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"/>
  </p:notesMasterIdLst>
  <p:handoutMasterIdLst>
    <p:handoutMasterId r:id="rId4"/>
  </p:handoutMasterIdLst>
  <p:sldIdLst>
    <p:sldId id="651" r:id="rId2"/>
  </p:sldIdLst>
  <p:sldSz cx="15119350" cy="10691813"/>
  <p:notesSz cx="6797675" cy="9926638"/>
  <p:defaultTextStyle>
    <a:defPPr>
      <a:defRPr lang="en-US"/>
    </a:defPPr>
    <a:lvl1pPr marL="0" algn="l" defTabSz="531406" rtl="0" eaLnBrk="1" latinLnBrk="0" hangingPunct="1">
      <a:defRPr sz="2079" kern="1200">
        <a:solidFill>
          <a:schemeClr val="tx1"/>
        </a:solidFill>
        <a:latin typeface="+mn-lt"/>
        <a:ea typeface="+mn-ea"/>
        <a:cs typeface="+mn-cs"/>
      </a:defRPr>
    </a:lvl1pPr>
    <a:lvl2pPr marL="531406" algn="l" defTabSz="531406" rtl="0" eaLnBrk="1" latinLnBrk="0" hangingPunct="1">
      <a:defRPr sz="2079" kern="1200">
        <a:solidFill>
          <a:schemeClr val="tx1"/>
        </a:solidFill>
        <a:latin typeface="+mn-lt"/>
        <a:ea typeface="+mn-ea"/>
        <a:cs typeface="+mn-cs"/>
      </a:defRPr>
    </a:lvl2pPr>
    <a:lvl3pPr marL="1062812" algn="l" defTabSz="531406" rtl="0" eaLnBrk="1" latinLnBrk="0" hangingPunct="1">
      <a:defRPr sz="2079" kern="1200">
        <a:solidFill>
          <a:schemeClr val="tx1"/>
        </a:solidFill>
        <a:latin typeface="+mn-lt"/>
        <a:ea typeface="+mn-ea"/>
        <a:cs typeface="+mn-cs"/>
      </a:defRPr>
    </a:lvl3pPr>
    <a:lvl4pPr marL="1594217" algn="l" defTabSz="531406" rtl="0" eaLnBrk="1" latinLnBrk="0" hangingPunct="1">
      <a:defRPr sz="2079" kern="1200">
        <a:solidFill>
          <a:schemeClr val="tx1"/>
        </a:solidFill>
        <a:latin typeface="+mn-lt"/>
        <a:ea typeface="+mn-ea"/>
        <a:cs typeface="+mn-cs"/>
      </a:defRPr>
    </a:lvl4pPr>
    <a:lvl5pPr marL="2125624" algn="l" defTabSz="531406" rtl="0" eaLnBrk="1" latinLnBrk="0" hangingPunct="1">
      <a:defRPr sz="2079" kern="1200">
        <a:solidFill>
          <a:schemeClr val="tx1"/>
        </a:solidFill>
        <a:latin typeface="+mn-lt"/>
        <a:ea typeface="+mn-ea"/>
        <a:cs typeface="+mn-cs"/>
      </a:defRPr>
    </a:lvl5pPr>
    <a:lvl6pPr marL="2657030" algn="l" defTabSz="531406" rtl="0" eaLnBrk="1" latinLnBrk="0" hangingPunct="1">
      <a:defRPr sz="2079" kern="1200">
        <a:solidFill>
          <a:schemeClr val="tx1"/>
        </a:solidFill>
        <a:latin typeface="+mn-lt"/>
        <a:ea typeface="+mn-ea"/>
        <a:cs typeface="+mn-cs"/>
      </a:defRPr>
    </a:lvl6pPr>
    <a:lvl7pPr marL="3188436" algn="l" defTabSz="531406" rtl="0" eaLnBrk="1" latinLnBrk="0" hangingPunct="1">
      <a:defRPr sz="2079" kern="1200">
        <a:solidFill>
          <a:schemeClr val="tx1"/>
        </a:solidFill>
        <a:latin typeface="+mn-lt"/>
        <a:ea typeface="+mn-ea"/>
        <a:cs typeface="+mn-cs"/>
      </a:defRPr>
    </a:lvl7pPr>
    <a:lvl8pPr marL="3719842" algn="l" defTabSz="531406" rtl="0" eaLnBrk="1" latinLnBrk="0" hangingPunct="1">
      <a:defRPr sz="2079" kern="1200">
        <a:solidFill>
          <a:schemeClr val="tx1"/>
        </a:solidFill>
        <a:latin typeface="+mn-lt"/>
        <a:ea typeface="+mn-ea"/>
        <a:cs typeface="+mn-cs"/>
      </a:defRPr>
    </a:lvl8pPr>
    <a:lvl9pPr marL="4251247" algn="l" defTabSz="531406" rtl="0" eaLnBrk="1" latinLnBrk="0" hangingPunct="1">
      <a:defRPr sz="207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717" userDrawn="1">
          <p15:clr>
            <a:srgbClr val="A4A3A4"/>
          </p15:clr>
        </p15:guide>
        <p15:guide id="3" orient="horz" pos="25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овгородский Сергей Евгеньевич" initials="НСЕ" lastIdx="1" clrIdx="0">
    <p:extLst>
      <p:ext uri="{19B8F6BF-5375-455C-9EA6-DF929625EA0E}">
        <p15:presenceInfo xmlns:p15="http://schemas.microsoft.com/office/powerpoint/2012/main" userId="S-1-5-21-3984225195-1177407366-4280044933-15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2D050"/>
    <a:srgbClr val="979898"/>
    <a:srgbClr val="849868"/>
    <a:srgbClr val="6B8860"/>
    <a:srgbClr val="BC0202"/>
    <a:srgbClr val="BC0101"/>
    <a:srgbClr val="1E3A72"/>
    <a:srgbClr val="FFFF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6633" autoAdjust="0"/>
  </p:normalViewPr>
  <p:slideViewPr>
    <p:cSldViewPr snapToGrid="0" showGuides="1">
      <p:cViewPr varScale="1">
        <p:scale>
          <a:sx n="82" d="100"/>
          <a:sy n="82" d="100"/>
        </p:scale>
        <p:origin x="948" y="114"/>
      </p:cViewPr>
      <p:guideLst>
        <p:guide pos="4717"/>
        <p:guide orient="horz" pos="25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4022" y="9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EEEFD20-3047-4C23-A94C-A7C495FB12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606771C-66F4-44BD-9621-B699EEF685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B0B16-672E-46EA-B2A4-456D580FB91C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844E28-D2FA-45CB-92E9-7E3D5CFAEC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231E8C-B543-4D13-9053-EA0577292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57447-014F-4212-9836-1F46D0652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085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A77BA-000A-486F-B80F-C4E7B2969C3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1425"/>
            <a:ext cx="47339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264D3-193E-4EDA-A60D-96B45565D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48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1pPr>
    <a:lvl2pPr marL="646527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2pPr>
    <a:lvl3pPr marL="1293053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3pPr>
    <a:lvl4pPr marL="1939580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4pPr>
    <a:lvl5pPr marL="2586106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5pPr>
    <a:lvl6pPr marL="3232633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6pPr>
    <a:lvl7pPr marL="3879159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7pPr>
    <a:lvl8pPr marL="4525686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8pPr>
    <a:lvl9pPr marL="5172212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76F3D9D-339E-450F-8147-F2B124FB68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3325" y="7974266"/>
            <a:ext cx="8699164" cy="1337401"/>
          </a:xfrm>
        </p:spPr>
        <p:txBody>
          <a:bodyPr>
            <a:noAutofit/>
          </a:bodyPr>
          <a:lstStyle>
            <a:lvl1pPr algn="ctr">
              <a:defRPr sz="414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19EEF84-2E22-42CF-B02B-38E1CEEC48D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23377" y="9343254"/>
            <a:ext cx="8728070" cy="1004842"/>
          </a:xfrm>
        </p:spPr>
        <p:txBody>
          <a:bodyPr>
            <a:normAutofit/>
          </a:bodyPr>
          <a:lstStyle>
            <a:lvl1pPr marL="0" indent="0" algn="ctr">
              <a:buNone/>
              <a:defRPr sz="2640" b="0">
                <a:solidFill>
                  <a:schemeClr val="bg1"/>
                </a:solidFill>
              </a:defRPr>
            </a:lvl1pPr>
            <a:lvl2pPr marL="702993" indent="0">
              <a:buNone/>
              <a:defRPr sz="2154"/>
            </a:lvl2pPr>
            <a:lvl3pPr marL="1405985" indent="0">
              <a:buNone/>
              <a:defRPr sz="1845"/>
            </a:lvl3pPr>
            <a:lvl4pPr marL="2108976" indent="0">
              <a:buNone/>
              <a:defRPr sz="1537"/>
            </a:lvl4pPr>
            <a:lvl5pPr marL="2811968" indent="0">
              <a:buNone/>
              <a:defRPr sz="1537"/>
            </a:lvl5pPr>
            <a:lvl6pPr marL="3514961" indent="0">
              <a:buNone/>
              <a:defRPr sz="1537"/>
            </a:lvl6pPr>
            <a:lvl7pPr marL="4217953" indent="0">
              <a:buNone/>
              <a:defRPr sz="1537"/>
            </a:lvl7pPr>
            <a:lvl8pPr marL="4920946" indent="0">
              <a:buNone/>
              <a:defRPr sz="1537"/>
            </a:lvl8pPr>
            <a:lvl9pPr marL="5623938" indent="0">
              <a:buNone/>
              <a:defRPr sz="1537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grpSp>
        <p:nvGrpSpPr>
          <p:cNvPr id="6" name="Рисунок 3">
            <a:extLst>
              <a:ext uri="{FF2B5EF4-FFF2-40B4-BE49-F238E27FC236}">
                <a16:creationId xmlns:a16="http://schemas.microsoft.com/office/drawing/2014/main" id="{0D27AE81-60C8-754A-BDD6-CEBC0C420431}"/>
              </a:ext>
            </a:extLst>
          </p:cNvPr>
          <p:cNvGrpSpPr/>
          <p:nvPr/>
        </p:nvGrpSpPr>
        <p:grpSpPr>
          <a:xfrm>
            <a:off x="3264239" y="4518385"/>
            <a:ext cx="10243374" cy="1655043"/>
            <a:chOff x="886796" y="1066248"/>
            <a:chExt cx="10636369" cy="1718540"/>
          </a:xfrm>
          <a:solidFill>
            <a:schemeClr val="bg1"/>
          </a:solidFill>
        </p:grpSpPr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id="{12245236-BCA3-EB46-AEE5-ED0376EEE569}"/>
                </a:ext>
              </a:extLst>
            </p:cNvPr>
            <p:cNvSpPr/>
            <p:nvPr/>
          </p:nvSpPr>
          <p:spPr>
            <a:xfrm>
              <a:off x="4150701" y="1279346"/>
              <a:ext cx="1313904" cy="1282030"/>
            </a:xfrm>
            <a:custGeom>
              <a:avLst/>
              <a:gdLst>
                <a:gd name="connsiteX0" fmla="*/ 792514 w 1313904"/>
                <a:gd name="connsiteY0" fmla="*/ 0 h 1282030"/>
                <a:gd name="connsiteX1" fmla="*/ 0 w 1313904"/>
                <a:gd name="connsiteY1" fmla="*/ 0 h 1282030"/>
                <a:gd name="connsiteX2" fmla="*/ 0 w 1313904"/>
                <a:gd name="connsiteY2" fmla="*/ 1282031 h 1282030"/>
                <a:gd name="connsiteX3" fmla="*/ 368449 w 1313904"/>
                <a:gd name="connsiteY3" fmla="*/ 1282031 h 1282030"/>
                <a:gd name="connsiteX4" fmla="*/ 368449 w 1313904"/>
                <a:gd name="connsiteY4" fmla="*/ 1027687 h 1282030"/>
                <a:gd name="connsiteX5" fmla="*/ 792514 w 1313904"/>
                <a:gd name="connsiteY5" fmla="*/ 1027687 h 1282030"/>
                <a:gd name="connsiteX6" fmla="*/ 1313904 w 1313904"/>
                <a:gd name="connsiteY6" fmla="*/ 515562 h 1282030"/>
                <a:gd name="connsiteX7" fmla="*/ 1313904 w 1313904"/>
                <a:gd name="connsiteY7" fmla="*/ 515562 h 1282030"/>
                <a:gd name="connsiteX8" fmla="*/ 792514 w 1313904"/>
                <a:gd name="connsiteY8" fmla="*/ 0 h 1282030"/>
                <a:gd name="connsiteX9" fmla="*/ 945455 w 1313904"/>
                <a:gd name="connsiteY9" fmla="*/ 515562 h 1282030"/>
                <a:gd name="connsiteX10" fmla="*/ 729947 w 1313904"/>
                <a:gd name="connsiteY10" fmla="*/ 728661 h 1282030"/>
                <a:gd name="connsiteX11" fmla="*/ 729947 w 1313904"/>
                <a:gd name="connsiteY11" fmla="*/ 728661 h 1282030"/>
                <a:gd name="connsiteX12" fmla="*/ 371925 w 1313904"/>
                <a:gd name="connsiteY12" fmla="*/ 728661 h 1282030"/>
                <a:gd name="connsiteX13" fmla="*/ 371925 w 1313904"/>
                <a:gd name="connsiteY13" fmla="*/ 302463 h 1282030"/>
                <a:gd name="connsiteX14" fmla="*/ 729947 w 1313904"/>
                <a:gd name="connsiteY14" fmla="*/ 302463 h 1282030"/>
                <a:gd name="connsiteX15" fmla="*/ 945455 w 1313904"/>
                <a:gd name="connsiteY15" fmla="*/ 515562 h 1282030"/>
                <a:gd name="connsiteX16" fmla="*/ 945455 w 1313904"/>
                <a:gd name="connsiteY16" fmla="*/ 515562 h 1282030"/>
                <a:gd name="connsiteX17" fmla="*/ 945455 w 1313904"/>
                <a:gd name="connsiteY17" fmla="*/ 515562 h 128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13904" h="1282030">
                  <a:moveTo>
                    <a:pt x="792514" y="0"/>
                  </a:moveTo>
                  <a:lnTo>
                    <a:pt x="0" y="0"/>
                  </a:lnTo>
                  <a:lnTo>
                    <a:pt x="0" y="1282031"/>
                  </a:lnTo>
                  <a:lnTo>
                    <a:pt x="368449" y="1282031"/>
                  </a:lnTo>
                  <a:lnTo>
                    <a:pt x="368449" y="1027687"/>
                  </a:lnTo>
                  <a:lnTo>
                    <a:pt x="792514" y="1027687"/>
                  </a:lnTo>
                  <a:cubicBezTo>
                    <a:pt x="1081017" y="1027687"/>
                    <a:pt x="1313904" y="797403"/>
                    <a:pt x="1313904" y="515562"/>
                  </a:cubicBezTo>
                  <a:lnTo>
                    <a:pt x="1313904" y="515562"/>
                  </a:lnTo>
                  <a:cubicBezTo>
                    <a:pt x="1310429" y="230284"/>
                    <a:pt x="1077541" y="0"/>
                    <a:pt x="792514" y="0"/>
                  </a:cubicBezTo>
                  <a:moveTo>
                    <a:pt x="945455" y="515562"/>
                  </a:moveTo>
                  <a:cubicBezTo>
                    <a:pt x="945455" y="632423"/>
                    <a:pt x="848129" y="728661"/>
                    <a:pt x="729947" y="728661"/>
                  </a:cubicBezTo>
                  <a:cubicBezTo>
                    <a:pt x="729947" y="728661"/>
                    <a:pt x="729947" y="728661"/>
                    <a:pt x="729947" y="728661"/>
                  </a:cubicBezTo>
                  <a:lnTo>
                    <a:pt x="371925" y="728661"/>
                  </a:lnTo>
                  <a:lnTo>
                    <a:pt x="371925" y="302463"/>
                  </a:lnTo>
                  <a:lnTo>
                    <a:pt x="729947" y="302463"/>
                  </a:lnTo>
                  <a:cubicBezTo>
                    <a:pt x="848129" y="302463"/>
                    <a:pt x="945455" y="398701"/>
                    <a:pt x="945455" y="515562"/>
                  </a:cubicBezTo>
                  <a:cubicBezTo>
                    <a:pt x="945455" y="515562"/>
                    <a:pt x="945455" y="515562"/>
                    <a:pt x="945455" y="515562"/>
                  </a:cubicBezTo>
                  <a:lnTo>
                    <a:pt x="945455" y="515562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BA901A7F-2A71-C144-B991-038FDE879BA7}"/>
                </a:ext>
              </a:extLst>
            </p:cNvPr>
            <p:cNvSpPr/>
            <p:nvPr/>
          </p:nvSpPr>
          <p:spPr>
            <a:xfrm>
              <a:off x="6809793" y="1279346"/>
              <a:ext cx="208556" cy="216536"/>
            </a:xfrm>
            <a:custGeom>
              <a:avLst/>
              <a:gdLst>
                <a:gd name="connsiteX0" fmla="*/ 142514 w 208556"/>
                <a:gd name="connsiteY0" fmla="*/ 171854 h 216536"/>
                <a:gd name="connsiteX1" fmla="*/ 62567 w 208556"/>
                <a:gd name="connsiteY1" fmla="*/ 171854 h 216536"/>
                <a:gd name="connsiteX2" fmla="*/ 48663 w 208556"/>
                <a:gd name="connsiteY2" fmla="*/ 216536 h 216536"/>
                <a:gd name="connsiteX3" fmla="*/ 0 w 208556"/>
                <a:gd name="connsiteY3" fmla="*/ 216536 h 216536"/>
                <a:gd name="connsiteX4" fmla="*/ 83423 w 208556"/>
                <a:gd name="connsiteY4" fmla="*/ 0 h 216536"/>
                <a:gd name="connsiteX5" fmla="*/ 125134 w 208556"/>
                <a:gd name="connsiteY5" fmla="*/ 0 h 216536"/>
                <a:gd name="connsiteX6" fmla="*/ 208556 w 208556"/>
                <a:gd name="connsiteY6" fmla="*/ 216536 h 216536"/>
                <a:gd name="connsiteX7" fmla="*/ 159893 w 208556"/>
                <a:gd name="connsiteY7" fmla="*/ 216536 h 216536"/>
                <a:gd name="connsiteX8" fmla="*/ 142514 w 208556"/>
                <a:gd name="connsiteY8" fmla="*/ 171854 h 216536"/>
                <a:gd name="connsiteX9" fmla="*/ 76471 w 208556"/>
                <a:gd name="connsiteY9" fmla="*/ 137483 h 216536"/>
                <a:gd name="connsiteX10" fmla="*/ 132086 w 208556"/>
                <a:gd name="connsiteY10" fmla="*/ 137483 h 216536"/>
                <a:gd name="connsiteX11" fmla="*/ 104278 w 208556"/>
                <a:gd name="connsiteY11" fmla="*/ 54993 h 216536"/>
                <a:gd name="connsiteX12" fmla="*/ 76471 w 208556"/>
                <a:gd name="connsiteY12" fmla="*/ 137483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8556" h="216536">
                  <a:moveTo>
                    <a:pt x="142514" y="171854"/>
                  </a:moveTo>
                  <a:lnTo>
                    <a:pt x="62567" y="171854"/>
                  </a:lnTo>
                  <a:lnTo>
                    <a:pt x="48663" y="216536"/>
                  </a:lnTo>
                  <a:lnTo>
                    <a:pt x="0" y="216536"/>
                  </a:lnTo>
                  <a:lnTo>
                    <a:pt x="83423" y="0"/>
                  </a:lnTo>
                  <a:lnTo>
                    <a:pt x="125134" y="0"/>
                  </a:lnTo>
                  <a:lnTo>
                    <a:pt x="208556" y="216536"/>
                  </a:lnTo>
                  <a:lnTo>
                    <a:pt x="159893" y="216536"/>
                  </a:lnTo>
                  <a:lnTo>
                    <a:pt x="142514" y="171854"/>
                  </a:lnTo>
                  <a:close/>
                  <a:moveTo>
                    <a:pt x="76471" y="137483"/>
                  </a:moveTo>
                  <a:lnTo>
                    <a:pt x="132086" y="137483"/>
                  </a:lnTo>
                  <a:lnTo>
                    <a:pt x="104278" y="54993"/>
                  </a:lnTo>
                  <a:lnTo>
                    <a:pt x="76471" y="137483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BD75C55F-C99D-4D44-BFEF-7042C1938808}"/>
                </a:ext>
              </a:extLst>
            </p:cNvPr>
            <p:cNvSpPr/>
            <p:nvPr/>
          </p:nvSpPr>
          <p:spPr>
            <a:xfrm>
              <a:off x="7046157" y="1279346"/>
              <a:ext cx="145989" cy="216536"/>
            </a:xfrm>
            <a:custGeom>
              <a:avLst/>
              <a:gdLst>
                <a:gd name="connsiteX0" fmla="*/ 145989 w 145989"/>
                <a:gd name="connsiteY0" fmla="*/ 34371 h 216536"/>
                <a:gd name="connsiteX1" fmla="*/ 48663 w 145989"/>
                <a:gd name="connsiteY1" fmla="*/ 34371 h 216536"/>
                <a:gd name="connsiteX2" fmla="*/ 48663 w 145989"/>
                <a:gd name="connsiteY2" fmla="*/ 216536 h 216536"/>
                <a:gd name="connsiteX3" fmla="*/ 0 w 145989"/>
                <a:gd name="connsiteY3" fmla="*/ 216536 h 216536"/>
                <a:gd name="connsiteX4" fmla="*/ 0 w 145989"/>
                <a:gd name="connsiteY4" fmla="*/ 0 h 216536"/>
                <a:gd name="connsiteX5" fmla="*/ 145989 w 145989"/>
                <a:gd name="connsiteY5" fmla="*/ 0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989" h="216536">
                  <a:moveTo>
                    <a:pt x="145989" y="34371"/>
                  </a:moveTo>
                  <a:lnTo>
                    <a:pt x="48663" y="34371"/>
                  </a:lnTo>
                  <a:lnTo>
                    <a:pt x="48663" y="216536"/>
                  </a:lnTo>
                  <a:lnTo>
                    <a:pt x="0" y="216536"/>
                  </a:lnTo>
                  <a:lnTo>
                    <a:pt x="0" y="0"/>
                  </a:lnTo>
                  <a:lnTo>
                    <a:pt x="145989" y="0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52D9159E-660B-C046-80AE-7B58E82667BE}"/>
                </a:ext>
              </a:extLst>
            </p:cNvPr>
            <p:cNvSpPr/>
            <p:nvPr/>
          </p:nvSpPr>
          <p:spPr>
            <a:xfrm>
              <a:off x="7230382" y="1279346"/>
              <a:ext cx="145989" cy="216536"/>
            </a:xfrm>
            <a:custGeom>
              <a:avLst/>
              <a:gdLst>
                <a:gd name="connsiteX0" fmla="*/ 132086 w 145989"/>
                <a:gd name="connsiteY0" fmla="*/ 120298 h 216536"/>
                <a:gd name="connsiteX1" fmla="*/ 45187 w 145989"/>
                <a:gd name="connsiteY1" fmla="*/ 120298 h 216536"/>
                <a:gd name="connsiteX2" fmla="*/ 45187 w 145989"/>
                <a:gd name="connsiteY2" fmla="*/ 178728 h 216536"/>
                <a:gd name="connsiteX3" fmla="*/ 145989 w 145989"/>
                <a:gd name="connsiteY3" fmla="*/ 178728 h 216536"/>
                <a:gd name="connsiteX4" fmla="*/ 145989 w 145989"/>
                <a:gd name="connsiteY4" fmla="*/ 216536 h 216536"/>
                <a:gd name="connsiteX5" fmla="*/ 0 w 145989"/>
                <a:gd name="connsiteY5" fmla="*/ 216536 h 216536"/>
                <a:gd name="connsiteX6" fmla="*/ 0 w 145989"/>
                <a:gd name="connsiteY6" fmla="*/ 0 h 216536"/>
                <a:gd name="connsiteX7" fmla="*/ 145989 w 145989"/>
                <a:gd name="connsiteY7" fmla="*/ 0 h 216536"/>
                <a:gd name="connsiteX8" fmla="*/ 145989 w 145989"/>
                <a:gd name="connsiteY8" fmla="*/ 34371 h 216536"/>
                <a:gd name="connsiteX9" fmla="*/ 45187 w 145989"/>
                <a:gd name="connsiteY9" fmla="*/ 34371 h 216536"/>
                <a:gd name="connsiteX10" fmla="*/ 45187 w 145989"/>
                <a:gd name="connsiteY10" fmla="*/ 85927 h 216536"/>
                <a:gd name="connsiteX11" fmla="*/ 132086 w 145989"/>
                <a:gd name="connsiteY11" fmla="*/ 85927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989" h="216536">
                  <a:moveTo>
                    <a:pt x="132086" y="120298"/>
                  </a:moveTo>
                  <a:lnTo>
                    <a:pt x="45187" y="120298"/>
                  </a:lnTo>
                  <a:lnTo>
                    <a:pt x="45187" y="178728"/>
                  </a:lnTo>
                  <a:lnTo>
                    <a:pt x="145989" y="178728"/>
                  </a:lnTo>
                  <a:lnTo>
                    <a:pt x="145989" y="216536"/>
                  </a:lnTo>
                  <a:lnTo>
                    <a:pt x="0" y="216536"/>
                  </a:lnTo>
                  <a:lnTo>
                    <a:pt x="0" y="0"/>
                  </a:lnTo>
                  <a:lnTo>
                    <a:pt x="145989" y="0"/>
                  </a:lnTo>
                  <a:lnTo>
                    <a:pt x="145989" y="34371"/>
                  </a:lnTo>
                  <a:lnTo>
                    <a:pt x="45187" y="34371"/>
                  </a:lnTo>
                  <a:lnTo>
                    <a:pt x="45187" y="85927"/>
                  </a:lnTo>
                  <a:lnTo>
                    <a:pt x="132086" y="85927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BBF3D154-65FB-5C48-937A-82A1EF4E99D4}"/>
                </a:ext>
              </a:extLst>
            </p:cNvPr>
            <p:cNvSpPr/>
            <p:nvPr/>
          </p:nvSpPr>
          <p:spPr>
            <a:xfrm>
              <a:off x="7414606" y="1279346"/>
              <a:ext cx="177272" cy="216536"/>
            </a:xfrm>
            <a:custGeom>
              <a:avLst/>
              <a:gdLst>
                <a:gd name="connsiteX0" fmla="*/ 177273 w 177272"/>
                <a:gd name="connsiteY0" fmla="*/ 216536 h 216536"/>
                <a:gd name="connsiteX1" fmla="*/ 132086 w 177272"/>
                <a:gd name="connsiteY1" fmla="*/ 216536 h 216536"/>
                <a:gd name="connsiteX2" fmla="*/ 132086 w 177272"/>
                <a:gd name="connsiteY2" fmla="*/ 123735 h 216536"/>
                <a:gd name="connsiteX3" fmla="*/ 45187 w 177272"/>
                <a:gd name="connsiteY3" fmla="*/ 123735 h 216536"/>
                <a:gd name="connsiteX4" fmla="*/ 45187 w 177272"/>
                <a:gd name="connsiteY4" fmla="*/ 216536 h 216536"/>
                <a:gd name="connsiteX5" fmla="*/ 0 w 177272"/>
                <a:gd name="connsiteY5" fmla="*/ 216536 h 216536"/>
                <a:gd name="connsiteX6" fmla="*/ 0 w 177272"/>
                <a:gd name="connsiteY6" fmla="*/ 0 h 216536"/>
                <a:gd name="connsiteX7" fmla="*/ 45187 w 177272"/>
                <a:gd name="connsiteY7" fmla="*/ 0 h 216536"/>
                <a:gd name="connsiteX8" fmla="*/ 45187 w 177272"/>
                <a:gd name="connsiteY8" fmla="*/ 85927 h 216536"/>
                <a:gd name="connsiteX9" fmla="*/ 132086 w 177272"/>
                <a:gd name="connsiteY9" fmla="*/ 85927 h 216536"/>
                <a:gd name="connsiteX10" fmla="*/ 132086 w 177272"/>
                <a:gd name="connsiteY10" fmla="*/ 0 h 216536"/>
                <a:gd name="connsiteX11" fmla="*/ 177273 w 177272"/>
                <a:gd name="connsiteY11" fmla="*/ 0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7272" h="216536">
                  <a:moveTo>
                    <a:pt x="177273" y="216536"/>
                  </a:moveTo>
                  <a:lnTo>
                    <a:pt x="132086" y="216536"/>
                  </a:lnTo>
                  <a:lnTo>
                    <a:pt x="132086" y="123735"/>
                  </a:lnTo>
                  <a:lnTo>
                    <a:pt x="45187" y="123735"/>
                  </a:lnTo>
                  <a:lnTo>
                    <a:pt x="45187" y="216536"/>
                  </a:lnTo>
                  <a:lnTo>
                    <a:pt x="0" y="216536"/>
                  </a:lnTo>
                  <a:lnTo>
                    <a:pt x="0" y="0"/>
                  </a:lnTo>
                  <a:lnTo>
                    <a:pt x="45187" y="0"/>
                  </a:lnTo>
                  <a:lnTo>
                    <a:pt x="45187" y="85927"/>
                  </a:lnTo>
                  <a:lnTo>
                    <a:pt x="132086" y="85927"/>
                  </a:lnTo>
                  <a:lnTo>
                    <a:pt x="132086" y="0"/>
                  </a:lnTo>
                  <a:lnTo>
                    <a:pt x="177273" y="0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2B2ED393-0FA0-A743-986C-8B7136E4AA35}"/>
                </a:ext>
              </a:extLst>
            </p:cNvPr>
            <p:cNvSpPr/>
            <p:nvPr/>
          </p:nvSpPr>
          <p:spPr>
            <a:xfrm>
              <a:off x="7623163" y="1279346"/>
              <a:ext cx="180748" cy="216536"/>
            </a:xfrm>
            <a:custGeom>
              <a:avLst/>
              <a:gdLst>
                <a:gd name="connsiteX0" fmla="*/ 180749 w 180748"/>
                <a:gd name="connsiteY0" fmla="*/ 34371 h 216536"/>
                <a:gd name="connsiteX1" fmla="*/ 114706 w 180748"/>
                <a:gd name="connsiteY1" fmla="*/ 34371 h 216536"/>
                <a:gd name="connsiteX2" fmla="*/ 114706 w 180748"/>
                <a:gd name="connsiteY2" fmla="*/ 216536 h 216536"/>
                <a:gd name="connsiteX3" fmla="*/ 69519 w 180748"/>
                <a:gd name="connsiteY3" fmla="*/ 216536 h 216536"/>
                <a:gd name="connsiteX4" fmla="*/ 69519 w 180748"/>
                <a:gd name="connsiteY4" fmla="*/ 34371 h 216536"/>
                <a:gd name="connsiteX5" fmla="*/ 0 w 180748"/>
                <a:gd name="connsiteY5" fmla="*/ 34371 h 216536"/>
                <a:gd name="connsiteX6" fmla="*/ 0 w 180748"/>
                <a:gd name="connsiteY6" fmla="*/ 0 h 216536"/>
                <a:gd name="connsiteX7" fmla="*/ 180749 w 180748"/>
                <a:gd name="connsiteY7" fmla="*/ 0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748" h="216536">
                  <a:moveTo>
                    <a:pt x="180749" y="34371"/>
                  </a:moveTo>
                  <a:lnTo>
                    <a:pt x="114706" y="34371"/>
                  </a:lnTo>
                  <a:lnTo>
                    <a:pt x="114706" y="216536"/>
                  </a:lnTo>
                  <a:lnTo>
                    <a:pt x="69519" y="216536"/>
                  </a:lnTo>
                  <a:lnTo>
                    <a:pt x="69519" y="34371"/>
                  </a:lnTo>
                  <a:lnTo>
                    <a:pt x="0" y="34371"/>
                  </a:lnTo>
                  <a:lnTo>
                    <a:pt x="0" y="0"/>
                  </a:lnTo>
                  <a:lnTo>
                    <a:pt x="180749" y="0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1BF9BDBE-E6E5-174A-8BEC-D7CE87C22795}"/>
                </a:ext>
              </a:extLst>
            </p:cNvPr>
            <p:cNvSpPr/>
            <p:nvPr/>
          </p:nvSpPr>
          <p:spPr>
            <a:xfrm>
              <a:off x="7828243" y="1272472"/>
              <a:ext cx="180748" cy="226847"/>
            </a:xfrm>
            <a:custGeom>
              <a:avLst/>
              <a:gdLst>
                <a:gd name="connsiteX0" fmla="*/ 180749 w 180748"/>
                <a:gd name="connsiteY0" fmla="*/ 151232 h 226847"/>
                <a:gd name="connsiteX1" fmla="*/ 152942 w 180748"/>
                <a:gd name="connsiteY1" fmla="*/ 206225 h 226847"/>
                <a:gd name="connsiteX2" fmla="*/ 90375 w 180748"/>
                <a:gd name="connsiteY2" fmla="*/ 226847 h 226847"/>
                <a:gd name="connsiteX3" fmla="*/ 24331 w 180748"/>
                <a:gd name="connsiteY3" fmla="*/ 199351 h 226847"/>
                <a:gd name="connsiteX4" fmla="*/ 0 w 180748"/>
                <a:gd name="connsiteY4" fmla="*/ 120298 h 226847"/>
                <a:gd name="connsiteX5" fmla="*/ 0 w 180748"/>
                <a:gd name="connsiteY5" fmla="*/ 106549 h 226847"/>
                <a:gd name="connsiteX6" fmla="*/ 10428 w 180748"/>
                <a:gd name="connsiteY6" fmla="*/ 51556 h 226847"/>
                <a:gd name="connsiteX7" fmla="*/ 41711 w 180748"/>
                <a:gd name="connsiteY7" fmla="*/ 13748 h 226847"/>
                <a:gd name="connsiteX8" fmla="*/ 90375 w 180748"/>
                <a:gd name="connsiteY8" fmla="*/ 0 h 226847"/>
                <a:gd name="connsiteX9" fmla="*/ 152942 w 180748"/>
                <a:gd name="connsiteY9" fmla="*/ 20622 h 226847"/>
                <a:gd name="connsiteX10" fmla="*/ 180749 w 180748"/>
                <a:gd name="connsiteY10" fmla="*/ 79053 h 226847"/>
                <a:gd name="connsiteX11" fmla="*/ 135562 w 180748"/>
                <a:gd name="connsiteY11" fmla="*/ 79053 h 226847"/>
                <a:gd name="connsiteX12" fmla="*/ 125134 w 180748"/>
                <a:gd name="connsiteY12" fmla="*/ 48119 h 226847"/>
                <a:gd name="connsiteX13" fmla="*/ 93850 w 180748"/>
                <a:gd name="connsiteY13" fmla="*/ 37808 h 226847"/>
                <a:gd name="connsiteX14" fmla="*/ 59091 w 180748"/>
                <a:gd name="connsiteY14" fmla="*/ 54993 h 226847"/>
                <a:gd name="connsiteX15" fmla="*/ 48663 w 180748"/>
                <a:gd name="connsiteY15" fmla="*/ 106549 h 226847"/>
                <a:gd name="connsiteX16" fmla="*/ 48663 w 180748"/>
                <a:gd name="connsiteY16" fmla="*/ 123735 h 226847"/>
                <a:gd name="connsiteX17" fmla="*/ 59091 w 180748"/>
                <a:gd name="connsiteY17" fmla="*/ 175291 h 226847"/>
                <a:gd name="connsiteX18" fmla="*/ 93850 w 180748"/>
                <a:gd name="connsiteY18" fmla="*/ 192477 h 226847"/>
                <a:gd name="connsiteX19" fmla="*/ 125134 w 180748"/>
                <a:gd name="connsiteY19" fmla="*/ 182165 h 226847"/>
                <a:gd name="connsiteX20" fmla="*/ 135562 w 180748"/>
                <a:gd name="connsiteY20" fmla="*/ 151232 h 226847"/>
                <a:gd name="connsiteX21" fmla="*/ 180749 w 180748"/>
                <a:gd name="connsiteY21" fmla="*/ 151232 h 22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0748" h="226847">
                  <a:moveTo>
                    <a:pt x="180749" y="151232"/>
                  </a:moveTo>
                  <a:cubicBezTo>
                    <a:pt x="180749" y="171854"/>
                    <a:pt x="170321" y="192477"/>
                    <a:pt x="152942" y="206225"/>
                  </a:cubicBezTo>
                  <a:cubicBezTo>
                    <a:pt x="135562" y="219973"/>
                    <a:pt x="114706" y="226847"/>
                    <a:pt x="90375" y="226847"/>
                  </a:cubicBezTo>
                  <a:cubicBezTo>
                    <a:pt x="66043" y="226847"/>
                    <a:pt x="41711" y="216536"/>
                    <a:pt x="24331" y="199351"/>
                  </a:cubicBezTo>
                  <a:cubicBezTo>
                    <a:pt x="6952" y="178728"/>
                    <a:pt x="0" y="151232"/>
                    <a:pt x="0" y="120298"/>
                  </a:cubicBezTo>
                  <a:lnTo>
                    <a:pt x="0" y="106549"/>
                  </a:lnTo>
                  <a:cubicBezTo>
                    <a:pt x="0" y="85927"/>
                    <a:pt x="3476" y="68742"/>
                    <a:pt x="10428" y="51556"/>
                  </a:cubicBezTo>
                  <a:cubicBezTo>
                    <a:pt x="17380" y="37808"/>
                    <a:pt x="27808" y="24060"/>
                    <a:pt x="41711" y="13748"/>
                  </a:cubicBezTo>
                  <a:cubicBezTo>
                    <a:pt x="55615" y="6874"/>
                    <a:pt x="72995" y="0"/>
                    <a:pt x="90375" y="0"/>
                  </a:cubicBezTo>
                  <a:cubicBezTo>
                    <a:pt x="111230" y="0"/>
                    <a:pt x="135562" y="6874"/>
                    <a:pt x="152942" y="20622"/>
                  </a:cubicBezTo>
                  <a:cubicBezTo>
                    <a:pt x="170321" y="34371"/>
                    <a:pt x="177273" y="54993"/>
                    <a:pt x="180749" y="79053"/>
                  </a:cubicBezTo>
                  <a:lnTo>
                    <a:pt x="135562" y="79053"/>
                  </a:lnTo>
                  <a:cubicBezTo>
                    <a:pt x="135562" y="68742"/>
                    <a:pt x="132086" y="58430"/>
                    <a:pt x="125134" y="48119"/>
                  </a:cubicBezTo>
                  <a:cubicBezTo>
                    <a:pt x="114706" y="41245"/>
                    <a:pt x="104278" y="37808"/>
                    <a:pt x="93850" y="37808"/>
                  </a:cubicBezTo>
                  <a:cubicBezTo>
                    <a:pt x="79947" y="37808"/>
                    <a:pt x="66043" y="41245"/>
                    <a:pt x="59091" y="54993"/>
                  </a:cubicBezTo>
                  <a:cubicBezTo>
                    <a:pt x="52139" y="68742"/>
                    <a:pt x="45187" y="85927"/>
                    <a:pt x="48663" y="106549"/>
                  </a:cubicBezTo>
                  <a:lnTo>
                    <a:pt x="48663" y="123735"/>
                  </a:lnTo>
                  <a:cubicBezTo>
                    <a:pt x="48663" y="140920"/>
                    <a:pt x="52139" y="158106"/>
                    <a:pt x="59091" y="175291"/>
                  </a:cubicBezTo>
                  <a:cubicBezTo>
                    <a:pt x="66043" y="185602"/>
                    <a:pt x="79947" y="192477"/>
                    <a:pt x="93850" y="192477"/>
                  </a:cubicBezTo>
                  <a:cubicBezTo>
                    <a:pt x="104278" y="192477"/>
                    <a:pt x="114706" y="189039"/>
                    <a:pt x="125134" y="182165"/>
                  </a:cubicBezTo>
                  <a:cubicBezTo>
                    <a:pt x="132086" y="175291"/>
                    <a:pt x="135562" y="164980"/>
                    <a:pt x="135562" y="151232"/>
                  </a:cubicBezTo>
                  <a:lnTo>
                    <a:pt x="180749" y="151232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3803DF86-2A1F-F441-8B15-61F3B13B3B83}"/>
                </a:ext>
              </a:extLst>
            </p:cNvPr>
            <p:cNvSpPr/>
            <p:nvPr/>
          </p:nvSpPr>
          <p:spPr>
            <a:xfrm>
              <a:off x="8029847" y="1279346"/>
              <a:ext cx="180748" cy="216536"/>
            </a:xfrm>
            <a:custGeom>
              <a:avLst/>
              <a:gdLst>
                <a:gd name="connsiteX0" fmla="*/ 180749 w 180748"/>
                <a:gd name="connsiteY0" fmla="*/ 34371 h 216536"/>
                <a:gd name="connsiteX1" fmla="*/ 111230 w 180748"/>
                <a:gd name="connsiteY1" fmla="*/ 34371 h 216536"/>
                <a:gd name="connsiteX2" fmla="*/ 111230 w 180748"/>
                <a:gd name="connsiteY2" fmla="*/ 216536 h 216536"/>
                <a:gd name="connsiteX3" fmla="*/ 66043 w 180748"/>
                <a:gd name="connsiteY3" fmla="*/ 216536 h 216536"/>
                <a:gd name="connsiteX4" fmla="*/ 66043 w 180748"/>
                <a:gd name="connsiteY4" fmla="*/ 34371 h 216536"/>
                <a:gd name="connsiteX5" fmla="*/ 0 w 180748"/>
                <a:gd name="connsiteY5" fmla="*/ 34371 h 216536"/>
                <a:gd name="connsiteX6" fmla="*/ 0 w 180748"/>
                <a:gd name="connsiteY6" fmla="*/ 0 h 216536"/>
                <a:gd name="connsiteX7" fmla="*/ 180749 w 180748"/>
                <a:gd name="connsiteY7" fmla="*/ 0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748" h="216536">
                  <a:moveTo>
                    <a:pt x="180749" y="34371"/>
                  </a:moveTo>
                  <a:lnTo>
                    <a:pt x="111230" y="34371"/>
                  </a:lnTo>
                  <a:lnTo>
                    <a:pt x="111230" y="216536"/>
                  </a:lnTo>
                  <a:lnTo>
                    <a:pt x="66043" y="216536"/>
                  </a:lnTo>
                  <a:lnTo>
                    <a:pt x="66043" y="34371"/>
                  </a:lnTo>
                  <a:lnTo>
                    <a:pt x="0" y="34371"/>
                  </a:lnTo>
                  <a:lnTo>
                    <a:pt x="0" y="0"/>
                  </a:lnTo>
                  <a:lnTo>
                    <a:pt x="180749" y="0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9BA4682A-0314-FA45-9ACF-35CF10A24E8B}"/>
                </a:ext>
              </a:extLst>
            </p:cNvPr>
            <p:cNvSpPr/>
            <p:nvPr/>
          </p:nvSpPr>
          <p:spPr>
            <a:xfrm>
              <a:off x="8245355" y="1279346"/>
              <a:ext cx="166845" cy="216536"/>
            </a:xfrm>
            <a:custGeom>
              <a:avLst/>
              <a:gdLst>
                <a:gd name="connsiteX0" fmla="*/ 0 w 166845"/>
                <a:gd name="connsiteY0" fmla="*/ 216536 h 216536"/>
                <a:gd name="connsiteX1" fmla="*/ 0 w 166845"/>
                <a:gd name="connsiteY1" fmla="*/ 0 h 216536"/>
                <a:gd name="connsiteX2" fmla="*/ 76471 w 166845"/>
                <a:gd name="connsiteY2" fmla="*/ 0 h 216536"/>
                <a:gd name="connsiteX3" fmla="*/ 139038 w 166845"/>
                <a:gd name="connsiteY3" fmla="*/ 13748 h 216536"/>
                <a:gd name="connsiteX4" fmla="*/ 159893 w 166845"/>
                <a:gd name="connsiteY4" fmla="*/ 58430 h 216536"/>
                <a:gd name="connsiteX5" fmla="*/ 152942 w 166845"/>
                <a:gd name="connsiteY5" fmla="*/ 85927 h 216536"/>
                <a:gd name="connsiteX6" fmla="*/ 128610 w 166845"/>
                <a:gd name="connsiteY6" fmla="*/ 103112 h 216536"/>
                <a:gd name="connsiteX7" fmla="*/ 156417 w 166845"/>
                <a:gd name="connsiteY7" fmla="*/ 120298 h 216536"/>
                <a:gd name="connsiteX8" fmla="*/ 166845 w 166845"/>
                <a:gd name="connsiteY8" fmla="*/ 151232 h 216536"/>
                <a:gd name="connsiteX9" fmla="*/ 145989 w 166845"/>
                <a:gd name="connsiteY9" fmla="*/ 199351 h 216536"/>
                <a:gd name="connsiteX10" fmla="*/ 86898 w 166845"/>
                <a:gd name="connsiteY10" fmla="*/ 216536 h 216536"/>
                <a:gd name="connsiteX11" fmla="*/ 0 w 166845"/>
                <a:gd name="connsiteY11" fmla="*/ 216536 h 216536"/>
                <a:gd name="connsiteX12" fmla="*/ 45187 w 166845"/>
                <a:gd name="connsiteY12" fmla="*/ 89364 h 216536"/>
                <a:gd name="connsiteX13" fmla="*/ 79947 w 166845"/>
                <a:gd name="connsiteY13" fmla="*/ 89364 h 216536"/>
                <a:gd name="connsiteX14" fmla="*/ 114706 w 166845"/>
                <a:gd name="connsiteY14" fmla="*/ 61867 h 216536"/>
                <a:gd name="connsiteX15" fmla="*/ 104278 w 166845"/>
                <a:gd name="connsiteY15" fmla="*/ 41245 h 216536"/>
                <a:gd name="connsiteX16" fmla="*/ 76471 w 166845"/>
                <a:gd name="connsiteY16" fmla="*/ 34371 h 216536"/>
                <a:gd name="connsiteX17" fmla="*/ 41711 w 166845"/>
                <a:gd name="connsiteY17" fmla="*/ 34371 h 216536"/>
                <a:gd name="connsiteX18" fmla="*/ 41711 w 166845"/>
                <a:gd name="connsiteY18" fmla="*/ 89364 h 216536"/>
                <a:gd name="connsiteX19" fmla="*/ 45187 w 166845"/>
                <a:gd name="connsiteY19" fmla="*/ 120298 h 216536"/>
                <a:gd name="connsiteX20" fmla="*/ 45187 w 166845"/>
                <a:gd name="connsiteY20" fmla="*/ 178728 h 216536"/>
                <a:gd name="connsiteX21" fmla="*/ 83423 w 166845"/>
                <a:gd name="connsiteY21" fmla="*/ 178728 h 216536"/>
                <a:gd name="connsiteX22" fmla="*/ 107754 w 166845"/>
                <a:gd name="connsiteY22" fmla="*/ 171854 h 216536"/>
                <a:gd name="connsiteX23" fmla="*/ 118182 w 166845"/>
                <a:gd name="connsiteY23" fmla="*/ 151232 h 216536"/>
                <a:gd name="connsiteX24" fmla="*/ 86898 w 166845"/>
                <a:gd name="connsiteY24" fmla="*/ 120298 h 216536"/>
                <a:gd name="connsiteX25" fmla="*/ 45187 w 166845"/>
                <a:gd name="connsiteY25" fmla="*/ 120298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6845" h="216536">
                  <a:moveTo>
                    <a:pt x="0" y="216536"/>
                  </a:moveTo>
                  <a:lnTo>
                    <a:pt x="0" y="0"/>
                  </a:lnTo>
                  <a:lnTo>
                    <a:pt x="76471" y="0"/>
                  </a:lnTo>
                  <a:cubicBezTo>
                    <a:pt x="97326" y="0"/>
                    <a:pt x="118182" y="3437"/>
                    <a:pt x="139038" y="13748"/>
                  </a:cubicBezTo>
                  <a:cubicBezTo>
                    <a:pt x="152942" y="24060"/>
                    <a:pt x="159893" y="41245"/>
                    <a:pt x="159893" y="58430"/>
                  </a:cubicBezTo>
                  <a:cubicBezTo>
                    <a:pt x="159893" y="68742"/>
                    <a:pt x="156417" y="79053"/>
                    <a:pt x="152942" y="85927"/>
                  </a:cubicBezTo>
                  <a:cubicBezTo>
                    <a:pt x="145989" y="92801"/>
                    <a:pt x="139038" y="99675"/>
                    <a:pt x="128610" y="103112"/>
                  </a:cubicBezTo>
                  <a:cubicBezTo>
                    <a:pt x="139038" y="106549"/>
                    <a:pt x="149465" y="109987"/>
                    <a:pt x="156417" y="120298"/>
                  </a:cubicBezTo>
                  <a:cubicBezTo>
                    <a:pt x="163369" y="130609"/>
                    <a:pt x="166845" y="140920"/>
                    <a:pt x="166845" y="151232"/>
                  </a:cubicBezTo>
                  <a:cubicBezTo>
                    <a:pt x="166845" y="168417"/>
                    <a:pt x="159893" y="185602"/>
                    <a:pt x="145989" y="199351"/>
                  </a:cubicBezTo>
                  <a:cubicBezTo>
                    <a:pt x="128610" y="209662"/>
                    <a:pt x="107754" y="216536"/>
                    <a:pt x="86898" y="216536"/>
                  </a:cubicBezTo>
                  <a:lnTo>
                    <a:pt x="0" y="216536"/>
                  </a:lnTo>
                  <a:close/>
                  <a:moveTo>
                    <a:pt x="45187" y="89364"/>
                  </a:moveTo>
                  <a:lnTo>
                    <a:pt x="79947" y="89364"/>
                  </a:lnTo>
                  <a:cubicBezTo>
                    <a:pt x="104278" y="89364"/>
                    <a:pt x="114706" y="79053"/>
                    <a:pt x="114706" y="61867"/>
                  </a:cubicBezTo>
                  <a:cubicBezTo>
                    <a:pt x="114706" y="54993"/>
                    <a:pt x="111230" y="44682"/>
                    <a:pt x="104278" y="41245"/>
                  </a:cubicBezTo>
                  <a:cubicBezTo>
                    <a:pt x="97326" y="37808"/>
                    <a:pt x="86898" y="34371"/>
                    <a:pt x="76471" y="34371"/>
                  </a:cubicBezTo>
                  <a:lnTo>
                    <a:pt x="41711" y="34371"/>
                  </a:lnTo>
                  <a:lnTo>
                    <a:pt x="41711" y="89364"/>
                  </a:lnTo>
                  <a:close/>
                  <a:moveTo>
                    <a:pt x="45187" y="120298"/>
                  </a:moveTo>
                  <a:lnTo>
                    <a:pt x="45187" y="178728"/>
                  </a:lnTo>
                  <a:lnTo>
                    <a:pt x="83423" y="178728"/>
                  </a:lnTo>
                  <a:cubicBezTo>
                    <a:pt x="93850" y="178728"/>
                    <a:pt x="100803" y="175291"/>
                    <a:pt x="107754" y="171854"/>
                  </a:cubicBezTo>
                  <a:cubicBezTo>
                    <a:pt x="114706" y="164980"/>
                    <a:pt x="118182" y="158106"/>
                    <a:pt x="118182" y="151232"/>
                  </a:cubicBezTo>
                  <a:cubicBezTo>
                    <a:pt x="118182" y="130609"/>
                    <a:pt x="107754" y="120298"/>
                    <a:pt x="86898" y="120298"/>
                  </a:cubicBezTo>
                  <a:lnTo>
                    <a:pt x="45187" y="120298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5B98C39A-D53E-1D4F-8C02-FA03F38D46D9}"/>
                </a:ext>
              </a:extLst>
            </p:cNvPr>
            <p:cNvSpPr/>
            <p:nvPr/>
          </p:nvSpPr>
          <p:spPr>
            <a:xfrm>
              <a:off x="8449511" y="1272472"/>
              <a:ext cx="186073" cy="226847"/>
            </a:xfrm>
            <a:custGeom>
              <a:avLst/>
              <a:gdLst>
                <a:gd name="connsiteX0" fmla="*/ 185149 w 186073"/>
                <a:gd name="connsiteY0" fmla="*/ 120298 h 226847"/>
                <a:gd name="connsiteX1" fmla="*/ 174722 w 186073"/>
                <a:gd name="connsiteY1" fmla="*/ 175291 h 226847"/>
                <a:gd name="connsiteX2" fmla="*/ 143438 w 186073"/>
                <a:gd name="connsiteY2" fmla="*/ 213099 h 226847"/>
                <a:gd name="connsiteX3" fmla="*/ 94775 w 186073"/>
                <a:gd name="connsiteY3" fmla="*/ 226847 h 226847"/>
                <a:gd name="connsiteX4" fmla="*/ 46111 w 186073"/>
                <a:gd name="connsiteY4" fmla="*/ 213099 h 226847"/>
                <a:gd name="connsiteX5" fmla="*/ 11352 w 186073"/>
                <a:gd name="connsiteY5" fmla="*/ 175291 h 226847"/>
                <a:gd name="connsiteX6" fmla="*/ 925 w 186073"/>
                <a:gd name="connsiteY6" fmla="*/ 120298 h 226847"/>
                <a:gd name="connsiteX7" fmla="*/ 925 w 186073"/>
                <a:gd name="connsiteY7" fmla="*/ 109987 h 226847"/>
                <a:gd name="connsiteX8" fmla="*/ 11352 w 186073"/>
                <a:gd name="connsiteY8" fmla="*/ 51556 h 226847"/>
                <a:gd name="connsiteX9" fmla="*/ 46111 w 186073"/>
                <a:gd name="connsiteY9" fmla="*/ 13748 h 226847"/>
                <a:gd name="connsiteX10" fmla="*/ 94775 w 186073"/>
                <a:gd name="connsiteY10" fmla="*/ 0 h 226847"/>
                <a:gd name="connsiteX11" fmla="*/ 143438 w 186073"/>
                <a:gd name="connsiteY11" fmla="*/ 13748 h 226847"/>
                <a:gd name="connsiteX12" fmla="*/ 174722 w 186073"/>
                <a:gd name="connsiteY12" fmla="*/ 51556 h 226847"/>
                <a:gd name="connsiteX13" fmla="*/ 185149 w 186073"/>
                <a:gd name="connsiteY13" fmla="*/ 106549 h 226847"/>
                <a:gd name="connsiteX14" fmla="*/ 185149 w 186073"/>
                <a:gd name="connsiteY14" fmla="*/ 120298 h 226847"/>
                <a:gd name="connsiteX15" fmla="*/ 139962 w 186073"/>
                <a:gd name="connsiteY15" fmla="*/ 109987 h 226847"/>
                <a:gd name="connsiteX16" fmla="*/ 126058 w 186073"/>
                <a:gd name="connsiteY16" fmla="*/ 58430 h 226847"/>
                <a:gd name="connsiteX17" fmla="*/ 63491 w 186073"/>
                <a:gd name="connsiteY17" fmla="*/ 51556 h 226847"/>
                <a:gd name="connsiteX18" fmla="*/ 56539 w 186073"/>
                <a:gd name="connsiteY18" fmla="*/ 58430 h 226847"/>
                <a:gd name="connsiteX19" fmla="*/ 42636 w 186073"/>
                <a:gd name="connsiteY19" fmla="*/ 109987 h 226847"/>
                <a:gd name="connsiteX20" fmla="*/ 42636 w 186073"/>
                <a:gd name="connsiteY20" fmla="*/ 120298 h 226847"/>
                <a:gd name="connsiteX21" fmla="*/ 56539 w 186073"/>
                <a:gd name="connsiteY21" fmla="*/ 171854 h 226847"/>
                <a:gd name="connsiteX22" fmla="*/ 91299 w 186073"/>
                <a:gd name="connsiteY22" fmla="*/ 189039 h 226847"/>
                <a:gd name="connsiteX23" fmla="*/ 126058 w 186073"/>
                <a:gd name="connsiteY23" fmla="*/ 171854 h 226847"/>
                <a:gd name="connsiteX24" fmla="*/ 139962 w 186073"/>
                <a:gd name="connsiteY24" fmla="*/ 120298 h 226847"/>
                <a:gd name="connsiteX25" fmla="*/ 139962 w 186073"/>
                <a:gd name="connsiteY25" fmla="*/ 109987 h 22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073" h="226847">
                  <a:moveTo>
                    <a:pt x="185149" y="120298"/>
                  </a:moveTo>
                  <a:cubicBezTo>
                    <a:pt x="185149" y="140920"/>
                    <a:pt x="181673" y="158106"/>
                    <a:pt x="174722" y="175291"/>
                  </a:cubicBezTo>
                  <a:cubicBezTo>
                    <a:pt x="167769" y="189039"/>
                    <a:pt x="157342" y="202788"/>
                    <a:pt x="143438" y="213099"/>
                  </a:cubicBezTo>
                  <a:cubicBezTo>
                    <a:pt x="129534" y="223410"/>
                    <a:pt x="112155" y="226847"/>
                    <a:pt x="94775" y="226847"/>
                  </a:cubicBezTo>
                  <a:cubicBezTo>
                    <a:pt x="77395" y="226847"/>
                    <a:pt x="60015" y="223410"/>
                    <a:pt x="46111" y="213099"/>
                  </a:cubicBezTo>
                  <a:cubicBezTo>
                    <a:pt x="32208" y="202788"/>
                    <a:pt x="18304" y="192477"/>
                    <a:pt x="11352" y="175291"/>
                  </a:cubicBezTo>
                  <a:cubicBezTo>
                    <a:pt x="4400" y="158106"/>
                    <a:pt x="-2551" y="137483"/>
                    <a:pt x="925" y="120298"/>
                  </a:cubicBezTo>
                  <a:lnTo>
                    <a:pt x="925" y="109987"/>
                  </a:lnTo>
                  <a:cubicBezTo>
                    <a:pt x="925" y="89364"/>
                    <a:pt x="4400" y="72179"/>
                    <a:pt x="11352" y="51556"/>
                  </a:cubicBezTo>
                  <a:cubicBezTo>
                    <a:pt x="18304" y="34371"/>
                    <a:pt x="32208" y="24060"/>
                    <a:pt x="46111" y="13748"/>
                  </a:cubicBezTo>
                  <a:cubicBezTo>
                    <a:pt x="60015" y="3437"/>
                    <a:pt x="77395" y="0"/>
                    <a:pt x="94775" y="0"/>
                  </a:cubicBezTo>
                  <a:cubicBezTo>
                    <a:pt x="112155" y="0"/>
                    <a:pt x="129534" y="3437"/>
                    <a:pt x="143438" y="13748"/>
                  </a:cubicBezTo>
                  <a:cubicBezTo>
                    <a:pt x="157342" y="24060"/>
                    <a:pt x="167769" y="34371"/>
                    <a:pt x="174722" y="51556"/>
                  </a:cubicBezTo>
                  <a:cubicBezTo>
                    <a:pt x="181673" y="68742"/>
                    <a:pt x="188625" y="89364"/>
                    <a:pt x="185149" y="106549"/>
                  </a:cubicBezTo>
                  <a:lnTo>
                    <a:pt x="185149" y="120298"/>
                  </a:lnTo>
                  <a:close/>
                  <a:moveTo>
                    <a:pt x="139962" y="109987"/>
                  </a:moveTo>
                  <a:cubicBezTo>
                    <a:pt x="139962" y="92801"/>
                    <a:pt x="136486" y="72179"/>
                    <a:pt x="126058" y="58430"/>
                  </a:cubicBezTo>
                  <a:cubicBezTo>
                    <a:pt x="112155" y="37808"/>
                    <a:pt x="84347" y="34371"/>
                    <a:pt x="63491" y="51556"/>
                  </a:cubicBezTo>
                  <a:cubicBezTo>
                    <a:pt x="60015" y="54993"/>
                    <a:pt x="56539" y="54993"/>
                    <a:pt x="56539" y="58430"/>
                  </a:cubicBezTo>
                  <a:cubicBezTo>
                    <a:pt x="46111" y="75616"/>
                    <a:pt x="42636" y="92801"/>
                    <a:pt x="42636" y="109987"/>
                  </a:cubicBezTo>
                  <a:lnTo>
                    <a:pt x="42636" y="120298"/>
                  </a:lnTo>
                  <a:cubicBezTo>
                    <a:pt x="42636" y="137483"/>
                    <a:pt x="46111" y="158106"/>
                    <a:pt x="56539" y="171854"/>
                  </a:cubicBezTo>
                  <a:cubicBezTo>
                    <a:pt x="63491" y="182165"/>
                    <a:pt x="77395" y="189039"/>
                    <a:pt x="91299" y="189039"/>
                  </a:cubicBezTo>
                  <a:cubicBezTo>
                    <a:pt x="105203" y="189039"/>
                    <a:pt x="119106" y="182165"/>
                    <a:pt x="126058" y="171854"/>
                  </a:cubicBezTo>
                  <a:cubicBezTo>
                    <a:pt x="136486" y="154669"/>
                    <a:pt x="139962" y="137483"/>
                    <a:pt x="139962" y="120298"/>
                  </a:cubicBezTo>
                  <a:lnTo>
                    <a:pt x="139962" y="109987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A476294A-0B23-A644-AC64-FEBFDD1F748E}"/>
                </a:ext>
              </a:extLst>
            </p:cNvPr>
            <p:cNvSpPr/>
            <p:nvPr/>
          </p:nvSpPr>
          <p:spPr>
            <a:xfrm>
              <a:off x="6830649" y="1808657"/>
              <a:ext cx="177273" cy="216536"/>
            </a:xfrm>
            <a:custGeom>
              <a:avLst/>
              <a:gdLst>
                <a:gd name="connsiteX0" fmla="*/ 177273 w 177273"/>
                <a:gd name="connsiteY0" fmla="*/ 216536 h 216536"/>
                <a:gd name="connsiteX1" fmla="*/ 132086 w 177273"/>
                <a:gd name="connsiteY1" fmla="*/ 216536 h 216536"/>
                <a:gd name="connsiteX2" fmla="*/ 132086 w 177273"/>
                <a:gd name="connsiteY2" fmla="*/ 34371 h 216536"/>
                <a:gd name="connsiteX3" fmla="*/ 45187 w 177273"/>
                <a:gd name="connsiteY3" fmla="*/ 34371 h 216536"/>
                <a:gd name="connsiteX4" fmla="*/ 45187 w 177273"/>
                <a:gd name="connsiteY4" fmla="*/ 216536 h 216536"/>
                <a:gd name="connsiteX5" fmla="*/ 0 w 177273"/>
                <a:gd name="connsiteY5" fmla="*/ 216536 h 216536"/>
                <a:gd name="connsiteX6" fmla="*/ 0 w 177273"/>
                <a:gd name="connsiteY6" fmla="*/ 0 h 216536"/>
                <a:gd name="connsiteX7" fmla="*/ 177273 w 177273"/>
                <a:gd name="connsiteY7" fmla="*/ 0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273" h="216536">
                  <a:moveTo>
                    <a:pt x="177273" y="216536"/>
                  </a:moveTo>
                  <a:lnTo>
                    <a:pt x="132086" y="216536"/>
                  </a:lnTo>
                  <a:lnTo>
                    <a:pt x="132086" y="34371"/>
                  </a:lnTo>
                  <a:lnTo>
                    <a:pt x="45187" y="34371"/>
                  </a:lnTo>
                  <a:lnTo>
                    <a:pt x="45187" y="216536"/>
                  </a:lnTo>
                  <a:lnTo>
                    <a:pt x="0" y="216536"/>
                  </a:lnTo>
                  <a:lnTo>
                    <a:pt x="0" y="0"/>
                  </a:lnTo>
                  <a:lnTo>
                    <a:pt x="177273" y="0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id="{63EE1F39-95C6-C84A-A081-2A4977A021CA}"/>
                </a:ext>
              </a:extLst>
            </p:cNvPr>
            <p:cNvSpPr/>
            <p:nvPr/>
          </p:nvSpPr>
          <p:spPr>
            <a:xfrm>
              <a:off x="7060061" y="1808657"/>
              <a:ext cx="170320" cy="216536"/>
            </a:xfrm>
            <a:custGeom>
              <a:avLst/>
              <a:gdLst>
                <a:gd name="connsiteX0" fmla="*/ 45187 w 170320"/>
                <a:gd name="connsiteY0" fmla="*/ 140920 h 216536"/>
                <a:gd name="connsiteX1" fmla="*/ 45187 w 170320"/>
                <a:gd name="connsiteY1" fmla="*/ 216536 h 216536"/>
                <a:gd name="connsiteX2" fmla="*/ 0 w 170320"/>
                <a:gd name="connsiteY2" fmla="*/ 216536 h 216536"/>
                <a:gd name="connsiteX3" fmla="*/ 0 w 170320"/>
                <a:gd name="connsiteY3" fmla="*/ 0 h 216536"/>
                <a:gd name="connsiteX4" fmla="*/ 86898 w 170320"/>
                <a:gd name="connsiteY4" fmla="*/ 0 h 216536"/>
                <a:gd name="connsiteX5" fmla="*/ 132085 w 170320"/>
                <a:gd name="connsiteY5" fmla="*/ 10311 h 216536"/>
                <a:gd name="connsiteX6" fmla="*/ 159893 w 170320"/>
                <a:gd name="connsiteY6" fmla="*/ 34371 h 216536"/>
                <a:gd name="connsiteX7" fmla="*/ 170321 w 170320"/>
                <a:gd name="connsiteY7" fmla="*/ 72179 h 216536"/>
                <a:gd name="connsiteX8" fmla="*/ 149465 w 170320"/>
                <a:gd name="connsiteY8" fmla="*/ 123735 h 216536"/>
                <a:gd name="connsiteX9" fmla="*/ 86898 w 170320"/>
                <a:gd name="connsiteY9" fmla="*/ 140920 h 216536"/>
                <a:gd name="connsiteX10" fmla="*/ 45187 w 170320"/>
                <a:gd name="connsiteY10" fmla="*/ 140920 h 216536"/>
                <a:gd name="connsiteX11" fmla="*/ 45187 w 170320"/>
                <a:gd name="connsiteY11" fmla="*/ 103112 h 216536"/>
                <a:gd name="connsiteX12" fmla="*/ 83422 w 170320"/>
                <a:gd name="connsiteY12" fmla="*/ 103112 h 216536"/>
                <a:gd name="connsiteX13" fmla="*/ 111230 w 170320"/>
                <a:gd name="connsiteY13" fmla="*/ 96238 h 216536"/>
                <a:gd name="connsiteX14" fmla="*/ 121658 w 170320"/>
                <a:gd name="connsiteY14" fmla="*/ 72179 h 216536"/>
                <a:gd name="connsiteX15" fmla="*/ 111230 w 170320"/>
                <a:gd name="connsiteY15" fmla="*/ 44682 h 216536"/>
                <a:gd name="connsiteX16" fmla="*/ 83422 w 170320"/>
                <a:gd name="connsiteY16" fmla="*/ 34371 h 216536"/>
                <a:gd name="connsiteX17" fmla="*/ 41711 w 170320"/>
                <a:gd name="connsiteY17" fmla="*/ 34371 h 216536"/>
                <a:gd name="connsiteX18" fmla="*/ 45187 w 170320"/>
                <a:gd name="connsiteY18" fmla="*/ 103112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0320" h="216536">
                  <a:moveTo>
                    <a:pt x="45187" y="140920"/>
                  </a:moveTo>
                  <a:lnTo>
                    <a:pt x="45187" y="216536"/>
                  </a:lnTo>
                  <a:lnTo>
                    <a:pt x="0" y="216536"/>
                  </a:lnTo>
                  <a:lnTo>
                    <a:pt x="0" y="0"/>
                  </a:lnTo>
                  <a:lnTo>
                    <a:pt x="86898" y="0"/>
                  </a:lnTo>
                  <a:cubicBezTo>
                    <a:pt x="100802" y="0"/>
                    <a:pt x="118182" y="3437"/>
                    <a:pt x="132085" y="10311"/>
                  </a:cubicBezTo>
                  <a:cubicBezTo>
                    <a:pt x="142513" y="17185"/>
                    <a:pt x="152941" y="24060"/>
                    <a:pt x="159893" y="34371"/>
                  </a:cubicBezTo>
                  <a:cubicBezTo>
                    <a:pt x="166845" y="44682"/>
                    <a:pt x="170321" y="58430"/>
                    <a:pt x="170321" y="72179"/>
                  </a:cubicBezTo>
                  <a:cubicBezTo>
                    <a:pt x="170321" y="92801"/>
                    <a:pt x="163369" y="109987"/>
                    <a:pt x="149465" y="123735"/>
                  </a:cubicBezTo>
                  <a:cubicBezTo>
                    <a:pt x="132085" y="137483"/>
                    <a:pt x="111230" y="144357"/>
                    <a:pt x="86898" y="140920"/>
                  </a:cubicBezTo>
                  <a:lnTo>
                    <a:pt x="45187" y="140920"/>
                  </a:lnTo>
                  <a:close/>
                  <a:moveTo>
                    <a:pt x="45187" y="103112"/>
                  </a:moveTo>
                  <a:lnTo>
                    <a:pt x="83422" y="103112"/>
                  </a:lnTo>
                  <a:cubicBezTo>
                    <a:pt x="93850" y="103112"/>
                    <a:pt x="104278" y="99675"/>
                    <a:pt x="111230" y="96238"/>
                  </a:cubicBezTo>
                  <a:cubicBezTo>
                    <a:pt x="118182" y="89364"/>
                    <a:pt x="121658" y="82490"/>
                    <a:pt x="121658" y="72179"/>
                  </a:cubicBezTo>
                  <a:cubicBezTo>
                    <a:pt x="121658" y="61867"/>
                    <a:pt x="118182" y="51556"/>
                    <a:pt x="111230" y="44682"/>
                  </a:cubicBezTo>
                  <a:cubicBezTo>
                    <a:pt x="104278" y="37808"/>
                    <a:pt x="93850" y="34371"/>
                    <a:pt x="83422" y="34371"/>
                  </a:cubicBezTo>
                  <a:lnTo>
                    <a:pt x="41711" y="34371"/>
                  </a:lnTo>
                  <a:lnTo>
                    <a:pt x="45187" y="103112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3371F5D5-0EA4-264D-89FB-13DC5EE310D5}"/>
                </a:ext>
              </a:extLst>
            </p:cNvPr>
            <p:cNvSpPr/>
            <p:nvPr/>
          </p:nvSpPr>
          <p:spPr>
            <a:xfrm>
              <a:off x="7264216" y="1805220"/>
              <a:ext cx="189549" cy="223410"/>
            </a:xfrm>
            <a:custGeom>
              <a:avLst/>
              <a:gdLst>
                <a:gd name="connsiteX0" fmla="*/ 185149 w 189549"/>
                <a:gd name="connsiteY0" fmla="*/ 116861 h 223410"/>
                <a:gd name="connsiteX1" fmla="*/ 174721 w 189549"/>
                <a:gd name="connsiteY1" fmla="*/ 171854 h 223410"/>
                <a:gd name="connsiteX2" fmla="*/ 143438 w 189549"/>
                <a:gd name="connsiteY2" fmla="*/ 209662 h 223410"/>
                <a:gd name="connsiteX3" fmla="*/ 94775 w 189549"/>
                <a:gd name="connsiteY3" fmla="*/ 223410 h 223410"/>
                <a:gd name="connsiteX4" fmla="*/ 11353 w 189549"/>
                <a:gd name="connsiteY4" fmla="*/ 171854 h 223410"/>
                <a:gd name="connsiteX5" fmla="*/ 925 w 189549"/>
                <a:gd name="connsiteY5" fmla="*/ 116861 h 223410"/>
                <a:gd name="connsiteX6" fmla="*/ 925 w 189549"/>
                <a:gd name="connsiteY6" fmla="*/ 106549 h 223410"/>
                <a:gd name="connsiteX7" fmla="*/ 11353 w 189549"/>
                <a:gd name="connsiteY7" fmla="*/ 51556 h 223410"/>
                <a:gd name="connsiteX8" fmla="*/ 46112 w 189549"/>
                <a:gd name="connsiteY8" fmla="*/ 13748 h 223410"/>
                <a:gd name="connsiteX9" fmla="*/ 94775 w 189549"/>
                <a:gd name="connsiteY9" fmla="*/ 0 h 223410"/>
                <a:gd name="connsiteX10" fmla="*/ 143438 w 189549"/>
                <a:gd name="connsiteY10" fmla="*/ 13748 h 223410"/>
                <a:gd name="connsiteX11" fmla="*/ 178198 w 189549"/>
                <a:gd name="connsiteY11" fmla="*/ 51556 h 223410"/>
                <a:gd name="connsiteX12" fmla="*/ 188625 w 189549"/>
                <a:gd name="connsiteY12" fmla="*/ 106549 h 223410"/>
                <a:gd name="connsiteX13" fmla="*/ 185149 w 189549"/>
                <a:gd name="connsiteY13" fmla="*/ 116861 h 223410"/>
                <a:gd name="connsiteX14" fmla="*/ 139962 w 189549"/>
                <a:gd name="connsiteY14" fmla="*/ 106549 h 223410"/>
                <a:gd name="connsiteX15" fmla="*/ 126059 w 189549"/>
                <a:gd name="connsiteY15" fmla="*/ 54993 h 223410"/>
                <a:gd name="connsiteX16" fmla="*/ 91299 w 189549"/>
                <a:gd name="connsiteY16" fmla="*/ 37808 h 223410"/>
                <a:gd name="connsiteX17" fmla="*/ 56540 w 189549"/>
                <a:gd name="connsiteY17" fmla="*/ 54993 h 223410"/>
                <a:gd name="connsiteX18" fmla="*/ 42636 w 189549"/>
                <a:gd name="connsiteY18" fmla="*/ 106549 h 223410"/>
                <a:gd name="connsiteX19" fmla="*/ 42636 w 189549"/>
                <a:gd name="connsiteY19" fmla="*/ 116861 h 223410"/>
                <a:gd name="connsiteX20" fmla="*/ 56540 w 189549"/>
                <a:gd name="connsiteY20" fmla="*/ 168417 h 223410"/>
                <a:gd name="connsiteX21" fmla="*/ 119106 w 189549"/>
                <a:gd name="connsiteY21" fmla="*/ 178728 h 223410"/>
                <a:gd name="connsiteX22" fmla="*/ 129534 w 189549"/>
                <a:gd name="connsiteY22" fmla="*/ 168417 h 223410"/>
                <a:gd name="connsiteX23" fmla="*/ 143438 w 189549"/>
                <a:gd name="connsiteY23" fmla="*/ 116861 h 223410"/>
                <a:gd name="connsiteX24" fmla="*/ 139962 w 189549"/>
                <a:gd name="connsiteY24" fmla="*/ 106549 h 22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9549" h="223410">
                  <a:moveTo>
                    <a:pt x="185149" y="116861"/>
                  </a:moveTo>
                  <a:cubicBezTo>
                    <a:pt x="185149" y="137483"/>
                    <a:pt x="181673" y="154669"/>
                    <a:pt x="174721" y="171854"/>
                  </a:cubicBezTo>
                  <a:cubicBezTo>
                    <a:pt x="167770" y="185602"/>
                    <a:pt x="157342" y="199351"/>
                    <a:pt x="143438" y="209662"/>
                  </a:cubicBezTo>
                  <a:cubicBezTo>
                    <a:pt x="129534" y="219973"/>
                    <a:pt x="112155" y="223410"/>
                    <a:pt x="94775" y="223410"/>
                  </a:cubicBezTo>
                  <a:cubicBezTo>
                    <a:pt x="60015" y="223410"/>
                    <a:pt x="28732" y="206225"/>
                    <a:pt x="11353" y="171854"/>
                  </a:cubicBezTo>
                  <a:cubicBezTo>
                    <a:pt x="4401" y="154669"/>
                    <a:pt x="-2552" y="134046"/>
                    <a:pt x="925" y="116861"/>
                  </a:cubicBezTo>
                  <a:lnTo>
                    <a:pt x="925" y="106549"/>
                  </a:lnTo>
                  <a:cubicBezTo>
                    <a:pt x="925" y="85927"/>
                    <a:pt x="4401" y="68742"/>
                    <a:pt x="11353" y="51556"/>
                  </a:cubicBezTo>
                  <a:cubicBezTo>
                    <a:pt x="18304" y="34371"/>
                    <a:pt x="32208" y="24060"/>
                    <a:pt x="46112" y="13748"/>
                  </a:cubicBezTo>
                  <a:cubicBezTo>
                    <a:pt x="60015" y="3437"/>
                    <a:pt x="77395" y="0"/>
                    <a:pt x="94775" y="0"/>
                  </a:cubicBezTo>
                  <a:cubicBezTo>
                    <a:pt x="112155" y="0"/>
                    <a:pt x="129534" y="3437"/>
                    <a:pt x="143438" y="13748"/>
                  </a:cubicBezTo>
                  <a:cubicBezTo>
                    <a:pt x="157342" y="24060"/>
                    <a:pt x="171245" y="34371"/>
                    <a:pt x="178198" y="51556"/>
                  </a:cubicBezTo>
                  <a:cubicBezTo>
                    <a:pt x="185149" y="68742"/>
                    <a:pt x="192101" y="89364"/>
                    <a:pt x="188625" y="106549"/>
                  </a:cubicBezTo>
                  <a:lnTo>
                    <a:pt x="185149" y="116861"/>
                  </a:lnTo>
                  <a:close/>
                  <a:moveTo>
                    <a:pt x="139962" y="106549"/>
                  </a:moveTo>
                  <a:cubicBezTo>
                    <a:pt x="139962" y="89364"/>
                    <a:pt x="136486" y="68742"/>
                    <a:pt x="126059" y="54993"/>
                  </a:cubicBezTo>
                  <a:cubicBezTo>
                    <a:pt x="119106" y="44682"/>
                    <a:pt x="105203" y="37808"/>
                    <a:pt x="91299" y="37808"/>
                  </a:cubicBezTo>
                  <a:cubicBezTo>
                    <a:pt x="77395" y="37808"/>
                    <a:pt x="63492" y="44682"/>
                    <a:pt x="56540" y="54993"/>
                  </a:cubicBezTo>
                  <a:cubicBezTo>
                    <a:pt x="46112" y="72179"/>
                    <a:pt x="42636" y="89364"/>
                    <a:pt x="42636" y="106549"/>
                  </a:cubicBezTo>
                  <a:lnTo>
                    <a:pt x="42636" y="116861"/>
                  </a:lnTo>
                  <a:cubicBezTo>
                    <a:pt x="42636" y="134046"/>
                    <a:pt x="46112" y="151232"/>
                    <a:pt x="56540" y="168417"/>
                  </a:cubicBezTo>
                  <a:cubicBezTo>
                    <a:pt x="70443" y="189039"/>
                    <a:pt x="98251" y="192477"/>
                    <a:pt x="119106" y="178728"/>
                  </a:cubicBezTo>
                  <a:cubicBezTo>
                    <a:pt x="122582" y="175291"/>
                    <a:pt x="126059" y="171854"/>
                    <a:pt x="129534" y="168417"/>
                  </a:cubicBezTo>
                  <a:cubicBezTo>
                    <a:pt x="139962" y="151232"/>
                    <a:pt x="143438" y="134046"/>
                    <a:pt x="143438" y="116861"/>
                  </a:cubicBezTo>
                  <a:lnTo>
                    <a:pt x="139962" y="106549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id="{1D9FABAB-56F4-7540-82C3-EBD26978522A}"/>
                </a:ext>
              </a:extLst>
            </p:cNvPr>
            <p:cNvSpPr/>
            <p:nvPr/>
          </p:nvSpPr>
          <p:spPr>
            <a:xfrm>
              <a:off x="7491077" y="1808657"/>
              <a:ext cx="232887" cy="216536"/>
            </a:xfrm>
            <a:custGeom>
              <a:avLst/>
              <a:gdLst>
                <a:gd name="connsiteX0" fmla="*/ 59091 w 232887"/>
                <a:gd name="connsiteY0" fmla="*/ 0 h 216536"/>
                <a:gd name="connsiteX1" fmla="*/ 118182 w 232887"/>
                <a:gd name="connsiteY1" fmla="*/ 154669 h 216536"/>
                <a:gd name="connsiteX2" fmla="*/ 173797 w 232887"/>
                <a:gd name="connsiteY2" fmla="*/ 0 h 216536"/>
                <a:gd name="connsiteX3" fmla="*/ 232888 w 232887"/>
                <a:gd name="connsiteY3" fmla="*/ 0 h 216536"/>
                <a:gd name="connsiteX4" fmla="*/ 232888 w 232887"/>
                <a:gd name="connsiteY4" fmla="*/ 216536 h 216536"/>
                <a:gd name="connsiteX5" fmla="*/ 187700 w 232887"/>
                <a:gd name="connsiteY5" fmla="*/ 216536 h 216536"/>
                <a:gd name="connsiteX6" fmla="*/ 187700 w 232887"/>
                <a:gd name="connsiteY6" fmla="*/ 158106 h 216536"/>
                <a:gd name="connsiteX7" fmla="*/ 191177 w 232887"/>
                <a:gd name="connsiteY7" fmla="*/ 54993 h 216536"/>
                <a:gd name="connsiteX8" fmla="*/ 132086 w 232887"/>
                <a:gd name="connsiteY8" fmla="*/ 216536 h 216536"/>
                <a:gd name="connsiteX9" fmla="*/ 100802 w 232887"/>
                <a:gd name="connsiteY9" fmla="*/ 216536 h 216536"/>
                <a:gd name="connsiteX10" fmla="*/ 41711 w 232887"/>
                <a:gd name="connsiteY10" fmla="*/ 54993 h 216536"/>
                <a:gd name="connsiteX11" fmla="*/ 45187 w 232887"/>
                <a:gd name="connsiteY11" fmla="*/ 158106 h 216536"/>
                <a:gd name="connsiteX12" fmla="*/ 45187 w 232887"/>
                <a:gd name="connsiteY12" fmla="*/ 216536 h 216536"/>
                <a:gd name="connsiteX13" fmla="*/ 0 w 232887"/>
                <a:gd name="connsiteY13" fmla="*/ 216536 h 216536"/>
                <a:gd name="connsiteX14" fmla="*/ 0 w 232887"/>
                <a:gd name="connsiteY14" fmla="*/ 0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2887" h="216536">
                  <a:moveTo>
                    <a:pt x="59091" y="0"/>
                  </a:moveTo>
                  <a:lnTo>
                    <a:pt x="118182" y="154669"/>
                  </a:lnTo>
                  <a:lnTo>
                    <a:pt x="173797" y="0"/>
                  </a:lnTo>
                  <a:lnTo>
                    <a:pt x="232888" y="0"/>
                  </a:lnTo>
                  <a:lnTo>
                    <a:pt x="232888" y="216536"/>
                  </a:lnTo>
                  <a:lnTo>
                    <a:pt x="187700" y="216536"/>
                  </a:lnTo>
                  <a:lnTo>
                    <a:pt x="187700" y="158106"/>
                  </a:lnTo>
                  <a:lnTo>
                    <a:pt x="191177" y="54993"/>
                  </a:lnTo>
                  <a:lnTo>
                    <a:pt x="132086" y="216536"/>
                  </a:lnTo>
                  <a:lnTo>
                    <a:pt x="100802" y="216536"/>
                  </a:lnTo>
                  <a:lnTo>
                    <a:pt x="41711" y="54993"/>
                  </a:lnTo>
                  <a:lnTo>
                    <a:pt x="45187" y="158106"/>
                  </a:lnTo>
                  <a:lnTo>
                    <a:pt x="45187" y="216536"/>
                  </a:lnTo>
                  <a:lnTo>
                    <a:pt x="0" y="21653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A1CD6D5A-22FF-AE46-9634-50284496D68F}"/>
                </a:ext>
              </a:extLst>
            </p:cNvPr>
            <p:cNvSpPr/>
            <p:nvPr/>
          </p:nvSpPr>
          <p:spPr>
            <a:xfrm>
              <a:off x="7772628" y="1808657"/>
              <a:ext cx="232887" cy="216536"/>
            </a:xfrm>
            <a:custGeom>
              <a:avLst/>
              <a:gdLst>
                <a:gd name="connsiteX0" fmla="*/ 45187 w 232887"/>
                <a:gd name="connsiteY0" fmla="*/ 75616 h 216536"/>
                <a:gd name="connsiteX1" fmla="*/ 79946 w 232887"/>
                <a:gd name="connsiteY1" fmla="*/ 75616 h 216536"/>
                <a:gd name="connsiteX2" fmla="*/ 142513 w 232887"/>
                <a:gd name="connsiteY2" fmla="*/ 92801 h 216536"/>
                <a:gd name="connsiteX3" fmla="*/ 166845 w 232887"/>
                <a:gd name="connsiteY3" fmla="*/ 144357 h 216536"/>
                <a:gd name="connsiteX4" fmla="*/ 142513 w 232887"/>
                <a:gd name="connsiteY4" fmla="*/ 195914 h 216536"/>
                <a:gd name="connsiteX5" fmla="*/ 83422 w 232887"/>
                <a:gd name="connsiteY5" fmla="*/ 216536 h 216536"/>
                <a:gd name="connsiteX6" fmla="*/ 0 w 232887"/>
                <a:gd name="connsiteY6" fmla="*/ 216536 h 216536"/>
                <a:gd name="connsiteX7" fmla="*/ 0 w 232887"/>
                <a:gd name="connsiteY7" fmla="*/ 0 h 216536"/>
                <a:gd name="connsiteX8" fmla="*/ 45187 w 232887"/>
                <a:gd name="connsiteY8" fmla="*/ 0 h 216536"/>
                <a:gd name="connsiteX9" fmla="*/ 45187 w 232887"/>
                <a:gd name="connsiteY9" fmla="*/ 75616 h 216536"/>
                <a:gd name="connsiteX10" fmla="*/ 45187 w 232887"/>
                <a:gd name="connsiteY10" fmla="*/ 113424 h 216536"/>
                <a:gd name="connsiteX11" fmla="*/ 45187 w 232887"/>
                <a:gd name="connsiteY11" fmla="*/ 182165 h 216536"/>
                <a:gd name="connsiteX12" fmla="*/ 79946 w 232887"/>
                <a:gd name="connsiteY12" fmla="*/ 182165 h 216536"/>
                <a:gd name="connsiteX13" fmla="*/ 107754 w 232887"/>
                <a:gd name="connsiteY13" fmla="*/ 171854 h 216536"/>
                <a:gd name="connsiteX14" fmla="*/ 118182 w 232887"/>
                <a:gd name="connsiteY14" fmla="*/ 147794 h 216536"/>
                <a:gd name="connsiteX15" fmla="*/ 107754 w 232887"/>
                <a:gd name="connsiteY15" fmla="*/ 123735 h 216536"/>
                <a:gd name="connsiteX16" fmla="*/ 79946 w 232887"/>
                <a:gd name="connsiteY16" fmla="*/ 113424 h 216536"/>
                <a:gd name="connsiteX17" fmla="*/ 45187 w 232887"/>
                <a:gd name="connsiteY17" fmla="*/ 113424 h 216536"/>
                <a:gd name="connsiteX18" fmla="*/ 232888 w 232887"/>
                <a:gd name="connsiteY18" fmla="*/ 216536 h 216536"/>
                <a:gd name="connsiteX19" fmla="*/ 187700 w 232887"/>
                <a:gd name="connsiteY19" fmla="*/ 216536 h 216536"/>
                <a:gd name="connsiteX20" fmla="*/ 187700 w 232887"/>
                <a:gd name="connsiteY20" fmla="*/ 0 h 216536"/>
                <a:gd name="connsiteX21" fmla="*/ 232888 w 232887"/>
                <a:gd name="connsiteY21" fmla="*/ 0 h 216536"/>
                <a:gd name="connsiteX22" fmla="*/ 232888 w 232887"/>
                <a:gd name="connsiteY22" fmla="*/ 216536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2887" h="216536">
                  <a:moveTo>
                    <a:pt x="45187" y="75616"/>
                  </a:moveTo>
                  <a:lnTo>
                    <a:pt x="79946" y="75616"/>
                  </a:lnTo>
                  <a:cubicBezTo>
                    <a:pt x="100802" y="75616"/>
                    <a:pt x="125133" y="82490"/>
                    <a:pt x="142513" y="92801"/>
                  </a:cubicBezTo>
                  <a:cubicBezTo>
                    <a:pt x="156417" y="106549"/>
                    <a:pt x="166845" y="123735"/>
                    <a:pt x="166845" y="144357"/>
                  </a:cubicBezTo>
                  <a:cubicBezTo>
                    <a:pt x="166845" y="164980"/>
                    <a:pt x="159893" y="182165"/>
                    <a:pt x="142513" y="195914"/>
                  </a:cubicBezTo>
                  <a:cubicBezTo>
                    <a:pt x="125133" y="209662"/>
                    <a:pt x="104278" y="216536"/>
                    <a:pt x="83422" y="216536"/>
                  </a:cubicBezTo>
                  <a:lnTo>
                    <a:pt x="0" y="216536"/>
                  </a:lnTo>
                  <a:lnTo>
                    <a:pt x="0" y="0"/>
                  </a:lnTo>
                  <a:lnTo>
                    <a:pt x="45187" y="0"/>
                  </a:lnTo>
                  <a:lnTo>
                    <a:pt x="45187" y="75616"/>
                  </a:lnTo>
                  <a:close/>
                  <a:moveTo>
                    <a:pt x="45187" y="113424"/>
                  </a:moveTo>
                  <a:lnTo>
                    <a:pt x="45187" y="182165"/>
                  </a:lnTo>
                  <a:lnTo>
                    <a:pt x="79946" y="182165"/>
                  </a:lnTo>
                  <a:cubicBezTo>
                    <a:pt x="90374" y="182165"/>
                    <a:pt x="100802" y="178728"/>
                    <a:pt x="107754" y="171854"/>
                  </a:cubicBezTo>
                  <a:cubicBezTo>
                    <a:pt x="114706" y="164980"/>
                    <a:pt x="118182" y="154669"/>
                    <a:pt x="118182" y="147794"/>
                  </a:cubicBezTo>
                  <a:cubicBezTo>
                    <a:pt x="118182" y="137483"/>
                    <a:pt x="114706" y="130609"/>
                    <a:pt x="107754" y="123735"/>
                  </a:cubicBezTo>
                  <a:cubicBezTo>
                    <a:pt x="100802" y="116861"/>
                    <a:pt x="90374" y="113424"/>
                    <a:pt x="79946" y="113424"/>
                  </a:cubicBezTo>
                  <a:lnTo>
                    <a:pt x="45187" y="113424"/>
                  </a:lnTo>
                  <a:close/>
                  <a:moveTo>
                    <a:pt x="232888" y="216536"/>
                  </a:moveTo>
                  <a:lnTo>
                    <a:pt x="187700" y="216536"/>
                  </a:lnTo>
                  <a:lnTo>
                    <a:pt x="187700" y="0"/>
                  </a:lnTo>
                  <a:lnTo>
                    <a:pt x="232888" y="0"/>
                  </a:lnTo>
                  <a:lnTo>
                    <a:pt x="232888" y="216536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55081CAC-9706-8140-A5CA-57B994CCB1C7}"/>
                </a:ext>
              </a:extLst>
            </p:cNvPr>
            <p:cNvSpPr/>
            <p:nvPr/>
          </p:nvSpPr>
          <p:spPr>
            <a:xfrm>
              <a:off x="8054179" y="1808657"/>
              <a:ext cx="257219" cy="216536"/>
            </a:xfrm>
            <a:custGeom>
              <a:avLst/>
              <a:gdLst>
                <a:gd name="connsiteX0" fmla="*/ 45187 w 257219"/>
                <a:gd name="connsiteY0" fmla="*/ 0 h 216536"/>
                <a:gd name="connsiteX1" fmla="*/ 45187 w 257219"/>
                <a:gd name="connsiteY1" fmla="*/ 178728 h 216536"/>
                <a:gd name="connsiteX2" fmla="*/ 107754 w 257219"/>
                <a:gd name="connsiteY2" fmla="*/ 178728 h 216536"/>
                <a:gd name="connsiteX3" fmla="*/ 107754 w 257219"/>
                <a:gd name="connsiteY3" fmla="*/ 0 h 216536"/>
                <a:gd name="connsiteX4" fmla="*/ 152942 w 257219"/>
                <a:gd name="connsiteY4" fmla="*/ 0 h 216536"/>
                <a:gd name="connsiteX5" fmla="*/ 152942 w 257219"/>
                <a:gd name="connsiteY5" fmla="*/ 178728 h 216536"/>
                <a:gd name="connsiteX6" fmla="*/ 212032 w 257219"/>
                <a:gd name="connsiteY6" fmla="*/ 178728 h 216536"/>
                <a:gd name="connsiteX7" fmla="*/ 212032 w 257219"/>
                <a:gd name="connsiteY7" fmla="*/ 0 h 216536"/>
                <a:gd name="connsiteX8" fmla="*/ 257220 w 257219"/>
                <a:gd name="connsiteY8" fmla="*/ 0 h 216536"/>
                <a:gd name="connsiteX9" fmla="*/ 257220 w 257219"/>
                <a:gd name="connsiteY9" fmla="*/ 216536 h 216536"/>
                <a:gd name="connsiteX10" fmla="*/ 0 w 257219"/>
                <a:gd name="connsiteY10" fmla="*/ 216536 h 216536"/>
                <a:gd name="connsiteX11" fmla="*/ 0 w 257219"/>
                <a:gd name="connsiteY11" fmla="*/ 0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219" h="216536">
                  <a:moveTo>
                    <a:pt x="45187" y="0"/>
                  </a:moveTo>
                  <a:lnTo>
                    <a:pt x="45187" y="178728"/>
                  </a:lnTo>
                  <a:lnTo>
                    <a:pt x="107754" y="178728"/>
                  </a:lnTo>
                  <a:lnTo>
                    <a:pt x="107754" y="0"/>
                  </a:lnTo>
                  <a:lnTo>
                    <a:pt x="152942" y="0"/>
                  </a:lnTo>
                  <a:lnTo>
                    <a:pt x="152942" y="178728"/>
                  </a:lnTo>
                  <a:lnTo>
                    <a:pt x="212032" y="178728"/>
                  </a:lnTo>
                  <a:lnTo>
                    <a:pt x="212032" y="0"/>
                  </a:lnTo>
                  <a:lnTo>
                    <a:pt x="257220" y="0"/>
                  </a:lnTo>
                  <a:lnTo>
                    <a:pt x="257220" y="216536"/>
                  </a:lnTo>
                  <a:lnTo>
                    <a:pt x="0" y="21653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id="{D945230B-8E8A-D54D-AA09-DAD661EB86F4}"/>
                </a:ext>
              </a:extLst>
            </p:cNvPr>
            <p:cNvSpPr/>
            <p:nvPr/>
          </p:nvSpPr>
          <p:spPr>
            <a:xfrm>
              <a:off x="8353110" y="1805220"/>
              <a:ext cx="191176" cy="219973"/>
            </a:xfrm>
            <a:custGeom>
              <a:avLst/>
              <a:gdLst>
                <a:gd name="connsiteX0" fmla="*/ 191177 w 191176"/>
                <a:gd name="connsiteY0" fmla="*/ 3437 h 219973"/>
                <a:gd name="connsiteX1" fmla="*/ 191177 w 191176"/>
                <a:gd name="connsiteY1" fmla="*/ 219973 h 219973"/>
                <a:gd name="connsiteX2" fmla="*/ 145989 w 191176"/>
                <a:gd name="connsiteY2" fmla="*/ 219973 h 219973"/>
                <a:gd name="connsiteX3" fmla="*/ 145989 w 191176"/>
                <a:gd name="connsiteY3" fmla="*/ 37808 h 219973"/>
                <a:gd name="connsiteX4" fmla="*/ 86898 w 191176"/>
                <a:gd name="connsiteY4" fmla="*/ 37808 h 219973"/>
                <a:gd name="connsiteX5" fmla="*/ 83422 w 191176"/>
                <a:gd name="connsiteY5" fmla="*/ 113424 h 219973"/>
                <a:gd name="connsiteX6" fmla="*/ 72994 w 191176"/>
                <a:gd name="connsiteY6" fmla="*/ 175291 h 219973"/>
                <a:gd name="connsiteX7" fmla="*/ 52139 w 191176"/>
                <a:gd name="connsiteY7" fmla="*/ 209662 h 219973"/>
                <a:gd name="connsiteX8" fmla="*/ 10428 w 191176"/>
                <a:gd name="connsiteY8" fmla="*/ 219973 h 219973"/>
                <a:gd name="connsiteX9" fmla="*/ 0 w 191176"/>
                <a:gd name="connsiteY9" fmla="*/ 219973 h 219973"/>
                <a:gd name="connsiteX10" fmla="*/ 0 w 191176"/>
                <a:gd name="connsiteY10" fmla="*/ 182165 h 219973"/>
                <a:gd name="connsiteX11" fmla="*/ 6952 w 191176"/>
                <a:gd name="connsiteY11" fmla="*/ 182165 h 219973"/>
                <a:gd name="connsiteX12" fmla="*/ 31283 w 191176"/>
                <a:gd name="connsiteY12" fmla="*/ 161543 h 219973"/>
                <a:gd name="connsiteX13" fmla="*/ 41711 w 191176"/>
                <a:gd name="connsiteY13" fmla="*/ 99675 h 219973"/>
                <a:gd name="connsiteX14" fmla="*/ 45187 w 191176"/>
                <a:gd name="connsiteY14" fmla="*/ 0 h 219973"/>
                <a:gd name="connsiteX15" fmla="*/ 191177 w 191176"/>
                <a:gd name="connsiteY15" fmla="*/ 3437 h 219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1176" h="219973">
                  <a:moveTo>
                    <a:pt x="191177" y="3437"/>
                  </a:moveTo>
                  <a:lnTo>
                    <a:pt x="191177" y="219973"/>
                  </a:lnTo>
                  <a:lnTo>
                    <a:pt x="145989" y="219973"/>
                  </a:lnTo>
                  <a:lnTo>
                    <a:pt x="145989" y="37808"/>
                  </a:lnTo>
                  <a:lnTo>
                    <a:pt x="86898" y="37808"/>
                  </a:lnTo>
                  <a:lnTo>
                    <a:pt x="83422" y="113424"/>
                  </a:lnTo>
                  <a:cubicBezTo>
                    <a:pt x="83422" y="134046"/>
                    <a:pt x="79947" y="154669"/>
                    <a:pt x="72994" y="175291"/>
                  </a:cubicBezTo>
                  <a:cubicBezTo>
                    <a:pt x="69519" y="189039"/>
                    <a:pt x="62567" y="199351"/>
                    <a:pt x="52139" y="209662"/>
                  </a:cubicBezTo>
                  <a:cubicBezTo>
                    <a:pt x="38235" y="216536"/>
                    <a:pt x="24331" y="219973"/>
                    <a:pt x="10428" y="219973"/>
                  </a:cubicBezTo>
                  <a:lnTo>
                    <a:pt x="0" y="219973"/>
                  </a:lnTo>
                  <a:lnTo>
                    <a:pt x="0" y="182165"/>
                  </a:lnTo>
                  <a:lnTo>
                    <a:pt x="6952" y="182165"/>
                  </a:lnTo>
                  <a:cubicBezTo>
                    <a:pt x="17380" y="182165"/>
                    <a:pt x="27808" y="171854"/>
                    <a:pt x="31283" y="161543"/>
                  </a:cubicBezTo>
                  <a:cubicBezTo>
                    <a:pt x="38235" y="140920"/>
                    <a:pt x="41711" y="120298"/>
                    <a:pt x="41711" y="99675"/>
                  </a:cubicBezTo>
                  <a:lnTo>
                    <a:pt x="45187" y="0"/>
                  </a:lnTo>
                  <a:lnTo>
                    <a:pt x="191177" y="3437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id="{6A165553-C71A-AC48-AC72-C93BF8C01796}"/>
                </a:ext>
              </a:extLst>
            </p:cNvPr>
            <p:cNvSpPr/>
            <p:nvPr/>
          </p:nvSpPr>
          <p:spPr>
            <a:xfrm>
              <a:off x="8592949" y="1808657"/>
              <a:ext cx="145989" cy="216536"/>
            </a:xfrm>
            <a:custGeom>
              <a:avLst/>
              <a:gdLst>
                <a:gd name="connsiteX0" fmla="*/ 132086 w 145989"/>
                <a:gd name="connsiteY0" fmla="*/ 120298 h 216536"/>
                <a:gd name="connsiteX1" fmla="*/ 45187 w 145989"/>
                <a:gd name="connsiteY1" fmla="*/ 120298 h 216536"/>
                <a:gd name="connsiteX2" fmla="*/ 45187 w 145989"/>
                <a:gd name="connsiteY2" fmla="*/ 178728 h 216536"/>
                <a:gd name="connsiteX3" fmla="*/ 145989 w 145989"/>
                <a:gd name="connsiteY3" fmla="*/ 178728 h 216536"/>
                <a:gd name="connsiteX4" fmla="*/ 145989 w 145989"/>
                <a:gd name="connsiteY4" fmla="*/ 216536 h 216536"/>
                <a:gd name="connsiteX5" fmla="*/ 0 w 145989"/>
                <a:gd name="connsiteY5" fmla="*/ 216536 h 216536"/>
                <a:gd name="connsiteX6" fmla="*/ 0 w 145989"/>
                <a:gd name="connsiteY6" fmla="*/ 0 h 216536"/>
                <a:gd name="connsiteX7" fmla="*/ 145989 w 145989"/>
                <a:gd name="connsiteY7" fmla="*/ 0 h 216536"/>
                <a:gd name="connsiteX8" fmla="*/ 145989 w 145989"/>
                <a:gd name="connsiteY8" fmla="*/ 34371 h 216536"/>
                <a:gd name="connsiteX9" fmla="*/ 45187 w 145989"/>
                <a:gd name="connsiteY9" fmla="*/ 34371 h 216536"/>
                <a:gd name="connsiteX10" fmla="*/ 45187 w 145989"/>
                <a:gd name="connsiteY10" fmla="*/ 85927 h 216536"/>
                <a:gd name="connsiteX11" fmla="*/ 132086 w 145989"/>
                <a:gd name="connsiteY11" fmla="*/ 85927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989" h="216536">
                  <a:moveTo>
                    <a:pt x="132086" y="120298"/>
                  </a:moveTo>
                  <a:lnTo>
                    <a:pt x="45187" y="120298"/>
                  </a:lnTo>
                  <a:lnTo>
                    <a:pt x="45187" y="178728"/>
                  </a:lnTo>
                  <a:lnTo>
                    <a:pt x="145989" y="178728"/>
                  </a:lnTo>
                  <a:lnTo>
                    <a:pt x="145989" y="216536"/>
                  </a:lnTo>
                  <a:lnTo>
                    <a:pt x="0" y="216536"/>
                  </a:lnTo>
                  <a:lnTo>
                    <a:pt x="0" y="0"/>
                  </a:lnTo>
                  <a:lnTo>
                    <a:pt x="145989" y="0"/>
                  </a:lnTo>
                  <a:lnTo>
                    <a:pt x="145989" y="34371"/>
                  </a:lnTo>
                  <a:lnTo>
                    <a:pt x="45187" y="34371"/>
                  </a:lnTo>
                  <a:lnTo>
                    <a:pt x="45187" y="85927"/>
                  </a:lnTo>
                  <a:lnTo>
                    <a:pt x="132086" y="85927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id="{C2C52B88-B49E-8244-8E66-69147BD63DE5}"/>
                </a:ext>
              </a:extLst>
            </p:cNvPr>
            <p:cNvSpPr/>
            <p:nvPr/>
          </p:nvSpPr>
          <p:spPr>
            <a:xfrm>
              <a:off x="8777174" y="1808657"/>
              <a:ext cx="177273" cy="216536"/>
            </a:xfrm>
            <a:custGeom>
              <a:avLst/>
              <a:gdLst>
                <a:gd name="connsiteX0" fmla="*/ 177273 w 177273"/>
                <a:gd name="connsiteY0" fmla="*/ 216536 h 216536"/>
                <a:gd name="connsiteX1" fmla="*/ 132086 w 177273"/>
                <a:gd name="connsiteY1" fmla="*/ 216536 h 216536"/>
                <a:gd name="connsiteX2" fmla="*/ 132086 w 177273"/>
                <a:gd name="connsiteY2" fmla="*/ 123735 h 216536"/>
                <a:gd name="connsiteX3" fmla="*/ 45187 w 177273"/>
                <a:gd name="connsiteY3" fmla="*/ 123735 h 216536"/>
                <a:gd name="connsiteX4" fmla="*/ 45187 w 177273"/>
                <a:gd name="connsiteY4" fmla="*/ 216536 h 216536"/>
                <a:gd name="connsiteX5" fmla="*/ 0 w 177273"/>
                <a:gd name="connsiteY5" fmla="*/ 216536 h 216536"/>
                <a:gd name="connsiteX6" fmla="*/ 0 w 177273"/>
                <a:gd name="connsiteY6" fmla="*/ 0 h 216536"/>
                <a:gd name="connsiteX7" fmla="*/ 45187 w 177273"/>
                <a:gd name="connsiteY7" fmla="*/ 0 h 216536"/>
                <a:gd name="connsiteX8" fmla="*/ 45187 w 177273"/>
                <a:gd name="connsiteY8" fmla="*/ 85927 h 216536"/>
                <a:gd name="connsiteX9" fmla="*/ 132086 w 177273"/>
                <a:gd name="connsiteY9" fmla="*/ 85927 h 216536"/>
                <a:gd name="connsiteX10" fmla="*/ 132086 w 177273"/>
                <a:gd name="connsiteY10" fmla="*/ 0 h 216536"/>
                <a:gd name="connsiteX11" fmla="*/ 177273 w 177273"/>
                <a:gd name="connsiteY11" fmla="*/ 0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7273" h="216536">
                  <a:moveTo>
                    <a:pt x="177273" y="216536"/>
                  </a:moveTo>
                  <a:lnTo>
                    <a:pt x="132086" y="216536"/>
                  </a:lnTo>
                  <a:lnTo>
                    <a:pt x="132086" y="123735"/>
                  </a:lnTo>
                  <a:lnTo>
                    <a:pt x="45187" y="123735"/>
                  </a:lnTo>
                  <a:lnTo>
                    <a:pt x="45187" y="216536"/>
                  </a:lnTo>
                  <a:lnTo>
                    <a:pt x="0" y="216536"/>
                  </a:lnTo>
                  <a:lnTo>
                    <a:pt x="0" y="0"/>
                  </a:lnTo>
                  <a:lnTo>
                    <a:pt x="45187" y="0"/>
                  </a:lnTo>
                  <a:lnTo>
                    <a:pt x="45187" y="85927"/>
                  </a:lnTo>
                  <a:lnTo>
                    <a:pt x="132086" y="85927"/>
                  </a:lnTo>
                  <a:lnTo>
                    <a:pt x="132086" y="0"/>
                  </a:lnTo>
                  <a:lnTo>
                    <a:pt x="177273" y="0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C042529E-ED87-2B40-BEE3-C3048CF34D95}"/>
                </a:ext>
              </a:extLst>
            </p:cNvPr>
            <p:cNvSpPr/>
            <p:nvPr/>
          </p:nvSpPr>
          <p:spPr>
            <a:xfrm>
              <a:off x="9006586" y="1808657"/>
              <a:ext cx="177272" cy="216536"/>
            </a:xfrm>
            <a:custGeom>
              <a:avLst/>
              <a:gdLst>
                <a:gd name="connsiteX0" fmla="*/ 177273 w 177272"/>
                <a:gd name="connsiteY0" fmla="*/ 216536 h 216536"/>
                <a:gd name="connsiteX1" fmla="*/ 132085 w 177272"/>
                <a:gd name="connsiteY1" fmla="*/ 216536 h 216536"/>
                <a:gd name="connsiteX2" fmla="*/ 132085 w 177272"/>
                <a:gd name="connsiteY2" fmla="*/ 123735 h 216536"/>
                <a:gd name="connsiteX3" fmla="*/ 45187 w 177272"/>
                <a:gd name="connsiteY3" fmla="*/ 123735 h 216536"/>
                <a:gd name="connsiteX4" fmla="*/ 45187 w 177272"/>
                <a:gd name="connsiteY4" fmla="*/ 216536 h 216536"/>
                <a:gd name="connsiteX5" fmla="*/ 0 w 177272"/>
                <a:gd name="connsiteY5" fmla="*/ 216536 h 216536"/>
                <a:gd name="connsiteX6" fmla="*/ 0 w 177272"/>
                <a:gd name="connsiteY6" fmla="*/ 0 h 216536"/>
                <a:gd name="connsiteX7" fmla="*/ 45187 w 177272"/>
                <a:gd name="connsiteY7" fmla="*/ 0 h 216536"/>
                <a:gd name="connsiteX8" fmla="*/ 45187 w 177272"/>
                <a:gd name="connsiteY8" fmla="*/ 85927 h 216536"/>
                <a:gd name="connsiteX9" fmla="*/ 132085 w 177272"/>
                <a:gd name="connsiteY9" fmla="*/ 85927 h 216536"/>
                <a:gd name="connsiteX10" fmla="*/ 132085 w 177272"/>
                <a:gd name="connsiteY10" fmla="*/ 0 h 216536"/>
                <a:gd name="connsiteX11" fmla="*/ 177273 w 177272"/>
                <a:gd name="connsiteY11" fmla="*/ 0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7272" h="216536">
                  <a:moveTo>
                    <a:pt x="177273" y="216536"/>
                  </a:moveTo>
                  <a:lnTo>
                    <a:pt x="132085" y="216536"/>
                  </a:lnTo>
                  <a:lnTo>
                    <a:pt x="132085" y="123735"/>
                  </a:lnTo>
                  <a:lnTo>
                    <a:pt x="45187" y="123735"/>
                  </a:lnTo>
                  <a:lnTo>
                    <a:pt x="45187" y="216536"/>
                  </a:lnTo>
                  <a:lnTo>
                    <a:pt x="0" y="216536"/>
                  </a:lnTo>
                  <a:lnTo>
                    <a:pt x="0" y="0"/>
                  </a:lnTo>
                  <a:lnTo>
                    <a:pt x="45187" y="0"/>
                  </a:lnTo>
                  <a:lnTo>
                    <a:pt x="45187" y="85927"/>
                  </a:lnTo>
                  <a:lnTo>
                    <a:pt x="132085" y="85927"/>
                  </a:lnTo>
                  <a:lnTo>
                    <a:pt x="132085" y="0"/>
                  </a:lnTo>
                  <a:lnTo>
                    <a:pt x="177273" y="0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28" name="Полилиния 27">
              <a:extLst>
                <a:ext uri="{FF2B5EF4-FFF2-40B4-BE49-F238E27FC236}">
                  <a16:creationId xmlns:a16="http://schemas.microsoft.com/office/drawing/2014/main" id="{0E512C3D-F25F-E842-BE2C-A2B5B788C570}"/>
                </a:ext>
              </a:extLst>
            </p:cNvPr>
            <p:cNvSpPr/>
            <p:nvPr/>
          </p:nvSpPr>
          <p:spPr>
            <a:xfrm>
              <a:off x="9228121" y="1806079"/>
              <a:ext cx="188625" cy="223107"/>
            </a:xfrm>
            <a:custGeom>
              <a:avLst/>
              <a:gdLst>
                <a:gd name="connsiteX0" fmla="*/ 188625 w 188625"/>
                <a:gd name="connsiteY0" fmla="*/ 116001 h 223107"/>
                <a:gd name="connsiteX1" fmla="*/ 174721 w 188625"/>
                <a:gd name="connsiteY1" fmla="*/ 170995 h 223107"/>
                <a:gd name="connsiteX2" fmla="*/ 143438 w 188625"/>
                <a:gd name="connsiteY2" fmla="*/ 208803 h 223107"/>
                <a:gd name="connsiteX3" fmla="*/ 18304 w 188625"/>
                <a:gd name="connsiteY3" fmla="*/ 181306 h 223107"/>
                <a:gd name="connsiteX4" fmla="*/ 11353 w 188625"/>
                <a:gd name="connsiteY4" fmla="*/ 170995 h 223107"/>
                <a:gd name="connsiteX5" fmla="*/ 925 w 188625"/>
                <a:gd name="connsiteY5" fmla="*/ 116001 h 223107"/>
                <a:gd name="connsiteX6" fmla="*/ 925 w 188625"/>
                <a:gd name="connsiteY6" fmla="*/ 105690 h 223107"/>
                <a:gd name="connsiteX7" fmla="*/ 11353 w 188625"/>
                <a:gd name="connsiteY7" fmla="*/ 50697 h 223107"/>
                <a:gd name="connsiteX8" fmla="*/ 46112 w 188625"/>
                <a:gd name="connsiteY8" fmla="*/ 12889 h 223107"/>
                <a:gd name="connsiteX9" fmla="*/ 143438 w 188625"/>
                <a:gd name="connsiteY9" fmla="*/ 12889 h 223107"/>
                <a:gd name="connsiteX10" fmla="*/ 178198 w 188625"/>
                <a:gd name="connsiteY10" fmla="*/ 50697 h 223107"/>
                <a:gd name="connsiteX11" fmla="*/ 188625 w 188625"/>
                <a:gd name="connsiteY11" fmla="*/ 105690 h 223107"/>
                <a:gd name="connsiteX12" fmla="*/ 188625 w 188625"/>
                <a:gd name="connsiteY12" fmla="*/ 116001 h 223107"/>
                <a:gd name="connsiteX13" fmla="*/ 139962 w 188625"/>
                <a:gd name="connsiteY13" fmla="*/ 105690 h 223107"/>
                <a:gd name="connsiteX14" fmla="*/ 126059 w 188625"/>
                <a:gd name="connsiteY14" fmla="*/ 54134 h 223107"/>
                <a:gd name="connsiteX15" fmla="*/ 63492 w 188625"/>
                <a:gd name="connsiteY15" fmla="*/ 47260 h 223107"/>
                <a:gd name="connsiteX16" fmla="*/ 56540 w 188625"/>
                <a:gd name="connsiteY16" fmla="*/ 54134 h 223107"/>
                <a:gd name="connsiteX17" fmla="*/ 42636 w 188625"/>
                <a:gd name="connsiteY17" fmla="*/ 105690 h 223107"/>
                <a:gd name="connsiteX18" fmla="*/ 42636 w 188625"/>
                <a:gd name="connsiteY18" fmla="*/ 116001 h 223107"/>
                <a:gd name="connsiteX19" fmla="*/ 56540 w 188625"/>
                <a:gd name="connsiteY19" fmla="*/ 167558 h 223107"/>
                <a:gd name="connsiteX20" fmla="*/ 119106 w 188625"/>
                <a:gd name="connsiteY20" fmla="*/ 177869 h 223107"/>
                <a:gd name="connsiteX21" fmla="*/ 129534 w 188625"/>
                <a:gd name="connsiteY21" fmla="*/ 167558 h 223107"/>
                <a:gd name="connsiteX22" fmla="*/ 143438 w 188625"/>
                <a:gd name="connsiteY22" fmla="*/ 116001 h 223107"/>
                <a:gd name="connsiteX23" fmla="*/ 143438 w 188625"/>
                <a:gd name="connsiteY23" fmla="*/ 105690 h 22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8625" h="223107">
                  <a:moveTo>
                    <a:pt x="188625" y="116001"/>
                  </a:moveTo>
                  <a:cubicBezTo>
                    <a:pt x="188625" y="136624"/>
                    <a:pt x="185149" y="153809"/>
                    <a:pt x="174721" y="170995"/>
                  </a:cubicBezTo>
                  <a:cubicBezTo>
                    <a:pt x="167770" y="184743"/>
                    <a:pt x="157342" y="198491"/>
                    <a:pt x="143438" y="208803"/>
                  </a:cubicBezTo>
                  <a:cubicBezTo>
                    <a:pt x="101727" y="236299"/>
                    <a:pt x="46112" y="222551"/>
                    <a:pt x="18304" y="181306"/>
                  </a:cubicBezTo>
                  <a:cubicBezTo>
                    <a:pt x="14828" y="177869"/>
                    <a:pt x="14828" y="174432"/>
                    <a:pt x="11353" y="170995"/>
                  </a:cubicBezTo>
                  <a:cubicBezTo>
                    <a:pt x="4401" y="153809"/>
                    <a:pt x="-2552" y="133187"/>
                    <a:pt x="925" y="116001"/>
                  </a:cubicBezTo>
                  <a:lnTo>
                    <a:pt x="925" y="105690"/>
                  </a:lnTo>
                  <a:cubicBezTo>
                    <a:pt x="925" y="85068"/>
                    <a:pt x="4401" y="67882"/>
                    <a:pt x="11353" y="50697"/>
                  </a:cubicBezTo>
                  <a:cubicBezTo>
                    <a:pt x="18304" y="33512"/>
                    <a:pt x="32208" y="23200"/>
                    <a:pt x="46112" y="12889"/>
                  </a:cubicBezTo>
                  <a:cubicBezTo>
                    <a:pt x="77395" y="-4296"/>
                    <a:pt x="112155" y="-4296"/>
                    <a:pt x="143438" y="12889"/>
                  </a:cubicBezTo>
                  <a:cubicBezTo>
                    <a:pt x="157342" y="23200"/>
                    <a:pt x="171245" y="33512"/>
                    <a:pt x="178198" y="50697"/>
                  </a:cubicBezTo>
                  <a:cubicBezTo>
                    <a:pt x="185149" y="67882"/>
                    <a:pt x="188625" y="88505"/>
                    <a:pt x="188625" y="105690"/>
                  </a:cubicBezTo>
                  <a:lnTo>
                    <a:pt x="188625" y="116001"/>
                  </a:lnTo>
                  <a:close/>
                  <a:moveTo>
                    <a:pt x="139962" y="105690"/>
                  </a:moveTo>
                  <a:cubicBezTo>
                    <a:pt x="139962" y="88505"/>
                    <a:pt x="136486" y="67882"/>
                    <a:pt x="126059" y="54134"/>
                  </a:cubicBezTo>
                  <a:cubicBezTo>
                    <a:pt x="112155" y="33512"/>
                    <a:pt x="84347" y="33512"/>
                    <a:pt x="63492" y="47260"/>
                  </a:cubicBezTo>
                  <a:cubicBezTo>
                    <a:pt x="60015" y="50697"/>
                    <a:pt x="56540" y="50697"/>
                    <a:pt x="56540" y="54134"/>
                  </a:cubicBezTo>
                  <a:cubicBezTo>
                    <a:pt x="46112" y="71319"/>
                    <a:pt x="42636" y="88505"/>
                    <a:pt x="42636" y="105690"/>
                  </a:cubicBezTo>
                  <a:lnTo>
                    <a:pt x="42636" y="116001"/>
                  </a:lnTo>
                  <a:cubicBezTo>
                    <a:pt x="42636" y="133187"/>
                    <a:pt x="46112" y="150372"/>
                    <a:pt x="56540" y="167558"/>
                  </a:cubicBezTo>
                  <a:cubicBezTo>
                    <a:pt x="70443" y="188180"/>
                    <a:pt x="98251" y="191617"/>
                    <a:pt x="119106" y="177869"/>
                  </a:cubicBezTo>
                  <a:cubicBezTo>
                    <a:pt x="122582" y="174432"/>
                    <a:pt x="126059" y="170995"/>
                    <a:pt x="129534" y="167558"/>
                  </a:cubicBezTo>
                  <a:cubicBezTo>
                    <a:pt x="139962" y="150372"/>
                    <a:pt x="143438" y="133187"/>
                    <a:pt x="143438" y="116001"/>
                  </a:cubicBezTo>
                  <a:lnTo>
                    <a:pt x="143438" y="105690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29" name="Полилиния 28">
              <a:extLst>
                <a:ext uri="{FF2B5EF4-FFF2-40B4-BE49-F238E27FC236}">
                  <a16:creationId xmlns:a16="http://schemas.microsoft.com/office/drawing/2014/main" id="{D11A2593-918F-6142-9FA4-351B01FF1F7A}"/>
                </a:ext>
              </a:extLst>
            </p:cNvPr>
            <p:cNvSpPr/>
            <p:nvPr/>
          </p:nvSpPr>
          <p:spPr>
            <a:xfrm>
              <a:off x="9458458" y="1808657"/>
              <a:ext cx="145989" cy="216536"/>
            </a:xfrm>
            <a:custGeom>
              <a:avLst/>
              <a:gdLst>
                <a:gd name="connsiteX0" fmla="*/ 145989 w 145989"/>
                <a:gd name="connsiteY0" fmla="*/ 34371 h 216536"/>
                <a:gd name="connsiteX1" fmla="*/ 45187 w 145989"/>
                <a:gd name="connsiteY1" fmla="*/ 34371 h 216536"/>
                <a:gd name="connsiteX2" fmla="*/ 45187 w 145989"/>
                <a:gd name="connsiteY2" fmla="*/ 216536 h 216536"/>
                <a:gd name="connsiteX3" fmla="*/ 0 w 145989"/>
                <a:gd name="connsiteY3" fmla="*/ 216536 h 216536"/>
                <a:gd name="connsiteX4" fmla="*/ 0 w 145989"/>
                <a:gd name="connsiteY4" fmla="*/ 0 h 216536"/>
                <a:gd name="connsiteX5" fmla="*/ 145989 w 145989"/>
                <a:gd name="connsiteY5" fmla="*/ 0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989" h="216536">
                  <a:moveTo>
                    <a:pt x="145989" y="34371"/>
                  </a:moveTo>
                  <a:lnTo>
                    <a:pt x="45187" y="34371"/>
                  </a:lnTo>
                  <a:lnTo>
                    <a:pt x="45187" y="216536"/>
                  </a:lnTo>
                  <a:lnTo>
                    <a:pt x="0" y="216536"/>
                  </a:lnTo>
                  <a:lnTo>
                    <a:pt x="0" y="0"/>
                  </a:lnTo>
                  <a:lnTo>
                    <a:pt x="145989" y="0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30" name="Полилиния 29">
              <a:extLst>
                <a:ext uri="{FF2B5EF4-FFF2-40B4-BE49-F238E27FC236}">
                  <a16:creationId xmlns:a16="http://schemas.microsoft.com/office/drawing/2014/main" id="{9B6ACA8C-8188-804B-BA09-7B2FF5B310CB}"/>
                </a:ext>
              </a:extLst>
            </p:cNvPr>
            <p:cNvSpPr/>
            <p:nvPr/>
          </p:nvSpPr>
          <p:spPr>
            <a:xfrm>
              <a:off x="9621827" y="1806079"/>
              <a:ext cx="191176" cy="222550"/>
            </a:xfrm>
            <a:custGeom>
              <a:avLst/>
              <a:gdLst>
                <a:gd name="connsiteX0" fmla="*/ 191176 w 191176"/>
                <a:gd name="connsiteY0" fmla="*/ 116001 h 222550"/>
                <a:gd name="connsiteX1" fmla="*/ 180749 w 191176"/>
                <a:gd name="connsiteY1" fmla="*/ 170995 h 222550"/>
                <a:gd name="connsiteX2" fmla="*/ 145989 w 191176"/>
                <a:gd name="connsiteY2" fmla="*/ 208803 h 222550"/>
                <a:gd name="connsiteX3" fmla="*/ 97326 w 191176"/>
                <a:gd name="connsiteY3" fmla="*/ 222551 h 222550"/>
                <a:gd name="connsiteX4" fmla="*/ 48663 w 191176"/>
                <a:gd name="connsiteY4" fmla="*/ 208803 h 222550"/>
                <a:gd name="connsiteX5" fmla="*/ 13904 w 191176"/>
                <a:gd name="connsiteY5" fmla="*/ 170995 h 222550"/>
                <a:gd name="connsiteX6" fmla="*/ 0 w 191176"/>
                <a:gd name="connsiteY6" fmla="*/ 116001 h 222550"/>
                <a:gd name="connsiteX7" fmla="*/ 0 w 191176"/>
                <a:gd name="connsiteY7" fmla="*/ 105690 h 222550"/>
                <a:gd name="connsiteX8" fmla="*/ 10428 w 191176"/>
                <a:gd name="connsiteY8" fmla="*/ 50697 h 222550"/>
                <a:gd name="connsiteX9" fmla="*/ 45187 w 191176"/>
                <a:gd name="connsiteY9" fmla="*/ 12889 h 222550"/>
                <a:gd name="connsiteX10" fmla="*/ 142513 w 191176"/>
                <a:gd name="connsiteY10" fmla="*/ 12889 h 222550"/>
                <a:gd name="connsiteX11" fmla="*/ 177273 w 191176"/>
                <a:gd name="connsiteY11" fmla="*/ 50697 h 222550"/>
                <a:gd name="connsiteX12" fmla="*/ 187701 w 191176"/>
                <a:gd name="connsiteY12" fmla="*/ 105690 h 222550"/>
                <a:gd name="connsiteX13" fmla="*/ 191176 w 191176"/>
                <a:gd name="connsiteY13" fmla="*/ 116001 h 222550"/>
                <a:gd name="connsiteX14" fmla="*/ 142513 w 191176"/>
                <a:gd name="connsiteY14" fmla="*/ 105690 h 222550"/>
                <a:gd name="connsiteX15" fmla="*/ 128610 w 191176"/>
                <a:gd name="connsiteY15" fmla="*/ 54134 h 222550"/>
                <a:gd name="connsiteX16" fmla="*/ 66043 w 191176"/>
                <a:gd name="connsiteY16" fmla="*/ 47260 h 222550"/>
                <a:gd name="connsiteX17" fmla="*/ 59091 w 191176"/>
                <a:gd name="connsiteY17" fmla="*/ 54134 h 222550"/>
                <a:gd name="connsiteX18" fmla="*/ 45187 w 191176"/>
                <a:gd name="connsiteY18" fmla="*/ 105690 h 222550"/>
                <a:gd name="connsiteX19" fmla="*/ 45187 w 191176"/>
                <a:gd name="connsiteY19" fmla="*/ 116001 h 222550"/>
                <a:gd name="connsiteX20" fmla="*/ 59091 w 191176"/>
                <a:gd name="connsiteY20" fmla="*/ 167558 h 222550"/>
                <a:gd name="connsiteX21" fmla="*/ 121658 w 191176"/>
                <a:gd name="connsiteY21" fmla="*/ 177869 h 222550"/>
                <a:gd name="connsiteX22" fmla="*/ 132086 w 191176"/>
                <a:gd name="connsiteY22" fmla="*/ 167558 h 222550"/>
                <a:gd name="connsiteX23" fmla="*/ 145989 w 191176"/>
                <a:gd name="connsiteY23" fmla="*/ 116001 h 222550"/>
                <a:gd name="connsiteX24" fmla="*/ 145989 w 191176"/>
                <a:gd name="connsiteY24" fmla="*/ 105690 h 22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1176" h="222550">
                  <a:moveTo>
                    <a:pt x="191176" y="116001"/>
                  </a:moveTo>
                  <a:cubicBezTo>
                    <a:pt x="191176" y="136624"/>
                    <a:pt x="187701" y="153809"/>
                    <a:pt x="180749" y="170995"/>
                  </a:cubicBezTo>
                  <a:cubicBezTo>
                    <a:pt x="173796" y="188180"/>
                    <a:pt x="159893" y="198491"/>
                    <a:pt x="145989" y="208803"/>
                  </a:cubicBezTo>
                  <a:cubicBezTo>
                    <a:pt x="132086" y="219114"/>
                    <a:pt x="114706" y="222551"/>
                    <a:pt x="97326" y="222551"/>
                  </a:cubicBezTo>
                  <a:cubicBezTo>
                    <a:pt x="79947" y="222551"/>
                    <a:pt x="62567" y="219114"/>
                    <a:pt x="48663" y="208803"/>
                  </a:cubicBezTo>
                  <a:cubicBezTo>
                    <a:pt x="34759" y="198491"/>
                    <a:pt x="20855" y="188180"/>
                    <a:pt x="13904" y="170995"/>
                  </a:cubicBezTo>
                  <a:cubicBezTo>
                    <a:pt x="6952" y="153809"/>
                    <a:pt x="0" y="133187"/>
                    <a:pt x="0" y="116001"/>
                  </a:cubicBezTo>
                  <a:lnTo>
                    <a:pt x="0" y="105690"/>
                  </a:lnTo>
                  <a:cubicBezTo>
                    <a:pt x="0" y="85068"/>
                    <a:pt x="3476" y="67882"/>
                    <a:pt x="10428" y="50697"/>
                  </a:cubicBezTo>
                  <a:cubicBezTo>
                    <a:pt x="17380" y="33512"/>
                    <a:pt x="31283" y="23200"/>
                    <a:pt x="45187" y="12889"/>
                  </a:cubicBezTo>
                  <a:cubicBezTo>
                    <a:pt x="76471" y="-4296"/>
                    <a:pt x="111230" y="-4296"/>
                    <a:pt x="142513" y="12889"/>
                  </a:cubicBezTo>
                  <a:cubicBezTo>
                    <a:pt x="156417" y="23200"/>
                    <a:pt x="170321" y="33512"/>
                    <a:pt x="177273" y="50697"/>
                  </a:cubicBezTo>
                  <a:cubicBezTo>
                    <a:pt x="184225" y="67882"/>
                    <a:pt x="187701" y="88505"/>
                    <a:pt x="187701" y="105690"/>
                  </a:cubicBezTo>
                  <a:lnTo>
                    <a:pt x="191176" y="116001"/>
                  </a:lnTo>
                  <a:close/>
                  <a:moveTo>
                    <a:pt x="142513" y="105690"/>
                  </a:moveTo>
                  <a:cubicBezTo>
                    <a:pt x="142513" y="88505"/>
                    <a:pt x="139038" y="67882"/>
                    <a:pt x="128610" y="54134"/>
                  </a:cubicBezTo>
                  <a:cubicBezTo>
                    <a:pt x="114706" y="33512"/>
                    <a:pt x="86898" y="33512"/>
                    <a:pt x="66043" y="47260"/>
                  </a:cubicBezTo>
                  <a:cubicBezTo>
                    <a:pt x="62567" y="50697"/>
                    <a:pt x="59091" y="50697"/>
                    <a:pt x="59091" y="54134"/>
                  </a:cubicBezTo>
                  <a:cubicBezTo>
                    <a:pt x="48663" y="71319"/>
                    <a:pt x="45187" y="88505"/>
                    <a:pt x="45187" y="105690"/>
                  </a:cubicBezTo>
                  <a:lnTo>
                    <a:pt x="45187" y="116001"/>
                  </a:lnTo>
                  <a:cubicBezTo>
                    <a:pt x="45187" y="133187"/>
                    <a:pt x="48663" y="150372"/>
                    <a:pt x="59091" y="167558"/>
                  </a:cubicBezTo>
                  <a:cubicBezTo>
                    <a:pt x="72994" y="188180"/>
                    <a:pt x="100802" y="191617"/>
                    <a:pt x="121658" y="177869"/>
                  </a:cubicBezTo>
                  <a:cubicBezTo>
                    <a:pt x="125133" y="174432"/>
                    <a:pt x="128610" y="170995"/>
                    <a:pt x="132086" y="167558"/>
                  </a:cubicBezTo>
                  <a:cubicBezTo>
                    <a:pt x="142513" y="150372"/>
                    <a:pt x="145989" y="133187"/>
                    <a:pt x="145989" y="116001"/>
                  </a:cubicBezTo>
                  <a:lnTo>
                    <a:pt x="145989" y="105690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id="{6D078E29-6630-9142-8B9A-806E5EFA3FA4}"/>
                </a:ext>
              </a:extLst>
            </p:cNvPr>
            <p:cNvSpPr/>
            <p:nvPr/>
          </p:nvSpPr>
          <p:spPr>
            <a:xfrm>
              <a:off x="6830649" y="2337967"/>
              <a:ext cx="170320" cy="213098"/>
            </a:xfrm>
            <a:custGeom>
              <a:avLst/>
              <a:gdLst>
                <a:gd name="connsiteX0" fmla="*/ 45187 w 170320"/>
                <a:gd name="connsiteY0" fmla="*/ 137483 h 213098"/>
                <a:gd name="connsiteX1" fmla="*/ 45187 w 170320"/>
                <a:gd name="connsiteY1" fmla="*/ 213099 h 213098"/>
                <a:gd name="connsiteX2" fmla="*/ 0 w 170320"/>
                <a:gd name="connsiteY2" fmla="*/ 213099 h 213098"/>
                <a:gd name="connsiteX3" fmla="*/ 0 w 170320"/>
                <a:gd name="connsiteY3" fmla="*/ 0 h 213098"/>
                <a:gd name="connsiteX4" fmla="*/ 86898 w 170320"/>
                <a:gd name="connsiteY4" fmla="*/ 0 h 213098"/>
                <a:gd name="connsiteX5" fmla="*/ 132086 w 170320"/>
                <a:gd name="connsiteY5" fmla="*/ 10311 h 213098"/>
                <a:gd name="connsiteX6" fmla="*/ 159893 w 170320"/>
                <a:gd name="connsiteY6" fmla="*/ 34371 h 213098"/>
                <a:gd name="connsiteX7" fmla="*/ 170321 w 170320"/>
                <a:gd name="connsiteY7" fmla="*/ 72179 h 213098"/>
                <a:gd name="connsiteX8" fmla="*/ 149465 w 170320"/>
                <a:gd name="connsiteY8" fmla="*/ 123735 h 213098"/>
                <a:gd name="connsiteX9" fmla="*/ 86898 w 170320"/>
                <a:gd name="connsiteY9" fmla="*/ 140920 h 213098"/>
                <a:gd name="connsiteX10" fmla="*/ 45187 w 170320"/>
                <a:gd name="connsiteY10" fmla="*/ 137483 h 213098"/>
                <a:gd name="connsiteX11" fmla="*/ 45187 w 170320"/>
                <a:gd name="connsiteY11" fmla="*/ 103112 h 213098"/>
                <a:gd name="connsiteX12" fmla="*/ 86898 w 170320"/>
                <a:gd name="connsiteY12" fmla="*/ 103112 h 213098"/>
                <a:gd name="connsiteX13" fmla="*/ 114706 w 170320"/>
                <a:gd name="connsiteY13" fmla="*/ 92801 h 213098"/>
                <a:gd name="connsiteX14" fmla="*/ 125134 w 170320"/>
                <a:gd name="connsiteY14" fmla="*/ 68742 h 213098"/>
                <a:gd name="connsiteX15" fmla="*/ 90375 w 170320"/>
                <a:gd name="connsiteY15" fmla="*/ 34371 h 213098"/>
                <a:gd name="connsiteX16" fmla="*/ 48663 w 170320"/>
                <a:gd name="connsiteY16" fmla="*/ 34371 h 213098"/>
                <a:gd name="connsiteX17" fmla="*/ 45187 w 170320"/>
                <a:gd name="connsiteY17" fmla="*/ 103112 h 21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0320" h="213098">
                  <a:moveTo>
                    <a:pt x="45187" y="137483"/>
                  </a:moveTo>
                  <a:lnTo>
                    <a:pt x="45187" y="213099"/>
                  </a:lnTo>
                  <a:lnTo>
                    <a:pt x="0" y="213099"/>
                  </a:lnTo>
                  <a:lnTo>
                    <a:pt x="0" y="0"/>
                  </a:lnTo>
                  <a:lnTo>
                    <a:pt x="86898" y="0"/>
                  </a:lnTo>
                  <a:cubicBezTo>
                    <a:pt x="100802" y="0"/>
                    <a:pt x="118182" y="3437"/>
                    <a:pt x="132086" y="10311"/>
                  </a:cubicBezTo>
                  <a:cubicBezTo>
                    <a:pt x="142514" y="17185"/>
                    <a:pt x="152941" y="24060"/>
                    <a:pt x="159893" y="34371"/>
                  </a:cubicBezTo>
                  <a:cubicBezTo>
                    <a:pt x="166845" y="44682"/>
                    <a:pt x="170321" y="58430"/>
                    <a:pt x="170321" y="72179"/>
                  </a:cubicBezTo>
                  <a:cubicBezTo>
                    <a:pt x="170321" y="92801"/>
                    <a:pt x="163369" y="109987"/>
                    <a:pt x="149465" y="123735"/>
                  </a:cubicBezTo>
                  <a:cubicBezTo>
                    <a:pt x="132086" y="137483"/>
                    <a:pt x="111230" y="144357"/>
                    <a:pt x="86898" y="140920"/>
                  </a:cubicBezTo>
                  <a:lnTo>
                    <a:pt x="45187" y="137483"/>
                  </a:lnTo>
                  <a:close/>
                  <a:moveTo>
                    <a:pt x="45187" y="103112"/>
                  </a:moveTo>
                  <a:lnTo>
                    <a:pt x="86898" y="103112"/>
                  </a:lnTo>
                  <a:cubicBezTo>
                    <a:pt x="97326" y="103112"/>
                    <a:pt x="107754" y="99675"/>
                    <a:pt x="114706" y="92801"/>
                  </a:cubicBezTo>
                  <a:cubicBezTo>
                    <a:pt x="121658" y="85927"/>
                    <a:pt x="125134" y="79053"/>
                    <a:pt x="125134" y="68742"/>
                  </a:cubicBezTo>
                  <a:cubicBezTo>
                    <a:pt x="125134" y="48119"/>
                    <a:pt x="111230" y="34371"/>
                    <a:pt x="90375" y="34371"/>
                  </a:cubicBezTo>
                  <a:lnTo>
                    <a:pt x="48663" y="34371"/>
                  </a:lnTo>
                  <a:lnTo>
                    <a:pt x="45187" y="103112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A7E673B2-7F6D-8448-8E77-647C1BB6A7CD}"/>
                </a:ext>
              </a:extLst>
            </p:cNvPr>
            <p:cNvSpPr/>
            <p:nvPr/>
          </p:nvSpPr>
          <p:spPr>
            <a:xfrm>
              <a:off x="6994018" y="2337967"/>
              <a:ext cx="205080" cy="216536"/>
            </a:xfrm>
            <a:custGeom>
              <a:avLst/>
              <a:gdLst>
                <a:gd name="connsiteX0" fmla="*/ 142514 w 205080"/>
                <a:gd name="connsiteY0" fmla="*/ 171854 h 216536"/>
                <a:gd name="connsiteX1" fmla="*/ 62567 w 205080"/>
                <a:gd name="connsiteY1" fmla="*/ 171854 h 216536"/>
                <a:gd name="connsiteX2" fmla="*/ 48663 w 205080"/>
                <a:gd name="connsiteY2" fmla="*/ 216536 h 216536"/>
                <a:gd name="connsiteX3" fmla="*/ 0 w 205080"/>
                <a:gd name="connsiteY3" fmla="*/ 216536 h 216536"/>
                <a:gd name="connsiteX4" fmla="*/ 79947 w 205080"/>
                <a:gd name="connsiteY4" fmla="*/ 0 h 216536"/>
                <a:gd name="connsiteX5" fmla="*/ 121658 w 205080"/>
                <a:gd name="connsiteY5" fmla="*/ 0 h 216536"/>
                <a:gd name="connsiteX6" fmla="*/ 205081 w 205080"/>
                <a:gd name="connsiteY6" fmla="*/ 216536 h 216536"/>
                <a:gd name="connsiteX7" fmla="*/ 156417 w 205080"/>
                <a:gd name="connsiteY7" fmla="*/ 216536 h 216536"/>
                <a:gd name="connsiteX8" fmla="*/ 142514 w 205080"/>
                <a:gd name="connsiteY8" fmla="*/ 171854 h 216536"/>
                <a:gd name="connsiteX9" fmla="*/ 72995 w 205080"/>
                <a:gd name="connsiteY9" fmla="*/ 134046 h 216536"/>
                <a:gd name="connsiteX10" fmla="*/ 128610 w 205080"/>
                <a:gd name="connsiteY10" fmla="*/ 134046 h 216536"/>
                <a:gd name="connsiteX11" fmla="*/ 100803 w 205080"/>
                <a:gd name="connsiteY11" fmla="*/ 51556 h 216536"/>
                <a:gd name="connsiteX12" fmla="*/ 72995 w 205080"/>
                <a:gd name="connsiteY12" fmla="*/ 134046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080" h="216536">
                  <a:moveTo>
                    <a:pt x="142514" y="171854"/>
                  </a:moveTo>
                  <a:lnTo>
                    <a:pt x="62567" y="171854"/>
                  </a:lnTo>
                  <a:lnTo>
                    <a:pt x="48663" y="216536"/>
                  </a:lnTo>
                  <a:lnTo>
                    <a:pt x="0" y="216536"/>
                  </a:lnTo>
                  <a:lnTo>
                    <a:pt x="79947" y="0"/>
                  </a:lnTo>
                  <a:lnTo>
                    <a:pt x="121658" y="0"/>
                  </a:lnTo>
                  <a:lnTo>
                    <a:pt x="205081" y="216536"/>
                  </a:lnTo>
                  <a:lnTo>
                    <a:pt x="156417" y="216536"/>
                  </a:lnTo>
                  <a:lnTo>
                    <a:pt x="142514" y="171854"/>
                  </a:lnTo>
                  <a:close/>
                  <a:moveTo>
                    <a:pt x="72995" y="134046"/>
                  </a:moveTo>
                  <a:lnTo>
                    <a:pt x="128610" y="134046"/>
                  </a:lnTo>
                  <a:lnTo>
                    <a:pt x="100803" y="51556"/>
                  </a:lnTo>
                  <a:lnTo>
                    <a:pt x="72995" y="134046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id="{9424642A-C689-0C45-8F8D-26CFB83929BB}"/>
                </a:ext>
              </a:extLst>
            </p:cNvPr>
            <p:cNvSpPr/>
            <p:nvPr/>
          </p:nvSpPr>
          <p:spPr>
            <a:xfrm>
              <a:off x="7213002" y="2332921"/>
              <a:ext cx="170320" cy="221582"/>
            </a:xfrm>
            <a:custGeom>
              <a:avLst/>
              <a:gdLst>
                <a:gd name="connsiteX0" fmla="*/ 125134 w 170320"/>
                <a:gd name="connsiteY0" fmla="*/ 63477 h 221582"/>
                <a:gd name="connsiteX1" fmla="*/ 114706 w 170320"/>
                <a:gd name="connsiteY1" fmla="*/ 42854 h 221582"/>
                <a:gd name="connsiteX2" fmla="*/ 86898 w 170320"/>
                <a:gd name="connsiteY2" fmla="*/ 35980 h 221582"/>
                <a:gd name="connsiteX3" fmla="*/ 62567 w 170320"/>
                <a:gd name="connsiteY3" fmla="*/ 42854 h 221582"/>
                <a:gd name="connsiteX4" fmla="*/ 52139 w 170320"/>
                <a:gd name="connsiteY4" fmla="*/ 60039 h 221582"/>
                <a:gd name="connsiteX5" fmla="*/ 6952 w 170320"/>
                <a:gd name="connsiteY5" fmla="*/ 60039 h 221582"/>
                <a:gd name="connsiteX6" fmla="*/ 17380 w 170320"/>
                <a:gd name="connsiteY6" fmla="*/ 29106 h 221582"/>
                <a:gd name="connsiteX7" fmla="*/ 45187 w 170320"/>
                <a:gd name="connsiteY7" fmla="*/ 8483 h 221582"/>
                <a:gd name="connsiteX8" fmla="*/ 145989 w 170320"/>
                <a:gd name="connsiteY8" fmla="*/ 15357 h 221582"/>
                <a:gd name="connsiteX9" fmla="*/ 166845 w 170320"/>
                <a:gd name="connsiteY9" fmla="*/ 60039 h 221582"/>
                <a:gd name="connsiteX10" fmla="*/ 156417 w 170320"/>
                <a:gd name="connsiteY10" fmla="*/ 87536 h 221582"/>
                <a:gd name="connsiteX11" fmla="*/ 132086 w 170320"/>
                <a:gd name="connsiteY11" fmla="*/ 108159 h 221582"/>
                <a:gd name="connsiteX12" fmla="*/ 159893 w 170320"/>
                <a:gd name="connsiteY12" fmla="*/ 128781 h 221582"/>
                <a:gd name="connsiteX13" fmla="*/ 170321 w 170320"/>
                <a:gd name="connsiteY13" fmla="*/ 159715 h 221582"/>
                <a:gd name="connsiteX14" fmla="*/ 145989 w 170320"/>
                <a:gd name="connsiteY14" fmla="*/ 204397 h 221582"/>
                <a:gd name="connsiteX15" fmla="*/ 83422 w 170320"/>
                <a:gd name="connsiteY15" fmla="*/ 221582 h 221582"/>
                <a:gd name="connsiteX16" fmla="*/ 38236 w 170320"/>
                <a:gd name="connsiteY16" fmla="*/ 214708 h 221582"/>
                <a:gd name="connsiteX17" fmla="*/ 10428 w 170320"/>
                <a:gd name="connsiteY17" fmla="*/ 190649 h 221582"/>
                <a:gd name="connsiteX18" fmla="*/ 0 w 170320"/>
                <a:gd name="connsiteY18" fmla="*/ 156278 h 221582"/>
                <a:gd name="connsiteX19" fmla="*/ 45187 w 170320"/>
                <a:gd name="connsiteY19" fmla="*/ 156278 h 221582"/>
                <a:gd name="connsiteX20" fmla="*/ 55615 w 170320"/>
                <a:gd name="connsiteY20" fmla="*/ 176900 h 221582"/>
                <a:gd name="connsiteX21" fmla="*/ 83422 w 170320"/>
                <a:gd name="connsiteY21" fmla="*/ 183774 h 221582"/>
                <a:gd name="connsiteX22" fmla="*/ 111230 w 170320"/>
                <a:gd name="connsiteY22" fmla="*/ 176900 h 221582"/>
                <a:gd name="connsiteX23" fmla="*/ 121658 w 170320"/>
                <a:gd name="connsiteY23" fmla="*/ 156278 h 221582"/>
                <a:gd name="connsiteX24" fmla="*/ 111230 w 170320"/>
                <a:gd name="connsiteY24" fmla="*/ 132218 h 221582"/>
                <a:gd name="connsiteX25" fmla="*/ 83422 w 170320"/>
                <a:gd name="connsiteY25" fmla="*/ 125344 h 221582"/>
                <a:gd name="connsiteX26" fmla="*/ 55615 w 170320"/>
                <a:gd name="connsiteY26" fmla="*/ 125344 h 221582"/>
                <a:gd name="connsiteX27" fmla="*/ 55615 w 170320"/>
                <a:gd name="connsiteY27" fmla="*/ 90973 h 221582"/>
                <a:gd name="connsiteX28" fmla="*/ 83422 w 170320"/>
                <a:gd name="connsiteY28" fmla="*/ 90973 h 221582"/>
                <a:gd name="connsiteX29" fmla="*/ 125134 w 170320"/>
                <a:gd name="connsiteY29" fmla="*/ 63477 h 2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320" h="221582">
                  <a:moveTo>
                    <a:pt x="125134" y="63477"/>
                  </a:moveTo>
                  <a:cubicBezTo>
                    <a:pt x="125134" y="56602"/>
                    <a:pt x="121658" y="49728"/>
                    <a:pt x="114706" y="42854"/>
                  </a:cubicBezTo>
                  <a:cubicBezTo>
                    <a:pt x="107754" y="39417"/>
                    <a:pt x="97326" y="35980"/>
                    <a:pt x="86898" y="35980"/>
                  </a:cubicBezTo>
                  <a:cubicBezTo>
                    <a:pt x="79947" y="35980"/>
                    <a:pt x="69519" y="39417"/>
                    <a:pt x="62567" y="42854"/>
                  </a:cubicBezTo>
                  <a:cubicBezTo>
                    <a:pt x="55615" y="46291"/>
                    <a:pt x="52139" y="53165"/>
                    <a:pt x="52139" y="60039"/>
                  </a:cubicBezTo>
                  <a:lnTo>
                    <a:pt x="6952" y="60039"/>
                  </a:lnTo>
                  <a:cubicBezTo>
                    <a:pt x="6952" y="49728"/>
                    <a:pt x="10428" y="35980"/>
                    <a:pt x="17380" y="29106"/>
                  </a:cubicBezTo>
                  <a:cubicBezTo>
                    <a:pt x="24331" y="18795"/>
                    <a:pt x="34759" y="11920"/>
                    <a:pt x="45187" y="8483"/>
                  </a:cubicBezTo>
                  <a:cubicBezTo>
                    <a:pt x="76471" y="-5265"/>
                    <a:pt x="114706" y="-1828"/>
                    <a:pt x="145989" y="15357"/>
                  </a:cubicBezTo>
                  <a:cubicBezTo>
                    <a:pt x="159893" y="25669"/>
                    <a:pt x="166845" y="42854"/>
                    <a:pt x="166845" y="60039"/>
                  </a:cubicBezTo>
                  <a:cubicBezTo>
                    <a:pt x="166845" y="70351"/>
                    <a:pt x="163369" y="80662"/>
                    <a:pt x="156417" y="87536"/>
                  </a:cubicBezTo>
                  <a:cubicBezTo>
                    <a:pt x="149465" y="94410"/>
                    <a:pt x="142514" y="101284"/>
                    <a:pt x="132086" y="108159"/>
                  </a:cubicBezTo>
                  <a:cubicBezTo>
                    <a:pt x="142514" y="111596"/>
                    <a:pt x="152941" y="118470"/>
                    <a:pt x="159893" y="128781"/>
                  </a:cubicBezTo>
                  <a:cubicBezTo>
                    <a:pt x="166845" y="139092"/>
                    <a:pt x="170321" y="149404"/>
                    <a:pt x="170321" y="159715"/>
                  </a:cubicBezTo>
                  <a:cubicBezTo>
                    <a:pt x="170321" y="176900"/>
                    <a:pt x="163369" y="194086"/>
                    <a:pt x="145989" y="204397"/>
                  </a:cubicBezTo>
                  <a:cubicBezTo>
                    <a:pt x="128610" y="218145"/>
                    <a:pt x="107754" y="221582"/>
                    <a:pt x="83422" y="221582"/>
                  </a:cubicBezTo>
                  <a:cubicBezTo>
                    <a:pt x="69519" y="221582"/>
                    <a:pt x="52139" y="218145"/>
                    <a:pt x="38236" y="214708"/>
                  </a:cubicBezTo>
                  <a:cubicBezTo>
                    <a:pt x="27808" y="211271"/>
                    <a:pt x="17380" y="200960"/>
                    <a:pt x="10428" y="190649"/>
                  </a:cubicBezTo>
                  <a:cubicBezTo>
                    <a:pt x="3476" y="180337"/>
                    <a:pt x="0" y="170026"/>
                    <a:pt x="0" y="156278"/>
                  </a:cubicBezTo>
                  <a:lnTo>
                    <a:pt x="45187" y="156278"/>
                  </a:lnTo>
                  <a:cubicBezTo>
                    <a:pt x="45187" y="163152"/>
                    <a:pt x="48663" y="170026"/>
                    <a:pt x="55615" y="176900"/>
                  </a:cubicBezTo>
                  <a:cubicBezTo>
                    <a:pt x="62567" y="183774"/>
                    <a:pt x="72995" y="183774"/>
                    <a:pt x="83422" y="183774"/>
                  </a:cubicBezTo>
                  <a:cubicBezTo>
                    <a:pt x="93850" y="183774"/>
                    <a:pt x="104278" y="180337"/>
                    <a:pt x="111230" y="176900"/>
                  </a:cubicBezTo>
                  <a:cubicBezTo>
                    <a:pt x="118182" y="173463"/>
                    <a:pt x="121658" y="163152"/>
                    <a:pt x="121658" y="156278"/>
                  </a:cubicBezTo>
                  <a:cubicBezTo>
                    <a:pt x="121658" y="145966"/>
                    <a:pt x="118182" y="139092"/>
                    <a:pt x="111230" y="132218"/>
                  </a:cubicBezTo>
                  <a:cubicBezTo>
                    <a:pt x="104278" y="125344"/>
                    <a:pt x="93850" y="125344"/>
                    <a:pt x="83422" y="125344"/>
                  </a:cubicBezTo>
                  <a:lnTo>
                    <a:pt x="55615" y="125344"/>
                  </a:lnTo>
                  <a:lnTo>
                    <a:pt x="55615" y="90973"/>
                  </a:lnTo>
                  <a:lnTo>
                    <a:pt x="83422" y="90973"/>
                  </a:lnTo>
                  <a:cubicBezTo>
                    <a:pt x="118182" y="90973"/>
                    <a:pt x="128610" y="80662"/>
                    <a:pt x="125134" y="63477"/>
                  </a:cubicBezTo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34" name="Полилиния 33">
              <a:extLst>
                <a:ext uri="{FF2B5EF4-FFF2-40B4-BE49-F238E27FC236}">
                  <a16:creationId xmlns:a16="http://schemas.microsoft.com/office/drawing/2014/main" id="{6A858A79-F9F7-D94B-92D1-60C538CD985C}"/>
                </a:ext>
              </a:extLst>
            </p:cNvPr>
            <p:cNvSpPr/>
            <p:nvPr/>
          </p:nvSpPr>
          <p:spPr>
            <a:xfrm>
              <a:off x="7431986" y="2337967"/>
              <a:ext cx="166845" cy="216536"/>
            </a:xfrm>
            <a:custGeom>
              <a:avLst/>
              <a:gdLst>
                <a:gd name="connsiteX0" fmla="*/ 0 w 166845"/>
                <a:gd name="connsiteY0" fmla="*/ 216536 h 216536"/>
                <a:gd name="connsiteX1" fmla="*/ 0 w 166845"/>
                <a:gd name="connsiteY1" fmla="*/ 0 h 216536"/>
                <a:gd name="connsiteX2" fmla="*/ 76471 w 166845"/>
                <a:gd name="connsiteY2" fmla="*/ 0 h 216536"/>
                <a:gd name="connsiteX3" fmla="*/ 139038 w 166845"/>
                <a:gd name="connsiteY3" fmla="*/ 13748 h 216536"/>
                <a:gd name="connsiteX4" fmla="*/ 159893 w 166845"/>
                <a:gd name="connsiteY4" fmla="*/ 58430 h 216536"/>
                <a:gd name="connsiteX5" fmla="*/ 152941 w 166845"/>
                <a:gd name="connsiteY5" fmla="*/ 85927 h 216536"/>
                <a:gd name="connsiteX6" fmla="*/ 128610 w 166845"/>
                <a:gd name="connsiteY6" fmla="*/ 103112 h 216536"/>
                <a:gd name="connsiteX7" fmla="*/ 156417 w 166845"/>
                <a:gd name="connsiteY7" fmla="*/ 120298 h 216536"/>
                <a:gd name="connsiteX8" fmla="*/ 166845 w 166845"/>
                <a:gd name="connsiteY8" fmla="*/ 151232 h 216536"/>
                <a:gd name="connsiteX9" fmla="*/ 145989 w 166845"/>
                <a:gd name="connsiteY9" fmla="*/ 199351 h 216536"/>
                <a:gd name="connsiteX10" fmla="*/ 86898 w 166845"/>
                <a:gd name="connsiteY10" fmla="*/ 216536 h 216536"/>
                <a:gd name="connsiteX11" fmla="*/ 0 w 166845"/>
                <a:gd name="connsiteY11" fmla="*/ 216536 h 216536"/>
                <a:gd name="connsiteX12" fmla="*/ 45187 w 166845"/>
                <a:gd name="connsiteY12" fmla="*/ 89364 h 216536"/>
                <a:gd name="connsiteX13" fmla="*/ 79947 w 166845"/>
                <a:gd name="connsiteY13" fmla="*/ 89364 h 216536"/>
                <a:gd name="connsiteX14" fmla="*/ 114706 w 166845"/>
                <a:gd name="connsiteY14" fmla="*/ 61867 h 216536"/>
                <a:gd name="connsiteX15" fmla="*/ 104278 w 166845"/>
                <a:gd name="connsiteY15" fmla="*/ 41245 h 216536"/>
                <a:gd name="connsiteX16" fmla="*/ 76471 w 166845"/>
                <a:gd name="connsiteY16" fmla="*/ 34371 h 216536"/>
                <a:gd name="connsiteX17" fmla="*/ 45187 w 166845"/>
                <a:gd name="connsiteY17" fmla="*/ 34371 h 216536"/>
                <a:gd name="connsiteX18" fmla="*/ 45187 w 166845"/>
                <a:gd name="connsiteY18" fmla="*/ 89364 h 216536"/>
                <a:gd name="connsiteX19" fmla="*/ 45187 w 166845"/>
                <a:gd name="connsiteY19" fmla="*/ 120298 h 216536"/>
                <a:gd name="connsiteX20" fmla="*/ 45187 w 166845"/>
                <a:gd name="connsiteY20" fmla="*/ 178728 h 216536"/>
                <a:gd name="connsiteX21" fmla="*/ 83422 w 166845"/>
                <a:gd name="connsiteY21" fmla="*/ 178728 h 216536"/>
                <a:gd name="connsiteX22" fmla="*/ 107754 w 166845"/>
                <a:gd name="connsiteY22" fmla="*/ 171854 h 216536"/>
                <a:gd name="connsiteX23" fmla="*/ 118182 w 166845"/>
                <a:gd name="connsiteY23" fmla="*/ 151232 h 216536"/>
                <a:gd name="connsiteX24" fmla="*/ 86898 w 166845"/>
                <a:gd name="connsiteY24" fmla="*/ 120298 h 216536"/>
                <a:gd name="connsiteX25" fmla="*/ 45187 w 166845"/>
                <a:gd name="connsiteY25" fmla="*/ 120298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6845" h="216536">
                  <a:moveTo>
                    <a:pt x="0" y="216536"/>
                  </a:moveTo>
                  <a:lnTo>
                    <a:pt x="0" y="0"/>
                  </a:lnTo>
                  <a:lnTo>
                    <a:pt x="76471" y="0"/>
                  </a:lnTo>
                  <a:cubicBezTo>
                    <a:pt x="97326" y="0"/>
                    <a:pt x="118182" y="3437"/>
                    <a:pt x="139038" y="13748"/>
                  </a:cubicBezTo>
                  <a:cubicBezTo>
                    <a:pt x="152941" y="24060"/>
                    <a:pt x="159893" y="41245"/>
                    <a:pt x="159893" y="58430"/>
                  </a:cubicBezTo>
                  <a:cubicBezTo>
                    <a:pt x="159893" y="68742"/>
                    <a:pt x="156417" y="79053"/>
                    <a:pt x="152941" y="85927"/>
                  </a:cubicBezTo>
                  <a:cubicBezTo>
                    <a:pt x="145989" y="92801"/>
                    <a:pt x="139038" y="99675"/>
                    <a:pt x="128610" y="103112"/>
                  </a:cubicBezTo>
                  <a:cubicBezTo>
                    <a:pt x="139038" y="106549"/>
                    <a:pt x="149465" y="109987"/>
                    <a:pt x="156417" y="120298"/>
                  </a:cubicBezTo>
                  <a:cubicBezTo>
                    <a:pt x="163369" y="130609"/>
                    <a:pt x="166845" y="140920"/>
                    <a:pt x="166845" y="151232"/>
                  </a:cubicBezTo>
                  <a:cubicBezTo>
                    <a:pt x="166845" y="168417"/>
                    <a:pt x="159893" y="185602"/>
                    <a:pt x="145989" y="199351"/>
                  </a:cubicBezTo>
                  <a:cubicBezTo>
                    <a:pt x="128610" y="209662"/>
                    <a:pt x="107754" y="216536"/>
                    <a:pt x="86898" y="216536"/>
                  </a:cubicBezTo>
                  <a:lnTo>
                    <a:pt x="0" y="216536"/>
                  </a:lnTo>
                  <a:close/>
                  <a:moveTo>
                    <a:pt x="45187" y="89364"/>
                  </a:moveTo>
                  <a:lnTo>
                    <a:pt x="79947" y="89364"/>
                  </a:lnTo>
                  <a:cubicBezTo>
                    <a:pt x="104278" y="89364"/>
                    <a:pt x="114706" y="79053"/>
                    <a:pt x="114706" y="61867"/>
                  </a:cubicBezTo>
                  <a:cubicBezTo>
                    <a:pt x="114706" y="54993"/>
                    <a:pt x="111230" y="44682"/>
                    <a:pt x="104278" y="41245"/>
                  </a:cubicBezTo>
                  <a:cubicBezTo>
                    <a:pt x="97326" y="37808"/>
                    <a:pt x="86898" y="34371"/>
                    <a:pt x="76471" y="34371"/>
                  </a:cubicBezTo>
                  <a:lnTo>
                    <a:pt x="45187" y="34371"/>
                  </a:lnTo>
                  <a:lnTo>
                    <a:pt x="45187" y="89364"/>
                  </a:lnTo>
                  <a:close/>
                  <a:moveTo>
                    <a:pt x="45187" y="120298"/>
                  </a:moveTo>
                  <a:lnTo>
                    <a:pt x="45187" y="178728"/>
                  </a:lnTo>
                  <a:lnTo>
                    <a:pt x="83422" y="178728"/>
                  </a:lnTo>
                  <a:cubicBezTo>
                    <a:pt x="93850" y="178728"/>
                    <a:pt x="100802" y="175291"/>
                    <a:pt x="107754" y="171854"/>
                  </a:cubicBezTo>
                  <a:cubicBezTo>
                    <a:pt x="114706" y="168417"/>
                    <a:pt x="118182" y="158106"/>
                    <a:pt x="118182" y="151232"/>
                  </a:cubicBezTo>
                  <a:cubicBezTo>
                    <a:pt x="118182" y="130609"/>
                    <a:pt x="107754" y="120298"/>
                    <a:pt x="86898" y="120298"/>
                  </a:cubicBezTo>
                  <a:lnTo>
                    <a:pt x="45187" y="120298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id="{A7FCF31D-1687-DB42-A77E-08B9F1791736}"/>
                </a:ext>
              </a:extLst>
            </p:cNvPr>
            <p:cNvSpPr/>
            <p:nvPr/>
          </p:nvSpPr>
          <p:spPr>
            <a:xfrm>
              <a:off x="7637066" y="2337967"/>
              <a:ext cx="180748" cy="216536"/>
            </a:xfrm>
            <a:custGeom>
              <a:avLst/>
              <a:gdLst>
                <a:gd name="connsiteX0" fmla="*/ 135562 w 180748"/>
                <a:gd name="connsiteY0" fmla="*/ 0 h 216536"/>
                <a:gd name="connsiteX1" fmla="*/ 180749 w 180748"/>
                <a:gd name="connsiteY1" fmla="*/ 0 h 216536"/>
                <a:gd name="connsiteX2" fmla="*/ 180749 w 180748"/>
                <a:gd name="connsiteY2" fmla="*/ 216536 h 216536"/>
                <a:gd name="connsiteX3" fmla="*/ 135562 w 180748"/>
                <a:gd name="connsiteY3" fmla="*/ 216536 h 216536"/>
                <a:gd name="connsiteX4" fmla="*/ 135562 w 180748"/>
                <a:gd name="connsiteY4" fmla="*/ 72179 h 216536"/>
                <a:gd name="connsiteX5" fmla="*/ 45187 w 180748"/>
                <a:gd name="connsiteY5" fmla="*/ 216536 h 216536"/>
                <a:gd name="connsiteX6" fmla="*/ 0 w 180748"/>
                <a:gd name="connsiteY6" fmla="*/ 216536 h 216536"/>
                <a:gd name="connsiteX7" fmla="*/ 0 w 180748"/>
                <a:gd name="connsiteY7" fmla="*/ 0 h 216536"/>
                <a:gd name="connsiteX8" fmla="*/ 45187 w 180748"/>
                <a:gd name="connsiteY8" fmla="*/ 0 h 216536"/>
                <a:gd name="connsiteX9" fmla="*/ 45187 w 180748"/>
                <a:gd name="connsiteY9" fmla="*/ 144357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748" h="216536">
                  <a:moveTo>
                    <a:pt x="135562" y="0"/>
                  </a:moveTo>
                  <a:lnTo>
                    <a:pt x="180749" y="0"/>
                  </a:lnTo>
                  <a:lnTo>
                    <a:pt x="180749" y="216536"/>
                  </a:lnTo>
                  <a:lnTo>
                    <a:pt x="135562" y="216536"/>
                  </a:lnTo>
                  <a:lnTo>
                    <a:pt x="135562" y="72179"/>
                  </a:lnTo>
                  <a:lnTo>
                    <a:pt x="45187" y="216536"/>
                  </a:lnTo>
                  <a:lnTo>
                    <a:pt x="0" y="216536"/>
                  </a:lnTo>
                  <a:lnTo>
                    <a:pt x="0" y="0"/>
                  </a:lnTo>
                  <a:lnTo>
                    <a:pt x="45187" y="0"/>
                  </a:lnTo>
                  <a:lnTo>
                    <a:pt x="45187" y="144357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77EC7061-A2D2-2344-BB5E-566F5FB8BC27}"/>
                </a:ext>
              </a:extLst>
            </p:cNvPr>
            <p:cNvSpPr/>
            <p:nvPr/>
          </p:nvSpPr>
          <p:spPr>
            <a:xfrm>
              <a:off x="7849099" y="2337967"/>
              <a:ext cx="177272" cy="216536"/>
            </a:xfrm>
            <a:custGeom>
              <a:avLst/>
              <a:gdLst>
                <a:gd name="connsiteX0" fmla="*/ 177273 w 177272"/>
                <a:gd name="connsiteY0" fmla="*/ 34371 h 216536"/>
                <a:gd name="connsiteX1" fmla="*/ 111230 w 177272"/>
                <a:gd name="connsiteY1" fmla="*/ 34371 h 216536"/>
                <a:gd name="connsiteX2" fmla="*/ 111230 w 177272"/>
                <a:gd name="connsiteY2" fmla="*/ 216536 h 216536"/>
                <a:gd name="connsiteX3" fmla="*/ 66043 w 177272"/>
                <a:gd name="connsiteY3" fmla="*/ 216536 h 216536"/>
                <a:gd name="connsiteX4" fmla="*/ 66043 w 177272"/>
                <a:gd name="connsiteY4" fmla="*/ 34371 h 216536"/>
                <a:gd name="connsiteX5" fmla="*/ 0 w 177272"/>
                <a:gd name="connsiteY5" fmla="*/ 34371 h 216536"/>
                <a:gd name="connsiteX6" fmla="*/ 0 w 177272"/>
                <a:gd name="connsiteY6" fmla="*/ 0 h 216536"/>
                <a:gd name="connsiteX7" fmla="*/ 177273 w 177272"/>
                <a:gd name="connsiteY7" fmla="*/ 0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272" h="216536">
                  <a:moveTo>
                    <a:pt x="177273" y="34371"/>
                  </a:moveTo>
                  <a:lnTo>
                    <a:pt x="111230" y="34371"/>
                  </a:lnTo>
                  <a:lnTo>
                    <a:pt x="111230" y="216536"/>
                  </a:lnTo>
                  <a:lnTo>
                    <a:pt x="66043" y="216536"/>
                  </a:lnTo>
                  <a:lnTo>
                    <a:pt x="66043" y="34371"/>
                  </a:lnTo>
                  <a:lnTo>
                    <a:pt x="0" y="34371"/>
                  </a:lnTo>
                  <a:lnTo>
                    <a:pt x="0" y="0"/>
                  </a:lnTo>
                  <a:lnTo>
                    <a:pt x="177273" y="0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1438D750-8913-7F40-8071-F0466A233170}"/>
                </a:ext>
              </a:extLst>
            </p:cNvPr>
            <p:cNvSpPr/>
            <p:nvPr/>
          </p:nvSpPr>
          <p:spPr>
            <a:xfrm>
              <a:off x="8061130" y="2337967"/>
              <a:ext cx="180749" cy="216536"/>
            </a:xfrm>
            <a:custGeom>
              <a:avLst/>
              <a:gdLst>
                <a:gd name="connsiteX0" fmla="*/ 135562 w 180749"/>
                <a:gd name="connsiteY0" fmla="*/ 0 h 216536"/>
                <a:gd name="connsiteX1" fmla="*/ 180749 w 180749"/>
                <a:gd name="connsiteY1" fmla="*/ 0 h 216536"/>
                <a:gd name="connsiteX2" fmla="*/ 180749 w 180749"/>
                <a:gd name="connsiteY2" fmla="*/ 216536 h 216536"/>
                <a:gd name="connsiteX3" fmla="*/ 135562 w 180749"/>
                <a:gd name="connsiteY3" fmla="*/ 216536 h 216536"/>
                <a:gd name="connsiteX4" fmla="*/ 135562 w 180749"/>
                <a:gd name="connsiteY4" fmla="*/ 72179 h 216536"/>
                <a:gd name="connsiteX5" fmla="*/ 45187 w 180749"/>
                <a:gd name="connsiteY5" fmla="*/ 216536 h 216536"/>
                <a:gd name="connsiteX6" fmla="*/ 0 w 180749"/>
                <a:gd name="connsiteY6" fmla="*/ 216536 h 216536"/>
                <a:gd name="connsiteX7" fmla="*/ 0 w 180749"/>
                <a:gd name="connsiteY7" fmla="*/ 0 h 216536"/>
                <a:gd name="connsiteX8" fmla="*/ 45187 w 180749"/>
                <a:gd name="connsiteY8" fmla="*/ 0 h 216536"/>
                <a:gd name="connsiteX9" fmla="*/ 45187 w 180749"/>
                <a:gd name="connsiteY9" fmla="*/ 144357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749" h="216536">
                  <a:moveTo>
                    <a:pt x="135562" y="0"/>
                  </a:moveTo>
                  <a:lnTo>
                    <a:pt x="180749" y="0"/>
                  </a:lnTo>
                  <a:lnTo>
                    <a:pt x="180749" y="216536"/>
                  </a:lnTo>
                  <a:lnTo>
                    <a:pt x="135562" y="216536"/>
                  </a:lnTo>
                  <a:lnTo>
                    <a:pt x="135562" y="72179"/>
                  </a:lnTo>
                  <a:lnTo>
                    <a:pt x="45187" y="216536"/>
                  </a:lnTo>
                  <a:lnTo>
                    <a:pt x="0" y="216536"/>
                  </a:lnTo>
                  <a:lnTo>
                    <a:pt x="0" y="0"/>
                  </a:lnTo>
                  <a:lnTo>
                    <a:pt x="45187" y="0"/>
                  </a:lnTo>
                  <a:lnTo>
                    <a:pt x="45187" y="144357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4F457E30-F0E8-F641-A54C-36AB5613A23B}"/>
                </a:ext>
              </a:extLst>
            </p:cNvPr>
            <p:cNvSpPr/>
            <p:nvPr/>
          </p:nvSpPr>
          <p:spPr>
            <a:xfrm>
              <a:off x="8266211" y="2337967"/>
              <a:ext cx="173796" cy="216536"/>
            </a:xfrm>
            <a:custGeom>
              <a:avLst/>
              <a:gdLst>
                <a:gd name="connsiteX0" fmla="*/ 125133 w 173796"/>
                <a:gd name="connsiteY0" fmla="*/ 216536 h 216536"/>
                <a:gd name="connsiteX1" fmla="*/ 125133 w 173796"/>
                <a:gd name="connsiteY1" fmla="*/ 137483 h 216536"/>
                <a:gd name="connsiteX2" fmla="*/ 86898 w 173796"/>
                <a:gd name="connsiteY2" fmla="*/ 137483 h 216536"/>
                <a:gd name="connsiteX3" fmla="*/ 48663 w 173796"/>
                <a:gd name="connsiteY3" fmla="*/ 216536 h 216536"/>
                <a:gd name="connsiteX4" fmla="*/ 0 w 173796"/>
                <a:gd name="connsiteY4" fmla="*/ 216536 h 216536"/>
                <a:gd name="connsiteX5" fmla="*/ 48663 w 173796"/>
                <a:gd name="connsiteY5" fmla="*/ 123735 h 216536"/>
                <a:gd name="connsiteX6" fmla="*/ 13904 w 173796"/>
                <a:gd name="connsiteY6" fmla="*/ 65305 h 216536"/>
                <a:gd name="connsiteX7" fmla="*/ 34759 w 173796"/>
                <a:gd name="connsiteY7" fmla="*/ 17185 h 216536"/>
                <a:gd name="connsiteX8" fmla="*/ 93850 w 173796"/>
                <a:gd name="connsiteY8" fmla="*/ 0 h 216536"/>
                <a:gd name="connsiteX9" fmla="*/ 173797 w 173796"/>
                <a:gd name="connsiteY9" fmla="*/ 0 h 216536"/>
                <a:gd name="connsiteX10" fmla="*/ 173797 w 173796"/>
                <a:gd name="connsiteY10" fmla="*/ 216536 h 216536"/>
                <a:gd name="connsiteX11" fmla="*/ 125133 w 173796"/>
                <a:gd name="connsiteY11" fmla="*/ 216536 h 216536"/>
                <a:gd name="connsiteX12" fmla="*/ 59091 w 173796"/>
                <a:gd name="connsiteY12" fmla="*/ 68742 h 216536"/>
                <a:gd name="connsiteX13" fmla="*/ 69519 w 173796"/>
                <a:gd name="connsiteY13" fmla="*/ 96238 h 216536"/>
                <a:gd name="connsiteX14" fmla="*/ 93850 w 173796"/>
                <a:gd name="connsiteY14" fmla="*/ 103112 h 216536"/>
                <a:gd name="connsiteX15" fmla="*/ 125133 w 173796"/>
                <a:gd name="connsiteY15" fmla="*/ 103112 h 216536"/>
                <a:gd name="connsiteX16" fmla="*/ 125133 w 173796"/>
                <a:gd name="connsiteY16" fmla="*/ 34371 h 216536"/>
                <a:gd name="connsiteX17" fmla="*/ 93850 w 173796"/>
                <a:gd name="connsiteY17" fmla="*/ 34371 h 216536"/>
                <a:gd name="connsiteX18" fmla="*/ 59091 w 173796"/>
                <a:gd name="connsiteY18" fmla="*/ 68742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3796" h="216536">
                  <a:moveTo>
                    <a:pt x="125133" y="216536"/>
                  </a:moveTo>
                  <a:lnTo>
                    <a:pt x="125133" y="137483"/>
                  </a:lnTo>
                  <a:lnTo>
                    <a:pt x="86898" y="137483"/>
                  </a:lnTo>
                  <a:lnTo>
                    <a:pt x="48663" y="216536"/>
                  </a:lnTo>
                  <a:lnTo>
                    <a:pt x="0" y="216536"/>
                  </a:lnTo>
                  <a:lnTo>
                    <a:pt x="48663" y="123735"/>
                  </a:lnTo>
                  <a:cubicBezTo>
                    <a:pt x="27808" y="113424"/>
                    <a:pt x="13904" y="89364"/>
                    <a:pt x="13904" y="65305"/>
                  </a:cubicBezTo>
                  <a:cubicBezTo>
                    <a:pt x="13904" y="48119"/>
                    <a:pt x="20855" y="27497"/>
                    <a:pt x="34759" y="17185"/>
                  </a:cubicBezTo>
                  <a:cubicBezTo>
                    <a:pt x="52139" y="3437"/>
                    <a:pt x="72994" y="0"/>
                    <a:pt x="93850" y="0"/>
                  </a:cubicBezTo>
                  <a:lnTo>
                    <a:pt x="173797" y="0"/>
                  </a:lnTo>
                  <a:lnTo>
                    <a:pt x="173797" y="216536"/>
                  </a:lnTo>
                  <a:lnTo>
                    <a:pt x="125133" y="216536"/>
                  </a:lnTo>
                  <a:close/>
                  <a:moveTo>
                    <a:pt x="59091" y="68742"/>
                  </a:moveTo>
                  <a:cubicBezTo>
                    <a:pt x="59091" y="79053"/>
                    <a:pt x="62567" y="89364"/>
                    <a:pt x="69519" y="96238"/>
                  </a:cubicBezTo>
                  <a:cubicBezTo>
                    <a:pt x="76471" y="103112"/>
                    <a:pt x="86898" y="103112"/>
                    <a:pt x="93850" y="103112"/>
                  </a:cubicBezTo>
                  <a:lnTo>
                    <a:pt x="125133" y="103112"/>
                  </a:lnTo>
                  <a:lnTo>
                    <a:pt x="125133" y="34371"/>
                  </a:lnTo>
                  <a:lnTo>
                    <a:pt x="93850" y="34371"/>
                  </a:lnTo>
                  <a:cubicBezTo>
                    <a:pt x="69519" y="34371"/>
                    <a:pt x="59091" y="44682"/>
                    <a:pt x="59091" y="68742"/>
                  </a:cubicBezTo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65F04E8E-004F-CE49-943F-F25F85902549}"/>
                </a:ext>
              </a:extLst>
            </p:cNvPr>
            <p:cNvSpPr/>
            <p:nvPr/>
          </p:nvSpPr>
          <p:spPr>
            <a:xfrm>
              <a:off x="8645088" y="2337967"/>
              <a:ext cx="232887" cy="216536"/>
            </a:xfrm>
            <a:custGeom>
              <a:avLst/>
              <a:gdLst>
                <a:gd name="connsiteX0" fmla="*/ 59091 w 232887"/>
                <a:gd name="connsiteY0" fmla="*/ 0 h 216536"/>
                <a:gd name="connsiteX1" fmla="*/ 114706 w 232887"/>
                <a:gd name="connsiteY1" fmla="*/ 154669 h 216536"/>
                <a:gd name="connsiteX2" fmla="*/ 170321 w 232887"/>
                <a:gd name="connsiteY2" fmla="*/ 0 h 216536"/>
                <a:gd name="connsiteX3" fmla="*/ 232888 w 232887"/>
                <a:gd name="connsiteY3" fmla="*/ 0 h 216536"/>
                <a:gd name="connsiteX4" fmla="*/ 232888 w 232887"/>
                <a:gd name="connsiteY4" fmla="*/ 216536 h 216536"/>
                <a:gd name="connsiteX5" fmla="*/ 187701 w 232887"/>
                <a:gd name="connsiteY5" fmla="*/ 216536 h 216536"/>
                <a:gd name="connsiteX6" fmla="*/ 187701 w 232887"/>
                <a:gd name="connsiteY6" fmla="*/ 154669 h 216536"/>
                <a:gd name="connsiteX7" fmla="*/ 191177 w 232887"/>
                <a:gd name="connsiteY7" fmla="*/ 54993 h 216536"/>
                <a:gd name="connsiteX8" fmla="*/ 132086 w 232887"/>
                <a:gd name="connsiteY8" fmla="*/ 216536 h 216536"/>
                <a:gd name="connsiteX9" fmla="*/ 100803 w 232887"/>
                <a:gd name="connsiteY9" fmla="*/ 216536 h 216536"/>
                <a:gd name="connsiteX10" fmla="*/ 41711 w 232887"/>
                <a:gd name="connsiteY10" fmla="*/ 54993 h 216536"/>
                <a:gd name="connsiteX11" fmla="*/ 45187 w 232887"/>
                <a:gd name="connsiteY11" fmla="*/ 154669 h 216536"/>
                <a:gd name="connsiteX12" fmla="*/ 45187 w 232887"/>
                <a:gd name="connsiteY12" fmla="*/ 216536 h 216536"/>
                <a:gd name="connsiteX13" fmla="*/ 0 w 232887"/>
                <a:gd name="connsiteY13" fmla="*/ 216536 h 216536"/>
                <a:gd name="connsiteX14" fmla="*/ 0 w 232887"/>
                <a:gd name="connsiteY14" fmla="*/ 0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2887" h="216536">
                  <a:moveTo>
                    <a:pt x="59091" y="0"/>
                  </a:moveTo>
                  <a:lnTo>
                    <a:pt x="114706" y="154669"/>
                  </a:lnTo>
                  <a:lnTo>
                    <a:pt x="170321" y="0"/>
                  </a:lnTo>
                  <a:lnTo>
                    <a:pt x="232888" y="0"/>
                  </a:lnTo>
                  <a:lnTo>
                    <a:pt x="232888" y="216536"/>
                  </a:lnTo>
                  <a:lnTo>
                    <a:pt x="187701" y="216536"/>
                  </a:lnTo>
                  <a:lnTo>
                    <a:pt x="187701" y="154669"/>
                  </a:lnTo>
                  <a:lnTo>
                    <a:pt x="191177" y="54993"/>
                  </a:lnTo>
                  <a:lnTo>
                    <a:pt x="132086" y="216536"/>
                  </a:lnTo>
                  <a:lnTo>
                    <a:pt x="100803" y="216536"/>
                  </a:lnTo>
                  <a:lnTo>
                    <a:pt x="41711" y="54993"/>
                  </a:lnTo>
                  <a:lnTo>
                    <a:pt x="45187" y="154669"/>
                  </a:lnTo>
                  <a:lnTo>
                    <a:pt x="45187" y="216536"/>
                  </a:lnTo>
                  <a:lnTo>
                    <a:pt x="0" y="21653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5160A50B-8BB7-8E48-ACD0-60D17041C2D3}"/>
                </a:ext>
              </a:extLst>
            </p:cNvPr>
            <p:cNvSpPr/>
            <p:nvPr/>
          </p:nvSpPr>
          <p:spPr>
            <a:xfrm>
              <a:off x="8923163" y="2334530"/>
              <a:ext cx="184224" cy="223410"/>
            </a:xfrm>
            <a:custGeom>
              <a:avLst/>
              <a:gdLst>
                <a:gd name="connsiteX0" fmla="*/ 184225 w 184224"/>
                <a:gd name="connsiteY0" fmla="*/ 116861 h 223410"/>
                <a:gd name="connsiteX1" fmla="*/ 173797 w 184224"/>
                <a:gd name="connsiteY1" fmla="*/ 171854 h 223410"/>
                <a:gd name="connsiteX2" fmla="*/ 142514 w 184224"/>
                <a:gd name="connsiteY2" fmla="*/ 209662 h 223410"/>
                <a:gd name="connsiteX3" fmla="*/ 93850 w 184224"/>
                <a:gd name="connsiteY3" fmla="*/ 223410 h 223410"/>
                <a:gd name="connsiteX4" fmla="*/ 45187 w 184224"/>
                <a:gd name="connsiteY4" fmla="*/ 209662 h 223410"/>
                <a:gd name="connsiteX5" fmla="*/ 10428 w 184224"/>
                <a:gd name="connsiteY5" fmla="*/ 171854 h 223410"/>
                <a:gd name="connsiteX6" fmla="*/ 0 w 184224"/>
                <a:gd name="connsiteY6" fmla="*/ 116861 h 223410"/>
                <a:gd name="connsiteX7" fmla="*/ 0 w 184224"/>
                <a:gd name="connsiteY7" fmla="*/ 106549 h 223410"/>
                <a:gd name="connsiteX8" fmla="*/ 10428 w 184224"/>
                <a:gd name="connsiteY8" fmla="*/ 51556 h 223410"/>
                <a:gd name="connsiteX9" fmla="*/ 41711 w 184224"/>
                <a:gd name="connsiteY9" fmla="*/ 13748 h 223410"/>
                <a:gd name="connsiteX10" fmla="*/ 90375 w 184224"/>
                <a:gd name="connsiteY10" fmla="*/ 0 h 223410"/>
                <a:gd name="connsiteX11" fmla="*/ 139038 w 184224"/>
                <a:gd name="connsiteY11" fmla="*/ 13748 h 223410"/>
                <a:gd name="connsiteX12" fmla="*/ 170321 w 184224"/>
                <a:gd name="connsiteY12" fmla="*/ 51556 h 223410"/>
                <a:gd name="connsiteX13" fmla="*/ 184225 w 184224"/>
                <a:gd name="connsiteY13" fmla="*/ 106549 h 223410"/>
                <a:gd name="connsiteX14" fmla="*/ 184225 w 184224"/>
                <a:gd name="connsiteY14" fmla="*/ 116861 h 223410"/>
                <a:gd name="connsiteX15" fmla="*/ 139038 w 184224"/>
                <a:gd name="connsiteY15" fmla="*/ 106549 h 223410"/>
                <a:gd name="connsiteX16" fmla="*/ 125134 w 184224"/>
                <a:gd name="connsiteY16" fmla="*/ 54993 h 223410"/>
                <a:gd name="connsiteX17" fmla="*/ 62567 w 184224"/>
                <a:gd name="connsiteY17" fmla="*/ 48119 h 223410"/>
                <a:gd name="connsiteX18" fmla="*/ 55615 w 184224"/>
                <a:gd name="connsiteY18" fmla="*/ 54993 h 223410"/>
                <a:gd name="connsiteX19" fmla="*/ 41711 w 184224"/>
                <a:gd name="connsiteY19" fmla="*/ 106549 h 223410"/>
                <a:gd name="connsiteX20" fmla="*/ 41711 w 184224"/>
                <a:gd name="connsiteY20" fmla="*/ 116861 h 223410"/>
                <a:gd name="connsiteX21" fmla="*/ 55615 w 184224"/>
                <a:gd name="connsiteY21" fmla="*/ 168417 h 223410"/>
                <a:gd name="connsiteX22" fmla="*/ 90375 w 184224"/>
                <a:gd name="connsiteY22" fmla="*/ 185602 h 223410"/>
                <a:gd name="connsiteX23" fmla="*/ 125134 w 184224"/>
                <a:gd name="connsiteY23" fmla="*/ 168417 h 223410"/>
                <a:gd name="connsiteX24" fmla="*/ 139038 w 184224"/>
                <a:gd name="connsiteY24" fmla="*/ 116861 h 223410"/>
                <a:gd name="connsiteX25" fmla="*/ 139038 w 184224"/>
                <a:gd name="connsiteY25" fmla="*/ 106549 h 22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4224" h="223410">
                  <a:moveTo>
                    <a:pt x="184225" y="116861"/>
                  </a:moveTo>
                  <a:cubicBezTo>
                    <a:pt x="184225" y="137483"/>
                    <a:pt x="180749" y="154669"/>
                    <a:pt x="173797" y="171854"/>
                  </a:cubicBezTo>
                  <a:cubicBezTo>
                    <a:pt x="166845" y="185602"/>
                    <a:pt x="156417" y="199351"/>
                    <a:pt x="142514" y="209662"/>
                  </a:cubicBezTo>
                  <a:cubicBezTo>
                    <a:pt x="128610" y="219973"/>
                    <a:pt x="111230" y="223410"/>
                    <a:pt x="93850" y="223410"/>
                  </a:cubicBezTo>
                  <a:cubicBezTo>
                    <a:pt x="76471" y="223410"/>
                    <a:pt x="59091" y="219973"/>
                    <a:pt x="45187" y="209662"/>
                  </a:cubicBezTo>
                  <a:cubicBezTo>
                    <a:pt x="31284" y="199351"/>
                    <a:pt x="17380" y="189039"/>
                    <a:pt x="10428" y="171854"/>
                  </a:cubicBezTo>
                  <a:cubicBezTo>
                    <a:pt x="3476" y="154669"/>
                    <a:pt x="0" y="134046"/>
                    <a:pt x="0" y="116861"/>
                  </a:cubicBezTo>
                  <a:lnTo>
                    <a:pt x="0" y="106549"/>
                  </a:lnTo>
                  <a:cubicBezTo>
                    <a:pt x="0" y="85927"/>
                    <a:pt x="3476" y="68742"/>
                    <a:pt x="10428" y="51556"/>
                  </a:cubicBezTo>
                  <a:cubicBezTo>
                    <a:pt x="17380" y="37808"/>
                    <a:pt x="27808" y="24059"/>
                    <a:pt x="41711" y="13748"/>
                  </a:cubicBezTo>
                  <a:cubicBezTo>
                    <a:pt x="55615" y="3437"/>
                    <a:pt x="72995" y="0"/>
                    <a:pt x="90375" y="0"/>
                  </a:cubicBezTo>
                  <a:cubicBezTo>
                    <a:pt x="107754" y="0"/>
                    <a:pt x="125134" y="3437"/>
                    <a:pt x="139038" y="13748"/>
                  </a:cubicBezTo>
                  <a:cubicBezTo>
                    <a:pt x="152942" y="24059"/>
                    <a:pt x="163369" y="34371"/>
                    <a:pt x="170321" y="51556"/>
                  </a:cubicBezTo>
                  <a:cubicBezTo>
                    <a:pt x="180749" y="68742"/>
                    <a:pt x="184225" y="89364"/>
                    <a:pt x="184225" y="106549"/>
                  </a:cubicBezTo>
                  <a:lnTo>
                    <a:pt x="184225" y="116861"/>
                  </a:lnTo>
                  <a:close/>
                  <a:moveTo>
                    <a:pt x="139038" y="106549"/>
                  </a:moveTo>
                  <a:cubicBezTo>
                    <a:pt x="139038" y="89364"/>
                    <a:pt x="135562" y="68742"/>
                    <a:pt x="125134" y="54993"/>
                  </a:cubicBezTo>
                  <a:cubicBezTo>
                    <a:pt x="111230" y="34371"/>
                    <a:pt x="83423" y="34371"/>
                    <a:pt x="62567" y="48119"/>
                  </a:cubicBezTo>
                  <a:cubicBezTo>
                    <a:pt x="59091" y="51556"/>
                    <a:pt x="55615" y="51556"/>
                    <a:pt x="55615" y="54993"/>
                  </a:cubicBezTo>
                  <a:cubicBezTo>
                    <a:pt x="45187" y="68742"/>
                    <a:pt x="41711" y="89364"/>
                    <a:pt x="41711" y="106549"/>
                  </a:cubicBezTo>
                  <a:lnTo>
                    <a:pt x="41711" y="116861"/>
                  </a:lnTo>
                  <a:cubicBezTo>
                    <a:pt x="41711" y="134046"/>
                    <a:pt x="45187" y="151231"/>
                    <a:pt x="55615" y="168417"/>
                  </a:cubicBezTo>
                  <a:cubicBezTo>
                    <a:pt x="62567" y="178728"/>
                    <a:pt x="76471" y="185602"/>
                    <a:pt x="90375" y="185602"/>
                  </a:cubicBezTo>
                  <a:cubicBezTo>
                    <a:pt x="104278" y="185602"/>
                    <a:pt x="118182" y="178728"/>
                    <a:pt x="125134" y="168417"/>
                  </a:cubicBezTo>
                  <a:cubicBezTo>
                    <a:pt x="135562" y="151231"/>
                    <a:pt x="139038" y="134046"/>
                    <a:pt x="139038" y="116861"/>
                  </a:cubicBezTo>
                  <a:lnTo>
                    <a:pt x="139038" y="106549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DBFD9F46-B48C-6F4C-BCD6-7FCE3EC7DB7C}"/>
                </a:ext>
              </a:extLst>
            </p:cNvPr>
            <p:cNvSpPr/>
            <p:nvPr/>
          </p:nvSpPr>
          <p:spPr>
            <a:xfrm>
              <a:off x="9142147" y="2331093"/>
              <a:ext cx="180748" cy="226847"/>
            </a:xfrm>
            <a:custGeom>
              <a:avLst/>
              <a:gdLst>
                <a:gd name="connsiteX0" fmla="*/ 180749 w 180748"/>
                <a:gd name="connsiteY0" fmla="*/ 151232 h 226847"/>
                <a:gd name="connsiteX1" fmla="*/ 152941 w 180748"/>
                <a:gd name="connsiteY1" fmla="*/ 206225 h 226847"/>
                <a:gd name="connsiteX2" fmla="*/ 90375 w 180748"/>
                <a:gd name="connsiteY2" fmla="*/ 226847 h 226847"/>
                <a:gd name="connsiteX3" fmla="*/ 24331 w 180748"/>
                <a:gd name="connsiteY3" fmla="*/ 199351 h 226847"/>
                <a:gd name="connsiteX4" fmla="*/ 0 w 180748"/>
                <a:gd name="connsiteY4" fmla="*/ 120298 h 226847"/>
                <a:gd name="connsiteX5" fmla="*/ 0 w 180748"/>
                <a:gd name="connsiteY5" fmla="*/ 106550 h 226847"/>
                <a:gd name="connsiteX6" fmla="*/ 10428 w 180748"/>
                <a:gd name="connsiteY6" fmla="*/ 51556 h 226847"/>
                <a:gd name="connsiteX7" fmla="*/ 41711 w 180748"/>
                <a:gd name="connsiteY7" fmla="*/ 13748 h 226847"/>
                <a:gd name="connsiteX8" fmla="*/ 90375 w 180748"/>
                <a:gd name="connsiteY8" fmla="*/ 0 h 226847"/>
                <a:gd name="connsiteX9" fmla="*/ 152941 w 180748"/>
                <a:gd name="connsiteY9" fmla="*/ 20623 h 226847"/>
                <a:gd name="connsiteX10" fmla="*/ 180749 w 180748"/>
                <a:gd name="connsiteY10" fmla="*/ 75616 h 226847"/>
                <a:gd name="connsiteX11" fmla="*/ 135561 w 180748"/>
                <a:gd name="connsiteY11" fmla="*/ 75616 h 226847"/>
                <a:gd name="connsiteX12" fmla="*/ 125134 w 180748"/>
                <a:gd name="connsiteY12" fmla="*/ 44682 h 226847"/>
                <a:gd name="connsiteX13" fmla="*/ 93850 w 180748"/>
                <a:gd name="connsiteY13" fmla="*/ 34371 h 226847"/>
                <a:gd name="connsiteX14" fmla="*/ 59091 w 180748"/>
                <a:gd name="connsiteY14" fmla="*/ 51556 h 226847"/>
                <a:gd name="connsiteX15" fmla="*/ 48663 w 180748"/>
                <a:gd name="connsiteY15" fmla="*/ 99675 h 226847"/>
                <a:gd name="connsiteX16" fmla="*/ 48663 w 180748"/>
                <a:gd name="connsiteY16" fmla="*/ 116861 h 226847"/>
                <a:gd name="connsiteX17" fmla="*/ 59091 w 180748"/>
                <a:gd name="connsiteY17" fmla="*/ 168417 h 226847"/>
                <a:gd name="connsiteX18" fmla="*/ 93850 w 180748"/>
                <a:gd name="connsiteY18" fmla="*/ 185602 h 226847"/>
                <a:gd name="connsiteX19" fmla="*/ 125134 w 180748"/>
                <a:gd name="connsiteY19" fmla="*/ 175291 h 226847"/>
                <a:gd name="connsiteX20" fmla="*/ 135561 w 180748"/>
                <a:gd name="connsiteY20" fmla="*/ 144357 h 226847"/>
                <a:gd name="connsiteX21" fmla="*/ 180749 w 180748"/>
                <a:gd name="connsiteY21" fmla="*/ 151232 h 22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0748" h="226847">
                  <a:moveTo>
                    <a:pt x="180749" y="151232"/>
                  </a:moveTo>
                  <a:cubicBezTo>
                    <a:pt x="180749" y="171854"/>
                    <a:pt x="170321" y="192477"/>
                    <a:pt x="152941" y="206225"/>
                  </a:cubicBezTo>
                  <a:cubicBezTo>
                    <a:pt x="135561" y="219973"/>
                    <a:pt x="114706" y="226847"/>
                    <a:pt x="90375" y="226847"/>
                  </a:cubicBezTo>
                  <a:cubicBezTo>
                    <a:pt x="66043" y="226847"/>
                    <a:pt x="41711" y="216536"/>
                    <a:pt x="24331" y="199351"/>
                  </a:cubicBezTo>
                  <a:cubicBezTo>
                    <a:pt x="6952" y="178728"/>
                    <a:pt x="0" y="151232"/>
                    <a:pt x="0" y="120298"/>
                  </a:cubicBezTo>
                  <a:lnTo>
                    <a:pt x="0" y="106550"/>
                  </a:lnTo>
                  <a:cubicBezTo>
                    <a:pt x="0" y="85927"/>
                    <a:pt x="3476" y="68742"/>
                    <a:pt x="10428" y="51556"/>
                  </a:cubicBezTo>
                  <a:cubicBezTo>
                    <a:pt x="17380" y="37808"/>
                    <a:pt x="27808" y="24060"/>
                    <a:pt x="41711" y="13748"/>
                  </a:cubicBezTo>
                  <a:cubicBezTo>
                    <a:pt x="55615" y="3437"/>
                    <a:pt x="72995" y="0"/>
                    <a:pt x="90375" y="0"/>
                  </a:cubicBezTo>
                  <a:cubicBezTo>
                    <a:pt x="111230" y="0"/>
                    <a:pt x="135561" y="6874"/>
                    <a:pt x="152941" y="20623"/>
                  </a:cubicBezTo>
                  <a:cubicBezTo>
                    <a:pt x="170321" y="34371"/>
                    <a:pt x="177273" y="54993"/>
                    <a:pt x="180749" y="75616"/>
                  </a:cubicBezTo>
                  <a:lnTo>
                    <a:pt x="135561" y="75616"/>
                  </a:lnTo>
                  <a:cubicBezTo>
                    <a:pt x="135561" y="65305"/>
                    <a:pt x="132086" y="54993"/>
                    <a:pt x="125134" y="44682"/>
                  </a:cubicBezTo>
                  <a:cubicBezTo>
                    <a:pt x="114706" y="37808"/>
                    <a:pt x="104278" y="34371"/>
                    <a:pt x="93850" y="34371"/>
                  </a:cubicBezTo>
                  <a:cubicBezTo>
                    <a:pt x="79947" y="34371"/>
                    <a:pt x="66043" y="37808"/>
                    <a:pt x="59091" y="51556"/>
                  </a:cubicBezTo>
                  <a:cubicBezTo>
                    <a:pt x="48663" y="65305"/>
                    <a:pt x="45187" y="82490"/>
                    <a:pt x="48663" y="99675"/>
                  </a:cubicBezTo>
                  <a:lnTo>
                    <a:pt x="48663" y="116861"/>
                  </a:lnTo>
                  <a:cubicBezTo>
                    <a:pt x="48663" y="134046"/>
                    <a:pt x="52139" y="151232"/>
                    <a:pt x="59091" y="168417"/>
                  </a:cubicBezTo>
                  <a:cubicBezTo>
                    <a:pt x="66043" y="178728"/>
                    <a:pt x="79947" y="185602"/>
                    <a:pt x="93850" y="185602"/>
                  </a:cubicBezTo>
                  <a:cubicBezTo>
                    <a:pt x="104278" y="185602"/>
                    <a:pt x="118182" y="182165"/>
                    <a:pt x="125134" y="175291"/>
                  </a:cubicBezTo>
                  <a:cubicBezTo>
                    <a:pt x="132086" y="168417"/>
                    <a:pt x="135561" y="158106"/>
                    <a:pt x="135561" y="144357"/>
                  </a:cubicBezTo>
                  <a:lnTo>
                    <a:pt x="180749" y="151232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7AEB9C57-76D9-F644-BDE8-6E9B798C0B5D}"/>
                </a:ext>
              </a:extLst>
            </p:cNvPr>
            <p:cNvSpPr/>
            <p:nvPr/>
          </p:nvSpPr>
          <p:spPr>
            <a:xfrm>
              <a:off x="9364607" y="2337967"/>
              <a:ext cx="180749" cy="216536"/>
            </a:xfrm>
            <a:custGeom>
              <a:avLst/>
              <a:gdLst>
                <a:gd name="connsiteX0" fmla="*/ 69519 w 180749"/>
                <a:gd name="connsiteY0" fmla="*/ 127172 h 216536"/>
                <a:gd name="connsiteX1" fmla="*/ 45187 w 180749"/>
                <a:gd name="connsiteY1" fmla="*/ 127172 h 216536"/>
                <a:gd name="connsiteX2" fmla="*/ 45187 w 180749"/>
                <a:gd name="connsiteY2" fmla="*/ 216536 h 216536"/>
                <a:gd name="connsiteX3" fmla="*/ 0 w 180749"/>
                <a:gd name="connsiteY3" fmla="*/ 216536 h 216536"/>
                <a:gd name="connsiteX4" fmla="*/ 0 w 180749"/>
                <a:gd name="connsiteY4" fmla="*/ 0 h 216536"/>
                <a:gd name="connsiteX5" fmla="*/ 45187 w 180749"/>
                <a:gd name="connsiteY5" fmla="*/ 0 h 216536"/>
                <a:gd name="connsiteX6" fmla="*/ 45187 w 180749"/>
                <a:gd name="connsiteY6" fmla="*/ 85927 h 216536"/>
                <a:gd name="connsiteX7" fmla="*/ 66043 w 180749"/>
                <a:gd name="connsiteY7" fmla="*/ 85927 h 216536"/>
                <a:gd name="connsiteX8" fmla="*/ 118182 w 180749"/>
                <a:gd name="connsiteY8" fmla="*/ 0 h 216536"/>
                <a:gd name="connsiteX9" fmla="*/ 173797 w 180749"/>
                <a:gd name="connsiteY9" fmla="*/ 0 h 216536"/>
                <a:gd name="connsiteX10" fmla="*/ 104278 w 180749"/>
                <a:gd name="connsiteY10" fmla="*/ 99675 h 216536"/>
                <a:gd name="connsiteX11" fmla="*/ 180749 w 180749"/>
                <a:gd name="connsiteY11" fmla="*/ 216536 h 216536"/>
                <a:gd name="connsiteX12" fmla="*/ 128610 w 180749"/>
                <a:gd name="connsiteY12" fmla="*/ 216536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749" h="216536">
                  <a:moveTo>
                    <a:pt x="69519" y="127172"/>
                  </a:moveTo>
                  <a:lnTo>
                    <a:pt x="45187" y="127172"/>
                  </a:lnTo>
                  <a:lnTo>
                    <a:pt x="45187" y="216536"/>
                  </a:lnTo>
                  <a:lnTo>
                    <a:pt x="0" y="216536"/>
                  </a:lnTo>
                  <a:lnTo>
                    <a:pt x="0" y="0"/>
                  </a:lnTo>
                  <a:lnTo>
                    <a:pt x="45187" y="0"/>
                  </a:lnTo>
                  <a:lnTo>
                    <a:pt x="45187" y="85927"/>
                  </a:lnTo>
                  <a:lnTo>
                    <a:pt x="66043" y="85927"/>
                  </a:lnTo>
                  <a:lnTo>
                    <a:pt x="118182" y="0"/>
                  </a:lnTo>
                  <a:lnTo>
                    <a:pt x="173797" y="0"/>
                  </a:lnTo>
                  <a:lnTo>
                    <a:pt x="104278" y="99675"/>
                  </a:lnTo>
                  <a:lnTo>
                    <a:pt x="180749" y="216536"/>
                  </a:lnTo>
                  <a:lnTo>
                    <a:pt x="128610" y="216536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1C820572-15B0-E943-8850-403B7CF00422}"/>
                </a:ext>
              </a:extLst>
            </p:cNvPr>
            <p:cNvSpPr/>
            <p:nvPr/>
          </p:nvSpPr>
          <p:spPr>
            <a:xfrm>
              <a:off x="9573163" y="2337967"/>
              <a:ext cx="166845" cy="216536"/>
            </a:xfrm>
            <a:custGeom>
              <a:avLst/>
              <a:gdLst>
                <a:gd name="connsiteX0" fmla="*/ 0 w 166845"/>
                <a:gd name="connsiteY0" fmla="*/ 216536 h 216536"/>
                <a:gd name="connsiteX1" fmla="*/ 0 w 166845"/>
                <a:gd name="connsiteY1" fmla="*/ 0 h 216536"/>
                <a:gd name="connsiteX2" fmla="*/ 76471 w 166845"/>
                <a:gd name="connsiteY2" fmla="*/ 0 h 216536"/>
                <a:gd name="connsiteX3" fmla="*/ 139038 w 166845"/>
                <a:gd name="connsiteY3" fmla="*/ 13748 h 216536"/>
                <a:gd name="connsiteX4" fmla="*/ 159893 w 166845"/>
                <a:gd name="connsiteY4" fmla="*/ 58430 h 216536"/>
                <a:gd name="connsiteX5" fmla="*/ 152942 w 166845"/>
                <a:gd name="connsiteY5" fmla="*/ 85927 h 216536"/>
                <a:gd name="connsiteX6" fmla="*/ 128610 w 166845"/>
                <a:gd name="connsiteY6" fmla="*/ 103112 h 216536"/>
                <a:gd name="connsiteX7" fmla="*/ 156417 w 166845"/>
                <a:gd name="connsiteY7" fmla="*/ 120298 h 216536"/>
                <a:gd name="connsiteX8" fmla="*/ 166845 w 166845"/>
                <a:gd name="connsiteY8" fmla="*/ 151232 h 216536"/>
                <a:gd name="connsiteX9" fmla="*/ 145990 w 166845"/>
                <a:gd name="connsiteY9" fmla="*/ 199351 h 216536"/>
                <a:gd name="connsiteX10" fmla="*/ 86898 w 166845"/>
                <a:gd name="connsiteY10" fmla="*/ 216536 h 216536"/>
                <a:gd name="connsiteX11" fmla="*/ 0 w 166845"/>
                <a:gd name="connsiteY11" fmla="*/ 216536 h 216536"/>
                <a:gd name="connsiteX12" fmla="*/ 45187 w 166845"/>
                <a:gd name="connsiteY12" fmla="*/ 89364 h 216536"/>
                <a:gd name="connsiteX13" fmla="*/ 79947 w 166845"/>
                <a:gd name="connsiteY13" fmla="*/ 89364 h 216536"/>
                <a:gd name="connsiteX14" fmla="*/ 114706 w 166845"/>
                <a:gd name="connsiteY14" fmla="*/ 61867 h 216536"/>
                <a:gd name="connsiteX15" fmla="*/ 104278 w 166845"/>
                <a:gd name="connsiteY15" fmla="*/ 41245 h 216536"/>
                <a:gd name="connsiteX16" fmla="*/ 76471 w 166845"/>
                <a:gd name="connsiteY16" fmla="*/ 34371 h 216536"/>
                <a:gd name="connsiteX17" fmla="*/ 45187 w 166845"/>
                <a:gd name="connsiteY17" fmla="*/ 34371 h 216536"/>
                <a:gd name="connsiteX18" fmla="*/ 45187 w 166845"/>
                <a:gd name="connsiteY18" fmla="*/ 89364 h 216536"/>
                <a:gd name="connsiteX19" fmla="*/ 45187 w 166845"/>
                <a:gd name="connsiteY19" fmla="*/ 120298 h 216536"/>
                <a:gd name="connsiteX20" fmla="*/ 45187 w 166845"/>
                <a:gd name="connsiteY20" fmla="*/ 178728 h 216536"/>
                <a:gd name="connsiteX21" fmla="*/ 83423 w 166845"/>
                <a:gd name="connsiteY21" fmla="*/ 178728 h 216536"/>
                <a:gd name="connsiteX22" fmla="*/ 107754 w 166845"/>
                <a:gd name="connsiteY22" fmla="*/ 171854 h 216536"/>
                <a:gd name="connsiteX23" fmla="*/ 118182 w 166845"/>
                <a:gd name="connsiteY23" fmla="*/ 151232 h 216536"/>
                <a:gd name="connsiteX24" fmla="*/ 86898 w 166845"/>
                <a:gd name="connsiteY24" fmla="*/ 120298 h 216536"/>
                <a:gd name="connsiteX25" fmla="*/ 45187 w 166845"/>
                <a:gd name="connsiteY25" fmla="*/ 120298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6845" h="216536">
                  <a:moveTo>
                    <a:pt x="0" y="216536"/>
                  </a:moveTo>
                  <a:lnTo>
                    <a:pt x="0" y="0"/>
                  </a:lnTo>
                  <a:lnTo>
                    <a:pt x="76471" y="0"/>
                  </a:lnTo>
                  <a:cubicBezTo>
                    <a:pt x="97326" y="0"/>
                    <a:pt x="118182" y="3437"/>
                    <a:pt x="139038" y="13748"/>
                  </a:cubicBezTo>
                  <a:cubicBezTo>
                    <a:pt x="152942" y="24060"/>
                    <a:pt x="159893" y="41245"/>
                    <a:pt x="159893" y="58430"/>
                  </a:cubicBezTo>
                  <a:cubicBezTo>
                    <a:pt x="159893" y="68742"/>
                    <a:pt x="156417" y="79053"/>
                    <a:pt x="152942" y="85927"/>
                  </a:cubicBezTo>
                  <a:cubicBezTo>
                    <a:pt x="145990" y="92801"/>
                    <a:pt x="139038" y="99675"/>
                    <a:pt x="128610" y="103112"/>
                  </a:cubicBezTo>
                  <a:cubicBezTo>
                    <a:pt x="139038" y="106549"/>
                    <a:pt x="149465" y="109987"/>
                    <a:pt x="156417" y="120298"/>
                  </a:cubicBezTo>
                  <a:cubicBezTo>
                    <a:pt x="163369" y="130609"/>
                    <a:pt x="166845" y="140920"/>
                    <a:pt x="166845" y="151232"/>
                  </a:cubicBezTo>
                  <a:cubicBezTo>
                    <a:pt x="166845" y="168417"/>
                    <a:pt x="159893" y="185602"/>
                    <a:pt x="145990" y="199351"/>
                  </a:cubicBezTo>
                  <a:cubicBezTo>
                    <a:pt x="128610" y="209662"/>
                    <a:pt x="107754" y="216536"/>
                    <a:pt x="86898" y="216536"/>
                  </a:cubicBezTo>
                  <a:lnTo>
                    <a:pt x="0" y="216536"/>
                  </a:lnTo>
                  <a:close/>
                  <a:moveTo>
                    <a:pt x="45187" y="89364"/>
                  </a:moveTo>
                  <a:lnTo>
                    <a:pt x="79947" y="89364"/>
                  </a:lnTo>
                  <a:cubicBezTo>
                    <a:pt x="104278" y="89364"/>
                    <a:pt x="114706" y="79053"/>
                    <a:pt x="114706" y="61867"/>
                  </a:cubicBezTo>
                  <a:cubicBezTo>
                    <a:pt x="114706" y="54993"/>
                    <a:pt x="111230" y="44682"/>
                    <a:pt x="104278" y="41245"/>
                  </a:cubicBezTo>
                  <a:cubicBezTo>
                    <a:pt x="97326" y="37808"/>
                    <a:pt x="86898" y="34371"/>
                    <a:pt x="76471" y="34371"/>
                  </a:cubicBezTo>
                  <a:lnTo>
                    <a:pt x="45187" y="34371"/>
                  </a:lnTo>
                  <a:lnTo>
                    <a:pt x="45187" y="89364"/>
                  </a:lnTo>
                  <a:close/>
                  <a:moveTo>
                    <a:pt x="45187" y="120298"/>
                  </a:moveTo>
                  <a:lnTo>
                    <a:pt x="45187" y="178728"/>
                  </a:lnTo>
                  <a:lnTo>
                    <a:pt x="83423" y="178728"/>
                  </a:lnTo>
                  <a:cubicBezTo>
                    <a:pt x="90375" y="178728"/>
                    <a:pt x="100803" y="175291"/>
                    <a:pt x="107754" y="171854"/>
                  </a:cubicBezTo>
                  <a:cubicBezTo>
                    <a:pt x="114706" y="168417"/>
                    <a:pt x="118182" y="158106"/>
                    <a:pt x="118182" y="151232"/>
                  </a:cubicBezTo>
                  <a:cubicBezTo>
                    <a:pt x="118182" y="130609"/>
                    <a:pt x="107754" y="120298"/>
                    <a:pt x="86898" y="120298"/>
                  </a:cubicBezTo>
                  <a:lnTo>
                    <a:pt x="45187" y="120298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id="{C2E559E1-D602-874B-B2EA-EDDF46D313CC}"/>
                </a:ext>
              </a:extLst>
            </p:cNvPr>
            <p:cNvSpPr/>
            <p:nvPr/>
          </p:nvSpPr>
          <p:spPr>
            <a:xfrm>
              <a:off x="9781720" y="2337967"/>
              <a:ext cx="229412" cy="216536"/>
            </a:xfrm>
            <a:custGeom>
              <a:avLst/>
              <a:gdLst>
                <a:gd name="connsiteX0" fmla="*/ 45188 w 229412"/>
                <a:gd name="connsiteY0" fmla="*/ 75616 h 216536"/>
                <a:gd name="connsiteX1" fmla="*/ 79947 w 229412"/>
                <a:gd name="connsiteY1" fmla="*/ 75616 h 216536"/>
                <a:gd name="connsiteX2" fmla="*/ 142514 w 229412"/>
                <a:gd name="connsiteY2" fmla="*/ 92801 h 216536"/>
                <a:gd name="connsiteX3" fmla="*/ 163369 w 229412"/>
                <a:gd name="connsiteY3" fmla="*/ 144357 h 216536"/>
                <a:gd name="connsiteX4" fmla="*/ 142514 w 229412"/>
                <a:gd name="connsiteY4" fmla="*/ 195914 h 216536"/>
                <a:gd name="connsiteX5" fmla="*/ 83422 w 229412"/>
                <a:gd name="connsiteY5" fmla="*/ 216536 h 216536"/>
                <a:gd name="connsiteX6" fmla="*/ 0 w 229412"/>
                <a:gd name="connsiteY6" fmla="*/ 216536 h 216536"/>
                <a:gd name="connsiteX7" fmla="*/ 0 w 229412"/>
                <a:gd name="connsiteY7" fmla="*/ 0 h 216536"/>
                <a:gd name="connsiteX8" fmla="*/ 45188 w 229412"/>
                <a:gd name="connsiteY8" fmla="*/ 0 h 216536"/>
                <a:gd name="connsiteX9" fmla="*/ 45188 w 229412"/>
                <a:gd name="connsiteY9" fmla="*/ 75616 h 216536"/>
                <a:gd name="connsiteX10" fmla="*/ 45188 w 229412"/>
                <a:gd name="connsiteY10" fmla="*/ 113424 h 216536"/>
                <a:gd name="connsiteX11" fmla="*/ 45188 w 229412"/>
                <a:gd name="connsiteY11" fmla="*/ 178728 h 216536"/>
                <a:gd name="connsiteX12" fmla="*/ 79947 w 229412"/>
                <a:gd name="connsiteY12" fmla="*/ 178728 h 216536"/>
                <a:gd name="connsiteX13" fmla="*/ 107754 w 229412"/>
                <a:gd name="connsiteY13" fmla="*/ 171854 h 216536"/>
                <a:gd name="connsiteX14" fmla="*/ 118182 w 229412"/>
                <a:gd name="connsiteY14" fmla="*/ 147794 h 216536"/>
                <a:gd name="connsiteX15" fmla="*/ 107754 w 229412"/>
                <a:gd name="connsiteY15" fmla="*/ 123735 h 216536"/>
                <a:gd name="connsiteX16" fmla="*/ 79947 w 229412"/>
                <a:gd name="connsiteY16" fmla="*/ 113424 h 216536"/>
                <a:gd name="connsiteX17" fmla="*/ 45188 w 229412"/>
                <a:gd name="connsiteY17" fmla="*/ 113424 h 216536"/>
                <a:gd name="connsiteX18" fmla="*/ 229412 w 229412"/>
                <a:gd name="connsiteY18" fmla="*/ 216536 h 216536"/>
                <a:gd name="connsiteX19" fmla="*/ 184225 w 229412"/>
                <a:gd name="connsiteY19" fmla="*/ 216536 h 216536"/>
                <a:gd name="connsiteX20" fmla="*/ 184225 w 229412"/>
                <a:gd name="connsiteY20" fmla="*/ 0 h 216536"/>
                <a:gd name="connsiteX21" fmla="*/ 229412 w 229412"/>
                <a:gd name="connsiteY21" fmla="*/ 0 h 216536"/>
                <a:gd name="connsiteX22" fmla="*/ 229412 w 229412"/>
                <a:gd name="connsiteY22" fmla="*/ 216536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9412" h="216536">
                  <a:moveTo>
                    <a:pt x="45188" y="75616"/>
                  </a:moveTo>
                  <a:lnTo>
                    <a:pt x="79947" y="75616"/>
                  </a:lnTo>
                  <a:cubicBezTo>
                    <a:pt x="100802" y="75616"/>
                    <a:pt x="125134" y="82490"/>
                    <a:pt x="142514" y="92801"/>
                  </a:cubicBezTo>
                  <a:cubicBezTo>
                    <a:pt x="156417" y="106549"/>
                    <a:pt x="166846" y="123735"/>
                    <a:pt x="163369" y="144357"/>
                  </a:cubicBezTo>
                  <a:cubicBezTo>
                    <a:pt x="163369" y="164980"/>
                    <a:pt x="156417" y="182165"/>
                    <a:pt x="142514" y="195914"/>
                  </a:cubicBezTo>
                  <a:cubicBezTo>
                    <a:pt x="125134" y="209662"/>
                    <a:pt x="104278" y="216536"/>
                    <a:pt x="83422" y="216536"/>
                  </a:cubicBezTo>
                  <a:lnTo>
                    <a:pt x="0" y="216536"/>
                  </a:lnTo>
                  <a:lnTo>
                    <a:pt x="0" y="0"/>
                  </a:lnTo>
                  <a:lnTo>
                    <a:pt x="45188" y="0"/>
                  </a:lnTo>
                  <a:lnTo>
                    <a:pt x="45188" y="75616"/>
                  </a:lnTo>
                  <a:close/>
                  <a:moveTo>
                    <a:pt x="45188" y="113424"/>
                  </a:moveTo>
                  <a:lnTo>
                    <a:pt x="45188" y="178728"/>
                  </a:lnTo>
                  <a:lnTo>
                    <a:pt x="79947" y="178728"/>
                  </a:lnTo>
                  <a:cubicBezTo>
                    <a:pt x="90375" y="178728"/>
                    <a:pt x="100802" y="178728"/>
                    <a:pt x="107754" y="171854"/>
                  </a:cubicBezTo>
                  <a:cubicBezTo>
                    <a:pt x="114707" y="164980"/>
                    <a:pt x="118182" y="154669"/>
                    <a:pt x="118182" y="147794"/>
                  </a:cubicBezTo>
                  <a:cubicBezTo>
                    <a:pt x="118182" y="137483"/>
                    <a:pt x="114707" y="130609"/>
                    <a:pt x="107754" y="123735"/>
                  </a:cubicBezTo>
                  <a:cubicBezTo>
                    <a:pt x="100802" y="116861"/>
                    <a:pt x="90375" y="113424"/>
                    <a:pt x="79947" y="113424"/>
                  </a:cubicBezTo>
                  <a:lnTo>
                    <a:pt x="45188" y="113424"/>
                  </a:lnTo>
                  <a:close/>
                  <a:moveTo>
                    <a:pt x="229412" y="216536"/>
                  </a:moveTo>
                  <a:lnTo>
                    <a:pt x="184225" y="216536"/>
                  </a:lnTo>
                  <a:lnTo>
                    <a:pt x="184225" y="0"/>
                  </a:lnTo>
                  <a:lnTo>
                    <a:pt x="229412" y="0"/>
                  </a:lnTo>
                  <a:lnTo>
                    <a:pt x="229412" y="216536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45" name="Полилиния 44">
              <a:extLst>
                <a:ext uri="{FF2B5EF4-FFF2-40B4-BE49-F238E27FC236}">
                  <a16:creationId xmlns:a16="http://schemas.microsoft.com/office/drawing/2014/main" id="{44891936-F88E-8245-BBEE-5FA0C17E8731}"/>
                </a:ext>
              </a:extLst>
            </p:cNvPr>
            <p:cNvSpPr/>
            <p:nvPr/>
          </p:nvSpPr>
          <p:spPr>
            <a:xfrm>
              <a:off x="6142413" y="1203731"/>
              <a:ext cx="27807" cy="1443573"/>
            </a:xfrm>
            <a:custGeom>
              <a:avLst/>
              <a:gdLst>
                <a:gd name="connsiteX0" fmla="*/ 0 w 27807"/>
                <a:gd name="connsiteY0" fmla="*/ 0 h 1443573"/>
                <a:gd name="connsiteX1" fmla="*/ 27808 w 27807"/>
                <a:gd name="connsiteY1" fmla="*/ 0 h 1443573"/>
                <a:gd name="connsiteX2" fmla="*/ 27808 w 27807"/>
                <a:gd name="connsiteY2" fmla="*/ 1443574 h 1443573"/>
                <a:gd name="connsiteX3" fmla="*/ 0 w 27807"/>
                <a:gd name="connsiteY3" fmla="*/ 1443574 h 144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07" h="1443573">
                  <a:moveTo>
                    <a:pt x="0" y="0"/>
                  </a:moveTo>
                  <a:lnTo>
                    <a:pt x="27808" y="0"/>
                  </a:lnTo>
                  <a:lnTo>
                    <a:pt x="27808" y="1443574"/>
                  </a:lnTo>
                  <a:lnTo>
                    <a:pt x="0" y="1443574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id="{FC2C78D3-2256-E746-8D44-99B6E6B4AD6F}"/>
                </a:ext>
              </a:extLst>
            </p:cNvPr>
            <p:cNvSpPr/>
            <p:nvPr/>
          </p:nvSpPr>
          <p:spPr>
            <a:xfrm>
              <a:off x="2701235" y="1279346"/>
              <a:ext cx="1237433" cy="1282030"/>
            </a:xfrm>
            <a:custGeom>
              <a:avLst/>
              <a:gdLst>
                <a:gd name="connsiteX0" fmla="*/ 0 w 1237433"/>
                <a:gd name="connsiteY0" fmla="*/ 0 h 1282030"/>
                <a:gd name="connsiteX1" fmla="*/ 0 w 1237433"/>
                <a:gd name="connsiteY1" fmla="*/ 0 h 1282030"/>
                <a:gd name="connsiteX2" fmla="*/ 0 w 1237433"/>
                <a:gd name="connsiteY2" fmla="*/ 1282031 h 1282030"/>
                <a:gd name="connsiteX3" fmla="*/ 368449 w 1237433"/>
                <a:gd name="connsiteY3" fmla="*/ 1282031 h 1282030"/>
                <a:gd name="connsiteX4" fmla="*/ 368449 w 1237433"/>
                <a:gd name="connsiteY4" fmla="*/ 302463 h 1282030"/>
                <a:gd name="connsiteX5" fmla="*/ 872460 w 1237433"/>
                <a:gd name="connsiteY5" fmla="*/ 302463 h 1282030"/>
                <a:gd name="connsiteX6" fmla="*/ 872460 w 1237433"/>
                <a:gd name="connsiteY6" fmla="*/ 1282031 h 1282030"/>
                <a:gd name="connsiteX7" fmla="*/ 1237434 w 1237433"/>
                <a:gd name="connsiteY7" fmla="*/ 1282031 h 1282030"/>
                <a:gd name="connsiteX8" fmla="*/ 1237434 w 1237433"/>
                <a:gd name="connsiteY8" fmla="*/ 0 h 128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7433" h="1282030">
                  <a:moveTo>
                    <a:pt x="0" y="0"/>
                  </a:moveTo>
                  <a:lnTo>
                    <a:pt x="0" y="0"/>
                  </a:lnTo>
                  <a:lnTo>
                    <a:pt x="0" y="1282031"/>
                  </a:lnTo>
                  <a:lnTo>
                    <a:pt x="368449" y="1282031"/>
                  </a:lnTo>
                  <a:lnTo>
                    <a:pt x="368449" y="302463"/>
                  </a:lnTo>
                  <a:lnTo>
                    <a:pt x="872460" y="302463"/>
                  </a:lnTo>
                  <a:lnTo>
                    <a:pt x="872460" y="1282031"/>
                  </a:lnTo>
                  <a:lnTo>
                    <a:pt x="1237434" y="1282031"/>
                  </a:lnTo>
                  <a:lnTo>
                    <a:pt x="1237434" y="0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:a16="http://schemas.microsoft.com/office/drawing/2014/main" id="{564197A1-705C-2B4D-89B5-9184AF13F206}"/>
                </a:ext>
              </a:extLst>
            </p:cNvPr>
            <p:cNvSpPr/>
            <p:nvPr/>
          </p:nvSpPr>
          <p:spPr>
            <a:xfrm>
              <a:off x="973694" y="1279346"/>
              <a:ext cx="1536364" cy="1282030"/>
            </a:xfrm>
            <a:custGeom>
              <a:avLst/>
              <a:gdLst>
                <a:gd name="connsiteX0" fmla="*/ 1536365 w 1536364"/>
                <a:gd name="connsiteY0" fmla="*/ 0 h 1282030"/>
                <a:gd name="connsiteX1" fmla="*/ 768182 w 1536364"/>
                <a:gd name="connsiteY1" fmla="*/ 0 h 1282030"/>
                <a:gd name="connsiteX2" fmla="*/ 0 w 1536364"/>
                <a:gd name="connsiteY2" fmla="*/ 1282031 h 1282030"/>
                <a:gd name="connsiteX3" fmla="*/ 406685 w 1536364"/>
                <a:gd name="connsiteY3" fmla="*/ 1282031 h 1282030"/>
                <a:gd name="connsiteX4" fmla="*/ 559626 w 1536364"/>
                <a:gd name="connsiteY4" fmla="*/ 1027687 h 1282030"/>
                <a:gd name="connsiteX5" fmla="*/ 1167915 w 1536364"/>
                <a:gd name="connsiteY5" fmla="*/ 1027687 h 1282030"/>
                <a:gd name="connsiteX6" fmla="*/ 1167915 w 1536364"/>
                <a:gd name="connsiteY6" fmla="*/ 1282031 h 1282030"/>
                <a:gd name="connsiteX7" fmla="*/ 1536365 w 1536364"/>
                <a:gd name="connsiteY7" fmla="*/ 1282031 h 1282030"/>
                <a:gd name="connsiteX8" fmla="*/ 1536365 w 1536364"/>
                <a:gd name="connsiteY8" fmla="*/ 0 h 1282030"/>
                <a:gd name="connsiteX9" fmla="*/ 740375 w 1536364"/>
                <a:gd name="connsiteY9" fmla="*/ 728661 h 1282030"/>
                <a:gd name="connsiteX10" fmla="*/ 1167915 w 1536364"/>
                <a:gd name="connsiteY10" fmla="*/ 13748 h 1282030"/>
                <a:gd name="connsiteX11" fmla="*/ 1167915 w 1536364"/>
                <a:gd name="connsiteY11" fmla="*/ 728661 h 1282030"/>
                <a:gd name="connsiteX12" fmla="*/ 740375 w 1536364"/>
                <a:gd name="connsiteY12" fmla="*/ 728661 h 128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36364" h="1282030">
                  <a:moveTo>
                    <a:pt x="1536365" y="0"/>
                  </a:moveTo>
                  <a:lnTo>
                    <a:pt x="768182" y="0"/>
                  </a:lnTo>
                  <a:lnTo>
                    <a:pt x="0" y="1282031"/>
                  </a:lnTo>
                  <a:lnTo>
                    <a:pt x="406685" y="1282031"/>
                  </a:lnTo>
                  <a:lnTo>
                    <a:pt x="559626" y="1027687"/>
                  </a:lnTo>
                  <a:lnTo>
                    <a:pt x="1167915" y="1027687"/>
                  </a:lnTo>
                  <a:lnTo>
                    <a:pt x="1167915" y="1282031"/>
                  </a:lnTo>
                  <a:lnTo>
                    <a:pt x="1536365" y="1282031"/>
                  </a:lnTo>
                  <a:lnTo>
                    <a:pt x="1536365" y="0"/>
                  </a:lnTo>
                  <a:close/>
                  <a:moveTo>
                    <a:pt x="740375" y="728661"/>
                  </a:moveTo>
                  <a:lnTo>
                    <a:pt x="1167915" y="13748"/>
                  </a:lnTo>
                  <a:lnTo>
                    <a:pt x="1167915" y="728661"/>
                  </a:lnTo>
                  <a:lnTo>
                    <a:pt x="740375" y="728661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7272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повая страница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5C1A594-213A-4E75-BB10-327662A47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0612" y="2299122"/>
            <a:ext cx="13238129" cy="7571434"/>
          </a:xfrm>
        </p:spPr>
        <p:txBody>
          <a:bodyPr>
            <a:normAutofit/>
          </a:bodyPr>
          <a:lstStyle>
            <a:lvl1pPr>
              <a:defRPr sz="1320"/>
            </a:lvl1pPr>
            <a:lvl2pPr>
              <a:defRPr sz="1320"/>
            </a:lvl2pPr>
            <a:lvl3pPr>
              <a:defRPr sz="1320"/>
            </a:lvl3pPr>
            <a:lvl4pPr>
              <a:defRPr sz="1320"/>
            </a:lvl4pPr>
            <a:lvl5pPr>
              <a:defRPr sz="132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8BB9C5-7872-428E-AD40-D44142C5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389" y="749404"/>
            <a:ext cx="8324350" cy="1046114"/>
          </a:xfrm>
        </p:spPr>
        <p:txBody>
          <a:bodyPr anchor="t">
            <a:normAutofit/>
          </a:bodyPr>
          <a:lstStyle>
            <a:lvl1pPr algn="r">
              <a:defRPr sz="2264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7FC7F9-BF47-4774-9E0B-C30D25EE6D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11" y="763381"/>
            <a:ext cx="4430899" cy="85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151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B9DB03-AD17-F34C-9036-3C02E26B54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8" r="13168"/>
          <a:stretch/>
        </p:blipFill>
        <p:spPr>
          <a:xfrm>
            <a:off x="0" y="2187498"/>
            <a:ext cx="15119350" cy="8504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89848" y="6539503"/>
            <a:ext cx="7200864" cy="1337401"/>
          </a:xfrm>
        </p:spPr>
        <p:txBody>
          <a:bodyPr>
            <a:normAutofit/>
          </a:bodyPr>
          <a:lstStyle>
            <a:lvl1pPr>
              <a:defRPr sz="4148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E142BDB-E1E5-4AD2-B5F0-18E3B650AEA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9848" y="7981407"/>
            <a:ext cx="7200864" cy="1004842"/>
          </a:xfrm>
        </p:spPr>
        <p:txBody>
          <a:bodyPr>
            <a:normAutofit/>
          </a:bodyPr>
          <a:lstStyle>
            <a:lvl1pPr marL="0" indent="0">
              <a:buNone/>
              <a:defRPr sz="2640" b="0">
                <a:solidFill>
                  <a:schemeClr val="tx1"/>
                </a:solidFill>
              </a:defRPr>
            </a:lvl1pPr>
            <a:lvl2pPr marL="702993" indent="0">
              <a:buNone/>
              <a:defRPr sz="2154"/>
            </a:lvl2pPr>
            <a:lvl3pPr marL="1405985" indent="0">
              <a:buNone/>
              <a:defRPr sz="1845"/>
            </a:lvl3pPr>
            <a:lvl4pPr marL="2108976" indent="0">
              <a:buNone/>
              <a:defRPr sz="1537"/>
            </a:lvl4pPr>
            <a:lvl5pPr marL="2811968" indent="0">
              <a:buNone/>
              <a:defRPr sz="1537"/>
            </a:lvl5pPr>
            <a:lvl6pPr marL="3514961" indent="0">
              <a:buNone/>
              <a:defRPr sz="1537"/>
            </a:lvl6pPr>
            <a:lvl7pPr marL="4217953" indent="0">
              <a:buNone/>
              <a:defRPr sz="1537"/>
            </a:lvl7pPr>
            <a:lvl8pPr marL="4920946" indent="0">
              <a:buNone/>
              <a:defRPr sz="1537"/>
            </a:lvl8pPr>
            <a:lvl9pPr marL="5623938" indent="0">
              <a:buNone/>
              <a:defRPr sz="1537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9ED7A2-DBE6-A54B-8E15-0F6C7489654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88" y="700775"/>
            <a:ext cx="8709167" cy="14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768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азде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95CA76-8B2A-6E47-890B-2BB0C8861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8" r="13168"/>
          <a:stretch/>
        </p:blipFill>
        <p:spPr>
          <a:xfrm>
            <a:off x="0" y="2187498"/>
            <a:ext cx="15119350" cy="850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25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ая страница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708BB9C5-7872-428E-AD40-D44142C5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089" y="771807"/>
            <a:ext cx="8275650" cy="1046114"/>
          </a:xfrm>
        </p:spPr>
        <p:txBody>
          <a:bodyPr anchor="t">
            <a:normAutofit/>
          </a:bodyPr>
          <a:lstStyle>
            <a:lvl1pPr algn="r">
              <a:defRPr sz="2263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56FEF7C-87DF-4A30-A2AF-4C2811EAA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533" y="10136775"/>
            <a:ext cx="3273208" cy="555038"/>
          </a:xfrm>
          <a:prstGeom prst="rect">
            <a:avLst/>
          </a:prstGeom>
        </p:spPr>
        <p:txBody>
          <a:bodyPr/>
          <a:lstStyle>
            <a:lvl1pPr algn="r">
              <a:defRPr sz="1320"/>
            </a:lvl1pPr>
          </a:lstStyle>
          <a:p>
            <a:pPr marL="0" marR="0" lvl="0" indent="0" algn="r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A857BB-4099-4933-84E3-9D03C8EF2254}" type="slidenum">
              <a:rPr kumimoji="0" lang="ru-RU" sz="1320" b="0" i="0" u="none" strike="noStrike" kern="1200" cap="none" spc="0" normalizeH="0" baseline="0" noProof="0" smtClean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rPr>
              <a:pPr marL="0" marR="0" lvl="0" indent="0" algn="r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20" b="0" i="0" u="none" strike="noStrike" kern="1200" cap="none" spc="0" normalizeH="0" baseline="0" noProof="0" dirty="0">
              <a:ln>
                <a:noFill/>
              </a:ln>
              <a:solidFill>
                <a:srgbClr val="3E3E41"/>
              </a:solidFill>
              <a:effectLst/>
              <a:uLnTx/>
              <a:uFillTx/>
              <a:latin typeface="TT Norms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5405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ая страница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0F2A64B-5E4B-4275-885F-63D22F7E1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492" y="771813"/>
            <a:ext cx="8368248" cy="1046114"/>
          </a:xfrm>
        </p:spPr>
        <p:txBody>
          <a:bodyPr anchor="t">
            <a:normAutofit/>
          </a:bodyPr>
          <a:lstStyle>
            <a:lvl1pPr algn="r">
              <a:defRPr sz="2263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DDCA563-AA5A-48D2-8231-7F6644B7A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533" y="10136775"/>
            <a:ext cx="3273208" cy="555038"/>
          </a:xfrm>
          <a:prstGeom prst="rect">
            <a:avLst/>
          </a:prstGeom>
        </p:spPr>
        <p:txBody>
          <a:bodyPr/>
          <a:lstStyle>
            <a:lvl1pPr algn="r">
              <a:defRPr sz="1320"/>
            </a:lvl1pPr>
          </a:lstStyle>
          <a:p>
            <a:pPr marL="0" marR="0" lvl="0" indent="0" algn="r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A857BB-4099-4933-84E3-9D03C8EF2254}" type="slidenum">
              <a:rPr kumimoji="0" lang="ru-RU" sz="1320" b="0" i="0" u="none" strike="noStrike" kern="1200" cap="none" spc="0" normalizeH="0" baseline="0" noProof="0" smtClean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rPr>
              <a:pPr marL="0" marR="0" lvl="0" indent="0" algn="r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20" b="0" i="0" u="none" strike="noStrike" kern="1200" cap="none" spc="0" normalizeH="0" baseline="0" noProof="0" dirty="0">
              <a:ln>
                <a:noFill/>
              </a:ln>
              <a:solidFill>
                <a:srgbClr val="3E3E41"/>
              </a:solidFill>
              <a:effectLst/>
              <a:uLnTx/>
              <a:uFillTx/>
              <a:latin typeface="TT Norms Regular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703025-DEF6-4248-A2F6-B31A8AB8292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88" y="700776"/>
            <a:ext cx="4310529" cy="69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964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фина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7ACBDA-E18C-B242-9DA1-DF1B4C926D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1185"/>
            <a:ext cx="15119350" cy="850463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D66D35-741C-D446-8240-1BF0C97D8B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"/>
          <a:stretch/>
        </p:blipFill>
        <p:spPr>
          <a:xfrm>
            <a:off x="0" y="0"/>
            <a:ext cx="15119350" cy="8296102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4D270C8-C329-8241-A96E-B78CCA5C5302}"/>
              </a:ext>
            </a:extLst>
          </p:cNvPr>
          <p:cNvGrpSpPr/>
          <p:nvPr userDrawn="1"/>
        </p:nvGrpSpPr>
        <p:grpSpPr>
          <a:xfrm>
            <a:off x="5331389" y="4709794"/>
            <a:ext cx="4456573" cy="1272226"/>
            <a:chOff x="14904359" y="5084036"/>
            <a:chExt cx="1820001" cy="519559"/>
          </a:xfrm>
        </p:grpSpPr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id="{52111781-8F4C-0347-81B3-EF62D96041DF}"/>
                </a:ext>
              </a:extLst>
            </p:cNvPr>
            <p:cNvSpPr/>
            <p:nvPr/>
          </p:nvSpPr>
          <p:spPr>
            <a:xfrm>
              <a:off x="16191883" y="5084036"/>
              <a:ext cx="532477" cy="519559"/>
            </a:xfrm>
            <a:custGeom>
              <a:avLst/>
              <a:gdLst>
                <a:gd name="connsiteX0" fmla="*/ 321177 w 532477"/>
                <a:gd name="connsiteY0" fmla="*/ 0 h 519559"/>
                <a:gd name="connsiteX1" fmla="*/ 0 w 532477"/>
                <a:gd name="connsiteY1" fmla="*/ 0 h 519559"/>
                <a:gd name="connsiteX2" fmla="*/ 0 w 532477"/>
                <a:gd name="connsiteY2" fmla="*/ 519560 h 519559"/>
                <a:gd name="connsiteX3" fmla="*/ 149319 w 532477"/>
                <a:gd name="connsiteY3" fmla="*/ 519560 h 519559"/>
                <a:gd name="connsiteX4" fmla="*/ 149319 w 532477"/>
                <a:gd name="connsiteY4" fmla="*/ 416484 h 519559"/>
                <a:gd name="connsiteX5" fmla="*/ 321177 w 532477"/>
                <a:gd name="connsiteY5" fmla="*/ 416484 h 519559"/>
                <a:gd name="connsiteX6" fmla="*/ 532477 w 532477"/>
                <a:gd name="connsiteY6" fmla="*/ 208938 h 519559"/>
                <a:gd name="connsiteX7" fmla="*/ 532477 w 532477"/>
                <a:gd name="connsiteY7" fmla="*/ 208938 h 519559"/>
                <a:gd name="connsiteX8" fmla="*/ 321177 w 532477"/>
                <a:gd name="connsiteY8" fmla="*/ 0 h 519559"/>
                <a:gd name="connsiteX9" fmla="*/ 383158 w 532477"/>
                <a:gd name="connsiteY9" fmla="*/ 208938 h 519559"/>
                <a:gd name="connsiteX10" fmla="*/ 295821 w 532477"/>
                <a:gd name="connsiteY10" fmla="*/ 295299 h 519559"/>
                <a:gd name="connsiteX11" fmla="*/ 295821 w 532477"/>
                <a:gd name="connsiteY11" fmla="*/ 295299 h 519559"/>
                <a:gd name="connsiteX12" fmla="*/ 150728 w 532477"/>
                <a:gd name="connsiteY12" fmla="*/ 295299 h 519559"/>
                <a:gd name="connsiteX13" fmla="*/ 150728 w 532477"/>
                <a:gd name="connsiteY13" fmla="*/ 122577 h 519559"/>
                <a:gd name="connsiteX14" fmla="*/ 295821 w 532477"/>
                <a:gd name="connsiteY14" fmla="*/ 122577 h 519559"/>
                <a:gd name="connsiteX15" fmla="*/ 383158 w 532477"/>
                <a:gd name="connsiteY15" fmla="*/ 208938 h 519559"/>
                <a:gd name="connsiteX16" fmla="*/ 383158 w 532477"/>
                <a:gd name="connsiteY16" fmla="*/ 208938 h 519559"/>
                <a:gd name="connsiteX17" fmla="*/ 383158 w 532477"/>
                <a:gd name="connsiteY17" fmla="*/ 208938 h 51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2477" h="519559">
                  <a:moveTo>
                    <a:pt x="321177" y="0"/>
                  </a:moveTo>
                  <a:lnTo>
                    <a:pt x="0" y="0"/>
                  </a:lnTo>
                  <a:lnTo>
                    <a:pt x="0" y="519560"/>
                  </a:lnTo>
                  <a:lnTo>
                    <a:pt x="149319" y="519560"/>
                  </a:lnTo>
                  <a:lnTo>
                    <a:pt x="149319" y="416484"/>
                  </a:lnTo>
                  <a:lnTo>
                    <a:pt x="321177" y="416484"/>
                  </a:lnTo>
                  <a:cubicBezTo>
                    <a:pt x="438096" y="416484"/>
                    <a:pt x="532477" y="323158"/>
                    <a:pt x="532477" y="208938"/>
                  </a:cubicBezTo>
                  <a:lnTo>
                    <a:pt x="532477" y="208938"/>
                  </a:lnTo>
                  <a:cubicBezTo>
                    <a:pt x="531069" y="93326"/>
                    <a:pt x="436688" y="0"/>
                    <a:pt x="321177" y="0"/>
                  </a:cubicBezTo>
                  <a:moveTo>
                    <a:pt x="383158" y="208938"/>
                  </a:moveTo>
                  <a:cubicBezTo>
                    <a:pt x="383158" y="256298"/>
                    <a:pt x="343715" y="295299"/>
                    <a:pt x="295821" y="295299"/>
                  </a:cubicBezTo>
                  <a:cubicBezTo>
                    <a:pt x="295821" y="295299"/>
                    <a:pt x="295821" y="295299"/>
                    <a:pt x="295821" y="295299"/>
                  </a:cubicBezTo>
                  <a:lnTo>
                    <a:pt x="150728" y="295299"/>
                  </a:lnTo>
                  <a:lnTo>
                    <a:pt x="150728" y="122577"/>
                  </a:lnTo>
                  <a:lnTo>
                    <a:pt x="295821" y="122577"/>
                  </a:lnTo>
                  <a:cubicBezTo>
                    <a:pt x="343715" y="122577"/>
                    <a:pt x="383158" y="161579"/>
                    <a:pt x="383158" y="208938"/>
                  </a:cubicBezTo>
                  <a:cubicBezTo>
                    <a:pt x="383158" y="208938"/>
                    <a:pt x="383158" y="208938"/>
                    <a:pt x="383158" y="208938"/>
                  </a:cubicBezTo>
                  <a:lnTo>
                    <a:pt x="383158" y="208938"/>
                  </a:lnTo>
                  <a:close/>
                </a:path>
              </a:pathLst>
            </a:custGeom>
            <a:solidFill>
              <a:schemeClr val="bg1"/>
            </a:solidFill>
            <a:ln w="140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85811AED-04DF-0C41-9ECB-DBC74D40B940}"/>
                </a:ext>
              </a:extLst>
            </p:cNvPr>
            <p:cNvSpPr/>
            <p:nvPr/>
          </p:nvSpPr>
          <p:spPr>
            <a:xfrm>
              <a:off x="15604468" y="5084036"/>
              <a:ext cx="501486" cy="519559"/>
            </a:xfrm>
            <a:custGeom>
              <a:avLst/>
              <a:gdLst>
                <a:gd name="connsiteX0" fmla="*/ 0 w 501486"/>
                <a:gd name="connsiteY0" fmla="*/ 0 h 519559"/>
                <a:gd name="connsiteX1" fmla="*/ 0 w 501486"/>
                <a:gd name="connsiteY1" fmla="*/ 0 h 519559"/>
                <a:gd name="connsiteX2" fmla="*/ 0 w 501486"/>
                <a:gd name="connsiteY2" fmla="*/ 519560 h 519559"/>
                <a:gd name="connsiteX3" fmla="*/ 149319 w 501486"/>
                <a:gd name="connsiteY3" fmla="*/ 519560 h 519559"/>
                <a:gd name="connsiteX4" fmla="*/ 149319 w 501486"/>
                <a:gd name="connsiteY4" fmla="*/ 122577 h 519559"/>
                <a:gd name="connsiteX5" fmla="*/ 353576 w 501486"/>
                <a:gd name="connsiteY5" fmla="*/ 122577 h 519559"/>
                <a:gd name="connsiteX6" fmla="*/ 353576 w 501486"/>
                <a:gd name="connsiteY6" fmla="*/ 519560 h 519559"/>
                <a:gd name="connsiteX7" fmla="*/ 501486 w 501486"/>
                <a:gd name="connsiteY7" fmla="*/ 519560 h 519559"/>
                <a:gd name="connsiteX8" fmla="*/ 501486 w 501486"/>
                <a:gd name="connsiteY8" fmla="*/ 0 h 51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1486" h="519559">
                  <a:moveTo>
                    <a:pt x="0" y="0"/>
                  </a:moveTo>
                  <a:lnTo>
                    <a:pt x="0" y="0"/>
                  </a:lnTo>
                  <a:lnTo>
                    <a:pt x="0" y="519560"/>
                  </a:lnTo>
                  <a:lnTo>
                    <a:pt x="149319" y="519560"/>
                  </a:lnTo>
                  <a:lnTo>
                    <a:pt x="149319" y="122577"/>
                  </a:lnTo>
                  <a:lnTo>
                    <a:pt x="353576" y="122577"/>
                  </a:lnTo>
                  <a:lnTo>
                    <a:pt x="353576" y="519560"/>
                  </a:lnTo>
                  <a:lnTo>
                    <a:pt x="501486" y="519560"/>
                  </a:lnTo>
                  <a:lnTo>
                    <a:pt x="501486" y="0"/>
                  </a:lnTo>
                  <a:close/>
                </a:path>
              </a:pathLst>
            </a:custGeom>
            <a:solidFill>
              <a:schemeClr val="bg1"/>
            </a:solidFill>
            <a:ln w="140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id="{DDA49B0F-F763-DD42-9B0D-C5D2B9F92155}"/>
                </a:ext>
              </a:extLst>
            </p:cNvPr>
            <p:cNvSpPr/>
            <p:nvPr/>
          </p:nvSpPr>
          <p:spPr>
            <a:xfrm>
              <a:off x="14904359" y="5084036"/>
              <a:ext cx="622631" cy="519559"/>
            </a:xfrm>
            <a:custGeom>
              <a:avLst/>
              <a:gdLst>
                <a:gd name="connsiteX0" fmla="*/ 622632 w 622631"/>
                <a:gd name="connsiteY0" fmla="*/ 0 h 519559"/>
                <a:gd name="connsiteX1" fmla="*/ 311316 w 622631"/>
                <a:gd name="connsiteY1" fmla="*/ 0 h 519559"/>
                <a:gd name="connsiteX2" fmla="*/ 0 w 622631"/>
                <a:gd name="connsiteY2" fmla="*/ 519560 h 519559"/>
                <a:gd name="connsiteX3" fmla="*/ 164814 w 622631"/>
                <a:gd name="connsiteY3" fmla="*/ 519560 h 519559"/>
                <a:gd name="connsiteX4" fmla="*/ 226796 w 622631"/>
                <a:gd name="connsiteY4" fmla="*/ 416484 h 519559"/>
                <a:gd name="connsiteX5" fmla="*/ 473313 w 622631"/>
                <a:gd name="connsiteY5" fmla="*/ 416484 h 519559"/>
                <a:gd name="connsiteX6" fmla="*/ 473313 w 622631"/>
                <a:gd name="connsiteY6" fmla="*/ 519560 h 519559"/>
                <a:gd name="connsiteX7" fmla="*/ 622632 w 622631"/>
                <a:gd name="connsiteY7" fmla="*/ 519560 h 519559"/>
                <a:gd name="connsiteX8" fmla="*/ 622632 w 622631"/>
                <a:gd name="connsiteY8" fmla="*/ 0 h 519559"/>
                <a:gd name="connsiteX9" fmla="*/ 300047 w 622631"/>
                <a:gd name="connsiteY9" fmla="*/ 295299 h 519559"/>
                <a:gd name="connsiteX10" fmla="*/ 473313 w 622631"/>
                <a:gd name="connsiteY10" fmla="*/ 5572 h 519559"/>
                <a:gd name="connsiteX11" fmla="*/ 473313 w 622631"/>
                <a:gd name="connsiteY11" fmla="*/ 295299 h 519559"/>
                <a:gd name="connsiteX12" fmla="*/ 300047 w 622631"/>
                <a:gd name="connsiteY12" fmla="*/ 295299 h 51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2631" h="519559">
                  <a:moveTo>
                    <a:pt x="622632" y="0"/>
                  </a:moveTo>
                  <a:lnTo>
                    <a:pt x="311316" y="0"/>
                  </a:lnTo>
                  <a:lnTo>
                    <a:pt x="0" y="519560"/>
                  </a:lnTo>
                  <a:lnTo>
                    <a:pt x="164814" y="519560"/>
                  </a:lnTo>
                  <a:lnTo>
                    <a:pt x="226796" y="416484"/>
                  </a:lnTo>
                  <a:lnTo>
                    <a:pt x="473313" y="416484"/>
                  </a:lnTo>
                  <a:lnTo>
                    <a:pt x="473313" y="519560"/>
                  </a:lnTo>
                  <a:lnTo>
                    <a:pt x="622632" y="519560"/>
                  </a:lnTo>
                  <a:lnTo>
                    <a:pt x="622632" y="0"/>
                  </a:lnTo>
                  <a:close/>
                  <a:moveTo>
                    <a:pt x="300047" y="295299"/>
                  </a:moveTo>
                  <a:lnTo>
                    <a:pt x="473313" y="5572"/>
                  </a:lnTo>
                  <a:lnTo>
                    <a:pt x="473313" y="295299"/>
                  </a:lnTo>
                  <a:lnTo>
                    <a:pt x="300047" y="295299"/>
                  </a:lnTo>
                  <a:close/>
                </a:path>
              </a:pathLst>
            </a:custGeom>
            <a:solidFill>
              <a:schemeClr val="bg1"/>
            </a:solidFill>
            <a:ln w="140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</p:grp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2E4E239B-868E-F649-B378-E3B41B45B848}"/>
              </a:ext>
            </a:extLst>
          </p:cNvPr>
          <p:cNvSpPr/>
          <p:nvPr userDrawn="1"/>
        </p:nvSpPr>
        <p:spPr>
          <a:xfrm>
            <a:off x="3779839" y="6224128"/>
            <a:ext cx="7559675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+mn-cs"/>
              </a:rPr>
              <a:t>APR.MOSCOW</a:t>
            </a:r>
            <a:endParaRPr kumimoji="0" lang="en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Norms Bold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+mn-cs"/>
              </a:rPr>
              <a:t>+7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+mn-cs"/>
              </a:rPr>
              <a:t> 495 909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+mn-cs"/>
              </a:rPr>
              <a:t>-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+mn-cs"/>
              </a:rPr>
              <a:t>30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+mn-cs"/>
              </a:rPr>
              <a:t>-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+mn-cs"/>
              </a:rPr>
              <a:t>69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Norms Bold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Regular"/>
                <a:ea typeface="Microsoft YaHei" panose="020B0503020204020204" pitchFamily="34" charset="-122"/>
                <a:cs typeface="+mn-cs"/>
              </a:rPr>
              <a:t>г. Москва, ул. 1905 года, д. 7, стр. 1</a:t>
            </a:r>
          </a:p>
        </p:txBody>
      </p:sp>
    </p:spTree>
    <p:extLst>
      <p:ext uri="{BB962C8B-B14F-4D97-AF65-F5344CB8AC3E}">
        <p14:creationId xmlns:p14="http://schemas.microsoft.com/office/powerpoint/2010/main" val="40261537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фина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A093F7-46E9-9642-9E97-AF9CE7AE0B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1185"/>
            <a:ext cx="15119350" cy="850463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F70E07-B145-C944-86D3-9123EAECF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"/>
          <a:stretch/>
        </p:blipFill>
        <p:spPr>
          <a:xfrm>
            <a:off x="0" y="0"/>
            <a:ext cx="15119350" cy="829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175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8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3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T Norms Regular"/>
                <a:ea typeface="+mn-ea"/>
                <a:cs typeface="+mn-cs"/>
              </a:rPr>
              <a:pPr marL="0" marR="0" lvl="0" indent="0" algn="r" defTabSz="12188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T Norms Regular"/>
              <a:ea typeface="+mn-ea"/>
              <a:cs typeface="+mn-cs"/>
            </a:endParaRPr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CF9ADB5E-00A4-4747-BBB9-3863A920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51" y="1252317"/>
            <a:ext cx="9911973" cy="64635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199" b="0" i="0">
                <a:solidFill>
                  <a:srgbClr val="9098A3"/>
                </a:solidFill>
                <a:latin typeface="+mj-lt"/>
                <a:cs typeface="Tahoma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049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повая страница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56FEF7C-87DF-4A30-A2AF-4C2811EAA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533" y="10136777"/>
            <a:ext cx="3273209" cy="555037"/>
          </a:xfrm>
          <a:prstGeom prst="rect">
            <a:avLst/>
          </a:prstGeom>
        </p:spPr>
        <p:txBody>
          <a:bodyPr/>
          <a:lstStyle>
            <a:lvl1pPr algn="r">
              <a:defRPr sz="1320"/>
            </a:lvl1pPr>
          </a:lstStyle>
          <a:p>
            <a:pPr marL="0" marR="0" lvl="0" indent="0" algn="r" defTabSz="712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A857BB-4099-4933-84E3-9D03C8EF2254}" type="slidenum">
              <a:rPr kumimoji="0" lang="ru-RU" sz="1320" b="0" i="0" u="none" strike="noStrike" kern="1200" cap="none" spc="0" normalizeH="0" baseline="0" noProof="0" smtClean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rPr>
              <a:pPr marL="0" marR="0" lvl="0" indent="0" algn="r" defTabSz="712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20" b="0" i="0" u="none" strike="noStrike" kern="1200" cap="none" spc="0" normalizeH="0" baseline="0" noProof="0" dirty="0">
              <a:ln>
                <a:noFill/>
              </a:ln>
              <a:solidFill>
                <a:srgbClr val="3E3E41"/>
              </a:solidFill>
              <a:effectLst/>
              <a:uLnTx/>
              <a:uFillTx/>
              <a:latin typeface="TT Norms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68486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0612" y="503932"/>
            <a:ext cx="13238129" cy="2066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0611" y="2846205"/>
            <a:ext cx="13238129" cy="702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8DE8BDF-5140-4DDE-9D26-69C6D8377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533" y="10136775"/>
            <a:ext cx="3273208" cy="555038"/>
          </a:xfrm>
          <a:prstGeom prst="rect">
            <a:avLst/>
          </a:prstGeom>
        </p:spPr>
        <p:txBody>
          <a:bodyPr/>
          <a:lstStyle>
            <a:lvl1pPr algn="r">
              <a:defRPr sz="1320"/>
            </a:lvl1pPr>
          </a:lstStyle>
          <a:p>
            <a:pPr marL="0" marR="0" lvl="0" indent="0" algn="r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A857BB-4099-4933-84E3-9D03C8EF2254}" type="slidenum">
              <a:rPr kumimoji="0" lang="ru-RU" sz="1320" b="0" i="0" u="none" strike="noStrike" kern="1200" cap="none" spc="0" normalizeH="0" baseline="0" noProof="0" smtClean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rPr>
              <a:pPr marL="0" marR="0" lvl="0" indent="0" algn="r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20" b="0" i="0" u="none" strike="noStrike" kern="1200" cap="none" spc="0" normalizeH="0" baseline="0" noProof="0" dirty="0">
              <a:ln>
                <a:noFill/>
              </a:ln>
              <a:solidFill>
                <a:srgbClr val="3E3E41"/>
              </a:solidFill>
              <a:effectLst/>
              <a:uLnTx/>
              <a:uFillTx/>
              <a:latin typeface="TT Norms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46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 dt="0"/>
  <p:txStyles>
    <p:titleStyle>
      <a:lvl1pPr algn="l" defTabSz="1405985" rtl="0" eaLnBrk="1" latinLnBrk="0" hangingPunct="1">
        <a:lnSpc>
          <a:spcPct val="90000"/>
        </a:lnSpc>
        <a:spcBef>
          <a:spcPct val="0"/>
        </a:spcBef>
        <a:buNone/>
        <a:defRPr sz="6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1497" indent="-351497" algn="l" defTabSz="1405985" rtl="0" eaLnBrk="1" latinLnBrk="0" hangingPunct="1">
        <a:lnSpc>
          <a:spcPct val="90000"/>
        </a:lnSpc>
        <a:spcBef>
          <a:spcPts val="1537"/>
        </a:spcBef>
        <a:buFont typeface="Arial" panose="020B0604020202020204" pitchFamily="34" charset="0"/>
        <a:buChar char="•"/>
        <a:defRPr sz="4305" kern="1200">
          <a:solidFill>
            <a:schemeClr val="tx1"/>
          </a:solidFill>
          <a:latin typeface="+mn-lt"/>
          <a:ea typeface="+mn-ea"/>
          <a:cs typeface="+mn-cs"/>
        </a:defRPr>
      </a:lvl1pPr>
      <a:lvl2pPr marL="1054490" indent="-351497" algn="l" defTabSz="1405985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3689" kern="1200">
          <a:solidFill>
            <a:schemeClr val="tx1"/>
          </a:solidFill>
          <a:latin typeface="+mn-lt"/>
          <a:ea typeface="+mn-ea"/>
          <a:cs typeface="+mn-cs"/>
        </a:defRPr>
      </a:lvl2pPr>
      <a:lvl3pPr marL="1757479" indent="-351497" algn="l" defTabSz="1405985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3075" kern="1200">
          <a:solidFill>
            <a:schemeClr val="tx1"/>
          </a:solidFill>
          <a:latin typeface="+mn-lt"/>
          <a:ea typeface="+mn-ea"/>
          <a:cs typeface="+mn-cs"/>
        </a:defRPr>
      </a:lvl3pPr>
      <a:lvl4pPr marL="2460472" indent="-351497" algn="l" defTabSz="1405985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2768" kern="1200">
          <a:solidFill>
            <a:schemeClr val="tx1"/>
          </a:solidFill>
          <a:latin typeface="+mn-lt"/>
          <a:ea typeface="+mn-ea"/>
          <a:cs typeface="+mn-cs"/>
        </a:defRPr>
      </a:lvl4pPr>
      <a:lvl5pPr marL="3163466" indent="-351497" algn="l" defTabSz="1405985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2768" kern="1200">
          <a:solidFill>
            <a:schemeClr val="tx1"/>
          </a:solidFill>
          <a:latin typeface="+mn-lt"/>
          <a:ea typeface="+mn-ea"/>
          <a:cs typeface="+mn-cs"/>
        </a:defRPr>
      </a:lvl5pPr>
      <a:lvl6pPr marL="3866458" indent="-351497" algn="l" defTabSz="1405985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2768" kern="1200">
          <a:solidFill>
            <a:schemeClr val="tx1"/>
          </a:solidFill>
          <a:latin typeface="+mn-lt"/>
          <a:ea typeface="+mn-ea"/>
          <a:cs typeface="+mn-cs"/>
        </a:defRPr>
      </a:lvl6pPr>
      <a:lvl7pPr marL="4569449" indent="-351497" algn="l" defTabSz="1405985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2768" kern="1200">
          <a:solidFill>
            <a:schemeClr val="tx1"/>
          </a:solidFill>
          <a:latin typeface="+mn-lt"/>
          <a:ea typeface="+mn-ea"/>
          <a:cs typeface="+mn-cs"/>
        </a:defRPr>
      </a:lvl7pPr>
      <a:lvl8pPr marL="5272442" indent="-351497" algn="l" defTabSz="1405985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2768" kern="1200">
          <a:solidFill>
            <a:schemeClr val="tx1"/>
          </a:solidFill>
          <a:latin typeface="+mn-lt"/>
          <a:ea typeface="+mn-ea"/>
          <a:cs typeface="+mn-cs"/>
        </a:defRPr>
      </a:lvl8pPr>
      <a:lvl9pPr marL="5975434" indent="-351497" algn="l" defTabSz="1405985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27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05985" rtl="0" eaLnBrk="1" latinLnBrk="0" hangingPunct="1">
        <a:defRPr sz="2768" kern="1200">
          <a:solidFill>
            <a:schemeClr val="tx1"/>
          </a:solidFill>
          <a:latin typeface="+mn-lt"/>
          <a:ea typeface="+mn-ea"/>
          <a:cs typeface="+mn-cs"/>
        </a:defRPr>
      </a:lvl1pPr>
      <a:lvl2pPr marL="702993" algn="l" defTabSz="1405985" rtl="0" eaLnBrk="1" latinLnBrk="0" hangingPunct="1">
        <a:defRPr sz="2768" kern="1200">
          <a:solidFill>
            <a:schemeClr val="tx1"/>
          </a:solidFill>
          <a:latin typeface="+mn-lt"/>
          <a:ea typeface="+mn-ea"/>
          <a:cs typeface="+mn-cs"/>
        </a:defRPr>
      </a:lvl2pPr>
      <a:lvl3pPr marL="1405985" algn="l" defTabSz="1405985" rtl="0" eaLnBrk="1" latinLnBrk="0" hangingPunct="1">
        <a:defRPr sz="2768" kern="1200">
          <a:solidFill>
            <a:schemeClr val="tx1"/>
          </a:solidFill>
          <a:latin typeface="+mn-lt"/>
          <a:ea typeface="+mn-ea"/>
          <a:cs typeface="+mn-cs"/>
        </a:defRPr>
      </a:lvl3pPr>
      <a:lvl4pPr marL="2108976" algn="l" defTabSz="1405985" rtl="0" eaLnBrk="1" latinLnBrk="0" hangingPunct="1">
        <a:defRPr sz="2768" kern="1200">
          <a:solidFill>
            <a:schemeClr val="tx1"/>
          </a:solidFill>
          <a:latin typeface="+mn-lt"/>
          <a:ea typeface="+mn-ea"/>
          <a:cs typeface="+mn-cs"/>
        </a:defRPr>
      </a:lvl4pPr>
      <a:lvl5pPr marL="2811968" algn="l" defTabSz="1405985" rtl="0" eaLnBrk="1" latinLnBrk="0" hangingPunct="1">
        <a:defRPr sz="2768" kern="1200">
          <a:solidFill>
            <a:schemeClr val="tx1"/>
          </a:solidFill>
          <a:latin typeface="+mn-lt"/>
          <a:ea typeface="+mn-ea"/>
          <a:cs typeface="+mn-cs"/>
        </a:defRPr>
      </a:lvl5pPr>
      <a:lvl6pPr marL="3514961" algn="l" defTabSz="1405985" rtl="0" eaLnBrk="1" latinLnBrk="0" hangingPunct="1">
        <a:defRPr sz="2768" kern="1200">
          <a:solidFill>
            <a:schemeClr val="tx1"/>
          </a:solidFill>
          <a:latin typeface="+mn-lt"/>
          <a:ea typeface="+mn-ea"/>
          <a:cs typeface="+mn-cs"/>
        </a:defRPr>
      </a:lvl6pPr>
      <a:lvl7pPr marL="4217953" algn="l" defTabSz="1405985" rtl="0" eaLnBrk="1" latinLnBrk="0" hangingPunct="1">
        <a:defRPr sz="2768" kern="1200">
          <a:solidFill>
            <a:schemeClr val="tx1"/>
          </a:solidFill>
          <a:latin typeface="+mn-lt"/>
          <a:ea typeface="+mn-ea"/>
          <a:cs typeface="+mn-cs"/>
        </a:defRPr>
      </a:lvl7pPr>
      <a:lvl8pPr marL="4920946" algn="l" defTabSz="1405985" rtl="0" eaLnBrk="1" latinLnBrk="0" hangingPunct="1">
        <a:defRPr sz="2768" kern="1200">
          <a:solidFill>
            <a:schemeClr val="tx1"/>
          </a:solidFill>
          <a:latin typeface="+mn-lt"/>
          <a:ea typeface="+mn-ea"/>
          <a:cs typeface="+mn-cs"/>
        </a:defRPr>
      </a:lvl8pPr>
      <a:lvl9pPr marL="5623938" algn="l" defTabSz="1405985" rtl="0" eaLnBrk="1" latinLnBrk="0" hangingPunct="1">
        <a:defRPr sz="27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02">
          <p15:clr>
            <a:srgbClr val="F26B43"/>
          </p15:clr>
        </p15:guide>
        <p15:guide id="2" pos="7562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orient="horz" pos="1130">
          <p15:clr>
            <a:srgbClr val="F26B43"/>
          </p15:clr>
        </p15:guide>
        <p15:guide id="5" orient="horz" pos="556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4.svg"/><Relationship Id="rId5" Type="http://schemas.openxmlformats.org/officeDocument/2006/relationships/image" Target="../media/image9.jpe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8443" t="26684" r="35972" b="9076"/>
          <a:stretch/>
        </p:blipFill>
        <p:spPr>
          <a:xfrm>
            <a:off x="7008503" y="2881211"/>
            <a:ext cx="7361422" cy="7458812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30926B0F-817C-4F7C-AB6C-3F1D1BCD261E}"/>
              </a:ext>
            </a:extLst>
          </p:cNvPr>
          <p:cNvSpPr/>
          <p:nvPr/>
        </p:nvSpPr>
        <p:spPr>
          <a:xfrm>
            <a:off x="431801" y="690839"/>
            <a:ext cx="14255750" cy="2012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00100" dist="381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Norms Regular"/>
              <a:ea typeface="+mn-ea"/>
              <a:cs typeface="+mn-cs"/>
            </a:endParaRPr>
          </a:p>
        </p:txBody>
      </p:sp>
      <p:pic>
        <p:nvPicPr>
          <p:cNvPr id="455" name="Рисунок 454">
            <a:extLst>
              <a:ext uri="{FF2B5EF4-FFF2-40B4-BE49-F238E27FC236}">
                <a16:creationId xmlns:a16="http://schemas.microsoft.com/office/drawing/2014/main" id="{0B492900-4766-48DB-84EF-E411B972FD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57" b="79227"/>
          <a:stretch/>
        </p:blipFill>
        <p:spPr>
          <a:xfrm>
            <a:off x="431799" y="686203"/>
            <a:ext cx="14255750" cy="2012219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CC6BC04E-46C9-4059-9A7B-A36B36B0996B}"/>
              </a:ext>
            </a:extLst>
          </p:cNvPr>
          <p:cNvSpPr/>
          <p:nvPr/>
        </p:nvSpPr>
        <p:spPr>
          <a:xfrm>
            <a:off x="2687224" y="2294290"/>
            <a:ext cx="2032768" cy="22711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48990" rtl="0" eaLnBrk="0" fontAlgn="base" latinLnBrk="0" hangingPunct="0">
              <a:lnSpc>
                <a:spcPct val="90000"/>
              </a:lnSpc>
              <a:spcBef>
                <a:spcPts val="103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altLang="ru-RU" sz="1131" b="0" i="0" u="none" strike="noStrike" kern="1200" cap="none" spc="0" normalizeH="0" baseline="0" noProof="0" dirty="0">
              <a:ln>
                <a:noFill/>
              </a:ln>
              <a:solidFill>
                <a:srgbClr val="3E3E41"/>
              </a:solidFill>
              <a:effectLst/>
              <a:uLnTx/>
              <a:uFillTx/>
              <a:latin typeface="TT Norms Regular"/>
              <a:ea typeface="Microsoft YaHei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0A08D35E-A708-4537-A670-F726CC7289AC}"/>
              </a:ext>
            </a:extLst>
          </p:cNvPr>
          <p:cNvSpPr/>
          <p:nvPr/>
        </p:nvSpPr>
        <p:spPr>
          <a:xfrm>
            <a:off x="2738099" y="1818922"/>
            <a:ext cx="1627569" cy="649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13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94" b="1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3,94 </a:t>
            </a:r>
            <a:r>
              <a:rPr kumimoji="1" lang="ru-RU" sz="1131" b="1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ГА</a:t>
            </a:r>
          </a:p>
          <a:p>
            <a:pPr marL="0" marR="0" lvl="0" indent="0" algn="l" defTabSz="513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1131" b="0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Microsoft YaHei" panose="020B0503020204020204" pitchFamily="34" charset="-122"/>
                <a:cs typeface="Verdana" panose="020B0604030504040204" pitchFamily="34" charset="0"/>
              </a:rPr>
              <a:t>общая площадь КРТ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4A5C3346-6368-42D2-BEBD-2CCC916433C2}"/>
              </a:ext>
            </a:extLst>
          </p:cNvPr>
          <p:cNvSpPr/>
          <p:nvPr/>
        </p:nvSpPr>
        <p:spPr>
          <a:xfrm>
            <a:off x="4617045" y="2294290"/>
            <a:ext cx="2913514" cy="27184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48990" rtl="0" eaLnBrk="0" fontAlgn="base" latinLnBrk="0" hangingPunct="0">
              <a:lnSpc>
                <a:spcPct val="90000"/>
              </a:lnSpc>
              <a:spcBef>
                <a:spcPts val="103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altLang="ru-RU" sz="1131" b="0" i="0" u="none" strike="noStrike" kern="1200" cap="none" spc="0" normalizeH="0" baseline="0" noProof="0" dirty="0">
              <a:ln>
                <a:noFill/>
              </a:ln>
              <a:solidFill>
                <a:srgbClr val="3E3E41"/>
              </a:solidFill>
              <a:effectLst/>
              <a:uLnTx/>
              <a:uFillTx/>
              <a:latin typeface="TT Norms Regular"/>
              <a:ea typeface="Microsoft YaHei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63" name="Заголовок 2">
            <a:extLst>
              <a:ext uri="{FF2B5EF4-FFF2-40B4-BE49-F238E27FC236}">
                <a16:creationId xmlns:a16="http://schemas.microsoft.com/office/drawing/2014/main" id="{EC1F76DC-2975-4E24-BBAA-1AC1553A8F48}"/>
              </a:ext>
            </a:extLst>
          </p:cNvPr>
          <p:cNvSpPr txBox="1">
            <a:spLocks/>
          </p:cNvSpPr>
          <p:nvPr/>
        </p:nvSpPr>
        <p:spPr>
          <a:xfrm>
            <a:off x="2727239" y="893675"/>
            <a:ext cx="8380377" cy="986361"/>
          </a:xfrm>
          <a:prstGeom prst="rect">
            <a:avLst/>
          </a:prstGeom>
        </p:spPr>
        <p:txBody>
          <a:bodyPr vert="horz" lIns="86218" tIns="43108" rIns="86218" bIns="43108" rtlCol="0" anchor="t">
            <a:normAutofit/>
          </a:bodyPr>
          <a:lstStyle>
            <a:lvl1pPr algn="r" defTabSz="14911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6605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ТЕРРИТОРИЯ КРТ № 53</a:t>
            </a:r>
          </a:p>
          <a:p>
            <a:pPr marL="0" marR="0" lvl="0" indent="0" algn="l" defTabSz="16605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«ВЫХИНО» </a:t>
            </a:r>
          </a:p>
        </p:txBody>
      </p: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DCD593F2-6B9A-4170-942F-ADD53A0DDB43}"/>
              </a:ext>
            </a:extLst>
          </p:cNvPr>
          <p:cNvGrpSpPr/>
          <p:nvPr/>
        </p:nvGrpSpPr>
        <p:grpSpPr>
          <a:xfrm>
            <a:off x="484723" y="720467"/>
            <a:ext cx="2135599" cy="1979484"/>
            <a:chOff x="56129" y="440262"/>
            <a:chExt cx="2264973" cy="2099401"/>
          </a:xfrm>
        </p:grpSpPr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3392B6F3-BA3A-4132-AC47-1297B6C10C02}"/>
                </a:ext>
              </a:extLst>
            </p:cNvPr>
            <p:cNvGrpSpPr/>
            <p:nvPr/>
          </p:nvGrpSpPr>
          <p:grpSpPr>
            <a:xfrm>
              <a:off x="57386" y="443358"/>
              <a:ext cx="2263716" cy="2095918"/>
              <a:chOff x="57386" y="443358"/>
              <a:chExt cx="2263714" cy="2095916"/>
            </a:xfrm>
            <a:effectLst>
              <a:outerShdw blurRad="431800" dist="38100" dir="2700000" algn="tl" rotWithShape="0">
                <a:prstClr val="black">
                  <a:alpha val="16000"/>
                </a:prstClr>
              </a:outerShdw>
            </a:effectLst>
          </p:grpSpPr>
          <p:grpSp>
            <p:nvGrpSpPr>
              <p:cNvPr id="294" name="Группа 293">
                <a:extLst>
                  <a:ext uri="{FF2B5EF4-FFF2-40B4-BE49-F238E27FC236}">
                    <a16:creationId xmlns:a16="http://schemas.microsoft.com/office/drawing/2014/main" id="{00CA446B-3A9E-45A6-86D1-0397A5254C55}"/>
                  </a:ext>
                </a:extLst>
              </p:cNvPr>
              <p:cNvGrpSpPr/>
              <p:nvPr/>
            </p:nvGrpSpPr>
            <p:grpSpPr>
              <a:xfrm>
                <a:off x="80341" y="1759095"/>
                <a:ext cx="1327756" cy="780178"/>
                <a:chOff x="7969868" y="3787312"/>
                <a:chExt cx="1723818" cy="1012901"/>
              </a:xfrm>
              <a:solidFill>
                <a:schemeClr val="bg1"/>
              </a:solidFill>
            </p:grpSpPr>
            <p:sp>
              <p:nvSpPr>
                <p:cNvPr id="438" name="Полилиния: фигура 437">
                  <a:extLst>
                    <a:ext uri="{FF2B5EF4-FFF2-40B4-BE49-F238E27FC236}">
                      <a16:creationId xmlns:a16="http://schemas.microsoft.com/office/drawing/2014/main" id="{6429034E-F696-4209-BBEC-68E6313EDD29}"/>
                    </a:ext>
                  </a:extLst>
                </p:cNvPr>
                <p:cNvSpPr/>
                <p:nvPr/>
              </p:nvSpPr>
              <p:spPr>
                <a:xfrm>
                  <a:off x="8559451" y="4672078"/>
                  <a:ext cx="191759" cy="128135"/>
                </a:xfrm>
                <a:custGeom>
                  <a:avLst/>
                  <a:gdLst>
                    <a:gd name="connsiteX0" fmla="*/ 221204 w 259979"/>
                    <a:gd name="connsiteY0" fmla="*/ 0 h 173720"/>
                    <a:gd name="connsiteX1" fmla="*/ 232260 w 259979"/>
                    <a:gd name="connsiteY1" fmla="*/ 41680 h 173720"/>
                    <a:gd name="connsiteX2" fmla="*/ 259979 w 259979"/>
                    <a:gd name="connsiteY2" fmla="*/ 124083 h 173720"/>
                    <a:gd name="connsiteX3" fmla="*/ 248676 w 259979"/>
                    <a:gd name="connsiteY3" fmla="*/ 173720 h 173720"/>
                    <a:gd name="connsiteX4" fmla="*/ 0 w 259979"/>
                    <a:gd name="connsiteY4" fmla="*/ 173720 h 173720"/>
                    <a:gd name="connsiteX5" fmla="*/ 49193 w 259979"/>
                    <a:gd name="connsiteY5" fmla="*/ 51372 h 17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9979" h="173720">
                      <a:moveTo>
                        <a:pt x="221204" y="0"/>
                      </a:moveTo>
                      <a:lnTo>
                        <a:pt x="232260" y="41680"/>
                      </a:lnTo>
                      <a:lnTo>
                        <a:pt x="259979" y="124083"/>
                      </a:lnTo>
                      <a:lnTo>
                        <a:pt x="248676" y="173720"/>
                      </a:lnTo>
                      <a:lnTo>
                        <a:pt x="0" y="173720"/>
                      </a:lnTo>
                      <a:lnTo>
                        <a:pt x="49193" y="51372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Полилиния: фигура 438">
                  <a:extLst>
                    <a:ext uri="{FF2B5EF4-FFF2-40B4-BE49-F238E27FC236}">
                      <a16:creationId xmlns:a16="http://schemas.microsoft.com/office/drawing/2014/main" id="{6C0610C9-6E38-4652-AD18-D45F3EC10654}"/>
                    </a:ext>
                  </a:extLst>
                </p:cNvPr>
                <p:cNvSpPr/>
                <p:nvPr/>
              </p:nvSpPr>
              <p:spPr>
                <a:xfrm>
                  <a:off x="8044082" y="4340867"/>
                  <a:ext cx="786257" cy="459346"/>
                </a:xfrm>
                <a:custGeom>
                  <a:avLst/>
                  <a:gdLst>
                    <a:gd name="connsiteX0" fmla="*/ 312644 w 1065974"/>
                    <a:gd name="connsiteY0" fmla="*/ 0 h 622762"/>
                    <a:gd name="connsiteX1" fmla="*/ 1065974 w 1065974"/>
                    <a:gd name="connsiteY1" fmla="*/ 158959 h 622762"/>
                    <a:gd name="connsiteX2" fmla="*/ 1046908 w 1065974"/>
                    <a:gd name="connsiteY2" fmla="*/ 329481 h 622762"/>
                    <a:gd name="connsiteX3" fmla="*/ 978843 w 1065974"/>
                    <a:gd name="connsiteY3" fmla="*/ 434466 h 622762"/>
                    <a:gd name="connsiteX4" fmla="*/ 917644 w 1065974"/>
                    <a:gd name="connsiteY4" fmla="*/ 458993 h 622762"/>
                    <a:gd name="connsiteX5" fmla="*/ 896703 w 1065974"/>
                    <a:gd name="connsiteY5" fmla="*/ 467668 h 622762"/>
                    <a:gd name="connsiteX6" fmla="*/ 830070 w 1065974"/>
                    <a:gd name="connsiteY6" fmla="*/ 474208 h 622762"/>
                    <a:gd name="connsiteX7" fmla="*/ 775745 w 1065974"/>
                    <a:gd name="connsiteY7" fmla="*/ 504076 h 622762"/>
                    <a:gd name="connsiteX8" fmla="*/ 773183 w 1065974"/>
                    <a:gd name="connsiteY8" fmla="*/ 530705 h 622762"/>
                    <a:gd name="connsiteX9" fmla="*/ 817969 w 1065974"/>
                    <a:gd name="connsiteY9" fmla="*/ 527425 h 622762"/>
                    <a:gd name="connsiteX10" fmla="*/ 829985 w 1065974"/>
                    <a:gd name="connsiteY10" fmla="*/ 551117 h 622762"/>
                    <a:gd name="connsiteX11" fmla="*/ 817339 w 1065974"/>
                    <a:gd name="connsiteY11" fmla="*/ 583299 h 622762"/>
                    <a:gd name="connsiteX12" fmla="*/ 761727 w 1065974"/>
                    <a:gd name="connsiteY12" fmla="*/ 543068 h 622762"/>
                    <a:gd name="connsiteX13" fmla="*/ 697026 w 1065974"/>
                    <a:gd name="connsiteY13" fmla="*/ 622762 h 622762"/>
                    <a:gd name="connsiteX14" fmla="*/ 55265 w 1065974"/>
                    <a:gd name="connsiteY14" fmla="*/ 622762 h 622762"/>
                    <a:gd name="connsiteX15" fmla="*/ 54104 w 1065974"/>
                    <a:gd name="connsiteY15" fmla="*/ 594198 h 622762"/>
                    <a:gd name="connsiteX16" fmla="*/ 87784 w 1065974"/>
                    <a:gd name="connsiteY16" fmla="*/ 582045 h 622762"/>
                    <a:gd name="connsiteX17" fmla="*/ 104165 w 1065974"/>
                    <a:gd name="connsiteY17" fmla="*/ 460831 h 622762"/>
                    <a:gd name="connsiteX18" fmla="*/ 25711 w 1065974"/>
                    <a:gd name="connsiteY18" fmla="*/ 467457 h 622762"/>
                    <a:gd name="connsiteX19" fmla="*/ 17349 w 1065974"/>
                    <a:gd name="connsiteY19" fmla="*/ 317284 h 622762"/>
                    <a:gd name="connsiteX20" fmla="*/ 42014 w 1065974"/>
                    <a:gd name="connsiteY20" fmla="*/ 303298 h 622762"/>
                    <a:gd name="connsiteX21" fmla="*/ 40979 w 1065974"/>
                    <a:gd name="connsiteY21" fmla="*/ 266439 h 622762"/>
                    <a:gd name="connsiteX22" fmla="*/ 0 w 1065974"/>
                    <a:gd name="connsiteY22" fmla="*/ 251289 h 622762"/>
                    <a:gd name="connsiteX23" fmla="*/ 11034 w 1065974"/>
                    <a:gd name="connsiteY23" fmla="*/ 184236 h 622762"/>
                    <a:gd name="connsiteX24" fmla="*/ 48033 w 1065974"/>
                    <a:gd name="connsiteY24" fmla="*/ 157905 h 622762"/>
                    <a:gd name="connsiteX25" fmla="*/ 47472 w 1065974"/>
                    <a:gd name="connsiteY25" fmla="*/ 126743 h 62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065974" h="622762">
                      <a:moveTo>
                        <a:pt x="312644" y="0"/>
                      </a:moveTo>
                      <a:lnTo>
                        <a:pt x="1065974" y="158959"/>
                      </a:lnTo>
                      <a:lnTo>
                        <a:pt x="1046908" y="329481"/>
                      </a:lnTo>
                      <a:lnTo>
                        <a:pt x="978843" y="434466"/>
                      </a:lnTo>
                      <a:lnTo>
                        <a:pt x="917644" y="458993"/>
                      </a:lnTo>
                      <a:lnTo>
                        <a:pt x="896703" y="467668"/>
                      </a:lnTo>
                      <a:lnTo>
                        <a:pt x="830070" y="474208"/>
                      </a:lnTo>
                      <a:lnTo>
                        <a:pt x="775745" y="504076"/>
                      </a:lnTo>
                      <a:lnTo>
                        <a:pt x="773183" y="530705"/>
                      </a:lnTo>
                      <a:lnTo>
                        <a:pt x="817969" y="527425"/>
                      </a:lnTo>
                      <a:lnTo>
                        <a:pt x="829985" y="551117"/>
                      </a:lnTo>
                      <a:lnTo>
                        <a:pt x="817339" y="583299"/>
                      </a:lnTo>
                      <a:lnTo>
                        <a:pt x="761727" y="543068"/>
                      </a:lnTo>
                      <a:lnTo>
                        <a:pt x="697026" y="622762"/>
                      </a:lnTo>
                      <a:lnTo>
                        <a:pt x="55265" y="622762"/>
                      </a:lnTo>
                      <a:lnTo>
                        <a:pt x="54104" y="594198"/>
                      </a:lnTo>
                      <a:lnTo>
                        <a:pt x="87784" y="582045"/>
                      </a:lnTo>
                      <a:lnTo>
                        <a:pt x="104165" y="460831"/>
                      </a:lnTo>
                      <a:lnTo>
                        <a:pt x="25711" y="467457"/>
                      </a:lnTo>
                      <a:lnTo>
                        <a:pt x="17349" y="317284"/>
                      </a:lnTo>
                      <a:lnTo>
                        <a:pt x="42014" y="303298"/>
                      </a:lnTo>
                      <a:lnTo>
                        <a:pt x="40979" y="266439"/>
                      </a:lnTo>
                      <a:lnTo>
                        <a:pt x="0" y="251289"/>
                      </a:lnTo>
                      <a:lnTo>
                        <a:pt x="11034" y="184236"/>
                      </a:lnTo>
                      <a:lnTo>
                        <a:pt x="48033" y="157905"/>
                      </a:lnTo>
                      <a:lnTo>
                        <a:pt x="47472" y="126743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Полилиния: фигура 439">
                  <a:extLst>
                    <a:ext uri="{FF2B5EF4-FFF2-40B4-BE49-F238E27FC236}">
                      <a16:creationId xmlns:a16="http://schemas.microsoft.com/office/drawing/2014/main" id="{1AA65385-AA31-4A4A-847D-3652FA17CDA2}"/>
                    </a:ext>
                  </a:extLst>
                </p:cNvPr>
                <p:cNvSpPr/>
                <p:nvPr/>
              </p:nvSpPr>
              <p:spPr>
                <a:xfrm>
                  <a:off x="8717219" y="4454679"/>
                  <a:ext cx="462500" cy="345534"/>
                </a:xfrm>
                <a:custGeom>
                  <a:avLst/>
                  <a:gdLst>
                    <a:gd name="connsiteX0" fmla="*/ 151328 w 627037"/>
                    <a:gd name="connsiteY0" fmla="*/ 0 h 468460"/>
                    <a:gd name="connsiteX1" fmla="*/ 321589 w 627037"/>
                    <a:gd name="connsiteY1" fmla="*/ 14120 h 468460"/>
                    <a:gd name="connsiteX2" fmla="*/ 373802 w 627037"/>
                    <a:gd name="connsiteY2" fmla="*/ 47527 h 468460"/>
                    <a:gd name="connsiteX3" fmla="*/ 437400 w 627037"/>
                    <a:gd name="connsiteY3" fmla="*/ 291543 h 468460"/>
                    <a:gd name="connsiteX4" fmla="*/ 583684 w 627037"/>
                    <a:gd name="connsiteY4" fmla="*/ 356747 h 468460"/>
                    <a:gd name="connsiteX5" fmla="*/ 627037 w 627037"/>
                    <a:gd name="connsiteY5" fmla="*/ 399108 h 468460"/>
                    <a:gd name="connsiteX6" fmla="*/ 610054 w 627037"/>
                    <a:gd name="connsiteY6" fmla="*/ 468460 h 468460"/>
                    <a:gd name="connsiteX7" fmla="*/ 32322 w 627037"/>
                    <a:gd name="connsiteY7" fmla="*/ 468460 h 468460"/>
                    <a:gd name="connsiteX8" fmla="*/ 30658 w 627037"/>
                    <a:gd name="connsiteY8" fmla="*/ 439271 h 468460"/>
                    <a:gd name="connsiteX9" fmla="*/ 44230 w 627037"/>
                    <a:gd name="connsiteY9" fmla="*/ 416821 h 468460"/>
                    <a:gd name="connsiteX10" fmla="*/ 9748 w 627037"/>
                    <a:gd name="connsiteY10" fmla="*/ 400513 h 468460"/>
                    <a:gd name="connsiteX11" fmla="*/ 0 w 627037"/>
                    <a:gd name="connsiteY11" fmla="*/ 343054 h 468460"/>
                    <a:gd name="connsiteX12" fmla="*/ 16500 w 627037"/>
                    <a:gd name="connsiteY12" fmla="*/ 335260 h 468460"/>
                    <a:gd name="connsiteX13" fmla="*/ 21651 w 627037"/>
                    <a:gd name="connsiteY13" fmla="*/ 314116 h 468460"/>
                    <a:gd name="connsiteX14" fmla="*/ 3685 w 627037"/>
                    <a:gd name="connsiteY14" fmla="*/ 306968 h 468460"/>
                    <a:gd name="connsiteX15" fmla="*/ 6744 w 627037"/>
                    <a:gd name="connsiteY15" fmla="*/ 289360 h 468460"/>
                    <a:gd name="connsiteX16" fmla="*/ 54488 w 627037"/>
                    <a:gd name="connsiteY16" fmla="*/ 283988 h 468460"/>
                    <a:gd name="connsiteX17" fmla="*/ 61155 w 627037"/>
                    <a:gd name="connsiteY17" fmla="*/ 261867 h 468460"/>
                    <a:gd name="connsiteX18" fmla="*/ 37683 w 627037"/>
                    <a:gd name="connsiteY18" fmla="*/ 251774 h 468460"/>
                    <a:gd name="connsiteX19" fmla="*/ 44058 w 627037"/>
                    <a:gd name="connsiteY19" fmla="*/ 214439 h 468460"/>
                    <a:gd name="connsiteX20" fmla="*/ 70486 w 627037"/>
                    <a:gd name="connsiteY20" fmla="*/ 214376 h 468460"/>
                    <a:gd name="connsiteX21" fmla="*/ 96294 w 627037"/>
                    <a:gd name="connsiteY21" fmla="*/ 191692 h 468460"/>
                    <a:gd name="connsiteX22" fmla="*/ 132814 w 627037"/>
                    <a:gd name="connsiteY22" fmla="*/ 187510 h 468460"/>
                    <a:gd name="connsiteX23" fmla="*/ 134559 w 627037"/>
                    <a:gd name="connsiteY23" fmla="*/ 163533 h 468460"/>
                    <a:gd name="connsiteX24" fmla="*/ 129119 w 627037"/>
                    <a:gd name="connsiteY24" fmla="*/ 136129 h 468460"/>
                    <a:gd name="connsiteX25" fmla="*/ 96804 w 627037"/>
                    <a:gd name="connsiteY25" fmla="*/ 112701 h 468460"/>
                    <a:gd name="connsiteX26" fmla="*/ 107416 w 627037"/>
                    <a:gd name="connsiteY26" fmla="*/ 99472 h 468460"/>
                    <a:gd name="connsiteX27" fmla="*/ 131065 w 627037"/>
                    <a:gd name="connsiteY27" fmla="*/ 101597 h 468460"/>
                    <a:gd name="connsiteX28" fmla="*/ 143334 w 627037"/>
                    <a:gd name="connsiteY28" fmla="*/ 94952 h 468460"/>
                    <a:gd name="connsiteX29" fmla="*/ 114906 w 627037"/>
                    <a:gd name="connsiteY29" fmla="*/ 64151 h 468460"/>
                    <a:gd name="connsiteX30" fmla="*/ 143703 w 627037"/>
                    <a:gd name="connsiteY30" fmla="*/ 56620 h 468460"/>
                    <a:gd name="connsiteX31" fmla="*/ 162784 w 627037"/>
                    <a:gd name="connsiteY31" fmla="*/ 12048 h 468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627037" h="468460">
                      <a:moveTo>
                        <a:pt x="151328" y="0"/>
                      </a:moveTo>
                      <a:lnTo>
                        <a:pt x="321589" y="14120"/>
                      </a:lnTo>
                      <a:lnTo>
                        <a:pt x="373802" y="47527"/>
                      </a:lnTo>
                      <a:lnTo>
                        <a:pt x="437400" y="291543"/>
                      </a:lnTo>
                      <a:lnTo>
                        <a:pt x="583684" y="356747"/>
                      </a:lnTo>
                      <a:lnTo>
                        <a:pt x="627037" y="399108"/>
                      </a:lnTo>
                      <a:lnTo>
                        <a:pt x="610054" y="468460"/>
                      </a:lnTo>
                      <a:lnTo>
                        <a:pt x="32322" y="468460"/>
                      </a:lnTo>
                      <a:lnTo>
                        <a:pt x="30658" y="439271"/>
                      </a:lnTo>
                      <a:lnTo>
                        <a:pt x="44230" y="416821"/>
                      </a:lnTo>
                      <a:lnTo>
                        <a:pt x="9748" y="400513"/>
                      </a:lnTo>
                      <a:lnTo>
                        <a:pt x="0" y="343054"/>
                      </a:lnTo>
                      <a:lnTo>
                        <a:pt x="16500" y="335260"/>
                      </a:lnTo>
                      <a:lnTo>
                        <a:pt x="21651" y="314116"/>
                      </a:lnTo>
                      <a:lnTo>
                        <a:pt x="3685" y="306968"/>
                      </a:lnTo>
                      <a:lnTo>
                        <a:pt x="6744" y="289360"/>
                      </a:lnTo>
                      <a:lnTo>
                        <a:pt x="54488" y="283988"/>
                      </a:lnTo>
                      <a:lnTo>
                        <a:pt x="61155" y="261867"/>
                      </a:lnTo>
                      <a:lnTo>
                        <a:pt x="37683" y="251774"/>
                      </a:lnTo>
                      <a:lnTo>
                        <a:pt x="44058" y="214439"/>
                      </a:lnTo>
                      <a:lnTo>
                        <a:pt x="70486" y="214376"/>
                      </a:lnTo>
                      <a:lnTo>
                        <a:pt x="96294" y="191692"/>
                      </a:lnTo>
                      <a:lnTo>
                        <a:pt x="132814" y="187510"/>
                      </a:lnTo>
                      <a:lnTo>
                        <a:pt x="134559" y="163533"/>
                      </a:lnTo>
                      <a:lnTo>
                        <a:pt x="129119" y="136129"/>
                      </a:lnTo>
                      <a:lnTo>
                        <a:pt x="96804" y="112701"/>
                      </a:lnTo>
                      <a:lnTo>
                        <a:pt x="107416" y="99472"/>
                      </a:lnTo>
                      <a:lnTo>
                        <a:pt x="131065" y="101597"/>
                      </a:lnTo>
                      <a:lnTo>
                        <a:pt x="143334" y="94952"/>
                      </a:lnTo>
                      <a:lnTo>
                        <a:pt x="114906" y="64151"/>
                      </a:lnTo>
                      <a:lnTo>
                        <a:pt x="143703" y="56620"/>
                      </a:lnTo>
                      <a:lnTo>
                        <a:pt x="162784" y="12048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Полилиния: фигура 440">
                  <a:extLst>
                    <a:ext uri="{FF2B5EF4-FFF2-40B4-BE49-F238E27FC236}">
                      <a16:creationId xmlns:a16="http://schemas.microsoft.com/office/drawing/2014/main" id="{BD43AED3-E20B-49F7-80A8-2913A7A1A019}"/>
                    </a:ext>
                  </a:extLst>
                </p:cNvPr>
                <p:cNvSpPr/>
                <p:nvPr/>
              </p:nvSpPr>
              <p:spPr>
                <a:xfrm>
                  <a:off x="8967302" y="4456635"/>
                  <a:ext cx="726384" cy="343578"/>
                </a:xfrm>
                <a:custGeom>
                  <a:avLst/>
                  <a:gdLst>
                    <a:gd name="connsiteX0" fmla="*/ 842586 w 984800"/>
                    <a:gd name="connsiteY0" fmla="*/ 456857 h 465808"/>
                    <a:gd name="connsiteX1" fmla="*/ 854804 w 984800"/>
                    <a:gd name="connsiteY1" fmla="*/ 465808 h 465808"/>
                    <a:gd name="connsiteX2" fmla="*/ 798768 w 984800"/>
                    <a:gd name="connsiteY2" fmla="*/ 465808 h 465808"/>
                    <a:gd name="connsiteX3" fmla="*/ 922989 w 984800"/>
                    <a:gd name="connsiteY3" fmla="*/ 330619 h 465808"/>
                    <a:gd name="connsiteX4" fmla="*/ 934300 w 984800"/>
                    <a:gd name="connsiteY4" fmla="*/ 331499 h 465808"/>
                    <a:gd name="connsiteX5" fmla="*/ 941883 w 984800"/>
                    <a:gd name="connsiteY5" fmla="*/ 355462 h 465808"/>
                    <a:gd name="connsiteX6" fmla="*/ 955955 w 984800"/>
                    <a:gd name="connsiteY6" fmla="*/ 336744 h 465808"/>
                    <a:gd name="connsiteX7" fmla="*/ 965094 w 984800"/>
                    <a:gd name="connsiteY7" fmla="*/ 341940 h 465808"/>
                    <a:gd name="connsiteX8" fmla="*/ 954433 w 984800"/>
                    <a:gd name="connsiteY8" fmla="*/ 360460 h 465808"/>
                    <a:gd name="connsiteX9" fmla="*/ 974366 w 984800"/>
                    <a:gd name="connsiteY9" fmla="*/ 364065 h 465808"/>
                    <a:gd name="connsiteX10" fmla="*/ 984800 w 984800"/>
                    <a:gd name="connsiteY10" fmla="*/ 465808 h 465808"/>
                    <a:gd name="connsiteX11" fmla="*/ 883946 w 984800"/>
                    <a:gd name="connsiteY11" fmla="*/ 465808 h 465808"/>
                    <a:gd name="connsiteX12" fmla="*/ 882263 w 984800"/>
                    <a:gd name="connsiteY12" fmla="*/ 357175 h 465808"/>
                    <a:gd name="connsiteX13" fmla="*/ 144241 w 984800"/>
                    <a:gd name="connsiteY13" fmla="*/ 0 h 465808"/>
                    <a:gd name="connsiteX14" fmla="*/ 329197 w 984800"/>
                    <a:gd name="connsiteY14" fmla="*/ 73781 h 465808"/>
                    <a:gd name="connsiteX15" fmla="*/ 599940 w 984800"/>
                    <a:gd name="connsiteY15" fmla="*/ 256502 h 465808"/>
                    <a:gd name="connsiteX16" fmla="*/ 499642 w 984800"/>
                    <a:gd name="connsiteY16" fmla="*/ 266263 h 465808"/>
                    <a:gd name="connsiteX17" fmla="*/ 578941 w 984800"/>
                    <a:gd name="connsiteY17" fmla="*/ 288761 h 465808"/>
                    <a:gd name="connsiteX18" fmla="*/ 769164 w 984800"/>
                    <a:gd name="connsiteY18" fmla="*/ 465808 h 465808"/>
                    <a:gd name="connsiteX19" fmla="*/ 596775 w 984800"/>
                    <a:gd name="connsiteY19" fmla="*/ 465808 h 465808"/>
                    <a:gd name="connsiteX20" fmla="*/ 407965 w 984800"/>
                    <a:gd name="connsiteY20" fmla="*/ 261171 h 465808"/>
                    <a:gd name="connsiteX21" fmla="*/ 337156 w 984800"/>
                    <a:gd name="connsiteY21" fmla="*/ 331764 h 465808"/>
                    <a:gd name="connsiteX22" fmla="*/ 290556 w 984800"/>
                    <a:gd name="connsiteY22" fmla="*/ 400030 h 465808"/>
                    <a:gd name="connsiteX23" fmla="*/ 257368 w 984800"/>
                    <a:gd name="connsiteY23" fmla="*/ 405643 h 465808"/>
                    <a:gd name="connsiteX24" fmla="*/ 243042 w 984800"/>
                    <a:gd name="connsiteY24" fmla="*/ 353122 h 465808"/>
                    <a:gd name="connsiteX25" fmla="*/ 183020 w 984800"/>
                    <a:gd name="connsiteY25" fmla="*/ 362570 h 465808"/>
                    <a:gd name="connsiteX26" fmla="*/ 157086 w 984800"/>
                    <a:gd name="connsiteY26" fmla="*/ 335971 h 465808"/>
                    <a:gd name="connsiteX27" fmla="*/ 94446 w 984800"/>
                    <a:gd name="connsiteY27" fmla="*/ 327796 h 465808"/>
                    <a:gd name="connsiteX28" fmla="*/ 57207 w 984800"/>
                    <a:gd name="connsiteY28" fmla="*/ 374003 h 465808"/>
                    <a:gd name="connsiteX29" fmla="*/ 65201 w 984800"/>
                    <a:gd name="connsiteY29" fmla="*/ 314630 h 465808"/>
                    <a:gd name="connsiteX30" fmla="*/ 56998 w 984800"/>
                    <a:gd name="connsiteY30" fmla="*/ 284795 h 465808"/>
                    <a:gd name="connsiteX31" fmla="*/ 99597 w 984800"/>
                    <a:gd name="connsiteY31" fmla="*/ 280233 h 465808"/>
                    <a:gd name="connsiteX32" fmla="*/ 73131 w 984800"/>
                    <a:gd name="connsiteY32" fmla="*/ 253583 h 465808"/>
                    <a:gd name="connsiteX33" fmla="*/ 46657 w 984800"/>
                    <a:gd name="connsiteY33" fmla="*/ 243568 h 465808"/>
                    <a:gd name="connsiteX34" fmla="*/ 59261 w 984800"/>
                    <a:gd name="connsiteY34" fmla="*/ 226321 h 465808"/>
                    <a:gd name="connsiteX35" fmla="*/ 30895 w 984800"/>
                    <a:gd name="connsiteY35" fmla="*/ 201052 h 465808"/>
                    <a:gd name="connsiteX36" fmla="*/ 9561 w 984800"/>
                    <a:gd name="connsiteY36" fmla="*/ 219507 h 465808"/>
                    <a:gd name="connsiteX37" fmla="*/ 0 w 984800"/>
                    <a:gd name="connsiteY37" fmla="*/ 159318 h 465808"/>
                    <a:gd name="connsiteX38" fmla="*/ 29855 w 984800"/>
                    <a:gd name="connsiteY38" fmla="*/ 47584 h 465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984800" h="465808">
                      <a:moveTo>
                        <a:pt x="842586" y="456857"/>
                      </a:moveTo>
                      <a:lnTo>
                        <a:pt x="854804" y="465808"/>
                      </a:lnTo>
                      <a:lnTo>
                        <a:pt x="798768" y="465808"/>
                      </a:lnTo>
                      <a:close/>
                      <a:moveTo>
                        <a:pt x="922989" y="330619"/>
                      </a:moveTo>
                      <a:lnTo>
                        <a:pt x="934300" y="331499"/>
                      </a:lnTo>
                      <a:lnTo>
                        <a:pt x="941883" y="355462"/>
                      </a:lnTo>
                      <a:lnTo>
                        <a:pt x="955955" y="336744"/>
                      </a:lnTo>
                      <a:lnTo>
                        <a:pt x="965094" y="341940"/>
                      </a:lnTo>
                      <a:lnTo>
                        <a:pt x="954433" y="360460"/>
                      </a:lnTo>
                      <a:lnTo>
                        <a:pt x="974366" y="364065"/>
                      </a:lnTo>
                      <a:lnTo>
                        <a:pt x="984800" y="465808"/>
                      </a:lnTo>
                      <a:lnTo>
                        <a:pt x="883946" y="465808"/>
                      </a:lnTo>
                      <a:lnTo>
                        <a:pt x="882263" y="357175"/>
                      </a:lnTo>
                      <a:close/>
                      <a:moveTo>
                        <a:pt x="144241" y="0"/>
                      </a:moveTo>
                      <a:lnTo>
                        <a:pt x="329197" y="73781"/>
                      </a:lnTo>
                      <a:lnTo>
                        <a:pt x="599940" y="256502"/>
                      </a:lnTo>
                      <a:lnTo>
                        <a:pt x="499642" y="266263"/>
                      </a:lnTo>
                      <a:lnTo>
                        <a:pt x="578941" y="288761"/>
                      </a:lnTo>
                      <a:lnTo>
                        <a:pt x="769164" y="465808"/>
                      </a:lnTo>
                      <a:lnTo>
                        <a:pt x="596775" y="465808"/>
                      </a:lnTo>
                      <a:lnTo>
                        <a:pt x="407965" y="261171"/>
                      </a:lnTo>
                      <a:lnTo>
                        <a:pt x="337156" y="331764"/>
                      </a:lnTo>
                      <a:lnTo>
                        <a:pt x="290556" y="400030"/>
                      </a:lnTo>
                      <a:lnTo>
                        <a:pt x="257368" y="405643"/>
                      </a:lnTo>
                      <a:lnTo>
                        <a:pt x="243042" y="353122"/>
                      </a:lnTo>
                      <a:lnTo>
                        <a:pt x="183020" y="362570"/>
                      </a:lnTo>
                      <a:lnTo>
                        <a:pt x="157086" y="335971"/>
                      </a:lnTo>
                      <a:lnTo>
                        <a:pt x="94446" y="327796"/>
                      </a:lnTo>
                      <a:lnTo>
                        <a:pt x="57207" y="374003"/>
                      </a:lnTo>
                      <a:lnTo>
                        <a:pt x="65201" y="314630"/>
                      </a:lnTo>
                      <a:lnTo>
                        <a:pt x="56998" y="284795"/>
                      </a:lnTo>
                      <a:lnTo>
                        <a:pt x="99597" y="280233"/>
                      </a:lnTo>
                      <a:lnTo>
                        <a:pt x="73131" y="253583"/>
                      </a:lnTo>
                      <a:lnTo>
                        <a:pt x="46657" y="243568"/>
                      </a:lnTo>
                      <a:lnTo>
                        <a:pt x="59261" y="226321"/>
                      </a:lnTo>
                      <a:lnTo>
                        <a:pt x="30895" y="201052"/>
                      </a:lnTo>
                      <a:lnTo>
                        <a:pt x="9561" y="219507"/>
                      </a:lnTo>
                      <a:lnTo>
                        <a:pt x="0" y="159318"/>
                      </a:lnTo>
                      <a:lnTo>
                        <a:pt x="29855" y="47584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Полилиния: фигура 441">
                  <a:extLst>
                    <a:ext uri="{FF2B5EF4-FFF2-40B4-BE49-F238E27FC236}">
                      <a16:creationId xmlns:a16="http://schemas.microsoft.com/office/drawing/2014/main" id="{11B19D7C-9E95-4EE8-9B1B-4755CAD11820}"/>
                    </a:ext>
                  </a:extLst>
                </p:cNvPr>
                <p:cNvSpPr/>
                <p:nvPr/>
              </p:nvSpPr>
              <p:spPr>
                <a:xfrm>
                  <a:off x="9335816" y="4648049"/>
                  <a:ext cx="244264" cy="152164"/>
                </a:xfrm>
                <a:custGeom>
                  <a:avLst/>
                  <a:gdLst>
                    <a:gd name="connsiteX0" fmla="*/ 72289 w 331163"/>
                    <a:gd name="connsiteY0" fmla="*/ 0 h 206298"/>
                    <a:gd name="connsiteX1" fmla="*/ 331163 w 331163"/>
                    <a:gd name="connsiteY1" fmla="*/ 36469 h 206298"/>
                    <a:gd name="connsiteX2" fmla="*/ 305974 w 331163"/>
                    <a:gd name="connsiteY2" fmla="*/ 194743 h 206298"/>
                    <a:gd name="connsiteX3" fmla="*/ 324633 w 331163"/>
                    <a:gd name="connsiteY3" fmla="*/ 206298 h 206298"/>
                    <a:gd name="connsiteX4" fmla="*/ 154509 w 331163"/>
                    <a:gd name="connsiteY4" fmla="*/ 206298 h 206298"/>
                    <a:gd name="connsiteX5" fmla="*/ 158069 w 331163"/>
                    <a:gd name="connsiteY5" fmla="*/ 177808 h 206298"/>
                    <a:gd name="connsiteX6" fmla="*/ 136849 w 331163"/>
                    <a:gd name="connsiteY6" fmla="*/ 164044 h 206298"/>
                    <a:gd name="connsiteX7" fmla="*/ 122752 w 331163"/>
                    <a:gd name="connsiteY7" fmla="*/ 152822 h 206298"/>
                    <a:gd name="connsiteX8" fmla="*/ 121311 w 331163"/>
                    <a:gd name="connsiteY8" fmla="*/ 120863 h 206298"/>
                    <a:gd name="connsiteX9" fmla="*/ 64029 w 331163"/>
                    <a:gd name="connsiteY9" fmla="*/ 30774 h 206298"/>
                    <a:gd name="connsiteX10" fmla="*/ 2158 w 331163"/>
                    <a:gd name="connsiteY10" fmla="*/ 14890 h 206298"/>
                    <a:gd name="connsiteX11" fmla="*/ 0 w 331163"/>
                    <a:gd name="connsiteY11" fmla="*/ 6550 h 206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31163" h="206298">
                      <a:moveTo>
                        <a:pt x="72289" y="0"/>
                      </a:moveTo>
                      <a:lnTo>
                        <a:pt x="331163" y="36469"/>
                      </a:lnTo>
                      <a:lnTo>
                        <a:pt x="305974" y="194743"/>
                      </a:lnTo>
                      <a:lnTo>
                        <a:pt x="324633" y="206298"/>
                      </a:lnTo>
                      <a:lnTo>
                        <a:pt x="154509" y="206298"/>
                      </a:lnTo>
                      <a:lnTo>
                        <a:pt x="158069" y="177808"/>
                      </a:lnTo>
                      <a:lnTo>
                        <a:pt x="136849" y="164044"/>
                      </a:lnTo>
                      <a:lnTo>
                        <a:pt x="122752" y="152822"/>
                      </a:lnTo>
                      <a:lnTo>
                        <a:pt x="121311" y="120863"/>
                      </a:lnTo>
                      <a:lnTo>
                        <a:pt x="64029" y="30774"/>
                      </a:lnTo>
                      <a:lnTo>
                        <a:pt x="2158" y="14890"/>
                      </a:lnTo>
                      <a:lnTo>
                        <a:pt x="0" y="655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Полилиния: фигура 442">
                  <a:extLst>
                    <a:ext uri="{FF2B5EF4-FFF2-40B4-BE49-F238E27FC236}">
                      <a16:creationId xmlns:a16="http://schemas.microsoft.com/office/drawing/2014/main" id="{C917A568-40BD-4404-BF87-BA4EDD07AE87}"/>
                    </a:ext>
                  </a:extLst>
                </p:cNvPr>
                <p:cNvSpPr/>
                <p:nvPr/>
              </p:nvSpPr>
              <p:spPr>
                <a:xfrm>
                  <a:off x="9134262" y="4647450"/>
                  <a:ext cx="311819" cy="152763"/>
                </a:xfrm>
                <a:custGeom>
                  <a:avLst/>
                  <a:gdLst>
                    <a:gd name="connsiteX0" fmla="*/ 184947 w 422751"/>
                    <a:gd name="connsiteY0" fmla="*/ 0 h 207110"/>
                    <a:gd name="connsiteX1" fmla="*/ 230396 w 422751"/>
                    <a:gd name="connsiteY1" fmla="*/ 19610 h 207110"/>
                    <a:gd name="connsiteX2" fmla="*/ 274493 w 422751"/>
                    <a:gd name="connsiteY2" fmla="*/ 23851 h 207110"/>
                    <a:gd name="connsiteX3" fmla="*/ 332905 w 422751"/>
                    <a:gd name="connsiteY3" fmla="*/ 39146 h 207110"/>
                    <a:gd name="connsiteX4" fmla="*/ 388465 w 422751"/>
                    <a:gd name="connsiteY4" fmla="*/ 124488 h 207110"/>
                    <a:gd name="connsiteX5" fmla="*/ 372309 w 422751"/>
                    <a:gd name="connsiteY5" fmla="*/ 142281 h 207110"/>
                    <a:gd name="connsiteX6" fmla="*/ 393009 w 422751"/>
                    <a:gd name="connsiteY6" fmla="*/ 153715 h 207110"/>
                    <a:gd name="connsiteX7" fmla="*/ 386612 w 422751"/>
                    <a:gd name="connsiteY7" fmla="*/ 164209 h 207110"/>
                    <a:gd name="connsiteX8" fmla="*/ 403942 w 422751"/>
                    <a:gd name="connsiteY8" fmla="*/ 179353 h 207110"/>
                    <a:gd name="connsiteX9" fmla="*/ 410651 w 422751"/>
                    <a:gd name="connsiteY9" fmla="*/ 168589 h 207110"/>
                    <a:gd name="connsiteX10" fmla="*/ 422751 w 422751"/>
                    <a:gd name="connsiteY10" fmla="*/ 176917 h 207110"/>
                    <a:gd name="connsiteX11" fmla="*/ 416432 w 422751"/>
                    <a:gd name="connsiteY11" fmla="*/ 207110 h 207110"/>
                    <a:gd name="connsiteX12" fmla="*/ 0 w 422751"/>
                    <a:gd name="connsiteY12" fmla="*/ 207110 h 207110"/>
                    <a:gd name="connsiteX13" fmla="*/ 6984 w 422751"/>
                    <a:gd name="connsiteY13" fmla="*/ 191309 h 207110"/>
                    <a:gd name="connsiteX14" fmla="*/ 21989 w 422751"/>
                    <a:gd name="connsiteY14" fmla="*/ 192275 h 207110"/>
                    <a:gd name="connsiteX15" fmla="*/ 110914 w 422751"/>
                    <a:gd name="connsiteY15" fmla="*/ 78895 h 207110"/>
                    <a:gd name="connsiteX16" fmla="*/ 102008 w 422751"/>
                    <a:gd name="connsiteY16" fmla="*/ 61357 h 207110"/>
                    <a:gd name="connsiteX17" fmla="*/ 166276 w 422751"/>
                    <a:gd name="connsiteY17" fmla="*/ 3701 h 207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22751" h="207110">
                      <a:moveTo>
                        <a:pt x="184947" y="0"/>
                      </a:moveTo>
                      <a:lnTo>
                        <a:pt x="230396" y="19610"/>
                      </a:lnTo>
                      <a:lnTo>
                        <a:pt x="274493" y="23851"/>
                      </a:lnTo>
                      <a:lnTo>
                        <a:pt x="332905" y="39146"/>
                      </a:lnTo>
                      <a:lnTo>
                        <a:pt x="388465" y="124488"/>
                      </a:lnTo>
                      <a:lnTo>
                        <a:pt x="372309" y="142281"/>
                      </a:lnTo>
                      <a:lnTo>
                        <a:pt x="393009" y="153715"/>
                      </a:lnTo>
                      <a:lnTo>
                        <a:pt x="386612" y="164209"/>
                      </a:lnTo>
                      <a:lnTo>
                        <a:pt x="403942" y="179353"/>
                      </a:lnTo>
                      <a:lnTo>
                        <a:pt x="410651" y="168589"/>
                      </a:lnTo>
                      <a:lnTo>
                        <a:pt x="422751" y="176917"/>
                      </a:lnTo>
                      <a:lnTo>
                        <a:pt x="416432" y="207110"/>
                      </a:lnTo>
                      <a:lnTo>
                        <a:pt x="0" y="207110"/>
                      </a:lnTo>
                      <a:lnTo>
                        <a:pt x="6984" y="191309"/>
                      </a:lnTo>
                      <a:lnTo>
                        <a:pt x="21989" y="192275"/>
                      </a:lnTo>
                      <a:lnTo>
                        <a:pt x="110914" y="78895"/>
                      </a:lnTo>
                      <a:lnTo>
                        <a:pt x="102008" y="61357"/>
                      </a:lnTo>
                      <a:lnTo>
                        <a:pt x="166276" y="3701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Полилиния: фигура 276">
                  <a:extLst>
                    <a:ext uri="{FF2B5EF4-FFF2-40B4-BE49-F238E27FC236}">
                      <a16:creationId xmlns:a16="http://schemas.microsoft.com/office/drawing/2014/main" id="{23DDBE62-0664-47C5-ABAA-C692490777BA}"/>
                    </a:ext>
                  </a:extLst>
                </p:cNvPr>
                <p:cNvSpPr/>
                <p:nvPr/>
              </p:nvSpPr>
              <p:spPr>
                <a:xfrm>
                  <a:off x="7969868" y="4032670"/>
                  <a:ext cx="701547" cy="455958"/>
                </a:xfrm>
                <a:custGeom>
                  <a:avLst/>
                  <a:gdLst>
                    <a:gd name="connsiteX0" fmla="*/ 283390 w 4131056"/>
                    <a:gd name="connsiteY0" fmla="*/ 1670870 h 2684902"/>
                    <a:gd name="connsiteX1" fmla="*/ 588817 w 4131056"/>
                    <a:gd name="connsiteY1" fmla="*/ 2087160 h 2684902"/>
                    <a:gd name="connsiteX2" fmla="*/ 629670 w 4131056"/>
                    <a:gd name="connsiteY2" fmla="*/ 2399553 h 2684902"/>
                    <a:gd name="connsiteX3" fmla="*/ 1649405 w 4131056"/>
                    <a:gd name="connsiteY3" fmla="*/ 1931979 h 2684902"/>
                    <a:gd name="connsiteX4" fmla="*/ 1678375 w 4131056"/>
                    <a:gd name="connsiteY4" fmla="*/ 2243627 h 2684902"/>
                    <a:gd name="connsiteX5" fmla="*/ 1886969 w 4131056"/>
                    <a:gd name="connsiteY5" fmla="*/ 2293605 h 2684902"/>
                    <a:gd name="connsiteX6" fmla="*/ 1967329 w 4131056"/>
                    <a:gd name="connsiteY6" fmla="*/ 2337024 h 2684902"/>
                    <a:gd name="connsiteX7" fmla="*/ 2256055 w 4131056"/>
                    <a:gd name="connsiteY7" fmla="*/ 2261629 h 2684902"/>
                    <a:gd name="connsiteX8" fmla="*/ 2249132 w 4131056"/>
                    <a:gd name="connsiteY8" fmla="*/ 2151257 h 2684902"/>
                    <a:gd name="connsiteX9" fmla="*/ 2341502 w 4131056"/>
                    <a:gd name="connsiteY9" fmla="*/ 2117241 h 2684902"/>
                    <a:gd name="connsiteX10" fmla="*/ 2398924 w 4131056"/>
                    <a:gd name="connsiteY10" fmla="*/ 2211819 h 2684902"/>
                    <a:gd name="connsiteX11" fmla="*/ 2291001 w 4131056"/>
                    <a:gd name="connsiteY11" fmla="*/ 2508949 h 2684902"/>
                    <a:gd name="connsiteX12" fmla="*/ 2337522 w 4131056"/>
                    <a:gd name="connsiteY12" fmla="*/ 2569187 h 2684902"/>
                    <a:gd name="connsiteX13" fmla="*/ 2526239 w 4131056"/>
                    <a:gd name="connsiteY13" fmla="*/ 2560814 h 2684902"/>
                    <a:gd name="connsiteX14" fmla="*/ 2518867 w 4131056"/>
                    <a:gd name="connsiteY14" fmla="*/ 2475618 h 2684902"/>
                    <a:gd name="connsiteX15" fmla="*/ 2620012 w 4131056"/>
                    <a:gd name="connsiteY15" fmla="*/ 2575988 h 2684902"/>
                    <a:gd name="connsiteX16" fmla="*/ 2863001 w 4131056"/>
                    <a:gd name="connsiteY16" fmla="*/ 2568172 h 2684902"/>
                    <a:gd name="connsiteX17" fmla="*/ 2924950 w 4131056"/>
                    <a:gd name="connsiteY17" fmla="*/ 2399538 h 2684902"/>
                    <a:gd name="connsiteX18" fmla="*/ 2926717 w 4131056"/>
                    <a:gd name="connsiteY18" fmla="*/ 2629741 h 2684902"/>
                    <a:gd name="connsiteX19" fmla="*/ 3039965 w 4131056"/>
                    <a:gd name="connsiteY19" fmla="*/ 2684903 h 2684902"/>
                    <a:gd name="connsiteX20" fmla="*/ 3086665 w 4131056"/>
                    <a:gd name="connsiteY20" fmla="*/ 2431726 h 2684902"/>
                    <a:gd name="connsiteX21" fmla="*/ 3202069 w 4131056"/>
                    <a:gd name="connsiteY21" fmla="*/ 2466301 h 2684902"/>
                    <a:gd name="connsiteX22" fmla="*/ 3205271 w 4131056"/>
                    <a:gd name="connsiteY22" fmla="*/ 2538789 h 2684902"/>
                    <a:gd name="connsiteX23" fmla="*/ 3450640 w 4131056"/>
                    <a:gd name="connsiteY23" fmla="*/ 2582541 h 2684902"/>
                    <a:gd name="connsiteX24" fmla="*/ 4037859 w 4131056"/>
                    <a:gd name="connsiteY24" fmla="*/ 2382983 h 2684902"/>
                    <a:gd name="connsiteX25" fmla="*/ 4131056 w 4131056"/>
                    <a:gd name="connsiteY25" fmla="*/ 2099391 h 2684902"/>
                    <a:gd name="connsiteX26" fmla="*/ 3342282 w 4131056"/>
                    <a:gd name="connsiteY26" fmla="*/ 1408804 h 2684902"/>
                    <a:gd name="connsiteX27" fmla="*/ 2984177 w 4131056"/>
                    <a:gd name="connsiteY27" fmla="*/ 844068 h 2684902"/>
                    <a:gd name="connsiteX28" fmla="*/ 3120757 w 4131056"/>
                    <a:gd name="connsiteY28" fmla="*/ 575781 h 2684902"/>
                    <a:gd name="connsiteX29" fmla="*/ 2503855 w 4131056"/>
                    <a:gd name="connsiteY29" fmla="*/ 33148 h 2684902"/>
                    <a:gd name="connsiteX30" fmla="*/ 2077807 w 4131056"/>
                    <a:gd name="connsiteY30" fmla="*/ 0 h 2684902"/>
                    <a:gd name="connsiteX31" fmla="*/ 1887122 w 4131056"/>
                    <a:gd name="connsiteY31" fmla="*/ 119067 h 2684902"/>
                    <a:gd name="connsiteX32" fmla="*/ 1903486 w 4131056"/>
                    <a:gd name="connsiteY32" fmla="*/ 330914 h 2684902"/>
                    <a:gd name="connsiteX33" fmla="*/ 1788758 w 4131056"/>
                    <a:gd name="connsiteY33" fmla="*/ 385513 h 2684902"/>
                    <a:gd name="connsiteX34" fmla="*/ 1692691 w 4131056"/>
                    <a:gd name="connsiteY34" fmla="*/ 531935 h 2684902"/>
                    <a:gd name="connsiteX35" fmla="*/ 1305249 w 4131056"/>
                    <a:gd name="connsiteY35" fmla="*/ 552885 h 2684902"/>
                    <a:gd name="connsiteX36" fmla="*/ 1215632 w 4131056"/>
                    <a:gd name="connsiteY36" fmla="*/ 404508 h 2684902"/>
                    <a:gd name="connsiteX37" fmla="*/ 1134349 w 4131056"/>
                    <a:gd name="connsiteY37" fmla="*/ 345904 h 2684902"/>
                    <a:gd name="connsiteX38" fmla="*/ 923471 w 4131056"/>
                    <a:gd name="connsiteY38" fmla="*/ 505035 h 2684902"/>
                    <a:gd name="connsiteX39" fmla="*/ 895537 w 4131056"/>
                    <a:gd name="connsiteY39" fmla="*/ 804600 h 2684902"/>
                    <a:gd name="connsiteX40" fmla="*/ 781444 w 4131056"/>
                    <a:gd name="connsiteY40" fmla="*/ 812017 h 2684902"/>
                    <a:gd name="connsiteX41" fmla="*/ 600725 w 4131056"/>
                    <a:gd name="connsiteY41" fmla="*/ 589349 h 2684902"/>
                    <a:gd name="connsiteX42" fmla="*/ 226535 w 4131056"/>
                    <a:gd name="connsiteY42" fmla="*/ 746753 h 2684902"/>
                    <a:gd name="connsiteX43" fmla="*/ 260569 w 4131056"/>
                    <a:gd name="connsiteY43" fmla="*/ 930637 h 2684902"/>
                    <a:gd name="connsiteX44" fmla="*/ 78626 w 4131056"/>
                    <a:gd name="connsiteY44" fmla="*/ 908542 h 2684902"/>
                    <a:gd name="connsiteX45" fmla="*/ 101492 w 4131056"/>
                    <a:gd name="connsiteY45" fmla="*/ 1047201 h 2684902"/>
                    <a:gd name="connsiteX46" fmla="*/ 0 w 4131056"/>
                    <a:gd name="connsiteY46" fmla="*/ 1120994 h 2684902"/>
                    <a:gd name="connsiteX47" fmla="*/ 283390 w 4131056"/>
                    <a:gd name="connsiteY47" fmla="*/ 1670870 h 2684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4131056" h="2684902">
                      <a:moveTo>
                        <a:pt x="283390" y="1670870"/>
                      </a:moveTo>
                      <a:lnTo>
                        <a:pt x="588817" y="2087160"/>
                      </a:lnTo>
                      <a:lnTo>
                        <a:pt x="629670" y="2399553"/>
                      </a:lnTo>
                      <a:lnTo>
                        <a:pt x="1649405" y="1931979"/>
                      </a:lnTo>
                      <a:lnTo>
                        <a:pt x="1678375" y="2243627"/>
                      </a:lnTo>
                      <a:lnTo>
                        <a:pt x="1886969" y="2293605"/>
                      </a:lnTo>
                      <a:lnTo>
                        <a:pt x="1967329" y="2337024"/>
                      </a:lnTo>
                      <a:lnTo>
                        <a:pt x="2256055" y="2261629"/>
                      </a:lnTo>
                      <a:lnTo>
                        <a:pt x="2249132" y="2151257"/>
                      </a:lnTo>
                      <a:lnTo>
                        <a:pt x="2341502" y="2117241"/>
                      </a:lnTo>
                      <a:lnTo>
                        <a:pt x="2398924" y="2211819"/>
                      </a:lnTo>
                      <a:lnTo>
                        <a:pt x="2291001" y="2508949"/>
                      </a:lnTo>
                      <a:lnTo>
                        <a:pt x="2337522" y="2569187"/>
                      </a:lnTo>
                      <a:lnTo>
                        <a:pt x="2526239" y="2560814"/>
                      </a:lnTo>
                      <a:lnTo>
                        <a:pt x="2518867" y="2475618"/>
                      </a:lnTo>
                      <a:lnTo>
                        <a:pt x="2620012" y="2575988"/>
                      </a:lnTo>
                      <a:lnTo>
                        <a:pt x="2863001" y="2568172"/>
                      </a:lnTo>
                      <a:lnTo>
                        <a:pt x="2924950" y="2399538"/>
                      </a:lnTo>
                      <a:lnTo>
                        <a:pt x="2926717" y="2629741"/>
                      </a:lnTo>
                      <a:lnTo>
                        <a:pt x="3039965" y="2684903"/>
                      </a:lnTo>
                      <a:lnTo>
                        <a:pt x="3086665" y="2431726"/>
                      </a:lnTo>
                      <a:lnTo>
                        <a:pt x="3202069" y="2466301"/>
                      </a:lnTo>
                      <a:lnTo>
                        <a:pt x="3205271" y="2538789"/>
                      </a:lnTo>
                      <a:lnTo>
                        <a:pt x="3450640" y="2582541"/>
                      </a:lnTo>
                      <a:lnTo>
                        <a:pt x="4037859" y="2382983"/>
                      </a:lnTo>
                      <a:lnTo>
                        <a:pt x="4131056" y="2099391"/>
                      </a:lnTo>
                      <a:lnTo>
                        <a:pt x="3342282" y="1408804"/>
                      </a:lnTo>
                      <a:lnTo>
                        <a:pt x="2984177" y="844068"/>
                      </a:lnTo>
                      <a:lnTo>
                        <a:pt x="3120757" y="575781"/>
                      </a:lnTo>
                      <a:lnTo>
                        <a:pt x="2503855" y="33148"/>
                      </a:lnTo>
                      <a:lnTo>
                        <a:pt x="2077807" y="0"/>
                      </a:lnTo>
                      <a:lnTo>
                        <a:pt x="1887122" y="119067"/>
                      </a:lnTo>
                      <a:lnTo>
                        <a:pt x="1903486" y="330914"/>
                      </a:lnTo>
                      <a:lnTo>
                        <a:pt x="1788758" y="385513"/>
                      </a:lnTo>
                      <a:lnTo>
                        <a:pt x="1692691" y="531935"/>
                      </a:lnTo>
                      <a:lnTo>
                        <a:pt x="1305249" y="552885"/>
                      </a:lnTo>
                      <a:lnTo>
                        <a:pt x="1215632" y="404508"/>
                      </a:lnTo>
                      <a:lnTo>
                        <a:pt x="1134349" y="345904"/>
                      </a:lnTo>
                      <a:lnTo>
                        <a:pt x="923471" y="505035"/>
                      </a:lnTo>
                      <a:lnTo>
                        <a:pt x="895537" y="804600"/>
                      </a:lnTo>
                      <a:lnTo>
                        <a:pt x="781444" y="812017"/>
                      </a:lnTo>
                      <a:lnTo>
                        <a:pt x="600725" y="589349"/>
                      </a:lnTo>
                      <a:lnTo>
                        <a:pt x="226535" y="746753"/>
                      </a:lnTo>
                      <a:lnTo>
                        <a:pt x="260569" y="930637"/>
                      </a:lnTo>
                      <a:lnTo>
                        <a:pt x="78626" y="908542"/>
                      </a:lnTo>
                      <a:lnTo>
                        <a:pt x="101492" y="1047201"/>
                      </a:lnTo>
                      <a:lnTo>
                        <a:pt x="0" y="1120994"/>
                      </a:lnTo>
                      <a:lnTo>
                        <a:pt x="283390" y="167087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Полилиния: фигура 277">
                  <a:extLst>
                    <a:ext uri="{FF2B5EF4-FFF2-40B4-BE49-F238E27FC236}">
                      <a16:creationId xmlns:a16="http://schemas.microsoft.com/office/drawing/2014/main" id="{93A18DC5-74EF-4808-BD31-42C3170947F3}"/>
                    </a:ext>
                  </a:extLst>
                </p:cNvPr>
                <p:cNvSpPr/>
                <p:nvPr/>
              </p:nvSpPr>
              <p:spPr>
                <a:xfrm>
                  <a:off x="8119913" y="4033132"/>
                  <a:ext cx="262250" cy="215668"/>
                </a:xfrm>
                <a:custGeom>
                  <a:avLst/>
                  <a:gdLst>
                    <a:gd name="connsiteX0" fmla="*/ 236185 w 1544264"/>
                    <a:gd name="connsiteY0" fmla="*/ 936380 h 1269957"/>
                    <a:gd name="connsiteX1" fmla="*/ 0 w 1544264"/>
                    <a:gd name="connsiteY1" fmla="*/ 799770 h 1269957"/>
                    <a:gd name="connsiteX2" fmla="*/ 13383 w 1544264"/>
                    <a:gd name="connsiteY2" fmla="*/ 509687 h 1269957"/>
                    <a:gd name="connsiteX3" fmla="*/ 126584 w 1544264"/>
                    <a:gd name="connsiteY3" fmla="*/ 403268 h 1269957"/>
                    <a:gd name="connsiteX4" fmla="*/ 240166 w 1544264"/>
                    <a:gd name="connsiteY4" fmla="*/ 325072 h 1269957"/>
                    <a:gd name="connsiteX5" fmla="*/ 355143 w 1544264"/>
                    <a:gd name="connsiteY5" fmla="*/ 427419 h 1269957"/>
                    <a:gd name="connsiteX6" fmla="*/ 429024 w 1544264"/>
                    <a:gd name="connsiteY6" fmla="*/ 563528 h 1269957"/>
                    <a:gd name="connsiteX7" fmla="*/ 825879 w 1544264"/>
                    <a:gd name="connsiteY7" fmla="*/ 509059 h 1269957"/>
                    <a:gd name="connsiteX8" fmla="*/ 889857 w 1544264"/>
                    <a:gd name="connsiteY8" fmla="*/ 384099 h 1269957"/>
                    <a:gd name="connsiteX9" fmla="*/ 1017072 w 1544264"/>
                    <a:gd name="connsiteY9" fmla="*/ 304460 h 1269957"/>
                    <a:gd name="connsiteX10" fmla="*/ 1030944 w 1544264"/>
                    <a:gd name="connsiteY10" fmla="*/ 119204 h 1269957"/>
                    <a:gd name="connsiteX11" fmla="*/ 1249695 w 1544264"/>
                    <a:gd name="connsiteY11" fmla="*/ 0 h 1269957"/>
                    <a:gd name="connsiteX12" fmla="*/ 1438199 w 1544264"/>
                    <a:gd name="connsiteY12" fmla="*/ 3454 h 1269957"/>
                    <a:gd name="connsiteX13" fmla="*/ 1544265 w 1544264"/>
                    <a:gd name="connsiteY13" fmla="*/ 94341 h 1269957"/>
                    <a:gd name="connsiteX14" fmla="*/ 1388981 w 1544264"/>
                    <a:gd name="connsiteY14" fmla="*/ 256238 h 1269957"/>
                    <a:gd name="connsiteX15" fmla="*/ 1168537 w 1544264"/>
                    <a:gd name="connsiteY15" fmla="*/ 432466 h 1269957"/>
                    <a:gd name="connsiteX16" fmla="*/ 998109 w 1544264"/>
                    <a:gd name="connsiteY16" fmla="*/ 596511 h 1269957"/>
                    <a:gd name="connsiteX17" fmla="*/ 923277 w 1544264"/>
                    <a:gd name="connsiteY17" fmla="*/ 649343 h 1269957"/>
                    <a:gd name="connsiteX18" fmla="*/ 981074 w 1544264"/>
                    <a:gd name="connsiteY18" fmla="*/ 747797 h 1269957"/>
                    <a:gd name="connsiteX19" fmla="*/ 1111279 w 1544264"/>
                    <a:gd name="connsiteY19" fmla="*/ 697680 h 1269957"/>
                    <a:gd name="connsiteX20" fmla="*/ 1090883 w 1544264"/>
                    <a:gd name="connsiteY20" fmla="*/ 866079 h 1269957"/>
                    <a:gd name="connsiteX21" fmla="*/ 1019415 w 1544264"/>
                    <a:gd name="connsiteY21" fmla="*/ 977658 h 1269957"/>
                    <a:gd name="connsiteX22" fmla="*/ 881145 w 1544264"/>
                    <a:gd name="connsiteY22" fmla="*/ 1080729 h 1269957"/>
                    <a:gd name="connsiteX23" fmla="*/ 924350 w 1544264"/>
                    <a:gd name="connsiteY23" fmla="*/ 1211198 h 1269957"/>
                    <a:gd name="connsiteX24" fmla="*/ 731959 w 1544264"/>
                    <a:gd name="connsiteY24" fmla="*/ 1225845 h 1269957"/>
                    <a:gd name="connsiteX25" fmla="*/ 589610 w 1544264"/>
                    <a:gd name="connsiteY25" fmla="*/ 1269958 h 1269957"/>
                    <a:gd name="connsiteX26" fmla="*/ 492345 w 1544264"/>
                    <a:gd name="connsiteY26" fmla="*/ 1209648 h 1269957"/>
                    <a:gd name="connsiteX27" fmla="*/ 288563 w 1544264"/>
                    <a:gd name="connsiteY27" fmla="*/ 1255924 h 1269957"/>
                    <a:gd name="connsiteX28" fmla="*/ 218574 w 1544264"/>
                    <a:gd name="connsiteY28" fmla="*/ 1081395 h 1269957"/>
                    <a:gd name="connsiteX29" fmla="*/ 258018 w 1544264"/>
                    <a:gd name="connsiteY29" fmla="*/ 994313 h 1269957"/>
                    <a:gd name="connsiteX30" fmla="*/ 236185 w 1544264"/>
                    <a:gd name="connsiteY30" fmla="*/ 936380 h 1269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544264" h="1269957">
                      <a:moveTo>
                        <a:pt x="236185" y="936380"/>
                      </a:moveTo>
                      <a:lnTo>
                        <a:pt x="0" y="799770"/>
                      </a:lnTo>
                      <a:lnTo>
                        <a:pt x="13383" y="509687"/>
                      </a:lnTo>
                      <a:lnTo>
                        <a:pt x="126584" y="403268"/>
                      </a:lnTo>
                      <a:lnTo>
                        <a:pt x="240166" y="325072"/>
                      </a:lnTo>
                      <a:lnTo>
                        <a:pt x="355143" y="427419"/>
                      </a:lnTo>
                      <a:lnTo>
                        <a:pt x="429024" y="563528"/>
                      </a:lnTo>
                      <a:lnTo>
                        <a:pt x="825879" y="509059"/>
                      </a:lnTo>
                      <a:lnTo>
                        <a:pt x="889857" y="384099"/>
                      </a:lnTo>
                      <a:lnTo>
                        <a:pt x="1017072" y="304460"/>
                      </a:lnTo>
                      <a:lnTo>
                        <a:pt x="1030944" y="119204"/>
                      </a:lnTo>
                      <a:lnTo>
                        <a:pt x="1249695" y="0"/>
                      </a:lnTo>
                      <a:lnTo>
                        <a:pt x="1438199" y="3454"/>
                      </a:lnTo>
                      <a:lnTo>
                        <a:pt x="1544265" y="94341"/>
                      </a:lnTo>
                      <a:lnTo>
                        <a:pt x="1388981" y="256238"/>
                      </a:lnTo>
                      <a:lnTo>
                        <a:pt x="1168537" y="432466"/>
                      </a:lnTo>
                      <a:lnTo>
                        <a:pt x="998109" y="596511"/>
                      </a:lnTo>
                      <a:lnTo>
                        <a:pt x="923277" y="649343"/>
                      </a:lnTo>
                      <a:lnTo>
                        <a:pt x="981074" y="747797"/>
                      </a:lnTo>
                      <a:lnTo>
                        <a:pt x="1111279" y="697680"/>
                      </a:lnTo>
                      <a:lnTo>
                        <a:pt x="1090883" y="866079"/>
                      </a:lnTo>
                      <a:lnTo>
                        <a:pt x="1019415" y="977658"/>
                      </a:lnTo>
                      <a:lnTo>
                        <a:pt x="881145" y="1080729"/>
                      </a:lnTo>
                      <a:lnTo>
                        <a:pt x="924350" y="1211198"/>
                      </a:lnTo>
                      <a:lnTo>
                        <a:pt x="731959" y="1225845"/>
                      </a:lnTo>
                      <a:lnTo>
                        <a:pt x="589610" y="1269958"/>
                      </a:lnTo>
                      <a:lnTo>
                        <a:pt x="492345" y="1209648"/>
                      </a:lnTo>
                      <a:lnTo>
                        <a:pt x="288563" y="1255924"/>
                      </a:lnTo>
                      <a:lnTo>
                        <a:pt x="218574" y="1081395"/>
                      </a:lnTo>
                      <a:lnTo>
                        <a:pt x="258018" y="994313"/>
                      </a:lnTo>
                      <a:lnTo>
                        <a:pt x="236185" y="93638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Полилиния: фигура 278">
                  <a:extLst>
                    <a:ext uri="{FF2B5EF4-FFF2-40B4-BE49-F238E27FC236}">
                      <a16:creationId xmlns:a16="http://schemas.microsoft.com/office/drawing/2014/main" id="{91ABF7E6-314E-4E78-A419-404FF3A92A9C}"/>
                    </a:ext>
                  </a:extLst>
                </p:cNvPr>
                <p:cNvSpPr/>
                <p:nvPr/>
              </p:nvSpPr>
              <p:spPr>
                <a:xfrm>
                  <a:off x="8486467" y="4198359"/>
                  <a:ext cx="518906" cy="317634"/>
                </a:xfrm>
                <a:custGeom>
                  <a:avLst/>
                  <a:gdLst>
                    <a:gd name="connsiteX0" fmla="*/ 2994626 w 3055577"/>
                    <a:gd name="connsiteY0" fmla="*/ 1768633 h 1870387"/>
                    <a:gd name="connsiteX1" fmla="*/ 3055578 w 3055577"/>
                    <a:gd name="connsiteY1" fmla="*/ 1573615 h 1870387"/>
                    <a:gd name="connsiteX2" fmla="*/ 2950556 w 3055577"/>
                    <a:gd name="connsiteY2" fmla="*/ 1243234 h 1870387"/>
                    <a:gd name="connsiteX3" fmla="*/ 2554838 w 3055577"/>
                    <a:gd name="connsiteY3" fmla="*/ 1054686 h 1870387"/>
                    <a:gd name="connsiteX4" fmla="*/ 2512763 w 3055577"/>
                    <a:gd name="connsiteY4" fmla="*/ 476043 h 1870387"/>
                    <a:gd name="connsiteX5" fmla="*/ 2130935 w 3055577"/>
                    <a:gd name="connsiteY5" fmla="*/ 281385 h 1870387"/>
                    <a:gd name="connsiteX6" fmla="*/ 1617785 w 3055577"/>
                    <a:gd name="connsiteY6" fmla="*/ 97332 h 1870387"/>
                    <a:gd name="connsiteX7" fmla="*/ 1200770 w 3055577"/>
                    <a:gd name="connsiteY7" fmla="*/ 0 h 1870387"/>
                    <a:gd name="connsiteX8" fmla="*/ 283776 w 3055577"/>
                    <a:gd name="connsiteY8" fmla="*/ 415581 h 1870387"/>
                    <a:gd name="connsiteX9" fmla="*/ 392746 w 3055577"/>
                    <a:gd name="connsiteY9" fmla="*/ 540961 h 1870387"/>
                    <a:gd name="connsiteX10" fmla="*/ 288628 w 3055577"/>
                    <a:gd name="connsiteY10" fmla="*/ 627272 h 1870387"/>
                    <a:gd name="connsiteX11" fmla="*/ 0 w 3055577"/>
                    <a:gd name="connsiteY11" fmla="*/ 736386 h 1870387"/>
                    <a:gd name="connsiteX12" fmla="*/ 66314 w 3055577"/>
                    <a:gd name="connsiteY12" fmla="*/ 1015742 h 1870387"/>
                    <a:gd name="connsiteX13" fmla="*/ 152290 w 3055577"/>
                    <a:gd name="connsiteY13" fmla="*/ 937635 h 1870387"/>
                    <a:gd name="connsiteX14" fmla="*/ 184066 w 3055577"/>
                    <a:gd name="connsiteY14" fmla="*/ 1209109 h 1870387"/>
                    <a:gd name="connsiteX15" fmla="*/ 338653 w 3055577"/>
                    <a:gd name="connsiteY15" fmla="*/ 1310133 h 1870387"/>
                    <a:gd name="connsiteX16" fmla="*/ 378695 w 3055577"/>
                    <a:gd name="connsiteY16" fmla="*/ 1163459 h 1870387"/>
                    <a:gd name="connsiteX17" fmla="*/ 514807 w 3055577"/>
                    <a:gd name="connsiteY17" fmla="*/ 1159622 h 1870387"/>
                    <a:gd name="connsiteX18" fmla="*/ 522642 w 3055577"/>
                    <a:gd name="connsiteY18" fmla="*/ 1037667 h 1870387"/>
                    <a:gd name="connsiteX19" fmla="*/ 717897 w 3055577"/>
                    <a:gd name="connsiteY19" fmla="*/ 1013999 h 1870387"/>
                    <a:gd name="connsiteX20" fmla="*/ 734652 w 3055577"/>
                    <a:gd name="connsiteY20" fmla="*/ 1144869 h 1870387"/>
                    <a:gd name="connsiteX21" fmla="*/ 845743 w 3055577"/>
                    <a:gd name="connsiteY21" fmla="*/ 1117040 h 1870387"/>
                    <a:gd name="connsiteX22" fmla="*/ 899566 w 3055577"/>
                    <a:gd name="connsiteY22" fmla="*/ 1201362 h 1870387"/>
                    <a:gd name="connsiteX23" fmla="*/ 973735 w 3055577"/>
                    <a:gd name="connsiteY23" fmla="*/ 1063069 h 1870387"/>
                    <a:gd name="connsiteX24" fmla="*/ 1100196 w 3055577"/>
                    <a:gd name="connsiteY24" fmla="*/ 1136646 h 1870387"/>
                    <a:gd name="connsiteX25" fmla="*/ 1008895 w 3055577"/>
                    <a:gd name="connsiteY25" fmla="*/ 1317093 h 1870387"/>
                    <a:gd name="connsiteX26" fmla="*/ 1000445 w 3055577"/>
                    <a:gd name="connsiteY26" fmla="*/ 1392193 h 1870387"/>
                    <a:gd name="connsiteX27" fmla="*/ 791555 w 3055577"/>
                    <a:gd name="connsiteY27" fmla="*/ 1413670 h 1870387"/>
                    <a:gd name="connsiteX28" fmla="*/ 646198 w 3055577"/>
                    <a:gd name="connsiteY28" fmla="*/ 1302852 h 1870387"/>
                    <a:gd name="connsiteX29" fmla="*/ 565320 w 3055577"/>
                    <a:gd name="connsiteY29" fmla="*/ 1444963 h 1870387"/>
                    <a:gd name="connsiteX30" fmla="*/ 442220 w 3055577"/>
                    <a:gd name="connsiteY30" fmla="*/ 1482394 h 1870387"/>
                    <a:gd name="connsiteX31" fmla="*/ 390280 w 3055577"/>
                    <a:gd name="connsiteY31" fmla="*/ 1600044 h 1870387"/>
                    <a:gd name="connsiteX32" fmla="*/ 471802 w 3055577"/>
                    <a:gd name="connsiteY32" fmla="*/ 1747481 h 1870387"/>
                    <a:gd name="connsiteX33" fmla="*/ 647538 w 3055577"/>
                    <a:gd name="connsiteY33" fmla="*/ 1692927 h 1870387"/>
                    <a:gd name="connsiteX34" fmla="*/ 666475 w 3055577"/>
                    <a:gd name="connsiteY34" fmla="*/ 1857756 h 1870387"/>
                    <a:gd name="connsiteX35" fmla="*/ 772295 w 3055577"/>
                    <a:gd name="connsiteY35" fmla="*/ 1831504 h 1870387"/>
                    <a:gd name="connsiteX36" fmla="*/ 790252 w 3055577"/>
                    <a:gd name="connsiteY36" fmla="*/ 1673669 h 1870387"/>
                    <a:gd name="connsiteX37" fmla="*/ 1013136 w 3055577"/>
                    <a:gd name="connsiteY37" fmla="*/ 1654127 h 1870387"/>
                    <a:gd name="connsiteX38" fmla="*/ 1108953 w 3055577"/>
                    <a:gd name="connsiteY38" fmla="*/ 1739082 h 1870387"/>
                    <a:gd name="connsiteX39" fmla="*/ 1229337 w 3055577"/>
                    <a:gd name="connsiteY39" fmla="*/ 1651123 h 1870387"/>
                    <a:gd name="connsiteX40" fmla="*/ 1286797 w 3055577"/>
                    <a:gd name="connsiteY40" fmla="*/ 1870388 h 1870387"/>
                    <a:gd name="connsiteX41" fmla="*/ 1726404 w 3055577"/>
                    <a:gd name="connsiteY41" fmla="*/ 1820507 h 1870387"/>
                    <a:gd name="connsiteX42" fmla="*/ 1863327 w 3055577"/>
                    <a:gd name="connsiteY42" fmla="*/ 1574823 h 1870387"/>
                    <a:gd name="connsiteX43" fmla="*/ 2032078 w 3055577"/>
                    <a:gd name="connsiteY43" fmla="*/ 1575616 h 1870387"/>
                    <a:gd name="connsiteX44" fmla="*/ 2026556 w 3055577"/>
                    <a:gd name="connsiteY44" fmla="*/ 1502153 h 1870387"/>
                    <a:gd name="connsiteX45" fmla="*/ 2711237 w 3055577"/>
                    <a:gd name="connsiteY45" fmla="*/ 1613746 h 1870387"/>
                    <a:gd name="connsiteX46" fmla="*/ 2994626 w 3055577"/>
                    <a:gd name="connsiteY46" fmla="*/ 1768625 h 1870387"/>
                    <a:gd name="connsiteX47" fmla="*/ 2994626 w 3055577"/>
                    <a:gd name="connsiteY47" fmla="*/ 1768633 h 1870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3055577" h="1870387">
                      <a:moveTo>
                        <a:pt x="2994626" y="1768633"/>
                      </a:moveTo>
                      <a:lnTo>
                        <a:pt x="3055578" y="1573615"/>
                      </a:lnTo>
                      <a:lnTo>
                        <a:pt x="2950556" y="1243234"/>
                      </a:lnTo>
                      <a:lnTo>
                        <a:pt x="2554838" y="1054686"/>
                      </a:lnTo>
                      <a:lnTo>
                        <a:pt x="2512763" y="476043"/>
                      </a:lnTo>
                      <a:lnTo>
                        <a:pt x="2130935" y="281385"/>
                      </a:lnTo>
                      <a:lnTo>
                        <a:pt x="1617785" y="97332"/>
                      </a:lnTo>
                      <a:lnTo>
                        <a:pt x="1200770" y="0"/>
                      </a:lnTo>
                      <a:lnTo>
                        <a:pt x="283776" y="415581"/>
                      </a:lnTo>
                      <a:lnTo>
                        <a:pt x="392746" y="540961"/>
                      </a:lnTo>
                      <a:lnTo>
                        <a:pt x="288628" y="627272"/>
                      </a:lnTo>
                      <a:lnTo>
                        <a:pt x="0" y="736386"/>
                      </a:lnTo>
                      <a:lnTo>
                        <a:pt x="66314" y="1015742"/>
                      </a:lnTo>
                      <a:lnTo>
                        <a:pt x="152290" y="937635"/>
                      </a:lnTo>
                      <a:lnTo>
                        <a:pt x="184066" y="1209109"/>
                      </a:lnTo>
                      <a:lnTo>
                        <a:pt x="338653" y="1310133"/>
                      </a:lnTo>
                      <a:lnTo>
                        <a:pt x="378695" y="1163459"/>
                      </a:lnTo>
                      <a:lnTo>
                        <a:pt x="514807" y="1159622"/>
                      </a:lnTo>
                      <a:lnTo>
                        <a:pt x="522642" y="1037667"/>
                      </a:lnTo>
                      <a:lnTo>
                        <a:pt x="717897" y="1013999"/>
                      </a:lnTo>
                      <a:lnTo>
                        <a:pt x="734652" y="1144869"/>
                      </a:lnTo>
                      <a:lnTo>
                        <a:pt x="845743" y="1117040"/>
                      </a:lnTo>
                      <a:lnTo>
                        <a:pt x="899566" y="1201362"/>
                      </a:lnTo>
                      <a:lnTo>
                        <a:pt x="973735" y="1063069"/>
                      </a:lnTo>
                      <a:lnTo>
                        <a:pt x="1100196" y="1136646"/>
                      </a:lnTo>
                      <a:lnTo>
                        <a:pt x="1008895" y="1317093"/>
                      </a:lnTo>
                      <a:lnTo>
                        <a:pt x="1000445" y="1392193"/>
                      </a:lnTo>
                      <a:lnTo>
                        <a:pt x="791555" y="1413670"/>
                      </a:lnTo>
                      <a:lnTo>
                        <a:pt x="646198" y="1302852"/>
                      </a:lnTo>
                      <a:lnTo>
                        <a:pt x="565320" y="1444963"/>
                      </a:lnTo>
                      <a:lnTo>
                        <a:pt x="442220" y="1482394"/>
                      </a:lnTo>
                      <a:lnTo>
                        <a:pt x="390280" y="1600044"/>
                      </a:lnTo>
                      <a:lnTo>
                        <a:pt x="471802" y="1747481"/>
                      </a:lnTo>
                      <a:lnTo>
                        <a:pt x="647538" y="1692927"/>
                      </a:lnTo>
                      <a:lnTo>
                        <a:pt x="666475" y="1857756"/>
                      </a:lnTo>
                      <a:lnTo>
                        <a:pt x="772295" y="1831504"/>
                      </a:lnTo>
                      <a:lnTo>
                        <a:pt x="790252" y="1673669"/>
                      </a:lnTo>
                      <a:lnTo>
                        <a:pt x="1013136" y="1654127"/>
                      </a:lnTo>
                      <a:lnTo>
                        <a:pt x="1108953" y="1739082"/>
                      </a:lnTo>
                      <a:lnTo>
                        <a:pt x="1229337" y="1651123"/>
                      </a:lnTo>
                      <a:lnTo>
                        <a:pt x="1286797" y="1870388"/>
                      </a:lnTo>
                      <a:lnTo>
                        <a:pt x="1726404" y="1820507"/>
                      </a:lnTo>
                      <a:lnTo>
                        <a:pt x="1863327" y="1574823"/>
                      </a:lnTo>
                      <a:lnTo>
                        <a:pt x="2032078" y="1575616"/>
                      </a:lnTo>
                      <a:lnTo>
                        <a:pt x="2026556" y="1502153"/>
                      </a:lnTo>
                      <a:lnTo>
                        <a:pt x="2711237" y="1613746"/>
                      </a:lnTo>
                      <a:lnTo>
                        <a:pt x="2994626" y="1768625"/>
                      </a:lnTo>
                      <a:lnTo>
                        <a:pt x="2994626" y="1768633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Полилиния: фигура 279">
                  <a:extLst>
                    <a:ext uri="{FF2B5EF4-FFF2-40B4-BE49-F238E27FC236}">
                      <a16:creationId xmlns:a16="http://schemas.microsoft.com/office/drawing/2014/main" id="{A4D64355-B9E9-4EAF-A5B3-1737B8FBA23F}"/>
                    </a:ext>
                  </a:extLst>
                </p:cNvPr>
                <p:cNvSpPr/>
                <p:nvPr/>
              </p:nvSpPr>
              <p:spPr>
                <a:xfrm>
                  <a:off x="8668008" y="3829293"/>
                  <a:ext cx="502273" cy="463452"/>
                </a:xfrm>
                <a:custGeom>
                  <a:avLst/>
                  <a:gdLst>
                    <a:gd name="connsiteX0" fmla="*/ 816082 w 2957633"/>
                    <a:gd name="connsiteY0" fmla="*/ 2390097 h 2729034"/>
                    <a:gd name="connsiteX1" fmla="*/ 914645 w 2957633"/>
                    <a:gd name="connsiteY1" fmla="*/ 2496032 h 2729034"/>
                    <a:gd name="connsiteX2" fmla="*/ 1063502 w 2957633"/>
                    <a:gd name="connsiteY2" fmla="*/ 2476005 h 2729034"/>
                    <a:gd name="connsiteX3" fmla="*/ 1525143 w 2957633"/>
                    <a:gd name="connsiteY3" fmla="*/ 2729035 h 2729034"/>
                    <a:gd name="connsiteX4" fmla="*/ 1947690 w 2957633"/>
                    <a:gd name="connsiteY4" fmla="*/ 2337293 h 2729034"/>
                    <a:gd name="connsiteX5" fmla="*/ 1944222 w 2957633"/>
                    <a:gd name="connsiteY5" fmla="*/ 2130230 h 2729034"/>
                    <a:gd name="connsiteX6" fmla="*/ 2177588 w 2957633"/>
                    <a:gd name="connsiteY6" fmla="*/ 1760769 h 2729034"/>
                    <a:gd name="connsiteX7" fmla="*/ 2100770 w 2957633"/>
                    <a:gd name="connsiteY7" fmla="*/ 1737192 h 2729034"/>
                    <a:gd name="connsiteX8" fmla="*/ 2129297 w 2957633"/>
                    <a:gd name="connsiteY8" fmla="*/ 1638938 h 2729034"/>
                    <a:gd name="connsiteX9" fmla="*/ 2624072 w 2957633"/>
                    <a:gd name="connsiteY9" fmla="*/ 1684847 h 2729034"/>
                    <a:gd name="connsiteX10" fmla="*/ 2851793 w 2957633"/>
                    <a:gd name="connsiteY10" fmla="*/ 1259680 h 2729034"/>
                    <a:gd name="connsiteX11" fmla="*/ 2763308 w 2957633"/>
                    <a:gd name="connsiteY11" fmla="*/ 1178957 h 2729034"/>
                    <a:gd name="connsiteX12" fmla="*/ 2764636 w 2957633"/>
                    <a:gd name="connsiteY12" fmla="*/ 942585 h 2729034"/>
                    <a:gd name="connsiteX13" fmla="*/ 2957633 w 2957633"/>
                    <a:gd name="connsiteY13" fmla="*/ 702511 h 2729034"/>
                    <a:gd name="connsiteX14" fmla="*/ 2519388 w 2957633"/>
                    <a:gd name="connsiteY14" fmla="*/ 0 h 2729034"/>
                    <a:gd name="connsiteX15" fmla="*/ 2166087 w 2957633"/>
                    <a:gd name="connsiteY15" fmla="*/ 69874 h 2729034"/>
                    <a:gd name="connsiteX16" fmla="*/ 1978404 w 2957633"/>
                    <a:gd name="connsiteY16" fmla="*/ 1121389 h 2729034"/>
                    <a:gd name="connsiteX17" fmla="*/ 913228 w 2957633"/>
                    <a:gd name="connsiteY17" fmla="*/ 912027 h 2729034"/>
                    <a:gd name="connsiteX18" fmla="*/ 890135 w 2957633"/>
                    <a:gd name="connsiteY18" fmla="*/ 1131761 h 2729034"/>
                    <a:gd name="connsiteX19" fmla="*/ 471537 w 2957633"/>
                    <a:gd name="connsiteY19" fmla="*/ 1290494 h 2729034"/>
                    <a:gd name="connsiteX20" fmla="*/ 447510 w 2957633"/>
                    <a:gd name="connsiteY20" fmla="*/ 1166851 h 2729034"/>
                    <a:gd name="connsiteX21" fmla="*/ 238837 w 2957633"/>
                    <a:gd name="connsiteY21" fmla="*/ 1092012 h 2729034"/>
                    <a:gd name="connsiteX22" fmla="*/ 0 w 2957633"/>
                    <a:gd name="connsiteY22" fmla="*/ 1525216 h 2729034"/>
                    <a:gd name="connsiteX23" fmla="*/ 68877 w 2957633"/>
                    <a:gd name="connsiteY23" fmla="*/ 1902874 h 2729034"/>
                    <a:gd name="connsiteX24" fmla="*/ 148971 w 2957633"/>
                    <a:gd name="connsiteY24" fmla="*/ 2263249 h 2729034"/>
                    <a:gd name="connsiteX25" fmla="*/ 418336 w 2957633"/>
                    <a:gd name="connsiteY25" fmla="*/ 2461120 h 2729034"/>
                    <a:gd name="connsiteX26" fmla="*/ 573708 w 2957633"/>
                    <a:gd name="connsiteY26" fmla="*/ 2427168 h 2729034"/>
                    <a:gd name="connsiteX27" fmla="*/ 577767 w 2957633"/>
                    <a:gd name="connsiteY27" fmla="*/ 2302495 h 2729034"/>
                    <a:gd name="connsiteX28" fmla="*/ 692543 w 2957633"/>
                    <a:gd name="connsiteY28" fmla="*/ 2432716 h 2729034"/>
                    <a:gd name="connsiteX29" fmla="*/ 769068 w 2957633"/>
                    <a:gd name="connsiteY29" fmla="*/ 2549977 h 2729034"/>
                    <a:gd name="connsiteX30" fmla="*/ 816082 w 2957633"/>
                    <a:gd name="connsiteY30" fmla="*/ 2390097 h 2729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957633" h="2729034">
                      <a:moveTo>
                        <a:pt x="816082" y="2390097"/>
                      </a:moveTo>
                      <a:lnTo>
                        <a:pt x="914645" y="2496032"/>
                      </a:lnTo>
                      <a:lnTo>
                        <a:pt x="1063502" y="2476005"/>
                      </a:lnTo>
                      <a:lnTo>
                        <a:pt x="1525143" y="2729035"/>
                      </a:lnTo>
                      <a:lnTo>
                        <a:pt x="1947690" y="2337293"/>
                      </a:lnTo>
                      <a:lnTo>
                        <a:pt x="1944222" y="2130230"/>
                      </a:lnTo>
                      <a:lnTo>
                        <a:pt x="2177588" y="1760769"/>
                      </a:lnTo>
                      <a:lnTo>
                        <a:pt x="2100770" y="1737192"/>
                      </a:lnTo>
                      <a:lnTo>
                        <a:pt x="2129297" y="1638938"/>
                      </a:lnTo>
                      <a:lnTo>
                        <a:pt x="2624072" y="1684847"/>
                      </a:lnTo>
                      <a:lnTo>
                        <a:pt x="2851793" y="1259680"/>
                      </a:lnTo>
                      <a:lnTo>
                        <a:pt x="2763308" y="1178957"/>
                      </a:lnTo>
                      <a:lnTo>
                        <a:pt x="2764636" y="942585"/>
                      </a:lnTo>
                      <a:lnTo>
                        <a:pt x="2957633" y="702511"/>
                      </a:lnTo>
                      <a:lnTo>
                        <a:pt x="2519388" y="0"/>
                      </a:lnTo>
                      <a:lnTo>
                        <a:pt x="2166087" y="69874"/>
                      </a:lnTo>
                      <a:lnTo>
                        <a:pt x="1978404" y="1121389"/>
                      </a:lnTo>
                      <a:lnTo>
                        <a:pt x="913228" y="912027"/>
                      </a:lnTo>
                      <a:lnTo>
                        <a:pt x="890135" y="1131761"/>
                      </a:lnTo>
                      <a:lnTo>
                        <a:pt x="471537" y="1290494"/>
                      </a:lnTo>
                      <a:lnTo>
                        <a:pt x="447510" y="1166851"/>
                      </a:lnTo>
                      <a:lnTo>
                        <a:pt x="238837" y="1092012"/>
                      </a:lnTo>
                      <a:lnTo>
                        <a:pt x="0" y="1525216"/>
                      </a:lnTo>
                      <a:lnTo>
                        <a:pt x="68877" y="1902874"/>
                      </a:lnTo>
                      <a:lnTo>
                        <a:pt x="148971" y="2263249"/>
                      </a:lnTo>
                      <a:lnTo>
                        <a:pt x="418336" y="2461120"/>
                      </a:lnTo>
                      <a:lnTo>
                        <a:pt x="573708" y="2427168"/>
                      </a:lnTo>
                      <a:lnTo>
                        <a:pt x="577767" y="2302495"/>
                      </a:lnTo>
                      <a:lnTo>
                        <a:pt x="692543" y="2432716"/>
                      </a:lnTo>
                      <a:lnTo>
                        <a:pt x="769068" y="2549977"/>
                      </a:lnTo>
                      <a:lnTo>
                        <a:pt x="816082" y="2390097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448" name="Полилиния: фигура 280">
                  <a:extLst>
                    <a:ext uri="{FF2B5EF4-FFF2-40B4-BE49-F238E27FC236}">
                      <a16:creationId xmlns:a16="http://schemas.microsoft.com/office/drawing/2014/main" id="{124F0CB1-352A-4AC4-B0DA-CEAB8CDD90D7}"/>
                    </a:ext>
                  </a:extLst>
                </p:cNvPr>
                <p:cNvSpPr/>
                <p:nvPr/>
              </p:nvSpPr>
              <p:spPr>
                <a:xfrm>
                  <a:off x="9133955" y="3950585"/>
                  <a:ext cx="148044" cy="210692"/>
                </a:xfrm>
                <a:custGeom>
                  <a:avLst/>
                  <a:gdLst>
                    <a:gd name="connsiteX0" fmla="*/ 114137 w 871758"/>
                    <a:gd name="connsiteY0" fmla="*/ 574234 h 1240663"/>
                    <a:gd name="connsiteX1" fmla="*/ 381953 w 871758"/>
                    <a:gd name="connsiteY1" fmla="*/ 727192 h 1240663"/>
                    <a:gd name="connsiteX2" fmla="*/ 370960 w 871758"/>
                    <a:gd name="connsiteY2" fmla="*/ 932879 h 1240663"/>
                    <a:gd name="connsiteX3" fmla="*/ 407777 w 871758"/>
                    <a:gd name="connsiteY3" fmla="*/ 1082900 h 1240663"/>
                    <a:gd name="connsiteX4" fmla="*/ 450328 w 871758"/>
                    <a:gd name="connsiteY4" fmla="*/ 1162585 h 1240663"/>
                    <a:gd name="connsiteX5" fmla="*/ 745510 w 871758"/>
                    <a:gd name="connsiteY5" fmla="*/ 1240663 h 1240663"/>
                    <a:gd name="connsiteX6" fmla="*/ 871759 w 871758"/>
                    <a:gd name="connsiteY6" fmla="*/ 962565 h 1240663"/>
                    <a:gd name="connsiteX7" fmla="*/ 200864 w 871758"/>
                    <a:gd name="connsiteY7" fmla="*/ 0 h 1240663"/>
                    <a:gd name="connsiteX8" fmla="*/ 7462 w 871758"/>
                    <a:gd name="connsiteY8" fmla="*/ 213897 h 1240663"/>
                    <a:gd name="connsiteX9" fmla="*/ 0 w 871758"/>
                    <a:gd name="connsiteY9" fmla="*/ 456974 h 1240663"/>
                    <a:gd name="connsiteX10" fmla="*/ 114137 w 871758"/>
                    <a:gd name="connsiteY10" fmla="*/ 574234 h 1240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71758" h="1240663">
                      <a:moveTo>
                        <a:pt x="114137" y="574234"/>
                      </a:moveTo>
                      <a:lnTo>
                        <a:pt x="381953" y="727192"/>
                      </a:lnTo>
                      <a:lnTo>
                        <a:pt x="370960" y="932879"/>
                      </a:lnTo>
                      <a:lnTo>
                        <a:pt x="407777" y="1082900"/>
                      </a:lnTo>
                      <a:lnTo>
                        <a:pt x="450328" y="1162585"/>
                      </a:lnTo>
                      <a:lnTo>
                        <a:pt x="745510" y="1240663"/>
                      </a:lnTo>
                      <a:lnTo>
                        <a:pt x="871759" y="962565"/>
                      </a:lnTo>
                      <a:lnTo>
                        <a:pt x="200864" y="0"/>
                      </a:lnTo>
                      <a:lnTo>
                        <a:pt x="7462" y="213897"/>
                      </a:lnTo>
                      <a:lnTo>
                        <a:pt x="0" y="456974"/>
                      </a:lnTo>
                      <a:lnTo>
                        <a:pt x="114137" y="574234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Полилиния: фигура 281">
                  <a:extLst>
                    <a:ext uri="{FF2B5EF4-FFF2-40B4-BE49-F238E27FC236}">
                      <a16:creationId xmlns:a16="http://schemas.microsoft.com/office/drawing/2014/main" id="{A47CDCFE-E203-4EF1-9FCF-9DD23E1D87D4}"/>
                    </a:ext>
                  </a:extLst>
                </p:cNvPr>
                <p:cNvSpPr/>
                <p:nvPr/>
              </p:nvSpPr>
              <p:spPr>
                <a:xfrm>
                  <a:off x="8885086" y="4046153"/>
                  <a:ext cx="627004" cy="523448"/>
                </a:xfrm>
                <a:custGeom>
                  <a:avLst/>
                  <a:gdLst>
                    <a:gd name="connsiteX0" fmla="*/ 1608306 w 3692109"/>
                    <a:gd name="connsiteY0" fmla="*/ 2747992 h 3082316"/>
                    <a:gd name="connsiteX1" fmla="*/ 1492603 w 3692109"/>
                    <a:gd name="connsiteY1" fmla="*/ 2664575 h 3082316"/>
                    <a:gd name="connsiteX2" fmla="*/ 1399800 w 3692109"/>
                    <a:gd name="connsiteY2" fmla="*/ 2663735 h 3082316"/>
                    <a:gd name="connsiteX3" fmla="*/ 1223094 w 3692109"/>
                    <a:gd name="connsiteY3" fmla="*/ 2593263 h 3082316"/>
                    <a:gd name="connsiteX4" fmla="*/ 1146226 w 3692109"/>
                    <a:gd name="connsiteY4" fmla="*/ 2594087 h 3082316"/>
                    <a:gd name="connsiteX5" fmla="*/ 980241 w 3692109"/>
                    <a:gd name="connsiteY5" fmla="*/ 2791174 h 3082316"/>
                    <a:gd name="connsiteX6" fmla="*/ 858671 w 3692109"/>
                    <a:gd name="connsiteY6" fmla="*/ 2570530 h 3082316"/>
                    <a:gd name="connsiteX7" fmla="*/ 665307 w 3692109"/>
                    <a:gd name="connsiteY7" fmla="*/ 2696987 h 3082316"/>
                    <a:gd name="connsiteX8" fmla="*/ 705110 w 3692109"/>
                    <a:gd name="connsiteY8" fmla="*/ 2437455 h 3082316"/>
                    <a:gd name="connsiteX9" fmla="*/ 658201 w 3692109"/>
                    <a:gd name="connsiteY9" fmla="*/ 2334731 h 3082316"/>
                    <a:gd name="connsiteX10" fmla="*/ 486284 w 3692109"/>
                    <a:gd name="connsiteY10" fmla="*/ 2224897 h 3082316"/>
                    <a:gd name="connsiteX11" fmla="*/ 429510 w 3692109"/>
                    <a:gd name="connsiteY11" fmla="*/ 2094049 h 3082316"/>
                    <a:gd name="connsiteX12" fmla="*/ 206682 w 3692109"/>
                    <a:gd name="connsiteY12" fmla="*/ 1942012 h 3082316"/>
                    <a:gd name="connsiteX13" fmla="*/ 177282 w 3692109"/>
                    <a:gd name="connsiteY13" fmla="*/ 1754772 h 3082316"/>
                    <a:gd name="connsiteX14" fmla="*/ 0 w 3692109"/>
                    <a:gd name="connsiteY14" fmla="*/ 1786106 h 3082316"/>
                    <a:gd name="connsiteX15" fmla="*/ 154662 w 3692109"/>
                    <a:gd name="connsiteY15" fmla="*/ 1429978 h 3082316"/>
                    <a:gd name="connsiteX16" fmla="*/ 247301 w 3692109"/>
                    <a:gd name="connsiteY16" fmla="*/ 1451646 h 3082316"/>
                    <a:gd name="connsiteX17" fmla="*/ 670815 w 3692109"/>
                    <a:gd name="connsiteY17" fmla="*/ 1048262 h 3082316"/>
                    <a:gd name="connsiteX18" fmla="*/ 654135 w 3692109"/>
                    <a:gd name="connsiteY18" fmla="*/ 830867 h 3082316"/>
                    <a:gd name="connsiteX19" fmla="*/ 910323 w 3692109"/>
                    <a:gd name="connsiteY19" fmla="*/ 490980 h 3082316"/>
                    <a:gd name="connsiteX20" fmla="*/ 817699 w 3692109"/>
                    <a:gd name="connsiteY20" fmla="*/ 454052 h 3082316"/>
                    <a:gd name="connsiteX21" fmla="*/ 837269 w 3692109"/>
                    <a:gd name="connsiteY21" fmla="*/ 361877 h 3082316"/>
                    <a:gd name="connsiteX22" fmla="*/ 1346736 w 3692109"/>
                    <a:gd name="connsiteY22" fmla="*/ 392591 h 3082316"/>
                    <a:gd name="connsiteX23" fmla="*/ 1578027 w 3692109"/>
                    <a:gd name="connsiteY23" fmla="*/ 0 h 3082316"/>
                    <a:gd name="connsiteX24" fmla="*/ 1866181 w 3692109"/>
                    <a:gd name="connsiteY24" fmla="*/ 179200 h 3082316"/>
                    <a:gd name="connsiteX25" fmla="*/ 1836060 w 3692109"/>
                    <a:gd name="connsiteY25" fmla="*/ 463676 h 3082316"/>
                    <a:gd name="connsiteX26" fmla="*/ 1908621 w 3692109"/>
                    <a:gd name="connsiteY26" fmla="*/ 594376 h 3082316"/>
                    <a:gd name="connsiteX27" fmla="*/ 2190280 w 3692109"/>
                    <a:gd name="connsiteY27" fmla="*/ 703177 h 3082316"/>
                    <a:gd name="connsiteX28" fmla="*/ 2352500 w 3692109"/>
                    <a:gd name="connsiteY28" fmla="*/ 436596 h 3082316"/>
                    <a:gd name="connsiteX29" fmla="*/ 3470488 w 3692109"/>
                    <a:gd name="connsiteY29" fmla="*/ 1323567 h 3082316"/>
                    <a:gd name="connsiteX30" fmla="*/ 3692110 w 3692109"/>
                    <a:gd name="connsiteY30" fmla="*/ 2207227 h 3082316"/>
                    <a:gd name="connsiteX31" fmla="*/ 3542131 w 3692109"/>
                    <a:gd name="connsiteY31" fmla="*/ 2436664 h 3082316"/>
                    <a:gd name="connsiteX32" fmla="*/ 2067518 w 3692109"/>
                    <a:gd name="connsiteY32" fmla="*/ 3082317 h 3082316"/>
                    <a:gd name="connsiteX33" fmla="*/ 1966117 w 3692109"/>
                    <a:gd name="connsiteY33" fmla="*/ 2917975 h 3082316"/>
                    <a:gd name="connsiteX34" fmla="*/ 1875724 w 3692109"/>
                    <a:gd name="connsiteY34" fmla="*/ 2909865 h 3082316"/>
                    <a:gd name="connsiteX35" fmla="*/ 1880990 w 3692109"/>
                    <a:gd name="connsiteY35" fmla="*/ 2795013 h 3082316"/>
                    <a:gd name="connsiteX36" fmla="*/ 1608306 w 3692109"/>
                    <a:gd name="connsiteY36" fmla="*/ 2747990 h 3082316"/>
                    <a:gd name="connsiteX37" fmla="*/ 1608306 w 3692109"/>
                    <a:gd name="connsiteY37" fmla="*/ 2747992 h 3082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692109" h="3082316">
                      <a:moveTo>
                        <a:pt x="1608306" y="2747992"/>
                      </a:moveTo>
                      <a:lnTo>
                        <a:pt x="1492603" y="2664575"/>
                      </a:lnTo>
                      <a:lnTo>
                        <a:pt x="1399800" y="2663735"/>
                      </a:lnTo>
                      <a:lnTo>
                        <a:pt x="1223094" y="2593263"/>
                      </a:lnTo>
                      <a:lnTo>
                        <a:pt x="1146226" y="2594087"/>
                      </a:lnTo>
                      <a:lnTo>
                        <a:pt x="980241" y="2791174"/>
                      </a:lnTo>
                      <a:lnTo>
                        <a:pt x="858671" y="2570530"/>
                      </a:lnTo>
                      <a:lnTo>
                        <a:pt x="665307" y="2696987"/>
                      </a:lnTo>
                      <a:lnTo>
                        <a:pt x="705110" y="2437455"/>
                      </a:lnTo>
                      <a:lnTo>
                        <a:pt x="658201" y="2334731"/>
                      </a:lnTo>
                      <a:lnTo>
                        <a:pt x="486284" y="2224897"/>
                      </a:lnTo>
                      <a:lnTo>
                        <a:pt x="429510" y="2094049"/>
                      </a:lnTo>
                      <a:lnTo>
                        <a:pt x="206682" y="1942012"/>
                      </a:lnTo>
                      <a:lnTo>
                        <a:pt x="177282" y="1754772"/>
                      </a:lnTo>
                      <a:lnTo>
                        <a:pt x="0" y="1786106"/>
                      </a:lnTo>
                      <a:lnTo>
                        <a:pt x="154662" y="1429978"/>
                      </a:lnTo>
                      <a:lnTo>
                        <a:pt x="247301" y="1451646"/>
                      </a:lnTo>
                      <a:lnTo>
                        <a:pt x="670815" y="1048262"/>
                      </a:lnTo>
                      <a:lnTo>
                        <a:pt x="654135" y="830867"/>
                      </a:lnTo>
                      <a:lnTo>
                        <a:pt x="910323" y="490980"/>
                      </a:lnTo>
                      <a:lnTo>
                        <a:pt x="817699" y="454052"/>
                      </a:lnTo>
                      <a:lnTo>
                        <a:pt x="837269" y="361877"/>
                      </a:lnTo>
                      <a:lnTo>
                        <a:pt x="1346736" y="392591"/>
                      </a:lnTo>
                      <a:lnTo>
                        <a:pt x="1578027" y="0"/>
                      </a:lnTo>
                      <a:lnTo>
                        <a:pt x="1866181" y="179200"/>
                      </a:lnTo>
                      <a:lnTo>
                        <a:pt x="1836060" y="463676"/>
                      </a:lnTo>
                      <a:lnTo>
                        <a:pt x="1908621" y="594376"/>
                      </a:lnTo>
                      <a:lnTo>
                        <a:pt x="2190280" y="703177"/>
                      </a:lnTo>
                      <a:lnTo>
                        <a:pt x="2352500" y="436596"/>
                      </a:lnTo>
                      <a:lnTo>
                        <a:pt x="3470488" y="1323567"/>
                      </a:lnTo>
                      <a:lnTo>
                        <a:pt x="3692110" y="2207227"/>
                      </a:lnTo>
                      <a:lnTo>
                        <a:pt x="3542131" y="2436664"/>
                      </a:lnTo>
                      <a:lnTo>
                        <a:pt x="2067518" y="3082317"/>
                      </a:lnTo>
                      <a:lnTo>
                        <a:pt x="1966117" y="2917975"/>
                      </a:lnTo>
                      <a:lnTo>
                        <a:pt x="1875724" y="2909865"/>
                      </a:lnTo>
                      <a:lnTo>
                        <a:pt x="1880990" y="2795013"/>
                      </a:lnTo>
                      <a:lnTo>
                        <a:pt x="1608306" y="2747990"/>
                      </a:lnTo>
                      <a:lnTo>
                        <a:pt x="1608306" y="2747992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450" name="Полилиния: фигура 282">
                  <a:extLst>
                    <a:ext uri="{FF2B5EF4-FFF2-40B4-BE49-F238E27FC236}">
                      <a16:creationId xmlns:a16="http://schemas.microsoft.com/office/drawing/2014/main" id="{794463EA-54FD-4E9A-B31B-61FA48397879}"/>
                    </a:ext>
                  </a:extLst>
                </p:cNvPr>
                <p:cNvSpPr/>
                <p:nvPr/>
              </p:nvSpPr>
              <p:spPr>
                <a:xfrm>
                  <a:off x="8391518" y="3787312"/>
                  <a:ext cx="431657" cy="351865"/>
                </a:xfrm>
                <a:custGeom>
                  <a:avLst/>
                  <a:gdLst>
                    <a:gd name="connsiteX0" fmla="*/ 1543322 w 2541809"/>
                    <a:gd name="connsiteY0" fmla="*/ 1743660 h 2071957"/>
                    <a:gd name="connsiteX1" fmla="*/ 1437024 w 2541809"/>
                    <a:gd name="connsiteY1" fmla="*/ 1829527 h 2071957"/>
                    <a:gd name="connsiteX2" fmla="*/ 1391234 w 2541809"/>
                    <a:gd name="connsiteY2" fmla="*/ 1885119 h 2071957"/>
                    <a:gd name="connsiteX3" fmla="*/ 1304819 w 2541809"/>
                    <a:gd name="connsiteY3" fmla="*/ 1802502 h 2071957"/>
                    <a:gd name="connsiteX4" fmla="*/ 1135310 w 2541809"/>
                    <a:gd name="connsiteY4" fmla="*/ 1860079 h 2071957"/>
                    <a:gd name="connsiteX5" fmla="*/ 1203620 w 2541809"/>
                    <a:gd name="connsiteY5" fmla="*/ 1708630 h 2071957"/>
                    <a:gd name="connsiteX6" fmla="*/ 1179366 w 2541809"/>
                    <a:gd name="connsiteY6" fmla="*/ 1684654 h 2071957"/>
                    <a:gd name="connsiteX7" fmla="*/ 1109080 w 2541809"/>
                    <a:gd name="connsiteY7" fmla="*/ 1830677 h 2071957"/>
                    <a:gd name="connsiteX8" fmla="*/ 1002203 w 2541809"/>
                    <a:gd name="connsiteY8" fmla="*/ 1704548 h 2071957"/>
                    <a:gd name="connsiteX9" fmla="*/ 803108 w 2541809"/>
                    <a:gd name="connsiteY9" fmla="*/ 1882244 h 2071957"/>
                    <a:gd name="connsiteX10" fmla="*/ 777205 w 2541809"/>
                    <a:gd name="connsiteY10" fmla="*/ 1713408 h 2071957"/>
                    <a:gd name="connsiteX11" fmla="*/ 619564 w 2541809"/>
                    <a:gd name="connsiteY11" fmla="*/ 1803140 h 2071957"/>
                    <a:gd name="connsiteX12" fmla="*/ 620316 w 2541809"/>
                    <a:gd name="connsiteY12" fmla="*/ 2054173 h 2071957"/>
                    <a:gd name="connsiteX13" fmla="*/ 542455 w 2541809"/>
                    <a:gd name="connsiteY13" fmla="*/ 2071957 h 2071957"/>
                    <a:gd name="connsiteX14" fmla="*/ 490506 w 2541809"/>
                    <a:gd name="connsiteY14" fmla="*/ 1912143 h 2071957"/>
                    <a:gd name="connsiteX15" fmla="*/ 291689 w 2541809"/>
                    <a:gd name="connsiteY15" fmla="*/ 1763157 h 2071957"/>
                    <a:gd name="connsiteX16" fmla="*/ 0 w 2541809"/>
                    <a:gd name="connsiteY16" fmla="*/ 1476948 h 2071957"/>
                    <a:gd name="connsiteX17" fmla="*/ 65840 w 2541809"/>
                    <a:gd name="connsiteY17" fmla="*/ 1414750 h 2071957"/>
                    <a:gd name="connsiteX18" fmla="*/ 180208 w 2541809"/>
                    <a:gd name="connsiteY18" fmla="*/ 1438462 h 2071957"/>
                    <a:gd name="connsiteX19" fmla="*/ 347816 w 2541809"/>
                    <a:gd name="connsiteY19" fmla="*/ 1269996 h 2071957"/>
                    <a:gd name="connsiteX20" fmla="*/ 416904 w 2541809"/>
                    <a:gd name="connsiteY20" fmla="*/ 1137918 h 2071957"/>
                    <a:gd name="connsiteX21" fmla="*/ 385254 w 2541809"/>
                    <a:gd name="connsiteY21" fmla="*/ 951037 h 2071957"/>
                    <a:gd name="connsiteX22" fmla="*/ 503314 w 2541809"/>
                    <a:gd name="connsiteY22" fmla="*/ 755501 h 2071957"/>
                    <a:gd name="connsiteX23" fmla="*/ 824583 w 2541809"/>
                    <a:gd name="connsiteY23" fmla="*/ 517780 h 2071957"/>
                    <a:gd name="connsiteX24" fmla="*/ 1150999 w 2541809"/>
                    <a:gd name="connsiteY24" fmla="*/ 510522 h 2071957"/>
                    <a:gd name="connsiteX25" fmla="*/ 1242835 w 2541809"/>
                    <a:gd name="connsiteY25" fmla="*/ 554354 h 2071957"/>
                    <a:gd name="connsiteX26" fmla="*/ 1430637 w 2541809"/>
                    <a:gd name="connsiteY26" fmla="*/ 573179 h 2071957"/>
                    <a:gd name="connsiteX27" fmla="*/ 1396248 w 2541809"/>
                    <a:gd name="connsiteY27" fmla="*/ 356971 h 2071957"/>
                    <a:gd name="connsiteX28" fmla="*/ 1456290 w 2541809"/>
                    <a:gd name="connsiteY28" fmla="*/ 336368 h 2071957"/>
                    <a:gd name="connsiteX29" fmla="*/ 1486643 w 2541809"/>
                    <a:gd name="connsiteY29" fmla="*/ 370201 h 2071957"/>
                    <a:gd name="connsiteX30" fmla="*/ 1492033 w 2541809"/>
                    <a:gd name="connsiteY30" fmla="*/ 451153 h 2071957"/>
                    <a:gd name="connsiteX31" fmla="*/ 1434594 w 2541809"/>
                    <a:gd name="connsiteY31" fmla="*/ 460469 h 2071957"/>
                    <a:gd name="connsiteX32" fmla="*/ 1444482 w 2541809"/>
                    <a:gd name="connsiteY32" fmla="*/ 574993 h 2071957"/>
                    <a:gd name="connsiteX33" fmla="*/ 1546295 w 2541809"/>
                    <a:gd name="connsiteY33" fmla="*/ 579713 h 2071957"/>
                    <a:gd name="connsiteX34" fmla="*/ 1712702 w 2541809"/>
                    <a:gd name="connsiteY34" fmla="*/ 681356 h 2071957"/>
                    <a:gd name="connsiteX35" fmla="*/ 1842142 w 2541809"/>
                    <a:gd name="connsiteY35" fmla="*/ 627124 h 2071957"/>
                    <a:gd name="connsiteX36" fmla="*/ 1855855 w 2541809"/>
                    <a:gd name="connsiteY36" fmla="*/ 480396 h 2071957"/>
                    <a:gd name="connsiteX37" fmla="*/ 2011876 w 2541809"/>
                    <a:gd name="connsiteY37" fmla="*/ 478430 h 2071957"/>
                    <a:gd name="connsiteX38" fmla="*/ 2041648 w 2541809"/>
                    <a:gd name="connsiteY38" fmla="*/ 228392 h 2071957"/>
                    <a:gd name="connsiteX39" fmla="*/ 1929985 w 2541809"/>
                    <a:gd name="connsiteY39" fmla="*/ 104010 h 2071957"/>
                    <a:gd name="connsiteX40" fmla="*/ 1980390 w 2541809"/>
                    <a:gd name="connsiteY40" fmla="*/ 0 h 2071957"/>
                    <a:gd name="connsiteX41" fmla="*/ 2434636 w 2541809"/>
                    <a:gd name="connsiteY41" fmla="*/ 81757 h 2071957"/>
                    <a:gd name="connsiteX42" fmla="*/ 2489223 w 2541809"/>
                    <a:gd name="connsiteY42" fmla="*/ 166343 h 2071957"/>
                    <a:gd name="connsiteX43" fmla="*/ 2394174 w 2541809"/>
                    <a:gd name="connsiteY43" fmla="*/ 270005 h 2071957"/>
                    <a:gd name="connsiteX44" fmla="*/ 2473247 w 2541809"/>
                    <a:gd name="connsiteY44" fmla="*/ 318912 h 2071957"/>
                    <a:gd name="connsiteX45" fmla="*/ 2428782 w 2541809"/>
                    <a:gd name="connsiteY45" fmla="*/ 466064 h 2071957"/>
                    <a:gd name="connsiteX46" fmla="*/ 2323262 w 2541809"/>
                    <a:gd name="connsiteY46" fmla="*/ 445357 h 2071957"/>
                    <a:gd name="connsiteX47" fmla="*/ 2324264 w 2541809"/>
                    <a:gd name="connsiteY47" fmla="*/ 530080 h 2071957"/>
                    <a:gd name="connsiteX48" fmla="*/ 2263704 w 2541809"/>
                    <a:gd name="connsiteY48" fmla="*/ 544568 h 2071957"/>
                    <a:gd name="connsiteX49" fmla="*/ 2160740 w 2541809"/>
                    <a:gd name="connsiteY49" fmla="*/ 755194 h 2071957"/>
                    <a:gd name="connsiteX50" fmla="*/ 2115762 w 2541809"/>
                    <a:gd name="connsiteY50" fmla="*/ 956546 h 2071957"/>
                    <a:gd name="connsiteX51" fmla="*/ 2230237 w 2541809"/>
                    <a:gd name="connsiteY51" fmla="*/ 1151862 h 2071957"/>
                    <a:gd name="connsiteX52" fmla="*/ 2364569 w 2541809"/>
                    <a:gd name="connsiteY52" fmla="*/ 1219268 h 2071957"/>
                    <a:gd name="connsiteX53" fmla="*/ 2523580 w 2541809"/>
                    <a:gd name="connsiteY53" fmla="*/ 1131830 h 2071957"/>
                    <a:gd name="connsiteX54" fmla="*/ 2541810 w 2541809"/>
                    <a:gd name="connsiteY54" fmla="*/ 1353691 h 2071957"/>
                    <a:gd name="connsiteX55" fmla="*/ 2107979 w 2541809"/>
                    <a:gd name="connsiteY55" fmla="*/ 1559082 h 2071957"/>
                    <a:gd name="connsiteX56" fmla="*/ 2083377 w 2541809"/>
                    <a:gd name="connsiteY56" fmla="*/ 1391238 h 2071957"/>
                    <a:gd name="connsiteX57" fmla="*/ 1979141 w 2541809"/>
                    <a:gd name="connsiteY57" fmla="*/ 1443780 h 2071957"/>
                    <a:gd name="connsiteX58" fmla="*/ 1884929 w 2541809"/>
                    <a:gd name="connsiteY58" fmla="*/ 1377170 h 2071957"/>
                    <a:gd name="connsiteX59" fmla="*/ 1621092 w 2541809"/>
                    <a:gd name="connsiteY59" fmla="*/ 1750945 h 2071957"/>
                    <a:gd name="connsiteX60" fmla="*/ 1496309 w 2541809"/>
                    <a:gd name="connsiteY60" fmla="*/ 1696633 h 2071957"/>
                    <a:gd name="connsiteX61" fmla="*/ 1543323 w 2541809"/>
                    <a:gd name="connsiteY61" fmla="*/ 1743660 h 2071957"/>
                    <a:gd name="connsiteX62" fmla="*/ 1543323 w 2541809"/>
                    <a:gd name="connsiteY62" fmla="*/ 1743660 h 2071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2541809" h="2071957">
                      <a:moveTo>
                        <a:pt x="1543322" y="1743660"/>
                      </a:moveTo>
                      <a:lnTo>
                        <a:pt x="1437024" y="1829527"/>
                      </a:lnTo>
                      <a:lnTo>
                        <a:pt x="1391234" y="1885119"/>
                      </a:lnTo>
                      <a:lnTo>
                        <a:pt x="1304819" y="1802502"/>
                      </a:lnTo>
                      <a:lnTo>
                        <a:pt x="1135310" y="1860079"/>
                      </a:lnTo>
                      <a:lnTo>
                        <a:pt x="1203620" y="1708630"/>
                      </a:lnTo>
                      <a:lnTo>
                        <a:pt x="1179366" y="1684654"/>
                      </a:lnTo>
                      <a:lnTo>
                        <a:pt x="1109080" y="1830677"/>
                      </a:lnTo>
                      <a:lnTo>
                        <a:pt x="1002203" y="1704548"/>
                      </a:lnTo>
                      <a:lnTo>
                        <a:pt x="803108" y="1882244"/>
                      </a:lnTo>
                      <a:lnTo>
                        <a:pt x="777205" y="1713408"/>
                      </a:lnTo>
                      <a:lnTo>
                        <a:pt x="619564" y="1803140"/>
                      </a:lnTo>
                      <a:lnTo>
                        <a:pt x="620316" y="2054173"/>
                      </a:lnTo>
                      <a:lnTo>
                        <a:pt x="542455" y="2071957"/>
                      </a:lnTo>
                      <a:lnTo>
                        <a:pt x="490506" y="1912143"/>
                      </a:lnTo>
                      <a:lnTo>
                        <a:pt x="291689" y="1763157"/>
                      </a:lnTo>
                      <a:lnTo>
                        <a:pt x="0" y="1476948"/>
                      </a:lnTo>
                      <a:lnTo>
                        <a:pt x="65840" y="1414750"/>
                      </a:lnTo>
                      <a:lnTo>
                        <a:pt x="180208" y="1438462"/>
                      </a:lnTo>
                      <a:lnTo>
                        <a:pt x="347816" y="1269996"/>
                      </a:lnTo>
                      <a:lnTo>
                        <a:pt x="416904" y="1137918"/>
                      </a:lnTo>
                      <a:lnTo>
                        <a:pt x="385254" y="951037"/>
                      </a:lnTo>
                      <a:lnTo>
                        <a:pt x="503314" y="755501"/>
                      </a:lnTo>
                      <a:lnTo>
                        <a:pt x="824583" y="517780"/>
                      </a:lnTo>
                      <a:lnTo>
                        <a:pt x="1150999" y="510522"/>
                      </a:lnTo>
                      <a:lnTo>
                        <a:pt x="1242835" y="554354"/>
                      </a:lnTo>
                      <a:lnTo>
                        <a:pt x="1430637" y="573179"/>
                      </a:lnTo>
                      <a:lnTo>
                        <a:pt x="1396248" y="356971"/>
                      </a:lnTo>
                      <a:lnTo>
                        <a:pt x="1456290" y="336368"/>
                      </a:lnTo>
                      <a:lnTo>
                        <a:pt x="1486643" y="370201"/>
                      </a:lnTo>
                      <a:lnTo>
                        <a:pt x="1492033" y="451153"/>
                      </a:lnTo>
                      <a:lnTo>
                        <a:pt x="1434594" y="460469"/>
                      </a:lnTo>
                      <a:lnTo>
                        <a:pt x="1444482" y="574993"/>
                      </a:lnTo>
                      <a:lnTo>
                        <a:pt x="1546295" y="579713"/>
                      </a:lnTo>
                      <a:lnTo>
                        <a:pt x="1712702" y="681356"/>
                      </a:lnTo>
                      <a:lnTo>
                        <a:pt x="1842142" y="627124"/>
                      </a:lnTo>
                      <a:lnTo>
                        <a:pt x="1855855" y="480396"/>
                      </a:lnTo>
                      <a:lnTo>
                        <a:pt x="2011876" y="478430"/>
                      </a:lnTo>
                      <a:lnTo>
                        <a:pt x="2041648" y="228392"/>
                      </a:lnTo>
                      <a:lnTo>
                        <a:pt x="1929985" y="104010"/>
                      </a:lnTo>
                      <a:lnTo>
                        <a:pt x="1980390" y="0"/>
                      </a:lnTo>
                      <a:lnTo>
                        <a:pt x="2434636" y="81757"/>
                      </a:lnTo>
                      <a:lnTo>
                        <a:pt x="2489223" y="166343"/>
                      </a:lnTo>
                      <a:lnTo>
                        <a:pt x="2394174" y="270005"/>
                      </a:lnTo>
                      <a:lnTo>
                        <a:pt x="2473247" y="318912"/>
                      </a:lnTo>
                      <a:lnTo>
                        <a:pt x="2428782" y="466064"/>
                      </a:lnTo>
                      <a:lnTo>
                        <a:pt x="2323262" y="445357"/>
                      </a:lnTo>
                      <a:lnTo>
                        <a:pt x="2324264" y="530080"/>
                      </a:lnTo>
                      <a:lnTo>
                        <a:pt x="2263704" y="544568"/>
                      </a:lnTo>
                      <a:lnTo>
                        <a:pt x="2160740" y="755194"/>
                      </a:lnTo>
                      <a:lnTo>
                        <a:pt x="2115762" y="956546"/>
                      </a:lnTo>
                      <a:lnTo>
                        <a:pt x="2230237" y="1151862"/>
                      </a:lnTo>
                      <a:lnTo>
                        <a:pt x="2364569" y="1219268"/>
                      </a:lnTo>
                      <a:lnTo>
                        <a:pt x="2523580" y="1131830"/>
                      </a:lnTo>
                      <a:lnTo>
                        <a:pt x="2541810" y="1353691"/>
                      </a:lnTo>
                      <a:lnTo>
                        <a:pt x="2107979" y="1559082"/>
                      </a:lnTo>
                      <a:lnTo>
                        <a:pt x="2083377" y="1391238"/>
                      </a:lnTo>
                      <a:lnTo>
                        <a:pt x="1979141" y="1443780"/>
                      </a:lnTo>
                      <a:lnTo>
                        <a:pt x="1884929" y="1377170"/>
                      </a:lnTo>
                      <a:lnTo>
                        <a:pt x="1621092" y="1750945"/>
                      </a:lnTo>
                      <a:lnTo>
                        <a:pt x="1496309" y="1696633"/>
                      </a:lnTo>
                      <a:lnTo>
                        <a:pt x="1543323" y="1743660"/>
                      </a:lnTo>
                      <a:lnTo>
                        <a:pt x="1543323" y="174366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451" name="Полилиния: фигура 285">
                  <a:extLst>
                    <a:ext uri="{FF2B5EF4-FFF2-40B4-BE49-F238E27FC236}">
                      <a16:creationId xmlns:a16="http://schemas.microsoft.com/office/drawing/2014/main" id="{BDBBB7C8-1BF0-40EE-BE85-1A9465C3CCEA}"/>
                    </a:ext>
                  </a:extLst>
                </p:cNvPr>
                <p:cNvSpPr/>
                <p:nvPr/>
              </p:nvSpPr>
              <p:spPr>
                <a:xfrm>
                  <a:off x="8262698" y="4029154"/>
                  <a:ext cx="438878" cy="268783"/>
                </a:xfrm>
                <a:custGeom>
                  <a:avLst/>
                  <a:gdLst>
                    <a:gd name="connsiteX0" fmla="*/ 292294 w 2584332"/>
                    <a:gd name="connsiteY0" fmla="*/ 483467 h 1582730"/>
                    <a:gd name="connsiteX1" fmla="*/ 311176 w 2584332"/>
                    <a:gd name="connsiteY1" fmla="*/ 480125 h 1582730"/>
                    <a:gd name="connsiteX2" fmla="*/ 377301 w 2584332"/>
                    <a:gd name="connsiteY2" fmla="*/ 430083 h 1582730"/>
                    <a:gd name="connsiteX3" fmla="*/ 421410 w 2584332"/>
                    <a:gd name="connsiteY3" fmla="*/ 347435 h 1582730"/>
                    <a:gd name="connsiteX4" fmla="*/ 461625 w 2584332"/>
                    <a:gd name="connsiteY4" fmla="*/ 304938 h 1582730"/>
                    <a:gd name="connsiteX5" fmla="*/ 515960 w 2584332"/>
                    <a:gd name="connsiteY5" fmla="*/ 249505 h 1582730"/>
                    <a:gd name="connsiteX6" fmla="*/ 668360 w 2584332"/>
                    <a:gd name="connsiteY6" fmla="*/ 161469 h 1582730"/>
                    <a:gd name="connsiteX7" fmla="*/ 780900 w 2584332"/>
                    <a:gd name="connsiteY7" fmla="*/ 0 h 1582730"/>
                    <a:gd name="connsiteX8" fmla="*/ 844948 w 2584332"/>
                    <a:gd name="connsiteY8" fmla="*/ 38137 h 1582730"/>
                    <a:gd name="connsiteX9" fmla="*/ 791500 w 2584332"/>
                    <a:gd name="connsiteY9" fmla="*/ 172111 h 1582730"/>
                    <a:gd name="connsiteX10" fmla="*/ 752153 w 2584332"/>
                    <a:gd name="connsiteY10" fmla="*/ 307465 h 1582730"/>
                    <a:gd name="connsiteX11" fmla="*/ 766046 w 2584332"/>
                    <a:gd name="connsiteY11" fmla="*/ 407267 h 1582730"/>
                    <a:gd name="connsiteX12" fmla="*/ 798044 w 2584332"/>
                    <a:gd name="connsiteY12" fmla="*/ 462854 h 1582730"/>
                    <a:gd name="connsiteX13" fmla="*/ 806989 w 2584332"/>
                    <a:gd name="connsiteY13" fmla="*/ 516430 h 1582730"/>
                    <a:gd name="connsiteX14" fmla="*/ 794896 w 2584332"/>
                    <a:gd name="connsiteY14" fmla="*/ 577815 h 1582730"/>
                    <a:gd name="connsiteX15" fmla="*/ 711227 w 2584332"/>
                    <a:gd name="connsiteY15" fmla="*/ 626189 h 1582730"/>
                    <a:gd name="connsiteX16" fmla="*/ 752721 w 2584332"/>
                    <a:gd name="connsiteY16" fmla="*/ 720576 h 1582730"/>
                    <a:gd name="connsiteX17" fmla="*/ 751886 w 2584332"/>
                    <a:gd name="connsiteY17" fmla="*/ 773398 h 1582730"/>
                    <a:gd name="connsiteX18" fmla="*/ 695052 w 2584332"/>
                    <a:gd name="connsiteY18" fmla="*/ 804510 h 1582730"/>
                    <a:gd name="connsiteX19" fmla="*/ 633515 w 2584332"/>
                    <a:gd name="connsiteY19" fmla="*/ 788600 h 1582730"/>
                    <a:gd name="connsiteX20" fmla="*/ 438754 w 2584332"/>
                    <a:gd name="connsiteY20" fmla="*/ 559621 h 1582730"/>
                    <a:gd name="connsiteX21" fmla="*/ 336325 w 2584332"/>
                    <a:gd name="connsiteY21" fmla="*/ 645073 h 1582730"/>
                    <a:gd name="connsiteX22" fmla="*/ 371015 w 2584332"/>
                    <a:gd name="connsiteY22" fmla="*/ 701652 h 1582730"/>
                    <a:gd name="connsiteX23" fmla="*/ 368092 w 2584332"/>
                    <a:gd name="connsiteY23" fmla="*/ 774691 h 1582730"/>
                    <a:gd name="connsiteX24" fmla="*/ 415071 w 2584332"/>
                    <a:gd name="connsiteY24" fmla="*/ 828336 h 1582730"/>
                    <a:gd name="connsiteX25" fmla="*/ 462050 w 2584332"/>
                    <a:gd name="connsiteY25" fmla="*/ 881982 h 1582730"/>
                    <a:gd name="connsiteX26" fmla="*/ 509029 w 2584332"/>
                    <a:gd name="connsiteY26" fmla="*/ 935627 h 1582730"/>
                    <a:gd name="connsiteX27" fmla="*/ 556007 w 2584332"/>
                    <a:gd name="connsiteY27" fmla="*/ 989273 h 1582730"/>
                    <a:gd name="connsiteX28" fmla="*/ 487801 w 2584332"/>
                    <a:gd name="connsiteY28" fmla="*/ 941818 h 1582730"/>
                    <a:gd name="connsiteX29" fmla="*/ 419594 w 2584332"/>
                    <a:gd name="connsiteY29" fmla="*/ 894363 h 1582730"/>
                    <a:gd name="connsiteX30" fmla="*/ 351387 w 2584332"/>
                    <a:gd name="connsiteY30" fmla="*/ 846909 h 1582730"/>
                    <a:gd name="connsiteX31" fmla="*/ 283180 w 2584332"/>
                    <a:gd name="connsiteY31" fmla="*/ 799454 h 1582730"/>
                    <a:gd name="connsiteX32" fmla="*/ 243075 w 2584332"/>
                    <a:gd name="connsiteY32" fmla="*/ 785973 h 1582730"/>
                    <a:gd name="connsiteX33" fmla="*/ 198268 w 2584332"/>
                    <a:gd name="connsiteY33" fmla="*/ 800941 h 1582730"/>
                    <a:gd name="connsiteX34" fmla="*/ 157665 w 2584332"/>
                    <a:gd name="connsiteY34" fmla="*/ 783327 h 1582730"/>
                    <a:gd name="connsiteX35" fmla="*/ 63206 w 2584332"/>
                    <a:gd name="connsiteY35" fmla="*/ 852033 h 1582730"/>
                    <a:gd name="connsiteX36" fmla="*/ 21668 w 2584332"/>
                    <a:gd name="connsiteY36" fmla="*/ 796088 h 1582730"/>
                    <a:gd name="connsiteX37" fmla="*/ 0 w 2584332"/>
                    <a:gd name="connsiteY37" fmla="*/ 734852 h 1582730"/>
                    <a:gd name="connsiteX38" fmla="*/ 175522 w 2584332"/>
                    <a:gd name="connsiteY38" fmla="*/ 605498 h 1582730"/>
                    <a:gd name="connsiteX39" fmla="*/ 230226 w 2584332"/>
                    <a:gd name="connsiteY39" fmla="*/ 521207 h 1582730"/>
                    <a:gd name="connsiteX40" fmla="*/ 279000 w 2584332"/>
                    <a:gd name="connsiteY40" fmla="*/ 513392 h 1582730"/>
                    <a:gd name="connsiteX41" fmla="*/ 1297307 w 2584332"/>
                    <a:gd name="connsiteY41" fmla="*/ 1582730 h 1582730"/>
                    <a:gd name="connsiteX42" fmla="*/ 1341363 w 2584332"/>
                    <a:gd name="connsiteY42" fmla="*/ 1551257 h 1582730"/>
                    <a:gd name="connsiteX43" fmla="*/ 1357098 w 2584332"/>
                    <a:gd name="connsiteY43" fmla="*/ 1554405 h 1582730"/>
                    <a:gd name="connsiteX44" fmla="*/ 2584333 w 2584332"/>
                    <a:gd name="connsiteY44" fmla="*/ 981585 h 1582730"/>
                    <a:gd name="connsiteX45" fmla="*/ 2540280 w 2584332"/>
                    <a:gd name="connsiteY45" fmla="*/ 943817 h 1582730"/>
                    <a:gd name="connsiteX46" fmla="*/ 2565453 w 2584332"/>
                    <a:gd name="connsiteY46" fmla="*/ 918639 h 1582730"/>
                    <a:gd name="connsiteX47" fmla="*/ 2527693 w 2584332"/>
                    <a:gd name="connsiteY47" fmla="*/ 896607 h 1582730"/>
                    <a:gd name="connsiteX48" fmla="*/ 2493078 w 2584332"/>
                    <a:gd name="connsiteY48" fmla="*/ 906048 h 1582730"/>
                    <a:gd name="connsiteX49" fmla="*/ 2477343 w 2584332"/>
                    <a:gd name="connsiteY49" fmla="*/ 893459 h 1582730"/>
                    <a:gd name="connsiteX50" fmla="*/ 2486784 w 2584332"/>
                    <a:gd name="connsiteY50" fmla="*/ 884018 h 1582730"/>
                    <a:gd name="connsiteX51" fmla="*/ 2489931 w 2584332"/>
                    <a:gd name="connsiteY51" fmla="*/ 808481 h 1582730"/>
                    <a:gd name="connsiteX52" fmla="*/ 2426997 w 2584332"/>
                    <a:gd name="connsiteY52" fmla="*/ 789596 h 1582730"/>
                    <a:gd name="connsiteX53" fmla="*/ 2430144 w 2584332"/>
                    <a:gd name="connsiteY53" fmla="*/ 720354 h 1582730"/>
                    <a:gd name="connsiteX54" fmla="*/ 2480489 w 2584332"/>
                    <a:gd name="connsiteY54" fmla="*/ 657408 h 1582730"/>
                    <a:gd name="connsiteX55" fmla="*/ 2511957 w 2584332"/>
                    <a:gd name="connsiteY55" fmla="*/ 673145 h 1582730"/>
                    <a:gd name="connsiteX56" fmla="*/ 2533987 w 2584332"/>
                    <a:gd name="connsiteY56" fmla="*/ 663703 h 1582730"/>
                    <a:gd name="connsiteX57" fmla="*/ 2518251 w 2584332"/>
                    <a:gd name="connsiteY57" fmla="*/ 644819 h 1582730"/>
                    <a:gd name="connsiteX58" fmla="*/ 2574895 w 2584332"/>
                    <a:gd name="connsiteY58" fmla="*/ 600755 h 1582730"/>
                    <a:gd name="connsiteX59" fmla="*/ 2571748 w 2584332"/>
                    <a:gd name="connsiteY59" fmla="*/ 553545 h 1582730"/>
                    <a:gd name="connsiteX60" fmla="*/ 2581185 w 2584332"/>
                    <a:gd name="connsiteY60" fmla="*/ 493745 h 1582730"/>
                    <a:gd name="connsiteX61" fmla="*/ 2546571 w 2584332"/>
                    <a:gd name="connsiteY61" fmla="*/ 474862 h 1582730"/>
                    <a:gd name="connsiteX62" fmla="*/ 2537133 w 2584332"/>
                    <a:gd name="connsiteY62" fmla="*/ 449682 h 1582730"/>
                    <a:gd name="connsiteX63" fmla="*/ 2496225 w 2584332"/>
                    <a:gd name="connsiteY63" fmla="*/ 449682 h 1582730"/>
                    <a:gd name="connsiteX64" fmla="*/ 2496225 w 2584332"/>
                    <a:gd name="connsiteY64" fmla="*/ 430798 h 1582730"/>
                    <a:gd name="connsiteX65" fmla="*/ 2474196 w 2584332"/>
                    <a:gd name="connsiteY65" fmla="*/ 430798 h 1582730"/>
                    <a:gd name="connsiteX66" fmla="*/ 2467905 w 2584332"/>
                    <a:gd name="connsiteY66" fmla="*/ 411914 h 1582730"/>
                    <a:gd name="connsiteX67" fmla="*/ 2430144 w 2584332"/>
                    <a:gd name="connsiteY67" fmla="*/ 396177 h 1582730"/>
                    <a:gd name="connsiteX68" fmla="*/ 2445876 w 2584332"/>
                    <a:gd name="connsiteY68" fmla="*/ 374145 h 1582730"/>
                    <a:gd name="connsiteX69" fmla="*/ 2401820 w 2584332"/>
                    <a:gd name="connsiteY69" fmla="*/ 320641 h 1582730"/>
                    <a:gd name="connsiteX70" fmla="*/ 2307418 w 2584332"/>
                    <a:gd name="connsiteY70" fmla="*/ 323788 h 1582730"/>
                    <a:gd name="connsiteX71" fmla="*/ 2257069 w 2584332"/>
                    <a:gd name="connsiteY71" fmla="*/ 292314 h 1582730"/>
                    <a:gd name="connsiteX72" fmla="*/ 2203576 w 2584332"/>
                    <a:gd name="connsiteY72" fmla="*/ 358408 h 1582730"/>
                    <a:gd name="connsiteX73" fmla="*/ 2203576 w 2584332"/>
                    <a:gd name="connsiteY73" fmla="*/ 411914 h 1582730"/>
                    <a:gd name="connsiteX74" fmla="*/ 2150079 w 2584332"/>
                    <a:gd name="connsiteY74" fmla="*/ 452830 h 1582730"/>
                    <a:gd name="connsiteX75" fmla="*/ 2153226 w 2584332"/>
                    <a:gd name="connsiteY75" fmla="*/ 427650 h 1582730"/>
                    <a:gd name="connsiteX76" fmla="*/ 2077707 w 2584332"/>
                    <a:gd name="connsiteY76" fmla="*/ 374145 h 1582730"/>
                    <a:gd name="connsiteX77" fmla="*/ 2065119 w 2584332"/>
                    <a:gd name="connsiteY77" fmla="*/ 367851 h 1582730"/>
                    <a:gd name="connsiteX78" fmla="*/ 1980155 w 2584332"/>
                    <a:gd name="connsiteY78" fmla="*/ 418209 h 1582730"/>
                    <a:gd name="connsiteX79" fmla="*/ 1888901 w 2584332"/>
                    <a:gd name="connsiteY79" fmla="*/ 421357 h 1582730"/>
                    <a:gd name="connsiteX80" fmla="*/ 1948688 w 2584332"/>
                    <a:gd name="connsiteY80" fmla="*/ 317494 h 1582730"/>
                    <a:gd name="connsiteX81" fmla="*/ 1929808 w 2584332"/>
                    <a:gd name="connsiteY81" fmla="*/ 317494 h 1582730"/>
                    <a:gd name="connsiteX82" fmla="*/ 1942393 w 2584332"/>
                    <a:gd name="connsiteY82" fmla="*/ 279725 h 1582730"/>
                    <a:gd name="connsiteX83" fmla="*/ 1917221 w 2584332"/>
                    <a:gd name="connsiteY83" fmla="*/ 279725 h 1582730"/>
                    <a:gd name="connsiteX84" fmla="*/ 1873165 w 2584332"/>
                    <a:gd name="connsiteY84" fmla="*/ 386736 h 1582730"/>
                    <a:gd name="connsiteX85" fmla="*/ 1775617 w 2584332"/>
                    <a:gd name="connsiteY85" fmla="*/ 289167 h 1582730"/>
                    <a:gd name="connsiteX86" fmla="*/ 1750443 w 2584332"/>
                    <a:gd name="connsiteY86" fmla="*/ 289167 h 1582730"/>
                    <a:gd name="connsiteX87" fmla="*/ 1678068 w 2584332"/>
                    <a:gd name="connsiteY87" fmla="*/ 377293 h 1582730"/>
                    <a:gd name="connsiteX88" fmla="*/ 1561637 w 2584332"/>
                    <a:gd name="connsiteY88" fmla="*/ 471714 h 1582730"/>
                    <a:gd name="connsiteX89" fmla="*/ 1520728 w 2584332"/>
                    <a:gd name="connsiteY89" fmla="*/ 355262 h 1582730"/>
                    <a:gd name="connsiteX90" fmla="*/ 1533317 w 2584332"/>
                    <a:gd name="connsiteY90" fmla="*/ 314346 h 1582730"/>
                    <a:gd name="connsiteX91" fmla="*/ 1391713 w 2584332"/>
                    <a:gd name="connsiteY91" fmla="*/ 377293 h 1582730"/>
                    <a:gd name="connsiteX92" fmla="*/ 1268987 w 2584332"/>
                    <a:gd name="connsiteY92" fmla="*/ 484303 h 1582730"/>
                    <a:gd name="connsiteX93" fmla="*/ 1382271 w 2584332"/>
                    <a:gd name="connsiteY93" fmla="*/ 616492 h 1582730"/>
                    <a:gd name="connsiteX94" fmla="*/ 1297307 w 2584332"/>
                    <a:gd name="connsiteY94" fmla="*/ 673145 h 1582730"/>
                    <a:gd name="connsiteX95" fmla="*/ 1291013 w 2584332"/>
                    <a:gd name="connsiteY95" fmla="*/ 805334 h 1582730"/>
                    <a:gd name="connsiteX96" fmla="*/ 1265840 w 2584332"/>
                    <a:gd name="connsiteY96" fmla="*/ 858839 h 1582730"/>
                    <a:gd name="connsiteX97" fmla="*/ 1199758 w 2584332"/>
                    <a:gd name="connsiteY97" fmla="*/ 890312 h 1582730"/>
                    <a:gd name="connsiteX98" fmla="*/ 1139971 w 2584332"/>
                    <a:gd name="connsiteY98" fmla="*/ 1072860 h 1582730"/>
                    <a:gd name="connsiteX99" fmla="*/ 1051861 w 2584332"/>
                    <a:gd name="connsiteY99" fmla="*/ 1157838 h 1582730"/>
                    <a:gd name="connsiteX100" fmla="*/ 1099063 w 2584332"/>
                    <a:gd name="connsiteY100" fmla="*/ 1321500 h 1582730"/>
                    <a:gd name="connsiteX101" fmla="*/ 1010952 w 2584332"/>
                    <a:gd name="connsiteY101" fmla="*/ 1343532 h 1582730"/>
                    <a:gd name="connsiteX102" fmla="*/ 1010952 w 2584332"/>
                    <a:gd name="connsiteY102" fmla="*/ 1510341 h 1582730"/>
                    <a:gd name="connsiteX103" fmla="*/ 1102210 w 2584332"/>
                    <a:gd name="connsiteY103" fmla="*/ 1472573 h 1582730"/>
                    <a:gd name="connsiteX104" fmla="*/ 1155703 w 2584332"/>
                    <a:gd name="connsiteY104" fmla="*/ 1472573 h 1582730"/>
                    <a:gd name="connsiteX105" fmla="*/ 1174585 w 2584332"/>
                    <a:gd name="connsiteY105" fmla="*/ 1541815 h 1582730"/>
                    <a:gd name="connsiteX106" fmla="*/ 1297307 w 2584332"/>
                    <a:gd name="connsiteY106" fmla="*/ 1582731 h 1582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</a:cxnLst>
                  <a:rect l="l" t="t" r="r" b="b"/>
                  <a:pathLst>
                    <a:path w="2584332" h="1582730">
                      <a:moveTo>
                        <a:pt x="292294" y="483467"/>
                      </a:moveTo>
                      <a:lnTo>
                        <a:pt x="311176" y="480125"/>
                      </a:lnTo>
                      <a:lnTo>
                        <a:pt x="377301" y="430083"/>
                      </a:lnTo>
                      <a:lnTo>
                        <a:pt x="421410" y="347435"/>
                      </a:lnTo>
                      <a:lnTo>
                        <a:pt x="461625" y="304938"/>
                      </a:lnTo>
                      <a:lnTo>
                        <a:pt x="515960" y="249505"/>
                      </a:lnTo>
                      <a:lnTo>
                        <a:pt x="668360" y="161469"/>
                      </a:lnTo>
                      <a:lnTo>
                        <a:pt x="780900" y="0"/>
                      </a:lnTo>
                      <a:lnTo>
                        <a:pt x="844948" y="38137"/>
                      </a:lnTo>
                      <a:cubicBezTo>
                        <a:pt x="844948" y="38137"/>
                        <a:pt x="789598" y="166214"/>
                        <a:pt x="791500" y="172111"/>
                      </a:cubicBezTo>
                      <a:cubicBezTo>
                        <a:pt x="800060" y="202541"/>
                        <a:pt x="752153" y="307465"/>
                        <a:pt x="752153" y="307465"/>
                      </a:cubicBezTo>
                      <a:cubicBezTo>
                        <a:pt x="752153" y="307465"/>
                        <a:pt x="766088" y="442906"/>
                        <a:pt x="766046" y="407267"/>
                      </a:cubicBezTo>
                      <a:lnTo>
                        <a:pt x="798044" y="462854"/>
                      </a:lnTo>
                      <a:lnTo>
                        <a:pt x="806989" y="516430"/>
                      </a:lnTo>
                      <a:lnTo>
                        <a:pt x="794896" y="577815"/>
                      </a:lnTo>
                      <a:lnTo>
                        <a:pt x="711227" y="626189"/>
                      </a:lnTo>
                      <a:lnTo>
                        <a:pt x="752721" y="720576"/>
                      </a:lnTo>
                      <a:lnTo>
                        <a:pt x="751886" y="773398"/>
                      </a:lnTo>
                      <a:lnTo>
                        <a:pt x="695052" y="804510"/>
                      </a:lnTo>
                      <a:lnTo>
                        <a:pt x="633515" y="788600"/>
                      </a:lnTo>
                      <a:lnTo>
                        <a:pt x="438754" y="559621"/>
                      </a:lnTo>
                      <a:lnTo>
                        <a:pt x="336325" y="645073"/>
                      </a:lnTo>
                      <a:lnTo>
                        <a:pt x="371015" y="701652"/>
                      </a:lnTo>
                      <a:lnTo>
                        <a:pt x="368092" y="774691"/>
                      </a:lnTo>
                      <a:lnTo>
                        <a:pt x="415071" y="828336"/>
                      </a:lnTo>
                      <a:lnTo>
                        <a:pt x="462050" y="881982"/>
                      </a:lnTo>
                      <a:lnTo>
                        <a:pt x="509029" y="935627"/>
                      </a:lnTo>
                      <a:lnTo>
                        <a:pt x="556007" y="989273"/>
                      </a:lnTo>
                      <a:lnTo>
                        <a:pt x="487801" y="941818"/>
                      </a:lnTo>
                      <a:lnTo>
                        <a:pt x="419594" y="894363"/>
                      </a:lnTo>
                      <a:lnTo>
                        <a:pt x="351387" y="846909"/>
                      </a:lnTo>
                      <a:lnTo>
                        <a:pt x="283180" y="799454"/>
                      </a:lnTo>
                      <a:lnTo>
                        <a:pt x="243075" y="785973"/>
                      </a:lnTo>
                      <a:lnTo>
                        <a:pt x="198268" y="800941"/>
                      </a:lnTo>
                      <a:lnTo>
                        <a:pt x="157665" y="783327"/>
                      </a:lnTo>
                      <a:lnTo>
                        <a:pt x="63206" y="852033"/>
                      </a:lnTo>
                      <a:lnTo>
                        <a:pt x="21668" y="796088"/>
                      </a:lnTo>
                      <a:lnTo>
                        <a:pt x="0" y="734852"/>
                      </a:lnTo>
                      <a:lnTo>
                        <a:pt x="175522" y="605498"/>
                      </a:lnTo>
                      <a:lnTo>
                        <a:pt x="230226" y="521207"/>
                      </a:lnTo>
                      <a:lnTo>
                        <a:pt x="279000" y="513392"/>
                      </a:lnTo>
                      <a:close/>
                      <a:moveTo>
                        <a:pt x="1297307" y="1582730"/>
                      </a:moveTo>
                      <a:lnTo>
                        <a:pt x="1341363" y="1551257"/>
                      </a:lnTo>
                      <a:lnTo>
                        <a:pt x="1357098" y="1554405"/>
                      </a:lnTo>
                      <a:lnTo>
                        <a:pt x="2584333" y="981585"/>
                      </a:lnTo>
                      <a:lnTo>
                        <a:pt x="2540280" y="943817"/>
                      </a:lnTo>
                      <a:lnTo>
                        <a:pt x="2565453" y="918639"/>
                      </a:lnTo>
                      <a:lnTo>
                        <a:pt x="2527693" y="896607"/>
                      </a:lnTo>
                      <a:lnTo>
                        <a:pt x="2493078" y="906048"/>
                      </a:lnTo>
                      <a:lnTo>
                        <a:pt x="2477343" y="893459"/>
                      </a:lnTo>
                      <a:lnTo>
                        <a:pt x="2486784" y="884018"/>
                      </a:lnTo>
                      <a:lnTo>
                        <a:pt x="2489931" y="808481"/>
                      </a:lnTo>
                      <a:lnTo>
                        <a:pt x="2426997" y="789596"/>
                      </a:lnTo>
                      <a:lnTo>
                        <a:pt x="2430144" y="720354"/>
                      </a:lnTo>
                      <a:lnTo>
                        <a:pt x="2480489" y="657408"/>
                      </a:lnTo>
                      <a:lnTo>
                        <a:pt x="2511957" y="673145"/>
                      </a:lnTo>
                      <a:lnTo>
                        <a:pt x="2533987" y="663703"/>
                      </a:lnTo>
                      <a:lnTo>
                        <a:pt x="2518251" y="644819"/>
                      </a:lnTo>
                      <a:lnTo>
                        <a:pt x="2574895" y="600755"/>
                      </a:lnTo>
                      <a:lnTo>
                        <a:pt x="2571748" y="553545"/>
                      </a:lnTo>
                      <a:lnTo>
                        <a:pt x="2581185" y="493745"/>
                      </a:lnTo>
                      <a:lnTo>
                        <a:pt x="2546571" y="474862"/>
                      </a:lnTo>
                      <a:lnTo>
                        <a:pt x="2537133" y="449682"/>
                      </a:lnTo>
                      <a:lnTo>
                        <a:pt x="2496225" y="449682"/>
                      </a:lnTo>
                      <a:lnTo>
                        <a:pt x="2496225" y="430798"/>
                      </a:lnTo>
                      <a:lnTo>
                        <a:pt x="2474196" y="430798"/>
                      </a:lnTo>
                      <a:lnTo>
                        <a:pt x="2467905" y="411914"/>
                      </a:lnTo>
                      <a:lnTo>
                        <a:pt x="2430144" y="396177"/>
                      </a:lnTo>
                      <a:lnTo>
                        <a:pt x="2445876" y="374145"/>
                      </a:lnTo>
                      <a:lnTo>
                        <a:pt x="2401820" y="320641"/>
                      </a:lnTo>
                      <a:lnTo>
                        <a:pt x="2307418" y="323788"/>
                      </a:lnTo>
                      <a:lnTo>
                        <a:pt x="2257069" y="292314"/>
                      </a:lnTo>
                      <a:lnTo>
                        <a:pt x="2203576" y="358408"/>
                      </a:lnTo>
                      <a:lnTo>
                        <a:pt x="2203576" y="411914"/>
                      </a:lnTo>
                      <a:lnTo>
                        <a:pt x="2150079" y="452830"/>
                      </a:lnTo>
                      <a:lnTo>
                        <a:pt x="2153226" y="427650"/>
                      </a:lnTo>
                      <a:lnTo>
                        <a:pt x="2077707" y="374145"/>
                      </a:lnTo>
                      <a:lnTo>
                        <a:pt x="2065119" y="367851"/>
                      </a:lnTo>
                      <a:lnTo>
                        <a:pt x="1980155" y="418209"/>
                      </a:lnTo>
                      <a:lnTo>
                        <a:pt x="1888901" y="421357"/>
                      </a:lnTo>
                      <a:lnTo>
                        <a:pt x="1948688" y="317494"/>
                      </a:lnTo>
                      <a:lnTo>
                        <a:pt x="1929808" y="317494"/>
                      </a:lnTo>
                      <a:lnTo>
                        <a:pt x="1942393" y="279725"/>
                      </a:lnTo>
                      <a:lnTo>
                        <a:pt x="1917221" y="279725"/>
                      </a:lnTo>
                      <a:lnTo>
                        <a:pt x="1873165" y="386736"/>
                      </a:lnTo>
                      <a:lnTo>
                        <a:pt x="1775617" y="289167"/>
                      </a:lnTo>
                      <a:lnTo>
                        <a:pt x="1750443" y="289167"/>
                      </a:lnTo>
                      <a:lnTo>
                        <a:pt x="1678068" y="377293"/>
                      </a:lnTo>
                      <a:lnTo>
                        <a:pt x="1561637" y="471714"/>
                      </a:lnTo>
                      <a:lnTo>
                        <a:pt x="1520728" y="355262"/>
                      </a:lnTo>
                      <a:lnTo>
                        <a:pt x="1533317" y="314346"/>
                      </a:lnTo>
                      <a:lnTo>
                        <a:pt x="1391713" y="377293"/>
                      </a:lnTo>
                      <a:lnTo>
                        <a:pt x="1268987" y="484303"/>
                      </a:lnTo>
                      <a:lnTo>
                        <a:pt x="1382271" y="616492"/>
                      </a:lnTo>
                      <a:lnTo>
                        <a:pt x="1297307" y="673145"/>
                      </a:lnTo>
                      <a:lnTo>
                        <a:pt x="1291013" y="805334"/>
                      </a:lnTo>
                      <a:lnTo>
                        <a:pt x="1265840" y="858839"/>
                      </a:lnTo>
                      <a:lnTo>
                        <a:pt x="1199758" y="890312"/>
                      </a:lnTo>
                      <a:lnTo>
                        <a:pt x="1139971" y="1072860"/>
                      </a:lnTo>
                      <a:lnTo>
                        <a:pt x="1051861" y="1157838"/>
                      </a:lnTo>
                      <a:lnTo>
                        <a:pt x="1099063" y="1321500"/>
                      </a:lnTo>
                      <a:lnTo>
                        <a:pt x="1010952" y="1343532"/>
                      </a:lnTo>
                      <a:lnTo>
                        <a:pt x="1010952" y="1510341"/>
                      </a:lnTo>
                      <a:lnTo>
                        <a:pt x="1102210" y="1472573"/>
                      </a:lnTo>
                      <a:lnTo>
                        <a:pt x="1155703" y="1472573"/>
                      </a:lnTo>
                      <a:lnTo>
                        <a:pt x="1174585" y="1541815"/>
                      </a:lnTo>
                      <a:lnTo>
                        <a:pt x="1297307" y="1582731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5" name="Полилиния: фигура 283">
                <a:extLst>
                  <a:ext uri="{FF2B5EF4-FFF2-40B4-BE49-F238E27FC236}">
                    <a16:creationId xmlns:a16="http://schemas.microsoft.com/office/drawing/2014/main" id="{219DFEE8-DAAA-4435-80D7-697E45E72099}"/>
                  </a:ext>
                </a:extLst>
              </p:cNvPr>
              <p:cNvSpPr/>
              <p:nvPr/>
            </p:nvSpPr>
            <p:spPr>
              <a:xfrm>
                <a:off x="1213027" y="2128233"/>
                <a:ext cx="182116" cy="168241"/>
              </a:xfrm>
              <a:custGeom>
                <a:avLst/>
                <a:gdLst>
                  <a:gd name="connsiteX0" fmla="*/ 410935 w 1392276"/>
                  <a:gd name="connsiteY0" fmla="*/ 922225 h 1286208"/>
                  <a:gd name="connsiteX1" fmla="*/ 504979 w 1392276"/>
                  <a:gd name="connsiteY1" fmla="*/ 975390 h 1286208"/>
                  <a:gd name="connsiteX2" fmla="*/ 496802 w 1392276"/>
                  <a:gd name="connsiteY2" fmla="*/ 1091947 h 1286208"/>
                  <a:gd name="connsiteX3" fmla="*/ 537693 w 1392276"/>
                  <a:gd name="connsiteY3" fmla="*/ 1110350 h 1286208"/>
                  <a:gd name="connsiteX4" fmla="*/ 748270 w 1392276"/>
                  <a:gd name="connsiteY4" fmla="*/ 1124664 h 1286208"/>
                  <a:gd name="connsiteX5" fmla="*/ 805516 w 1392276"/>
                  <a:gd name="connsiteY5" fmla="*/ 1190099 h 1286208"/>
                  <a:gd name="connsiteX6" fmla="*/ 807562 w 1392276"/>
                  <a:gd name="connsiteY6" fmla="*/ 1265759 h 1286208"/>
                  <a:gd name="connsiteX7" fmla="*/ 842318 w 1392276"/>
                  <a:gd name="connsiteY7" fmla="*/ 1286208 h 1286208"/>
                  <a:gd name="connsiteX8" fmla="*/ 1069251 w 1392276"/>
                  <a:gd name="connsiteY8" fmla="*/ 1020378 h 1286208"/>
                  <a:gd name="connsiteX9" fmla="*/ 1140809 w 1392276"/>
                  <a:gd name="connsiteY9" fmla="*/ 930403 h 1286208"/>
                  <a:gd name="connsiteX10" fmla="*/ 1392277 w 1392276"/>
                  <a:gd name="connsiteY10" fmla="*/ 783176 h 1286208"/>
                  <a:gd name="connsiteX11" fmla="*/ 1351386 w 1392276"/>
                  <a:gd name="connsiteY11" fmla="*/ 672753 h 1286208"/>
                  <a:gd name="connsiteX12" fmla="*/ 1339120 w 1392276"/>
                  <a:gd name="connsiteY12" fmla="*/ 564376 h 1286208"/>
                  <a:gd name="connsiteX13" fmla="*/ 1267562 w 1392276"/>
                  <a:gd name="connsiteY13" fmla="*/ 672753 h 1286208"/>
                  <a:gd name="connsiteX14" fmla="*/ 1226675 w 1392276"/>
                  <a:gd name="connsiteY14" fmla="*/ 672753 h 1286208"/>
                  <a:gd name="connsiteX15" fmla="*/ 1232807 w 1392276"/>
                  <a:gd name="connsiteY15" fmla="*/ 613453 h 1286208"/>
                  <a:gd name="connsiteX16" fmla="*/ 1118319 w 1392276"/>
                  <a:gd name="connsiteY16" fmla="*/ 370117 h 1286208"/>
                  <a:gd name="connsiteX17" fmla="*/ 772806 w 1392276"/>
                  <a:gd name="connsiteY17" fmla="*/ 226977 h 1286208"/>
                  <a:gd name="connsiteX18" fmla="*/ 795293 w 1392276"/>
                  <a:gd name="connsiteY18" fmla="*/ 161543 h 1286208"/>
                  <a:gd name="connsiteX19" fmla="*/ 707384 w 1392276"/>
                  <a:gd name="connsiteY19" fmla="*/ 186080 h 1286208"/>
                  <a:gd name="connsiteX20" fmla="*/ 341424 w 1392276"/>
                  <a:gd name="connsiteY20" fmla="*/ 30672 h 1286208"/>
                  <a:gd name="connsiteX21" fmla="*/ 231024 w 1392276"/>
                  <a:gd name="connsiteY21" fmla="*/ 0 h 1286208"/>
                  <a:gd name="connsiteX22" fmla="*/ 177868 w 1392276"/>
                  <a:gd name="connsiteY22" fmla="*/ 106331 h 1286208"/>
                  <a:gd name="connsiteX23" fmla="*/ 243291 w 1392276"/>
                  <a:gd name="connsiteY23" fmla="*/ 175856 h 1286208"/>
                  <a:gd name="connsiteX24" fmla="*/ 288267 w 1392276"/>
                  <a:gd name="connsiteY24" fmla="*/ 267875 h 1286208"/>
                  <a:gd name="connsiteX25" fmla="*/ 179914 w 1392276"/>
                  <a:gd name="connsiteY25" fmla="*/ 329219 h 1286208"/>
                  <a:gd name="connsiteX26" fmla="*/ 44979 w 1392276"/>
                  <a:gd name="connsiteY26" fmla="*/ 292413 h 1286208"/>
                  <a:gd name="connsiteX27" fmla="*/ 0 w 1392276"/>
                  <a:gd name="connsiteY27" fmla="*/ 374206 h 1286208"/>
                  <a:gd name="connsiteX28" fmla="*/ 61334 w 1392276"/>
                  <a:gd name="connsiteY28" fmla="*/ 390564 h 1286208"/>
                  <a:gd name="connsiteX29" fmla="*/ 32710 w 1392276"/>
                  <a:gd name="connsiteY29" fmla="*/ 415103 h 1286208"/>
                  <a:gd name="connsiteX30" fmla="*/ 100179 w 1392276"/>
                  <a:gd name="connsiteY30" fmla="*/ 413057 h 1286208"/>
                  <a:gd name="connsiteX31" fmla="*/ 118580 w 1392276"/>
                  <a:gd name="connsiteY31" fmla="*/ 456001 h 1286208"/>
                  <a:gd name="connsiteX32" fmla="*/ 55199 w 1392276"/>
                  <a:gd name="connsiteY32" fmla="*/ 564376 h 1286208"/>
                  <a:gd name="connsiteX33" fmla="*/ 167644 w 1392276"/>
                  <a:gd name="connsiteY33" fmla="*/ 617543 h 1286208"/>
                  <a:gd name="connsiteX34" fmla="*/ 208535 w 1392276"/>
                  <a:gd name="connsiteY34" fmla="*/ 593004 h 1286208"/>
                  <a:gd name="connsiteX35" fmla="*/ 253514 w 1392276"/>
                  <a:gd name="connsiteY35" fmla="*/ 623678 h 1286208"/>
                  <a:gd name="connsiteX36" fmla="*/ 247379 w 1392276"/>
                  <a:gd name="connsiteY36" fmla="*/ 674798 h 1286208"/>
                  <a:gd name="connsiteX37" fmla="*/ 329157 w 1392276"/>
                  <a:gd name="connsiteY37" fmla="*/ 705471 h 1286208"/>
                  <a:gd name="connsiteX38" fmla="*/ 302579 w 1392276"/>
                  <a:gd name="connsiteY38" fmla="*/ 848610 h 1286208"/>
                  <a:gd name="connsiteX39" fmla="*/ 417070 w 1392276"/>
                  <a:gd name="connsiteY39" fmla="*/ 893597 h 1286208"/>
                  <a:gd name="connsiteX40" fmla="*/ 410935 w 1392276"/>
                  <a:gd name="connsiteY40" fmla="*/ 922225 h 1286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392276" h="1286208">
                    <a:moveTo>
                      <a:pt x="410935" y="922225"/>
                    </a:moveTo>
                    <a:lnTo>
                      <a:pt x="504979" y="975390"/>
                    </a:lnTo>
                    <a:lnTo>
                      <a:pt x="496802" y="1091947"/>
                    </a:lnTo>
                    <a:lnTo>
                      <a:pt x="537693" y="1110350"/>
                    </a:lnTo>
                    <a:lnTo>
                      <a:pt x="748270" y="1124664"/>
                    </a:lnTo>
                    <a:lnTo>
                      <a:pt x="805516" y="1190099"/>
                    </a:lnTo>
                    <a:lnTo>
                      <a:pt x="807562" y="1265759"/>
                    </a:lnTo>
                    <a:lnTo>
                      <a:pt x="842318" y="1286208"/>
                    </a:lnTo>
                    <a:lnTo>
                      <a:pt x="1069251" y="1020378"/>
                    </a:lnTo>
                    <a:lnTo>
                      <a:pt x="1140809" y="930403"/>
                    </a:lnTo>
                    <a:lnTo>
                      <a:pt x="1392277" y="783176"/>
                    </a:lnTo>
                    <a:lnTo>
                      <a:pt x="1351386" y="672753"/>
                    </a:lnTo>
                    <a:lnTo>
                      <a:pt x="1339120" y="564376"/>
                    </a:lnTo>
                    <a:lnTo>
                      <a:pt x="1267562" y="672753"/>
                    </a:lnTo>
                    <a:lnTo>
                      <a:pt x="1226675" y="672753"/>
                    </a:lnTo>
                    <a:lnTo>
                      <a:pt x="1232807" y="613453"/>
                    </a:lnTo>
                    <a:lnTo>
                      <a:pt x="1118319" y="370117"/>
                    </a:lnTo>
                    <a:lnTo>
                      <a:pt x="772806" y="226977"/>
                    </a:lnTo>
                    <a:lnTo>
                      <a:pt x="795293" y="161543"/>
                    </a:lnTo>
                    <a:lnTo>
                      <a:pt x="707384" y="186080"/>
                    </a:lnTo>
                    <a:lnTo>
                      <a:pt x="341424" y="30672"/>
                    </a:lnTo>
                    <a:lnTo>
                      <a:pt x="231024" y="0"/>
                    </a:lnTo>
                    <a:lnTo>
                      <a:pt x="177868" y="106331"/>
                    </a:lnTo>
                    <a:lnTo>
                      <a:pt x="243291" y="175856"/>
                    </a:lnTo>
                    <a:lnTo>
                      <a:pt x="288267" y="267875"/>
                    </a:lnTo>
                    <a:lnTo>
                      <a:pt x="179914" y="329219"/>
                    </a:lnTo>
                    <a:lnTo>
                      <a:pt x="44979" y="292413"/>
                    </a:lnTo>
                    <a:lnTo>
                      <a:pt x="0" y="374206"/>
                    </a:lnTo>
                    <a:lnTo>
                      <a:pt x="61334" y="390564"/>
                    </a:lnTo>
                    <a:lnTo>
                      <a:pt x="32710" y="415103"/>
                    </a:lnTo>
                    <a:lnTo>
                      <a:pt x="100179" y="413057"/>
                    </a:lnTo>
                    <a:lnTo>
                      <a:pt x="118580" y="456001"/>
                    </a:lnTo>
                    <a:lnTo>
                      <a:pt x="55199" y="564376"/>
                    </a:lnTo>
                    <a:lnTo>
                      <a:pt x="167644" y="617543"/>
                    </a:lnTo>
                    <a:lnTo>
                      <a:pt x="208535" y="593004"/>
                    </a:lnTo>
                    <a:lnTo>
                      <a:pt x="253514" y="623678"/>
                    </a:lnTo>
                    <a:lnTo>
                      <a:pt x="247379" y="674798"/>
                    </a:lnTo>
                    <a:lnTo>
                      <a:pt x="329157" y="705471"/>
                    </a:lnTo>
                    <a:lnTo>
                      <a:pt x="302579" y="848610"/>
                    </a:lnTo>
                    <a:lnTo>
                      <a:pt x="417070" y="893597"/>
                    </a:lnTo>
                    <a:lnTo>
                      <a:pt x="410935" y="922225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tx1">
                    <a:lumMod val="20000"/>
                    <a:lumOff val="80000"/>
                  </a:schemeClr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96" name="Полилиния: фигура 295">
                <a:extLst>
                  <a:ext uri="{FF2B5EF4-FFF2-40B4-BE49-F238E27FC236}">
                    <a16:creationId xmlns:a16="http://schemas.microsoft.com/office/drawing/2014/main" id="{E91C2308-F5F0-4CD1-AB73-A3DB4A97274F}"/>
                  </a:ext>
                </a:extLst>
              </p:cNvPr>
              <p:cNvSpPr/>
              <p:nvPr/>
            </p:nvSpPr>
            <p:spPr>
              <a:xfrm>
                <a:off x="1056584" y="2249131"/>
                <a:ext cx="336766" cy="290143"/>
              </a:xfrm>
              <a:custGeom>
                <a:avLst/>
                <a:gdLst>
                  <a:gd name="connsiteX0" fmla="*/ 370451 w 592765"/>
                  <a:gd name="connsiteY0" fmla="*/ 0 h 510701"/>
                  <a:gd name="connsiteX1" fmla="*/ 391163 w 592765"/>
                  <a:gd name="connsiteY1" fmla="*/ 12713 h 510701"/>
                  <a:gd name="connsiteX2" fmla="*/ 389750 w 592765"/>
                  <a:gd name="connsiteY2" fmla="*/ 39548 h 510701"/>
                  <a:gd name="connsiteX3" fmla="*/ 398694 w 592765"/>
                  <a:gd name="connsiteY3" fmla="*/ 43314 h 510701"/>
                  <a:gd name="connsiteX4" fmla="*/ 446706 w 592765"/>
                  <a:gd name="connsiteY4" fmla="*/ 46610 h 510701"/>
                  <a:gd name="connsiteX5" fmla="*/ 460358 w 592765"/>
                  <a:gd name="connsiteY5" fmla="*/ 61675 h 510701"/>
                  <a:gd name="connsiteX6" fmla="*/ 461299 w 592765"/>
                  <a:gd name="connsiteY6" fmla="*/ 80037 h 510701"/>
                  <a:gd name="connsiteX7" fmla="*/ 469771 w 592765"/>
                  <a:gd name="connsiteY7" fmla="*/ 81920 h 510701"/>
                  <a:gd name="connsiteX8" fmla="*/ 519667 w 592765"/>
                  <a:gd name="connsiteY8" fmla="*/ 24953 h 510701"/>
                  <a:gd name="connsiteX9" fmla="*/ 512606 w 592765"/>
                  <a:gd name="connsiteY9" fmla="*/ 94632 h 510701"/>
                  <a:gd name="connsiteX10" fmla="*/ 509311 w 592765"/>
                  <a:gd name="connsiteY10" fmla="*/ 117230 h 510701"/>
                  <a:gd name="connsiteX11" fmla="*/ 495661 w 592765"/>
                  <a:gd name="connsiteY11" fmla="*/ 178905 h 510701"/>
                  <a:gd name="connsiteX12" fmla="*/ 508370 w 592765"/>
                  <a:gd name="connsiteY12" fmla="*/ 180317 h 510701"/>
                  <a:gd name="connsiteX13" fmla="*/ 495661 w 592765"/>
                  <a:gd name="connsiteY13" fmla="*/ 266003 h 510701"/>
                  <a:gd name="connsiteX14" fmla="*/ 478715 w 592765"/>
                  <a:gd name="connsiteY14" fmla="*/ 259412 h 510701"/>
                  <a:gd name="connsiteX15" fmla="*/ 475420 w 592765"/>
                  <a:gd name="connsiteY15" fmla="*/ 306963 h 510701"/>
                  <a:gd name="connsiteX16" fmla="*/ 509689 w 592765"/>
                  <a:gd name="connsiteY16" fmla="*/ 343097 h 510701"/>
                  <a:gd name="connsiteX17" fmla="*/ 526257 w 592765"/>
                  <a:gd name="connsiteY17" fmla="*/ 373816 h 510701"/>
                  <a:gd name="connsiteX18" fmla="*/ 537790 w 592765"/>
                  <a:gd name="connsiteY18" fmla="*/ 390270 h 510701"/>
                  <a:gd name="connsiteX19" fmla="*/ 566738 w 592765"/>
                  <a:gd name="connsiteY19" fmla="*/ 419484 h 510701"/>
                  <a:gd name="connsiteX20" fmla="*/ 560219 w 592765"/>
                  <a:gd name="connsiteY20" fmla="*/ 444624 h 510701"/>
                  <a:gd name="connsiteX21" fmla="*/ 592298 w 592765"/>
                  <a:gd name="connsiteY21" fmla="*/ 466752 h 510701"/>
                  <a:gd name="connsiteX22" fmla="*/ 585426 w 592765"/>
                  <a:gd name="connsiteY22" fmla="*/ 482455 h 510701"/>
                  <a:gd name="connsiteX23" fmla="*/ 592765 w 592765"/>
                  <a:gd name="connsiteY23" fmla="*/ 496320 h 510701"/>
                  <a:gd name="connsiteX24" fmla="*/ 575512 w 592765"/>
                  <a:gd name="connsiteY24" fmla="*/ 510701 h 510701"/>
                  <a:gd name="connsiteX25" fmla="*/ 463912 w 592765"/>
                  <a:gd name="connsiteY25" fmla="*/ 510701 h 510701"/>
                  <a:gd name="connsiteX26" fmla="*/ 439717 w 592765"/>
                  <a:gd name="connsiteY26" fmla="*/ 493894 h 510701"/>
                  <a:gd name="connsiteX27" fmla="*/ 463652 w 592765"/>
                  <a:gd name="connsiteY27" fmla="*/ 342273 h 510701"/>
                  <a:gd name="connsiteX28" fmla="*/ 425995 w 592765"/>
                  <a:gd name="connsiteY28" fmla="*/ 347452 h 510701"/>
                  <a:gd name="connsiteX29" fmla="*/ 409521 w 592765"/>
                  <a:gd name="connsiteY29" fmla="*/ 336623 h 510701"/>
                  <a:gd name="connsiteX30" fmla="*/ 375629 w 592765"/>
                  <a:gd name="connsiteY30" fmla="*/ 375229 h 510701"/>
                  <a:gd name="connsiteX31" fmla="*/ 353035 w 592765"/>
                  <a:gd name="connsiteY31" fmla="*/ 381820 h 510701"/>
                  <a:gd name="connsiteX32" fmla="*/ 332323 w 592765"/>
                  <a:gd name="connsiteY32" fmla="*/ 376171 h 510701"/>
                  <a:gd name="connsiteX33" fmla="*/ 328856 w 592765"/>
                  <a:gd name="connsiteY33" fmla="*/ 389824 h 510701"/>
                  <a:gd name="connsiteX34" fmla="*/ 365794 w 592765"/>
                  <a:gd name="connsiteY34" fmla="*/ 412603 h 510701"/>
                  <a:gd name="connsiteX35" fmla="*/ 358908 w 592765"/>
                  <a:gd name="connsiteY35" fmla="*/ 441440 h 510701"/>
                  <a:gd name="connsiteX36" fmla="*/ 340444 w 592765"/>
                  <a:gd name="connsiteY36" fmla="*/ 439970 h 510701"/>
                  <a:gd name="connsiteX37" fmla="*/ 337386 w 592765"/>
                  <a:gd name="connsiteY37" fmla="*/ 451798 h 510701"/>
                  <a:gd name="connsiteX38" fmla="*/ 313793 w 592765"/>
                  <a:gd name="connsiteY38" fmla="*/ 450974 h 510701"/>
                  <a:gd name="connsiteX39" fmla="*/ 310617 w 592765"/>
                  <a:gd name="connsiteY39" fmla="*/ 454794 h 510701"/>
                  <a:gd name="connsiteX40" fmla="*/ 279133 w 592765"/>
                  <a:gd name="connsiteY40" fmla="*/ 442381 h 510701"/>
                  <a:gd name="connsiteX41" fmla="*/ 272661 w 592765"/>
                  <a:gd name="connsiteY41" fmla="*/ 461095 h 510701"/>
                  <a:gd name="connsiteX42" fmla="*/ 261667 w 592765"/>
                  <a:gd name="connsiteY42" fmla="*/ 457742 h 510701"/>
                  <a:gd name="connsiteX43" fmla="*/ 262842 w 592765"/>
                  <a:gd name="connsiteY43" fmla="*/ 425019 h 510701"/>
                  <a:gd name="connsiteX44" fmla="*/ 273484 w 592765"/>
                  <a:gd name="connsiteY44" fmla="*/ 420897 h 510701"/>
                  <a:gd name="connsiteX45" fmla="*/ 283496 w 592765"/>
                  <a:gd name="connsiteY45" fmla="*/ 418256 h 510701"/>
                  <a:gd name="connsiteX46" fmla="*/ 287606 w 592765"/>
                  <a:gd name="connsiteY46" fmla="*/ 397827 h 510701"/>
                  <a:gd name="connsiteX47" fmla="*/ 297961 w 592765"/>
                  <a:gd name="connsiteY47" fmla="*/ 369580 h 510701"/>
                  <a:gd name="connsiteX48" fmla="*/ 280074 w 592765"/>
                  <a:gd name="connsiteY48" fmla="*/ 344156 h 510701"/>
                  <a:gd name="connsiteX49" fmla="*/ 267365 w 592765"/>
                  <a:gd name="connsiteY49" fmla="*/ 329562 h 510701"/>
                  <a:gd name="connsiteX50" fmla="*/ 246654 w 592765"/>
                  <a:gd name="connsiteY50" fmla="*/ 316379 h 510701"/>
                  <a:gd name="connsiteX51" fmla="*/ 208056 w 592765"/>
                  <a:gd name="connsiteY51" fmla="*/ 306963 h 510701"/>
                  <a:gd name="connsiteX52" fmla="*/ 205231 w 592765"/>
                  <a:gd name="connsiteY52" fmla="*/ 281069 h 510701"/>
                  <a:gd name="connsiteX53" fmla="*/ 189226 w 592765"/>
                  <a:gd name="connsiteY53" fmla="*/ 267887 h 510701"/>
                  <a:gd name="connsiteX54" fmla="*/ 134624 w 592765"/>
                  <a:gd name="connsiteY54" fmla="*/ 273536 h 510701"/>
                  <a:gd name="connsiteX55" fmla="*/ 127093 w 592765"/>
                  <a:gd name="connsiteY55" fmla="*/ 252821 h 510701"/>
                  <a:gd name="connsiteX56" fmla="*/ 99791 w 592765"/>
                  <a:gd name="connsiteY56" fmla="*/ 261295 h 510701"/>
                  <a:gd name="connsiteX57" fmla="*/ 87082 w 592765"/>
                  <a:gd name="connsiteY57" fmla="*/ 241522 h 510701"/>
                  <a:gd name="connsiteX58" fmla="*/ 68254 w 592765"/>
                  <a:gd name="connsiteY58" fmla="*/ 240109 h 510701"/>
                  <a:gd name="connsiteX59" fmla="*/ 43776 w 592765"/>
                  <a:gd name="connsiteY59" fmla="*/ 246230 h 510701"/>
                  <a:gd name="connsiteX60" fmla="*/ 27772 w 592765"/>
                  <a:gd name="connsiteY60" fmla="*/ 268357 h 510701"/>
                  <a:gd name="connsiteX61" fmla="*/ 17887 w 592765"/>
                  <a:gd name="connsiteY61" fmla="*/ 269770 h 510701"/>
                  <a:gd name="connsiteX62" fmla="*/ 7532 w 592765"/>
                  <a:gd name="connsiteY62" fmla="*/ 264591 h 510701"/>
                  <a:gd name="connsiteX63" fmla="*/ 10826 w 592765"/>
                  <a:gd name="connsiteY63" fmla="*/ 230223 h 510701"/>
                  <a:gd name="connsiteX64" fmla="*/ 0 w 592765"/>
                  <a:gd name="connsiteY64" fmla="*/ 221277 h 510701"/>
                  <a:gd name="connsiteX65" fmla="*/ 6119 w 592765"/>
                  <a:gd name="connsiteY65" fmla="*/ 183142 h 510701"/>
                  <a:gd name="connsiteX66" fmla="*/ 63076 w 592765"/>
                  <a:gd name="connsiteY66" fmla="*/ 159131 h 510701"/>
                  <a:gd name="connsiteX67" fmla="*/ 76256 w 592765"/>
                  <a:gd name="connsiteY67" fmla="*/ 165723 h 510701"/>
                  <a:gd name="connsiteX68" fmla="*/ 167574 w 592765"/>
                  <a:gd name="connsiteY68" fmla="*/ 123821 h 510701"/>
                  <a:gd name="connsiteX69" fmla="*/ 180283 w 592765"/>
                  <a:gd name="connsiteY69" fmla="*/ 98869 h 510701"/>
                  <a:gd name="connsiteX70" fmla="*/ 255126 w 592765"/>
                  <a:gd name="connsiteY70" fmla="*/ 28249 h 510701"/>
                  <a:gd name="connsiteX71" fmla="*/ 306905 w 592765"/>
                  <a:gd name="connsiteY71" fmla="*/ 44727 h 510701"/>
                  <a:gd name="connsiteX72" fmla="*/ 318202 w 592765"/>
                  <a:gd name="connsiteY72" fmla="*/ 46610 h 510701"/>
                  <a:gd name="connsiteX73" fmla="*/ 339855 w 592765"/>
                  <a:gd name="connsiteY73" fmla="*/ 46610 h 510701"/>
                  <a:gd name="connsiteX74" fmla="*/ 364802 w 592765"/>
                  <a:gd name="connsiteY74" fmla="*/ 14125 h 510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592765" h="510701">
                    <a:moveTo>
                      <a:pt x="370451" y="0"/>
                    </a:moveTo>
                    <a:lnTo>
                      <a:pt x="391163" y="12713"/>
                    </a:lnTo>
                    <a:lnTo>
                      <a:pt x="389750" y="39548"/>
                    </a:lnTo>
                    <a:lnTo>
                      <a:pt x="398694" y="43314"/>
                    </a:lnTo>
                    <a:lnTo>
                      <a:pt x="446706" y="46610"/>
                    </a:lnTo>
                    <a:lnTo>
                      <a:pt x="460358" y="61675"/>
                    </a:lnTo>
                    <a:lnTo>
                      <a:pt x="461299" y="80037"/>
                    </a:lnTo>
                    <a:lnTo>
                      <a:pt x="469771" y="81920"/>
                    </a:lnTo>
                    <a:lnTo>
                      <a:pt x="519667" y="24953"/>
                    </a:lnTo>
                    <a:lnTo>
                      <a:pt x="512606" y="94632"/>
                    </a:lnTo>
                    <a:lnTo>
                      <a:pt x="509311" y="117230"/>
                    </a:lnTo>
                    <a:lnTo>
                      <a:pt x="495661" y="178905"/>
                    </a:lnTo>
                    <a:lnTo>
                      <a:pt x="508370" y="180317"/>
                    </a:lnTo>
                    <a:lnTo>
                      <a:pt x="495661" y="266003"/>
                    </a:lnTo>
                    <a:lnTo>
                      <a:pt x="478715" y="259412"/>
                    </a:lnTo>
                    <a:lnTo>
                      <a:pt x="475420" y="306963"/>
                    </a:lnTo>
                    <a:lnTo>
                      <a:pt x="509689" y="343097"/>
                    </a:lnTo>
                    <a:lnTo>
                      <a:pt x="526257" y="373816"/>
                    </a:lnTo>
                    <a:lnTo>
                      <a:pt x="537790" y="390270"/>
                    </a:lnTo>
                    <a:lnTo>
                      <a:pt x="566738" y="419484"/>
                    </a:lnTo>
                    <a:lnTo>
                      <a:pt x="560219" y="444624"/>
                    </a:lnTo>
                    <a:lnTo>
                      <a:pt x="592298" y="466752"/>
                    </a:lnTo>
                    <a:lnTo>
                      <a:pt x="585426" y="482455"/>
                    </a:lnTo>
                    <a:lnTo>
                      <a:pt x="592765" y="496320"/>
                    </a:lnTo>
                    <a:lnTo>
                      <a:pt x="575512" y="510701"/>
                    </a:lnTo>
                    <a:lnTo>
                      <a:pt x="463912" y="510701"/>
                    </a:lnTo>
                    <a:lnTo>
                      <a:pt x="439717" y="493894"/>
                    </a:lnTo>
                    <a:lnTo>
                      <a:pt x="463652" y="342273"/>
                    </a:lnTo>
                    <a:lnTo>
                      <a:pt x="425995" y="347452"/>
                    </a:lnTo>
                    <a:lnTo>
                      <a:pt x="409521" y="336623"/>
                    </a:lnTo>
                    <a:lnTo>
                      <a:pt x="375629" y="375229"/>
                    </a:lnTo>
                    <a:lnTo>
                      <a:pt x="353035" y="381820"/>
                    </a:lnTo>
                    <a:lnTo>
                      <a:pt x="332323" y="376171"/>
                    </a:lnTo>
                    <a:lnTo>
                      <a:pt x="328856" y="389824"/>
                    </a:lnTo>
                    <a:lnTo>
                      <a:pt x="365794" y="412603"/>
                    </a:lnTo>
                    <a:lnTo>
                      <a:pt x="358908" y="441440"/>
                    </a:lnTo>
                    <a:lnTo>
                      <a:pt x="340444" y="439970"/>
                    </a:lnTo>
                    <a:lnTo>
                      <a:pt x="337386" y="451798"/>
                    </a:lnTo>
                    <a:lnTo>
                      <a:pt x="313793" y="450974"/>
                    </a:lnTo>
                    <a:lnTo>
                      <a:pt x="310617" y="454794"/>
                    </a:lnTo>
                    <a:lnTo>
                      <a:pt x="279133" y="442381"/>
                    </a:lnTo>
                    <a:lnTo>
                      <a:pt x="272661" y="461095"/>
                    </a:lnTo>
                    <a:lnTo>
                      <a:pt x="261667" y="457742"/>
                    </a:lnTo>
                    <a:lnTo>
                      <a:pt x="262842" y="425019"/>
                    </a:lnTo>
                    <a:lnTo>
                      <a:pt x="273484" y="420897"/>
                    </a:lnTo>
                    <a:lnTo>
                      <a:pt x="283496" y="418256"/>
                    </a:lnTo>
                    <a:lnTo>
                      <a:pt x="287606" y="397827"/>
                    </a:lnTo>
                    <a:lnTo>
                      <a:pt x="297961" y="369580"/>
                    </a:lnTo>
                    <a:lnTo>
                      <a:pt x="280074" y="344156"/>
                    </a:lnTo>
                    <a:lnTo>
                      <a:pt x="267365" y="329562"/>
                    </a:lnTo>
                    <a:lnTo>
                      <a:pt x="246654" y="316379"/>
                    </a:lnTo>
                    <a:lnTo>
                      <a:pt x="208056" y="306963"/>
                    </a:lnTo>
                    <a:lnTo>
                      <a:pt x="205231" y="281069"/>
                    </a:lnTo>
                    <a:lnTo>
                      <a:pt x="189226" y="267887"/>
                    </a:lnTo>
                    <a:lnTo>
                      <a:pt x="134624" y="273536"/>
                    </a:lnTo>
                    <a:lnTo>
                      <a:pt x="127093" y="252821"/>
                    </a:lnTo>
                    <a:lnTo>
                      <a:pt x="99791" y="261295"/>
                    </a:lnTo>
                    <a:lnTo>
                      <a:pt x="87082" y="241522"/>
                    </a:lnTo>
                    <a:lnTo>
                      <a:pt x="68254" y="240109"/>
                    </a:lnTo>
                    <a:lnTo>
                      <a:pt x="43776" y="246230"/>
                    </a:lnTo>
                    <a:lnTo>
                      <a:pt x="27772" y="268357"/>
                    </a:lnTo>
                    <a:lnTo>
                      <a:pt x="17887" y="269770"/>
                    </a:lnTo>
                    <a:lnTo>
                      <a:pt x="7532" y="264591"/>
                    </a:lnTo>
                    <a:lnTo>
                      <a:pt x="10826" y="230223"/>
                    </a:lnTo>
                    <a:lnTo>
                      <a:pt x="0" y="221277"/>
                    </a:lnTo>
                    <a:lnTo>
                      <a:pt x="6119" y="183142"/>
                    </a:lnTo>
                    <a:lnTo>
                      <a:pt x="63076" y="159131"/>
                    </a:lnTo>
                    <a:lnTo>
                      <a:pt x="76256" y="165723"/>
                    </a:lnTo>
                    <a:lnTo>
                      <a:pt x="167574" y="123821"/>
                    </a:lnTo>
                    <a:lnTo>
                      <a:pt x="180283" y="98869"/>
                    </a:lnTo>
                    <a:lnTo>
                      <a:pt x="255126" y="28249"/>
                    </a:lnTo>
                    <a:lnTo>
                      <a:pt x="306905" y="44727"/>
                    </a:lnTo>
                    <a:lnTo>
                      <a:pt x="318202" y="46610"/>
                    </a:lnTo>
                    <a:lnTo>
                      <a:pt x="339855" y="46610"/>
                    </a:lnTo>
                    <a:lnTo>
                      <a:pt x="364802" y="14125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tx1">
                    <a:lumMod val="20000"/>
                    <a:lumOff val="80000"/>
                  </a:schemeClr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97" name="Полилиния: фигура 176">
                <a:extLst>
                  <a:ext uri="{FF2B5EF4-FFF2-40B4-BE49-F238E27FC236}">
                    <a16:creationId xmlns:a16="http://schemas.microsoft.com/office/drawing/2014/main" id="{09BD9850-6748-4C2F-8D82-9A302D6110BA}"/>
                  </a:ext>
                </a:extLst>
              </p:cNvPr>
              <p:cNvSpPr/>
              <p:nvPr/>
            </p:nvSpPr>
            <p:spPr>
              <a:xfrm>
                <a:off x="747441" y="1679033"/>
                <a:ext cx="384" cy="538"/>
              </a:xfrm>
              <a:custGeom>
                <a:avLst/>
                <a:gdLst>
                  <a:gd name="connsiteX0" fmla="*/ 880 w 1352"/>
                  <a:gd name="connsiteY0" fmla="*/ 0 h 1892"/>
                  <a:gd name="connsiteX1" fmla="*/ 946 w 1352"/>
                  <a:gd name="connsiteY1" fmla="*/ 0 h 1892"/>
                  <a:gd name="connsiteX2" fmla="*/ 1352 w 1352"/>
                  <a:gd name="connsiteY2" fmla="*/ 0 h 1892"/>
                  <a:gd name="connsiteX3" fmla="*/ 0 w 1352"/>
                  <a:gd name="connsiteY3" fmla="*/ 1892 h 1892"/>
                  <a:gd name="connsiteX4" fmla="*/ 880 w 1352"/>
                  <a:gd name="connsiteY4" fmla="*/ 0 h 1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2" h="1892">
                    <a:moveTo>
                      <a:pt x="880" y="0"/>
                    </a:moveTo>
                    <a:lnTo>
                      <a:pt x="946" y="0"/>
                    </a:lnTo>
                    <a:lnTo>
                      <a:pt x="1352" y="0"/>
                    </a:lnTo>
                    <a:lnTo>
                      <a:pt x="0" y="189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tx1">
                    <a:lumMod val="20000"/>
                    <a:lumOff val="8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grpSp>
            <p:nvGrpSpPr>
              <p:cNvPr id="298" name="Группа 297">
                <a:extLst>
                  <a:ext uri="{FF2B5EF4-FFF2-40B4-BE49-F238E27FC236}">
                    <a16:creationId xmlns:a16="http://schemas.microsoft.com/office/drawing/2014/main" id="{ABB710CD-C1CD-46E7-A1C8-1BCAE6865B20}"/>
                  </a:ext>
                </a:extLst>
              </p:cNvPr>
              <p:cNvGrpSpPr/>
              <p:nvPr/>
            </p:nvGrpSpPr>
            <p:grpSpPr>
              <a:xfrm>
                <a:off x="57386" y="443358"/>
                <a:ext cx="597577" cy="571172"/>
                <a:chOff x="553225" y="1079031"/>
                <a:chExt cx="1951653" cy="1865416"/>
              </a:xfrm>
              <a:solidFill>
                <a:schemeClr val="bg1"/>
              </a:solidFill>
            </p:grpSpPr>
            <p:sp>
              <p:nvSpPr>
                <p:cNvPr id="433" name="Полилиния: фигура 327">
                  <a:extLst>
                    <a:ext uri="{FF2B5EF4-FFF2-40B4-BE49-F238E27FC236}">
                      <a16:creationId xmlns:a16="http://schemas.microsoft.com/office/drawing/2014/main" id="{F7201956-A451-4BB7-B2C4-75EAA8E9EFCA}"/>
                    </a:ext>
                  </a:extLst>
                </p:cNvPr>
                <p:cNvSpPr/>
                <p:nvPr/>
              </p:nvSpPr>
              <p:spPr>
                <a:xfrm>
                  <a:off x="553225" y="1079031"/>
                  <a:ext cx="932466" cy="1024384"/>
                </a:xfrm>
                <a:custGeom>
                  <a:avLst/>
                  <a:gdLst>
                    <a:gd name="connsiteX0" fmla="*/ 1232806 w 1280943"/>
                    <a:gd name="connsiteY0" fmla="*/ 579051 h 1407213"/>
                    <a:gd name="connsiteX1" fmla="*/ 1179653 w 1280943"/>
                    <a:gd name="connsiteY1" fmla="*/ 615858 h 1407213"/>
                    <a:gd name="connsiteX2" fmla="*/ 1157164 w 1280943"/>
                    <a:gd name="connsiteY2" fmla="*/ 640397 h 1407213"/>
                    <a:gd name="connsiteX3" fmla="*/ 1089694 w 1280943"/>
                    <a:gd name="connsiteY3" fmla="*/ 644486 h 1407213"/>
                    <a:gd name="connsiteX4" fmla="*/ 1065162 w 1280943"/>
                    <a:gd name="connsiteY4" fmla="*/ 593365 h 1407213"/>
                    <a:gd name="connsiteX5" fmla="*/ 1007916 w 1280943"/>
                    <a:gd name="connsiteY5" fmla="*/ 560648 h 1407213"/>
                    <a:gd name="connsiteX6" fmla="*/ 954763 w 1280943"/>
                    <a:gd name="connsiteY6" fmla="*/ 546334 h 1407213"/>
                    <a:gd name="connsiteX7" fmla="*/ 917961 w 1280943"/>
                    <a:gd name="connsiteY7" fmla="*/ 450226 h 1407213"/>
                    <a:gd name="connsiteX8" fmla="*/ 993607 w 1280943"/>
                    <a:gd name="connsiteY8" fmla="*/ 429778 h 1407213"/>
                    <a:gd name="connsiteX9" fmla="*/ 958852 w 1280943"/>
                    <a:gd name="connsiteY9" fmla="*/ 333670 h 1407213"/>
                    <a:gd name="connsiteX10" fmla="*/ 1163295 w 1280943"/>
                    <a:gd name="connsiteY10" fmla="*/ 253921 h 1407213"/>
                    <a:gd name="connsiteX11" fmla="*/ 1254366 w 1280943"/>
                    <a:gd name="connsiteY11" fmla="*/ 94243 h 1407213"/>
                    <a:gd name="connsiteX12" fmla="*/ 1128542 w 1280943"/>
                    <a:gd name="connsiteY12" fmla="*/ 0 h 1407213"/>
                    <a:gd name="connsiteX13" fmla="*/ 1097875 w 1280943"/>
                    <a:gd name="connsiteY13" fmla="*/ 24899 h 1407213"/>
                    <a:gd name="connsiteX14" fmla="*/ 1062561 w 1280943"/>
                    <a:gd name="connsiteY14" fmla="*/ 26583 h 1407213"/>
                    <a:gd name="connsiteX15" fmla="*/ 1047513 w 1280943"/>
                    <a:gd name="connsiteY15" fmla="*/ 44610 h 1407213"/>
                    <a:gd name="connsiteX16" fmla="*/ 1065162 w 1280943"/>
                    <a:gd name="connsiteY16" fmla="*/ 78065 h 1407213"/>
                    <a:gd name="connsiteX17" fmla="*/ 936362 w 1280943"/>
                    <a:gd name="connsiteY17" fmla="*/ 184396 h 1407213"/>
                    <a:gd name="connsiteX18" fmla="*/ 738050 w 1280943"/>
                    <a:gd name="connsiteY18" fmla="*/ 239607 h 1407213"/>
                    <a:gd name="connsiteX19" fmla="*/ 622071 w 1280943"/>
                    <a:gd name="connsiteY19" fmla="*/ 241848 h 1407213"/>
                    <a:gd name="connsiteX20" fmla="*/ 580626 w 1280943"/>
                    <a:gd name="connsiteY20" fmla="*/ 253921 h 1407213"/>
                    <a:gd name="connsiteX21" fmla="*/ 599027 w 1280943"/>
                    <a:gd name="connsiteY21" fmla="*/ 202800 h 1407213"/>
                    <a:gd name="connsiteX22" fmla="*/ 523004 w 1280943"/>
                    <a:gd name="connsiteY22" fmla="*/ 106332 h 1407213"/>
                    <a:gd name="connsiteX23" fmla="*/ 442355 w 1280943"/>
                    <a:gd name="connsiteY23" fmla="*/ 102242 h 1407213"/>
                    <a:gd name="connsiteX24" fmla="*/ 382314 w 1280943"/>
                    <a:gd name="connsiteY24" fmla="*/ 149634 h 1407213"/>
                    <a:gd name="connsiteX25" fmla="*/ 309268 w 1280943"/>
                    <a:gd name="connsiteY25" fmla="*/ 121021 h 1407213"/>
                    <a:gd name="connsiteX26" fmla="*/ 179914 w 1280943"/>
                    <a:gd name="connsiteY26" fmla="*/ 168038 h 1407213"/>
                    <a:gd name="connsiteX27" fmla="*/ 98132 w 1280943"/>
                    <a:gd name="connsiteY27" fmla="*/ 108737 h 1407213"/>
                    <a:gd name="connsiteX28" fmla="*/ 0 w 1280943"/>
                    <a:gd name="connsiteY28" fmla="*/ 170082 h 1407213"/>
                    <a:gd name="connsiteX29" fmla="*/ 382314 w 1280943"/>
                    <a:gd name="connsiteY29" fmla="*/ 767177 h 1407213"/>
                    <a:gd name="connsiteX30" fmla="*/ 744181 w 1280943"/>
                    <a:gd name="connsiteY30" fmla="*/ 1325419 h 1407213"/>
                    <a:gd name="connsiteX31" fmla="*/ 825959 w 1280943"/>
                    <a:gd name="connsiteY31" fmla="*/ 1407213 h 1407213"/>
                    <a:gd name="connsiteX32" fmla="*/ 903649 w 1280943"/>
                    <a:gd name="connsiteY32" fmla="*/ 1317240 h 1407213"/>
                    <a:gd name="connsiteX33" fmla="*/ 1280944 w 1280943"/>
                    <a:gd name="connsiteY33" fmla="*/ 606010 h 1407213"/>
                    <a:gd name="connsiteX34" fmla="*/ 1232806 w 1280943"/>
                    <a:gd name="connsiteY34" fmla="*/ 579051 h 1407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280943" h="1407213">
                      <a:moveTo>
                        <a:pt x="1232806" y="579051"/>
                      </a:moveTo>
                      <a:cubicBezTo>
                        <a:pt x="1214816" y="580775"/>
                        <a:pt x="1190723" y="606201"/>
                        <a:pt x="1179653" y="615858"/>
                      </a:cubicBezTo>
                      <a:cubicBezTo>
                        <a:pt x="1168583" y="625516"/>
                        <a:pt x="1170824" y="633886"/>
                        <a:pt x="1157164" y="640397"/>
                      </a:cubicBezTo>
                      <a:cubicBezTo>
                        <a:pt x="1143502" y="646907"/>
                        <a:pt x="1105766" y="653935"/>
                        <a:pt x="1089694" y="644486"/>
                      </a:cubicBezTo>
                      <a:cubicBezTo>
                        <a:pt x="1073622" y="635037"/>
                        <a:pt x="1077693" y="606832"/>
                        <a:pt x="1065162" y="593365"/>
                      </a:cubicBezTo>
                      <a:cubicBezTo>
                        <a:pt x="1052630" y="579898"/>
                        <a:pt x="1026586" y="565930"/>
                        <a:pt x="1007916" y="560648"/>
                      </a:cubicBezTo>
                      <a:cubicBezTo>
                        <a:pt x="989246" y="555365"/>
                        <a:pt x="975150" y="562866"/>
                        <a:pt x="954763" y="546334"/>
                      </a:cubicBezTo>
                      <a:cubicBezTo>
                        <a:pt x="934372" y="529801"/>
                        <a:pt x="917961" y="450226"/>
                        <a:pt x="917961" y="450226"/>
                      </a:cubicBezTo>
                      <a:lnTo>
                        <a:pt x="993607" y="429778"/>
                      </a:lnTo>
                      <a:lnTo>
                        <a:pt x="958852" y="333670"/>
                      </a:lnTo>
                      <a:lnTo>
                        <a:pt x="1163295" y="253921"/>
                      </a:lnTo>
                      <a:lnTo>
                        <a:pt x="1254366" y="94243"/>
                      </a:lnTo>
                      <a:lnTo>
                        <a:pt x="1128542" y="0"/>
                      </a:lnTo>
                      <a:lnTo>
                        <a:pt x="1097875" y="24899"/>
                      </a:lnTo>
                      <a:lnTo>
                        <a:pt x="1062561" y="26583"/>
                      </a:lnTo>
                      <a:lnTo>
                        <a:pt x="1047513" y="44610"/>
                      </a:lnTo>
                      <a:lnTo>
                        <a:pt x="1065162" y="78065"/>
                      </a:lnTo>
                      <a:lnTo>
                        <a:pt x="936362" y="184396"/>
                      </a:lnTo>
                      <a:lnTo>
                        <a:pt x="738050" y="239607"/>
                      </a:lnTo>
                      <a:lnTo>
                        <a:pt x="622071" y="241848"/>
                      </a:lnTo>
                      <a:lnTo>
                        <a:pt x="580626" y="253921"/>
                      </a:lnTo>
                      <a:lnTo>
                        <a:pt x="599027" y="202800"/>
                      </a:lnTo>
                      <a:lnTo>
                        <a:pt x="523004" y="106332"/>
                      </a:lnTo>
                      <a:lnTo>
                        <a:pt x="442355" y="102242"/>
                      </a:lnTo>
                      <a:lnTo>
                        <a:pt x="382314" y="149634"/>
                      </a:lnTo>
                      <a:lnTo>
                        <a:pt x="309268" y="121021"/>
                      </a:lnTo>
                      <a:lnTo>
                        <a:pt x="179914" y="168038"/>
                      </a:lnTo>
                      <a:lnTo>
                        <a:pt x="98132" y="108737"/>
                      </a:lnTo>
                      <a:lnTo>
                        <a:pt x="0" y="170082"/>
                      </a:lnTo>
                      <a:lnTo>
                        <a:pt x="382314" y="767177"/>
                      </a:lnTo>
                      <a:lnTo>
                        <a:pt x="744181" y="1325419"/>
                      </a:lnTo>
                      <a:cubicBezTo>
                        <a:pt x="744181" y="1325419"/>
                        <a:pt x="790690" y="1379465"/>
                        <a:pt x="825959" y="1407213"/>
                      </a:cubicBezTo>
                      <a:lnTo>
                        <a:pt x="903649" y="1317240"/>
                      </a:lnTo>
                      <a:lnTo>
                        <a:pt x="1280944" y="606010"/>
                      </a:lnTo>
                      <a:cubicBezTo>
                        <a:pt x="1280944" y="606010"/>
                        <a:pt x="1250797" y="577327"/>
                        <a:pt x="1232806" y="579051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Полилиния: фигура 328">
                  <a:extLst>
                    <a:ext uri="{FF2B5EF4-FFF2-40B4-BE49-F238E27FC236}">
                      <a16:creationId xmlns:a16="http://schemas.microsoft.com/office/drawing/2014/main" id="{383E498E-6823-466E-8AAE-E31DCEF72019}"/>
                    </a:ext>
                  </a:extLst>
                </p:cNvPr>
                <p:cNvSpPr/>
                <p:nvPr/>
              </p:nvSpPr>
              <p:spPr>
                <a:xfrm>
                  <a:off x="1661983" y="1466316"/>
                  <a:ext cx="842895" cy="982441"/>
                </a:xfrm>
                <a:custGeom>
                  <a:avLst/>
                  <a:gdLst>
                    <a:gd name="connsiteX0" fmla="*/ 51115 w 1157899"/>
                    <a:gd name="connsiteY0" fmla="*/ 658440 h 1349596"/>
                    <a:gd name="connsiteX1" fmla="*/ 141070 w 1157899"/>
                    <a:gd name="connsiteY1" fmla="*/ 664574 h 1349596"/>
                    <a:gd name="connsiteX2" fmla="*/ 167648 w 1157899"/>
                    <a:gd name="connsiteY2" fmla="*/ 717740 h 1349596"/>
                    <a:gd name="connsiteX3" fmla="*/ 298491 w 1157899"/>
                    <a:gd name="connsiteY3" fmla="*/ 730009 h 1349596"/>
                    <a:gd name="connsiteX4" fmla="*/ 345516 w 1157899"/>
                    <a:gd name="connsiteY4" fmla="*/ 781130 h 1349596"/>
                    <a:gd name="connsiteX5" fmla="*/ 314850 w 1157899"/>
                    <a:gd name="connsiteY5" fmla="*/ 871103 h 1349596"/>
                    <a:gd name="connsiteX6" fmla="*/ 363914 w 1157899"/>
                    <a:gd name="connsiteY6" fmla="*/ 905866 h 1349596"/>
                    <a:gd name="connsiteX7" fmla="*/ 399604 w 1157899"/>
                    <a:gd name="connsiteY7" fmla="*/ 909971 h 1349596"/>
                    <a:gd name="connsiteX8" fmla="*/ 451272 w 1157899"/>
                    <a:gd name="connsiteY8" fmla="*/ 952717 h 1349596"/>
                    <a:gd name="connsiteX9" fmla="*/ 572449 w 1157899"/>
                    <a:gd name="connsiteY9" fmla="*/ 924269 h 1349596"/>
                    <a:gd name="connsiteX10" fmla="*/ 607205 w 1157899"/>
                    <a:gd name="connsiteY10" fmla="*/ 906618 h 1349596"/>
                    <a:gd name="connsiteX11" fmla="*/ 646050 w 1157899"/>
                    <a:gd name="connsiteY11" fmla="*/ 954942 h 1349596"/>
                    <a:gd name="connsiteX12" fmla="*/ 656273 w 1157899"/>
                    <a:gd name="connsiteY12" fmla="*/ 1028556 h 1349596"/>
                    <a:gd name="connsiteX13" fmla="*/ 694005 w 1157899"/>
                    <a:gd name="connsiteY13" fmla="*/ 1045487 h 1349596"/>
                    <a:gd name="connsiteX14" fmla="*/ 860719 w 1157899"/>
                    <a:gd name="connsiteY14" fmla="*/ 1263713 h 1349596"/>
                    <a:gd name="connsiteX15" fmla="*/ 836184 w 1157899"/>
                    <a:gd name="connsiteY15" fmla="*/ 1298476 h 1349596"/>
                    <a:gd name="connsiteX16" fmla="*/ 1018141 w 1157899"/>
                    <a:gd name="connsiteY16" fmla="*/ 1349597 h 1349596"/>
                    <a:gd name="connsiteX17" fmla="*/ 1112188 w 1157899"/>
                    <a:gd name="connsiteY17" fmla="*/ 1323014 h 1349596"/>
                    <a:gd name="connsiteX18" fmla="*/ 1114230 w 1157899"/>
                    <a:gd name="connsiteY18" fmla="*/ 1304610 h 1349596"/>
                    <a:gd name="connsiteX19" fmla="*/ 1014052 w 1157899"/>
                    <a:gd name="connsiteY19" fmla="*/ 1302566 h 1349596"/>
                    <a:gd name="connsiteX20" fmla="*/ 1014428 w 1157899"/>
                    <a:gd name="connsiteY20" fmla="*/ 1205361 h 1349596"/>
                    <a:gd name="connsiteX21" fmla="*/ 1057360 w 1157899"/>
                    <a:gd name="connsiteY21" fmla="*/ 1183980 h 1349596"/>
                    <a:gd name="connsiteX22" fmla="*/ 1099364 w 1157899"/>
                    <a:gd name="connsiteY22" fmla="*/ 880411 h 1349596"/>
                    <a:gd name="connsiteX23" fmla="*/ 1157900 w 1157899"/>
                    <a:gd name="connsiteY23" fmla="*/ 849738 h 1349596"/>
                    <a:gd name="connsiteX24" fmla="*/ 1089698 w 1157899"/>
                    <a:gd name="connsiteY24" fmla="*/ 797489 h 1349596"/>
                    <a:gd name="connsiteX25" fmla="*/ 1085609 w 1157899"/>
                    <a:gd name="connsiteY25" fmla="*/ 705471 h 1349596"/>
                    <a:gd name="connsiteX26" fmla="*/ 1054205 w 1157899"/>
                    <a:gd name="connsiteY26" fmla="*/ 627046 h 1349596"/>
                    <a:gd name="connsiteX27" fmla="*/ 895475 w 1157899"/>
                    <a:gd name="connsiteY27" fmla="*/ 650260 h 1349596"/>
                    <a:gd name="connsiteX28" fmla="*/ 869843 w 1157899"/>
                    <a:gd name="connsiteY28" fmla="*/ 628895 h 1349596"/>
                    <a:gd name="connsiteX29" fmla="*/ 975206 w 1157899"/>
                    <a:gd name="connsiteY29" fmla="*/ 521435 h 1349596"/>
                    <a:gd name="connsiteX30" fmla="*/ 1012009 w 1157899"/>
                    <a:gd name="connsiteY30" fmla="*/ 460090 h 1349596"/>
                    <a:gd name="connsiteX31" fmla="*/ 742139 w 1157899"/>
                    <a:gd name="connsiteY31" fmla="*/ 247426 h 1349596"/>
                    <a:gd name="connsiteX32" fmla="*/ 780983 w 1157899"/>
                    <a:gd name="connsiteY32" fmla="*/ 190170 h 1349596"/>
                    <a:gd name="connsiteX33" fmla="*/ 674674 w 1157899"/>
                    <a:gd name="connsiteY33" fmla="*/ 120646 h 1349596"/>
                    <a:gd name="connsiteX34" fmla="*/ 631740 w 1157899"/>
                    <a:gd name="connsiteY34" fmla="*/ 165632 h 1349596"/>
                    <a:gd name="connsiteX35" fmla="*/ 396627 w 1157899"/>
                    <a:gd name="connsiteY35" fmla="*/ 0 h 1349596"/>
                    <a:gd name="connsiteX36" fmla="*/ 388449 w 1157899"/>
                    <a:gd name="connsiteY36" fmla="*/ 36807 h 1349596"/>
                    <a:gd name="connsiteX37" fmla="*/ 325069 w 1157899"/>
                    <a:gd name="connsiteY37" fmla="*/ 26583 h 1349596"/>
                    <a:gd name="connsiteX38" fmla="*/ 304625 w 1157899"/>
                    <a:gd name="connsiteY38" fmla="*/ 36807 h 1349596"/>
                    <a:gd name="connsiteX39" fmla="*/ 310760 w 1157899"/>
                    <a:gd name="connsiteY39" fmla="*/ 85883 h 1349596"/>
                    <a:gd name="connsiteX40" fmla="*/ 333247 w 1157899"/>
                    <a:gd name="connsiteY40" fmla="*/ 130870 h 1349596"/>
                    <a:gd name="connsiteX41" fmla="*/ 359824 w 1157899"/>
                    <a:gd name="connsiteY41" fmla="*/ 106332 h 1349596"/>
                    <a:gd name="connsiteX42" fmla="*/ 394581 w 1157899"/>
                    <a:gd name="connsiteY42" fmla="*/ 98152 h 1349596"/>
                    <a:gd name="connsiteX43" fmla="*/ 439560 w 1157899"/>
                    <a:gd name="connsiteY43" fmla="*/ 120646 h 1349596"/>
                    <a:gd name="connsiteX44" fmla="*/ 451826 w 1157899"/>
                    <a:gd name="connsiteY44" fmla="*/ 147229 h 1349596"/>
                    <a:gd name="connsiteX45" fmla="*/ 447737 w 1157899"/>
                    <a:gd name="connsiteY45" fmla="*/ 179946 h 1349596"/>
                    <a:gd name="connsiteX46" fmla="*/ 429324 w 1157899"/>
                    <a:gd name="connsiteY46" fmla="*/ 209882 h 1349596"/>
                    <a:gd name="connsiteX47" fmla="*/ 390492 w 1157899"/>
                    <a:gd name="connsiteY47" fmla="*/ 194260 h 1349596"/>
                    <a:gd name="connsiteX48" fmla="*/ 370048 w 1157899"/>
                    <a:gd name="connsiteY48" fmla="*/ 206529 h 1349596"/>
                    <a:gd name="connsiteX49" fmla="*/ 349604 w 1157899"/>
                    <a:gd name="connsiteY49" fmla="*/ 241292 h 1349596"/>
                    <a:gd name="connsiteX50" fmla="*/ 302583 w 1157899"/>
                    <a:gd name="connsiteY50" fmla="*/ 204484 h 1349596"/>
                    <a:gd name="connsiteX51" fmla="*/ 243291 w 1157899"/>
                    <a:gd name="connsiteY51" fmla="*/ 179946 h 1349596"/>
                    <a:gd name="connsiteX52" fmla="*/ 159471 w 1157899"/>
                    <a:gd name="connsiteY52" fmla="*/ 179946 h 1349596"/>
                    <a:gd name="connsiteX53" fmla="*/ 49068 w 1157899"/>
                    <a:gd name="connsiteY53" fmla="*/ 139049 h 1349596"/>
                    <a:gd name="connsiteX54" fmla="*/ 0 w 1157899"/>
                    <a:gd name="connsiteY54" fmla="*/ 155408 h 1349596"/>
                    <a:gd name="connsiteX55" fmla="*/ 87912 w 1157899"/>
                    <a:gd name="connsiteY55" fmla="*/ 421238 h 1349596"/>
                    <a:gd name="connsiteX56" fmla="*/ 51114 w 1157899"/>
                    <a:gd name="connsiteY56" fmla="*/ 658440 h 1349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1157899" h="1349596">
                      <a:moveTo>
                        <a:pt x="51115" y="658440"/>
                      </a:moveTo>
                      <a:cubicBezTo>
                        <a:pt x="51115" y="658440"/>
                        <a:pt x="122393" y="652132"/>
                        <a:pt x="141070" y="664574"/>
                      </a:cubicBezTo>
                      <a:cubicBezTo>
                        <a:pt x="159747" y="677016"/>
                        <a:pt x="144026" y="701566"/>
                        <a:pt x="167648" y="717740"/>
                      </a:cubicBezTo>
                      <a:cubicBezTo>
                        <a:pt x="191271" y="733915"/>
                        <a:pt x="271495" y="716623"/>
                        <a:pt x="298491" y="730009"/>
                      </a:cubicBezTo>
                      <a:cubicBezTo>
                        <a:pt x="325487" y="743395"/>
                        <a:pt x="340430" y="756982"/>
                        <a:pt x="345516" y="781130"/>
                      </a:cubicBezTo>
                      <a:cubicBezTo>
                        <a:pt x="350603" y="805279"/>
                        <a:pt x="314850" y="871103"/>
                        <a:pt x="314850" y="871103"/>
                      </a:cubicBezTo>
                      <a:lnTo>
                        <a:pt x="363914" y="905866"/>
                      </a:lnTo>
                      <a:lnTo>
                        <a:pt x="399604" y="909971"/>
                      </a:lnTo>
                      <a:lnTo>
                        <a:pt x="451272" y="952717"/>
                      </a:lnTo>
                      <a:lnTo>
                        <a:pt x="572449" y="924269"/>
                      </a:lnTo>
                      <a:lnTo>
                        <a:pt x="607205" y="906618"/>
                      </a:lnTo>
                      <a:lnTo>
                        <a:pt x="646050" y="954942"/>
                      </a:lnTo>
                      <a:lnTo>
                        <a:pt x="656273" y="1028556"/>
                      </a:lnTo>
                      <a:lnTo>
                        <a:pt x="694005" y="1045487"/>
                      </a:lnTo>
                      <a:lnTo>
                        <a:pt x="860719" y="1263713"/>
                      </a:lnTo>
                      <a:lnTo>
                        <a:pt x="836184" y="1298476"/>
                      </a:lnTo>
                      <a:lnTo>
                        <a:pt x="1018141" y="1349597"/>
                      </a:lnTo>
                      <a:lnTo>
                        <a:pt x="1112188" y="1323014"/>
                      </a:lnTo>
                      <a:lnTo>
                        <a:pt x="1114230" y="1304610"/>
                      </a:lnTo>
                      <a:lnTo>
                        <a:pt x="1014052" y="1302566"/>
                      </a:lnTo>
                      <a:lnTo>
                        <a:pt x="1014428" y="1205361"/>
                      </a:lnTo>
                      <a:lnTo>
                        <a:pt x="1057360" y="1183980"/>
                      </a:lnTo>
                      <a:lnTo>
                        <a:pt x="1099364" y="880411"/>
                      </a:lnTo>
                      <a:lnTo>
                        <a:pt x="1157900" y="849738"/>
                      </a:lnTo>
                      <a:lnTo>
                        <a:pt x="1089698" y="797489"/>
                      </a:lnTo>
                      <a:lnTo>
                        <a:pt x="1085609" y="705471"/>
                      </a:lnTo>
                      <a:lnTo>
                        <a:pt x="1054205" y="627046"/>
                      </a:lnTo>
                      <a:lnTo>
                        <a:pt x="895475" y="650260"/>
                      </a:lnTo>
                      <a:lnTo>
                        <a:pt x="869843" y="628895"/>
                      </a:lnTo>
                      <a:lnTo>
                        <a:pt x="975206" y="521435"/>
                      </a:lnTo>
                      <a:lnTo>
                        <a:pt x="1012009" y="460090"/>
                      </a:lnTo>
                      <a:lnTo>
                        <a:pt x="742139" y="247426"/>
                      </a:lnTo>
                      <a:lnTo>
                        <a:pt x="780983" y="190170"/>
                      </a:lnTo>
                      <a:lnTo>
                        <a:pt x="674674" y="120646"/>
                      </a:lnTo>
                      <a:lnTo>
                        <a:pt x="631740" y="165632"/>
                      </a:lnTo>
                      <a:lnTo>
                        <a:pt x="396627" y="0"/>
                      </a:lnTo>
                      <a:lnTo>
                        <a:pt x="388449" y="36807"/>
                      </a:lnTo>
                      <a:cubicBezTo>
                        <a:pt x="388449" y="36807"/>
                        <a:pt x="337976" y="24607"/>
                        <a:pt x="325069" y="26583"/>
                      </a:cubicBezTo>
                      <a:cubicBezTo>
                        <a:pt x="312162" y="28559"/>
                        <a:pt x="309745" y="27243"/>
                        <a:pt x="304625" y="36807"/>
                      </a:cubicBezTo>
                      <a:cubicBezTo>
                        <a:pt x="299506" y="46372"/>
                        <a:pt x="310760" y="85883"/>
                        <a:pt x="310760" y="85883"/>
                      </a:cubicBezTo>
                      <a:cubicBezTo>
                        <a:pt x="310760" y="85883"/>
                        <a:pt x="320488" y="128536"/>
                        <a:pt x="333247" y="130870"/>
                      </a:cubicBezTo>
                      <a:cubicBezTo>
                        <a:pt x="346005" y="133204"/>
                        <a:pt x="350302" y="111390"/>
                        <a:pt x="359824" y="106332"/>
                      </a:cubicBezTo>
                      <a:cubicBezTo>
                        <a:pt x="369347" y="101273"/>
                        <a:pt x="386797" y="94709"/>
                        <a:pt x="394581" y="98152"/>
                      </a:cubicBezTo>
                      <a:lnTo>
                        <a:pt x="439560" y="120646"/>
                      </a:lnTo>
                      <a:lnTo>
                        <a:pt x="451826" y="147229"/>
                      </a:lnTo>
                      <a:lnTo>
                        <a:pt x="447737" y="179946"/>
                      </a:lnTo>
                      <a:lnTo>
                        <a:pt x="429324" y="209882"/>
                      </a:lnTo>
                      <a:cubicBezTo>
                        <a:pt x="429324" y="209882"/>
                        <a:pt x="398970" y="195491"/>
                        <a:pt x="390492" y="194260"/>
                      </a:cubicBezTo>
                      <a:cubicBezTo>
                        <a:pt x="382013" y="193029"/>
                        <a:pt x="370048" y="206529"/>
                        <a:pt x="370048" y="206529"/>
                      </a:cubicBezTo>
                      <a:cubicBezTo>
                        <a:pt x="370048" y="206529"/>
                        <a:pt x="354147" y="238016"/>
                        <a:pt x="349604" y="241292"/>
                      </a:cubicBezTo>
                      <a:cubicBezTo>
                        <a:pt x="345063" y="244567"/>
                        <a:pt x="302583" y="204484"/>
                        <a:pt x="302583" y="204484"/>
                      </a:cubicBezTo>
                      <a:cubicBezTo>
                        <a:pt x="302583" y="204484"/>
                        <a:pt x="265062" y="184273"/>
                        <a:pt x="243291" y="179946"/>
                      </a:cubicBezTo>
                      <a:cubicBezTo>
                        <a:pt x="221520" y="175619"/>
                        <a:pt x="159471" y="179946"/>
                        <a:pt x="159471" y="179946"/>
                      </a:cubicBezTo>
                      <a:lnTo>
                        <a:pt x="49068" y="139049"/>
                      </a:lnTo>
                      <a:lnTo>
                        <a:pt x="0" y="155408"/>
                      </a:lnTo>
                      <a:lnTo>
                        <a:pt x="87912" y="421238"/>
                      </a:lnTo>
                      <a:lnTo>
                        <a:pt x="51114" y="65844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Полилиния: фигура 329">
                  <a:extLst>
                    <a:ext uri="{FF2B5EF4-FFF2-40B4-BE49-F238E27FC236}">
                      <a16:creationId xmlns:a16="http://schemas.microsoft.com/office/drawing/2014/main" id="{E4ABF899-2745-42C8-9999-258E0E2D7D47}"/>
                    </a:ext>
                  </a:extLst>
                </p:cNvPr>
                <p:cNvSpPr/>
                <p:nvPr/>
              </p:nvSpPr>
              <p:spPr>
                <a:xfrm>
                  <a:off x="1222947" y="1138836"/>
                  <a:ext cx="768279" cy="806793"/>
                </a:xfrm>
                <a:custGeom>
                  <a:avLst/>
                  <a:gdLst>
                    <a:gd name="connsiteX0" fmla="*/ 648092 w 1055397"/>
                    <a:gd name="connsiteY0" fmla="*/ 1108306 h 1108305"/>
                    <a:gd name="connsiteX1" fmla="*/ 693071 w 1055397"/>
                    <a:gd name="connsiteY1" fmla="*/ 854745 h 1108305"/>
                    <a:gd name="connsiteX2" fmla="*/ 605158 w 1055397"/>
                    <a:gd name="connsiteY2" fmla="*/ 603229 h 1108305"/>
                    <a:gd name="connsiteX3" fmla="*/ 646046 w 1055397"/>
                    <a:gd name="connsiteY3" fmla="*/ 586870 h 1108305"/>
                    <a:gd name="connsiteX4" fmla="*/ 758494 w 1055397"/>
                    <a:gd name="connsiteY4" fmla="*/ 627767 h 1108305"/>
                    <a:gd name="connsiteX5" fmla="*/ 862758 w 1055397"/>
                    <a:gd name="connsiteY5" fmla="*/ 629812 h 1108305"/>
                    <a:gd name="connsiteX6" fmla="*/ 901784 w 1055397"/>
                    <a:gd name="connsiteY6" fmla="*/ 672769 h 1108305"/>
                    <a:gd name="connsiteX7" fmla="*/ 925634 w 1055397"/>
                    <a:gd name="connsiteY7" fmla="*/ 687166 h 1108305"/>
                    <a:gd name="connsiteX8" fmla="*/ 956984 w 1055397"/>
                    <a:gd name="connsiteY8" fmla="*/ 695262 h 1108305"/>
                    <a:gd name="connsiteX9" fmla="*/ 985427 w 1055397"/>
                    <a:gd name="connsiteY9" fmla="*/ 648216 h 1108305"/>
                    <a:gd name="connsiteX10" fmla="*/ 1016094 w 1055397"/>
                    <a:gd name="connsiteY10" fmla="*/ 666619 h 1108305"/>
                    <a:gd name="connsiteX11" fmla="*/ 1048807 w 1055397"/>
                    <a:gd name="connsiteY11" fmla="*/ 648216 h 1108305"/>
                    <a:gd name="connsiteX12" fmla="*/ 1052896 w 1055397"/>
                    <a:gd name="connsiteY12" fmla="*/ 593005 h 1108305"/>
                    <a:gd name="connsiteX13" fmla="*/ 1040626 w 1055397"/>
                    <a:gd name="connsiteY13" fmla="*/ 568467 h 1108305"/>
                    <a:gd name="connsiteX14" fmla="*/ 1009958 w 1055397"/>
                    <a:gd name="connsiteY14" fmla="*/ 545973 h 1108305"/>
                    <a:gd name="connsiteX15" fmla="*/ 983384 w 1055397"/>
                    <a:gd name="connsiteY15" fmla="*/ 539839 h 1108305"/>
                    <a:gd name="connsiteX16" fmla="*/ 960894 w 1055397"/>
                    <a:gd name="connsiteY16" fmla="*/ 554153 h 1108305"/>
                    <a:gd name="connsiteX17" fmla="*/ 942493 w 1055397"/>
                    <a:gd name="connsiteY17" fmla="*/ 578691 h 1108305"/>
                    <a:gd name="connsiteX18" fmla="*/ 922050 w 1055397"/>
                    <a:gd name="connsiteY18" fmla="*/ 562332 h 1108305"/>
                    <a:gd name="connsiteX19" fmla="*/ 907737 w 1055397"/>
                    <a:gd name="connsiteY19" fmla="*/ 484628 h 1108305"/>
                    <a:gd name="connsiteX20" fmla="*/ 942493 w 1055397"/>
                    <a:gd name="connsiteY20" fmla="*/ 478494 h 1108305"/>
                    <a:gd name="connsiteX21" fmla="*/ 987473 w 1055397"/>
                    <a:gd name="connsiteY21" fmla="*/ 488718 h 1108305"/>
                    <a:gd name="connsiteX22" fmla="*/ 995650 w 1055397"/>
                    <a:gd name="connsiteY22" fmla="*/ 449866 h 1108305"/>
                    <a:gd name="connsiteX23" fmla="*/ 635826 w 1055397"/>
                    <a:gd name="connsiteY23" fmla="*/ 200395 h 1108305"/>
                    <a:gd name="connsiteX24" fmla="*/ 629690 w 1055397"/>
                    <a:gd name="connsiteY24" fmla="*/ 122691 h 1108305"/>
                    <a:gd name="connsiteX25" fmla="*/ 574491 w 1055397"/>
                    <a:gd name="connsiteY25" fmla="*/ 57256 h 1108305"/>
                    <a:gd name="connsiteX26" fmla="*/ 494756 w 1055397"/>
                    <a:gd name="connsiteY26" fmla="*/ 87928 h 1108305"/>
                    <a:gd name="connsiteX27" fmla="*/ 337335 w 1055397"/>
                    <a:gd name="connsiteY27" fmla="*/ 0 h 1108305"/>
                    <a:gd name="connsiteX28" fmla="*/ 253511 w 1055397"/>
                    <a:gd name="connsiteY28" fmla="*/ 155408 h 1108305"/>
                    <a:gd name="connsiteX29" fmla="*/ 36798 w 1055397"/>
                    <a:gd name="connsiteY29" fmla="*/ 249471 h 1108305"/>
                    <a:gd name="connsiteX30" fmla="*/ 71554 w 1055397"/>
                    <a:gd name="connsiteY30" fmla="*/ 339444 h 1108305"/>
                    <a:gd name="connsiteX31" fmla="*/ 0 w 1055397"/>
                    <a:gd name="connsiteY31" fmla="*/ 366027 h 1108305"/>
                    <a:gd name="connsiteX32" fmla="*/ 38845 w 1055397"/>
                    <a:gd name="connsiteY32" fmla="*/ 466225 h 1108305"/>
                    <a:gd name="connsiteX33" fmla="*/ 104267 w 1055397"/>
                    <a:gd name="connsiteY33" fmla="*/ 478494 h 1108305"/>
                    <a:gd name="connsiteX34" fmla="*/ 151289 w 1055397"/>
                    <a:gd name="connsiteY34" fmla="*/ 515301 h 1108305"/>
                    <a:gd name="connsiteX35" fmla="*/ 171733 w 1055397"/>
                    <a:gd name="connsiteY35" fmla="*/ 558243 h 1108305"/>
                    <a:gd name="connsiteX36" fmla="*/ 226932 w 1055397"/>
                    <a:gd name="connsiteY36" fmla="*/ 558242 h 1108305"/>
                    <a:gd name="connsiteX37" fmla="*/ 265777 w 1055397"/>
                    <a:gd name="connsiteY37" fmla="*/ 525525 h 1108305"/>
                    <a:gd name="connsiteX38" fmla="*/ 312799 w 1055397"/>
                    <a:gd name="connsiteY38" fmla="*/ 498942 h 1108305"/>
                    <a:gd name="connsiteX39" fmla="*/ 365956 w 1055397"/>
                    <a:gd name="connsiteY39" fmla="*/ 523480 h 1108305"/>
                    <a:gd name="connsiteX40" fmla="*/ 419113 w 1055397"/>
                    <a:gd name="connsiteY40" fmla="*/ 568467 h 1108305"/>
                    <a:gd name="connsiteX41" fmla="*/ 449780 w 1055397"/>
                    <a:gd name="connsiteY41" fmla="*/ 635946 h 1108305"/>
                    <a:gd name="connsiteX42" fmla="*/ 368002 w 1055397"/>
                    <a:gd name="connsiteY42" fmla="*/ 674799 h 1108305"/>
                    <a:gd name="connsiteX43" fmla="*/ 382311 w 1055397"/>
                    <a:gd name="connsiteY43" fmla="*/ 734099 h 1108305"/>
                    <a:gd name="connsiteX44" fmla="*/ 429336 w 1055397"/>
                    <a:gd name="connsiteY44" fmla="*/ 756592 h 1108305"/>
                    <a:gd name="connsiteX45" fmla="*/ 517246 w 1055397"/>
                    <a:gd name="connsiteY45" fmla="*/ 965166 h 1108305"/>
                    <a:gd name="connsiteX46" fmla="*/ 517246 w 1055397"/>
                    <a:gd name="connsiteY46" fmla="*/ 1049005 h 1108305"/>
                    <a:gd name="connsiteX47" fmla="*/ 552002 w 1055397"/>
                    <a:gd name="connsiteY47" fmla="*/ 1085812 h 1108305"/>
                    <a:gd name="connsiteX48" fmla="*/ 605158 w 1055397"/>
                    <a:gd name="connsiteY48" fmla="*/ 1104216 h 1108305"/>
                    <a:gd name="connsiteX49" fmla="*/ 648092 w 1055397"/>
                    <a:gd name="connsiteY49" fmla="*/ 1108306 h 1108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055397" h="1108305">
                      <a:moveTo>
                        <a:pt x="648092" y="1108306"/>
                      </a:moveTo>
                      <a:lnTo>
                        <a:pt x="693071" y="854745"/>
                      </a:lnTo>
                      <a:lnTo>
                        <a:pt x="605158" y="603229"/>
                      </a:lnTo>
                      <a:lnTo>
                        <a:pt x="646046" y="586870"/>
                      </a:lnTo>
                      <a:lnTo>
                        <a:pt x="758494" y="627767"/>
                      </a:lnTo>
                      <a:lnTo>
                        <a:pt x="862758" y="629812"/>
                      </a:lnTo>
                      <a:lnTo>
                        <a:pt x="901784" y="672769"/>
                      </a:lnTo>
                      <a:cubicBezTo>
                        <a:pt x="901784" y="672769"/>
                        <a:pt x="913084" y="680493"/>
                        <a:pt x="925634" y="687166"/>
                      </a:cubicBezTo>
                      <a:cubicBezTo>
                        <a:pt x="938184" y="693840"/>
                        <a:pt x="949484" y="701563"/>
                        <a:pt x="956984" y="695262"/>
                      </a:cubicBezTo>
                      <a:cubicBezTo>
                        <a:pt x="964484" y="688962"/>
                        <a:pt x="974130" y="653039"/>
                        <a:pt x="985427" y="648216"/>
                      </a:cubicBezTo>
                      <a:cubicBezTo>
                        <a:pt x="996723" y="643392"/>
                        <a:pt x="1004291" y="665412"/>
                        <a:pt x="1016094" y="666619"/>
                      </a:cubicBezTo>
                      <a:cubicBezTo>
                        <a:pt x="1027896" y="667826"/>
                        <a:pt x="1040325" y="661088"/>
                        <a:pt x="1048807" y="648216"/>
                      </a:cubicBezTo>
                      <a:cubicBezTo>
                        <a:pt x="1057289" y="635343"/>
                        <a:pt x="1056326" y="605577"/>
                        <a:pt x="1052896" y="593005"/>
                      </a:cubicBezTo>
                      <a:cubicBezTo>
                        <a:pt x="1049465" y="580432"/>
                        <a:pt x="1040626" y="568467"/>
                        <a:pt x="1040626" y="568467"/>
                      </a:cubicBezTo>
                      <a:lnTo>
                        <a:pt x="1009958" y="545973"/>
                      </a:lnTo>
                      <a:lnTo>
                        <a:pt x="983384" y="539839"/>
                      </a:lnTo>
                      <a:cubicBezTo>
                        <a:pt x="983384" y="539839"/>
                        <a:pt x="967203" y="548310"/>
                        <a:pt x="960894" y="554153"/>
                      </a:cubicBezTo>
                      <a:cubicBezTo>
                        <a:pt x="954586" y="559996"/>
                        <a:pt x="950954" y="577617"/>
                        <a:pt x="942493" y="578691"/>
                      </a:cubicBezTo>
                      <a:cubicBezTo>
                        <a:pt x="934033" y="579765"/>
                        <a:pt x="930150" y="575874"/>
                        <a:pt x="922050" y="562332"/>
                      </a:cubicBezTo>
                      <a:cubicBezTo>
                        <a:pt x="913951" y="548790"/>
                        <a:pt x="897959" y="498712"/>
                        <a:pt x="907737" y="484628"/>
                      </a:cubicBezTo>
                      <a:cubicBezTo>
                        <a:pt x="917515" y="470544"/>
                        <a:pt x="930284" y="478196"/>
                        <a:pt x="942493" y="478494"/>
                      </a:cubicBezTo>
                      <a:cubicBezTo>
                        <a:pt x="954703" y="478792"/>
                        <a:pt x="987473" y="488718"/>
                        <a:pt x="987473" y="488718"/>
                      </a:cubicBezTo>
                      <a:lnTo>
                        <a:pt x="995650" y="449866"/>
                      </a:lnTo>
                      <a:lnTo>
                        <a:pt x="635826" y="200395"/>
                      </a:lnTo>
                      <a:lnTo>
                        <a:pt x="629690" y="122691"/>
                      </a:lnTo>
                      <a:lnTo>
                        <a:pt x="574491" y="57256"/>
                      </a:lnTo>
                      <a:lnTo>
                        <a:pt x="494756" y="87928"/>
                      </a:lnTo>
                      <a:lnTo>
                        <a:pt x="337335" y="0"/>
                      </a:lnTo>
                      <a:lnTo>
                        <a:pt x="253511" y="155408"/>
                      </a:lnTo>
                      <a:lnTo>
                        <a:pt x="36798" y="249471"/>
                      </a:lnTo>
                      <a:lnTo>
                        <a:pt x="71554" y="339444"/>
                      </a:lnTo>
                      <a:lnTo>
                        <a:pt x="0" y="366027"/>
                      </a:lnTo>
                      <a:cubicBezTo>
                        <a:pt x="0" y="366027"/>
                        <a:pt x="17955" y="449464"/>
                        <a:pt x="38845" y="466225"/>
                      </a:cubicBezTo>
                      <a:cubicBezTo>
                        <a:pt x="59731" y="482985"/>
                        <a:pt x="86571" y="471170"/>
                        <a:pt x="104267" y="478494"/>
                      </a:cubicBezTo>
                      <a:cubicBezTo>
                        <a:pt x="121964" y="485817"/>
                        <a:pt x="141229" y="502743"/>
                        <a:pt x="151289" y="515301"/>
                      </a:cubicBezTo>
                      <a:cubicBezTo>
                        <a:pt x="161350" y="527859"/>
                        <a:pt x="158486" y="547604"/>
                        <a:pt x="171733" y="558243"/>
                      </a:cubicBezTo>
                      <a:cubicBezTo>
                        <a:pt x="184980" y="568881"/>
                        <a:pt x="210461" y="564484"/>
                        <a:pt x="226932" y="558242"/>
                      </a:cubicBezTo>
                      <a:cubicBezTo>
                        <a:pt x="243408" y="552001"/>
                        <a:pt x="253199" y="534217"/>
                        <a:pt x="265777" y="525525"/>
                      </a:cubicBezTo>
                      <a:cubicBezTo>
                        <a:pt x="278355" y="516833"/>
                        <a:pt x="294334" y="499370"/>
                        <a:pt x="312799" y="498942"/>
                      </a:cubicBezTo>
                      <a:cubicBezTo>
                        <a:pt x="331267" y="498514"/>
                        <a:pt x="365956" y="523480"/>
                        <a:pt x="365956" y="523480"/>
                      </a:cubicBezTo>
                      <a:cubicBezTo>
                        <a:pt x="365956" y="523480"/>
                        <a:pt x="406107" y="551268"/>
                        <a:pt x="419113" y="568467"/>
                      </a:cubicBezTo>
                      <a:cubicBezTo>
                        <a:pt x="432119" y="585666"/>
                        <a:pt x="449780" y="635946"/>
                        <a:pt x="449780" y="635946"/>
                      </a:cubicBezTo>
                      <a:cubicBezTo>
                        <a:pt x="449780" y="635946"/>
                        <a:pt x="377790" y="654282"/>
                        <a:pt x="368002" y="674799"/>
                      </a:cubicBezTo>
                      <a:cubicBezTo>
                        <a:pt x="358214" y="695315"/>
                        <a:pt x="371630" y="720911"/>
                        <a:pt x="382311" y="734099"/>
                      </a:cubicBezTo>
                      <a:cubicBezTo>
                        <a:pt x="392991" y="747287"/>
                        <a:pt x="429336" y="756592"/>
                        <a:pt x="429336" y="756592"/>
                      </a:cubicBezTo>
                      <a:cubicBezTo>
                        <a:pt x="429336" y="756592"/>
                        <a:pt x="508027" y="919561"/>
                        <a:pt x="517246" y="965166"/>
                      </a:cubicBezTo>
                      <a:cubicBezTo>
                        <a:pt x="526464" y="1010772"/>
                        <a:pt x="509794" y="1030262"/>
                        <a:pt x="517246" y="1049005"/>
                      </a:cubicBezTo>
                      <a:cubicBezTo>
                        <a:pt x="524697" y="1067748"/>
                        <a:pt x="538535" y="1077111"/>
                        <a:pt x="552002" y="1085812"/>
                      </a:cubicBezTo>
                      <a:cubicBezTo>
                        <a:pt x="565467" y="1094513"/>
                        <a:pt x="605158" y="1104216"/>
                        <a:pt x="605158" y="1104216"/>
                      </a:cubicBezTo>
                      <a:lnTo>
                        <a:pt x="648092" y="1108306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Полилиния: фигура 330">
                  <a:extLst>
                    <a:ext uri="{FF2B5EF4-FFF2-40B4-BE49-F238E27FC236}">
                      <a16:creationId xmlns:a16="http://schemas.microsoft.com/office/drawing/2014/main" id="{4A541AC9-C294-40F5-8EBD-CB797F417917}"/>
                    </a:ext>
                  </a:extLst>
                </p:cNvPr>
                <p:cNvSpPr/>
                <p:nvPr/>
              </p:nvSpPr>
              <p:spPr>
                <a:xfrm>
                  <a:off x="1155973" y="1517201"/>
                  <a:ext cx="756369" cy="837779"/>
                </a:xfrm>
                <a:custGeom>
                  <a:avLst/>
                  <a:gdLst>
                    <a:gd name="connsiteX0" fmla="*/ 0 w 1039035"/>
                    <a:gd name="connsiteY0" fmla="*/ 803248 h 1150870"/>
                    <a:gd name="connsiteX1" fmla="*/ 75643 w 1039035"/>
                    <a:gd name="connsiteY1" fmla="*/ 893221 h 1150870"/>
                    <a:gd name="connsiteX2" fmla="*/ 179910 w 1039035"/>
                    <a:gd name="connsiteY2" fmla="*/ 956611 h 1150870"/>
                    <a:gd name="connsiteX3" fmla="*/ 415024 w 1039035"/>
                    <a:gd name="connsiteY3" fmla="*/ 1060898 h 1150870"/>
                    <a:gd name="connsiteX4" fmla="*/ 707380 w 1039035"/>
                    <a:gd name="connsiteY4" fmla="*/ 1150871 h 1150870"/>
                    <a:gd name="connsiteX5" fmla="*/ 709426 w 1039035"/>
                    <a:gd name="connsiteY5" fmla="*/ 1138602 h 1150870"/>
                    <a:gd name="connsiteX6" fmla="*/ 752359 w 1039035"/>
                    <a:gd name="connsiteY6" fmla="*/ 969076 h 1150870"/>
                    <a:gd name="connsiteX7" fmla="*/ 792874 w 1039035"/>
                    <a:gd name="connsiteY7" fmla="*/ 991013 h 1150870"/>
                    <a:gd name="connsiteX8" fmla="*/ 821316 w 1039035"/>
                    <a:gd name="connsiteY8" fmla="*/ 973541 h 1150870"/>
                    <a:gd name="connsiteX9" fmla="*/ 864804 w 1039035"/>
                    <a:gd name="connsiteY9" fmla="*/ 987283 h 1150870"/>
                    <a:gd name="connsiteX10" fmla="*/ 903830 w 1039035"/>
                    <a:gd name="connsiteY10" fmla="*/ 935802 h 1150870"/>
                    <a:gd name="connsiteX11" fmla="*/ 860715 w 1039035"/>
                    <a:gd name="connsiteY11" fmla="*/ 897310 h 1150870"/>
                    <a:gd name="connsiteX12" fmla="*/ 901606 w 1039035"/>
                    <a:gd name="connsiteY12" fmla="*/ 801203 h 1150870"/>
                    <a:gd name="connsiteX13" fmla="*/ 1009963 w 1039035"/>
                    <a:gd name="connsiteY13" fmla="*/ 797113 h 1150870"/>
                    <a:gd name="connsiteX14" fmla="*/ 1038583 w 1039035"/>
                    <a:gd name="connsiteY14" fmla="*/ 707140 h 1150870"/>
                    <a:gd name="connsiteX15" fmla="*/ 995650 w 1039035"/>
                    <a:gd name="connsiteY15" fmla="*/ 656019 h 1150870"/>
                    <a:gd name="connsiteX16" fmla="*/ 866850 w 1039035"/>
                    <a:gd name="connsiteY16" fmla="*/ 651929 h 1150870"/>
                    <a:gd name="connsiteX17" fmla="*/ 834137 w 1039035"/>
                    <a:gd name="connsiteY17" fmla="*/ 588539 h 1150870"/>
                    <a:gd name="connsiteX18" fmla="*/ 746228 w 1039035"/>
                    <a:gd name="connsiteY18" fmla="*/ 590584 h 1150870"/>
                    <a:gd name="connsiteX19" fmla="*/ 654226 w 1039035"/>
                    <a:gd name="connsiteY19" fmla="*/ 566046 h 1150870"/>
                    <a:gd name="connsiteX20" fmla="*/ 607204 w 1039035"/>
                    <a:gd name="connsiteY20" fmla="*/ 523104 h 1150870"/>
                    <a:gd name="connsiteX21" fmla="*/ 607204 w 1039035"/>
                    <a:gd name="connsiteY21" fmla="*/ 455624 h 1150870"/>
                    <a:gd name="connsiteX22" fmla="*/ 521338 w 1039035"/>
                    <a:gd name="connsiteY22" fmla="*/ 236826 h 1150870"/>
                    <a:gd name="connsiteX23" fmla="*/ 472269 w 1039035"/>
                    <a:gd name="connsiteY23" fmla="*/ 208198 h 1150870"/>
                    <a:gd name="connsiteX24" fmla="*/ 460004 w 1039035"/>
                    <a:gd name="connsiteY24" fmla="*/ 159122 h 1150870"/>
                    <a:gd name="connsiteX25" fmla="*/ 539735 w 1039035"/>
                    <a:gd name="connsiteY25" fmla="*/ 110045 h 1150870"/>
                    <a:gd name="connsiteX26" fmla="*/ 509068 w 1039035"/>
                    <a:gd name="connsiteY26" fmla="*/ 34386 h 1150870"/>
                    <a:gd name="connsiteX27" fmla="*/ 448849 w 1039035"/>
                    <a:gd name="connsiteY27" fmla="*/ 0 h 1150870"/>
                    <a:gd name="connsiteX28" fmla="*/ 196269 w 1039035"/>
                    <a:gd name="connsiteY28" fmla="*/ 496521 h 1150870"/>
                    <a:gd name="connsiteX29" fmla="*/ 79735 w 1039035"/>
                    <a:gd name="connsiteY29" fmla="*/ 709185 h 1150870"/>
                    <a:gd name="connsiteX30" fmla="*/ 0 w 1039035"/>
                    <a:gd name="connsiteY30" fmla="*/ 803248 h 115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039035" h="1150870">
                      <a:moveTo>
                        <a:pt x="0" y="803248"/>
                      </a:moveTo>
                      <a:lnTo>
                        <a:pt x="75643" y="893221"/>
                      </a:lnTo>
                      <a:lnTo>
                        <a:pt x="179910" y="956611"/>
                      </a:lnTo>
                      <a:lnTo>
                        <a:pt x="415024" y="1060898"/>
                      </a:lnTo>
                      <a:lnTo>
                        <a:pt x="707380" y="1150871"/>
                      </a:lnTo>
                      <a:lnTo>
                        <a:pt x="709426" y="1138602"/>
                      </a:lnTo>
                      <a:lnTo>
                        <a:pt x="752359" y="969076"/>
                      </a:lnTo>
                      <a:lnTo>
                        <a:pt x="792874" y="991013"/>
                      </a:lnTo>
                      <a:lnTo>
                        <a:pt x="821316" y="973541"/>
                      </a:lnTo>
                      <a:lnTo>
                        <a:pt x="864804" y="987283"/>
                      </a:lnTo>
                      <a:lnTo>
                        <a:pt x="903830" y="935802"/>
                      </a:lnTo>
                      <a:lnTo>
                        <a:pt x="860715" y="897310"/>
                      </a:lnTo>
                      <a:lnTo>
                        <a:pt x="901606" y="801203"/>
                      </a:lnTo>
                      <a:lnTo>
                        <a:pt x="1009963" y="797113"/>
                      </a:lnTo>
                      <a:cubicBezTo>
                        <a:pt x="1009963" y="797113"/>
                        <a:pt x="1043274" y="730857"/>
                        <a:pt x="1038583" y="707140"/>
                      </a:cubicBezTo>
                      <a:cubicBezTo>
                        <a:pt x="1033893" y="683423"/>
                        <a:pt x="1022048" y="668835"/>
                        <a:pt x="995650" y="656019"/>
                      </a:cubicBezTo>
                      <a:cubicBezTo>
                        <a:pt x="969252" y="643202"/>
                        <a:pt x="892243" y="667959"/>
                        <a:pt x="866850" y="651929"/>
                      </a:cubicBezTo>
                      <a:cubicBezTo>
                        <a:pt x="841458" y="635899"/>
                        <a:pt x="854680" y="600731"/>
                        <a:pt x="834137" y="588539"/>
                      </a:cubicBezTo>
                      <a:cubicBezTo>
                        <a:pt x="813594" y="576347"/>
                        <a:pt x="746228" y="590584"/>
                        <a:pt x="746228" y="590584"/>
                      </a:cubicBezTo>
                      <a:cubicBezTo>
                        <a:pt x="746228" y="590584"/>
                        <a:pt x="675137" y="577480"/>
                        <a:pt x="654226" y="566046"/>
                      </a:cubicBezTo>
                      <a:cubicBezTo>
                        <a:pt x="633316" y="554611"/>
                        <a:pt x="614068" y="541621"/>
                        <a:pt x="607204" y="523104"/>
                      </a:cubicBezTo>
                      <a:cubicBezTo>
                        <a:pt x="600341" y="504587"/>
                        <a:pt x="613732" y="501078"/>
                        <a:pt x="607204" y="455624"/>
                      </a:cubicBezTo>
                      <a:cubicBezTo>
                        <a:pt x="600676" y="410171"/>
                        <a:pt x="521338" y="236826"/>
                        <a:pt x="521338" y="236826"/>
                      </a:cubicBezTo>
                      <a:cubicBezTo>
                        <a:pt x="521338" y="236826"/>
                        <a:pt x="480426" y="223678"/>
                        <a:pt x="472269" y="208198"/>
                      </a:cubicBezTo>
                      <a:cubicBezTo>
                        <a:pt x="464113" y="192718"/>
                        <a:pt x="451451" y="175702"/>
                        <a:pt x="460004" y="159122"/>
                      </a:cubicBezTo>
                      <a:cubicBezTo>
                        <a:pt x="468556" y="142541"/>
                        <a:pt x="539735" y="110045"/>
                        <a:pt x="539735" y="110045"/>
                      </a:cubicBezTo>
                      <a:lnTo>
                        <a:pt x="509068" y="34386"/>
                      </a:lnTo>
                      <a:lnTo>
                        <a:pt x="448849" y="0"/>
                      </a:lnTo>
                      <a:lnTo>
                        <a:pt x="196269" y="496521"/>
                      </a:lnTo>
                      <a:lnTo>
                        <a:pt x="79735" y="709185"/>
                      </a:lnTo>
                      <a:lnTo>
                        <a:pt x="0" y="803248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Полилиния: фигура 331">
                  <a:extLst>
                    <a:ext uri="{FF2B5EF4-FFF2-40B4-BE49-F238E27FC236}">
                      <a16:creationId xmlns:a16="http://schemas.microsoft.com/office/drawing/2014/main" id="{D3D53D54-1D94-4910-8A35-3DCACC458390}"/>
                    </a:ext>
                  </a:extLst>
                </p:cNvPr>
                <p:cNvSpPr/>
                <p:nvPr/>
              </p:nvSpPr>
              <p:spPr>
                <a:xfrm>
                  <a:off x="751165" y="1646575"/>
                  <a:ext cx="1073042" cy="1297872"/>
                </a:xfrm>
                <a:custGeom>
                  <a:avLst/>
                  <a:gdLst>
                    <a:gd name="connsiteX0" fmla="*/ 1263477 w 1474054"/>
                    <a:gd name="connsiteY0" fmla="*/ 975194 h 1782906"/>
                    <a:gd name="connsiteX1" fmla="*/ 1328897 w 1474054"/>
                    <a:gd name="connsiteY1" fmla="*/ 1001777 h 1782906"/>
                    <a:gd name="connsiteX2" fmla="*/ 1318825 w 1474054"/>
                    <a:gd name="connsiteY2" fmla="*/ 1059600 h 1782906"/>
                    <a:gd name="connsiteX3" fmla="*/ 1292817 w 1474054"/>
                    <a:gd name="connsiteY3" fmla="*/ 1047532 h 1782906"/>
                    <a:gd name="connsiteX4" fmla="*/ 1270066 w 1474054"/>
                    <a:gd name="connsiteY4" fmla="*/ 1064783 h 1782906"/>
                    <a:gd name="connsiteX5" fmla="*/ 1240753 w 1474054"/>
                    <a:gd name="connsiteY5" fmla="*/ 1058425 h 1782906"/>
                    <a:gd name="connsiteX6" fmla="*/ 1229470 w 1474054"/>
                    <a:gd name="connsiteY6" fmla="*/ 1091013 h 1782906"/>
                    <a:gd name="connsiteX7" fmla="*/ 1259388 w 1474054"/>
                    <a:gd name="connsiteY7" fmla="*/ 1085615 h 1782906"/>
                    <a:gd name="connsiteX8" fmla="*/ 1243030 w 1474054"/>
                    <a:gd name="connsiteY8" fmla="*/ 1200126 h 1782906"/>
                    <a:gd name="connsiteX9" fmla="*/ 1183936 w 1474054"/>
                    <a:gd name="connsiteY9" fmla="*/ 1256645 h 1782906"/>
                    <a:gd name="connsiteX10" fmla="*/ 1196008 w 1474054"/>
                    <a:gd name="connsiteY10" fmla="*/ 1324862 h 1782906"/>
                    <a:gd name="connsiteX11" fmla="*/ 1263477 w 1474054"/>
                    <a:gd name="connsiteY11" fmla="*/ 1380073 h 1782906"/>
                    <a:gd name="connsiteX12" fmla="*/ 1285964 w 1474054"/>
                    <a:gd name="connsiteY12" fmla="*/ 1465956 h 1782906"/>
                    <a:gd name="connsiteX13" fmla="*/ 1326854 w 1474054"/>
                    <a:gd name="connsiteY13" fmla="*/ 1478225 h 1782906"/>
                    <a:gd name="connsiteX14" fmla="*/ 1394320 w 1474054"/>
                    <a:gd name="connsiteY14" fmla="*/ 1465956 h 1782906"/>
                    <a:gd name="connsiteX15" fmla="*/ 1402497 w 1474054"/>
                    <a:gd name="connsiteY15" fmla="*/ 1443463 h 1782906"/>
                    <a:gd name="connsiteX16" fmla="*/ 1443388 w 1474054"/>
                    <a:gd name="connsiteY16" fmla="*/ 1441418 h 1782906"/>
                    <a:gd name="connsiteX17" fmla="*/ 1422944 w 1474054"/>
                    <a:gd name="connsiteY17" fmla="*/ 1523212 h 1782906"/>
                    <a:gd name="connsiteX18" fmla="*/ 1474055 w 1474054"/>
                    <a:gd name="connsiteY18" fmla="*/ 1537526 h 1782906"/>
                    <a:gd name="connsiteX19" fmla="*/ 1429075 w 1474054"/>
                    <a:gd name="connsiteY19" fmla="*/ 1643857 h 1782906"/>
                    <a:gd name="connsiteX20" fmla="*/ 1455654 w 1474054"/>
                    <a:gd name="connsiteY20" fmla="*/ 1690889 h 1782906"/>
                    <a:gd name="connsiteX21" fmla="*/ 1424987 w 1474054"/>
                    <a:gd name="connsiteY21" fmla="*/ 1764503 h 1782906"/>
                    <a:gd name="connsiteX22" fmla="*/ 1367744 w 1474054"/>
                    <a:gd name="connsiteY22" fmla="*/ 1739965 h 1782906"/>
                    <a:gd name="connsiteX23" fmla="*/ 1261431 w 1474054"/>
                    <a:gd name="connsiteY23" fmla="*/ 1782907 h 1782906"/>
                    <a:gd name="connsiteX24" fmla="*/ 1212363 w 1474054"/>
                    <a:gd name="connsiteY24" fmla="*/ 1744055 h 1782906"/>
                    <a:gd name="connsiteX25" fmla="*/ 1128542 w 1474054"/>
                    <a:gd name="connsiteY25" fmla="*/ 1766548 h 1782906"/>
                    <a:gd name="connsiteX26" fmla="*/ 1091740 w 1474054"/>
                    <a:gd name="connsiteY26" fmla="*/ 1715427 h 1782906"/>
                    <a:gd name="connsiteX27" fmla="*/ 1133561 w 1474054"/>
                    <a:gd name="connsiteY27" fmla="*/ 1593864 h 1782906"/>
                    <a:gd name="connsiteX28" fmla="*/ 825963 w 1474054"/>
                    <a:gd name="connsiteY28" fmla="*/ 1482511 h 1782906"/>
                    <a:gd name="connsiteX29" fmla="*/ 836183 w 1474054"/>
                    <a:gd name="connsiteY29" fmla="*/ 1582512 h 1782906"/>
                    <a:gd name="connsiteX30" fmla="*/ 746228 w 1474054"/>
                    <a:gd name="connsiteY30" fmla="*/ 1555929 h 1782906"/>
                    <a:gd name="connsiteX31" fmla="*/ 768717 w 1474054"/>
                    <a:gd name="connsiteY31" fmla="*/ 1523212 h 1782906"/>
                    <a:gd name="connsiteX32" fmla="*/ 744182 w 1474054"/>
                    <a:gd name="connsiteY32" fmla="*/ 1525257 h 1782906"/>
                    <a:gd name="connsiteX33" fmla="*/ 758494 w 1474054"/>
                    <a:gd name="connsiteY33" fmla="*/ 1437328 h 1782906"/>
                    <a:gd name="connsiteX34" fmla="*/ 714073 w 1474054"/>
                    <a:gd name="connsiteY34" fmla="*/ 1399604 h 1782906"/>
                    <a:gd name="connsiteX35" fmla="*/ 574495 w 1474054"/>
                    <a:gd name="connsiteY35" fmla="*/ 1433239 h 1782906"/>
                    <a:gd name="connsiteX36" fmla="*/ 529515 w 1474054"/>
                    <a:gd name="connsiteY36" fmla="*/ 1412790 h 1782906"/>
                    <a:gd name="connsiteX37" fmla="*/ 541782 w 1474054"/>
                    <a:gd name="connsiteY37" fmla="*/ 1382117 h 1782906"/>
                    <a:gd name="connsiteX38" fmla="*/ 472269 w 1474054"/>
                    <a:gd name="connsiteY38" fmla="*/ 1324862 h 1782906"/>
                    <a:gd name="connsiteX39" fmla="*/ 459073 w 1474054"/>
                    <a:gd name="connsiteY39" fmla="*/ 1406295 h 1782906"/>
                    <a:gd name="connsiteX40" fmla="*/ 400715 w 1474054"/>
                    <a:gd name="connsiteY40" fmla="*/ 1406656 h 1782906"/>
                    <a:gd name="connsiteX41" fmla="*/ 368560 w 1474054"/>
                    <a:gd name="connsiteY41" fmla="*/ 1396628 h 1782906"/>
                    <a:gd name="connsiteX42" fmla="*/ 341424 w 1474054"/>
                    <a:gd name="connsiteY42" fmla="*/ 1396433 h 1782906"/>
                    <a:gd name="connsiteX43" fmla="*/ 312248 w 1474054"/>
                    <a:gd name="connsiteY43" fmla="*/ 1338260 h 1782906"/>
                    <a:gd name="connsiteX44" fmla="*/ 210581 w 1474054"/>
                    <a:gd name="connsiteY44" fmla="*/ 1331750 h 1782906"/>
                    <a:gd name="connsiteX45" fmla="*/ 219871 w 1474054"/>
                    <a:gd name="connsiteY45" fmla="*/ 1273758 h 1782906"/>
                    <a:gd name="connsiteX46" fmla="*/ 115980 w 1474054"/>
                    <a:gd name="connsiteY46" fmla="*/ 1299032 h 1782906"/>
                    <a:gd name="connsiteX47" fmla="*/ 83824 w 1474054"/>
                    <a:gd name="connsiteY47" fmla="*/ 1324863 h 1782906"/>
                    <a:gd name="connsiteX48" fmla="*/ 12266 w 1474054"/>
                    <a:gd name="connsiteY48" fmla="*/ 1253294 h 1782906"/>
                    <a:gd name="connsiteX49" fmla="*/ 44227 w 1474054"/>
                    <a:gd name="connsiteY49" fmla="*/ 1180807 h 1782906"/>
                    <a:gd name="connsiteX50" fmla="*/ 0 w 1474054"/>
                    <a:gd name="connsiteY50" fmla="*/ 1114244 h 1782906"/>
                    <a:gd name="connsiteX51" fmla="*/ 53157 w 1474054"/>
                    <a:gd name="connsiteY51" fmla="*/ 699141 h 1782906"/>
                    <a:gd name="connsiteX52" fmla="*/ 6135 w 1474054"/>
                    <a:gd name="connsiteY52" fmla="*/ 519195 h 1782906"/>
                    <a:gd name="connsiteX53" fmla="*/ 14688 w 1474054"/>
                    <a:gd name="connsiteY53" fmla="*/ 302081 h 1782906"/>
                    <a:gd name="connsiteX54" fmla="*/ 83824 w 1474054"/>
                    <a:gd name="connsiteY54" fmla="*/ 275858 h 1782906"/>
                    <a:gd name="connsiteX55" fmla="*/ 62087 w 1474054"/>
                    <a:gd name="connsiteY55" fmla="*/ 242960 h 1782906"/>
                    <a:gd name="connsiteX56" fmla="*/ 102420 w 1474054"/>
                    <a:gd name="connsiteY56" fmla="*/ 197418 h 1782906"/>
                    <a:gd name="connsiteX57" fmla="*/ 159467 w 1474054"/>
                    <a:gd name="connsiteY57" fmla="*/ 202244 h 1782906"/>
                    <a:gd name="connsiteX58" fmla="*/ 78441 w 1474054"/>
                    <a:gd name="connsiteY58" fmla="*/ 21757 h 1782906"/>
                    <a:gd name="connsiteX59" fmla="*/ 122487 w 1474054"/>
                    <a:gd name="connsiteY59" fmla="*/ 0 h 1782906"/>
                    <a:gd name="connsiteX60" fmla="*/ 443649 w 1474054"/>
                    <a:gd name="connsiteY60" fmla="*/ 498746 h 1782906"/>
                    <a:gd name="connsiteX61" fmla="*/ 574495 w 1474054"/>
                    <a:gd name="connsiteY61" fmla="*/ 643930 h 1782906"/>
                    <a:gd name="connsiteX62" fmla="*/ 641960 w 1474054"/>
                    <a:gd name="connsiteY62" fmla="*/ 725724 h 1782906"/>
                    <a:gd name="connsiteX63" fmla="*/ 917961 w 1474054"/>
                    <a:gd name="connsiteY63" fmla="*/ 858639 h 1782906"/>
                    <a:gd name="connsiteX64" fmla="*/ 1273697 w 1474054"/>
                    <a:gd name="connsiteY64" fmla="*/ 979285 h 1782906"/>
                    <a:gd name="connsiteX65" fmla="*/ 1263477 w 1474054"/>
                    <a:gd name="connsiteY65" fmla="*/ 975195 h 1782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474054" h="1782906">
                      <a:moveTo>
                        <a:pt x="1263477" y="975194"/>
                      </a:moveTo>
                      <a:lnTo>
                        <a:pt x="1328897" y="1001777"/>
                      </a:lnTo>
                      <a:lnTo>
                        <a:pt x="1318825" y="1059600"/>
                      </a:lnTo>
                      <a:lnTo>
                        <a:pt x="1292817" y="1047532"/>
                      </a:lnTo>
                      <a:lnTo>
                        <a:pt x="1270066" y="1064783"/>
                      </a:lnTo>
                      <a:lnTo>
                        <a:pt x="1240753" y="1058425"/>
                      </a:lnTo>
                      <a:lnTo>
                        <a:pt x="1229470" y="1091013"/>
                      </a:lnTo>
                      <a:lnTo>
                        <a:pt x="1259388" y="1085615"/>
                      </a:lnTo>
                      <a:lnTo>
                        <a:pt x="1243030" y="1200126"/>
                      </a:lnTo>
                      <a:lnTo>
                        <a:pt x="1183936" y="1256645"/>
                      </a:lnTo>
                      <a:lnTo>
                        <a:pt x="1196008" y="1324862"/>
                      </a:lnTo>
                      <a:lnTo>
                        <a:pt x="1263477" y="1380073"/>
                      </a:lnTo>
                      <a:lnTo>
                        <a:pt x="1285964" y="1465956"/>
                      </a:lnTo>
                      <a:lnTo>
                        <a:pt x="1326854" y="1478225"/>
                      </a:lnTo>
                      <a:lnTo>
                        <a:pt x="1394320" y="1465956"/>
                      </a:lnTo>
                      <a:lnTo>
                        <a:pt x="1402497" y="1443463"/>
                      </a:lnTo>
                      <a:lnTo>
                        <a:pt x="1443388" y="1441418"/>
                      </a:lnTo>
                      <a:lnTo>
                        <a:pt x="1422944" y="1523212"/>
                      </a:lnTo>
                      <a:lnTo>
                        <a:pt x="1474055" y="1537526"/>
                      </a:lnTo>
                      <a:lnTo>
                        <a:pt x="1429075" y="1643857"/>
                      </a:lnTo>
                      <a:lnTo>
                        <a:pt x="1455654" y="1690889"/>
                      </a:lnTo>
                      <a:lnTo>
                        <a:pt x="1424987" y="1764503"/>
                      </a:lnTo>
                      <a:lnTo>
                        <a:pt x="1367744" y="1739965"/>
                      </a:lnTo>
                      <a:lnTo>
                        <a:pt x="1261431" y="1782907"/>
                      </a:lnTo>
                      <a:lnTo>
                        <a:pt x="1212363" y="1744055"/>
                      </a:lnTo>
                      <a:lnTo>
                        <a:pt x="1128542" y="1766548"/>
                      </a:lnTo>
                      <a:lnTo>
                        <a:pt x="1091740" y="1715427"/>
                      </a:lnTo>
                      <a:lnTo>
                        <a:pt x="1133561" y="1593864"/>
                      </a:lnTo>
                      <a:lnTo>
                        <a:pt x="825963" y="1482511"/>
                      </a:lnTo>
                      <a:lnTo>
                        <a:pt x="836183" y="1582512"/>
                      </a:lnTo>
                      <a:lnTo>
                        <a:pt x="746228" y="1555929"/>
                      </a:lnTo>
                      <a:lnTo>
                        <a:pt x="768717" y="1523212"/>
                      </a:lnTo>
                      <a:lnTo>
                        <a:pt x="744182" y="1525257"/>
                      </a:lnTo>
                      <a:lnTo>
                        <a:pt x="758494" y="1437328"/>
                      </a:lnTo>
                      <a:lnTo>
                        <a:pt x="714073" y="1399604"/>
                      </a:lnTo>
                      <a:lnTo>
                        <a:pt x="574495" y="1433239"/>
                      </a:lnTo>
                      <a:lnTo>
                        <a:pt x="529515" y="1412790"/>
                      </a:lnTo>
                      <a:lnTo>
                        <a:pt x="541782" y="1382117"/>
                      </a:lnTo>
                      <a:lnTo>
                        <a:pt x="472269" y="1324862"/>
                      </a:lnTo>
                      <a:lnTo>
                        <a:pt x="459073" y="1406295"/>
                      </a:lnTo>
                      <a:lnTo>
                        <a:pt x="400715" y="1406656"/>
                      </a:lnTo>
                      <a:cubicBezTo>
                        <a:pt x="400715" y="1406656"/>
                        <a:pt x="380826" y="1396628"/>
                        <a:pt x="368560" y="1396628"/>
                      </a:cubicBezTo>
                      <a:cubicBezTo>
                        <a:pt x="356294" y="1396628"/>
                        <a:pt x="341424" y="1396433"/>
                        <a:pt x="341424" y="1396433"/>
                      </a:cubicBezTo>
                      <a:lnTo>
                        <a:pt x="312248" y="1338260"/>
                      </a:lnTo>
                      <a:lnTo>
                        <a:pt x="210581" y="1331750"/>
                      </a:lnTo>
                      <a:lnTo>
                        <a:pt x="219871" y="1273758"/>
                      </a:lnTo>
                      <a:lnTo>
                        <a:pt x="115980" y="1299032"/>
                      </a:lnTo>
                      <a:lnTo>
                        <a:pt x="83824" y="1324863"/>
                      </a:lnTo>
                      <a:lnTo>
                        <a:pt x="12266" y="1253294"/>
                      </a:lnTo>
                      <a:lnTo>
                        <a:pt x="44227" y="1180807"/>
                      </a:lnTo>
                      <a:lnTo>
                        <a:pt x="0" y="1114244"/>
                      </a:lnTo>
                      <a:lnTo>
                        <a:pt x="53157" y="699141"/>
                      </a:lnTo>
                      <a:lnTo>
                        <a:pt x="6135" y="519195"/>
                      </a:lnTo>
                      <a:lnTo>
                        <a:pt x="14688" y="302081"/>
                      </a:lnTo>
                      <a:lnTo>
                        <a:pt x="83824" y="275858"/>
                      </a:lnTo>
                      <a:lnTo>
                        <a:pt x="62087" y="242960"/>
                      </a:lnTo>
                      <a:lnTo>
                        <a:pt x="102420" y="197418"/>
                      </a:lnTo>
                      <a:lnTo>
                        <a:pt x="159467" y="202244"/>
                      </a:lnTo>
                      <a:lnTo>
                        <a:pt x="78441" y="21757"/>
                      </a:lnTo>
                      <a:lnTo>
                        <a:pt x="122487" y="0"/>
                      </a:lnTo>
                      <a:cubicBezTo>
                        <a:pt x="122487" y="0"/>
                        <a:pt x="370753" y="403307"/>
                        <a:pt x="443649" y="498746"/>
                      </a:cubicBezTo>
                      <a:cubicBezTo>
                        <a:pt x="516545" y="594186"/>
                        <a:pt x="544964" y="609684"/>
                        <a:pt x="574495" y="643930"/>
                      </a:cubicBezTo>
                      <a:cubicBezTo>
                        <a:pt x="604026" y="678177"/>
                        <a:pt x="641960" y="725724"/>
                        <a:pt x="641960" y="725724"/>
                      </a:cubicBezTo>
                      <a:cubicBezTo>
                        <a:pt x="641960" y="725724"/>
                        <a:pt x="823266" y="819947"/>
                        <a:pt x="917961" y="858639"/>
                      </a:cubicBezTo>
                      <a:cubicBezTo>
                        <a:pt x="1012656" y="897331"/>
                        <a:pt x="1273697" y="979285"/>
                        <a:pt x="1273697" y="979285"/>
                      </a:cubicBezTo>
                      <a:lnTo>
                        <a:pt x="1263477" y="975195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Bold"/>
                      <a:ea typeface="+mn-ea"/>
                      <a:cs typeface="+mn-cs"/>
                    </a:rPr>
                    <a:t> </a:t>
                  </a:r>
                  <a:endParaRPr kumimoji="0" lang="ru-RU" sz="188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9" name="Группа 298">
                <a:extLst>
                  <a:ext uri="{FF2B5EF4-FFF2-40B4-BE49-F238E27FC236}">
                    <a16:creationId xmlns:a16="http://schemas.microsoft.com/office/drawing/2014/main" id="{CB9DC67A-A86D-4847-B29D-F3163356F332}"/>
                  </a:ext>
                </a:extLst>
              </p:cNvPr>
              <p:cNvGrpSpPr/>
              <p:nvPr/>
            </p:nvGrpSpPr>
            <p:grpSpPr>
              <a:xfrm>
                <a:off x="959328" y="676475"/>
                <a:ext cx="386847" cy="670271"/>
                <a:chOff x="3498915" y="1840377"/>
                <a:chExt cx="1263421" cy="2189067"/>
              </a:xfrm>
              <a:solidFill>
                <a:schemeClr val="bg1"/>
              </a:solidFill>
            </p:grpSpPr>
            <p:sp>
              <p:nvSpPr>
                <p:cNvPr id="418" name="Полилиния: фигура 312">
                  <a:extLst>
                    <a:ext uri="{FF2B5EF4-FFF2-40B4-BE49-F238E27FC236}">
                      <a16:creationId xmlns:a16="http://schemas.microsoft.com/office/drawing/2014/main" id="{F28FE9C4-F86D-4A0E-8D0B-F9AAD937A37E}"/>
                    </a:ext>
                  </a:extLst>
                </p:cNvPr>
                <p:cNvSpPr/>
                <p:nvPr/>
              </p:nvSpPr>
              <p:spPr>
                <a:xfrm>
                  <a:off x="4270388" y="2264782"/>
                  <a:ext cx="387734" cy="451145"/>
                </a:xfrm>
                <a:custGeom>
                  <a:avLst/>
                  <a:gdLst>
                    <a:gd name="connsiteX0" fmla="*/ 706941 w 907620"/>
                    <a:gd name="connsiteY0" fmla="*/ 1017278 h 1056053"/>
                    <a:gd name="connsiteX1" fmla="*/ 907620 w 907620"/>
                    <a:gd name="connsiteY1" fmla="*/ 1056053 h 1056053"/>
                    <a:gd name="connsiteX2" fmla="*/ 884817 w 907620"/>
                    <a:gd name="connsiteY2" fmla="*/ 964818 h 1056053"/>
                    <a:gd name="connsiteX3" fmla="*/ 877977 w 907620"/>
                    <a:gd name="connsiteY3" fmla="*/ 837087 h 1056053"/>
                    <a:gd name="connsiteX4" fmla="*/ 720623 w 907620"/>
                    <a:gd name="connsiteY4" fmla="*/ 853054 h 1056053"/>
                    <a:gd name="connsiteX5" fmla="*/ 745708 w 907620"/>
                    <a:gd name="connsiteY5" fmla="*/ 656897 h 1056053"/>
                    <a:gd name="connsiteX6" fmla="*/ 663611 w 907620"/>
                    <a:gd name="connsiteY6" fmla="*/ 661459 h 1056053"/>
                    <a:gd name="connsiteX7" fmla="*/ 659051 w 907620"/>
                    <a:gd name="connsiteY7" fmla="*/ 608998 h 1056053"/>
                    <a:gd name="connsiteX8" fmla="*/ 743428 w 907620"/>
                    <a:gd name="connsiteY8" fmla="*/ 615841 h 1056053"/>
                    <a:gd name="connsiteX9" fmla="*/ 732026 w 907620"/>
                    <a:gd name="connsiteY9" fmla="*/ 520043 h 1056053"/>
                    <a:gd name="connsiteX10" fmla="*/ 560994 w 907620"/>
                    <a:gd name="connsiteY10" fmla="*/ 148258 h 1056053"/>
                    <a:gd name="connsiteX11" fmla="*/ 551871 w 907620"/>
                    <a:gd name="connsiteY11" fmla="*/ 0 h 1056053"/>
                    <a:gd name="connsiteX12" fmla="*/ 510820 w 907620"/>
                    <a:gd name="connsiteY12" fmla="*/ 54741 h 1056053"/>
                    <a:gd name="connsiteX13" fmla="*/ 355750 w 907620"/>
                    <a:gd name="connsiteY13" fmla="*/ 130011 h 1056053"/>
                    <a:gd name="connsiteX14" fmla="*/ 332945 w 907620"/>
                    <a:gd name="connsiteY14" fmla="*/ 9123 h 1056053"/>
                    <a:gd name="connsiteX15" fmla="*/ 61571 w 907620"/>
                    <a:gd name="connsiteY15" fmla="*/ 88955 h 1056053"/>
                    <a:gd name="connsiteX16" fmla="*/ 86656 w 907620"/>
                    <a:gd name="connsiteY16" fmla="*/ 132292 h 1056053"/>
                    <a:gd name="connsiteX17" fmla="*/ 0 w 907620"/>
                    <a:gd name="connsiteY17" fmla="*/ 202999 h 1056053"/>
                    <a:gd name="connsiteX18" fmla="*/ 590637 w 907620"/>
                    <a:gd name="connsiteY18" fmla="*/ 754975 h 1056053"/>
                    <a:gd name="connsiteX19" fmla="*/ 706941 w 907620"/>
                    <a:gd name="connsiteY19" fmla="*/ 1017278 h 1056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907620" h="1056053">
                      <a:moveTo>
                        <a:pt x="706941" y="1017278"/>
                      </a:moveTo>
                      <a:lnTo>
                        <a:pt x="907620" y="1056053"/>
                      </a:lnTo>
                      <a:lnTo>
                        <a:pt x="884817" y="964818"/>
                      </a:lnTo>
                      <a:lnTo>
                        <a:pt x="877977" y="837087"/>
                      </a:lnTo>
                      <a:lnTo>
                        <a:pt x="720623" y="853054"/>
                      </a:lnTo>
                      <a:lnTo>
                        <a:pt x="745708" y="656897"/>
                      </a:lnTo>
                      <a:lnTo>
                        <a:pt x="663611" y="661459"/>
                      </a:lnTo>
                      <a:lnTo>
                        <a:pt x="659051" y="608998"/>
                      </a:lnTo>
                      <a:lnTo>
                        <a:pt x="743428" y="615841"/>
                      </a:lnTo>
                      <a:lnTo>
                        <a:pt x="732026" y="520043"/>
                      </a:lnTo>
                      <a:lnTo>
                        <a:pt x="560994" y="148258"/>
                      </a:lnTo>
                      <a:lnTo>
                        <a:pt x="551871" y="0"/>
                      </a:lnTo>
                      <a:lnTo>
                        <a:pt x="510820" y="54741"/>
                      </a:lnTo>
                      <a:lnTo>
                        <a:pt x="355750" y="130011"/>
                      </a:lnTo>
                      <a:lnTo>
                        <a:pt x="332945" y="9123"/>
                      </a:lnTo>
                      <a:lnTo>
                        <a:pt x="61571" y="88955"/>
                      </a:lnTo>
                      <a:lnTo>
                        <a:pt x="86656" y="132292"/>
                      </a:lnTo>
                      <a:lnTo>
                        <a:pt x="0" y="202999"/>
                      </a:lnTo>
                      <a:lnTo>
                        <a:pt x="590637" y="754975"/>
                      </a:lnTo>
                      <a:lnTo>
                        <a:pt x="706941" y="1017278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19" name="Полилиния: фигура 313">
                  <a:extLst>
                    <a:ext uri="{FF2B5EF4-FFF2-40B4-BE49-F238E27FC236}">
                      <a16:creationId xmlns:a16="http://schemas.microsoft.com/office/drawing/2014/main" id="{9F923833-DF1E-4AD2-9CDA-BD1BB6961631}"/>
                    </a:ext>
                  </a:extLst>
                </p:cNvPr>
                <p:cNvSpPr/>
                <p:nvPr/>
              </p:nvSpPr>
              <p:spPr>
                <a:xfrm>
                  <a:off x="4286775" y="2694039"/>
                  <a:ext cx="469012" cy="664899"/>
                </a:xfrm>
                <a:custGeom>
                  <a:avLst/>
                  <a:gdLst>
                    <a:gd name="connsiteX0" fmla="*/ 1097876 w 1097876"/>
                    <a:gd name="connsiteY0" fmla="*/ 1407711 h 1556414"/>
                    <a:gd name="connsiteX1" fmla="*/ 973165 w 1097876"/>
                    <a:gd name="connsiteY1" fmla="*/ 1313648 h 1556414"/>
                    <a:gd name="connsiteX2" fmla="*/ 946586 w 1097876"/>
                    <a:gd name="connsiteY2" fmla="*/ 1092805 h 1556414"/>
                    <a:gd name="connsiteX3" fmla="*/ 875029 w 1097876"/>
                    <a:gd name="connsiteY3" fmla="*/ 947621 h 1556414"/>
                    <a:gd name="connsiteX4" fmla="*/ 866851 w 1097876"/>
                    <a:gd name="connsiteY4" fmla="*/ 597953 h 1556414"/>
                    <a:gd name="connsiteX5" fmla="*/ 924096 w 1097876"/>
                    <a:gd name="connsiteY5" fmla="*/ 397558 h 1556414"/>
                    <a:gd name="connsiteX6" fmla="*/ 950675 w 1097876"/>
                    <a:gd name="connsiteY6" fmla="*/ 354616 h 1556414"/>
                    <a:gd name="connsiteX7" fmla="*/ 862762 w 1097876"/>
                    <a:gd name="connsiteY7" fmla="*/ 45845 h 1556414"/>
                    <a:gd name="connsiteX8" fmla="*/ 746228 w 1097876"/>
                    <a:gd name="connsiteY8" fmla="*/ 27441 h 1556414"/>
                    <a:gd name="connsiteX9" fmla="*/ 599028 w 1097876"/>
                    <a:gd name="connsiteY9" fmla="*/ 858 h 1556414"/>
                    <a:gd name="connsiteX10" fmla="*/ 451827 w 1097876"/>
                    <a:gd name="connsiteY10" fmla="*/ 54024 h 1556414"/>
                    <a:gd name="connsiteX11" fmla="*/ 554049 w 1097876"/>
                    <a:gd name="connsiteY11" fmla="*/ 170581 h 1556414"/>
                    <a:gd name="connsiteX12" fmla="*/ 292360 w 1097876"/>
                    <a:gd name="connsiteY12" fmla="*/ 358706 h 1556414"/>
                    <a:gd name="connsiteX13" fmla="*/ 92002 w 1097876"/>
                    <a:gd name="connsiteY13" fmla="*/ 505935 h 1556414"/>
                    <a:gd name="connsiteX14" fmla="*/ 0 w 1097876"/>
                    <a:gd name="connsiteY14" fmla="*/ 659298 h 1556414"/>
                    <a:gd name="connsiteX15" fmla="*/ 20448 w 1097876"/>
                    <a:gd name="connsiteY15" fmla="*/ 824930 h 1556414"/>
                    <a:gd name="connsiteX16" fmla="*/ 10575 w 1097876"/>
                    <a:gd name="connsiteY16" fmla="*/ 994156 h 1556414"/>
                    <a:gd name="connsiteX17" fmla="*/ 59642 w 1097876"/>
                    <a:gd name="connsiteY17" fmla="*/ 1041333 h 1556414"/>
                    <a:gd name="connsiteX18" fmla="*/ 129505 w 1097876"/>
                    <a:gd name="connsiteY18" fmla="*/ 1174248 h 1556414"/>
                    <a:gd name="connsiteX19" fmla="*/ 162710 w 1097876"/>
                    <a:gd name="connsiteY19" fmla="*/ 1311501 h 1556414"/>
                    <a:gd name="connsiteX20" fmla="*/ 355737 w 1097876"/>
                    <a:gd name="connsiteY20" fmla="*/ 1499729 h 1556414"/>
                    <a:gd name="connsiteX21" fmla="*/ 466139 w 1097876"/>
                    <a:gd name="connsiteY21" fmla="*/ 1554940 h 1556414"/>
                    <a:gd name="connsiteX22" fmla="*/ 607205 w 1097876"/>
                    <a:gd name="connsiteY22" fmla="*/ 1538581 h 1556414"/>
                    <a:gd name="connsiteX23" fmla="*/ 1097876 w 1097876"/>
                    <a:gd name="connsiteY23" fmla="*/ 1407711 h 1556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097876" h="1556414">
                      <a:moveTo>
                        <a:pt x="1097876" y="1407711"/>
                      </a:moveTo>
                      <a:lnTo>
                        <a:pt x="973165" y="1313648"/>
                      </a:lnTo>
                      <a:cubicBezTo>
                        <a:pt x="973165" y="1313648"/>
                        <a:pt x="963005" y="1148061"/>
                        <a:pt x="946586" y="1092805"/>
                      </a:cubicBezTo>
                      <a:cubicBezTo>
                        <a:pt x="930167" y="1037548"/>
                        <a:pt x="875029" y="947621"/>
                        <a:pt x="875029" y="947621"/>
                      </a:cubicBezTo>
                      <a:lnTo>
                        <a:pt x="866851" y="597953"/>
                      </a:lnTo>
                      <a:lnTo>
                        <a:pt x="924096" y="397558"/>
                      </a:lnTo>
                      <a:lnTo>
                        <a:pt x="950675" y="354616"/>
                      </a:lnTo>
                      <a:lnTo>
                        <a:pt x="862762" y="45845"/>
                      </a:lnTo>
                      <a:cubicBezTo>
                        <a:pt x="862762" y="45845"/>
                        <a:pt x="768718" y="31531"/>
                        <a:pt x="746228" y="27441"/>
                      </a:cubicBezTo>
                      <a:cubicBezTo>
                        <a:pt x="723739" y="23351"/>
                        <a:pt x="631738" y="-5276"/>
                        <a:pt x="599028" y="858"/>
                      </a:cubicBezTo>
                      <a:cubicBezTo>
                        <a:pt x="566314" y="6993"/>
                        <a:pt x="451827" y="54024"/>
                        <a:pt x="451827" y="54024"/>
                      </a:cubicBezTo>
                      <a:lnTo>
                        <a:pt x="554049" y="170581"/>
                      </a:lnTo>
                      <a:lnTo>
                        <a:pt x="292360" y="358706"/>
                      </a:lnTo>
                      <a:lnTo>
                        <a:pt x="92002" y="505935"/>
                      </a:lnTo>
                      <a:lnTo>
                        <a:pt x="0" y="659298"/>
                      </a:lnTo>
                      <a:lnTo>
                        <a:pt x="20448" y="824930"/>
                      </a:lnTo>
                      <a:lnTo>
                        <a:pt x="10575" y="994156"/>
                      </a:lnTo>
                      <a:cubicBezTo>
                        <a:pt x="10575" y="994156"/>
                        <a:pt x="43287" y="1020884"/>
                        <a:pt x="59642" y="1041333"/>
                      </a:cubicBezTo>
                      <a:cubicBezTo>
                        <a:pt x="75998" y="1061781"/>
                        <a:pt x="114945" y="1130356"/>
                        <a:pt x="129505" y="1174248"/>
                      </a:cubicBezTo>
                      <a:cubicBezTo>
                        <a:pt x="141806" y="1211327"/>
                        <a:pt x="162710" y="1311501"/>
                        <a:pt x="162710" y="1311501"/>
                      </a:cubicBezTo>
                      <a:lnTo>
                        <a:pt x="355737" y="1499729"/>
                      </a:lnTo>
                      <a:cubicBezTo>
                        <a:pt x="355737" y="1499729"/>
                        <a:pt x="419113" y="1550850"/>
                        <a:pt x="466139" y="1554940"/>
                      </a:cubicBezTo>
                      <a:cubicBezTo>
                        <a:pt x="513161" y="1559029"/>
                        <a:pt x="562225" y="1554940"/>
                        <a:pt x="607205" y="1538581"/>
                      </a:cubicBezTo>
                      <a:cubicBezTo>
                        <a:pt x="652184" y="1522222"/>
                        <a:pt x="1097876" y="1407711"/>
                        <a:pt x="1097876" y="1407711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20" name="Полилиния: фигура 314">
                  <a:extLst>
                    <a:ext uri="{FF2B5EF4-FFF2-40B4-BE49-F238E27FC236}">
                      <a16:creationId xmlns:a16="http://schemas.microsoft.com/office/drawing/2014/main" id="{66551473-7E35-4D30-8955-D74BFCB79E5E}"/>
                    </a:ext>
                  </a:extLst>
                </p:cNvPr>
                <p:cNvSpPr/>
                <p:nvPr/>
              </p:nvSpPr>
              <p:spPr>
                <a:xfrm>
                  <a:off x="3498915" y="2192819"/>
                  <a:ext cx="495394" cy="534320"/>
                </a:xfrm>
                <a:custGeom>
                  <a:avLst/>
                  <a:gdLst>
                    <a:gd name="connsiteX0" fmla="*/ 0 w 1159630"/>
                    <a:gd name="connsiteY0" fmla="*/ 146835 h 1250752"/>
                    <a:gd name="connsiteX1" fmla="*/ 73123 w 1159630"/>
                    <a:gd name="connsiteY1" fmla="*/ 95368 h 1250752"/>
                    <a:gd name="connsiteX2" fmla="*/ 103882 w 1159630"/>
                    <a:gd name="connsiteY2" fmla="*/ 0 h 1250752"/>
                    <a:gd name="connsiteX3" fmla="*/ 245369 w 1159630"/>
                    <a:gd name="connsiteY3" fmla="*/ 33841 h 1250752"/>
                    <a:gd name="connsiteX4" fmla="*/ 362250 w 1159630"/>
                    <a:gd name="connsiteY4" fmla="*/ 15382 h 1250752"/>
                    <a:gd name="connsiteX5" fmla="*/ 424073 w 1159630"/>
                    <a:gd name="connsiteY5" fmla="*/ 17628 h 1250752"/>
                    <a:gd name="connsiteX6" fmla="*/ 522192 w 1159630"/>
                    <a:gd name="connsiteY6" fmla="*/ 98444 h 1250752"/>
                    <a:gd name="connsiteX7" fmla="*/ 580630 w 1159630"/>
                    <a:gd name="connsiteY7" fmla="*/ 172278 h 1250752"/>
                    <a:gd name="connsiteX8" fmla="*/ 986638 w 1159630"/>
                    <a:gd name="connsiteY8" fmla="*/ 873694 h 1250752"/>
                    <a:gd name="connsiteX9" fmla="*/ 1014317 w 1159630"/>
                    <a:gd name="connsiteY9" fmla="*/ 858312 h 1250752"/>
                    <a:gd name="connsiteX10" fmla="*/ 1159631 w 1159630"/>
                    <a:gd name="connsiteY10" fmla="*/ 1085318 h 1250752"/>
                    <a:gd name="connsiteX11" fmla="*/ 1057381 w 1159630"/>
                    <a:gd name="connsiteY11" fmla="*/ 1141339 h 1250752"/>
                    <a:gd name="connsiteX12" fmla="*/ 762102 w 1159630"/>
                    <a:gd name="connsiteY12" fmla="*/ 1165950 h 1250752"/>
                    <a:gd name="connsiteX13" fmla="*/ 558614 w 1159630"/>
                    <a:gd name="connsiteY13" fmla="*/ 1250753 h 1250752"/>
                    <a:gd name="connsiteX14" fmla="*/ 338065 w 1159630"/>
                    <a:gd name="connsiteY14" fmla="*/ 621436 h 1250752"/>
                    <a:gd name="connsiteX15" fmla="*/ 330868 w 1159630"/>
                    <a:gd name="connsiteY15" fmla="*/ 465454 h 1250752"/>
                    <a:gd name="connsiteX16" fmla="*/ 239694 w 1159630"/>
                    <a:gd name="connsiteY16" fmla="*/ 417460 h 1250752"/>
                    <a:gd name="connsiteX17" fmla="*/ 42955 w 1159630"/>
                    <a:gd name="connsiteY17" fmla="*/ 247081 h 1250752"/>
                    <a:gd name="connsiteX18" fmla="*/ 0 w 1159630"/>
                    <a:gd name="connsiteY18" fmla="*/ 146835 h 1250752"/>
                    <a:gd name="connsiteX19" fmla="*/ 0 w 1159630"/>
                    <a:gd name="connsiteY19" fmla="*/ 146835 h 1250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59630" h="1250752">
                      <a:moveTo>
                        <a:pt x="0" y="146835"/>
                      </a:moveTo>
                      <a:lnTo>
                        <a:pt x="73123" y="95368"/>
                      </a:lnTo>
                      <a:lnTo>
                        <a:pt x="103882" y="0"/>
                      </a:lnTo>
                      <a:lnTo>
                        <a:pt x="245369" y="33841"/>
                      </a:lnTo>
                      <a:lnTo>
                        <a:pt x="362250" y="15382"/>
                      </a:lnTo>
                      <a:lnTo>
                        <a:pt x="424073" y="17628"/>
                      </a:lnTo>
                      <a:lnTo>
                        <a:pt x="522192" y="98444"/>
                      </a:lnTo>
                      <a:lnTo>
                        <a:pt x="580630" y="172278"/>
                      </a:lnTo>
                      <a:lnTo>
                        <a:pt x="986638" y="873694"/>
                      </a:lnTo>
                      <a:lnTo>
                        <a:pt x="1014317" y="858312"/>
                      </a:lnTo>
                      <a:lnTo>
                        <a:pt x="1159631" y="1085318"/>
                      </a:lnTo>
                      <a:lnTo>
                        <a:pt x="1057381" y="1141339"/>
                      </a:lnTo>
                      <a:lnTo>
                        <a:pt x="762102" y="1165950"/>
                      </a:lnTo>
                      <a:lnTo>
                        <a:pt x="558614" y="1250753"/>
                      </a:lnTo>
                      <a:cubicBezTo>
                        <a:pt x="476256" y="1039663"/>
                        <a:pt x="410826" y="840963"/>
                        <a:pt x="338065" y="621436"/>
                      </a:cubicBezTo>
                      <a:lnTo>
                        <a:pt x="330868" y="465454"/>
                      </a:lnTo>
                      <a:lnTo>
                        <a:pt x="239694" y="417460"/>
                      </a:lnTo>
                      <a:lnTo>
                        <a:pt x="42955" y="247081"/>
                      </a:lnTo>
                      <a:lnTo>
                        <a:pt x="0" y="146835"/>
                      </a:lnTo>
                      <a:lnTo>
                        <a:pt x="0" y="146835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21" name="Полилиния: фигура 315">
                  <a:extLst>
                    <a:ext uri="{FF2B5EF4-FFF2-40B4-BE49-F238E27FC236}">
                      <a16:creationId xmlns:a16="http://schemas.microsoft.com/office/drawing/2014/main" id="{204E2283-B183-440B-826F-2C6D26C85305}"/>
                    </a:ext>
                  </a:extLst>
                </p:cNvPr>
                <p:cNvSpPr/>
                <p:nvPr/>
              </p:nvSpPr>
              <p:spPr>
                <a:xfrm>
                  <a:off x="3680023" y="2169351"/>
                  <a:ext cx="466393" cy="486589"/>
                </a:xfrm>
                <a:custGeom>
                  <a:avLst/>
                  <a:gdLst>
                    <a:gd name="connsiteX0" fmla="*/ 156696 w 1091746"/>
                    <a:gd name="connsiteY0" fmla="*/ 227211 h 1139021"/>
                    <a:gd name="connsiteX1" fmla="*/ 60646 w 1091746"/>
                    <a:gd name="connsiteY1" fmla="*/ 122401 h 1139021"/>
                    <a:gd name="connsiteX2" fmla="*/ 0 w 1091746"/>
                    <a:gd name="connsiteY2" fmla="*/ 72446 h 1139021"/>
                    <a:gd name="connsiteX3" fmla="*/ 184268 w 1091746"/>
                    <a:gd name="connsiteY3" fmla="*/ 43314 h 1139021"/>
                    <a:gd name="connsiteX4" fmla="*/ 293857 w 1091746"/>
                    <a:gd name="connsiteY4" fmla="*/ 0 h 1139021"/>
                    <a:gd name="connsiteX5" fmla="*/ 1091746 w 1091746"/>
                    <a:gd name="connsiteY5" fmla="*/ 614837 h 1139021"/>
                    <a:gd name="connsiteX6" fmla="*/ 901046 w 1091746"/>
                    <a:gd name="connsiteY6" fmla="*/ 799421 h 1139021"/>
                    <a:gd name="connsiteX7" fmla="*/ 1024068 w 1091746"/>
                    <a:gd name="connsiteY7" fmla="*/ 959396 h 1139021"/>
                    <a:gd name="connsiteX8" fmla="*/ 734902 w 1091746"/>
                    <a:gd name="connsiteY8" fmla="*/ 1139021 h 1139021"/>
                    <a:gd name="connsiteX9" fmla="*/ 590382 w 1091746"/>
                    <a:gd name="connsiteY9" fmla="*/ 913238 h 1139021"/>
                    <a:gd name="connsiteX10" fmla="*/ 548054 w 1091746"/>
                    <a:gd name="connsiteY10" fmla="*/ 903328 h 1139021"/>
                    <a:gd name="connsiteX11" fmla="*/ 156696 w 1091746"/>
                    <a:gd name="connsiteY11" fmla="*/ 227211 h 1139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91746" h="1139021">
                      <a:moveTo>
                        <a:pt x="156696" y="227211"/>
                      </a:moveTo>
                      <a:cubicBezTo>
                        <a:pt x="126617" y="190373"/>
                        <a:pt x="100643" y="149508"/>
                        <a:pt x="60646" y="122401"/>
                      </a:cubicBezTo>
                      <a:cubicBezTo>
                        <a:pt x="40430" y="105749"/>
                        <a:pt x="20215" y="89098"/>
                        <a:pt x="0" y="72446"/>
                      </a:cubicBezTo>
                      <a:cubicBezTo>
                        <a:pt x="61293" y="62255"/>
                        <a:pt x="123612" y="55881"/>
                        <a:pt x="184268" y="43314"/>
                      </a:cubicBezTo>
                      <a:cubicBezTo>
                        <a:pt x="220798" y="28876"/>
                        <a:pt x="257327" y="14438"/>
                        <a:pt x="293857" y="0"/>
                      </a:cubicBezTo>
                      <a:cubicBezTo>
                        <a:pt x="559820" y="204946"/>
                        <a:pt x="825783" y="409891"/>
                        <a:pt x="1091746" y="614837"/>
                      </a:cubicBezTo>
                      <a:cubicBezTo>
                        <a:pt x="1028179" y="676364"/>
                        <a:pt x="964612" y="737893"/>
                        <a:pt x="901046" y="799421"/>
                      </a:cubicBezTo>
                      <a:cubicBezTo>
                        <a:pt x="942053" y="852746"/>
                        <a:pt x="983061" y="906071"/>
                        <a:pt x="1024068" y="959396"/>
                      </a:cubicBezTo>
                      <a:cubicBezTo>
                        <a:pt x="927679" y="1019271"/>
                        <a:pt x="831291" y="1079146"/>
                        <a:pt x="734902" y="1139021"/>
                      </a:cubicBezTo>
                      <a:cubicBezTo>
                        <a:pt x="686729" y="1063760"/>
                        <a:pt x="638555" y="988499"/>
                        <a:pt x="590382" y="913238"/>
                      </a:cubicBezTo>
                      <a:cubicBezTo>
                        <a:pt x="570788" y="929815"/>
                        <a:pt x="555747" y="929885"/>
                        <a:pt x="548054" y="903328"/>
                      </a:cubicBezTo>
                      <a:cubicBezTo>
                        <a:pt x="417601" y="677955"/>
                        <a:pt x="287149" y="452583"/>
                        <a:pt x="156696" y="227211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22" name="Полилиния: фигура 316">
                  <a:extLst>
                    <a:ext uri="{FF2B5EF4-FFF2-40B4-BE49-F238E27FC236}">
                      <a16:creationId xmlns:a16="http://schemas.microsoft.com/office/drawing/2014/main" id="{BA1A7C31-8BB3-4068-AC29-727B8C1C6E8C}"/>
                    </a:ext>
                  </a:extLst>
                </p:cNvPr>
                <p:cNvSpPr/>
                <p:nvPr/>
              </p:nvSpPr>
              <p:spPr>
                <a:xfrm>
                  <a:off x="3718256" y="2432130"/>
                  <a:ext cx="761939" cy="452355"/>
                </a:xfrm>
                <a:custGeom>
                  <a:avLst/>
                  <a:gdLst>
                    <a:gd name="connsiteX0" fmla="*/ 1001949 w 1783566"/>
                    <a:gd name="connsiteY0" fmla="*/ 0 h 1058885"/>
                    <a:gd name="connsiteX1" fmla="*/ 1537794 w 1783566"/>
                    <a:gd name="connsiteY1" fmla="*/ 406191 h 1058885"/>
                    <a:gd name="connsiteX2" fmla="*/ 1783567 w 1783566"/>
                    <a:gd name="connsiteY2" fmla="*/ 668964 h 1058885"/>
                    <a:gd name="connsiteX3" fmla="*/ 1650794 w 1783566"/>
                    <a:gd name="connsiteY3" fmla="*/ 733951 h 1058885"/>
                    <a:gd name="connsiteX4" fmla="*/ 1153596 w 1783566"/>
                    <a:gd name="connsiteY4" fmla="*/ 926086 h 1058885"/>
                    <a:gd name="connsiteX5" fmla="*/ 1142297 w 1783566"/>
                    <a:gd name="connsiteY5" fmla="*/ 906307 h 1058885"/>
                    <a:gd name="connsiteX6" fmla="*/ 1051895 w 1783566"/>
                    <a:gd name="connsiteY6" fmla="*/ 926086 h 1058885"/>
                    <a:gd name="connsiteX7" fmla="*/ 1006696 w 1783566"/>
                    <a:gd name="connsiteY7" fmla="*/ 1033456 h 1058885"/>
                    <a:gd name="connsiteX8" fmla="*/ 808947 w 1783566"/>
                    <a:gd name="connsiteY8" fmla="*/ 1058886 h 1058885"/>
                    <a:gd name="connsiteX9" fmla="*/ 591424 w 1783566"/>
                    <a:gd name="connsiteY9" fmla="*/ 985422 h 1058885"/>
                    <a:gd name="connsiteX10" fmla="*/ 348473 w 1783566"/>
                    <a:gd name="connsiteY10" fmla="*/ 985422 h 1058885"/>
                    <a:gd name="connsiteX11" fmla="*/ 314574 w 1783566"/>
                    <a:gd name="connsiteY11" fmla="*/ 914784 h 1058885"/>
                    <a:gd name="connsiteX12" fmla="*/ 153549 w 1783566"/>
                    <a:gd name="connsiteY12" fmla="*/ 979770 h 1058885"/>
                    <a:gd name="connsiteX13" fmla="*/ 118779 w 1783566"/>
                    <a:gd name="connsiteY13" fmla="*/ 951533 h 1058885"/>
                    <a:gd name="connsiteX14" fmla="*/ 143736 w 1783566"/>
                    <a:gd name="connsiteY14" fmla="*/ 915543 h 1058885"/>
                    <a:gd name="connsiteX15" fmla="*/ 47766 w 1783566"/>
                    <a:gd name="connsiteY15" fmla="*/ 697169 h 1058885"/>
                    <a:gd name="connsiteX16" fmla="*/ 45189 w 1783566"/>
                    <a:gd name="connsiteY16" fmla="*/ 690561 h 1058885"/>
                    <a:gd name="connsiteX17" fmla="*/ 248673 w 1783566"/>
                    <a:gd name="connsiteY17" fmla="*/ 605759 h 1058885"/>
                    <a:gd name="connsiteX18" fmla="*/ 543952 w 1783566"/>
                    <a:gd name="connsiteY18" fmla="*/ 581148 h 1058885"/>
                    <a:gd name="connsiteX19" fmla="*/ 646202 w 1783566"/>
                    <a:gd name="connsiteY19" fmla="*/ 525126 h 1058885"/>
                    <a:gd name="connsiteX20" fmla="*/ 645408 w 1783566"/>
                    <a:gd name="connsiteY20" fmla="*/ 523888 h 1058885"/>
                    <a:gd name="connsiteX21" fmla="*/ 934578 w 1783566"/>
                    <a:gd name="connsiteY21" fmla="*/ 344267 h 1058885"/>
                    <a:gd name="connsiteX22" fmla="*/ 811545 w 1783566"/>
                    <a:gd name="connsiteY22" fmla="*/ 184295 h 1058885"/>
                    <a:gd name="connsiteX23" fmla="*/ 1001949 w 1783566"/>
                    <a:gd name="connsiteY23" fmla="*/ 1 h 1058885"/>
                    <a:gd name="connsiteX24" fmla="*/ 1001949 w 1783566"/>
                    <a:gd name="connsiteY24" fmla="*/ 0 h 1058885"/>
                    <a:gd name="connsiteX25" fmla="*/ 1 w 1783566"/>
                    <a:gd name="connsiteY25" fmla="*/ 574741 h 1058885"/>
                    <a:gd name="connsiteX26" fmla="*/ 910 w 1783566"/>
                    <a:gd name="connsiteY26" fmla="*/ 574040 h 1058885"/>
                    <a:gd name="connsiteX27" fmla="*/ 45068 w 1783566"/>
                    <a:gd name="connsiteY27" fmla="*/ 690249 h 1058885"/>
                    <a:gd name="connsiteX28" fmla="*/ 0 w 1783566"/>
                    <a:gd name="connsiteY28" fmla="*/ 574741 h 1058885"/>
                    <a:gd name="connsiteX29" fmla="*/ 0 w 1783566"/>
                    <a:gd name="connsiteY29" fmla="*/ 574741 h 1058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783566" h="1058885">
                      <a:moveTo>
                        <a:pt x="1001949" y="0"/>
                      </a:moveTo>
                      <a:lnTo>
                        <a:pt x="1537794" y="406191"/>
                      </a:lnTo>
                      <a:lnTo>
                        <a:pt x="1783567" y="668964"/>
                      </a:lnTo>
                      <a:lnTo>
                        <a:pt x="1650794" y="733951"/>
                      </a:lnTo>
                      <a:lnTo>
                        <a:pt x="1153596" y="926086"/>
                      </a:lnTo>
                      <a:lnTo>
                        <a:pt x="1142297" y="906307"/>
                      </a:lnTo>
                      <a:lnTo>
                        <a:pt x="1051895" y="926086"/>
                      </a:lnTo>
                      <a:lnTo>
                        <a:pt x="1006696" y="1033456"/>
                      </a:lnTo>
                      <a:lnTo>
                        <a:pt x="808947" y="1058886"/>
                      </a:lnTo>
                      <a:lnTo>
                        <a:pt x="591424" y="985422"/>
                      </a:lnTo>
                      <a:lnTo>
                        <a:pt x="348473" y="985422"/>
                      </a:lnTo>
                      <a:lnTo>
                        <a:pt x="314574" y="914784"/>
                      </a:lnTo>
                      <a:lnTo>
                        <a:pt x="153549" y="979770"/>
                      </a:lnTo>
                      <a:lnTo>
                        <a:pt x="118779" y="951533"/>
                      </a:lnTo>
                      <a:lnTo>
                        <a:pt x="143736" y="915543"/>
                      </a:lnTo>
                      <a:lnTo>
                        <a:pt x="47766" y="697169"/>
                      </a:lnTo>
                      <a:lnTo>
                        <a:pt x="45189" y="690561"/>
                      </a:lnTo>
                      <a:lnTo>
                        <a:pt x="248673" y="605759"/>
                      </a:lnTo>
                      <a:lnTo>
                        <a:pt x="543952" y="581148"/>
                      </a:lnTo>
                      <a:lnTo>
                        <a:pt x="646202" y="525126"/>
                      </a:lnTo>
                      <a:lnTo>
                        <a:pt x="645408" y="523888"/>
                      </a:lnTo>
                      <a:lnTo>
                        <a:pt x="934578" y="344267"/>
                      </a:lnTo>
                      <a:lnTo>
                        <a:pt x="811545" y="184295"/>
                      </a:lnTo>
                      <a:lnTo>
                        <a:pt x="1001949" y="1"/>
                      </a:lnTo>
                      <a:lnTo>
                        <a:pt x="1001949" y="0"/>
                      </a:lnTo>
                      <a:close/>
                      <a:moveTo>
                        <a:pt x="1" y="574741"/>
                      </a:moveTo>
                      <a:lnTo>
                        <a:pt x="910" y="574040"/>
                      </a:lnTo>
                      <a:cubicBezTo>
                        <a:pt x="15152" y="612493"/>
                        <a:pt x="29818" y="651159"/>
                        <a:pt x="45068" y="690249"/>
                      </a:cubicBezTo>
                      <a:lnTo>
                        <a:pt x="0" y="574741"/>
                      </a:lnTo>
                      <a:lnTo>
                        <a:pt x="0" y="574741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23" name="Полилиния: фигура 317">
                  <a:extLst>
                    <a:ext uri="{FF2B5EF4-FFF2-40B4-BE49-F238E27FC236}">
                      <a16:creationId xmlns:a16="http://schemas.microsoft.com/office/drawing/2014/main" id="{13637B73-4A7B-45D4-81E0-8BF1E23F44C3}"/>
                    </a:ext>
                  </a:extLst>
                </p:cNvPr>
                <p:cNvSpPr/>
                <p:nvPr/>
              </p:nvSpPr>
              <p:spPr>
                <a:xfrm>
                  <a:off x="3791728" y="2822928"/>
                  <a:ext cx="419341" cy="391087"/>
                </a:xfrm>
                <a:custGeom>
                  <a:avLst/>
                  <a:gdLst>
                    <a:gd name="connsiteX0" fmla="*/ 843175 w 981606"/>
                    <a:gd name="connsiteY0" fmla="*/ 915467 h 915467"/>
                    <a:gd name="connsiteX1" fmla="*/ 283831 w 981606"/>
                    <a:gd name="connsiteY1" fmla="*/ 898517 h 915467"/>
                    <a:gd name="connsiteX2" fmla="*/ 278490 w 981606"/>
                    <a:gd name="connsiteY2" fmla="*/ 838264 h 915467"/>
                    <a:gd name="connsiteX3" fmla="*/ 286522 w 981606"/>
                    <a:gd name="connsiteY3" fmla="*/ 780818 h 915467"/>
                    <a:gd name="connsiteX4" fmla="*/ 345679 w 981606"/>
                    <a:gd name="connsiteY4" fmla="*/ 645492 h 915467"/>
                    <a:gd name="connsiteX5" fmla="*/ 410697 w 981606"/>
                    <a:gd name="connsiteY5" fmla="*/ 582882 h 915467"/>
                    <a:gd name="connsiteX6" fmla="*/ 366023 w 981606"/>
                    <a:gd name="connsiteY6" fmla="*/ 483583 h 915467"/>
                    <a:gd name="connsiteX7" fmla="*/ 267060 w 981606"/>
                    <a:gd name="connsiteY7" fmla="*/ 501216 h 915467"/>
                    <a:gd name="connsiteX8" fmla="*/ 110391 w 981606"/>
                    <a:gd name="connsiteY8" fmla="*/ 510891 h 915467"/>
                    <a:gd name="connsiteX9" fmla="*/ 55800 w 981606"/>
                    <a:gd name="connsiteY9" fmla="*/ 438900 h 915467"/>
                    <a:gd name="connsiteX10" fmla="*/ 127778 w 981606"/>
                    <a:gd name="connsiteY10" fmla="*/ 414087 h 915467"/>
                    <a:gd name="connsiteX11" fmla="*/ 127977 w 981606"/>
                    <a:gd name="connsiteY11" fmla="*/ 341989 h 915467"/>
                    <a:gd name="connsiteX12" fmla="*/ 0 w 981606"/>
                    <a:gd name="connsiteY12" fmla="*/ 57552 h 915467"/>
                    <a:gd name="connsiteX13" fmla="*/ 142575 w 981606"/>
                    <a:gd name="connsiteY13" fmla="*/ 0 h 915467"/>
                    <a:gd name="connsiteX14" fmla="*/ 176484 w 981606"/>
                    <a:gd name="connsiteY14" fmla="*/ 70642 h 915467"/>
                    <a:gd name="connsiteX15" fmla="*/ 422070 w 981606"/>
                    <a:gd name="connsiteY15" fmla="*/ 71531 h 915467"/>
                    <a:gd name="connsiteX16" fmla="*/ 636956 w 981606"/>
                    <a:gd name="connsiteY16" fmla="*/ 144108 h 915467"/>
                    <a:gd name="connsiteX17" fmla="*/ 664185 w 981606"/>
                    <a:gd name="connsiteY17" fmla="*/ 185328 h 915467"/>
                    <a:gd name="connsiteX18" fmla="*/ 716057 w 981606"/>
                    <a:gd name="connsiteY18" fmla="*/ 285376 h 915467"/>
                    <a:gd name="connsiteX19" fmla="*/ 694400 w 981606"/>
                    <a:gd name="connsiteY19" fmla="*/ 326204 h 915467"/>
                    <a:gd name="connsiteX20" fmla="*/ 826228 w 981606"/>
                    <a:gd name="connsiteY20" fmla="*/ 463384 h 915467"/>
                    <a:gd name="connsiteX21" fmla="*/ 919452 w 981606"/>
                    <a:gd name="connsiteY21" fmla="*/ 697909 h 915467"/>
                    <a:gd name="connsiteX22" fmla="*/ 885558 w 981606"/>
                    <a:gd name="connsiteY22" fmla="*/ 782675 h 915467"/>
                    <a:gd name="connsiteX23" fmla="*/ 981606 w 981606"/>
                    <a:gd name="connsiteY23" fmla="*/ 827876 h 915467"/>
                    <a:gd name="connsiteX24" fmla="*/ 933575 w 981606"/>
                    <a:gd name="connsiteY24" fmla="*/ 901342 h 915467"/>
                    <a:gd name="connsiteX25" fmla="*/ 843175 w 981606"/>
                    <a:gd name="connsiteY25" fmla="*/ 915467 h 91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981606" h="915467">
                      <a:moveTo>
                        <a:pt x="843175" y="915467"/>
                      </a:moveTo>
                      <a:cubicBezTo>
                        <a:pt x="656727" y="909817"/>
                        <a:pt x="470279" y="904167"/>
                        <a:pt x="283831" y="898517"/>
                      </a:cubicBezTo>
                      <a:cubicBezTo>
                        <a:pt x="277672" y="880560"/>
                        <a:pt x="281081" y="857954"/>
                        <a:pt x="278490" y="838264"/>
                      </a:cubicBezTo>
                      <a:cubicBezTo>
                        <a:pt x="276547" y="818293"/>
                        <a:pt x="274875" y="798370"/>
                        <a:pt x="286522" y="780818"/>
                      </a:cubicBezTo>
                      <a:cubicBezTo>
                        <a:pt x="306555" y="735927"/>
                        <a:pt x="324131" y="689337"/>
                        <a:pt x="345679" y="645492"/>
                      </a:cubicBezTo>
                      <a:cubicBezTo>
                        <a:pt x="367352" y="624622"/>
                        <a:pt x="389025" y="603752"/>
                        <a:pt x="410697" y="582882"/>
                      </a:cubicBezTo>
                      <a:cubicBezTo>
                        <a:pt x="395806" y="549783"/>
                        <a:pt x="380914" y="516682"/>
                        <a:pt x="366023" y="483583"/>
                      </a:cubicBezTo>
                      <a:cubicBezTo>
                        <a:pt x="333697" y="493456"/>
                        <a:pt x="301125" y="501852"/>
                        <a:pt x="267060" y="501216"/>
                      </a:cubicBezTo>
                      <a:cubicBezTo>
                        <a:pt x="214837" y="504441"/>
                        <a:pt x="162613" y="507666"/>
                        <a:pt x="110391" y="510891"/>
                      </a:cubicBezTo>
                      <a:cubicBezTo>
                        <a:pt x="92193" y="486894"/>
                        <a:pt x="73997" y="462897"/>
                        <a:pt x="55800" y="438900"/>
                      </a:cubicBezTo>
                      <a:cubicBezTo>
                        <a:pt x="79792" y="430629"/>
                        <a:pt x="103784" y="422358"/>
                        <a:pt x="127778" y="414087"/>
                      </a:cubicBezTo>
                      <a:cubicBezTo>
                        <a:pt x="126979" y="390223"/>
                        <a:pt x="132939" y="365039"/>
                        <a:pt x="127977" y="341989"/>
                      </a:cubicBezTo>
                      <a:cubicBezTo>
                        <a:pt x="85318" y="247176"/>
                        <a:pt x="42659" y="152364"/>
                        <a:pt x="0" y="57552"/>
                      </a:cubicBezTo>
                      <a:cubicBezTo>
                        <a:pt x="47525" y="38368"/>
                        <a:pt x="95050" y="19184"/>
                        <a:pt x="142575" y="0"/>
                      </a:cubicBezTo>
                      <a:cubicBezTo>
                        <a:pt x="153878" y="23547"/>
                        <a:pt x="165180" y="47094"/>
                        <a:pt x="176484" y="70642"/>
                      </a:cubicBezTo>
                      <a:cubicBezTo>
                        <a:pt x="258296" y="71238"/>
                        <a:pt x="340501" y="69452"/>
                        <a:pt x="422070" y="71531"/>
                      </a:cubicBezTo>
                      <a:cubicBezTo>
                        <a:pt x="493699" y="95723"/>
                        <a:pt x="565327" y="119916"/>
                        <a:pt x="636956" y="144108"/>
                      </a:cubicBezTo>
                      <a:cubicBezTo>
                        <a:pt x="651587" y="147234"/>
                        <a:pt x="654369" y="173002"/>
                        <a:pt x="664185" y="185328"/>
                      </a:cubicBezTo>
                      <a:cubicBezTo>
                        <a:pt x="681476" y="218677"/>
                        <a:pt x="698766" y="252026"/>
                        <a:pt x="716057" y="285376"/>
                      </a:cubicBezTo>
                      <a:cubicBezTo>
                        <a:pt x="711090" y="298828"/>
                        <a:pt x="687803" y="313556"/>
                        <a:pt x="694400" y="326204"/>
                      </a:cubicBezTo>
                      <a:cubicBezTo>
                        <a:pt x="738104" y="372169"/>
                        <a:pt x="778312" y="421626"/>
                        <a:pt x="826228" y="463384"/>
                      </a:cubicBezTo>
                      <a:cubicBezTo>
                        <a:pt x="857303" y="541559"/>
                        <a:pt x="888378" y="619733"/>
                        <a:pt x="919452" y="697909"/>
                      </a:cubicBezTo>
                      <a:cubicBezTo>
                        <a:pt x="908154" y="726164"/>
                        <a:pt x="896856" y="754420"/>
                        <a:pt x="885558" y="782675"/>
                      </a:cubicBezTo>
                      <a:cubicBezTo>
                        <a:pt x="917575" y="797742"/>
                        <a:pt x="949591" y="812809"/>
                        <a:pt x="981606" y="827876"/>
                      </a:cubicBezTo>
                      <a:cubicBezTo>
                        <a:pt x="965596" y="852364"/>
                        <a:pt x="949585" y="876853"/>
                        <a:pt x="933575" y="901342"/>
                      </a:cubicBezTo>
                      <a:cubicBezTo>
                        <a:pt x="903442" y="906050"/>
                        <a:pt x="873309" y="910759"/>
                        <a:pt x="843175" y="915467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24" name="Полилиния: фигура 318">
                  <a:extLst>
                    <a:ext uri="{FF2B5EF4-FFF2-40B4-BE49-F238E27FC236}">
                      <a16:creationId xmlns:a16="http://schemas.microsoft.com/office/drawing/2014/main" id="{01278BBC-4327-44E2-A575-39C5F74E84AF}"/>
                    </a:ext>
                  </a:extLst>
                </p:cNvPr>
                <p:cNvSpPr/>
                <p:nvPr/>
              </p:nvSpPr>
              <p:spPr>
                <a:xfrm>
                  <a:off x="4113314" y="3206773"/>
                  <a:ext cx="543074" cy="442992"/>
                </a:xfrm>
                <a:custGeom>
                  <a:avLst/>
                  <a:gdLst>
                    <a:gd name="connsiteX0" fmla="*/ 180799 w 1271243"/>
                    <a:gd name="connsiteY0" fmla="*/ 1 h 1036967"/>
                    <a:gd name="connsiteX1" fmla="*/ 182646 w 1271243"/>
                    <a:gd name="connsiteY1" fmla="*/ 1 h 1036967"/>
                    <a:gd name="connsiteX2" fmla="*/ 180799 w 1271243"/>
                    <a:gd name="connsiteY2" fmla="*/ 2827 h 1036967"/>
                    <a:gd name="connsiteX3" fmla="*/ 176132 w 1271243"/>
                    <a:gd name="connsiteY3" fmla="*/ 3555 h 1036967"/>
                    <a:gd name="connsiteX4" fmla="*/ 180799 w 1271243"/>
                    <a:gd name="connsiteY4" fmla="*/ 0 h 1036967"/>
                    <a:gd name="connsiteX5" fmla="*/ 180799 w 1271243"/>
                    <a:gd name="connsiteY5" fmla="*/ 0 h 1036967"/>
                    <a:gd name="connsiteX6" fmla="*/ 183623 w 1271243"/>
                    <a:gd name="connsiteY6" fmla="*/ 1 h 1036967"/>
                    <a:gd name="connsiteX7" fmla="*/ 418096 w 1271243"/>
                    <a:gd name="connsiteY7" fmla="*/ 1 h 1036967"/>
                    <a:gd name="connsiteX8" fmla="*/ 466123 w 1271243"/>
                    <a:gd name="connsiteY8" fmla="*/ 11304 h 1036967"/>
                    <a:gd name="connsiteX9" fmla="*/ 757163 w 1271243"/>
                    <a:gd name="connsiteY9" fmla="*/ 279396 h 1036967"/>
                    <a:gd name="connsiteX10" fmla="*/ 734495 w 1271243"/>
                    <a:gd name="connsiteY10" fmla="*/ 307983 h 1036967"/>
                    <a:gd name="connsiteX11" fmla="*/ 1025471 w 1271243"/>
                    <a:gd name="connsiteY11" fmla="*/ 751590 h 1036967"/>
                    <a:gd name="connsiteX12" fmla="*/ 1152592 w 1271243"/>
                    <a:gd name="connsiteY12" fmla="*/ 830704 h 1036967"/>
                    <a:gd name="connsiteX13" fmla="*/ 1271243 w 1271243"/>
                    <a:gd name="connsiteY13" fmla="*/ 825053 h 1036967"/>
                    <a:gd name="connsiteX14" fmla="*/ 1226044 w 1271243"/>
                    <a:gd name="connsiteY14" fmla="*/ 839181 h 1036967"/>
                    <a:gd name="connsiteX15" fmla="*/ 1076319 w 1271243"/>
                    <a:gd name="connsiteY15" fmla="*/ 1036967 h 1036967"/>
                    <a:gd name="connsiteX16" fmla="*/ 398321 w 1271243"/>
                    <a:gd name="connsiteY16" fmla="*/ 505769 h 1036967"/>
                    <a:gd name="connsiteX17" fmla="*/ 188449 w 1271243"/>
                    <a:gd name="connsiteY17" fmla="*/ 416206 h 1036967"/>
                    <a:gd name="connsiteX18" fmla="*/ 189273 w 1271243"/>
                    <a:gd name="connsiteY18" fmla="*/ 412527 h 1036967"/>
                    <a:gd name="connsiteX19" fmla="*/ 0 w 1271243"/>
                    <a:gd name="connsiteY19" fmla="*/ 333412 h 1036967"/>
                    <a:gd name="connsiteX20" fmla="*/ 96047 w 1271243"/>
                    <a:gd name="connsiteY20" fmla="*/ 138451 h 1036967"/>
                    <a:gd name="connsiteX21" fmla="*/ 183624 w 1271243"/>
                    <a:gd name="connsiteY21" fmla="*/ 0 h 1036967"/>
                    <a:gd name="connsiteX22" fmla="*/ 183624 w 1271243"/>
                    <a:gd name="connsiteY22" fmla="*/ 1 h 1036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271243" h="1036967">
                      <a:moveTo>
                        <a:pt x="180799" y="1"/>
                      </a:moveTo>
                      <a:lnTo>
                        <a:pt x="182646" y="1"/>
                      </a:lnTo>
                      <a:lnTo>
                        <a:pt x="180799" y="2827"/>
                      </a:lnTo>
                      <a:lnTo>
                        <a:pt x="176132" y="3555"/>
                      </a:lnTo>
                      <a:lnTo>
                        <a:pt x="180799" y="0"/>
                      </a:lnTo>
                      <a:lnTo>
                        <a:pt x="180799" y="0"/>
                      </a:lnTo>
                      <a:close/>
                      <a:moveTo>
                        <a:pt x="183623" y="1"/>
                      </a:moveTo>
                      <a:lnTo>
                        <a:pt x="418096" y="1"/>
                      </a:lnTo>
                      <a:lnTo>
                        <a:pt x="466123" y="11304"/>
                      </a:lnTo>
                      <a:lnTo>
                        <a:pt x="757163" y="279396"/>
                      </a:lnTo>
                      <a:lnTo>
                        <a:pt x="734495" y="307983"/>
                      </a:lnTo>
                      <a:lnTo>
                        <a:pt x="1025471" y="751590"/>
                      </a:lnTo>
                      <a:lnTo>
                        <a:pt x="1152592" y="830704"/>
                      </a:lnTo>
                      <a:lnTo>
                        <a:pt x="1271243" y="825053"/>
                      </a:lnTo>
                      <a:lnTo>
                        <a:pt x="1226044" y="839181"/>
                      </a:lnTo>
                      <a:lnTo>
                        <a:pt x="1076319" y="1036967"/>
                      </a:lnTo>
                      <a:lnTo>
                        <a:pt x="398321" y="505769"/>
                      </a:lnTo>
                      <a:lnTo>
                        <a:pt x="188449" y="416206"/>
                      </a:lnTo>
                      <a:lnTo>
                        <a:pt x="189273" y="412527"/>
                      </a:lnTo>
                      <a:lnTo>
                        <a:pt x="0" y="333412"/>
                      </a:lnTo>
                      <a:lnTo>
                        <a:pt x="96047" y="138451"/>
                      </a:lnTo>
                      <a:lnTo>
                        <a:pt x="183624" y="0"/>
                      </a:lnTo>
                      <a:lnTo>
                        <a:pt x="183624" y="1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25" name="Полилиния: фигура 319">
                  <a:extLst>
                    <a:ext uri="{FF2B5EF4-FFF2-40B4-BE49-F238E27FC236}">
                      <a16:creationId xmlns:a16="http://schemas.microsoft.com/office/drawing/2014/main" id="{C3D0ED8A-FF0C-4AF7-83A8-FF5F5E7FC163}"/>
                    </a:ext>
                  </a:extLst>
                </p:cNvPr>
                <p:cNvSpPr/>
                <p:nvPr/>
              </p:nvSpPr>
              <p:spPr>
                <a:xfrm>
                  <a:off x="4066062" y="2717912"/>
                  <a:ext cx="459992" cy="540972"/>
                </a:xfrm>
                <a:custGeom>
                  <a:avLst/>
                  <a:gdLst>
                    <a:gd name="connsiteX0" fmla="*/ 576731 w 1076760"/>
                    <a:gd name="connsiteY0" fmla="*/ 980457 h 1266319"/>
                    <a:gd name="connsiteX1" fmla="*/ 652273 w 1076760"/>
                    <a:gd name="connsiteY1" fmla="*/ 1145813 h 1266319"/>
                    <a:gd name="connsiteX2" fmla="*/ 689601 w 1076760"/>
                    <a:gd name="connsiteY2" fmla="*/ 1266319 h 1266319"/>
                    <a:gd name="connsiteX3" fmla="*/ 573398 w 1076760"/>
                    <a:gd name="connsiteY3" fmla="*/ 1154856 h 1266319"/>
                    <a:gd name="connsiteX4" fmla="*/ 405453 w 1076760"/>
                    <a:gd name="connsiteY4" fmla="*/ 1144341 h 1266319"/>
                    <a:gd name="connsiteX5" fmla="*/ 293559 w 1076760"/>
                    <a:gd name="connsiteY5" fmla="*/ 1143886 h 1266319"/>
                    <a:gd name="connsiteX6" fmla="*/ 339441 w 1076760"/>
                    <a:gd name="connsiteY6" fmla="*/ 1073700 h 1266319"/>
                    <a:gd name="connsiteX7" fmla="*/ 243393 w 1076760"/>
                    <a:gd name="connsiteY7" fmla="*/ 1028499 h 1266319"/>
                    <a:gd name="connsiteX8" fmla="*/ 276022 w 1076760"/>
                    <a:gd name="connsiteY8" fmla="*/ 940551 h 1266319"/>
                    <a:gd name="connsiteX9" fmla="*/ 181547 w 1076760"/>
                    <a:gd name="connsiteY9" fmla="*/ 706885 h 1266319"/>
                    <a:gd name="connsiteX10" fmla="*/ 48471 w 1076760"/>
                    <a:gd name="connsiteY10" fmla="*/ 567941 h 1266319"/>
                    <a:gd name="connsiteX11" fmla="*/ 66010 w 1076760"/>
                    <a:gd name="connsiteY11" fmla="*/ 515999 h 1266319"/>
                    <a:gd name="connsiteX12" fmla="*/ 282 w 1076760"/>
                    <a:gd name="connsiteY12" fmla="*/ 389226 h 1266319"/>
                    <a:gd name="connsiteX13" fmla="*/ 52521 w 1076760"/>
                    <a:gd name="connsiteY13" fmla="*/ 382505 h 1266319"/>
                    <a:gd name="connsiteX14" fmla="*/ 192536 w 1076760"/>
                    <a:gd name="connsiteY14" fmla="*/ 364492 h 1266319"/>
                    <a:gd name="connsiteX15" fmla="*/ 237744 w 1076760"/>
                    <a:gd name="connsiteY15" fmla="*/ 257125 h 1266319"/>
                    <a:gd name="connsiteX16" fmla="*/ 328144 w 1076760"/>
                    <a:gd name="connsiteY16" fmla="*/ 237350 h 1266319"/>
                    <a:gd name="connsiteX17" fmla="*/ 377767 w 1076760"/>
                    <a:gd name="connsiteY17" fmla="*/ 242314 h 1266319"/>
                    <a:gd name="connsiteX18" fmla="*/ 848933 w 1076760"/>
                    <a:gd name="connsiteY18" fmla="*/ 58970 h 1266319"/>
                    <a:gd name="connsiteX19" fmla="*/ 969414 w 1076760"/>
                    <a:gd name="connsiteY19" fmla="*/ 0 h 1266319"/>
                    <a:gd name="connsiteX20" fmla="*/ 1076760 w 1076760"/>
                    <a:gd name="connsiteY20" fmla="*/ 118683 h 1266319"/>
                    <a:gd name="connsiteX21" fmla="*/ 650183 w 1076760"/>
                    <a:gd name="connsiteY21" fmla="*/ 406883 h 1266319"/>
                    <a:gd name="connsiteX22" fmla="*/ 616400 w 1076760"/>
                    <a:gd name="connsiteY22" fmla="*/ 456671 h 1266319"/>
                    <a:gd name="connsiteX23" fmla="*/ 652769 w 1076760"/>
                    <a:gd name="connsiteY23" fmla="*/ 497196 h 1266319"/>
                    <a:gd name="connsiteX24" fmla="*/ 629021 w 1076760"/>
                    <a:gd name="connsiteY24" fmla="*/ 549742 h 1266319"/>
                    <a:gd name="connsiteX25" fmla="*/ 517416 w 1076760"/>
                    <a:gd name="connsiteY25" fmla="*/ 601841 h 1266319"/>
                    <a:gd name="connsiteX26" fmla="*/ 533224 w 1076760"/>
                    <a:gd name="connsiteY26" fmla="*/ 806016 h 1266319"/>
                    <a:gd name="connsiteX27" fmla="*/ 525890 w 1076760"/>
                    <a:gd name="connsiteY27" fmla="*/ 938083 h 1266319"/>
                    <a:gd name="connsiteX28" fmla="*/ 576731 w 1076760"/>
                    <a:gd name="connsiteY28" fmla="*/ 980458 h 1266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076760" h="1266319">
                      <a:moveTo>
                        <a:pt x="576731" y="980457"/>
                      </a:moveTo>
                      <a:cubicBezTo>
                        <a:pt x="603467" y="1034933"/>
                        <a:pt x="638661" y="1085912"/>
                        <a:pt x="652273" y="1145813"/>
                      </a:cubicBezTo>
                      <a:cubicBezTo>
                        <a:pt x="664715" y="1185982"/>
                        <a:pt x="677158" y="1226151"/>
                        <a:pt x="689601" y="1266319"/>
                      </a:cubicBezTo>
                      <a:cubicBezTo>
                        <a:pt x="650555" y="1229730"/>
                        <a:pt x="613929" y="1188748"/>
                        <a:pt x="573398" y="1154856"/>
                      </a:cubicBezTo>
                      <a:cubicBezTo>
                        <a:pt x="519074" y="1137057"/>
                        <a:pt x="461557" y="1146782"/>
                        <a:pt x="405453" y="1144341"/>
                      </a:cubicBezTo>
                      <a:cubicBezTo>
                        <a:pt x="368203" y="1144032"/>
                        <a:pt x="330577" y="1144956"/>
                        <a:pt x="293559" y="1143886"/>
                      </a:cubicBezTo>
                      <a:cubicBezTo>
                        <a:pt x="308854" y="1120491"/>
                        <a:pt x="324147" y="1097095"/>
                        <a:pt x="339441" y="1073700"/>
                      </a:cubicBezTo>
                      <a:cubicBezTo>
                        <a:pt x="307425" y="1058633"/>
                        <a:pt x="275409" y="1043566"/>
                        <a:pt x="243393" y="1028499"/>
                      </a:cubicBezTo>
                      <a:cubicBezTo>
                        <a:pt x="253386" y="999182"/>
                        <a:pt x="270270" y="969872"/>
                        <a:pt x="276022" y="940551"/>
                      </a:cubicBezTo>
                      <a:cubicBezTo>
                        <a:pt x="244109" y="862951"/>
                        <a:pt x="215545" y="783051"/>
                        <a:pt x="181547" y="706885"/>
                      </a:cubicBezTo>
                      <a:cubicBezTo>
                        <a:pt x="133280" y="664475"/>
                        <a:pt x="92738" y="614348"/>
                        <a:pt x="48471" y="567941"/>
                      </a:cubicBezTo>
                      <a:cubicBezTo>
                        <a:pt x="55963" y="550732"/>
                        <a:pt x="84468" y="534858"/>
                        <a:pt x="66010" y="515999"/>
                      </a:cubicBezTo>
                      <a:cubicBezTo>
                        <a:pt x="44101" y="473742"/>
                        <a:pt x="22192" y="431484"/>
                        <a:pt x="282" y="389226"/>
                      </a:cubicBezTo>
                      <a:cubicBezTo>
                        <a:pt x="-3846" y="389757"/>
                        <a:pt x="38450" y="384316"/>
                        <a:pt x="52521" y="382505"/>
                      </a:cubicBezTo>
                      <a:cubicBezTo>
                        <a:pt x="99193" y="376501"/>
                        <a:pt x="145865" y="370496"/>
                        <a:pt x="192536" y="364492"/>
                      </a:cubicBezTo>
                      <a:cubicBezTo>
                        <a:pt x="207605" y="328703"/>
                        <a:pt x="222674" y="292914"/>
                        <a:pt x="237744" y="257125"/>
                      </a:cubicBezTo>
                      <a:cubicBezTo>
                        <a:pt x="267877" y="250533"/>
                        <a:pt x="298010" y="243941"/>
                        <a:pt x="328144" y="237350"/>
                      </a:cubicBezTo>
                      <a:cubicBezTo>
                        <a:pt x="334354" y="268078"/>
                        <a:pt x="358347" y="248761"/>
                        <a:pt x="377767" y="242314"/>
                      </a:cubicBezTo>
                      <a:cubicBezTo>
                        <a:pt x="534666" y="180842"/>
                        <a:pt x="692822" y="122247"/>
                        <a:pt x="848933" y="58970"/>
                      </a:cubicBezTo>
                      <a:cubicBezTo>
                        <a:pt x="889093" y="39313"/>
                        <a:pt x="929254" y="19657"/>
                        <a:pt x="969414" y="0"/>
                      </a:cubicBezTo>
                      <a:cubicBezTo>
                        <a:pt x="1005196" y="39561"/>
                        <a:pt x="1040979" y="79122"/>
                        <a:pt x="1076760" y="118683"/>
                      </a:cubicBezTo>
                      <a:cubicBezTo>
                        <a:pt x="934568" y="214749"/>
                        <a:pt x="792376" y="310816"/>
                        <a:pt x="650183" y="406883"/>
                      </a:cubicBezTo>
                      <a:cubicBezTo>
                        <a:pt x="640700" y="423139"/>
                        <a:pt x="617478" y="442019"/>
                        <a:pt x="616400" y="456671"/>
                      </a:cubicBezTo>
                      <a:cubicBezTo>
                        <a:pt x="630142" y="469446"/>
                        <a:pt x="665116" y="472607"/>
                        <a:pt x="652769" y="497196"/>
                      </a:cubicBezTo>
                      <a:cubicBezTo>
                        <a:pt x="645989" y="515587"/>
                        <a:pt x="654111" y="545476"/>
                        <a:pt x="629021" y="549742"/>
                      </a:cubicBezTo>
                      <a:cubicBezTo>
                        <a:pt x="591820" y="567108"/>
                        <a:pt x="554618" y="584475"/>
                        <a:pt x="517416" y="601841"/>
                      </a:cubicBezTo>
                      <a:cubicBezTo>
                        <a:pt x="521916" y="669914"/>
                        <a:pt x="533680" y="737852"/>
                        <a:pt x="533224" y="806016"/>
                      </a:cubicBezTo>
                      <a:cubicBezTo>
                        <a:pt x="530779" y="850038"/>
                        <a:pt x="528334" y="894060"/>
                        <a:pt x="525890" y="938083"/>
                      </a:cubicBezTo>
                      <a:cubicBezTo>
                        <a:pt x="542837" y="952208"/>
                        <a:pt x="559783" y="966333"/>
                        <a:pt x="576731" y="980458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26" name="Полилиния: фигура 320">
                  <a:extLst>
                    <a:ext uri="{FF2B5EF4-FFF2-40B4-BE49-F238E27FC236}">
                      <a16:creationId xmlns:a16="http://schemas.microsoft.com/office/drawing/2014/main" id="{3AC3D51B-8113-4BB3-A720-324FED2DC556}"/>
                    </a:ext>
                  </a:extLst>
                </p:cNvPr>
                <p:cNvSpPr/>
                <p:nvPr/>
              </p:nvSpPr>
              <p:spPr>
                <a:xfrm>
                  <a:off x="3805558" y="2062478"/>
                  <a:ext cx="769972" cy="655433"/>
                </a:xfrm>
                <a:custGeom>
                  <a:avLst/>
                  <a:gdLst>
                    <a:gd name="connsiteX0" fmla="*/ 1017038 w 1802373"/>
                    <a:gd name="connsiteY0" fmla="*/ 607492 h 1534258"/>
                    <a:gd name="connsiteX1" fmla="*/ 1678080 w 1802373"/>
                    <a:gd name="connsiteY1" fmla="*/ 1220633 h 1534258"/>
                    <a:gd name="connsiteX2" fmla="*/ 1802374 w 1802373"/>
                    <a:gd name="connsiteY2" fmla="*/ 1491883 h 1534258"/>
                    <a:gd name="connsiteX3" fmla="*/ 1662944 w 1802373"/>
                    <a:gd name="connsiteY3" fmla="*/ 1501904 h 1534258"/>
                    <a:gd name="connsiteX4" fmla="*/ 1579207 w 1802373"/>
                    <a:gd name="connsiteY4" fmla="*/ 1534259 h 1534258"/>
                    <a:gd name="connsiteX5" fmla="*/ 1321879 w 1802373"/>
                    <a:gd name="connsiteY5" fmla="*/ 1262728 h 1534258"/>
                    <a:gd name="connsiteX6" fmla="*/ 0 w 1802373"/>
                    <a:gd name="connsiteY6" fmla="*/ 250172 h 1534258"/>
                    <a:gd name="connsiteX7" fmla="*/ 72690 w 1802373"/>
                    <a:gd name="connsiteY7" fmla="*/ 216292 h 1534258"/>
                    <a:gd name="connsiteX8" fmla="*/ 155410 w 1802373"/>
                    <a:gd name="connsiteY8" fmla="*/ 180834 h 1534258"/>
                    <a:gd name="connsiteX9" fmla="*/ 198384 w 1802373"/>
                    <a:gd name="connsiteY9" fmla="*/ 112115 h 1534258"/>
                    <a:gd name="connsiteX10" fmla="*/ 253213 w 1802373"/>
                    <a:gd name="connsiteY10" fmla="*/ 129503 h 1534258"/>
                    <a:gd name="connsiteX11" fmla="*/ 437906 w 1802373"/>
                    <a:gd name="connsiteY11" fmla="*/ 0 h 1534258"/>
                    <a:gd name="connsiteX12" fmla="*/ 635653 w 1802373"/>
                    <a:gd name="connsiteY12" fmla="*/ 200609 h 1534258"/>
                    <a:gd name="connsiteX13" fmla="*/ 737350 w 1802373"/>
                    <a:gd name="connsiteY13" fmla="*/ 107367 h 1534258"/>
                    <a:gd name="connsiteX14" fmla="*/ 1017038 w 1802373"/>
                    <a:gd name="connsiteY14" fmla="*/ 607492 h 1534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373" h="1534258">
                      <a:moveTo>
                        <a:pt x="1017038" y="607492"/>
                      </a:moveTo>
                      <a:cubicBezTo>
                        <a:pt x="1237386" y="811872"/>
                        <a:pt x="1457733" y="1016252"/>
                        <a:pt x="1678080" y="1220633"/>
                      </a:cubicBezTo>
                      <a:cubicBezTo>
                        <a:pt x="1719512" y="1311050"/>
                        <a:pt x="1760943" y="1401467"/>
                        <a:pt x="1802374" y="1491883"/>
                      </a:cubicBezTo>
                      <a:cubicBezTo>
                        <a:pt x="1755391" y="1491994"/>
                        <a:pt x="1705901" y="1476148"/>
                        <a:pt x="1662944" y="1501904"/>
                      </a:cubicBezTo>
                      <a:cubicBezTo>
                        <a:pt x="1635032" y="1512689"/>
                        <a:pt x="1607119" y="1523474"/>
                        <a:pt x="1579207" y="1534259"/>
                      </a:cubicBezTo>
                      <a:cubicBezTo>
                        <a:pt x="1492886" y="1444354"/>
                        <a:pt x="1410948" y="1349584"/>
                        <a:pt x="1321879" y="1262728"/>
                      </a:cubicBezTo>
                      <a:cubicBezTo>
                        <a:pt x="878102" y="928878"/>
                        <a:pt x="440140" y="589184"/>
                        <a:pt x="0" y="250172"/>
                      </a:cubicBezTo>
                      <a:cubicBezTo>
                        <a:pt x="8654" y="240261"/>
                        <a:pt x="51174" y="227222"/>
                        <a:pt x="72690" y="216292"/>
                      </a:cubicBezTo>
                      <a:cubicBezTo>
                        <a:pt x="100264" y="204473"/>
                        <a:pt x="127837" y="192653"/>
                        <a:pt x="155410" y="180834"/>
                      </a:cubicBezTo>
                      <a:cubicBezTo>
                        <a:pt x="148372" y="147079"/>
                        <a:pt x="175979" y="130918"/>
                        <a:pt x="198384" y="112115"/>
                      </a:cubicBezTo>
                      <a:cubicBezTo>
                        <a:pt x="206782" y="140209"/>
                        <a:pt x="221375" y="159051"/>
                        <a:pt x="253213" y="129503"/>
                      </a:cubicBezTo>
                      <a:cubicBezTo>
                        <a:pt x="323743" y="99988"/>
                        <a:pt x="378508" y="46466"/>
                        <a:pt x="437906" y="0"/>
                      </a:cubicBezTo>
                      <a:cubicBezTo>
                        <a:pt x="503822" y="66870"/>
                        <a:pt x="569737" y="133739"/>
                        <a:pt x="635653" y="200609"/>
                      </a:cubicBezTo>
                      <a:cubicBezTo>
                        <a:pt x="669551" y="169528"/>
                        <a:pt x="703451" y="138448"/>
                        <a:pt x="737350" y="107367"/>
                      </a:cubicBezTo>
                      <a:cubicBezTo>
                        <a:pt x="830579" y="274075"/>
                        <a:pt x="923809" y="440783"/>
                        <a:pt x="1017038" y="607492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27" name="Полилиния: фигура 321">
                  <a:extLst>
                    <a:ext uri="{FF2B5EF4-FFF2-40B4-BE49-F238E27FC236}">
                      <a16:creationId xmlns:a16="http://schemas.microsoft.com/office/drawing/2014/main" id="{EEFA9D26-033C-462D-91BE-FAEB74F9974C}"/>
                    </a:ext>
                  </a:extLst>
                </p:cNvPr>
                <p:cNvSpPr/>
                <p:nvPr/>
              </p:nvSpPr>
              <p:spPr>
                <a:xfrm>
                  <a:off x="3992631" y="1840377"/>
                  <a:ext cx="465836" cy="512107"/>
                </a:xfrm>
                <a:custGeom>
                  <a:avLst/>
                  <a:gdLst>
                    <a:gd name="connsiteX0" fmla="*/ 1062199 w 1090443"/>
                    <a:gd name="connsiteY0" fmla="*/ 661183 h 1198754"/>
                    <a:gd name="connsiteX1" fmla="*/ 1066321 w 1090443"/>
                    <a:gd name="connsiteY1" fmla="*/ 698078 h 1198754"/>
                    <a:gd name="connsiteX2" fmla="*/ 909645 w 1090443"/>
                    <a:gd name="connsiteY2" fmla="*/ 700734 h 1198754"/>
                    <a:gd name="connsiteX3" fmla="*/ 912768 w 1090443"/>
                    <a:gd name="connsiteY3" fmla="*/ 814779 h 1198754"/>
                    <a:gd name="connsiteX4" fmla="*/ 977449 w 1090443"/>
                    <a:gd name="connsiteY4" fmla="*/ 1011550 h 1198754"/>
                    <a:gd name="connsiteX5" fmla="*/ 723197 w 1090443"/>
                    <a:gd name="connsiteY5" fmla="*/ 1087825 h 1198754"/>
                    <a:gd name="connsiteX6" fmla="*/ 732497 w 1090443"/>
                    <a:gd name="connsiteY6" fmla="*/ 1138476 h 1198754"/>
                    <a:gd name="connsiteX7" fmla="*/ 656068 w 1090443"/>
                    <a:gd name="connsiteY7" fmla="*/ 1198755 h 1198754"/>
                    <a:gd name="connsiteX8" fmla="*/ 574250 w 1090443"/>
                    <a:gd name="connsiteY8" fmla="*/ 1118661 h 1198754"/>
                    <a:gd name="connsiteX9" fmla="*/ 299444 w 1090443"/>
                    <a:gd name="connsiteY9" fmla="*/ 627267 h 1198754"/>
                    <a:gd name="connsiteX10" fmla="*/ 197746 w 1090443"/>
                    <a:gd name="connsiteY10" fmla="*/ 720509 h 1198754"/>
                    <a:gd name="connsiteX11" fmla="*/ 0 w 1090443"/>
                    <a:gd name="connsiteY11" fmla="*/ 519900 h 1198754"/>
                    <a:gd name="connsiteX12" fmla="*/ 517030 w 1090443"/>
                    <a:gd name="connsiteY12" fmla="*/ 106751 h 1198754"/>
                    <a:gd name="connsiteX13" fmla="*/ 646202 w 1090443"/>
                    <a:gd name="connsiteY13" fmla="*/ 41697 h 1198754"/>
                    <a:gd name="connsiteX14" fmla="*/ 791001 w 1090443"/>
                    <a:gd name="connsiteY14" fmla="*/ 0 h 1198754"/>
                    <a:gd name="connsiteX15" fmla="*/ 844666 w 1090443"/>
                    <a:gd name="connsiteY15" fmla="*/ 144108 h 1198754"/>
                    <a:gd name="connsiteX16" fmla="*/ 997695 w 1090443"/>
                    <a:gd name="connsiteY16" fmla="*/ 258481 h 1198754"/>
                    <a:gd name="connsiteX17" fmla="*/ 1090444 w 1090443"/>
                    <a:gd name="connsiteY17" fmla="*/ 310816 h 1198754"/>
                    <a:gd name="connsiteX18" fmla="*/ 1071356 w 1090443"/>
                    <a:gd name="connsiteY18" fmla="*/ 365734 h 1198754"/>
                    <a:gd name="connsiteX19" fmla="*/ 1074946 w 1090443"/>
                    <a:gd name="connsiteY19" fmla="*/ 569374 h 1198754"/>
                    <a:gd name="connsiteX20" fmla="*/ 1062199 w 1090443"/>
                    <a:gd name="connsiteY20" fmla="*/ 661183 h 1198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90443" h="1198754">
                      <a:moveTo>
                        <a:pt x="1062199" y="661183"/>
                      </a:moveTo>
                      <a:cubicBezTo>
                        <a:pt x="1079180" y="653299"/>
                        <a:pt x="1083357" y="704014"/>
                        <a:pt x="1066321" y="698078"/>
                      </a:cubicBezTo>
                      <a:cubicBezTo>
                        <a:pt x="1014096" y="698963"/>
                        <a:pt x="961870" y="699848"/>
                        <a:pt x="909645" y="700734"/>
                      </a:cubicBezTo>
                      <a:cubicBezTo>
                        <a:pt x="911642" y="738595"/>
                        <a:pt x="905592" y="777746"/>
                        <a:pt x="912768" y="814779"/>
                      </a:cubicBezTo>
                      <a:cubicBezTo>
                        <a:pt x="934329" y="880369"/>
                        <a:pt x="955888" y="945959"/>
                        <a:pt x="977449" y="1011550"/>
                      </a:cubicBezTo>
                      <a:cubicBezTo>
                        <a:pt x="892698" y="1036975"/>
                        <a:pt x="807947" y="1062400"/>
                        <a:pt x="723197" y="1087825"/>
                      </a:cubicBezTo>
                      <a:cubicBezTo>
                        <a:pt x="725507" y="1104521"/>
                        <a:pt x="755163" y="1127716"/>
                        <a:pt x="732497" y="1138476"/>
                      </a:cubicBezTo>
                      <a:cubicBezTo>
                        <a:pt x="707020" y="1158568"/>
                        <a:pt x="681544" y="1178662"/>
                        <a:pt x="656068" y="1198755"/>
                      </a:cubicBezTo>
                      <a:cubicBezTo>
                        <a:pt x="629529" y="1171479"/>
                        <a:pt x="596730" y="1149129"/>
                        <a:pt x="574250" y="1118661"/>
                      </a:cubicBezTo>
                      <a:cubicBezTo>
                        <a:pt x="482647" y="954863"/>
                        <a:pt x="391045" y="791065"/>
                        <a:pt x="299444" y="627267"/>
                      </a:cubicBezTo>
                      <a:cubicBezTo>
                        <a:pt x="265545" y="658347"/>
                        <a:pt x="231645" y="689428"/>
                        <a:pt x="197746" y="720509"/>
                      </a:cubicBezTo>
                      <a:cubicBezTo>
                        <a:pt x="131831" y="653639"/>
                        <a:pt x="65915" y="586770"/>
                        <a:pt x="0" y="519900"/>
                      </a:cubicBezTo>
                      <a:cubicBezTo>
                        <a:pt x="172509" y="382422"/>
                        <a:pt x="343690" y="243041"/>
                        <a:pt x="517030" y="106751"/>
                      </a:cubicBezTo>
                      <a:cubicBezTo>
                        <a:pt x="559334" y="83344"/>
                        <a:pt x="597391" y="50236"/>
                        <a:pt x="646202" y="41697"/>
                      </a:cubicBezTo>
                      <a:cubicBezTo>
                        <a:pt x="694468" y="27798"/>
                        <a:pt x="742734" y="13899"/>
                        <a:pt x="791001" y="0"/>
                      </a:cubicBezTo>
                      <a:cubicBezTo>
                        <a:pt x="808889" y="48036"/>
                        <a:pt x="826777" y="96072"/>
                        <a:pt x="844666" y="144108"/>
                      </a:cubicBezTo>
                      <a:cubicBezTo>
                        <a:pt x="896091" y="181605"/>
                        <a:pt x="943678" y="224896"/>
                        <a:pt x="997695" y="258481"/>
                      </a:cubicBezTo>
                      <a:cubicBezTo>
                        <a:pt x="1028611" y="275926"/>
                        <a:pt x="1059528" y="293371"/>
                        <a:pt x="1090444" y="310816"/>
                      </a:cubicBezTo>
                      <a:cubicBezTo>
                        <a:pt x="1077020" y="326995"/>
                        <a:pt x="1065742" y="343821"/>
                        <a:pt x="1071356" y="365734"/>
                      </a:cubicBezTo>
                      <a:cubicBezTo>
                        <a:pt x="1072002" y="433583"/>
                        <a:pt x="1077022" y="501679"/>
                        <a:pt x="1074946" y="569374"/>
                      </a:cubicBezTo>
                      <a:cubicBezTo>
                        <a:pt x="1070697" y="599978"/>
                        <a:pt x="1066449" y="630580"/>
                        <a:pt x="1062199" y="661183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28" name="Полилиния: фигура 322">
                  <a:extLst>
                    <a:ext uri="{FF2B5EF4-FFF2-40B4-BE49-F238E27FC236}">
                      <a16:creationId xmlns:a16="http://schemas.microsoft.com/office/drawing/2014/main" id="{BD67303B-C4DF-4262-AB1C-A8BAD14F1E35}"/>
                    </a:ext>
                  </a:extLst>
                </p:cNvPr>
                <p:cNvSpPr/>
                <p:nvPr/>
              </p:nvSpPr>
              <p:spPr>
                <a:xfrm>
                  <a:off x="4381232" y="1975528"/>
                  <a:ext cx="264236" cy="656685"/>
                </a:xfrm>
                <a:custGeom>
                  <a:avLst/>
                  <a:gdLst>
                    <a:gd name="connsiteX0" fmla="*/ 457646 w 618531"/>
                    <a:gd name="connsiteY0" fmla="*/ 1537185 h 1537185"/>
                    <a:gd name="connsiteX1" fmla="*/ 480259 w 618531"/>
                    <a:gd name="connsiteY1" fmla="*/ 1342227 h 1537185"/>
                    <a:gd name="connsiteX2" fmla="*/ 401157 w 618531"/>
                    <a:gd name="connsiteY2" fmla="*/ 1345052 h 1537185"/>
                    <a:gd name="connsiteX3" fmla="*/ 395508 w 618531"/>
                    <a:gd name="connsiteY3" fmla="*/ 1271585 h 1537185"/>
                    <a:gd name="connsiteX4" fmla="*/ 480259 w 618531"/>
                    <a:gd name="connsiteY4" fmla="*/ 1280061 h 1537185"/>
                    <a:gd name="connsiteX5" fmla="*/ 446477 w 618531"/>
                    <a:gd name="connsiteY5" fmla="*/ 1165939 h 1537185"/>
                    <a:gd name="connsiteX6" fmla="*/ 293794 w 618531"/>
                    <a:gd name="connsiteY6" fmla="*/ 827977 h 1537185"/>
                    <a:gd name="connsiteX7" fmla="*/ 285321 w 618531"/>
                    <a:gd name="connsiteY7" fmla="*/ 698010 h 1537185"/>
                    <a:gd name="connsiteX8" fmla="*/ 211995 w 618531"/>
                    <a:gd name="connsiteY8" fmla="*/ 761814 h 1537185"/>
                    <a:gd name="connsiteX9" fmla="*/ 90400 w 618531"/>
                    <a:gd name="connsiteY9" fmla="*/ 816677 h 1537185"/>
                    <a:gd name="connsiteX10" fmla="*/ 45455 w 618531"/>
                    <a:gd name="connsiteY10" fmla="*/ 627195 h 1537185"/>
                    <a:gd name="connsiteX11" fmla="*/ 0 w 618531"/>
                    <a:gd name="connsiteY11" fmla="*/ 482095 h 1537185"/>
                    <a:gd name="connsiteX12" fmla="*/ 0 w 618531"/>
                    <a:gd name="connsiteY12" fmla="*/ 384369 h 1537185"/>
                    <a:gd name="connsiteX13" fmla="*/ 166676 w 618531"/>
                    <a:gd name="connsiteY13" fmla="*/ 381544 h 1537185"/>
                    <a:gd name="connsiteX14" fmla="*/ 154429 w 618531"/>
                    <a:gd name="connsiteY14" fmla="*/ 331315 h 1537185"/>
                    <a:gd name="connsiteX15" fmla="*/ 165105 w 618531"/>
                    <a:gd name="connsiteY15" fmla="*/ 181776 h 1537185"/>
                    <a:gd name="connsiteX16" fmla="*/ 161028 w 618531"/>
                    <a:gd name="connsiteY16" fmla="*/ 22702 h 1537185"/>
                    <a:gd name="connsiteX17" fmla="*/ 205328 w 618531"/>
                    <a:gd name="connsiteY17" fmla="*/ 12891 h 1537185"/>
                    <a:gd name="connsiteX18" fmla="*/ 398412 w 618531"/>
                    <a:gd name="connsiteY18" fmla="*/ 154532 h 1537185"/>
                    <a:gd name="connsiteX19" fmla="*/ 455440 w 618531"/>
                    <a:gd name="connsiteY19" fmla="*/ 252715 h 1537185"/>
                    <a:gd name="connsiteX20" fmla="*/ 492308 w 618531"/>
                    <a:gd name="connsiteY20" fmla="*/ 695684 h 1537185"/>
                    <a:gd name="connsiteX21" fmla="*/ 618532 w 618531"/>
                    <a:gd name="connsiteY21" fmla="*/ 1258040 h 1537185"/>
                    <a:gd name="connsiteX22" fmla="*/ 607565 w 618531"/>
                    <a:gd name="connsiteY22" fmla="*/ 1520376 h 1537185"/>
                    <a:gd name="connsiteX23" fmla="*/ 457646 w 618531"/>
                    <a:gd name="connsiteY23" fmla="*/ 1537185 h 1537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18531" h="1537185">
                      <a:moveTo>
                        <a:pt x="457646" y="1537185"/>
                      </a:moveTo>
                      <a:cubicBezTo>
                        <a:pt x="465184" y="1472199"/>
                        <a:pt x="472721" y="1407213"/>
                        <a:pt x="480259" y="1342227"/>
                      </a:cubicBezTo>
                      <a:cubicBezTo>
                        <a:pt x="453891" y="1343168"/>
                        <a:pt x="427524" y="1344110"/>
                        <a:pt x="401157" y="1345052"/>
                      </a:cubicBezTo>
                      <a:cubicBezTo>
                        <a:pt x="399274" y="1320563"/>
                        <a:pt x="397391" y="1296074"/>
                        <a:pt x="395508" y="1271585"/>
                      </a:cubicBezTo>
                      <a:cubicBezTo>
                        <a:pt x="423758" y="1274411"/>
                        <a:pt x="452008" y="1277236"/>
                        <a:pt x="480259" y="1280061"/>
                      </a:cubicBezTo>
                      <a:cubicBezTo>
                        <a:pt x="472839" y="1240785"/>
                        <a:pt x="466815" y="1201061"/>
                        <a:pt x="446477" y="1165939"/>
                      </a:cubicBezTo>
                      <a:cubicBezTo>
                        <a:pt x="395583" y="1053285"/>
                        <a:pt x="344688" y="940631"/>
                        <a:pt x="293794" y="827977"/>
                      </a:cubicBezTo>
                      <a:cubicBezTo>
                        <a:pt x="294003" y="784535"/>
                        <a:pt x="287923" y="741341"/>
                        <a:pt x="285321" y="698010"/>
                      </a:cubicBezTo>
                      <a:cubicBezTo>
                        <a:pt x="261589" y="720292"/>
                        <a:pt x="246175" y="754459"/>
                        <a:pt x="211995" y="761814"/>
                      </a:cubicBezTo>
                      <a:cubicBezTo>
                        <a:pt x="170519" y="778060"/>
                        <a:pt x="128876" y="793950"/>
                        <a:pt x="90400" y="816677"/>
                      </a:cubicBezTo>
                      <a:cubicBezTo>
                        <a:pt x="78320" y="752773"/>
                        <a:pt x="69646" y="687996"/>
                        <a:pt x="45455" y="627195"/>
                      </a:cubicBezTo>
                      <a:cubicBezTo>
                        <a:pt x="31002" y="578716"/>
                        <a:pt x="10908" y="531141"/>
                        <a:pt x="0" y="482095"/>
                      </a:cubicBezTo>
                      <a:cubicBezTo>
                        <a:pt x="0" y="449519"/>
                        <a:pt x="0" y="416944"/>
                        <a:pt x="0" y="384369"/>
                      </a:cubicBezTo>
                      <a:cubicBezTo>
                        <a:pt x="55559" y="383428"/>
                        <a:pt x="111117" y="382485"/>
                        <a:pt x="166676" y="381544"/>
                      </a:cubicBezTo>
                      <a:cubicBezTo>
                        <a:pt x="172282" y="354462"/>
                        <a:pt x="153359" y="348504"/>
                        <a:pt x="154429" y="331315"/>
                      </a:cubicBezTo>
                      <a:cubicBezTo>
                        <a:pt x="161907" y="281689"/>
                        <a:pt x="170001" y="232098"/>
                        <a:pt x="165105" y="181776"/>
                      </a:cubicBezTo>
                      <a:cubicBezTo>
                        <a:pt x="163746" y="128752"/>
                        <a:pt x="162386" y="75727"/>
                        <a:pt x="161028" y="22702"/>
                      </a:cubicBezTo>
                      <a:cubicBezTo>
                        <a:pt x="171822" y="-2005"/>
                        <a:pt x="186002" y="-8443"/>
                        <a:pt x="205328" y="12891"/>
                      </a:cubicBezTo>
                      <a:cubicBezTo>
                        <a:pt x="272738" y="55931"/>
                        <a:pt x="336525" y="103931"/>
                        <a:pt x="398412" y="154532"/>
                      </a:cubicBezTo>
                      <a:cubicBezTo>
                        <a:pt x="426155" y="180445"/>
                        <a:pt x="445741" y="216262"/>
                        <a:pt x="455440" y="252715"/>
                      </a:cubicBezTo>
                      <a:cubicBezTo>
                        <a:pt x="469719" y="400198"/>
                        <a:pt x="481630" y="547965"/>
                        <a:pt x="492308" y="695684"/>
                      </a:cubicBezTo>
                      <a:cubicBezTo>
                        <a:pt x="534083" y="883163"/>
                        <a:pt x="578247" y="1070426"/>
                        <a:pt x="618532" y="1258040"/>
                      </a:cubicBezTo>
                      <a:cubicBezTo>
                        <a:pt x="614876" y="1345486"/>
                        <a:pt x="611220" y="1432931"/>
                        <a:pt x="607565" y="1520376"/>
                      </a:cubicBezTo>
                      <a:cubicBezTo>
                        <a:pt x="557592" y="1525980"/>
                        <a:pt x="507620" y="1531583"/>
                        <a:pt x="457646" y="1537185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29" name="Полилиния: фигура 323">
                  <a:extLst>
                    <a:ext uri="{FF2B5EF4-FFF2-40B4-BE49-F238E27FC236}">
                      <a16:creationId xmlns:a16="http://schemas.microsoft.com/office/drawing/2014/main" id="{CC57118B-73AE-4390-8BE7-620B57CE26AD}"/>
                    </a:ext>
                  </a:extLst>
                </p:cNvPr>
                <p:cNvSpPr/>
                <p:nvPr/>
              </p:nvSpPr>
              <p:spPr>
                <a:xfrm>
                  <a:off x="4055993" y="3383001"/>
                  <a:ext cx="421426" cy="646443"/>
                </a:xfrm>
                <a:custGeom>
                  <a:avLst/>
                  <a:gdLst>
                    <a:gd name="connsiteX0" fmla="*/ 983364 w 986486"/>
                    <a:gd name="connsiteY0" fmla="*/ 1036347 h 1513211"/>
                    <a:gd name="connsiteX1" fmla="*/ 856270 w 986486"/>
                    <a:gd name="connsiteY1" fmla="*/ 1056632 h 1513211"/>
                    <a:gd name="connsiteX2" fmla="*/ 684322 w 986486"/>
                    <a:gd name="connsiteY2" fmla="*/ 1166920 h 1513211"/>
                    <a:gd name="connsiteX3" fmla="*/ 539489 w 986486"/>
                    <a:gd name="connsiteY3" fmla="*/ 1410833 h 1513211"/>
                    <a:gd name="connsiteX4" fmla="*/ 395556 w 986486"/>
                    <a:gd name="connsiteY4" fmla="*/ 1513212 h 1513211"/>
                    <a:gd name="connsiteX5" fmla="*/ 362901 w 986486"/>
                    <a:gd name="connsiteY5" fmla="*/ 1447891 h 1513211"/>
                    <a:gd name="connsiteX6" fmla="*/ 314844 w 986486"/>
                    <a:gd name="connsiteY6" fmla="*/ 1412578 h 1513211"/>
                    <a:gd name="connsiteX7" fmla="*/ 216111 w 986486"/>
                    <a:gd name="connsiteY7" fmla="*/ 1252414 h 1513211"/>
                    <a:gd name="connsiteX8" fmla="*/ 58812 w 986486"/>
                    <a:gd name="connsiteY8" fmla="*/ 881410 h 1513211"/>
                    <a:gd name="connsiteX9" fmla="*/ 0 w 986486"/>
                    <a:gd name="connsiteY9" fmla="*/ 438335 h 1513211"/>
                    <a:gd name="connsiteX10" fmla="*/ 278260 w 986486"/>
                    <a:gd name="connsiteY10" fmla="*/ 341891 h 1513211"/>
                    <a:gd name="connsiteX11" fmla="*/ 295628 w 986486"/>
                    <a:gd name="connsiteY11" fmla="*/ 124000 h 1513211"/>
                    <a:gd name="connsiteX12" fmla="*/ 323453 w 986486"/>
                    <a:gd name="connsiteY12" fmla="*/ 0 h 1513211"/>
                    <a:gd name="connsiteX13" fmla="*/ 380550 w 986486"/>
                    <a:gd name="connsiteY13" fmla="*/ 28404 h 1513211"/>
                    <a:gd name="connsiteX14" fmla="*/ 538343 w 986486"/>
                    <a:gd name="connsiteY14" fmla="*/ 97826 h 1513211"/>
                    <a:gd name="connsiteX15" fmla="*/ 767024 w 986486"/>
                    <a:gd name="connsiteY15" fmla="*/ 276994 h 1513211"/>
                    <a:gd name="connsiteX16" fmla="*/ 663333 w 986486"/>
                    <a:gd name="connsiteY16" fmla="*/ 392915 h 1513211"/>
                    <a:gd name="connsiteX17" fmla="*/ 781218 w 986486"/>
                    <a:gd name="connsiteY17" fmla="*/ 483923 h 1513211"/>
                    <a:gd name="connsiteX18" fmla="*/ 887772 w 986486"/>
                    <a:gd name="connsiteY18" fmla="*/ 529667 h 1513211"/>
                    <a:gd name="connsiteX19" fmla="*/ 983364 w 986486"/>
                    <a:gd name="connsiteY19" fmla="*/ 644405 h 1513211"/>
                    <a:gd name="connsiteX20" fmla="*/ 853026 w 986486"/>
                    <a:gd name="connsiteY20" fmla="*/ 775761 h 1513211"/>
                    <a:gd name="connsiteX21" fmla="*/ 844764 w 986486"/>
                    <a:gd name="connsiteY21" fmla="*/ 820206 h 1513211"/>
                    <a:gd name="connsiteX22" fmla="*/ 930995 w 986486"/>
                    <a:gd name="connsiteY22" fmla="*/ 919210 h 1513211"/>
                    <a:gd name="connsiteX23" fmla="*/ 986486 w 986486"/>
                    <a:gd name="connsiteY23" fmla="*/ 955125 h 1513211"/>
                    <a:gd name="connsiteX24" fmla="*/ 983364 w 986486"/>
                    <a:gd name="connsiteY24" fmla="*/ 1036347 h 1513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86486" h="1513211">
                      <a:moveTo>
                        <a:pt x="983364" y="1036347"/>
                      </a:moveTo>
                      <a:cubicBezTo>
                        <a:pt x="941334" y="1044029"/>
                        <a:pt x="896523" y="1044048"/>
                        <a:pt x="856270" y="1056632"/>
                      </a:cubicBezTo>
                      <a:cubicBezTo>
                        <a:pt x="799388" y="1093817"/>
                        <a:pt x="739098" y="1127695"/>
                        <a:pt x="684322" y="1166920"/>
                      </a:cubicBezTo>
                      <a:cubicBezTo>
                        <a:pt x="635659" y="1247871"/>
                        <a:pt x="590060" y="1331629"/>
                        <a:pt x="539489" y="1410833"/>
                      </a:cubicBezTo>
                      <a:cubicBezTo>
                        <a:pt x="491511" y="1444959"/>
                        <a:pt x="443534" y="1479085"/>
                        <a:pt x="395556" y="1513212"/>
                      </a:cubicBezTo>
                      <a:cubicBezTo>
                        <a:pt x="384671" y="1491439"/>
                        <a:pt x="373786" y="1469665"/>
                        <a:pt x="362901" y="1447891"/>
                      </a:cubicBezTo>
                      <a:cubicBezTo>
                        <a:pt x="341780" y="1465610"/>
                        <a:pt x="331018" y="1423454"/>
                        <a:pt x="314844" y="1412578"/>
                      </a:cubicBezTo>
                      <a:cubicBezTo>
                        <a:pt x="272564" y="1365696"/>
                        <a:pt x="248436" y="1306062"/>
                        <a:pt x="216111" y="1252414"/>
                      </a:cubicBezTo>
                      <a:cubicBezTo>
                        <a:pt x="164001" y="1128657"/>
                        <a:pt x="109310" y="1005608"/>
                        <a:pt x="58812" y="881410"/>
                      </a:cubicBezTo>
                      <a:cubicBezTo>
                        <a:pt x="39208" y="733718"/>
                        <a:pt x="19605" y="586026"/>
                        <a:pt x="0" y="438335"/>
                      </a:cubicBezTo>
                      <a:cubicBezTo>
                        <a:pt x="92754" y="406187"/>
                        <a:pt x="185507" y="374039"/>
                        <a:pt x="278260" y="341891"/>
                      </a:cubicBezTo>
                      <a:cubicBezTo>
                        <a:pt x="284768" y="269366"/>
                        <a:pt x="285429" y="195986"/>
                        <a:pt x="295628" y="124000"/>
                      </a:cubicBezTo>
                      <a:cubicBezTo>
                        <a:pt x="304902" y="82666"/>
                        <a:pt x="314177" y="41333"/>
                        <a:pt x="323453" y="0"/>
                      </a:cubicBezTo>
                      <a:cubicBezTo>
                        <a:pt x="333446" y="14116"/>
                        <a:pt x="363278" y="18031"/>
                        <a:pt x="380550" y="28404"/>
                      </a:cubicBezTo>
                      <a:cubicBezTo>
                        <a:pt x="432822" y="52097"/>
                        <a:pt x="487709" y="71364"/>
                        <a:pt x="538343" y="97826"/>
                      </a:cubicBezTo>
                      <a:cubicBezTo>
                        <a:pt x="614571" y="157549"/>
                        <a:pt x="690797" y="217271"/>
                        <a:pt x="767024" y="276994"/>
                      </a:cubicBezTo>
                      <a:cubicBezTo>
                        <a:pt x="732461" y="315634"/>
                        <a:pt x="697897" y="354275"/>
                        <a:pt x="663333" y="392915"/>
                      </a:cubicBezTo>
                      <a:cubicBezTo>
                        <a:pt x="702990" y="422635"/>
                        <a:pt x="739808" y="457190"/>
                        <a:pt x="781218" y="483923"/>
                      </a:cubicBezTo>
                      <a:cubicBezTo>
                        <a:pt x="816360" y="499683"/>
                        <a:pt x="854395" y="511502"/>
                        <a:pt x="887772" y="529667"/>
                      </a:cubicBezTo>
                      <a:cubicBezTo>
                        <a:pt x="919637" y="567913"/>
                        <a:pt x="951501" y="606159"/>
                        <a:pt x="983364" y="644405"/>
                      </a:cubicBezTo>
                      <a:cubicBezTo>
                        <a:pt x="939540" y="687725"/>
                        <a:pt x="898657" y="734664"/>
                        <a:pt x="853026" y="775761"/>
                      </a:cubicBezTo>
                      <a:cubicBezTo>
                        <a:pt x="824807" y="786640"/>
                        <a:pt x="819265" y="801026"/>
                        <a:pt x="844764" y="820206"/>
                      </a:cubicBezTo>
                      <a:cubicBezTo>
                        <a:pt x="874055" y="852557"/>
                        <a:pt x="898948" y="890139"/>
                        <a:pt x="930995" y="919210"/>
                      </a:cubicBezTo>
                      <a:cubicBezTo>
                        <a:pt x="948207" y="931890"/>
                        <a:pt x="974921" y="939332"/>
                        <a:pt x="986486" y="955125"/>
                      </a:cubicBezTo>
                      <a:cubicBezTo>
                        <a:pt x="985446" y="982199"/>
                        <a:pt x="984406" y="1009273"/>
                        <a:pt x="983364" y="1036347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30" name="Полилиния: фигура 324">
                  <a:extLst>
                    <a:ext uri="{FF2B5EF4-FFF2-40B4-BE49-F238E27FC236}">
                      <a16:creationId xmlns:a16="http://schemas.microsoft.com/office/drawing/2014/main" id="{206DF2D0-170F-49CE-B94D-397D51518730}"/>
                    </a:ext>
                  </a:extLst>
                </p:cNvPr>
                <p:cNvSpPr/>
                <p:nvPr/>
              </p:nvSpPr>
              <p:spPr>
                <a:xfrm>
                  <a:off x="4323849" y="3454467"/>
                  <a:ext cx="438487" cy="370678"/>
                </a:xfrm>
                <a:custGeom>
                  <a:avLst/>
                  <a:gdLst>
                    <a:gd name="connsiteX0" fmla="*/ 196349 w 1026421"/>
                    <a:gd name="connsiteY0" fmla="*/ 627361 h 867692"/>
                    <a:gd name="connsiteX1" fmla="*/ 265281 w 1026421"/>
                    <a:gd name="connsiteY1" fmla="*/ 570606 h 867692"/>
                    <a:gd name="connsiteX2" fmla="*/ 356357 w 1026421"/>
                    <a:gd name="connsiteY2" fmla="*/ 477116 h 867692"/>
                    <a:gd name="connsiteX3" fmla="*/ 255821 w 1026421"/>
                    <a:gd name="connsiteY3" fmla="*/ 358473 h 867692"/>
                    <a:gd name="connsiteX4" fmla="*/ 143002 w 1026421"/>
                    <a:gd name="connsiteY4" fmla="*/ 310352 h 867692"/>
                    <a:gd name="connsiteX5" fmla="*/ 36326 w 1026421"/>
                    <a:gd name="connsiteY5" fmla="*/ 225626 h 867692"/>
                    <a:gd name="connsiteX6" fmla="*/ 140016 w 1026421"/>
                    <a:gd name="connsiteY6" fmla="*/ 109705 h 867692"/>
                    <a:gd name="connsiteX7" fmla="*/ 0 w 1026421"/>
                    <a:gd name="connsiteY7" fmla="*/ 0 h 867692"/>
                    <a:gd name="connsiteX8" fmla="*/ 583494 w 1026421"/>
                    <a:gd name="connsiteY8" fmla="*/ 457152 h 867692"/>
                    <a:gd name="connsiteX9" fmla="*/ 733224 w 1026421"/>
                    <a:gd name="connsiteY9" fmla="*/ 259369 h 867692"/>
                    <a:gd name="connsiteX10" fmla="*/ 817297 w 1026421"/>
                    <a:gd name="connsiteY10" fmla="*/ 242820 h 867692"/>
                    <a:gd name="connsiteX11" fmla="*/ 1026421 w 1026421"/>
                    <a:gd name="connsiteY11" fmla="*/ 229785 h 867692"/>
                    <a:gd name="connsiteX12" fmla="*/ 957849 w 1026421"/>
                    <a:gd name="connsiteY12" fmla="*/ 635678 h 867692"/>
                    <a:gd name="connsiteX13" fmla="*/ 890611 w 1026421"/>
                    <a:gd name="connsiteY13" fmla="*/ 736337 h 867692"/>
                    <a:gd name="connsiteX14" fmla="*/ 803315 w 1026421"/>
                    <a:gd name="connsiteY14" fmla="*/ 797547 h 867692"/>
                    <a:gd name="connsiteX15" fmla="*/ 356404 w 1026421"/>
                    <a:gd name="connsiteY15" fmla="*/ 867692 h 867692"/>
                    <a:gd name="connsiteX16" fmla="*/ 358281 w 1026421"/>
                    <a:gd name="connsiteY16" fmla="*/ 818998 h 867692"/>
                    <a:gd name="connsiteX17" fmla="*/ 345172 w 1026421"/>
                    <a:gd name="connsiteY17" fmla="*/ 775768 h 867692"/>
                    <a:gd name="connsiteX18" fmla="*/ 277919 w 1026421"/>
                    <a:gd name="connsiteY18" fmla="*/ 724741 h 867692"/>
                    <a:gd name="connsiteX19" fmla="*/ 196349 w 1026421"/>
                    <a:gd name="connsiteY19" fmla="*/ 627361 h 867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26421" h="867692">
                      <a:moveTo>
                        <a:pt x="196349" y="627361"/>
                      </a:moveTo>
                      <a:cubicBezTo>
                        <a:pt x="223131" y="613123"/>
                        <a:pt x="245374" y="593302"/>
                        <a:pt x="265281" y="570606"/>
                      </a:cubicBezTo>
                      <a:cubicBezTo>
                        <a:pt x="295639" y="539443"/>
                        <a:pt x="325998" y="508279"/>
                        <a:pt x="356357" y="477116"/>
                      </a:cubicBezTo>
                      <a:cubicBezTo>
                        <a:pt x="322582" y="437926"/>
                        <a:pt x="290915" y="395865"/>
                        <a:pt x="255821" y="358473"/>
                      </a:cubicBezTo>
                      <a:cubicBezTo>
                        <a:pt x="218490" y="341964"/>
                        <a:pt x="179016" y="329106"/>
                        <a:pt x="143002" y="310352"/>
                      </a:cubicBezTo>
                      <a:cubicBezTo>
                        <a:pt x="107443" y="282110"/>
                        <a:pt x="71885" y="253868"/>
                        <a:pt x="36326" y="225626"/>
                      </a:cubicBezTo>
                      <a:cubicBezTo>
                        <a:pt x="70889" y="186986"/>
                        <a:pt x="105453" y="148345"/>
                        <a:pt x="140016" y="109705"/>
                      </a:cubicBezTo>
                      <a:cubicBezTo>
                        <a:pt x="93344" y="73137"/>
                        <a:pt x="46671" y="36568"/>
                        <a:pt x="0" y="0"/>
                      </a:cubicBezTo>
                      <a:cubicBezTo>
                        <a:pt x="194497" y="152384"/>
                        <a:pt x="388996" y="304769"/>
                        <a:pt x="583494" y="457152"/>
                      </a:cubicBezTo>
                      <a:cubicBezTo>
                        <a:pt x="633404" y="391224"/>
                        <a:pt x="683313" y="325297"/>
                        <a:pt x="733224" y="259369"/>
                      </a:cubicBezTo>
                      <a:cubicBezTo>
                        <a:pt x="760459" y="249577"/>
                        <a:pt x="788094" y="241952"/>
                        <a:pt x="817297" y="242820"/>
                      </a:cubicBezTo>
                      <a:cubicBezTo>
                        <a:pt x="887006" y="238475"/>
                        <a:pt x="956714" y="234130"/>
                        <a:pt x="1026421" y="229785"/>
                      </a:cubicBezTo>
                      <a:cubicBezTo>
                        <a:pt x="1003564" y="365083"/>
                        <a:pt x="980707" y="500381"/>
                        <a:pt x="957849" y="635678"/>
                      </a:cubicBezTo>
                      <a:cubicBezTo>
                        <a:pt x="935184" y="668990"/>
                        <a:pt x="914500" y="704199"/>
                        <a:pt x="890611" y="736337"/>
                      </a:cubicBezTo>
                      <a:cubicBezTo>
                        <a:pt x="861341" y="756322"/>
                        <a:pt x="833403" y="779554"/>
                        <a:pt x="803315" y="797547"/>
                      </a:cubicBezTo>
                      <a:cubicBezTo>
                        <a:pt x="654340" y="820840"/>
                        <a:pt x="505399" y="844844"/>
                        <a:pt x="356404" y="867692"/>
                      </a:cubicBezTo>
                      <a:cubicBezTo>
                        <a:pt x="356830" y="856948"/>
                        <a:pt x="357689" y="834298"/>
                        <a:pt x="358281" y="818998"/>
                      </a:cubicBezTo>
                      <a:cubicBezTo>
                        <a:pt x="357188" y="802781"/>
                        <a:pt x="367203" y="780440"/>
                        <a:pt x="345172" y="775768"/>
                      </a:cubicBezTo>
                      <a:cubicBezTo>
                        <a:pt x="320734" y="761163"/>
                        <a:pt x="293326" y="750089"/>
                        <a:pt x="277919" y="724741"/>
                      </a:cubicBezTo>
                      <a:cubicBezTo>
                        <a:pt x="250729" y="692282"/>
                        <a:pt x="223540" y="659821"/>
                        <a:pt x="196349" y="627361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Полилиния: фигура 325">
                  <a:extLst>
                    <a:ext uri="{FF2B5EF4-FFF2-40B4-BE49-F238E27FC236}">
                      <a16:creationId xmlns:a16="http://schemas.microsoft.com/office/drawing/2014/main" id="{6F517EE6-724D-495E-BB5C-2C2BBCEEF190}"/>
                    </a:ext>
                  </a:extLst>
                </p:cNvPr>
                <p:cNvSpPr/>
                <p:nvPr/>
              </p:nvSpPr>
              <p:spPr>
                <a:xfrm>
                  <a:off x="4427090" y="3314405"/>
                  <a:ext cx="334099" cy="247243"/>
                </a:xfrm>
                <a:custGeom>
                  <a:avLst/>
                  <a:gdLst>
                    <a:gd name="connsiteX0" fmla="*/ 518169 w 782068"/>
                    <a:gd name="connsiteY0" fmla="*/ 573638 h 578754"/>
                    <a:gd name="connsiteX1" fmla="*/ 418104 w 782068"/>
                    <a:gd name="connsiteY1" fmla="*/ 578755 h 578754"/>
                    <a:gd name="connsiteX2" fmla="*/ 289866 w 782068"/>
                    <a:gd name="connsiteY2" fmla="*/ 497931 h 578754"/>
                    <a:gd name="connsiteX3" fmla="*/ 0 w 782068"/>
                    <a:gd name="connsiteY3" fmla="*/ 56030 h 578754"/>
                    <a:gd name="connsiteX4" fmla="*/ 30307 w 782068"/>
                    <a:gd name="connsiteY4" fmla="*/ 51026 h 578754"/>
                    <a:gd name="connsiteX5" fmla="*/ 98978 w 782068"/>
                    <a:gd name="connsiteY5" fmla="*/ 92695 h 578754"/>
                    <a:gd name="connsiteX6" fmla="*/ 149785 w 782068"/>
                    <a:gd name="connsiteY6" fmla="*/ 105820 h 578754"/>
                    <a:gd name="connsiteX7" fmla="*/ 242537 w 782068"/>
                    <a:gd name="connsiteY7" fmla="*/ 101691 h 578754"/>
                    <a:gd name="connsiteX8" fmla="*/ 627760 w 782068"/>
                    <a:gd name="connsiteY8" fmla="*/ 0 h 578754"/>
                    <a:gd name="connsiteX9" fmla="*/ 688413 w 782068"/>
                    <a:gd name="connsiteY9" fmla="*/ 235278 h 578754"/>
                    <a:gd name="connsiteX10" fmla="*/ 697619 w 782068"/>
                    <a:gd name="connsiteY10" fmla="*/ 459130 h 578754"/>
                    <a:gd name="connsiteX11" fmla="*/ 776436 w 782068"/>
                    <a:gd name="connsiteY11" fmla="*/ 554103 h 578754"/>
                    <a:gd name="connsiteX12" fmla="*/ 755752 w 782068"/>
                    <a:gd name="connsiteY12" fmla="*/ 559486 h 578754"/>
                    <a:gd name="connsiteX13" fmla="*/ 518169 w 782068"/>
                    <a:gd name="connsiteY13" fmla="*/ 573638 h 578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82068" h="578754">
                      <a:moveTo>
                        <a:pt x="518169" y="573638"/>
                      </a:moveTo>
                      <a:cubicBezTo>
                        <a:pt x="484894" y="576040"/>
                        <a:pt x="451446" y="576931"/>
                        <a:pt x="418104" y="578755"/>
                      </a:cubicBezTo>
                      <a:cubicBezTo>
                        <a:pt x="375567" y="551600"/>
                        <a:pt x="331380" y="526134"/>
                        <a:pt x="289866" y="497931"/>
                      </a:cubicBezTo>
                      <a:cubicBezTo>
                        <a:pt x="193244" y="350630"/>
                        <a:pt x="96622" y="203330"/>
                        <a:pt x="0" y="56030"/>
                      </a:cubicBezTo>
                      <a:cubicBezTo>
                        <a:pt x="10117" y="48655"/>
                        <a:pt x="20246" y="36836"/>
                        <a:pt x="30307" y="51026"/>
                      </a:cubicBezTo>
                      <a:cubicBezTo>
                        <a:pt x="52288" y="66534"/>
                        <a:pt x="72786" y="84680"/>
                        <a:pt x="98978" y="92695"/>
                      </a:cubicBezTo>
                      <a:cubicBezTo>
                        <a:pt x="115543" y="99057"/>
                        <a:pt x="131275" y="109876"/>
                        <a:pt x="149785" y="105820"/>
                      </a:cubicBezTo>
                      <a:cubicBezTo>
                        <a:pt x="180639" y="104008"/>
                        <a:pt x="212014" y="105804"/>
                        <a:pt x="242537" y="101691"/>
                      </a:cubicBezTo>
                      <a:cubicBezTo>
                        <a:pt x="370944" y="67794"/>
                        <a:pt x="499352" y="33897"/>
                        <a:pt x="627760" y="0"/>
                      </a:cubicBezTo>
                      <a:cubicBezTo>
                        <a:pt x="647833" y="78447"/>
                        <a:pt x="669056" y="156724"/>
                        <a:pt x="688413" y="235278"/>
                      </a:cubicBezTo>
                      <a:cubicBezTo>
                        <a:pt x="691482" y="309896"/>
                        <a:pt x="694551" y="384513"/>
                        <a:pt x="697619" y="459130"/>
                      </a:cubicBezTo>
                      <a:cubicBezTo>
                        <a:pt x="724080" y="490545"/>
                        <a:pt x="749048" y="523877"/>
                        <a:pt x="776436" y="554103"/>
                      </a:cubicBezTo>
                      <a:cubicBezTo>
                        <a:pt x="794951" y="560776"/>
                        <a:pt x="762457" y="557656"/>
                        <a:pt x="755752" y="559486"/>
                      </a:cubicBezTo>
                      <a:cubicBezTo>
                        <a:pt x="676558" y="564204"/>
                        <a:pt x="597364" y="568921"/>
                        <a:pt x="518169" y="573638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Полилиния: фигура 326">
                  <a:extLst>
                    <a:ext uri="{FF2B5EF4-FFF2-40B4-BE49-F238E27FC236}">
                      <a16:creationId xmlns:a16="http://schemas.microsoft.com/office/drawing/2014/main" id="{A079EF70-5092-4304-944E-C3EE58C39E18}"/>
                    </a:ext>
                  </a:extLst>
                </p:cNvPr>
                <p:cNvSpPr/>
                <p:nvPr/>
              </p:nvSpPr>
              <p:spPr>
                <a:xfrm>
                  <a:off x="3912007" y="3205925"/>
                  <a:ext cx="282165" cy="364335"/>
                </a:xfrm>
                <a:custGeom>
                  <a:avLst/>
                  <a:gdLst>
                    <a:gd name="connsiteX0" fmla="*/ 654849 w 660499"/>
                    <a:gd name="connsiteY0" fmla="*/ 1986 h 852844"/>
                    <a:gd name="connsiteX1" fmla="*/ 567273 w 660499"/>
                    <a:gd name="connsiteY1" fmla="*/ 140436 h 852844"/>
                    <a:gd name="connsiteX2" fmla="*/ 471225 w 660499"/>
                    <a:gd name="connsiteY2" fmla="*/ 335398 h 852844"/>
                    <a:gd name="connsiteX3" fmla="*/ 660500 w 660499"/>
                    <a:gd name="connsiteY3" fmla="*/ 414513 h 852844"/>
                    <a:gd name="connsiteX4" fmla="*/ 629425 w 660499"/>
                    <a:gd name="connsiteY4" fmla="*/ 552963 h 852844"/>
                    <a:gd name="connsiteX5" fmla="*/ 615301 w 660499"/>
                    <a:gd name="connsiteY5" fmla="*/ 756402 h 852844"/>
                    <a:gd name="connsiteX6" fmla="*/ 337045 w 660499"/>
                    <a:gd name="connsiteY6" fmla="*/ 852844 h 852844"/>
                    <a:gd name="connsiteX7" fmla="*/ 333862 w 660499"/>
                    <a:gd name="connsiteY7" fmla="*/ 828868 h 852844"/>
                    <a:gd name="connsiteX8" fmla="*/ 328754 w 660499"/>
                    <a:gd name="connsiteY8" fmla="*/ 827351 h 852844"/>
                    <a:gd name="connsiteX9" fmla="*/ 323299 w 660499"/>
                    <a:gd name="connsiteY9" fmla="*/ 772786 h 852844"/>
                    <a:gd name="connsiteX10" fmla="*/ 161417 w 660499"/>
                    <a:gd name="connsiteY10" fmla="*/ 421468 h 852844"/>
                    <a:gd name="connsiteX11" fmla="*/ 5647 w 660499"/>
                    <a:gd name="connsiteY11" fmla="*/ 97646 h 852844"/>
                    <a:gd name="connsiteX12" fmla="*/ 2591 w 660499"/>
                    <a:gd name="connsiteY12" fmla="*/ 2943 h 852844"/>
                    <a:gd name="connsiteX13" fmla="*/ 1118 w 660499"/>
                    <a:gd name="connsiteY13" fmla="*/ 979 h 852844"/>
                    <a:gd name="connsiteX14" fmla="*/ 2276 w 660499"/>
                    <a:gd name="connsiteY14" fmla="*/ 1987 h 852844"/>
                    <a:gd name="connsiteX15" fmla="*/ 561623 w 660499"/>
                    <a:gd name="connsiteY15" fmla="*/ 18940 h 852844"/>
                    <a:gd name="connsiteX16" fmla="*/ 652021 w 660499"/>
                    <a:gd name="connsiteY16" fmla="*/ 4812 h 852844"/>
                    <a:gd name="connsiteX17" fmla="*/ 654166 w 660499"/>
                    <a:gd name="connsiteY17" fmla="*/ 1533 h 852844"/>
                    <a:gd name="connsiteX18" fmla="*/ 654845 w 660499"/>
                    <a:gd name="connsiteY18" fmla="*/ 1987 h 852844"/>
                    <a:gd name="connsiteX19" fmla="*/ 654849 w 660499"/>
                    <a:gd name="connsiteY19" fmla="*/ 1986 h 852844"/>
                    <a:gd name="connsiteX20" fmla="*/ 0 w 660499"/>
                    <a:gd name="connsiteY20" fmla="*/ 0 h 852844"/>
                    <a:gd name="connsiteX21" fmla="*/ 4 w 660499"/>
                    <a:gd name="connsiteY21" fmla="*/ 2 h 852844"/>
                    <a:gd name="connsiteX22" fmla="*/ 83 w 660499"/>
                    <a:gd name="connsiteY22" fmla="*/ 1589 h 852844"/>
                    <a:gd name="connsiteX23" fmla="*/ 4 w 660499"/>
                    <a:gd name="connsiteY23" fmla="*/ 0 h 852844"/>
                    <a:gd name="connsiteX24" fmla="*/ 4 w 660499"/>
                    <a:gd name="connsiteY24" fmla="*/ 0 h 852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60499" h="852844">
                      <a:moveTo>
                        <a:pt x="654849" y="1986"/>
                      </a:moveTo>
                      <a:lnTo>
                        <a:pt x="567273" y="140436"/>
                      </a:lnTo>
                      <a:lnTo>
                        <a:pt x="471225" y="335398"/>
                      </a:lnTo>
                      <a:lnTo>
                        <a:pt x="660500" y="414513"/>
                      </a:lnTo>
                      <a:lnTo>
                        <a:pt x="629425" y="552963"/>
                      </a:lnTo>
                      <a:lnTo>
                        <a:pt x="615301" y="756402"/>
                      </a:lnTo>
                      <a:lnTo>
                        <a:pt x="337045" y="852844"/>
                      </a:lnTo>
                      <a:lnTo>
                        <a:pt x="333862" y="828868"/>
                      </a:lnTo>
                      <a:lnTo>
                        <a:pt x="328754" y="827351"/>
                      </a:lnTo>
                      <a:lnTo>
                        <a:pt x="323299" y="772786"/>
                      </a:lnTo>
                      <a:lnTo>
                        <a:pt x="161417" y="421468"/>
                      </a:lnTo>
                      <a:lnTo>
                        <a:pt x="5647" y="97646"/>
                      </a:lnTo>
                      <a:lnTo>
                        <a:pt x="2591" y="2943"/>
                      </a:lnTo>
                      <a:lnTo>
                        <a:pt x="1118" y="979"/>
                      </a:lnTo>
                      <a:lnTo>
                        <a:pt x="2276" y="1987"/>
                      </a:lnTo>
                      <a:lnTo>
                        <a:pt x="561623" y="18940"/>
                      </a:lnTo>
                      <a:lnTo>
                        <a:pt x="652021" y="4812"/>
                      </a:lnTo>
                      <a:lnTo>
                        <a:pt x="654166" y="1533"/>
                      </a:lnTo>
                      <a:lnTo>
                        <a:pt x="654845" y="1987"/>
                      </a:lnTo>
                      <a:lnTo>
                        <a:pt x="654849" y="1986"/>
                      </a:lnTo>
                      <a:close/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83" y="1589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0" name="Группа 299">
                <a:extLst>
                  <a:ext uri="{FF2B5EF4-FFF2-40B4-BE49-F238E27FC236}">
                    <a16:creationId xmlns:a16="http://schemas.microsoft.com/office/drawing/2014/main" id="{CC5ED885-16E3-4F5D-A3B1-415B87284E19}"/>
                  </a:ext>
                </a:extLst>
              </p:cNvPr>
              <p:cNvGrpSpPr/>
              <p:nvPr/>
            </p:nvGrpSpPr>
            <p:grpSpPr>
              <a:xfrm>
                <a:off x="1303669" y="1477954"/>
                <a:ext cx="570267" cy="738546"/>
                <a:chOff x="4623515" y="4457956"/>
                <a:chExt cx="1862461" cy="2412046"/>
              </a:xfrm>
              <a:solidFill>
                <a:schemeClr val="bg1"/>
              </a:solidFill>
            </p:grpSpPr>
            <p:sp>
              <p:nvSpPr>
                <p:cNvPr id="402" name="Полилиния: фигура 296">
                  <a:extLst>
                    <a:ext uri="{FF2B5EF4-FFF2-40B4-BE49-F238E27FC236}">
                      <a16:creationId xmlns:a16="http://schemas.microsoft.com/office/drawing/2014/main" id="{BE9FD962-8182-4E33-B064-D195C7192049}"/>
                    </a:ext>
                  </a:extLst>
                </p:cNvPr>
                <p:cNvSpPr/>
                <p:nvPr/>
              </p:nvSpPr>
              <p:spPr>
                <a:xfrm>
                  <a:off x="4911033" y="4457956"/>
                  <a:ext cx="518054" cy="688925"/>
                </a:xfrm>
                <a:custGeom>
                  <a:avLst/>
                  <a:gdLst>
                    <a:gd name="connsiteX0" fmla="*/ 443147 w 1212672"/>
                    <a:gd name="connsiteY0" fmla="*/ 1358918 h 1612654"/>
                    <a:gd name="connsiteX1" fmla="*/ 510324 w 1212672"/>
                    <a:gd name="connsiteY1" fmla="*/ 1560485 h 1612654"/>
                    <a:gd name="connsiteX2" fmla="*/ 593204 w 1212672"/>
                    <a:gd name="connsiteY2" fmla="*/ 1612655 h 1612654"/>
                    <a:gd name="connsiteX3" fmla="*/ 1154950 w 1212672"/>
                    <a:gd name="connsiteY3" fmla="*/ 1553657 h 1612654"/>
                    <a:gd name="connsiteX4" fmla="*/ 1198857 w 1212672"/>
                    <a:gd name="connsiteY4" fmla="*/ 1045983 h 1612654"/>
                    <a:gd name="connsiteX5" fmla="*/ 1205909 w 1212672"/>
                    <a:gd name="connsiteY5" fmla="*/ 975733 h 1612654"/>
                    <a:gd name="connsiteX6" fmla="*/ 1204499 w 1212672"/>
                    <a:gd name="connsiteY6" fmla="*/ 817915 h 1612654"/>
                    <a:gd name="connsiteX7" fmla="*/ 1130703 w 1212672"/>
                    <a:gd name="connsiteY7" fmla="*/ 412744 h 1612654"/>
                    <a:gd name="connsiteX8" fmla="*/ 1125986 w 1212672"/>
                    <a:gd name="connsiteY8" fmla="*/ 198077 h 1612654"/>
                    <a:gd name="connsiteX9" fmla="*/ 1090995 w 1212672"/>
                    <a:gd name="connsiteY9" fmla="*/ 145331 h 1612654"/>
                    <a:gd name="connsiteX10" fmla="*/ 996534 w 1212672"/>
                    <a:gd name="connsiteY10" fmla="*/ 149066 h 1612654"/>
                    <a:gd name="connsiteX11" fmla="*/ 868455 w 1212672"/>
                    <a:gd name="connsiteY11" fmla="*/ 0 h 1612654"/>
                    <a:gd name="connsiteX12" fmla="*/ 935035 w 1212672"/>
                    <a:gd name="connsiteY12" fmla="*/ 77484 h 1612654"/>
                    <a:gd name="connsiteX13" fmla="*/ 871913 w 1212672"/>
                    <a:gd name="connsiteY13" fmla="*/ 100016 h 1612654"/>
                    <a:gd name="connsiteX14" fmla="*/ 778353 w 1212672"/>
                    <a:gd name="connsiteY14" fmla="*/ 53221 h 1612654"/>
                    <a:gd name="connsiteX15" fmla="*/ 753046 w 1212672"/>
                    <a:gd name="connsiteY15" fmla="*/ 155440 h 1612654"/>
                    <a:gd name="connsiteX16" fmla="*/ 740175 w 1212672"/>
                    <a:gd name="connsiteY16" fmla="*/ 297052 h 1612654"/>
                    <a:gd name="connsiteX17" fmla="*/ 670542 w 1212672"/>
                    <a:gd name="connsiteY17" fmla="*/ 290901 h 1612654"/>
                    <a:gd name="connsiteX18" fmla="*/ 596251 w 1212672"/>
                    <a:gd name="connsiteY18" fmla="*/ 255932 h 1612654"/>
                    <a:gd name="connsiteX19" fmla="*/ 569256 w 1212672"/>
                    <a:gd name="connsiteY19" fmla="*/ 306407 h 1612654"/>
                    <a:gd name="connsiteX20" fmla="*/ 498434 w 1212672"/>
                    <a:gd name="connsiteY20" fmla="*/ 298441 h 1612654"/>
                    <a:gd name="connsiteX21" fmla="*/ 150131 w 1212672"/>
                    <a:gd name="connsiteY21" fmla="*/ 394207 h 1612654"/>
                    <a:gd name="connsiteX22" fmla="*/ 146242 w 1212672"/>
                    <a:gd name="connsiteY22" fmla="*/ 472132 h 1612654"/>
                    <a:gd name="connsiteX23" fmla="*/ 97580 w 1212672"/>
                    <a:gd name="connsiteY23" fmla="*/ 499344 h 1612654"/>
                    <a:gd name="connsiteX24" fmla="*/ 39930 w 1212672"/>
                    <a:gd name="connsiteY24" fmla="*/ 519529 h 1612654"/>
                    <a:gd name="connsiteX25" fmla="*/ 0 w 1212672"/>
                    <a:gd name="connsiteY25" fmla="*/ 711279 h 1612654"/>
                    <a:gd name="connsiteX26" fmla="*/ 96927 w 1212672"/>
                    <a:gd name="connsiteY26" fmla="*/ 937487 h 1612654"/>
                    <a:gd name="connsiteX27" fmla="*/ 318272 w 1212672"/>
                    <a:gd name="connsiteY27" fmla="*/ 867544 h 1612654"/>
                    <a:gd name="connsiteX28" fmla="*/ 440574 w 1212672"/>
                    <a:gd name="connsiteY28" fmla="*/ 884612 h 1612654"/>
                    <a:gd name="connsiteX29" fmla="*/ 424291 w 1212672"/>
                    <a:gd name="connsiteY29" fmla="*/ 1190423 h 1612654"/>
                    <a:gd name="connsiteX30" fmla="*/ 443148 w 1212672"/>
                    <a:gd name="connsiteY30" fmla="*/ 1358918 h 1612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212672" h="1612654">
                      <a:moveTo>
                        <a:pt x="443147" y="1358918"/>
                      </a:moveTo>
                      <a:cubicBezTo>
                        <a:pt x="465538" y="1426107"/>
                        <a:pt x="487930" y="1493296"/>
                        <a:pt x="510324" y="1560485"/>
                      </a:cubicBezTo>
                      <a:cubicBezTo>
                        <a:pt x="538187" y="1576910"/>
                        <a:pt x="564239" y="1600695"/>
                        <a:pt x="593204" y="1612655"/>
                      </a:cubicBezTo>
                      <a:cubicBezTo>
                        <a:pt x="780453" y="1592989"/>
                        <a:pt x="967702" y="1573322"/>
                        <a:pt x="1154950" y="1553657"/>
                      </a:cubicBezTo>
                      <a:cubicBezTo>
                        <a:pt x="1169587" y="1384432"/>
                        <a:pt x="1184222" y="1215208"/>
                        <a:pt x="1198857" y="1045983"/>
                      </a:cubicBezTo>
                      <a:cubicBezTo>
                        <a:pt x="1204194" y="1029425"/>
                        <a:pt x="1202946" y="997910"/>
                        <a:pt x="1205909" y="975733"/>
                      </a:cubicBezTo>
                      <a:cubicBezTo>
                        <a:pt x="1208632" y="922957"/>
                        <a:pt x="1220437" y="869695"/>
                        <a:pt x="1204499" y="817915"/>
                      </a:cubicBezTo>
                      <a:cubicBezTo>
                        <a:pt x="1180368" y="682812"/>
                        <a:pt x="1152545" y="548072"/>
                        <a:pt x="1130703" y="412744"/>
                      </a:cubicBezTo>
                      <a:cubicBezTo>
                        <a:pt x="1128431" y="341287"/>
                        <a:pt x="1131652" y="269055"/>
                        <a:pt x="1125986" y="198077"/>
                      </a:cubicBezTo>
                      <a:cubicBezTo>
                        <a:pt x="1115594" y="178693"/>
                        <a:pt x="1123132" y="133909"/>
                        <a:pt x="1090995" y="145331"/>
                      </a:cubicBezTo>
                      <a:cubicBezTo>
                        <a:pt x="1059981" y="145442"/>
                        <a:pt x="1025220" y="154572"/>
                        <a:pt x="996534" y="149066"/>
                      </a:cubicBezTo>
                      <a:cubicBezTo>
                        <a:pt x="953840" y="99377"/>
                        <a:pt x="911149" y="49689"/>
                        <a:pt x="868455" y="0"/>
                      </a:cubicBezTo>
                      <a:cubicBezTo>
                        <a:pt x="890649" y="25828"/>
                        <a:pt x="912843" y="51656"/>
                        <a:pt x="935035" y="77484"/>
                      </a:cubicBezTo>
                      <a:cubicBezTo>
                        <a:pt x="914131" y="86839"/>
                        <a:pt x="895050" y="120960"/>
                        <a:pt x="871913" y="100016"/>
                      </a:cubicBezTo>
                      <a:cubicBezTo>
                        <a:pt x="840727" y="84417"/>
                        <a:pt x="809539" y="68818"/>
                        <a:pt x="778353" y="53221"/>
                      </a:cubicBezTo>
                      <a:cubicBezTo>
                        <a:pt x="761997" y="85350"/>
                        <a:pt x="753113" y="119314"/>
                        <a:pt x="753046" y="155440"/>
                      </a:cubicBezTo>
                      <a:cubicBezTo>
                        <a:pt x="748757" y="202644"/>
                        <a:pt x="744466" y="249848"/>
                        <a:pt x="740175" y="297052"/>
                      </a:cubicBezTo>
                      <a:cubicBezTo>
                        <a:pt x="716111" y="300525"/>
                        <a:pt x="691455" y="307803"/>
                        <a:pt x="670542" y="290901"/>
                      </a:cubicBezTo>
                      <a:cubicBezTo>
                        <a:pt x="645780" y="279244"/>
                        <a:pt x="621014" y="267588"/>
                        <a:pt x="596251" y="255932"/>
                      </a:cubicBezTo>
                      <a:cubicBezTo>
                        <a:pt x="586691" y="271760"/>
                        <a:pt x="597264" y="323324"/>
                        <a:pt x="569256" y="306407"/>
                      </a:cubicBezTo>
                      <a:cubicBezTo>
                        <a:pt x="545864" y="298151"/>
                        <a:pt x="522653" y="285217"/>
                        <a:pt x="498434" y="298441"/>
                      </a:cubicBezTo>
                      <a:cubicBezTo>
                        <a:pt x="382544" y="331019"/>
                        <a:pt x="264536" y="356827"/>
                        <a:pt x="150131" y="394207"/>
                      </a:cubicBezTo>
                      <a:cubicBezTo>
                        <a:pt x="142366" y="415629"/>
                        <a:pt x="148605" y="446908"/>
                        <a:pt x="146242" y="472132"/>
                      </a:cubicBezTo>
                      <a:cubicBezTo>
                        <a:pt x="157696" y="508887"/>
                        <a:pt x="121492" y="497967"/>
                        <a:pt x="97580" y="499344"/>
                      </a:cubicBezTo>
                      <a:cubicBezTo>
                        <a:pt x="76878" y="504259"/>
                        <a:pt x="36988" y="485763"/>
                        <a:pt x="39930" y="519529"/>
                      </a:cubicBezTo>
                      <a:cubicBezTo>
                        <a:pt x="26620" y="583447"/>
                        <a:pt x="13310" y="647363"/>
                        <a:pt x="0" y="711279"/>
                      </a:cubicBezTo>
                      <a:cubicBezTo>
                        <a:pt x="32309" y="786682"/>
                        <a:pt x="64619" y="862085"/>
                        <a:pt x="96927" y="937487"/>
                      </a:cubicBezTo>
                      <a:cubicBezTo>
                        <a:pt x="170762" y="914784"/>
                        <a:pt x="244172" y="887236"/>
                        <a:pt x="318272" y="867544"/>
                      </a:cubicBezTo>
                      <a:cubicBezTo>
                        <a:pt x="359038" y="873233"/>
                        <a:pt x="399806" y="878922"/>
                        <a:pt x="440574" y="884612"/>
                      </a:cubicBezTo>
                      <a:cubicBezTo>
                        <a:pt x="435810" y="986532"/>
                        <a:pt x="425624" y="1088590"/>
                        <a:pt x="424291" y="1190423"/>
                      </a:cubicBezTo>
                      <a:cubicBezTo>
                        <a:pt x="430618" y="1246551"/>
                        <a:pt x="436612" y="1302978"/>
                        <a:pt x="443148" y="1358918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03" name="Полилиния: фигура 297">
                  <a:extLst>
                    <a:ext uri="{FF2B5EF4-FFF2-40B4-BE49-F238E27FC236}">
                      <a16:creationId xmlns:a16="http://schemas.microsoft.com/office/drawing/2014/main" id="{EF085AEB-067B-4151-A6FF-AF767407201E}"/>
                    </a:ext>
                  </a:extLst>
                </p:cNvPr>
                <p:cNvSpPr/>
                <p:nvPr/>
              </p:nvSpPr>
              <p:spPr>
                <a:xfrm>
                  <a:off x="4623515" y="6010023"/>
                  <a:ext cx="586082" cy="329656"/>
                </a:xfrm>
                <a:custGeom>
                  <a:avLst/>
                  <a:gdLst>
                    <a:gd name="connsiteX0" fmla="*/ 1053635 w 1371917"/>
                    <a:gd name="connsiteY0" fmla="*/ 159004 h 771668"/>
                    <a:gd name="connsiteX1" fmla="*/ 868478 w 1371917"/>
                    <a:gd name="connsiteY1" fmla="*/ 106721 h 771668"/>
                    <a:gd name="connsiteX2" fmla="*/ 846629 w 1371917"/>
                    <a:gd name="connsiteY2" fmla="*/ 163498 h 771668"/>
                    <a:gd name="connsiteX3" fmla="*/ 402864 w 1371917"/>
                    <a:gd name="connsiteY3" fmla="*/ 31117 h 771668"/>
                    <a:gd name="connsiteX4" fmla="*/ 341148 w 1371917"/>
                    <a:gd name="connsiteY4" fmla="*/ 62741 h 771668"/>
                    <a:gd name="connsiteX5" fmla="*/ 285665 w 1371917"/>
                    <a:gd name="connsiteY5" fmla="*/ 39757 h 771668"/>
                    <a:gd name="connsiteX6" fmla="*/ 236175 w 1371917"/>
                    <a:gd name="connsiteY6" fmla="*/ 0 h 771668"/>
                    <a:gd name="connsiteX7" fmla="*/ 195423 w 1371917"/>
                    <a:gd name="connsiteY7" fmla="*/ 82234 h 771668"/>
                    <a:gd name="connsiteX8" fmla="*/ 100037 w 1371917"/>
                    <a:gd name="connsiteY8" fmla="*/ 119850 h 771668"/>
                    <a:gd name="connsiteX9" fmla="*/ 77664 w 1371917"/>
                    <a:gd name="connsiteY9" fmla="*/ 193350 h 771668"/>
                    <a:gd name="connsiteX10" fmla="*/ 101354 w 1371917"/>
                    <a:gd name="connsiteY10" fmla="*/ 231949 h 771668"/>
                    <a:gd name="connsiteX11" fmla="*/ 151091 w 1371917"/>
                    <a:gd name="connsiteY11" fmla="*/ 196123 h 771668"/>
                    <a:gd name="connsiteX12" fmla="*/ 136053 w 1371917"/>
                    <a:gd name="connsiteY12" fmla="*/ 269287 h 771668"/>
                    <a:gd name="connsiteX13" fmla="*/ 172402 w 1371917"/>
                    <a:gd name="connsiteY13" fmla="*/ 266654 h 771668"/>
                    <a:gd name="connsiteX14" fmla="*/ 141990 w 1371917"/>
                    <a:gd name="connsiteY14" fmla="*/ 358361 h 771668"/>
                    <a:gd name="connsiteX15" fmla="*/ 147926 w 1371917"/>
                    <a:gd name="connsiteY15" fmla="*/ 382113 h 771668"/>
                    <a:gd name="connsiteX16" fmla="*/ 99031 w 1371917"/>
                    <a:gd name="connsiteY16" fmla="*/ 415445 h 771668"/>
                    <a:gd name="connsiteX17" fmla="*/ 102334 w 1371917"/>
                    <a:gd name="connsiteY17" fmla="*/ 578918 h 771668"/>
                    <a:gd name="connsiteX18" fmla="*/ 0 w 1371917"/>
                    <a:gd name="connsiteY18" fmla="*/ 594284 h 771668"/>
                    <a:gd name="connsiteX19" fmla="*/ 44678 w 1371917"/>
                    <a:gd name="connsiteY19" fmla="*/ 689170 h 771668"/>
                    <a:gd name="connsiteX20" fmla="*/ 84726 w 1371917"/>
                    <a:gd name="connsiteY20" fmla="*/ 669479 h 771668"/>
                    <a:gd name="connsiteX21" fmla="*/ 121245 w 1371917"/>
                    <a:gd name="connsiteY21" fmla="*/ 750075 h 771668"/>
                    <a:gd name="connsiteX22" fmla="*/ 174710 w 1371917"/>
                    <a:gd name="connsiteY22" fmla="*/ 754147 h 771668"/>
                    <a:gd name="connsiteX23" fmla="*/ 293987 w 1371917"/>
                    <a:gd name="connsiteY23" fmla="*/ 674346 h 771668"/>
                    <a:gd name="connsiteX24" fmla="*/ 374239 w 1371917"/>
                    <a:gd name="connsiteY24" fmla="*/ 670534 h 771668"/>
                    <a:gd name="connsiteX25" fmla="*/ 373514 w 1371917"/>
                    <a:gd name="connsiteY25" fmla="*/ 728344 h 771668"/>
                    <a:gd name="connsiteX26" fmla="*/ 561432 w 1371917"/>
                    <a:gd name="connsiteY26" fmla="*/ 763073 h 771668"/>
                    <a:gd name="connsiteX27" fmla="*/ 580697 w 1371917"/>
                    <a:gd name="connsiteY27" fmla="*/ 747893 h 771668"/>
                    <a:gd name="connsiteX28" fmla="*/ 682681 w 1371917"/>
                    <a:gd name="connsiteY28" fmla="*/ 771669 h 771668"/>
                    <a:gd name="connsiteX29" fmla="*/ 738262 w 1371917"/>
                    <a:gd name="connsiteY29" fmla="*/ 565205 h 771668"/>
                    <a:gd name="connsiteX30" fmla="*/ 1039497 w 1371917"/>
                    <a:gd name="connsiteY30" fmla="*/ 631681 h 771668"/>
                    <a:gd name="connsiteX31" fmla="*/ 1234934 w 1371917"/>
                    <a:gd name="connsiteY31" fmla="*/ 736280 h 771668"/>
                    <a:gd name="connsiteX32" fmla="*/ 1371917 w 1371917"/>
                    <a:gd name="connsiteY32" fmla="*/ 518628 h 771668"/>
                    <a:gd name="connsiteX33" fmla="*/ 1262230 w 1371917"/>
                    <a:gd name="connsiteY33" fmla="*/ 421806 h 771668"/>
                    <a:gd name="connsiteX34" fmla="*/ 1161846 w 1371917"/>
                    <a:gd name="connsiteY34" fmla="*/ 103887 h 771668"/>
                    <a:gd name="connsiteX35" fmla="*/ 1055678 w 1371917"/>
                    <a:gd name="connsiteY35" fmla="*/ 109928 h 771668"/>
                    <a:gd name="connsiteX36" fmla="*/ 1053635 w 1371917"/>
                    <a:gd name="connsiteY36" fmla="*/ 159004 h 771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371917" h="771668">
                      <a:moveTo>
                        <a:pt x="1053635" y="159004"/>
                      </a:moveTo>
                      <a:lnTo>
                        <a:pt x="868478" y="106721"/>
                      </a:lnTo>
                      <a:lnTo>
                        <a:pt x="846629" y="163498"/>
                      </a:lnTo>
                      <a:lnTo>
                        <a:pt x="402864" y="31117"/>
                      </a:lnTo>
                      <a:lnTo>
                        <a:pt x="341148" y="62741"/>
                      </a:lnTo>
                      <a:lnTo>
                        <a:pt x="285665" y="39757"/>
                      </a:lnTo>
                      <a:lnTo>
                        <a:pt x="236175" y="0"/>
                      </a:lnTo>
                      <a:lnTo>
                        <a:pt x="195423" y="82234"/>
                      </a:lnTo>
                      <a:lnTo>
                        <a:pt x="100037" y="119850"/>
                      </a:lnTo>
                      <a:lnTo>
                        <a:pt x="77664" y="193350"/>
                      </a:lnTo>
                      <a:lnTo>
                        <a:pt x="101354" y="231949"/>
                      </a:lnTo>
                      <a:lnTo>
                        <a:pt x="151091" y="196123"/>
                      </a:lnTo>
                      <a:lnTo>
                        <a:pt x="136053" y="269287"/>
                      </a:lnTo>
                      <a:lnTo>
                        <a:pt x="172402" y="266654"/>
                      </a:lnTo>
                      <a:lnTo>
                        <a:pt x="141990" y="358361"/>
                      </a:lnTo>
                      <a:lnTo>
                        <a:pt x="147926" y="382113"/>
                      </a:lnTo>
                      <a:lnTo>
                        <a:pt x="99031" y="415445"/>
                      </a:lnTo>
                      <a:lnTo>
                        <a:pt x="102334" y="578918"/>
                      </a:lnTo>
                      <a:lnTo>
                        <a:pt x="0" y="594284"/>
                      </a:lnTo>
                      <a:lnTo>
                        <a:pt x="44678" y="689170"/>
                      </a:lnTo>
                      <a:lnTo>
                        <a:pt x="84726" y="669479"/>
                      </a:lnTo>
                      <a:lnTo>
                        <a:pt x="121245" y="750075"/>
                      </a:lnTo>
                      <a:lnTo>
                        <a:pt x="174710" y="754147"/>
                      </a:lnTo>
                      <a:lnTo>
                        <a:pt x="293987" y="674346"/>
                      </a:lnTo>
                      <a:lnTo>
                        <a:pt x="374239" y="670534"/>
                      </a:lnTo>
                      <a:lnTo>
                        <a:pt x="373514" y="728344"/>
                      </a:lnTo>
                      <a:lnTo>
                        <a:pt x="561432" y="763073"/>
                      </a:lnTo>
                      <a:lnTo>
                        <a:pt x="580697" y="747893"/>
                      </a:lnTo>
                      <a:lnTo>
                        <a:pt x="682681" y="771669"/>
                      </a:lnTo>
                      <a:lnTo>
                        <a:pt x="738262" y="565205"/>
                      </a:lnTo>
                      <a:lnTo>
                        <a:pt x="1039497" y="631681"/>
                      </a:lnTo>
                      <a:lnTo>
                        <a:pt x="1234934" y="736280"/>
                      </a:lnTo>
                      <a:lnTo>
                        <a:pt x="1371917" y="518628"/>
                      </a:lnTo>
                      <a:lnTo>
                        <a:pt x="1262230" y="421806"/>
                      </a:lnTo>
                      <a:lnTo>
                        <a:pt x="1161846" y="103887"/>
                      </a:lnTo>
                      <a:lnTo>
                        <a:pt x="1055678" y="109928"/>
                      </a:lnTo>
                      <a:lnTo>
                        <a:pt x="1053635" y="159004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04" name="Полилиния: фигура 298">
                  <a:extLst>
                    <a:ext uri="{FF2B5EF4-FFF2-40B4-BE49-F238E27FC236}">
                      <a16:creationId xmlns:a16="http://schemas.microsoft.com/office/drawing/2014/main" id="{CB4E55E4-EFCD-43C3-8F88-D231691135C2}"/>
                    </a:ext>
                  </a:extLst>
                </p:cNvPr>
                <p:cNvSpPr/>
                <p:nvPr/>
              </p:nvSpPr>
              <p:spPr>
                <a:xfrm>
                  <a:off x="5458519" y="5831230"/>
                  <a:ext cx="502680" cy="480330"/>
                </a:xfrm>
                <a:custGeom>
                  <a:avLst/>
                  <a:gdLst>
                    <a:gd name="connsiteX0" fmla="*/ 0 w 1176687"/>
                    <a:gd name="connsiteY0" fmla="*/ 606845 h 1124370"/>
                    <a:gd name="connsiteX1" fmla="*/ 73543 w 1176687"/>
                    <a:gd name="connsiteY1" fmla="*/ 625235 h 1124370"/>
                    <a:gd name="connsiteX2" fmla="*/ 126076 w 1176687"/>
                    <a:gd name="connsiteY2" fmla="*/ 538542 h 1124370"/>
                    <a:gd name="connsiteX3" fmla="*/ 162844 w 1176687"/>
                    <a:gd name="connsiteY3" fmla="*/ 559558 h 1124370"/>
                    <a:gd name="connsiteX4" fmla="*/ 136582 w 1176687"/>
                    <a:gd name="connsiteY4" fmla="*/ 859040 h 1124370"/>
                    <a:gd name="connsiteX5" fmla="*/ 152338 w 1176687"/>
                    <a:gd name="connsiteY5" fmla="*/ 927343 h 1124370"/>
                    <a:gd name="connsiteX6" fmla="*/ 244268 w 1176687"/>
                    <a:gd name="connsiteY6" fmla="*/ 961494 h 1124370"/>
                    <a:gd name="connsiteX7" fmla="*/ 302053 w 1176687"/>
                    <a:gd name="connsiteY7" fmla="*/ 1019289 h 1124370"/>
                    <a:gd name="connsiteX8" fmla="*/ 323065 w 1176687"/>
                    <a:gd name="connsiteY8" fmla="*/ 1048187 h 1124370"/>
                    <a:gd name="connsiteX9" fmla="*/ 396606 w 1176687"/>
                    <a:gd name="connsiteY9" fmla="*/ 1056068 h 1124370"/>
                    <a:gd name="connsiteX10" fmla="*/ 422872 w 1176687"/>
                    <a:gd name="connsiteY10" fmla="*/ 1124371 h 1124370"/>
                    <a:gd name="connsiteX11" fmla="*/ 648754 w 1176687"/>
                    <a:gd name="connsiteY11" fmla="*/ 982511 h 1124370"/>
                    <a:gd name="connsiteX12" fmla="*/ 1176688 w 1176687"/>
                    <a:gd name="connsiteY12" fmla="*/ 832769 h 1124370"/>
                    <a:gd name="connsiteX13" fmla="*/ 1118903 w 1176687"/>
                    <a:gd name="connsiteY13" fmla="*/ 609471 h 1124370"/>
                    <a:gd name="connsiteX14" fmla="*/ 1124157 w 1176687"/>
                    <a:gd name="connsiteY14" fmla="*/ 462357 h 1124370"/>
                    <a:gd name="connsiteX15" fmla="*/ 1158305 w 1176687"/>
                    <a:gd name="connsiteY15" fmla="*/ 443969 h 1124370"/>
                    <a:gd name="connsiteX16" fmla="*/ 1160931 w 1176687"/>
                    <a:gd name="connsiteY16" fmla="*/ 365158 h 1124370"/>
                    <a:gd name="connsiteX17" fmla="*/ 1124157 w 1176687"/>
                    <a:gd name="connsiteY17" fmla="*/ 362531 h 1124370"/>
                    <a:gd name="connsiteX18" fmla="*/ 1121531 w 1176687"/>
                    <a:gd name="connsiteY18" fmla="*/ 333633 h 1124370"/>
                    <a:gd name="connsiteX19" fmla="*/ 1166184 w 1176687"/>
                    <a:gd name="connsiteY19" fmla="*/ 254822 h 1124370"/>
                    <a:gd name="connsiteX20" fmla="*/ 1168810 w 1176687"/>
                    <a:gd name="connsiteY20" fmla="*/ 194401 h 1124370"/>
                    <a:gd name="connsiteX21" fmla="*/ 1061120 w 1176687"/>
                    <a:gd name="connsiteY21" fmla="*/ 199655 h 1124370"/>
                    <a:gd name="connsiteX22" fmla="*/ 935046 w 1176687"/>
                    <a:gd name="connsiteY22" fmla="*/ 194401 h 1124370"/>
                    <a:gd name="connsiteX23" fmla="*/ 877261 w 1176687"/>
                    <a:gd name="connsiteY23" fmla="*/ 162876 h 1124370"/>
                    <a:gd name="connsiteX24" fmla="*/ 685528 w 1176687"/>
                    <a:gd name="connsiteY24" fmla="*/ 244314 h 1124370"/>
                    <a:gd name="connsiteX25" fmla="*/ 514800 w 1176687"/>
                    <a:gd name="connsiteY25" fmla="*/ 231178 h 1124370"/>
                    <a:gd name="connsiteX26" fmla="*/ 464897 w 1176687"/>
                    <a:gd name="connsiteY26" fmla="*/ 296855 h 1124370"/>
                    <a:gd name="connsiteX27" fmla="*/ 391354 w 1176687"/>
                    <a:gd name="connsiteY27" fmla="*/ 286346 h 1124370"/>
                    <a:gd name="connsiteX28" fmla="*/ 430754 w 1176687"/>
                    <a:gd name="connsiteY28" fmla="*/ 2627 h 1124370"/>
                    <a:gd name="connsiteX29" fmla="*/ 299425 w 1176687"/>
                    <a:gd name="connsiteY29" fmla="*/ 0 h 1124370"/>
                    <a:gd name="connsiteX30" fmla="*/ 291546 w 1176687"/>
                    <a:gd name="connsiteY30" fmla="*/ 170757 h 1124370"/>
                    <a:gd name="connsiteX31" fmla="*/ 181233 w 1176687"/>
                    <a:gd name="connsiteY31" fmla="*/ 375666 h 1124370"/>
                    <a:gd name="connsiteX32" fmla="*/ 0 w 1176687"/>
                    <a:gd name="connsiteY32" fmla="*/ 606845 h 1124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176687" h="1124370">
                      <a:moveTo>
                        <a:pt x="0" y="606845"/>
                      </a:moveTo>
                      <a:cubicBezTo>
                        <a:pt x="52533" y="627861"/>
                        <a:pt x="68291" y="635742"/>
                        <a:pt x="73543" y="625235"/>
                      </a:cubicBezTo>
                      <a:cubicBezTo>
                        <a:pt x="78799" y="614726"/>
                        <a:pt x="126076" y="538542"/>
                        <a:pt x="126076" y="538542"/>
                      </a:cubicBezTo>
                      <a:lnTo>
                        <a:pt x="162844" y="559558"/>
                      </a:lnTo>
                      <a:lnTo>
                        <a:pt x="136582" y="859040"/>
                      </a:lnTo>
                      <a:cubicBezTo>
                        <a:pt x="136582" y="859040"/>
                        <a:pt x="118194" y="903699"/>
                        <a:pt x="152338" y="927343"/>
                      </a:cubicBezTo>
                      <a:cubicBezTo>
                        <a:pt x="186485" y="950986"/>
                        <a:pt x="244268" y="961494"/>
                        <a:pt x="244268" y="961494"/>
                      </a:cubicBezTo>
                      <a:lnTo>
                        <a:pt x="302053" y="1019289"/>
                      </a:lnTo>
                      <a:cubicBezTo>
                        <a:pt x="302053" y="1019289"/>
                        <a:pt x="312559" y="1048187"/>
                        <a:pt x="323065" y="1048187"/>
                      </a:cubicBezTo>
                      <a:cubicBezTo>
                        <a:pt x="333569" y="1048187"/>
                        <a:pt x="396606" y="1056068"/>
                        <a:pt x="396606" y="1056068"/>
                      </a:cubicBezTo>
                      <a:lnTo>
                        <a:pt x="422872" y="1124371"/>
                      </a:lnTo>
                      <a:lnTo>
                        <a:pt x="648754" y="982511"/>
                      </a:lnTo>
                      <a:lnTo>
                        <a:pt x="1176688" y="832769"/>
                      </a:lnTo>
                      <a:lnTo>
                        <a:pt x="1118903" y="609471"/>
                      </a:lnTo>
                      <a:lnTo>
                        <a:pt x="1124157" y="462357"/>
                      </a:lnTo>
                      <a:lnTo>
                        <a:pt x="1158305" y="443969"/>
                      </a:lnTo>
                      <a:lnTo>
                        <a:pt x="1160931" y="365158"/>
                      </a:lnTo>
                      <a:lnTo>
                        <a:pt x="1124157" y="362531"/>
                      </a:lnTo>
                      <a:lnTo>
                        <a:pt x="1121531" y="333633"/>
                      </a:lnTo>
                      <a:lnTo>
                        <a:pt x="1166184" y="254822"/>
                      </a:lnTo>
                      <a:lnTo>
                        <a:pt x="1168810" y="194401"/>
                      </a:lnTo>
                      <a:lnTo>
                        <a:pt x="1061120" y="199655"/>
                      </a:lnTo>
                      <a:lnTo>
                        <a:pt x="935046" y="194401"/>
                      </a:lnTo>
                      <a:lnTo>
                        <a:pt x="877261" y="162876"/>
                      </a:lnTo>
                      <a:lnTo>
                        <a:pt x="685528" y="244314"/>
                      </a:lnTo>
                      <a:lnTo>
                        <a:pt x="514800" y="231178"/>
                      </a:lnTo>
                      <a:lnTo>
                        <a:pt x="464897" y="296855"/>
                      </a:lnTo>
                      <a:lnTo>
                        <a:pt x="391354" y="286346"/>
                      </a:lnTo>
                      <a:lnTo>
                        <a:pt x="430754" y="2627"/>
                      </a:lnTo>
                      <a:lnTo>
                        <a:pt x="299425" y="0"/>
                      </a:lnTo>
                      <a:lnTo>
                        <a:pt x="291546" y="170757"/>
                      </a:lnTo>
                      <a:lnTo>
                        <a:pt x="181233" y="375666"/>
                      </a:lnTo>
                      <a:lnTo>
                        <a:pt x="0" y="606845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05" name="Полилиния: фигура 299">
                  <a:extLst>
                    <a:ext uri="{FF2B5EF4-FFF2-40B4-BE49-F238E27FC236}">
                      <a16:creationId xmlns:a16="http://schemas.microsoft.com/office/drawing/2014/main" id="{B63E938C-B016-4AEB-8B03-2753F90455B6}"/>
                    </a:ext>
                  </a:extLst>
                </p:cNvPr>
                <p:cNvSpPr/>
                <p:nvPr/>
              </p:nvSpPr>
              <p:spPr>
                <a:xfrm>
                  <a:off x="4655056" y="6247157"/>
                  <a:ext cx="497251" cy="622845"/>
                </a:xfrm>
                <a:custGeom>
                  <a:avLst/>
                  <a:gdLst>
                    <a:gd name="connsiteX0" fmla="*/ 464775 w 1163977"/>
                    <a:gd name="connsiteY0" fmla="*/ 1455929 h 1457973"/>
                    <a:gd name="connsiteX1" fmla="*/ 497485 w 1163977"/>
                    <a:gd name="connsiteY1" fmla="*/ 1457974 h 1457973"/>
                    <a:gd name="connsiteX2" fmla="*/ 579263 w 1163977"/>
                    <a:gd name="connsiteY2" fmla="*/ 1331194 h 1457973"/>
                    <a:gd name="connsiteX3" fmla="*/ 581309 w 1163977"/>
                    <a:gd name="connsiteY3" fmla="*/ 1263713 h 1457973"/>
                    <a:gd name="connsiteX4" fmla="*/ 654910 w 1163977"/>
                    <a:gd name="connsiteY4" fmla="*/ 1216682 h 1457973"/>
                    <a:gd name="connsiteX5" fmla="*/ 757131 w 1163977"/>
                    <a:gd name="connsiteY5" fmla="*/ 1230996 h 1457973"/>
                    <a:gd name="connsiteX6" fmla="*/ 779621 w 1163977"/>
                    <a:gd name="connsiteY6" fmla="*/ 760682 h 1457973"/>
                    <a:gd name="connsiteX7" fmla="*/ 812334 w 1163977"/>
                    <a:gd name="connsiteY7" fmla="*/ 629813 h 1457973"/>
                    <a:gd name="connsiteX8" fmla="*/ 845044 w 1163977"/>
                    <a:gd name="connsiteY8" fmla="*/ 556198 h 1457973"/>
                    <a:gd name="connsiteX9" fmla="*/ 1043355 w 1163977"/>
                    <a:gd name="connsiteY9" fmla="*/ 378296 h 1457973"/>
                    <a:gd name="connsiteX10" fmla="*/ 1163977 w 1163977"/>
                    <a:gd name="connsiteY10" fmla="*/ 173812 h 1457973"/>
                    <a:gd name="connsiteX11" fmla="*/ 977932 w 1163977"/>
                    <a:gd name="connsiteY11" fmla="*/ 77705 h 1457973"/>
                    <a:gd name="connsiteX12" fmla="*/ 656952 w 1163977"/>
                    <a:gd name="connsiteY12" fmla="*/ 0 h 1457973"/>
                    <a:gd name="connsiteX13" fmla="*/ 611976 w 1163977"/>
                    <a:gd name="connsiteY13" fmla="*/ 206530 h 1457973"/>
                    <a:gd name="connsiteX14" fmla="*/ 497485 w 1163977"/>
                    <a:gd name="connsiteY14" fmla="*/ 184037 h 1457973"/>
                    <a:gd name="connsiteX15" fmla="*/ 495443 w 1163977"/>
                    <a:gd name="connsiteY15" fmla="*/ 208574 h 1457973"/>
                    <a:gd name="connsiteX16" fmla="*/ 299173 w 1163977"/>
                    <a:gd name="connsiteY16" fmla="*/ 171767 h 1457973"/>
                    <a:gd name="connsiteX17" fmla="*/ 301219 w 1163977"/>
                    <a:gd name="connsiteY17" fmla="*/ 108377 h 1457973"/>
                    <a:gd name="connsiteX18" fmla="*/ 221484 w 1163977"/>
                    <a:gd name="connsiteY18" fmla="*/ 116557 h 1457973"/>
                    <a:gd name="connsiteX19" fmla="*/ 126757 w 1163977"/>
                    <a:gd name="connsiteY19" fmla="*/ 181446 h 1457973"/>
                    <a:gd name="connsiteX20" fmla="*/ 72241 w 1163977"/>
                    <a:gd name="connsiteY20" fmla="*/ 400926 h 1457973"/>
                    <a:gd name="connsiteX21" fmla="*/ 135345 w 1163977"/>
                    <a:gd name="connsiteY21" fmla="*/ 419057 h 1457973"/>
                    <a:gd name="connsiteX22" fmla="*/ 113131 w 1163977"/>
                    <a:gd name="connsiteY22" fmla="*/ 465952 h 1457973"/>
                    <a:gd name="connsiteX23" fmla="*/ 76875 w 1163977"/>
                    <a:gd name="connsiteY23" fmla="*/ 487082 h 1457973"/>
                    <a:gd name="connsiteX24" fmla="*/ 46207 w 1163977"/>
                    <a:gd name="connsiteY24" fmla="*/ 745823 h 1457973"/>
                    <a:gd name="connsiteX25" fmla="*/ 77420 w 1163977"/>
                    <a:gd name="connsiteY25" fmla="*/ 808941 h 1457973"/>
                    <a:gd name="connsiteX26" fmla="*/ 0 w 1163977"/>
                    <a:gd name="connsiteY26" fmla="*/ 1010153 h 1457973"/>
                    <a:gd name="connsiteX27" fmla="*/ 352330 w 1163977"/>
                    <a:gd name="connsiteY27" fmla="*/ 1145113 h 1457973"/>
                    <a:gd name="connsiteX28" fmla="*/ 466818 w 1163977"/>
                    <a:gd name="connsiteY28" fmla="*/ 1398674 h 1457973"/>
                    <a:gd name="connsiteX29" fmla="*/ 464775 w 1163977"/>
                    <a:gd name="connsiteY29" fmla="*/ 1455929 h 1457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163977" h="1457973">
                      <a:moveTo>
                        <a:pt x="464775" y="1455929"/>
                      </a:moveTo>
                      <a:lnTo>
                        <a:pt x="497485" y="1457974"/>
                      </a:lnTo>
                      <a:lnTo>
                        <a:pt x="579263" y="1331194"/>
                      </a:lnTo>
                      <a:lnTo>
                        <a:pt x="581309" y="1263713"/>
                      </a:lnTo>
                      <a:lnTo>
                        <a:pt x="654910" y="1216682"/>
                      </a:lnTo>
                      <a:lnTo>
                        <a:pt x="757131" y="1230996"/>
                      </a:lnTo>
                      <a:lnTo>
                        <a:pt x="779621" y="760682"/>
                      </a:lnTo>
                      <a:lnTo>
                        <a:pt x="812334" y="629813"/>
                      </a:lnTo>
                      <a:lnTo>
                        <a:pt x="845044" y="556198"/>
                      </a:lnTo>
                      <a:lnTo>
                        <a:pt x="1043355" y="378296"/>
                      </a:lnTo>
                      <a:lnTo>
                        <a:pt x="1163977" y="173812"/>
                      </a:lnTo>
                      <a:lnTo>
                        <a:pt x="977932" y="77705"/>
                      </a:lnTo>
                      <a:lnTo>
                        <a:pt x="656952" y="0"/>
                      </a:lnTo>
                      <a:lnTo>
                        <a:pt x="611976" y="206530"/>
                      </a:lnTo>
                      <a:lnTo>
                        <a:pt x="497485" y="184037"/>
                      </a:lnTo>
                      <a:lnTo>
                        <a:pt x="495443" y="208574"/>
                      </a:lnTo>
                      <a:lnTo>
                        <a:pt x="299173" y="171767"/>
                      </a:lnTo>
                      <a:lnTo>
                        <a:pt x="301219" y="108377"/>
                      </a:lnTo>
                      <a:lnTo>
                        <a:pt x="221484" y="116557"/>
                      </a:lnTo>
                      <a:lnTo>
                        <a:pt x="126757" y="181446"/>
                      </a:lnTo>
                      <a:lnTo>
                        <a:pt x="72241" y="400926"/>
                      </a:lnTo>
                      <a:lnTo>
                        <a:pt x="135345" y="419057"/>
                      </a:lnTo>
                      <a:lnTo>
                        <a:pt x="113131" y="465952"/>
                      </a:lnTo>
                      <a:lnTo>
                        <a:pt x="76875" y="487082"/>
                      </a:lnTo>
                      <a:lnTo>
                        <a:pt x="46207" y="745823"/>
                      </a:lnTo>
                      <a:lnTo>
                        <a:pt x="77420" y="808941"/>
                      </a:lnTo>
                      <a:lnTo>
                        <a:pt x="0" y="1010153"/>
                      </a:lnTo>
                      <a:lnTo>
                        <a:pt x="352330" y="1145113"/>
                      </a:lnTo>
                      <a:lnTo>
                        <a:pt x="466818" y="1398674"/>
                      </a:lnTo>
                      <a:lnTo>
                        <a:pt x="464775" y="1455929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06" name="Полилиния: фигура 300">
                  <a:extLst>
                    <a:ext uri="{FF2B5EF4-FFF2-40B4-BE49-F238E27FC236}">
                      <a16:creationId xmlns:a16="http://schemas.microsoft.com/office/drawing/2014/main" id="{3E5F9CD8-67F5-462B-859E-AB1437B31065}"/>
                    </a:ext>
                  </a:extLst>
                </p:cNvPr>
                <p:cNvSpPr/>
                <p:nvPr/>
              </p:nvSpPr>
              <p:spPr>
                <a:xfrm>
                  <a:off x="4972061" y="6233163"/>
                  <a:ext cx="427553" cy="588093"/>
                </a:xfrm>
                <a:custGeom>
                  <a:avLst/>
                  <a:gdLst>
                    <a:gd name="connsiteX0" fmla="*/ 1000830 w 1000829"/>
                    <a:gd name="connsiteY0" fmla="*/ 1371143 h 1376623"/>
                    <a:gd name="connsiteX1" fmla="*/ 815020 w 1000829"/>
                    <a:gd name="connsiteY1" fmla="*/ 1357217 h 1376623"/>
                    <a:gd name="connsiteX2" fmla="*/ 795615 w 1000829"/>
                    <a:gd name="connsiteY2" fmla="*/ 1376623 h 1376623"/>
                    <a:gd name="connsiteX3" fmla="*/ 726312 w 1000829"/>
                    <a:gd name="connsiteY3" fmla="*/ 1351670 h 1376623"/>
                    <a:gd name="connsiteX4" fmla="*/ 0 w 1000829"/>
                    <a:gd name="connsiteY4" fmla="*/ 1271263 h 1376623"/>
                    <a:gd name="connsiteX5" fmla="*/ 36037 w 1000829"/>
                    <a:gd name="connsiteY5" fmla="*/ 797130 h 1376623"/>
                    <a:gd name="connsiteX6" fmla="*/ 55443 w 1000829"/>
                    <a:gd name="connsiteY6" fmla="*/ 702857 h 1376623"/>
                    <a:gd name="connsiteX7" fmla="*/ 97024 w 1000829"/>
                    <a:gd name="connsiteY7" fmla="*/ 603039 h 1376623"/>
                    <a:gd name="connsiteX8" fmla="*/ 149695 w 1000829"/>
                    <a:gd name="connsiteY8" fmla="*/ 536495 h 1376623"/>
                    <a:gd name="connsiteX9" fmla="*/ 302168 w 1000829"/>
                    <a:gd name="connsiteY9" fmla="*/ 408950 h 1376623"/>
                    <a:gd name="connsiteX10" fmla="*/ 324739 w 1000829"/>
                    <a:gd name="connsiteY10" fmla="*/ 370652 h 1376623"/>
                    <a:gd name="connsiteX11" fmla="*/ 457408 w 1000829"/>
                    <a:gd name="connsiteY11" fmla="*/ 145543 h 1376623"/>
                    <a:gd name="connsiteX12" fmla="*/ 504536 w 1000829"/>
                    <a:gd name="connsiteY12" fmla="*/ 70679 h 1376623"/>
                    <a:gd name="connsiteX13" fmla="*/ 556282 w 1000829"/>
                    <a:gd name="connsiteY13" fmla="*/ 0 h 1376623"/>
                    <a:gd name="connsiteX14" fmla="*/ 620209 w 1000829"/>
                    <a:gd name="connsiteY14" fmla="*/ 66066 h 1376623"/>
                    <a:gd name="connsiteX15" fmla="*/ 690275 w 1000829"/>
                    <a:gd name="connsiteY15" fmla="*/ 281405 h 1376623"/>
                    <a:gd name="connsiteX16" fmla="*/ 920364 w 1000829"/>
                    <a:gd name="connsiteY16" fmla="*/ 977356 h 1376623"/>
                    <a:gd name="connsiteX17" fmla="*/ 939771 w 1000829"/>
                    <a:gd name="connsiteY17" fmla="*/ 1163128 h 1376623"/>
                    <a:gd name="connsiteX18" fmla="*/ 1000824 w 1000829"/>
                    <a:gd name="connsiteY18" fmla="*/ 1371145 h 1376623"/>
                    <a:gd name="connsiteX19" fmla="*/ 1000830 w 1000829"/>
                    <a:gd name="connsiteY19" fmla="*/ 1371143 h 1376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0829" h="1376623">
                      <a:moveTo>
                        <a:pt x="1000830" y="1371143"/>
                      </a:moveTo>
                      <a:lnTo>
                        <a:pt x="815020" y="1357217"/>
                      </a:lnTo>
                      <a:lnTo>
                        <a:pt x="795615" y="1376623"/>
                      </a:lnTo>
                      <a:lnTo>
                        <a:pt x="726312" y="1351670"/>
                      </a:lnTo>
                      <a:lnTo>
                        <a:pt x="0" y="1271263"/>
                      </a:lnTo>
                      <a:lnTo>
                        <a:pt x="36037" y="797130"/>
                      </a:lnTo>
                      <a:lnTo>
                        <a:pt x="55443" y="702857"/>
                      </a:lnTo>
                      <a:lnTo>
                        <a:pt x="97024" y="603039"/>
                      </a:lnTo>
                      <a:lnTo>
                        <a:pt x="149695" y="536495"/>
                      </a:lnTo>
                      <a:lnTo>
                        <a:pt x="302168" y="408950"/>
                      </a:lnTo>
                      <a:lnTo>
                        <a:pt x="324739" y="370652"/>
                      </a:lnTo>
                      <a:lnTo>
                        <a:pt x="457408" y="145543"/>
                      </a:lnTo>
                      <a:lnTo>
                        <a:pt x="504536" y="70679"/>
                      </a:lnTo>
                      <a:lnTo>
                        <a:pt x="556282" y="0"/>
                      </a:lnTo>
                      <a:lnTo>
                        <a:pt x="620209" y="66066"/>
                      </a:lnTo>
                      <a:lnTo>
                        <a:pt x="690275" y="281405"/>
                      </a:lnTo>
                      <a:lnTo>
                        <a:pt x="920364" y="977356"/>
                      </a:lnTo>
                      <a:lnTo>
                        <a:pt x="939771" y="1163128"/>
                      </a:lnTo>
                      <a:lnTo>
                        <a:pt x="1000824" y="1371145"/>
                      </a:lnTo>
                      <a:lnTo>
                        <a:pt x="1000830" y="1371143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07" name="Полилиния: фигура 301">
                  <a:extLst>
                    <a:ext uri="{FF2B5EF4-FFF2-40B4-BE49-F238E27FC236}">
                      <a16:creationId xmlns:a16="http://schemas.microsoft.com/office/drawing/2014/main" id="{B55F9BFF-285B-43C8-BEAE-C57C7DB6A9E5}"/>
                    </a:ext>
                  </a:extLst>
                </p:cNvPr>
                <p:cNvSpPr/>
                <p:nvPr/>
              </p:nvSpPr>
              <p:spPr>
                <a:xfrm>
                  <a:off x="4679801" y="5717783"/>
                  <a:ext cx="438442" cy="363399"/>
                </a:xfrm>
                <a:custGeom>
                  <a:avLst/>
                  <a:gdLst>
                    <a:gd name="connsiteX0" fmla="*/ 177869 w 1026317"/>
                    <a:gd name="connsiteY0" fmla="*/ 458044 h 850654"/>
                    <a:gd name="connsiteX1" fmla="*/ 103599 w 1026317"/>
                    <a:gd name="connsiteY1" fmla="*/ 678692 h 850654"/>
                    <a:gd name="connsiteX2" fmla="*/ 143113 w 1026317"/>
                    <a:gd name="connsiteY2" fmla="*/ 709561 h 850654"/>
                    <a:gd name="connsiteX3" fmla="*/ 204447 w 1026317"/>
                    <a:gd name="connsiteY3" fmla="*/ 746367 h 850654"/>
                    <a:gd name="connsiteX4" fmla="*/ 273959 w 1026317"/>
                    <a:gd name="connsiteY4" fmla="*/ 707516 h 850654"/>
                    <a:gd name="connsiteX5" fmla="*/ 715562 w 1026317"/>
                    <a:gd name="connsiteY5" fmla="*/ 850655 h 850654"/>
                    <a:gd name="connsiteX6" fmla="*/ 738047 w 1026317"/>
                    <a:gd name="connsiteY6" fmla="*/ 785220 h 850654"/>
                    <a:gd name="connsiteX7" fmla="*/ 928181 w 1026317"/>
                    <a:gd name="connsiteY7" fmla="*/ 848611 h 850654"/>
                    <a:gd name="connsiteX8" fmla="*/ 924093 w 1026317"/>
                    <a:gd name="connsiteY8" fmla="*/ 789309 h 850654"/>
                    <a:gd name="connsiteX9" fmla="*/ 1026318 w 1026317"/>
                    <a:gd name="connsiteY9" fmla="*/ 785220 h 850654"/>
                    <a:gd name="connsiteX10" fmla="*/ 962938 w 1026317"/>
                    <a:gd name="connsiteY10" fmla="*/ 427373 h 850654"/>
                    <a:gd name="connsiteX11" fmla="*/ 915915 w 1026317"/>
                    <a:gd name="connsiteY11" fmla="*/ 177902 h 850654"/>
                    <a:gd name="connsiteX12" fmla="*/ 897518 w 1026317"/>
                    <a:gd name="connsiteY12" fmla="*/ 106332 h 850654"/>
                    <a:gd name="connsiteX13" fmla="*/ 809606 w 1026317"/>
                    <a:gd name="connsiteY13" fmla="*/ 128825 h 850654"/>
                    <a:gd name="connsiteX14" fmla="*/ 817782 w 1026317"/>
                    <a:gd name="connsiteY14" fmla="*/ 186081 h 850654"/>
                    <a:gd name="connsiteX15" fmla="*/ 535648 w 1026317"/>
                    <a:gd name="connsiteY15" fmla="*/ 161543 h 850654"/>
                    <a:gd name="connsiteX16" fmla="*/ 245334 w 1026317"/>
                    <a:gd name="connsiteY16" fmla="*/ 130870 h 850654"/>
                    <a:gd name="connsiteX17" fmla="*/ 57246 w 1026317"/>
                    <a:gd name="connsiteY17" fmla="*/ 0 h 850654"/>
                    <a:gd name="connsiteX18" fmla="*/ 28622 w 1026317"/>
                    <a:gd name="connsiteY18" fmla="*/ 67480 h 850654"/>
                    <a:gd name="connsiteX19" fmla="*/ 94045 w 1026317"/>
                    <a:gd name="connsiteY19" fmla="*/ 87929 h 850654"/>
                    <a:gd name="connsiteX20" fmla="*/ 89956 w 1026317"/>
                    <a:gd name="connsiteY20" fmla="*/ 255605 h 850654"/>
                    <a:gd name="connsiteX21" fmla="*/ 2043 w 1026317"/>
                    <a:gd name="connsiteY21" fmla="*/ 357847 h 850654"/>
                    <a:gd name="connsiteX22" fmla="*/ 0 w 1026317"/>
                    <a:gd name="connsiteY22" fmla="*/ 408969 h 850654"/>
                    <a:gd name="connsiteX23" fmla="*/ 124712 w 1026317"/>
                    <a:gd name="connsiteY23" fmla="*/ 468269 h 850654"/>
                    <a:gd name="connsiteX24" fmla="*/ 177869 w 1026317"/>
                    <a:gd name="connsiteY24" fmla="*/ 458044 h 850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26317" h="850654">
                      <a:moveTo>
                        <a:pt x="177869" y="458044"/>
                      </a:moveTo>
                      <a:lnTo>
                        <a:pt x="103599" y="678692"/>
                      </a:lnTo>
                      <a:lnTo>
                        <a:pt x="143113" y="709561"/>
                      </a:lnTo>
                      <a:lnTo>
                        <a:pt x="204447" y="746367"/>
                      </a:lnTo>
                      <a:lnTo>
                        <a:pt x="273959" y="707516"/>
                      </a:lnTo>
                      <a:lnTo>
                        <a:pt x="715562" y="850655"/>
                      </a:lnTo>
                      <a:lnTo>
                        <a:pt x="738047" y="785220"/>
                      </a:lnTo>
                      <a:lnTo>
                        <a:pt x="928181" y="848611"/>
                      </a:lnTo>
                      <a:lnTo>
                        <a:pt x="924093" y="789309"/>
                      </a:lnTo>
                      <a:lnTo>
                        <a:pt x="1026318" y="785220"/>
                      </a:lnTo>
                      <a:lnTo>
                        <a:pt x="962938" y="427373"/>
                      </a:lnTo>
                      <a:lnTo>
                        <a:pt x="915915" y="177902"/>
                      </a:lnTo>
                      <a:lnTo>
                        <a:pt x="897518" y="106332"/>
                      </a:lnTo>
                      <a:lnTo>
                        <a:pt x="809606" y="128825"/>
                      </a:lnTo>
                      <a:lnTo>
                        <a:pt x="817782" y="186081"/>
                      </a:lnTo>
                      <a:lnTo>
                        <a:pt x="535648" y="161543"/>
                      </a:lnTo>
                      <a:lnTo>
                        <a:pt x="245334" y="130870"/>
                      </a:lnTo>
                      <a:lnTo>
                        <a:pt x="57246" y="0"/>
                      </a:lnTo>
                      <a:lnTo>
                        <a:pt x="28622" y="67480"/>
                      </a:lnTo>
                      <a:cubicBezTo>
                        <a:pt x="28622" y="67480"/>
                        <a:pt x="89956" y="75659"/>
                        <a:pt x="94045" y="87929"/>
                      </a:cubicBezTo>
                      <a:cubicBezTo>
                        <a:pt x="98133" y="100197"/>
                        <a:pt x="89956" y="255605"/>
                        <a:pt x="89956" y="255605"/>
                      </a:cubicBezTo>
                      <a:lnTo>
                        <a:pt x="2043" y="357847"/>
                      </a:lnTo>
                      <a:lnTo>
                        <a:pt x="0" y="408969"/>
                      </a:lnTo>
                      <a:lnTo>
                        <a:pt x="124712" y="468269"/>
                      </a:lnTo>
                      <a:lnTo>
                        <a:pt x="177869" y="458044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08" name="Полилиния: фигура 302">
                  <a:extLst>
                    <a:ext uri="{FF2B5EF4-FFF2-40B4-BE49-F238E27FC236}">
                      <a16:creationId xmlns:a16="http://schemas.microsoft.com/office/drawing/2014/main" id="{29CF27E1-E481-4A8D-9113-C8E8E492C6EF}"/>
                    </a:ext>
                  </a:extLst>
                </p:cNvPr>
                <p:cNvSpPr/>
                <p:nvPr/>
              </p:nvSpPr>
              <p:spPr>
                <a:xfrm>
                  <a:off x="5924384" y="5645405"/>
                  <a:ext cx="561592" cy="507410"/>
                </a:xfrm>
                <a:custGeom>
                  <a:avLst/>
                  <a:gdLst>
                    <a:gd name="connsiteX0" fmla="*/ 65423 w 1314588"/>
                    <a:gd name="connsiteY0" fmla="*/ 643828 h 1187757"/>
                    <a:gd name="connsiteX1" fmla="*/ 114491 w 1314588"/>
                    <a:gd name="connsiteY1" fmla="*/ 615201 h 1187757"/>
                    <a:gd name="connsiteX2" fmla="*/ 136978 w 1314588"/>
                    <a:gd name="connsiteY2" fmla="*/ 652008 h 1187757"/>
                    <a:gd name="connsiteX3" fmla="*/ 190134 w 1314588"/>
                    <a:gd name="connsiteY3" fmla="*/ 647919 h 1187757"/>
                    <a:gd name="connsiteX4" fmla="*/ 212624 w 1314588"/>
                    <a:gd name="connsiteY4" fmla="*/ 621335 h 1187757"/>
                    <a:gd name="connsiteX5" fmla="*/ 368002 w 1314588"/>
                    <a:gd name="connsiteY5" fmla="*/ 635649 h 1187757"/>
                    <a:gd name="connsiteX6" fmla="*/ 441603 w 1314588"/>
                    <a:gd name="connsiteY6" fmla="*/ 621335 h 1187757"/>
                    <a:gd name="connsiteX7" fmla="*/ 504984 w 1314588"/>
                    <a:gd name="connsiteY7" fmla="*/ 649963 h 1187757"/>
                    <a:gd name="connsiteX8" fmla="*/ 568359 w 1314588"/>
                    <a:gd name="connsiteY8" fmla="*/ 803326 h 1187757"/>
                    <a:gd name="connsiteX9" fmla="*/ 719650 w 1314588"/>
                    <a:gd name="connsiteY9" fmla="*/ 956689 h 1187757"/>
                    <a:gd name="connsiteX10" fmla="*/ 1175564 w 1314588"/>
                    <a:gd name="connsiteY10" fmla="*/ 1187757 h 1187757"/>
                    <a:gd name="connsiteX11" fmla="*/ 1193962 w 1314588"/>
                    <a:gd name="connsiteY11" fmla="*/ 1150950 h 1187757"/>
                    <a:gd name="connsiteX12" fmla="*/ 1159207 w 1314588"/>
                    <a:gd name="connsiteY12" fmla="*/ 1095739 h 1187757"/>
                    <a:gd name="connsiteX13" fmla="*/ 1314589 w 1314588"/>
                    <a:gd name="connsiteY13" fmla="*/ 936241 h 1187757"/>
                    <a:gd name="connsiteX14" fmla="*/ 1218498 w 1314588"/>
                    <a:gd name="connsiteY14" fmla="*/ 846268 h 1187757"/>
                    <a:gd name="connsiteX15" fmla="*/ 1124449 w 1314588"/>
                    <a:gd name="connsiteY15" fmla="*/ 410717 h 1187757"/>
                    <a:gd name="connsiteX16" fmla="*/ 1140809 w 1314588"/>
                    <a:gd name="connsiteY16" fmla="*/ 249174 h 1187757"/>
                    <a:gd name="connsiteX17" fmla="*/ 1163298 w 1314588"/>
                    <a:gd name="connsiteY17" fmla="*/ 132617 h 1187757"/>
                    <a:gd name="connsiteX18" fmla="*/ 1146939 w 1314588"/>
                    <a:gd name="connsiteY18" fmla="*/ 42644 h 1187757"/>
                    <a:gd name="connsiteX19" fmla="*/ 1099917 w 1314588"/>
                    <a:gd name="connsiteY19" fmla="*/ 5837 h 1187757"/>
                    <a:gd name="connsiteX20" fmla="*/ 1044718 w 1314588"/>
                    <a:gd name="connsiteY20" fmla="*/ 7882 h 1187757"/>
                    <a:gd name="connsiteX21" fmla="*/ 760541 w 1314588"/>
                    <a:gd name="connsiteY21" fmla="*/ 138751 h 1187757"/>
                    <a:gd name="connsiteX22" fmla="*/ 374136 w 1314588"/>
                    <a:gd name="connsiteY22" fmla="*/ 335057 h 1187757"/>
                    <a:gd name="connsiteX23" fmla="*/ 22490 w 1314588"/>
                    <a:gd name="connsiteY23" fmla="*/ 310519 h 1187757"/>
                    <a:gd name="connsiteX24" fmla="*/ 36803 w 1314588"/>
                    <a:gd name="connsiteY24" fmla="*/ 470017 h 1187757"/>
                    <a:gd name="connsiteX25" fmla="*/ 0 w 1314588"/>
                    <a:gd name="connsiteY25" fmla="*/ 510913 h 1187757"/>
                    <a:gd name="connsiteX26" fmla="*/ 67469 w 1314588"/>
                    <a:gd name="connsiteY26" fmla="*/ 594752 h 1187757"/>
                    <a:gd name="connsiteX27" fmla="*/ 65423 w 1314588"/>
                    <a:gd name="connsiteY27" fmla="*/ 643828 h 1187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314588" h="1187757">
                      <a:moveTo>
                        <a:pt x="65423" y="643828"/>
                      </a:moveTo>
                      <a:cubicBezTo>
                        <a:pt x="65423" y="643828"/>
                        <a:pt x="99956" y="611534"/>
                        <a:pt x="114491" y="615201"/>
                      </a:cubicBezTo>
                      <a:cubicBezTo>
                        <a:pt x="129027" y="618868"/>
                        <a:pt x="124100" y="645420"/>
                        <a:pt x="136978" y="652008"/>
                      </a:cubicBezTo>
                      <a:cubicBezTo>
                        <a:pt x="149857" y="658596"/>
                        <a:pt x="178363" y="653938"/>
                        <a:pt x="190134" y="647919"/>
                      </a:cubicBezTo>
                      <a:cubicBezTo>
                        <a:pt x="201905" y="641899"/>
                        <a:pt x="186127" y="632177"/>
                        <a:pt x="212624" y="621335"/>
                      </a:cubicBezTo>
                      <a:cubicBezTo>
                        <a:pt x="239122" y="610493"/>
                        <a:pt x="333395" y="637384"/>
                        <a:pt x="368002" y="635649"/>
                      </a:cubicBezTo>
                      <a:cubicBezTo>
                        <a:pt x="402610" y="633914"/>
                        <a:pt x="420068" y="618824"/>
                        <a:pt x="441603" y="621335"/>
                      </a:cubicBezTo>
                      <a:cubicBezTo>
                        <a:pt x="463137" y="623845"/>
                        <a:pt x="504984" y="649963"/>
                        <a:pt x="504984" y="649963"/>
                      </a:cubicBezTo>
                      <a:lnTo>
                        <a:pt x="568359" y="803326"/>
                      </a:lnTo>
                      <a:cubicBezTo>
                        <a:pt x="568359" y="803326"/>
                        <a:pt x="693072" y="944420"/>
                        <a:pt x="719650" y="956689"/>
                      </a:cubicBezTo>
                      <a:cubicBezTo>
                        <a:pt x="746227" y="968959"/>
                        <a:pt x="1175564" y="1187757"/>
                        <a:pt x="1175564" y="1187757"/>
                      </a:cubicBezTo>
                      <a:lnTo>
                        <a:pt x="1193962" y="1150950"/>
                      </a:lnTo>
                      <a:lnTo>
                        <a:pt x="1159207" y="1095739"/>
                      </a:lnTo>
                      <a:lnTo>
                        <a:pt x="1314589" y="936241"/>
                      </a:lnTo>
                      <a:cubicBezTo>
                        <a:pt x="1314589" y="936241"/>
                        <a:pt x="1261176" y="921600"/>
                        <a:pt x="1218498" y="846268"/>
                      </a:cubicBezTo>
                      <a:cubicBezTo>
                        <a:pt x="1175820" y="770935"/>
                        <a:pt x="1129544" y="501769"/>
                        <a:pt x="1124449" y="410717"/>
                      </a:cubicBezTo>
                      <a:cubicBezTo>
                        <a:pt x="1119357" y="319664"/>
                        <a:pt x="1140809" y="249174"/>
                        <a:pt x="1140809" y="249174"/>
                      </a:cubicBezTo>
                      <a:cubicBezTo>
                        <a:pt x="1140809" y="249174"/>
                        <a:pt x="1163128" y="164141"/>
                        <a:pt x="1163298" y="132617"/>
                      </a:cubicBezTo>
                      <a:cubicBezTo>
                        <a:pt x="1163472" y="101095"/>
                        <a:pt x="1158661" y="62054"/>
                        <a:pt x="1146939" y="42644"/>
                      </a:cubicBezTo>
                      <a:cubicBezTo>
                        <a:pt x="1135218" y="23233"/>
                        <a:pt x="1116318" y="11156"/>
                        <a:pt x="1099917" y="5837"/>
                      </a:cubicBezTo>
                      <a:cubicBezTo>
                        <a:pt x="1083517" y="519"/>
                        <a:pt x="1098428" y="-4936"/>
                        <a:pt x="1044718" y="7882"/>
                      </a:cubicBezTo>
                      <a:cubicBezTo>
                        <a:pt x="991013" y="20701"/>
                        <a:pt x="760541" y="138751"/>
                        <a:pt x="760541" y="138751"/>
                      </a:cubicBezTo>
                      <a:lnTo>
                        <a:pt x="374136" y="335057"/>
                      </a:lnTo>
                      <a:lnTo>
                        <a:pt x="22490" y="310519"/>
                      </a:lnTo>
                      <a:lnTo>
                        <a:pt x="36803" y="470017"/>
                      </a:lnTo>
                      <a:lnTo>
                        <a:pt x="0" y="510913"/>
                      </a:lnTo>
                      <a:lnTo>
                        <a:pt x="67469" y="594752"/>
                      </a:lnTo>
                      <a:lnTo>
                        <a:pt x="65423" y="643828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Полилиния: фигура 303">
                  <a:extLst>
                    <a:ext uri="{FF2B5EF4-FFF2-40B4-BE49-F238E27FC236}">
                      <a16:creationId xmlns:a16="http://schemas.microsoft.com/office/drawing/2014/main" id="{9CA579B4-48B9-435F-B9A1-E3B7F2CA1982}"/>
                    </a:ext>
                  </a:extLst>
                </p:cNvPr>
                <p:cNvSpPr/>
                <p:nvPr/>
              </p:nvSpPr>
              <p:spPr>
                <a:xfrm>
                  <a:off x="5637038" y="6104498"/>
                  <a:ext cx="783432" cy="459761"/>
                </a:xfrm>
                <a:custGeom>
                  <a:avLst/>
                  <a:gdLst>
                    <a:gd name="connsiteX0" fmla="*/ 670586 w 1833880"/>
                    <a:gd name="connsiteY0" fmla="*/ 1027146 h 1076221"/>
                    <a:gd name="connsiteX1" fmla="*/ 778941 w 1833880"/>
                    <a:gd name="connsiteY1" fmla="*/ 1076221 h 1076221"/>
                    <a:gd name="connsiteX2" fmla="*/ 807563 w 1833880"/>
                    <a:gd name="connsiteY2" fmla="*/ 941261 h 1076221"/>
                    <a:gd name="connsiteX3" fmla="*/ 1106055 w 1833880"/>
                    <a:gd name="connsiteY3" fmla="*/ 714284 h 1076221"/>
                    <a:gd name="connsiteX4" fmla="*/ 1232812 w 1833880"/>
                    <a:gd name="connsiteY4" fmla="*/ 620221 h 1076221"/>
                    <a:gd name="connsiteX5" fmla="*/ 1727570 w 1833880"/>
                    <a:gd name="connsiteY5" fmla="*/ 127414 h 1076221"/>
                    <a:gd name="connsiteX6" fmla="*/ 1823657 w 1833880"/>
                    <a:gd name="connsiteY6" fmla="*/ 133548 h 1076221"/>
                    <a:gd name="connsiteX7" fmla="*/ 1833881 w 1833880"/>
                    <a:gd name="connsiteY7" fmla="*/ 109010 h 1076221"/>
                    <a:gd name="connsiteX8" fmla="*/ 1626209 w 1833880"/>
                    <a:gd name="connsiteY8" fmla="*/ 0 h 1076221"/>
                    <a:gd name="connsiteX9" fmla="*/ 1575413 w 1833880"/>
                    <a:gd name="connsiteY9" fmla="*/ 65435 h 1076221"/>
                    <a:gd name="connsiteX10" fmla="*/ 1502676 w 1833880"/>
                    <a:gd name="connsiteY10" fmla="*/ 90606 h 1076221"/>
                    <a:gd name="connsiteX11" fmla="*/ 1404546 w 1833880"/>
                    <a:gd name="connsiteY11" fmla="*/ 162176 h 1076221"/>
                    <a:gd name="connsiteX12" fmla="*/ 1359564 w 1833880"/>
                    <a:gd name="connsiteY12" fmla="*/ 170356 h 1076221"/>
                    <a:gd name="connsiteX13" fmla="*/ 1261661 w 1833880"/>
                    <a:gd name="connsiteY13" fmla="*/ 222888 h 1076221"/>
                    <a:gd name="connsiteX14" fmla="*/ 781304 w 1833880"/>
                    <a:gd name="connsiteY14" fmla="*/ 232479 h 1076221"/>
                    <a:gd name="connsiteX15" fmla="*/ 748273 w 1833880"/>
                    <a:gd name="connsiteY15" fmla="*/ 188759 h 1076221"/>
                    <a:gd name="connsiteX16" fmla="*/ 224891 w 1833880"/>
                    <a:gd name="connsiteY16" fmla="*/ 342122 h 1076221"/>
                    <a:gd name="connsiteX17" fmla="*/ 0 w 1833880"/>
                    <a:gd name="connsiteY17" fmla="*/ 472992 h 1076221"/>
                    <a:gd name="connsiteX18" fmla="*/ 62115 w 1833880"/>
                    <a:gd name="connsiteY18" fmla="*/ 511297 h 1076221"/>
                    <a:gd name="connsiteX19" fmla="*/ 94049 w 1833880"/>
                    <a:gd name="connsiteY19" fmla="*/ 560921 h 1076221"/>
                    <a:gd name="connsiteX20" fmla="*/ 141070 w 1833880"/>
                    <a:gd name="connsiteY20" fmla="*/ 560921 h 1076221"/>
                    <a:gd name="connsiteX21" fmla="*/ 182190 w 1833880"/>
                    <a:gd name="connsiteY21" fmla="*/ 625175 h 1076221"/>
                    <a:gd name="connsiteX22" fmla="*/ 181952 w 1833880"/>
                    <a:gd name="connsiteY22" fmla="*/ 661118 h 1076221"/>
                    <a:gd name="connsiteX23" fmla="*/ 251465 w 1833880"/>
                    <a:gd name="connsiteY23" fmla="*/ 708149 h 1076221"/>
                    <a:gd name="connsiteX24" fmla="*/ 342832 w 1833880"/>
                    <a:gd name="connsiteY24" fmla="*/ 714917 h 1076221"/>
                    <a:gd name="connsiteX25" fmla="*/ 353056 w 1833880"/>
                    <a:gd name="connsiteY25" fmla="*/ 758724 h 1076221"/>
                    <a:gd name="connsiteX26" fmla="*/ 457959 w 1833880"/>
                    <a:gd name="connsiteY26" fmla="*/ 779488 h 1076221"/>
                    <a:gd name="connsiteX27" fmla="*/ 488626 w 1833880"/>
                    <a:gd name="connsiteY27" fmla="*/ 812436 h 1076221"/>
                    <a:gd name="connsiteX28" fmla="*/ 550503 w 1833880"/>
                    <a:gd name="connsiteY28" fmla="*/ 840833 h 1076221"/>
                    <a:gd name="connsiteX29" fmla="*/ 572445 w 1833880"/>
                    <a:gd name="connsiteY29" fmla="*/ 890140 h 1076221"/>
                    <a:gd name="connsiteX30" fmla="*/ 670582 w 1833880"/>
                    <a:gd name="connsiteY30" fmla="*/ 1027146 h 1076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833880" h="1076221">
                      <a:moveTo>
                        <a:pt x="670586" y="1027146"/>
                      </a:moveTo>
                      <a:lnTo>
                        <a:pt x="778941" y="1076221"/>
                      </a:lnTo>
                      <a:lnTo>
                        <a:pt x="807563" y="941261"/>
                      </a:lnTo>
                      <a:lnTo>
                        <a:pt x="1106055" y="714284"/>
                      </a:lnTo>
                      <a:lnTo>
                        <a:pt x="1232812" y="620221"/>
                      </a:lnTo>
                      <a:lnTo>
                        <a:pt x="1727570" y="127414"/>
                      </a:lnTo>
                      <a:lnTo>
                        <a:pt x="1823657" y="133548"/>
                      </a:lnTo>
                      <a:lnTo>
                        <a:pt x="1833881" y="109010"/>
                      </a:lnTo>
                      <a:lnTo>
                        <a:pt x="1626209" y="0"/>
                      </a:lnTo>
                      <a:cubicBezTo>
                        <a:pt x="1626209" y="0"/>
                        <a:pt x="1604037" y="49076"/>
                        <a:pt x="1575413" y="65435"/>
                      </a:cubicBezTo>
                      <a:cubicBezTo>
                        <a:pt x="1546793" y="81794"/>
                        <a:pt x="1529181" y="79325"/>
                        <a:pt x="1502676" y="90606"/>
                      </a:cubicBezTo>
                      <a:cubicBezTo>
                        <a:pt x="1476174" y="101889"/>
                        <a:pt x="1424987" y="158086"/>
                        <a:pt x="1404546" y="162176"/>
                      </a:cubicBezTo>
                      <a:cubicBezTo>
                        <a:pt x="1384100" y="166266"/>
                        <a:pt x="1381909" y="163211"/>
                        <a:pt x="1359564" y="170356"/>
                      </a:cubicBezTo>
                      <a:cubicBezTo>
                        <a:pt x="1337223" y="177500"/>
                        <a:pt x="1329132" y="214708"/>
                        <a:pt x="1261661" y="222888"/>
                      </a:cubicBezTo>
                      <a:cubicBezTo>
                        <a:pt x="1194196" y="231067"/>
                        <a:pt x="807855" y="267620"/>
                        <a:pt x="781304" y="232479"/>
                      </a:cubicBezTo>
                      <a:lnTo>
                        <a:pt x="748273" y="188759"/>
                      </a:lnTo>
                      <a:lnTo>
                        <a:pt x="224891" y="342122"/>
                      </a:lnTo>
                      <a:cubicBezTo>
                        <a:pt x="224891" y="342122"/>
                        <a:pt x="47861" y="435692"/>
                        <a:pt x="0" y="472992"/>
                      </a:cubicBezTo>
                      <a:cubicBezTo>
                        <a:pt x="15517" y="504159"/>
                        <a:pt x="53937" y="520499"/>
                        <a:pt x="62115" y="511297"/>
                      </a:cubicBezTo>
                      <a:cubicBezTo>
                        <a:pt x="78468" y="492893"/>
                        <a:pt x="94049" y="560921"/>
                        <a:pt x="94049" y="560921"/>
                      </a:cubicBezTo>
                      <a:lnTo>
                        <a:pt x="141070" y="560921"/>
                      </a:lnTo>
                      <a:lnTo>
                        <a:pt x="182190" y="625175"/>
                      </a:lnTo>
                      <a:cubicBezTo>
                        <a:pt x="182190" y="625175"/>
                        <a:pt x="173778" y="648848"/>
                        <a:pt x="181952" y="661118"/>
                      </a:cubicBezTo>
                      <a:cubicBezTo>
                        <a:pt x="190130" y="673388"/>
                        <a:pt x="224218" y="700666"/>
                        <a:pt x="251465" y="708149"/>
                      </a:cubicBezTo>
                      <a:cubicBezTo>
                        <a:pt x="278712" y="715633"/>
                        <a:pt x="342832" y="714917"/>
                        <a:pt x="342832" y="714917"/>
                      </a:cubicBezTo>
                      <a:lnTo>
                        <a:pt x="353056" y="758724"/>
                      </a:lnTo>
                      <a:lnTo>
                        <a:pt x="457959" y="779488"/>
                      </a:lnTo>
                      <a:lnTo>
                        <a:pt x="488626" y="812436"/>
                      </a:lnTo>
                      <a:lnTo>
                        <a:pt x="550503" y="840833"/>
                      </a:lnTo>
                      <a:lnTo>
                        <a:pt x="572445" y="890140"/>
                      </a:lnTo>
                      <a:lnTo>
                        <a:pt x="670582" y="1027146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10" name="Полилиния: фигура 304">
                  <a:extLst>
                    <a:ext uri="{FF2B5EF4-FFF2-40B4-BE49-F238E27FC236}">
                      <a16:creationId xmlns:a16="http://schemas.microsoft.com/office/drawing/2014/main" id="{707A0D26-D276-482B-9F5A-2BD48A81D8B9}"/>
                    </a:ext>
                  </a:extLst>
                </p:cNvPr>
                <p:cNvSpPr/>
                <p:nvPr/>
              </p:nvSpPr>
              <p:spPr>
                <a:xfrm>
                  <a:off x="5051839" y="5520538"/>
                  <a:ext cx="899619" cy="450010"/>
                </a:xfrm>
                <a:custGeom>
                  <a:avLst/>
                  <a:gdLst>
                    <a:gd name="connsiteX0" fmla="*/ 42357 w 2105855"/>
                    <a:gd name="connsiteY0" fmla="*/ 643676 h 1053395"/>
                    <a:gd name="connsiteX1" fmla="*/ 28300 w 2105855"/>
                    <a:gd name="connsiteY1" fmla="*/ 568564 h 1053395"/>
                    <a:gd name="connsiteX2" fmla="*/ 0 w 2105855"/>
                    <a:gd name="connsiteY2" fmla="*/ 328001 h 1053395"/>
                    <a:gd name="connsiteX3" fmla="*/ 0 w 2105855"/>
                    <a:gd name="connsiteY3" fmla="*/ 58034 h 1053395"/>
                    <a:gd name="connsiteX4" fmla="*/ 75308 w 2105855"/>
                    <a:gd name="connsiteY4" fmla="*/ 35541 h 1053395"/>
                    <a:gd name="connsiteX5" fmla="*/ 143977 w 2105855"/>
                    <a:gd name="connsiteY5" fmla="*/ 56753 h 1053395"/>
                    <a:gd name="connsiteX6" fmla="*/ 196182 w 2105855"/>
                    <a:gd name="connsiteY6" fmla="*/ 79886 h 1053395"/>
                    <a:gd name="connsiteX7" fmla="*/ 260161 w 2105855"/>
                    <a:gd name="connsiteY7" fmla="*/ 140580 h 1053395"/>
                    <a:gd name="connsiteX8" fmla="*/ 379805 w 2105855"/>
                    <a:gd name="connsiteY8" fmla="*/ 0 h 1053395"/>
                    <a:gd name="connsiteX9" fmla="*/ 761175 w 2105855"/>
                    <a:gd name="connsiteY9" fmla="*/ 302209 h 1053395"/>
                    <a:gd name="connsiteX10" fmla="*/ 820588 w 2105855"/>
                    <a:gd name="connsiteY10" fmla="*/ 179419 h 1053395"/>
                    <a:gd name="connsiteX11" fmla="*/ 947921 w 2105855"/>
                    <a:gd name="connsiteY11" fmla="*/ 162910 h 1053395"/>
                    <a:gd name="connsiteX12" fmla="*/ 1371329 w 2105855"/>
                    <a:gd name="connsiteY12" fmla="*/ 501834 h 1053395"/>
                    <a:gd name="connsiteX13" fmla="*/ 1667184 w 2105855"/>
                    <a:gd name="connsiteY13" fmla="*/ 625796 h 1053395"/>
                    <a:gd name="connsiteX14" fmla="*/ 1760407 w 2105855"/>
                    <a:gd name="connsiteY14" fmla="*/ 645062 h 1053395"/>
                    <a:gd name="connsiteX15" fmla="*/ 2001879 w 2105855"/>
                    <a:gd name="connsiteY15" fmla="*/ 605782 h 1053395"/>
                    <a:gd name="connsiteX16" fmla="*/ 2070974 w 2105855"/>
                    <a:gd name="connsiteY16" fmla="*/ 605671 h 1053395"/>
                    <a:gd name="connsiteX17" fmla="*/ 2076468 w 2105855"/>
                    <a:gd name="connsiteY17" fmla="*/ 767505 h 1053395"/>
                    <a:gd name="connsiteX18" fmla="*/ 2052098 w 2105855"/>
                    <a:gd name="connsiteY18" fmla="*/ 805791 h 1053395"/>
                    <a:gd name="connsiteX19" fmla="*/ 2105855 w 2105855"/>
                    <a:gd name="connsiteY19" fmla="*/ 885977 h 1053395"/>
                    <a:gd name="connsiteX20" fmla="*/ 2103711 w 2105855"/>
                    <a:gd name="connsiteY20" fmla="*/ 942525 h 1053395"/>
                    <a:gd name="connsiteX21" fmla="*/ 1889088 w 2105855"/>
                    <a:gd name="connsiteY21" fmla="*/ 932900 h 1053395"/>
                    <a:gd name="connsiteX22" fmla="*/ 1781566 w 2105855"/>
                    <a:gd name="connsiteY22" fmla="*/ 921285 h 1053395"/>
                    <a:gd name="connsiteX23" fmla="*/ 1630674 w 2105855"/>
                    <a:gd name="connsiteY23" fmla="*/ 983411 h 1053395"/>
                    <a:gd name="connsiteX24" fmla="*/ 1463032 w 2105855"/>
                    <a:gd name="connsiteY24" fmla="*/ 985994 h 1053395"/>
                    <a:gd name="connsiteX25" fmla="*/ 1392922 w 2105855"/>
                    <a:gd name="connsiteY25" fmla="*/ 1052812 h 1053395"/>
                    <a:gd name="connsiteX26" fmla="*/ 1313100 w 2105855"/>
                    <a:gd name="connsiteY26" fmla="*/ 1001726 h 1053395"/>
                    <a:gd name="connsiteX27" fmla="*/ 1341079 w 2105855"/>
                    <a:gd name="connsiteY27" fmla="*/ 844487 h 1053395"/>
                    <a:gd name="connsiteX28" fmla="*/ 1293367 w 2105855"/>
                    <a:gd name="connsiteY28" fmla="*/ 806020 h 1053395"/>
                    <a:gd name="connsiteX29" fmla="*/ 1292211 w 2105855"/>
                    <a:gd name="connsiteY29" fmla="*/ 763510 h 1053395"/>
                    <a:gd name="connsiteX30" fmla="*/ 644848 w 2105855"/>
                    <a:gd name="connsiteY30" fmla="*/ 699367 h 1053395"/>
                    <a:gd name="connsiteX31" fmla="*/ 633371 w 2105855"/>
                    <a:gd name="connsiteY31" fmla="*/ 727668 h 1053395"/>
                    <a:gd name="connsiteX32" fmla="*/ 384526 w 2105855"/>
                    <a:gd name="connsiteY32" fmla="*/ 688516 h 1053395"/>
                    <a:gd name="connsiteX33" fmla="*/ 377290 w 2105855"/>
                    <a:gd name="connsiteY33" fmla="*/ 625164 h 1053395"/>
                    <a:gd name="connsiteX34" fmla="*/ 285165 w 2105855"/>
                    <a:gd name="connsiteY34" fmla="*/ 639152 h 1053395"/>
                    <a:gd name="connsiteX35" fmla="*/ 203875 w 2105855"/>
                    <a:gd name="connsiteY35" fmla="*/ 654230 h 1053395"/>
                    <a:gd name="connsiteX36" fmla="*/ 42365 w 2105855"/>
                    <a:gd name="connsiteY36" fmla="*/ 643673 h 1053395"/>
                    <a:gd name="connsiteX37" fmla="*/ 28070 w 2105855"/>
                    <a:gd name="connsiteY37" fmla="*/ 570332 h 1053395"/>
                    <a:gd name="connsiteX38" fmla="*/ 28292 w 2105855"/>
                    <a:gd name="connsiteY38" fmla="*/ 568563 h 1053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2105855" h="1053395">
                      <a:moveTo>
                        <a:pt x="42357" y="643676"/>
                      </a:moveTo>
                      <a:lnTo>
                        <a:pt x="28300" y="568564"/>
                      </a:lnTo>
                      <a:lnTo>
                        <a:pt x="0" y="328001"/>
                      </a:lnTo>
                      <a:lnTo>
                        <a:pt x="0" y="58034"/>
                      </a:lnTo>
                      <a:lnTo>
                        <a:pt x="75308" y="35541"/>
                      </a:lnTo>
                      <a:lnTo>
                        <a:pt x="143977" y="56753"/>
                      </a:lnTo>
                      <a:lnTo>
                        <a:pt x="196182" y="79886"/>
                      </a:lnTo>
                      <a:lnTo>
                        <a:pt x="260161" y="140580"/>
                      </a:lnTo>
                      <a:lnTo>
                        <a:pt x="379805" y="0"/>
                      </a:lnTo>
                      <a:lnTo>
                        <a:pt x="761175" y="302209"/>
                      </a:lnTo>
                      <a:lnTo>
                        <a:pt x="820588" y="179419"/>
                      </a:lnTo>
                      <a:lnTo>
                        <a:pt x="947921" y="162910"/>
                      </a:lnTo>
                      <a:cubicBezTo>
                        <a:pt x="1065719" y="268104"/>
                        <a:pt x="1230180" y="388855"/>
                        <a:pt x="1371329" y="501834"/>
                      </a:cubicBezTo>
                      <a:lnTo>
                        <a:pt x="1667184" y="625796"/>
                      </a:lnTo>
                      <a:cubicBezTo>
                        <a:pt x="1667184" y="625796"/>
                        <a:pt x="1708565" y="641039"/>
                        <a:pt x="1760407" y="645062"/>
                      </a:cubicBezTo>
                      <a:cubicBezTo>
                        <a:pt x="1812255" y="649084"/>
                        <a:pt x="2001879" y="605782"/>
                        <a:pt x="2001879" y="605782"/>
                      </a:cubicBezTo>
                      <a:lnTo>
                        <a:pt x="2070974" y="605671"/>
                      </a:lnTo>
                      <a:lnTo>
                        <a:pt x="2076468" y="767505"/>
                      </a:lnTo>
                      <a:lnTo>
                        <a:pt x="2052098" y="805791"/>
                      </a:lnTo>
                      <a:lnTo>
                        <a:pt x="2105855" y="885977"/>
                      </a:lnTo>
                      <a:lnTo>
                        <a:pt x="2103711" y="942525"/>
                      </a:lnTo>
                      <a:lnTo>
                        <a:pt x="1889088" y="932900"/>
                      </a:lnTo>
                      <a:cubicBezTo>
                        <a:pt x="1889088" y="932900"/>
                        <a:pt x="1819459" y="908720"/>
                        <a:pt x="1781566" y="921285"/>
                      </a:cubicBezTo>
                      <a:cubicBezTo>
                        <a:pt x="1743670" y="933850"/>
                        <a:pt x="1630674" y="983411"/>
                        <a:pt x="1630674" y="983411"/>
                      </a:cubicBezTo>
                      <a:cubicBezTo>
                        <a:pt x="1630674" y="983411"/>
                        <a:pt x="1498977" y="969679"/>
                        <a:pt x="1463032" y="985994"/>
                      </a:cubicBezTo>
                      <a:cubicBezTo>
                        <a:pt x="1427087" y="1002310"/>
                        <a:pt x="1421534" y="1050055"/>
                        <a:pt x="1392922" y="1052812"/>
                      </a:cubicBezTo>
                      <a:cubicBezTo>
                        <a:pt x="1364315" y="1055569"/>
                        <a:pt x="1322848" y="1050137"/>
                        <a:pt x="1313100" y="1001726"/>
                      </a:cubicBezTo>
                      <a:cubicBezTo>
                        <a:pt x="1303346" y="953316"/>
                        <a:pt x="1341079" y="844487"/>
                        <a:pt x="1341079" y="844487"/>
                      </a:cubicBezTo>
                      <a:lnTo>
                        <a:pt x="1293367" y="806020"/>
                      </a:lnTo>
                      <a:lnTo>
                        <a:pt x="1292211" y="763510"/>
                      </a:lnTo>
                      <a:lnTo>
                        <a:pt x="644848" y="699367"/>
                      </a:lnTo>
                      <a:lnTo>
                        <a:pt x="633371" y="727668"/>
                      </a:lnTo>
                      <a:lnTo>
                        <a:pt x="384526" y="688516"/>
                      </a:lnTo>
                      <a:lnTo>
                        <a:pt x="377290" y="625164"/>
                      </a:lnTo>
                      <a:lnTo>
                        <a:pt x="285165" y="639152"/>
                      </a:lnTo>
                      <a:lnTo>
                        <a:pt x="203875" y="654230"/>
                      </a:lnTo>
                      <a:lnTo>
                        <a:pt x="42365" y="643673"/>
                      </a:lnTo>
                      <a:close/>
                      <a:moveTo>
                        <a:pt x="28070" y="570332"/>
                      </a:moveTo>
                      <a:lnTo>
                        <a:pt x="28292" y="568563"/>
                      </a:lnTo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11" name="Полилиния: фигура 305">
                  <a:extLst>
                    <a:ext uri="{FF2B5EF4-FFF2-40B4-BE49-F238E27FC236}">
                      <a16:creationId xmlns:a16="http://schemas.microsoft.com/office/drawing/2014/main" id="{84369B40-5F26-44A0-B93F-B16E0FAF367A}"/>
                    </a:ext>
                  </a:extLst>
                </p:cNvPr>
                <p:cNvSpPr/>
                <p:nvPr/>
              </p:nvSpPr>
              <p:spPr>
                <a:xfrm>
                  <a:off x="4874344" y="5041181"/>
                  <a:ext cx="208551" cy="759317"/>
                </a:xfrm>
                <a:custGeom>
                  <a:avLst/>
                  <a:gdLst>
                    <a:gd name="connsiteX0" fmla="*/ 112572 w 488182"/>
                    <a:gd name="connsiteY0" fmla="*/ 601873 h 1777431"/>
                    <a:gd name="connsiteX1" fmla="*/ 197699 w 488182"/>
                    <a:gd name="connsiteY1" fmla="*/ 502611 h 1777431"/>
                    <a:gd name="connsiteX2" fmla="*/ 234802 w 488182"/>
                    <a:gd name="connsiteY2" fmla="*/ 418908 h 1777431"/>
                    <a:gd name="connsiteX3" fmla="*/ 251403 w 488182"/>
                    <a:gd name="connsiteY3" fmla="*/ 355738 h 1777431"/>
                    <a:gd name="connsiteX4" fmla="*/ 231421 w 488182"/>
                    <a:gd name="connsiteY4" fmla="*/ 247426 h 1777431"/>
                    <a:gd name="connsiteX5" fmla="*/ 136786 w 488182"/>
                    <a:gd name="connsiteY5" fmla="*/ 267012 h 1777431"/>
                    <a:gd name="connsiteX6" fmla="*/ 61652 w 488182"/>
                    <a:gd name="connsiteY6" fmla="*/ 230444 h 1777431"/>
                    <a:gd name="connsiteX7" fmla="*/ 65889 w 488182"/>
                    <a:gd name="connsiteY7" fmla="*/ 71270 h 1777431"/>
                    <a:gd name="connsiteX8" fmla="*/ 0 w 488182"/>
                    <a:gd name="connsiteY8" fmla="*/ 0 h 1777431"/>
                    <a:gd name="connsiteX9" fmla="*/ 150296 w 488182"/>
                    <a:gd name="connsiteY9" fmla="*/ 88252 h 1777431"/>
                    <a:gd name="connsiteX10" fmla="*/ 268922 w 488182"/>
                    <a:gd name="connsiteY10" fmla="*/ 83116 h 1777431"/>
                    <a:gd name="connsiteX11" fmla="*/ 401174 w 488182"/>
                    <a:gd name="connsiteY11" fmla="*/ 35188 h 1777431"/>
                    <a:gd name="connsiteX12" fmla="*/ 488182 w 488182"/>
                    <a:gd name="connsiteY12" fmla="*/ 665546 h 1777431"/>
                    <a:gd name="connsiteX13" fmla="*/ 422353 w 488182"/>
                    <a:gd name="connsiteY13" fmla="*/ 873077 h 1777431"/>
                    <a:gd name="connsiteX14" fmla="*/ 418387 w 488182"/>
                    <a:gd name="connsiteY14" fmla="*/ 1188302 h 1777431"/>
                    <a:gd name="connsiteX15" fmla="*/ 415483 w 488182"/>
                    <a:gd name="connsiteY15" fmla="*/ 1256126 h 1777431"/>
                    <a:gd name="connsiteX16" fmla="*/ 425606 w 488182"/>
                    <a:gd name="connsiteY16" fmla="*/ 1536159 h 1777431"/>
                    <a:gd name="connsiteX17" fmla="*/ 444042 w 488182"/>
                    <a:gd name="connsiteY17" fmla="*/ 1692273 h 1777431"/>
                    <a:gd name="connsiteX18" fmla="*/ 368328 w 488182"/>
                    <a:gd name="connsiteY18" fmla="*/ 1716917 h 1777431"/>
                    <a:gd name="connsiteX19" fmla="*/ 355227 w 488182"/>
                    <a:gd name="connsiteY19" fmla="*/ 1777432 h 1777431"/>
                    <a:gd name="connsiteX20" fmla="*/ 82429 w 488182"/>
                    <a:gd name="connsiteY20" fmla="*/ 1746560 h 1777431"/>
                    <a:gd name="connsiteX21" fmla="*/ 74378 w 488182"/>
                    <a:gd name="connsiteY21" fmla="*/ 1221638 h 1777431"/>
                    <a:gd name="connsiteX22" fmla="*/ 233539 w 488182"/>
                    <a:gd name="connsiteY22" fmla="*/ 981793 h 1777431"/>
                    <a:gd name="connsiteX23" fmla="*/ 87748 w 488182"/>
                    <a:gd name="connsiteY23" fmla="*/ 957905 h 1777431"/>
                    <a:gd name="connsiteX24" fmla="*/ 120590 w 488182"/>
                    <a:gd name="connsiteY24" fmla="*/ 909747 h 1777431"/>
                    <a:gd name="connsiteX25" fmla="*/ 185806 w 488182"/>
                    <a:gd name="connsiteY25" fmla="*/ 908138 h 1777431"/>
                    <a:gd name="connsiteX26" fmla="*/ 152476 w 488182"/>
                    <a:gd name="connsiteY26" fmla="*/ 854600 h 1777431"/>
                    <a:gd name="connsiteX27" fmla="*/ 99524 w 488182"/>
                    <a:gd name="connsiteY27" fmla="*/ 801882 h 1777431"/>
                    <a:gd name="connsiteX28" fmla="*/ 77100 w 488182"/>
                    <a:gd name="connsiteY28" fmla="*/ 697419 h 1777431"/>
                    <a:gd name="connsiteX29" fmla="*/ 71948 w 488182"/>
                    <a:gd name="connsiteY29" fmla="*/ 633018 h 1777431"/>
                    <a:gd name="connsiteX30" fmla="*/ 112572 w 488182"/>
                    <a:gd name="connsiteY30" fmla="*/ 601873 h 1777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488182" h="1777431">
                      <a:moveTo>
                        <a:pt x="112572" y="601873"/>
                      </a:moveTo>
                      <a:cubicBezTo>
                        <a:pt x="140192" y="568471"/>
                        <a:pt x="173860" y="537587"/>
                        <a:pt x="197699" y="502611"/>
                      </a:cubicBezTo>
                      <a:cubicBezTo>
                        <a:pt x="192461" y="468830"/>
                        <a:pt x="219410" y="445799"/>
                        <a:pt x="234802" y="418908"/>
                      </a:cubicBezTo>
                      <a:cubicBezTo>
                        <a:pt x="249798" y="399769"/>
                        <a:pt x="262784" y="380223"/>
                        <a:pt x="251403" y="355738"/>
                      </a:cubicBezTo>
                      <a:cubicBezTo>
                        <a:pt x="244742" y="319634"/>
                        <a:pt x="238082" y="283530"/>
                        <a:pt x="231421" y="247426"/>
                      </a:cubicBezTo>
                      <a:cubicBezTo>
                        <a:pt x="199971" y="253116"/>
                        <a:pt x="167767" y="265496"/>
                        <a:pt x="136786" y="267012"/>
                      </a:cubicBezTo>
                      <a:cubicBezTo>
                        <a:pt x="111742" y="254823"/>
                        <a:pt x="86698" y="242633"/>
                        <a:pt x="61652" y="230444"/>
                      </a:cubicBezTo>
                      <a:cubicBezTo>
                        <a:pt x="63066" y="177386"/>
                        <a:pt x="64478" y="124328"/>
                        <a:pt x="65889" y="71270"/>
                      </a:cubicBezTo>
                      <a:cubicBezTo>
                        <a:pt x="43926" y="47513"/>
                        <a:pt x="21964" y="23757"/>
                        <a:pt x="0" y="0"/>
                      </a:cubicBezTo>
                      <a:cubicBezTo>
                        <a:pt x="50286" y="28744"/>
                        <a:pt x="99108" y="62756"/>
                        <a:pt x="150296" y="88252"/>
                      </a:cubicBezTo>
                      <a:cubicBezTo>
                        <a:pt x="189638" y="85401"/>
                        <a:pt x="231045" y="94309"/>
                        <a:pt x="268922" y="83116"/>
                      </a:cubicBezTo>
                      <a:cubicBezTo>
                        <a:pt x="313005" y="67141"/>
                        <a:pt x="357090" y="51164"/>
                        <a:pt x="401174" y="35188"/>
                      </a:cubicBezTo>
                      <a:cubicBezTo>
                        <a:pt x="430176" y="245307"/>
                        <a:pt x="459180" y="455426"/>
                        <a:pt x="488182" y="665546"/>
                      </a:cubicBezTo>
                      <a:cubicBezTo>
                        <a:pt x="466611" y="734784"/>
                        <a:pt x="442080" y="803536"/>
                        <a:pt x="422353" y="873077"/>
                      </a:cubicBezTo>
                      <a:cubicBezTo>
                        <a:pt x="421118" y="978137"/>
                        <a:pt x="419220" y="1083313"/>
                        <a:pt x="418387" y="1188302"/>
                      </a:cubicBezTo>
                      <a:cubicBezTo>
                        <a:pt x="411615" y="1205105"/>
                        <a:pt x="417420" y="1234485"/>
                        <a:pt x="415483" y="1256126"/>
                      </a:cubicBezTo>
                      <a:cubicBezTo>
                        <a:pt x="416925" y="1349583"/>
                        <a:pt x="409972" y="1443533"/>
                        <a:pt x="425606" y="1536159"/>
                      </a:cubicBezTo>
                      <a:cubicBezTo>
                        <a:pt x="431752" y="1587961"/>
                        <a:pt x="437897" y="1641585"/>
                        <a:pt x="444042" y="1692273"/>
                      </a:cubicBezTo>
                      <a:cubicBezTo>
                        <a:pt x="424387" y="1698551"/>
                        <a:pt x="392612" y="1709100"/>
                        <a:pt x="368328" y="1716917"/>
                      </a:cubicBezTo>
                      <a:cubicBezTo>
                        <a:pt x="342424" y="1721446"/>
                        <a:pt x="360674" y="1758044"/>
                        <a:pt x="355227" y="1777432"/>
                      </a:cubicBezTo>
                      <a:cubicBezTo>
                        <a:pt x="264295" y="1767141"/>
                        <a:pt x="173361" y="1756850"/>
                        <a:pt x="82429" y="1746560"/>
                      </a:cubicBezTo>
                      <a:cubicBezTo>
                        <a:pt x="79746" y="1571586"/>
                        <a:pt x="77062" y="1396612"/>
                        <a:pt x="74378" y="1221638"/>
                      </a:cubicBezTo>
                      <a:cubicBezTo>
                        <a:pt x="127432" y="1141690"/>
                        <a:pt x="180485" y="1061741"/>
                        <a:pt x="233539" y="981793"/>
                      </a:cubicBezTo>
                      <a:cubicBezTo>
                        <a:pt x="184942" y="973830"/>
                        <a:pt x="136345" y="965867"/>
                        <a:pt x="87748" y="957905"/>
                      </a:cubicBezTo>
                      <a:cubicBezTo>
                        <a:pt x="108646" y="947291"/>
                        <a:pt x="118936" y="925652"/>
                        <a:pt x="120590" y="909747"/>
                      </a:cubicBezTo>
                      <a:cubicBezTo>
                        <a:pt x="141223" y="907674"/>
                        <a:pt x="169726" y="916536"/>
                        <a:pt x="185806" y="908138"/>
                      </a:cubicBezTo>
                      <a:cubicBezTo>
                        <a:pt x="201071" y="883136"/>
                        <a:pt x="164922" y="872083"/>
                        <a:pt x="152476" y="854600"/>
                      </a:cubicBezTo>
                      <a:cubicBezTo>
                        <a:pt x="135799" y="836552"/>
                        <a:pt x="112077" y="821940"/>
                        <a:pt x="99524" y="801882"/>
                      </a:cubicBezTo>
                      <a:cubicBezTo>
                        <a:pt x="95659" y="766071"/>
                        <a:pt x="98582" y="728399"/>
                        <a:pt x="77100" y="697419"/>
                      </a:cubicBezTo>
                      <a:cubicBezTo>
                        <a:pt x="61161" y="677602"/>
                        <a:pt x="64451" y="655554"/>
                        <a:pt x="71948" y="633018"/>
                      </a:cubicBezTo>
                      <a:cubicBezTo>
                        <a:pt x="71015" y="604855"/>
                        <a:pt x="92162" y="609984"/>
                        <a:pt x="112572" y="601873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12" name="Полилиния: фигура 306">
                  <a:extLst>
                    <a:ext uri="{FF2B5EF4-FFF2-40B4-BE49-F238E27FC236}">
                      <a16:creationId xmlns:a16="http://schemas.microsoft.com/office/drawing/2014/main" id="{81DE599A-6BC9-47AF-AA86-5FAEE5622C13}"/>
                    </a:ext>
                  </a:extLst>
                </p:cNvPr>
                <p:cNvSpPr/>
                <p:nvPr/>
              </p:nvSpPr>
              <p:spPr>
                <a:xfrm>
                  <a:off x="5326455" y="4904805"/>
                  <a:ext cx="477299" cy="732050"/>
                </a:xfrm>
                <a:custGeom>
                  <a:avLst/>
                  <a:gdLst>
                    <a:gd name="connsiteX0" fmla="*/ 140031 w 1117274"/>
                    <a:gd name="connsiteY0" fmla="*/ 998999 h 1713602"/>
                    <a:gd name="connsiteX1" fmla="*/ 226424 w 1117274"/>
                    <a:gd name="connsiteY1" fmla="*/ 0 h 1713602"/>
                    <a:gd name="connsiteX2" fmla="*/ 327570 w 1117274"/>
                    <a:gd name="connsiteY2" fmla="*/ 27399 h 1713602"/>
                    <a:gd name="connsiteX3" fmla="*/ 397104 w 1117274"/>
                    <a:gd name="connsiteY3" fmla="*/ 92734 h 1713602"/>
                    <a:gd name="connsiteX4" fmla="*/ 563574 w 1117274"/>
                    <a:gd name="connsiteY4" fmla="*/ 111703 h 1713602"/>
                    <a:gd name="connsiteX5" fmla="*/ 622575 w 1117274"/>
                    <a:gd name="connsiteY5" fmla="*/ 124348 h 1713602"/>
                    <a:gd name="connsiteX6" fmla="*/ 968151 w 1117274"/>
                    <a:gd name="connsiteY6" fmla="*/ 273987 h 1713602"/>
                    <a:gd name="connsiteX7" fmla="*/ 1094583 w 1117274"/>
                    <a:gd name="connsiteY7" fmla="*/ 427841 h 1713602"/>
                    <a:gd name="connsiteX8" fmla="*/ 942865 w 1117274"/>
                    <a:gd name="connsiteY8" fmla="*/ 819853 h 1713602"/>
                    <a:gd name="connsiteX9" fmla="*/ 677309 w 1117274"/>
                    <a:gd name="connsiteY9" fmla="*/ 958883 h 1713602"/>
                    <a:gd name="connsiteX10" fmla="*/ 530004 w 1117274"/>
                    <a:gd name="connsiteY10" fmla="*/ 1040615 h 1713602"/>
                    <a:gd name="connsiteX11" fmla="*/ 421949 w 1117274"/>
                    <a:gd name="connsiteY11" fmla="*/ 1100435 h 1713602"/>
                    <a:gd name="connsiteX12" fmla="*/ 356969 w 1117274"/>
                    <a:gd name="connsiteY12" fmla="*/ 1191137 h 1713602"/>
                    <a:gd name="connsiteX13" fmla="*/ 306403 w 1117274"/>
                    <a:gd name="connsiteY13" fmla="*/ 1604832 h 1713602"/>
                    <a:gd name="connsiteX14" fmla="*/ 176326 w 1117274"/>
                    <a:gd name="connsiteY14" fmla="*/ 1623792 h 1713602"/>
                    <a:gd name="connsiteX15" fmla="*/ 128649 w 1117274"/>
                    <a:gd name="connsiteY15" fmla="*/ 1713602 h 1713602"/>
                    <a:gd name="connsiteX16" fmla="*/ 16629 w 1117274"/>
                    <a:gd name="connsiteY16" fmla="*/ 1591502 h 1713602"/>
                    <a:gd name="connsiteX17" fmla="*/ 18 w 1117274"/>
                    <a:gd name="connsiteY17" fmla="*/ 1423134 h 1713602"/>
                    <a:gd name="connsiteX18" fmla="*/ 132880 w 1117274"/>
                    <a:gd name="connsiteY18" fmla="*/ 1110173 h 1713602"/>
                    <a:gd name="connsiteX19" fmla="*/ 140429 w 1117274"/>
                    <a:gd name="connsiteY19" fmla="*/ 999601 h 1713602"/>
                    <a:gd name="connsiteX20" fmla="*/ 140033 w 1117274"/>
                    <a:gd name="connsiteY20" fmla="*/ 998998 h 1713602"/>
                    <a:gd name="connsiteX21" fmla="*/ 140037 w 1117274"/>
                    <a:gd name="connsiteY21" fmla="*/ 998999 h 1713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117274" h="1713602">
                      <a:moveTo>
                        <a:pt x="140031" y="998999"/>
                      </a:moveTo>
                      <a:lnTo>
                        <a:pt x="226424" y="0"/>
                      </a:lnTo>
                      <a:lnTo>
                        <a:pt x="327570" y="27399"/>
                      </a:lnTo>
                      <a:lnTo>
                        <a:pt x="397104" y="92734"/>
                      </a:lnTo>
                      <a:lnTo>
                        <a:pt x="563574" y="111703"/>
                      </a:lnTo>
                      <a:lnTo>
                        <a:pt x="622575" y="124348"/>
                      </a:lnTo>
                      <a:cubicBezTo>
                        <a:pt x="745316" y="150653"/>
                        <a:pt x="862569" y="206096"/>
                        <a:pt x="968151" y="273987"/>
                      </a:cubicBezTo>
                      <a:cubicBezTo>
                        <a:pt x="1023985" y="309884"/>
                        <a:pt x="1071393" y="365643"/>
                        <a:pt x="1094583" y="427841"/>
                      </a:cubicBezTo>
                      <a:cubicBezTo>
                        <a:pt x="1154601" y="588778"/>
                        <a:pt x="1092680" y="741423"/>
                        <a:pt x="942865" y="819853"/>
                      </a:cubicBezTo>
                      <a:lnTo>
                        <a:pt x="677309" y="958883"/>
                      </a:lnTo>
                      <a:lnTo>
                        <a:pt x="530004" y="1040615"/>
                      </a:lnTo>
                      <a:cubicBezTo>
                        <a:pt x="530004" y="1040615"/>
                        <a:pt x="460357" y="1069351"/>
                        <a:pt x="421949" y="1100435"/>
                      </a:cubicBezTo>
                      <a:cubicBezTo>
                        <a:pt x="395108" y="1131518"/>
                        <a:pt x="356969" y="1191137"/>
                        <a:pt x="356969" y="1191137"/>
                      </a:cubicBezTo>
                      <a:lnTo>
                        <a:pt x="306403" y="1604832"/>
                      </a:lnTo>
                      <a:lnTo>
                        <a:pt x="176326" y="1623792"/>
                      </a:lnTo>
                      <a:lnTo>
                        <a:pt x="128649" y="1713602"/>
                      </a:lnTo>
                      <a:cubicBezTo>
                        <a:pt x="128649" y="1713602"/>
                        <a:pt x="34478" y="1648085"/>
                        <a:pt x="16629" y="1591502"/>
                      </a:cubicBezTo>
                      <a:cubicBezTo>
                        <a:pt x="-1219" y="1534919"/>
                        <a:pt x="18" y="1423134"/>
                        <a:pt x="18" y="1423134"/>
                      </a:cubicBezTo>
                      <a:lnTo>
                        <a:pt x="132880" y="1110173"/>
                      </a:lnTo>
                      <a:lnTo>
                        <a:pt x="140429" y="999601"/>
                      </a:lnTo>
                      <a:lnTo>
                        <a:pt x="140033" y="998998"/>
                      </a:lnTo>
                      <a:lnTo>
                        <a:pt x="140037" y="998999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13" name="Полилиния: фигура 307">
                  <a:extLst>
                    <a:ext uri="{FF2B5EF4-FFF2-40B4-BE49-F238E27FC236}">
                      <a16:creationId xmlns:a16="http://schemas.microsoft.com/office/drawing/2014/main" id="{490C0B54-D850-4C09-92E7-556EBE72A86E}"/>
                    </a:ext>
                  </a:extLst>
                </p:cNvPr>
                <p:cNvSpPr/>
                <p:nvPr/>
              </p:nvSpPr>
              <p:spPr>
                <a:xfrm>
                  <a:off x="5043132" y="5038157"/>
                  <a:ext cx="363331" cy="611488"/>
                </a:xfrm>
                <a:custGeom>
                  <a:avLst/>
                  <a:gdLst>
                    <a:gd name="connsiteX0" fmla="*/ 793250 w 850495"/>
                    <a:gd name="connsiteY0" fmla="*/ 1396628 h 1431389"/>
                    <a:gd name="connsiteX1" fmla="*/ 701253 w 850495"/>
                    <a:gd name="connsiteY1" fmla="*/ 1320968 h 1431389"/>
                    <a:gd name="connsiteX2" fmla="*/ 691029 w 850495"/>
                    <a:gd name="connsiteY2" fmla="*/ 1298475 h 1431389"/>
                    <a:gd name="connsiteX3" fmla="*/ 660363 w 850495"/>
                    <a:gd name="connsiteY3" fmla="*/ 1110350 h 1431389"/>
                    <a:gd name="connsiteX4" fmla="*/ 795296 w 850495"/>
                    <a:gd name="connsiteY4" fmla="*/ 799534 h 1431389"/>
                    <a:gd name="connsiteX5" fmla="*/ 850495 w 850495"/>
                    <a:gd name="connsiteY5" fmla="*/ 194259 h 1431389"/>
                    <a:gd name="connsiteX6" fmla="*/ 591216 w 850495"/>
                    <a:gd name="connsiteY6" fmla="*/ 234272 h 1431389"/>
                    <a:gd name="connsiteX7" fmla="*/ 294402 w 850495"/>
                    <a:gd name="connsiteY7" fmla="*/ 257650 h 1431389"/>
                    <a:gd name="connsiteX8" fmla="*/ 200358 w 850495"/>
                    <a:gd name="connsiteY8" fmla="*/ 196305 h 1431389"/>
                    <a:gd name="connsiteX9" fmla="*/ 134935 w 850495"/>
                    <a:gd name="connsiteY9" fmla="*/ 0 h 1431389"/>
                    <a:gd name="connsiteX10" fmla="*/ 0 w 850495"/>
                    <a:gd name="connsiteY10" fmla="*/ 44986 h 1431389"/>
                    <a:gd name="connsiteX11" fmla="*/ 94048 w 850495"/>
                    <a:gd name="connsiteY11" fmla="*/ 668664 h 1431389"/>
                    <a:gd name="connsiteX12" fmla="*/ 22229 w 850495"/>
                    <a:gd name="connsiteY12" fmla="*/ 863186 h 1431389"/>
                    <a:gd name="connsiteX13" fmla="*/ 21706 w 850495"/>
                    <a:gd name="connsiteY13" fmla="*/ 1184426 h 1431389"/>
                    <a:gd name="connsiteX14" fmla="*/ 63984 w 850495"/>
                    <a:gd name="connsiteY14" fmla="*/ 1208168 h 1431389"/>
                    <a:gd name="connsiteX15" fmla="*/ 216718 w 850495"/>
                    <a:gd name="connsiteY15" fmla="*/ 1204413 h 1431389"/>
                    <a:gd name="connsiteX16" fmla="*/ 282141 w 850495"/>
                    <a:gd name="connsiteY16" fmla="*/ 1269847 h 1431389"/>
                    <a:gd name="connsiteX17" fmla="*/ 398674 w 850495"/>
                    <a:gd name="connsiteY17" fmla="*/ 1124664 h 1431389"/>
                    <a:gd name="connsiteX18" fmla="*/ 778946 w 850495"/>
                    <a:gd name="connsiteY18" fmla="*/ 1431390 h 1431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850495" h="1431389">
                      <a:moveTo>
                        <a:pt x="793250" y="1396628"/>
                      </a:moveTo>
                      <a:lnTo>
                        <a:pt x="701253" y="1320968"/>
                      </a:lnTo>
                      <a:cubicBezTo>
                        <a:pt x="701253" y="1320968"/>
                        <a:pt x="707385" y="1357776"/>
                        <a:pt x="691029" y="1298475"/>
                      </a:cubicBezTo>
                      <a:cubicBezTo>
                        <a:pt x="674673" y="1239175"/>
                        <a:pt x="660363" y="1110350"/>
                        <a:pt x="660363" y="1110350"/>
                      </a:cubicBezTo>
                      <a:lnTo>
                        <a:pt x="795296" y="799534"/>
                      </a:lnTo>
                      <a:lnTo>
                        <a:pt x="850495" y="194259"/>
                      </a:lnTo>
                      <a:cubicBezTo>
                        <a:pt x="850495" y="194259"/>
                        <a:pt x="728513" y="212653"/>
                        <a:pt x="591216" y="234272"/>
                      </a:cubicBezTo>
                      <a:cubicBezTo>
                        <a:pt x="450114" y="256488"/>
                        <a:pt x="355994" y="258764"/>
                        <a:pt x="294402" y="257650"/>
                      </a:cubicBezTo>
                      <a:cubicBezTo>
                        <a:pt x="232810" y="256536"/>
                        <a:pt x="229609" y="234210"/>
                        <a:pt x="200358" y="196305"/>
                      </a:cubicBezTo>
                      <a:cubicBezTo>
                        <a:pt x="171107" y="158399"/>
                        <a:pt x="134935" y="0"/>
                        <a:pt x="134935" y="0"/>
                      </a:cubicBezTo>
                      <a:lnTo>
                        <a:pt x="0" y="44986"/>
                      </a:lnTo>
                      <a:lnTo>
                        <a:pt x="94048" y="668664"/>
                      </a:lnTo>
                      <a:lnTo>
                        <a:pt x="22229" y="863186"/>
                      </a:lnTo>
                      <a:lnTo>
                        <a:pt x="21706" y="1184426"/>
                      </a:lnTo>
                      <a:lnTo>
                        <a:pt x="63984" y="1208168"/>
                      </a:lnTo>
                      <a:lnTo>
                        <a:pt x="216718" y="1204413"/>
                      </a:lnTo>
                      <a:lnTo>
                        <a:pt x="282141" y="1269847"/>
                      </a:lnTo>
                      <a:lnTo>
                        <a:pt x="398674" y="1124664"/>
                      </a:lnTo>
                      <a:lnTo>
                        <a:pt x="778946" y="143139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14" name="Полилиния: фигура 308">
                  <a:extLst>
                    <a:ext uri="{FF2B5EF4-FFF2-40B4-BE49-F238E27FC236}">
                      <a16:creationId xmlns:a16="http://schemas.microsoft.com/office/drawing/2014/main" id="{F965D8FD-2B89-46B5-9C6D-0565AF6F31E6}"/>
                    </a:ext>
                  </a:extLst>
                </p:cNvPr>
                <p:cNvSpPr/>
                <p:nvPr/>
              </p:nvSpPr>
              <p:spPr>
                <a:xfrm>
                  <a:off x="5071080" y="5784173"/>
                  <a:ext cx="521415" cy="449882"/>
                </a:xfrm>
                <a:custGeom>
                  <a:avLst/>
                  <a:gdLst>
                    <a:gd name="connsiteX0" fmla="*/ 0 w 1220544"/>
                    <a:gd name="connsiteY0" fmla="*/ 22494 h 1053094"/>
                    <a:gd name="connsiteX1" fmla="*/ 155379 w 1220544"/>
                    <a:gd name="connsiteY1" fmla="*/ 34763 h 1053094"/>
                    <a:gd name="connsiteX2" fmla="*/ 335293 w 1220544"/>
                    <a:gd name="connsiteY2" fmla="*/ 0 h 1053094"/>
                    <a:gd name="connsiteX3" fmla="*/ 343471 w 1220544"/>
                    <a:gd name="connsiteY3" fmla="*/ 69525 h 1053094"/>
                    <a:gd name="connsiteX4" fmla="*/ 590850 w 1220544"/>
                    <a:gd name="connsiteY4" fmla="*/ 110422 h 1053094"/>
                    <a:gd name="connsiteX5" fmla="*/ 603116 w 1220544"/>
                    <a:gd name="connsiteY5" fmla="*/ 77704 h 1053094"/>
                    <a:gd name="connsiteX6" fmla="*/ 1220545 w 1220544"/>
                    <a:gd name="connsiteY6" fmla="*/ 141095 h 1053094"/>
                    <a:gd name="connsiteX7" fmla="*/ 1206231 w 1220544"/>
                    <a:gd name="connsiteY7" fmla="*/ 284233 h 1053094"/>
                    <a:gd name="connsiteX8" fmla="*/ 1101964 w 1220544"/>
                    <a:gd name="connsiteY8" fmla="*/ 486673 h 1053094"/>
                    <a:gd name="connsiteX9" fmla="*/ 913872 w 1220544"/>
                    <a:gd name="connsiteY9" fmla="*/ 719786 h 1053094"/>
                    <a:gd name="connsiteX10" fmla="*/ 842319 w 1220544"/>
                    <a:gd name="connsiteY10" fmla="*/ 813848 h 1053094"/>
                    <a:gd name="connsiteX11" fmla="*/ 592892 w 1220544"/>
                    <a:gd name="connsiteY11" fmla="*/ 914046 h 1053094"/>
                    <a:gd name="connsiteX12" fmla="*/ 398670 w 1220544"/>
                    <a:gd name="connsiteY12" fmla="*/ 989705 h 1053094"/>
                    <a:gd name="connsiteX13" fmla="*/ 327117 w 1220544"/>
                    <a:gd name="connsiteY13" fmla="*/ 1053095 h 1053094"/>
                    <a:gd name="connsiteX14" fmla="*/ 208536 w 1220544"/>
                    <a:gd name="connsiteY14" fmla="*/ 946763 h 1053094"/>
                    <a:gd name="connsiteX15" fmla="*/ 112446 w 1220544"/>
                    <a:gd name="connsiteY15" fmla="*/ 629813 h 1053094"/>
                    <a:gd name="connsiteX16" fmla="*/ 0 w 1220544"/>
                    <a:gd name="connsiteY16" fmla="*/ 22494 h 1053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20544" h="1053094">
                      <a:moveTo>
                        <a:pt x="0" y="22494"/>
                      </a:moveTo>
                      <a:lnTo>
                        <a:pt x="155379" y="34763"/>
                      </a:lnTo>
                      <a:lnTo>
                        <a:pt x="335293" y="0"/>
                      </a:lnTo>
                      <a:lnTo>
                        <a:pt x="343471" y="69525"/>
                      </a:lnTo>
                      <a:lnTo>
                        <a:pt x="590850" y="110422"/>
                      </a:lnTo>
                      <a:lnTo>
                        <a:pt x="603116" y="77704"/>
                      </a:lnTo>
                      <a:lnTo>
                        <a:pt x="1220545" y="141095"/>
                      </a:lnTo>
                      <a:cubicBezTo>
                        <a:pt x="1220545" y="141095"/>
                        <a:pt x="1220545" y="245382"/>
                        <a:pt x="1206231" y="284233"/>
                      </a:cubicBezTo>
                      <a:cubicBezTo>
                        <a:pt x="1191919" y="323086"/>
                        <a:pt x="1118320" y="472359"/>
                        <a:pt x="1101964" y="486673"/>
                      </a:cubicBezTo>
                      <a:cubicBezTo>
                        <a:pt x="1085610" y="500987"/>
                        <a:pt x="913872" y="719786"/>
                        <a:pt x="913872" y="719786"/>
                      </a:cubicBezTo>
                      <a:cubicBezTo>
                        <a:pt x="913872" y="719786"/>
                        <a:pt x="862763" y="805669"/>
                        <a:pt x="842319" y="813848"/>
                      </a:cubicBezTo>
                      <a:cubicBezTo>
                        <a:pt x="821875" y="822028"/>
                        <a:pt x="639917" y="903821"/>
                        <a:pt x="592892" y="914046"/>
                      </a:cubicBezTo>
                      <a:cubicBezTo>
                        <a:pt x="545871" y="924270"/>
                        <a:pt x="427294" y="963122"/>
                        <a:pt x="398670" y="989705"/>
                      </a:cubicBezTo>
                      <a:cubicBezTo>
                        <a:pt x="370049" y="1016288"/>
                        <a:pt x="327117" y="1053095"/>
                        <a:pt x="327117" y="1053095"/>
                      </a:cubicBezTo>
                      <a:lnTo>
                        <a:pt x="208536" y="946763"/>
                      </a:lnTo>
                      <a:lnTo>
                        <a:pt x="112446" y="629813"/>
                      </a:lnTo>
                      <a:lnTo>
                        <a:pt x="0" y="22494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15" name="Полилиния: фигура 309">
                  <a:extLst>
                    <a:ext uri="{FF2B5EF4-FFF2-40B4-BE49-F238E27FC236}">
                      <a16:creationId xmlns:a16="http://schemas.microsoft.com/office/drawing/2014/main" id="{74E4B5B4-BD9F-46CF-B6BD-F0AEDDF46463}"/>
                    </a:ext>
                  </a:extLst>
                </p:cNvPr>
                <p:cNvSpPr/>
                <p:nvPr/>
              </p:nvSpPr>
              <p:spPr>
                <a:xfrm>
                  <a:off x="5211697" y="6058090"/>
                  <a:ext cx="713560" cy="764741"/>
                </a:xfrm>
                <a:custGeom>
                  <a:avLst/>
                  <a:gdLst>
                    <a:gd name="connsiteX0" fmla="*/ 893428 w 1670322"/>
                    <a:gd name="connsiteY0" fmla="*/ 1675618 h 1790127"/>
                    <a:gd name="connsiteX1" fmla="*/ 991560 w 1670322"/>
                    <a:gd name="connsiteY1" fmla="*/ 1691976 h 1790127"/>
                    <a:gd name="connsiteX2" fmla="*/ 1030404 w 1670322"/>
                    <a:gd name="connsiteY2" fmla="*/ 1581554 h 1790127"/>
                    <a:gd name="connsiteX3" fmla="*/ 1670323 w 1670322"/>
                    <a:gd name="connsiteY3" fmla="*/ 1141913 h 1790127"/>
                    <a:gd name="connsiteX4" fmla="*/ 1566056 w 1670322"/>
                    <a:gd name="connsiteY4" fmla="*/ 1004909 h 1790127"/>
                    <a:gd name="connsiteX5" fmla="*/ 1553790 w 1670322"/>
                    <a:gd name="connsiteY5" fmla="*/ 937429 h 1790127"/>
                    <a:gd name="connsiteX6" fmla="*/ 1478143 w 1670322"/>
                    <a:gd name="connsiteY6" fmla="*/ 912890 h 1790127"/>
                    <a:gd name="connsiteX7" fmla="*/ 1451565 w 1670322"/>
                    <a:gd name="connsiteY7" fmla="*/ 876083 h 1790127"/>
                    <a:gd name="connsiteX8" fmla="*/ 1365698 w 1670322"/>
                    <a:gd name="connsiteY8" fmla="*/ 863814 h 1790127"/>
                    <a:gd name="connsiteX9" fmla="*/ 1347296 w 1670322"/>
                    <a:gd name="connsiteY9" fmla="*/ 810648 h 1790127"/>
                    <a:gd name="connsiteX10" fmla="*/ 1251207 w 1670322"/>
                    <a:gd name="connsiteY10" fmla="*/ 814738 h 1790127"/>
                    <a:gd name="connsiteX11" fmla="*/ 1173516 w 1670322"/>
                    <a:gd name="connsiteY11" fmla="*/ 765661 h 1790127"/>
                    <a:gd name="connsiteX12" fmla="*/ 1181694 w 1670322"/>
                    <a:gd name="connsiteY12" fmla="*/ 730899 h 1790127"/>
                    <a:gd name="connsiteX13" fmla="*/ 1138761 w 1670322"/>
                    <a:gd name="connsiteY13" fmla="*/ 671598 h 1790127"/>
                    <a:gd name="connsiteX14" fmla="*/ 1085609 w 1670322"/>
                    <a:gd name="connsiteY14" fmla="*/ 665464 h 1790127"/>
                    <a:gd name="connsiteX15" fmla="*/ 1081519 w 1670322"/>
                    <a:gd name="connsiteY15" fmla="*/ 618433 h 1790127"/>
                    <a:gd name="connsiteX16" fmla="*/ 995650 w 1670322"/>
                    <a:gd name="connsiteY16" fmla="*/ 581625 h 1790127"/>
                    <a:gd name="connsiteX17" fmla="*/ 989518 w 1670322"/>
                    <a:gd name="connsiteY17" fmla="*/ 522325 h 1790127"/>
                    <a:gd name="connsiteX18" fmla="*/ 895474 w 1670322"/>
                    <a:gd name="connsiteY18" fmla="*/ 503922 h 1790127"/>
                    <a:gd name="connsiteX19" fmla="*/ 836182 w 1670322"/>
                    <a:gd name="connsiteY19" fmla="*/ 434397 h 1790127"/>
                    <a:gd name="connsiteX20" fmla="*/ 793249 w 1670322"/>
                    <a:gd name="connsiteY20" fmla="*/ 424173 h 1790127"/>
                    <a:gd name="connsiteX21" fmla="*/ 731914 w 1670322"/>
                    <a:gd name="connsiteY21" fmla="*/ 326020 h 1790127"/>
                    <a:gd name="connsiteX22" fmla="*/ 750315 w 1670322"/>
                    <a:gd name="connsiteY22" fmla="*/ 19294 h 1790127"/>
                    <a:gd name="connsiteX23" fmla="*/ 717606 w 1670322"/>
                    <a:gd name="connsiteY23" fmla="*/ 4979 h 1790127"/>
                    <a:gd name="connsiteX24" fmla="*/ 691028 w 1670322"/>
                    <a:gd name="connsiteY24" fmla="*/ 15204 h 1790127"/>
                    <a:gd name="connsiteX25" fmla="*/ 633781 w 1670322"/>
                    <a:gd name="connsiteY25" fmla="*/ 88818 h 1790127"/>
                    <a:gd name="connsiteX26" fmla="*/ 594937 w 1670322"/>
                    <a:gd name="connsiteY26" fmla="*/ 76549 h 1790127"/>
                    <a:gd name="connsiteX27" fmla="*/ 513160 w 1670322"/>
                    <a:gd name="connsiteY27" fmla="*/ 166522 h 1790127"/>
                    <a:gd name="connsiteX28" fmla="*/ 235113 w 1670322"/>
                    <a:gd name="connsiteY28" fmla="*/ 278989 h 1790127"/>
                    <a:gd name="connsiteX29" fmla="*/ 65423 w 1670322"/>
                    <a:gd name="connsiteY29" fmla="*/ 362828 h 1790127"/>
                    <a:gd name="connsiteX30" fmla="*/ 0 w 1670322"/>
                    <a:gd name="connsiteY30" fmla="*/ 413949 h 1790127"/>
                    <a:gd name="connsiteX31" fmla="*/ 61333 w 1670322"/>
                    <a:gd name="connsiteY31" fmla="*/ 469159 h 1790127"/>
                    <a:gd name="connsiteX32" fmla="*/ 355736 w 1670322"/>
                    <a:gd name="connsiteY32" fmla="*/ 1379115 h 1790127"/>
                    <a:gd name="connsiteX33" fmla="*/ 376180 w 1670322"/>
                    <a:gd name="connsiteY33" fmla="*/ 1577464 h 1790127"/>
                    <a:gd name="connsiteX34" fmla="*/ 445689 w 1670322"/>
                    <a:gd name="connsiteY34" fmla="*/ 1777860 h 1790127"/>
                    <a:gd name="connsiteX35" fmla="*/ 607205 w 1670322"/>
                    <a:gd name="connsiteY35" fmla="*/ 1790128 h 1790127"/>
                    <a:gd name="connsiteX36" fmla="*/ 893428 w 1670322"/>
                    <a:gd name="connsiteY36" fmla="*/ 1675618 h 1790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670322" h="1790127">
                      <a:moveTo>
                        <a:pt x="893428" y="1675618"/>
                      </a:moveTo>
                      <a:lnTo>
                        <a:pt x="991560" y="1691976"/>
                      </a:lnTo>
                      <a:lnTo>
                        <a:pt x="1030404" y="1581554"/>
                      </a:lnTo>
                      <a:lnTo>
                        <a:pt x="1670323" y="1141913"/>
                      </a:lnTo>
                      <a:lnTo>
                        <a:pt x="1566056" y="1004909"/>
                      </a:lnTo>
                      <a:lnTo>
                        <a:pt x="1553790" y="937429"/>
                      </a:lnTo>
                      <a:lnTo>
                        <a:pt x="1478143" y="912890"/>
                      </a:lnTo>
                      <a:lnTo>
                        <a:pt x="1451565" y="876083"/>
                      </a:lnTo>
                      <a:lnTo>
                        <a:pt x="1365698" y="863814"/>
                      </a:lnTo>
                      <a:lnTo>
                        <a:pt x="1347296" y="810648"/>
                      </a:lnTo>
                      <a:lnTo>
                        <a:pt x="1251207" y="814738"/>
                      </a:lnTo>
                      <a:cubicBezTo>
                        <a:pt x="1251207" y="814738"/>
                        <a:pt x="1180760" y="783380"/>
                        <a:pt x="1173516" y="765661"/>
                      </a:cubicBezTo>
                      <a:cubicBezTo>
                        <a:pt x="1166274" y="747943"/>
                        <a:pt x="1181694" y="730899"/>
                        <a:pt x="1181694" y="730899"/>
                      </a:cubicBezTo>
                      <a:lnTo>
                        <a:pt x="1138761" y="671598"/>
                      </a:lnTo>
                      <a:lnTo>
                        <a:pt x="1085609" y="665464"/>
                      </a:lnTo>
                      <a:lnTo>
                        <a:pt x="1081519" y="618433"/>
                      </a:lnTo>
                      <a:cubicBezTo>
                        <a:pt x="1081519" y="618433"/>
                        <a:pt x="1009258" y="600116"/>
                        <a:pt x="995650" y="581625"/>
                      </a:cubicBezTo>
                      <a:cubicBezTo>
                        <a:pt x="982042" y="563135"/>
                        <a:pt x="989518" y="522325"/>
                        <a:pt x="989518" y="522325"/>
                      </a:cubicBezTo>
                      <a:lnTo>
                        <a:pt x="895474" y="503922"/>
                      </a:lnTo>
                      <a:cubicBezTo>
                        <a:pt x="895474" y="503922"/>
                        <a:pt x="853517" y="445008"/>
                        <a:pt x="836182" y="434397"/>
                      </a:cubicBezTo>
                      <a:cubicBezTo>
                        <a:pt x="818846" y="423786"/>
                        <a:pt x="805515" y="424173"/>
                        <a:pt x="793249" y="424173"/>
                      </a:cubicBezTo>
                      <a:cubicBezTo>
                        <a:pt x="780983" y="424173"/>
                        <a:pt x="731914" y="364872"/>
                        <a:pt x="731914" y="326020"/>
                      </a:cubicBezTo>
                      <a:cubicBezTo>
                        <a:pt x="731914" y="287168"/>
                        <a:pt x="756447" y="74504"/>
                        <a:pt x="750315" y="19294"/>
                      </a:cubicBezTo>
                      <a:cubicBezTo>
                        <a:pt x="738049" y="11114"/>
                        <a:pt x="717606" y="4979"/>
                        <a:pt x="717606" y="4979"/>
                      </a:cubicBezTo>
                      <a:cubicBezTo>
                        <a:pt x="717606" y="4979"/>
                        <a:pt x="711470" y="-11379"/>
                        <a:pt x="691028" y="15204"/>
                      </a:cubicBezTo>
                      <a:cubicBezTo>
                        <a:pt x="670580" y="41787"/>
                        <a:pt x="656270" y="90863"/>
                        <a:pt x="633781" y="88818"/>
                      </a:cubicBezTo>
                      <a:cubicBezTo>
                        <a:pt x="611293" y="86773"/>
                        <a:pt x="594937" y="76549"/>
                        <a:pt x="594937" y="76549"/>
                      </a:cubicBezTo>
                      <a:cubicBezTo>
                        <a:pt x="594937" y="76549"/>
                        <a:pt x="560181" y="139939"/>
                        <a:pt x="513160" y="166522"/>
                      </a:cubicBezTo>
                      <a:cubicBezTo>
                        <a:pt x="466138" y="193106"/>
                        <a:pt x="267823" y="264675"/>
                        <a:pt x="235113" y="278989"/>
                      </a:cubicBezTo>
                      <a:cubicBezTo>
                        <a:pt x="202404" y="293302"/>
                        <a:pt x="112443" y="332154"/>
                        <a:pt x="65423" y="362828"/>
                      </a:cubicBezTo>
                      <a:cubicBezTo>
                        <a:pt x="18400" y="393500"/>
                        <a:pt x="0" y="413949"/>
                        <a:pt x="0" y="413949"/>
                      </a:cubicBezTo>
                      <a:lnTo>
                        <a:pt x="61333" y="469159"/>
                      </a:lnTo>
                      <a:lnTo>
                        <a:pt x="355736" y="1379115"/>
                      </a:lnTo>
                      <a:lnTo>
                        <a:pt x="376180" y="1577464"/>
                      </a:lnTo>
                      <a:lnTo>
                        <a:pt x="445689" y="1777860"/>
                      </a:lnTo>
                      <a:lnTo>
                        <a:pt x="607205" y="1790128"/>
                      </a:lnTo>
                      <a:lnTo>
                        <a:pt x="893428" y="1675618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16" name="Полилиния: фигура 310">
                  <a:extLst>
                    <a:ext uri="{FF2B5EF4-FFF2-40B4-BE49-F238E27FC236}">
                      <a16:creationId xmlns:a16="http://schemas.microsoft.com/office/drawing/2014/main" id="{3D2A57F7-017B-4188-92E4-14366C237B48}"/>
                    </a:ext>
                  </a:extLst>
                </p:cNvPr>
                <p:cNvSpPr/>
                <p:nvPr/>
              </p:nvSpPr>
              <p:spPr>
                <a:xfrm>
                  <a:off x="5929625" y="5911210"/>
                  <a:ext cx="403994" cy="303626"/>
                </a:xfrm>
                <a:custGeom>
                  <a:avLst/>
                  <a:gdLst>
                    <a:gd name="connsiteX0" fmla="*/ 65422 w 945678"/>
                    <a:gd name="connsiteY0" fmla="*/ 641211 h 710735"/>
                    <a:gd name="connsiteX1" fmla="*/ 89958 w 945678"/>
                    <a:gd name="connsiteY1" fmla="*/ 710736 h 710735"/>
                    <a:gd name="connsiteX2" fmla="*/ 613340 w 945678"/>
                    <a:gd name="connsiteY2" fmla="*/ 682108 h 710735"/>
                    <a:gd name="connsiteX3" fmla="*/ 676717 w 945678"/>
                    <a:gd name="connsiteY3" fmla="*/ 622807 h 710735"/>
                    <a:gd name="connsiteX4" fmla="*/ 733960 w 945678"/>
                    <a:gd name="connsiteY4" fmla="*/ 614628 h 710735"/>
                    <a:gd name="connsiteX5" fmla="*/ 825963 w 945678"/>
                    <a:gd name="connsiteY5" fmla="*/ 541013 h 710735"/>
                    <a:gd name="connsiteX6" fmla="*/ 881163 w 945678"/>
                    <a:gd name="connsiteY6" fmla="*/ 536924 h 710735"/>
                    <a:gd name="connsiteX7" fmla="*/ 945679 w 945678"/>
                    <a:gd name="connsiteY7" fmla="*/ 454422 h 710735"/>
                    <a:gd name="connsiteX8" fmla="*/ 646049 w 945678"/>
                    <a:gd name="connsiteY8" fmla="*/ 279273 h 710735"/>
                    <a:gd name="connsiteX9" fmla="*/ 547916 w 945678"/>
                    <a:gd name="connsiteY9" fmla="*/ 172942 h 710735"/>
                    <a:gd name="connsiteX10" fmla="*/ 482493 w 945678"/>
                    <a:gd name="connsiteY10" fmla="*/ 19578 h 710735"/>
                    <a:gd name="connsiteX11" fmla="*/ 421160 w 945678"/>
                    <a:gd name="connsiteY11" fmla="*/ 1175 h 710735"/>
                    <a:gd name="connsiteX12" fmla="*/ 361869 w 945678"/>
                    <a:gd name="connsiteY12" fmla="*/ 9355 h 710735"/>
                    <a:gd name="connsiteX13" fmla="*/ 200357 w 945678"/>
                    <a:gd name="connsiteY13" fmla="*/ 3219 h 710735"/>
                    <a:gd name="connsiteX14" fmla="*/ 184003 w 945678"/>
                    <a:gd name="connsiteY14" fmla="*/ 21623 h 710735"/>
                    <a:gd name="connsiteX15" fmla="*/ 118579 w 945678"/>
                    <a:gd name="connsiteY15" fmla="*/ 21623 h 710735"/>
                    <a:gd name="connsiteX16" fmla="*/ 108356 w 945678"/>
                    <a:gd name="connsiteY16" fmla="*/ 5264 h 710735"/>
                    <a:gd name="connsiteX17" fmla="*/ 53156 w 945678"/>
                    <a:gd name="connsiteY17" fmla="*/ 23668 h 710735"/>
                    <a:gd name="connsiteX18" fmla="*/ 44978 w 945678"/>
                    <a:gd name="connsiteY18" fmla="*/ 74789 h 710735"/>
                    <a:gd name="connsiteX19" fmla="*/ 10223 w 945678"/>
                    <a:gd name="connsiteY19" fmla="*/ 140224 h 710735"/>
                    <a:gd name="connsiteX20" fmla="*/ 16357 w 945678"/>
                    <a:gd name="connsiteY20" fmla="*/ 185211 h 710735"/>
                    <a:gd name="connsiteX21" fmla="*/ 42932 w 945678"/>
                    <a:gd name="connsiteY21" fmla="*/ 187255 h 710735"/>
                    <a:gd name="connsiteX22" fmla="*/ 40890 w 945678"/>
                    <a:gd name="connsiteY22" fmla="*/ 254736 h 710735"/>
                    <a:gd name="connsiteX23" fmla="*/ 8177 w 945678"/>
                    <a:gd name="connsiteY23" fmla="*/ 275184 h 710735"/>
                    <a:gd name="connsiteX24" fmla="*/ 8177 w 945678"/>
                    <a:gd name="connsiteY24" fmla="*/ 436726 h 710735"/>
                    <a:gd name="connsiteX25" fmla="*/ 65422 w 945678"/>
                    <a:gd name="connsiteY25" fmla="*/ 641211 h 710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945678" h="710735">
                      <a:moveTo>
                        <a:pt x="65422" y="641211"/>
                      </a:moveTo>
                      <a:lnTo>
                        <a:pt x="89958" y="710736"/>
                      </a:lnTo>
                      <a:cubicBezTo>
                        <a:pt x="89958" y="710736"/>
                        <a:pt x="590850" y="704601"/>
                        <a:pt x="613340" y="682108"/>
                      </a:cubicBezTo>
                      <a:cubicBezTo>
                        <a:pt x="635827" y="659615"/>
                        <a:pt x="655993" y="633342"/>
                        <a:pt x="676717" y="622807"/>
                      </a:cubicBezTo>
                      <a:cubicBezTo>
                        <a:pt x="697439" y="612273"/>
                        <a:pt x="707974" y="624693"/>
                        <a:pt x="733960" y="614628"/>
                      </a:cubicBezTo>
                      <a:cubicBezTo>
                        <a:pt x="759948" y="604562"/>
                        <a:pt x="800283" y="549358"/>
                        <a:pt x="825963" y="541013"/>
                      </a:cubicBezTo>
                      <a:cubicBezTo>
                        <a:pt x="851642" y="532670"/>
                        <a:pt x="881163" y="536924"/>
                        <a:pt x="881163" y="536924"/>
                      </a:cubicBezTo>
                      <a:lnTo>
                        <a:pt x="945679" y="454422"/>
                      </a:lnTo>
                      <a:cubicBezTo>
                        <a:pt x="945679" y="454422"/>
                        <a:pt x="658315" y="293587"/>
                        <a:pt x="646049" y="279273"/>
                      </a:cubicBezTo>
                      <a:cubicBezTo>
                        <a:pt x="633783" y="264960"/>
                        <a:pt x="549959" y="187255"/>
                        <a:pt x="547916" y="172942"/>
                      </a:cubicBezTo>
                      <a:cubicBezTo>
                        <a:pt x="545869" y="158628"/>
                        <a:pt x="482493" y="19578"/>
                        <a:pt x="482493" y="19578"/>
                      </a:cubicBezTo>
                      <a:cubicBezTo>
                        <a:pt x="482493" y="19578"/>
                        <a:pt x="441602" y="-870"/>
                        <a:pt x="421160" y="1175"/>
                      </a:cubicBezTo>
                      <a:cubicBezTo>
                        <a:pt x="400714" y="3219"/>
                        <a:pt x="395348" y="5599"/>
                        <a:pt x="361869" y="9355"/>
                      </a:cubicBezTo>
                      <a:cubicBezTo>
                        <a:pt x="328391" y="13109"/>
                        <a:pt x="226054" y="-7741"/>
                        <a:pt x="200357" y="3219"/>
                      </a:cubicBezTo>
                      <a:cubicBezTo>
                        <a:pt x="174661" y="14181"/>
                        <a:pt x="196323" y="16089"/>
                        <a:pt x="184003" y="21623"/>
                      </a:cubicBezTo>
                      <a:cubicBezTo>
                        <a:pt x="171685" y="27157"/>
                        <a:pt x="129695" y="27784"/>
                        <a:pt x="118579" y="21623"/>
                      </a:cubicBezTo>
                      <a:cubicBezTo>
                        <a:pt x="107462" y="15463"/>
                        <a:pt x="119291" y="9197"/>
                        <a:pt x="108356" y="5264"/>
                      </a:cubicBezTo>
                      <a:cubicBezTo>
                        <a:pt x="97420" y="1331"/>
                        <a:pt x="53156" y="23668"/>
                        <a:pt x="53156" y="23668"/>
                      </a:cubicBezTo>
                      <a:lnTo>
                        <a:pt x="44978" y="74789"/>
                      </a:lnTo>
                      <a:lnTo>
                        <a:pt x="10223" y="140224"/>
                      </a:lnTo>
                      <a:lnTo>
                        <a:pt x="16357" y="185211"/>
                      </a:lnTo>
                      <a:lnTo>
                        <a:pt x="42932" y="187255"/>
                      </a:lnTo>
                      <a:cubicBezTo>
                        <a:pt x="42932" y="187255"/>
                        <a:pt x="48409" y="239817"/>
                        <a:pt x="40890" y="254736"/>
                      </a:cubicBezTo>
                      <a:cubicBezTo>
                        <a:pt x="33370" y="269654"/>
                        <a:pt x="8177" y="275184"/>
                        <a:pt x="8177" y="275184"/>
                      </a:cubicBezTo>
                      <a:cubicBezTo>
                        <a:pt x="8177" y="275184"/>
                        <a:pt x="-10221" y="356977"/>
                        <a:pt x="8177" y="436726"/>
                      </a:cubicBezTo>
                      <a:cubicBezTo>
                        <a:pt x="26579" y="516476"/>
                        <a:pt x="67468" y="643256"/>
                        <a:pt x="65422" y="641211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Полилиния: фигура 311">
                  <a:extLst>
                    <a:ext uri="{FF2B5EF4-FFF2-40B4-BE49-F238E27FC236}">
                      <a16:creationId xmlns:a16="http://schemas.microsoft.com/office/drawing/2014/main" id="{CC6A13FA-E833-4B51-88A0-3C878376EAE7}"/>
                    </a:ext>
                  </a:extLst>
                </p:cNvPr>
                <p:cNvSpPr/>
                <p:nvPr/>
              </p:nvSpPr>
              <p:spPr>
                <a:xfrm>
                  <a:off x="4701545" y="4576073"/>
                  <a:ext cx="398954" cy="502805"/>
                </a:xfrm>
                <a:custGeom>
                  <a:avLst/>
                  <a:gdLst>
                    <a:gd name="connsiteX0" fmla="*/ 408355 w 933883"/>
                    <a:gd name="connsiteY0" fmla="*/ 1089540 h 1176980"/>
                    <a:gd name="connsiteX1" fmla="*/ 407204 w 933883"/>
                    <a:gd name="connsiteY1" fmla="*/ 1090362 h 1176980"/>
                    <a:gd name="connsiteX2" fmla="*/ 416833 w 933883"/>
                    <a:gd name="connsiteY2" fmla="*/ 1096161 h 1176980"/>
                    <a:gd name="connsiteX3" fmla="*/ 408355 w 933883"/>
                    <a:gd name="connsiteY3" fmla="*/ 1089539 h 1176980"/>
                    <a:gd name="connsiteX4" fmla="*/ 408355 w 933883"/>
                    <a:gd name="connsiteY4" fmla="*/ 1089539 h 1176980"/>
                    <a:gd name="connsiteX5" fmla="*/ 667023 w 933883"/>
                    <a:gd name="connsiteY5" fmla="*/ 107960 h 1176980"/>
                    <a:gd name="connsiteX6" fmla="*/ 637227 w 933883"/>
                    <a:gd name="connsiteY6" fmla="*/ 118917 h 1176980"/>
                    <a:gd name="connsiteX7" fmla="*/ 636398 w 933883"/>
                    <a:gd name="connsiteY7" fmla="*/ 222467 h 1176980"/>
                    <a:gd name="connsiteX8" fmla="*/ 534425 w 933883"/>
                    <a:gd name="connsiteY8" fmla="*/ 223271 h 1176980"/>
                    <a:gd name="connsiteX9" fmla="*/ 490366 w 933883"/>
                    <a:gd name="connsiteY9" fmla="*/ 434789 h 1176980"/>
                    <a:gd name="connsiteX10" fmla="*/ 587291 w 933883"/>
                    <a:gd name="connsiteY10" fmla="*/ 660996 h 1176980"/>
                    <a:gd name="connsiteX11" fmla="*/ 804645 w 933883"/>
                    <a:gd name="connsiteY11" fmla="*/ 590490 h 1176980"/>
                    <a:gd name="connsiteX12" fmla="*/ 930946 w 933883"/>
                    <a:gd name="connsiteY12" fmla="*/ 608117 h 1176980"/>
                    <a:gd name="connsiteX13" fmla="*/ 913323 w 933883"/>
                    <a:gd name="connsiteY13" fmla="*/ 901891 h 1176980"/>
                    <a:gd name="connsiteX14" fmla="*/ 933884 w 933883"/>
                    <a:gd name="connsiteY14" fmla="*/ 1086970 h 1176980"/>
                    <a:gd name="connsiteX15" fmla="*/ 805668 w 933883"/>
                    <a:gd name="connsiteY15" fmla="*/ 1123920 h 1176980"/>
                    <a:gd name="connsiteX16" fmla="*/ 659249 w 933883"/>
                    <a:gd name="connsiteY16" fmla="*/ 1176981 h 1176980"/>
                    <a:gd name="connsiteX17" fmla="*/ 551024 w 933883"/>
                    <a:gd name="connsiteY17" fmla="*/ 1176981 h 1176980"/>
                    <a:gd name="connsiteX18" fmla="*/ 407104 w 933883"/>
                    <a:gd name="connsiteY18" fmla="*/ 1090305 h 1176980"/>
                    <a:gd name="connsiteX19" fmla="*/ 323288 w 933883"/>
                    <a:gd name="connsiteY19" fmla="*/ 983185 h 1176980"/>
                    <a:gd name="connsiteX20" fmla="*/ 122137 w 933883"/>
                    <a:gd name="connsiteY20" fmla="*/ 583145 h 1176980"/>
                    <a:gd name="connsiteX21" fmla="*/ 122438 w 933883"/>
                    <a:gd name="connsiteY21" fmla="*/ 579042 h 1176980"/>
                    <a:gd name="connsiteX22" fmla="*/ 0 w 933883"/>
                    <a:gd name="connsiteY22" fmla="*/ 409480 h 1176980"/>
                    <a:gd name="connsiteX23" fmla="*/ 87969 w 933883"/>
                    <a:gd name="connsiteY23" fmla="*/ 420099 h 1176980"/>
                    <a:gd name="connsiteX24" fmla="*/ 140839 w 933883"/>
                    <a:gd name="connsiteY24" fmla="*/ 358406 h 1176980"/>
                    <a:gd name="connsiteX25" fmla="*/ 132028 w 933883"/>
                    <a:gd name="connsiteY25" fmla="*/ 340780 h 1176980"/>
                    <a:gd name="connsiteX26" fmla="*/ 173149 w 933883"/>
                    <a:gd name="connsiteY26" fmla="*/ 276149 h 1176980"/>
                    <a:gd name="connsiteX27" fmla="*/ 155526 w 933883"/>
                    <a:gd name="connsiteY27" fmla="*/ 240896 h 1176980"/>
                    <a:gd name="connsiteX28" fmla="*/ 205458 w 933883"/>
                    <a:gd name="connsiteY28" fmla="*/ 202706 h 1176980"/>
                    <a:gd name="connsiteX29" fmla="*/ 179021 w 933883"/>
                    <a:gd name="connsiteY29" fmla="*/ 193892 h 1176980"/>
                    <a:gd name="connsiteX30" fmla="*/ 231892 w 933883"/>
                    <a:gd name="connsiteY30" fmla="*/ 120448 h 1176980"/>
                    <a:gd name="connsiteX31" fmla="*/ 202521 w 933883"/>
                    <a:gd name="connsiteY31" fmla="*/ 88133 h 1176980"/>
                    <a:gd name="connsiteX32" fmla="*/ 284762 w 933883"/>
                    <a:gd name="connsiteY32" fmla="*/ 0 h 1176980"/>
                    <a:gd name="connsiteX33" fmla="*/ 364066 w 933883"/>
                    <a:gd name="connsiteY33" fmla="*/ 55817 h 1176980"/>
                    <a:gd name="connsiteX34" fmla="*/ 554985 w 933883"/>
                    <a:gd name="connsiteY34" fmla="*/ 126323 h 1176980"/>
                    <a:gd name="connsiteX35" fmla="*/ 566731 w 933883"/>
                    <a:gd name="connsiteY35" fmla="*/ 61693 h 1176980"/>
                    <a:gd name="connsiteX36" fmla="*/ 657787 w 933883"/>
                    <a:gd name="connsiteY36" fmla="*/ 79320 h 1176980"/>
                    <a:gd name="connsiteX37" fmla="*/ 667023 w 933883"/>
                    <a:gd name="connsiteY37" fmla="*/ 107958 h 1176980"/>
                    <a:gd name="connsiteX38" fmla="*/ 667023 w 933883"/>
                    <a:gd name="connsiteY38" fmla="*/ 107959 h 1176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933883" h="1176980">
                      <a:moveTo>
                        <a:pt x="408355" y="1089540"/>
                      </a:moveTo>
                      <a:lnTo>
                        <a:pt x="407204" y="1090362"/>
                      </a:lnTo>
                      <a:lnTo>
                        <a:pt x="416833" y="1096161"/>
                      </a:lnTo>
                      <a:lnTo>
                        <a:pt x="408355" y="1089539"/>
                      </a:lnTo>
                      <a:lnTo>
                        <a:pt x="408355" y="1089539"/>
                      </a:lnTo>
                      <a:close/>
                      <a:moveTo>
                        <a:pt x="667023" y="107960"/>
                      </a:moveTo>
                      <a:lnTo>
                        <a:pt x="637227" y="118917"/>
                      </a:lnTo>
                      <a:lnTo>
                        <a:pt x="636398" y="222467"/>
                      </a:lnTo>
                      <a:lnTo>
                        <a:pt x="534425" y="223271"/>
                      </a:lnTo>
                      <a:lnTo>
                        <a:pt x="490366" y="434789"/>
                      </a:lnTo>
                      <a:lnTo>
                        <a:pt x="587291" y="660996"/>
                      </a:lnTo>
                      <a:lnTo>
                        <a:pt x="804645" y="590490"/>
                      </a:lnTo>
                      <a:lnTo>
                        <a:pt x="930946" y="608117"/>
                      </a:lnTo>
                      <a:lnTo>
                        <a:pt x="913323" y="901891"/>
                      </a:lnTo>
                      <a:lnTo>
                        <a:pt x="933884" y="1086970"/>
                      </a:lnTo>
                      <a:lnTo>
                        <a:pt x="805668" y="1123920"/>
                      </a:lnTo>
                      <a:lnTo>
                        <a:pt x="659249" y="1176981"/>
                      </a:lnTo>
                      <a:lnTo>
                        <a:pt x="551024" y="1176981"/>
                      </a:lnTo>
                      <a:lnTo>
                        <a:pt x="407104" y="1090305"/>
                      </a:lnTo>
                      <a:lnTo>
                        <a:pt x="323288" y="983185"/>
                      </a:lnTo>
                      <a:lnTo>
                        <a:pt x="122137" y="583145"/>
                      </a:lnTo>
                      <a:lnTo>
                        <a:pt x="122438" y="579042"/>
                      </a:lnTo>
                      <a:lnTo>
                        <a:pt x="0" y="409480"/>
                      </a:lnTo>
                      <a:lnTo>
                        <a:pt x="87969" y="420099"/>
                      </a:lnTo>
                      <a:lnTo>
                        <a:pt x="140839" y="358406"/>
                      </a:lnTo>
                      <a:lnTo>
                        <a:pt x="132028" y="340780"/>
                      </a:lnTo>
                      <a:lnTo>
                        <a:pt x="173149" y="276149"/>
                      </a:lnTo>
                      <a:lnTo>
                        <a:pt x="155526" y="240896"/>
                      </a:lnTo>
                      <a:lnTo>
                        <a:pt x="205458" y="202706"/>
                      </a:lnTo>
                      <a:lnTo>
                        <a:pt x="179021" y="193892"/>
                      </a:lnTo>
                      <a:lnTo>
                        <a:pt x="231892" y="120448"/>
                      </a:lnTo>
                      <a:lnTo>
                        <a:pt x="202521" y="88133"/>
                      </a:lnTo>
                      <a:lnTo>
                        <a:pt x="284762" y="0"/>
                      </a:lnTo>
                      <a:lnTo>
                        <a:pt x="364066" y="55817"/>
                      </a:lnTo>
                      <a:lnTo>
                        <a:pt x="554985" y="126323"/>
                      </a:lnTo>
                      <a:lnTo>
                        <a:pt x="566731" y="61693"/>
                      </a:lnTo>
                      <a:lnTo>
                        <a:pt x="657787" y="79320"/>
                      </a:lnTo>
                      <a:lnTo>
                        <a:pt x="667023" y="107958"/>
                      </a:lnTo>
                      <a:lnTo>
                        <a:pt x="667023" y="107959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1" name="Группа 300">
                <a:extLst>
                  <a:ext uri="{FF2B5EF4-FFF2-40B4-BE49-F238E27FC236}">
                    <a16:creationId xmlns:a16="http://schemas.microsoft.com/office/drawing/2014/main" id="{641B0539-9C15-4CEE-A6A9-1E535C775281}"/>
                  </a:ext>
                </a:extLst>
              </p:cNvPr>
              <p:cNvGrpSpPr/>
              <p:nvPr/>
            </p:nvGrpSpPr>
            <p:grpSpPr>
              <a:xfrm>
                <a:off x="1008553" y="1554927"/>
                <a:ext cx="405518" cy="597645"/>
                <a:chOff x="3659681" y="4709349"/>
                <a:chExt cx="1324400" cy="1951875"/>
              </a:xfrm>
              <a:solidFill>
                <a:schemeClr val="bg1"/>
              </a:solidFill>
            </p:grpSpPr>
            <p:sp>
              <p:nvSpPr>
                <p:cNvPr id="392" name="Полилиния: фигура 286">
                  <a:extLst>
                    <a:ext uri="{FF2B5EF4-FFF2-40B4-BE49-F238E27FC236}">
                      <a16:creationId xmlns:a16="http://schemas.microsoft.com/office/drawing/2014/main" id="{9DB5AE70-D7F8-4ABC-A07A-C2D26C121088}"/>
                    </a:ext>
                  </a:extLst>
                </p:cNvPr>
                <p:cNvSpPr/>
                <p:nvPr/>
              </p:nvSpPr>
              <p:spPr>
                <a:xfrm>
                  <a:off x="3934799" y="5656634"/>
                  <a:ext cx="820988" cy="1004590"/>
                </a:xfrm>
                <a:custGeom>
                  <a:avLst/>
                  <a:gdLst>
                    <a:gd name="connsiteX0" fmla="*/ 1765901 w 1921792"/>
                    <a:gd name="connsiteY0" fmla="*/ 1859019 h 2351571"/>
                    <a:gd name="connsiteX1" fmla="*/ 1734724 w 1921792"/>
                    <a:gd name="connsiteY1" fmla="*/ 2129194 h 2351571"/>
                    <a:gd name="connsiteX2" fmla="*/ 1768456 w 1921792"/>
                    <a:gd name="connsiteY2" fmla="*/ 2189005 h 2351571"/>
                    <a:gd name="connsiteX3" fmla="*/ 1712234 w 1921792"/>
                    <a:gd name="connsiteY3" fmla="*/ 2324477 h 2351571"/>
                    <a:gd name="connsiteX4" fmla="*/ 1631476 w 1921792"/>
                    <a:gd name="connsiteY4" fmla="*/ 2351571 h 2351571"/>
                    <a:gd name="connsiteX5" fmla="*/ 1300276 w 1921792"/>
                    <a:gd name="connsiteY5" fmla="*/ 2204342 h 2351571"/>
                    <a:gd name="connsiteX6" fmla="*/ 1148986 w 1921792"/>
                    <a:gd name="connsiteY6" fmla="*/ 2159355 h 2351571"/>
                    <a:gd name="connsiteX7" fmla="*/ 858673 w 1921792"/>
                    <a:gd name="connsiteY7" fmla="*/ 2057113 h 2351571"/>
                    <a:gd name="connsiteX8" fmla="*/ 774852 w 1921792"/>
                    <a:gd name="connsiteY8" fmla="*/ 2100055 h 2351571"/>
                    <a:gd name="connsiteX9" fmla="*/ 713518 w 1921792"/>
                    <a:gd name="connsiteY9" fmla="*/ 2024396 h 2351571"/>
                    <a:gd name="connsiteX10" fmla="*/ 541782 w 1921792"/>
                    <a:gd name="connsiteY10" fmla="*/ 1950781 h 2351571"/>
                    <a:gd name="connsiteX11" fmla="*/ 339381 w 1921792"/>
                    <a:gd name="connsiteY11" fmla="*/ 1813777 h 2351571"/>
                    <a:gd name="connsiteX12" fmla="*/ 67469 w 1921792"/>
                    <a:gd name="connsiteY12" fmla="*/ 1408898 h 2351571"/>
                    <a:gd name="connsiteX13" fmla="*/ 0 w 1921792"/>
                    <a:gd name="connsiteY13" fmla="*/ 1408898 h 2351571"/>
                    <a:gd name="connsiteX14" fmla="*/ 4092 w 1921792"/>
                    <a:gd name="connsiteY14" fmla="*/ 1400718 h 2351571"/>
                    <a:gd name="connsiteX15" fmla="*/ 61334 w 1921792"/>
                    <a:gd name="connsiteY15" fmla="*/ 1351642 h 2351571"/>
                    <a:gd name="connsiteX16" fmla="*/ 292359 w 1921792"/>
                    <a:gd name="connsiteY16" fmla="*/ 1132844 h 2351571"/>
                    <a:gd name="connsiteX17" fmla="*/ 560182 w 1921792"/>
                    <a:gd name="connsiteY17" fmla="*/ 709561 h 2351571"/>
                    <a:gd name="connsiteX18" fmla="*/ 680805 w 1921792"/>
                    <a:gd name="connsiteY18" fmla="*/ 819982 h 2351571"/>
                    <a:gd name="connsiteX19" fmla="*/ 752362 w 1921792"/>
                    <a:gd name="connsiteY19" fmla="*/ 834296 h 2351571"/>
                    <a:gd name="connsiteX20" fmla="*/ 787119 w 1921792"/>
                    <a:gd name="connsiteY20" fmla="*/ 783175 h 2351571"/>
                    <a:gd name="connsiteX21" fmla="*/ 742139 w 1921792"/>
                    <a:gd name="connsiteY21" fmla="*/ 699337 h 2351571"/>
                    <a:gd name="connsiteX22" fmla="*/ 787119 w 1921792"/>
                    <a:gd name="connsiteY22" fmla="*/ 617543 h 2351571"/>
                    <a:gd name="connsiteX23" fmla="*/ 872985 w 1921792"/>
                    <a:gd name="connsiteY23" fmla="*/ 603229 h 2351571"/>
                    <a:gd name="connsiteX24" fmla="*/ 940451 w 1921792"/>
                    <a:gd name="connsiteY24" fmla="*/ 644126 h 2351571"/>
                    <a:gd name="connsiteX25" fmla="*/ 1052896 w 1921792"/>
                    <a:gd name="connsiteY25" fmla="*/ 605274 h 2351571"/>
                    <a:gd name="connsiteX26" fmla="*/ 1120365 w 1921792"/>
                    <a:gd name="connsiteY26" fmla="*/ 421238 h 2351571"/>
                    <a:gd name="connsiteX27" fmla="*/ 1253253 w 1921792"/>
                    <a:gd name="connsiteY27" fmla="*/ 269920 h 2351571"/>
                    <a:gd name="connsiteX28" fmla="*/ 1249164 w 1921792"/>
                    <a:gd name="connsiteY28" fmla="*/ 218799 h 2351571"/>
                    <a:gd name="connsiteX29" fmla="*/ 1288009 w 1921792"/>
                    <a:gd name="connsiteY29" fmla="*/ 128826 h 2351571"/>
                    <a:gd name="connsiteX30" fmla="*/ 1357521 w 1921792"/>
                    <a:gd name="connsiteY30" fmla="*/ 141094 h 2351571"/>
                    <a:gd name="connsiteX31" fmla="*/ 1427032 w 1921792"/>
                    <a:gd name="connsiteY31" fmla="*/ 173812 h 2351571"/>
                    <a:gd name="connsiteX32" fmla="*/ 1500633 w 1921792"/>
                    <a:gd name="connsiteY32" fmla="*/ 0 h 2351571"/>
                    <a:gd name="connsiteX33" fmla="*/ 1564010 w 1921792"/>
                    <a:gd name="connsiteY33" fmla="*/ 67480 h 2351571"/>
                    <a:gd name="connsiteX34" fmla="*/ 1653969 w 1921792"/>
                    <a:gd name="connsiteY34" fmla="*/ 67480 h 2351571"/>
                    <a:gd name="connsiteX35" fmla="*/ 1799124 w 1921792"/>
                    <a:gd name="connsiteY35" fmla="*/ 143139 h 2351571"/>
                    <a:gd name="connsiteX36" fmla="*/ 1774591 w 1921792"/>
                    <a:gd name="connsiteY36" fmla="*/ 214709 h 2351571"/>
                    <a:gd name="connsiteX37" fmla="*/ 1840014 w 1921792"/>
                    <a:gd name="connsiteY37" fmla="*/ 237202 h 2351571"/>
                    <a:gd name="connsiteX38" fmla="*/ 1831837 w 1921792"/>
                    <a:gd name="connsiteY38" fmla="*/ 400789 h 2351571"/>
                    <a:gd name="connsiteX39" fmla="*/ 1748013 w 1921792"/>
                    <a:gd name="connsiteY39" fmla="*/ 509166 h 2351571"/>
                    <a:gd name="connsiteX40" fmla="*/ 1743924 w 1921792"/>
                    <a:gd name="connsiteY40" fmla="*/ 558242 h 2351571"/>
                    <a:gd name="connsiteX41" fmla="*/ 1862500 w 1921792"/>
                    <a:gd name="connsiteY41" fmla="*/ 609363 h 2351571"/>
                    <a:gd name="connsiteX42" fmla="*/ 1921793 w 1921792"/>
                    <a:gd name="connsiteY42" fmla="*/ 601184 h 2351571"/>
                    <a:gd name="connsiteX43" fmla="*/ 1854323 w 1921792"/>
                    <a:gd name="connsiteY43" fmla="*/ 807713 h 2351571"/>
                    <a:gd name="connsiteX44" fmla="*/ 1811390 w 1921792"/>
                    <a:gd name="connsiteY44" fmla="*/ 909840 h 2351571"/>
                    <a:gd name="connsiteX45" fmla="*/ 1715618 w 1921792"/>
                    <a:gd name="connsiteY45" fmla="*/ 945898 h 2351571"/>
                    <a:gd name="connsiteX46" fmla="*/ 1697217 w 1921792"/>
                    <a:gd name="connsiteY46" fmla="*/ 1005746 h 2351571"/>
                    <a:gd name="connsiteX47" fmla="*/ 1718574 w 1921792"/>
                    <a:gd name="connsiteY47" fmla="*/ 1049005 h 2351571"/>
                    <a:gd name="connsiteX48" fmla="*/ 1769207 w 1921792"/>
                    <a:gd name="connsiteY48" fmla="*/ 1007677 h 2351571"/>
                    <a:gd name="connsiteX49" fmla="*/ 1752102 w 1921792"/>
                    <a:gd name="connsiteY49" fmla="*/ 1091947 h 2351571"/>
                    <a:gd name="connsiteX50" fmla="*/ 1793739 w 1921792"/>
                    <a:gd name="connsiteY50" fmla="*/ 1090450 h 2351571"/>
                    <a:gd name="connsiteX51" fmla="*/ 1754145 w 1921792"/>
                    <a:gd name="connsiteY51" fmla="*/ 1177831 h 2351571"/>
                    <a:gd name="connsiteX52" fmla="*/ 1764367 w 1921792"/>
                    <a:gd name="connsiteY52" fmla="*/ 1206459 h 2351571"/>
                    <a:gd name="connsiteX53" fmla="*/ 1717346 w 1921792"/>
                    <a:gd name="connsiteY53" fmla="*/ 1233042 h 2351571"/>
                    <a:gd name="connsiteX54" fmla="*/ 1711211 w 1921792"/>
                    <a:gd name="connsiteY54" fmla="*/ 1392539 h 2351571"/>
                    <a:gd name="connsiteX55" fmla="*/ 1617167 w 1921792"/>
                    <a:gd name="connsiteY55" fmla="*/ 1415032 h 2351571"/>
                    <a:gd name="connsiteX56" fmla="*/ 1656012 w 1921792"/>
                    <a:gd name="connsiteY56" fmla="*/ 1509096 h 2351571"/>
                    <a:gd name="connsiteX57" fmla="*/ 1694856 w 1921792"/>
                    <a:gd name="connsiteY57" fmla="*/ 1492737 h 2351571"/>
                    <a:gd name="connsiteX58" fmla="*/ 1739836 w 1921792"/>
                    <a:gd name="connsiteY58" fmla="*/ 1566351 h 2351571"/>
                    <a:gd name="connsiteX59" fmla="*/ 1815479 w 1921792"/>
                    <a:gd name="connsiteY59" fmla="*/ 1572486 h 2351571"/>
                    <a:gd name="connsiteX60" fmla="*/ 1756190 w 1921792"/>
                    <a:gd name="connsiteY60" fmla="*/ 1768791 h 2351571"/>
                    <a:gd name="connsiteX61" fmla="*/ 1823656 w 1921792"/>
                    <a:gd name="connsiteY61" fmla="*/ 1795373 h 2351571"/>
                    <a:gd name="connsiteX62" fmla="*/ 1799668 w 1921792"/>
                    <a:gd name="connsiteY62" fmla="*/ 1851129 h 2351571"/>
                    <a:gd name="connsiteX63" fmla="*/ 1788904 w 1921792"/>
                    <a:gd name="connsiteY63" fmla="*/ 1858764 h 2351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</a:cxnLst>
                  <a:rect l="l" t="t" r="r" b="b"/>
                  <a:pathLst>
                    <a:path w="1921792" h="2351571">
                      <a:moveTo>
                        <a:pt x="1765901" y="1859019"/>
                      </a:moveTo>
                      <a:lnTo>
                        <a:pt x="1734724" y="2129194"/>
                      </a:lnTo>
                      <a:lnTo>
                        <a:pt x="1768456" y="2189005"/>
                      </a:lnTo>
                      <a:lnTo>
                        <a:pt x="1712234" y="2324477"/>
                      </a:lnTo>
                      <a:lnTo>
                        <a:pt x="1631476" y="2351571"/>
                      </a:lnTo>
                      <a:lnTo>
                        <a:pt x="1300276" y="2204342"/>
                      </a:lnTo>
                      <a:lnTo>
                        <a:pt x="1148986" y="2159355"/>
                      </a:lnTo>
                      <a:lnTo>
                        <a:pt x="858673" y="2057113"/>
                      </a:lnTo>
                      <a:lnTo>
                        <a:pt x="774852" y="2100055"/>
                      </a:lnTo>
                      <a:lnTo>
                        <a:pt x="713518" y="2024396"/>
                      </a:lnTo>
                      <a:lnTo>
                        <a:pt x="541782" y="1950781"/>
                      </a:lnTo>
                      <a:lnTo>
                        <a:pt x="339381" y="1813777"/>
                      </a:lnTo>
                      <a:lnTo>
                        <a:pt x="67469" y="1408898"/>
                      </a:lnTo>
                      <a:lnTo>
                        <a:pt x="0" y="1408898"/>
                      </a:lnTo>
                      <a:lnTo>
                        <a:pt x="4092" y="1400718"/>
                      </a:lnTo>
                      <a:lnTo>
                        <a:pt x="61334" y="1351642"/>
                      </a:lnTo>
                      <a:lnTo>
                        <a:pt x="292359" y="1132844"/>
                      </a:lnTo>
                      <a:lnTo>
                        <a:pt x="560182" y="709561"/>
                      </a:lnTo>
                      <a:cubicBezTo>
                        <a:pt x="560182" y="709561"/>
                        <a:pt x="649168" y="803937"/>
                        <a:pt x="680805" y="819982"/>
                      </a:cubicBezTo>
                      <a:cubicBezTo>
                        <a:pt x="712441" y="836028"/>
                        <a:pt x="733650" y="841949"/>
                        <a:pt x="752362" y="834296"/>
                      </a:cubicBezTo>
                      <a:cubicBezTo>
                        <a:pt x="771075" y="826644"/>
                        <a:pt x="785887" y="806688"/>
                        <a:pt x="787119" y="783175"/>
                      </a:cubicBezTo>
                      <a:cubicBezTo>
                        <a:pt x="788351" y="759663"/>
                        <a:pt x="741994" y="727611"/>
                        <a:pt x="742139" y="699337"/>
                      </a:cubicBezTo>
                      <a:cubicBezTo>
                        <a:pt x="742281" y="671063"/>
                        <a:pt x="765043" y="633191"/>
                        <a:pt x="787119" y="617543"/>
                      </a:cubicBezTo>
                      <a:cubicBezTo>
                        <a:pt x="809194" y="601894"/>
                        <a:pt x="848541" y="598530"/>
                        <a:pt x="872985" y="603229"/>
                      </a:cubicBezTo>
                      <a:cubicBezTo>
                        <a:pt x="897429" y="607927"/>
                        <a:pt x="910941" y="640981"/>
                        <a:pt x="940451" y="644126"/>
                      </a:cubicBezTo>
                      <a:cubicBezTo>
                        <a:pt x="969960" y="647270"/>
                        <a:pt x="1052896" y="605274"/>
                        <a:pt x="1052896" y="605274"/>
                      </a:cubicBezTo>
                      <a:lnTo>
                        <a:pt x="1120365" y="421238"/>
                      </a:lnTo>
                      <a:lnTo>
                        <a:pt x="1253253" y="269920"/>
                      </a:lnTo>
                      <a:cubicBezTo>
                        <a:pt x="1253253" y="269920"/>
                        <a:pt x="1245512" y="240891"/>
                        <a:pt x="1249164" y="218799"/>
                      </a:cubicBezTo>
                      <a:cubicBezTo>
                        <a:pt x="1252818" y="196705"/>
                        <a:pt x="1265749" y="140822"/>
                        <a:pt x="1288009" y="128826"/>
                      </a:cubicBezTo>
                      <a:cubicBezTo>
                        <a:pt x="1310269" y="116828"/>
                        <a:pt x="1357521" y="141094"/>
                        <a:pt x="1357521" y="141094"/>
                      </a:cubicBezTo>
                      <a:cubicBezTo>
                        <a:pt x="1357521" y="141094"/>
                        <a:pt x="1388631" y="182996"/>
                        <a:pt x="1427032" y="173812"/>
                      </a:cubicBezTo>
                      <a:cubicBezTo>
                        <a:pt x="1465435" y="164628"/>
                        <a:pt x="1500633" y="0"/>
                        <a:pt x="1500633" y="0"/>
                      </a:cubicBezTo>
                      <a:lnTo>
                        <a:pt x="1564010" y="67480"/>
                      </a:lnTo>
                      <a:cubicBezTo>
                        <a:pt x="1564010" y="67480"/>
                        <a:pt x="1586499" y="40897"/>
                        <a:pt x="1653969" y="67480"/>
                      </a:cubicBezTo>
                      <a:cubicBezTo>
                        <a:pt x="1721435" y="94063"/>
                        <a:pt x="1799124" y="143139"/>
                        <a:pt x="1799124" y="143139"/>
                      </a:cubicBezTo>
                      <a:lnTo>
                        <a:pt x="1774591" y="214709"/>
                      </a:lnTo>
                      <a:cubicBezTo>
                        <a:pt x="1774591" y="214709"/>
                        <a:pt x="1835926" y="218799"/>
                        <a:pt x="1840014" y="237202"/>
                      </a:cubicBezTo>
                      <a:cubicBezTo>
                        <a:pt x="1844103" y="255605"/>
                        <a:pt x="1831837" y="400789"/>
                        <a:pt x="1831837" y="400789"/>
                      </a:cubicBezTo>
                      <a:lnTo>
                        <a:pt x="1748013" y="509166"/>
                      </a:lnTo>
                      <a:lnTo>
                        <a:pt x="1743924" y="558242"/>
                      </a:lnTo>
                      <a:lnTo>
                        <a:pt x="1862500" y="609363"/>
                      </a:lnTo>
                      <a:lnTo>
                        <a:pt x="1921793" y="601184"/>
                      </a:lnTo>
                      <a:lnTo>
                        <a:pt x="1854323" y="807713"/>
                      </a:lnTo>
                      <a:lnTo>
                        <a:pt x="1811390" y="909840"/>
                      </a:lnTo>
                      <a:lnTo>
                        <a:pt x="1715618" y="945898"/>
                      </a:lnTo>
                      <a:lnTo>
                        <a:pt x="1697217" y="1005746"/>
                      </a:lnTo>
                      <a:lnTo>
                        <a:pt x="1718574" y="1049005"/>
                      </a:lnTo>
                      <a:lnTo>
                        <a:pt x="1769207" y="1007677"/>
                      </a:lnTo>
                      <a:lnTo>
                        <a:pt x="1752102" y="1091947"/>
                      </a:lnTo>
                      <a:lnTo>
                        <a:pt x="1793739" y="1090450"/>
                      </a:lnTo>
                      <a:lnTo>
                        <a:pt x="1754145" y="1177831"/>
                      </a:lnTo>
                      <a:lnTo>
                        <a:pt x="1764367" y="1206459"/>
                      </a:lnTo>
                      <a:lnTo>
                        <a:pt x="1717346" y="1233042"/>
                      </a:lnTo>
                      <a:lnTo>
                        <a:pt x="1711211" y="1392539"/>
                      </a:lnTo>
                      <a:lnTo>
                        <a:pt x="1617167" y="1415032"/>
                      </a:lnTo>
                      <a:lnTo>
                        <a:pt x="1656012" y="1509096"/>
                      </a:lnTo>
                      <a:lnTo>
                        <a:pt x="1694856" y="1492737"/>
                      </a:lnTo>
                      <a:lnTo>
                        <a:pt x="1739836" y="1566351"/>
                      </a:lnTo>
                      <a:lnTo>
                        <a:pt x="1815479" y="1572486"/>
                      </a:lnTo>
                      <a:lnTo>
                        <a:pt x="1756190" y="1768791"/>
                      </a:lnTo>
                      <a:lnTo>
                        <a:pt x="1823656" y="1795373"/>
                      </a:lnTo>
                      <a:lnTo>
                        <a:pt x="1799668" y="1851129"/>
                      </a:lnTo>
                      <a:lnTo>
                        <a:pt x="1788904" y="1858764"/>
                      </a:lnTo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93" name="Полилиния: фигура 287">
                  <a:extLst>
                    <a:ext uri="{FF2B5EF4-FFF2-40B4-BE49-F238E27FC236}">
                      <a16:creationId xmlns:a16="http://schemas.microsoft.com/office/drawing/2014/main" id="{38FBAE1B-4CB7-4FD8-B1A1-B7EBF05ED5A6}"/>
                    </a:ext>
                  </a:extLst>
                </p:cNvPr>
                <p:cNvSpPr/>
                <p:nvPr/>
              </p:nvSpPr>
              <p:spPr>
                <a:xfrm>
                  <a:off x="3894798" y="5293236"/>
                  <a:ext cx="601592" cy="464731"/>
                </a:xfrm>
                <a:custGeom>
                  <a:avLst/>
                  <a:gdLst>
                    <a:gd name="connsiteX0" fmla="*/ 810647 w 1408223"/>
                    <a:gd name="connsiteY0" fmla="*/ 10165 h 1087856"/>
                    <a:gd name="connsiteX1" fmla="*/ 929819 w 1408223"/>
                    <a:gd name="connsiteY1" fmla="*/ 108377 h 1087856"/>
                    <a:gd name="connsiteX2" fmla="*/ 962533 w 1408223"/>
                    <a:gd name="connsiteY2" fmla="*/ 188125 h 1087856"/>
                    <a:gd name="connsiteX3" fmla="*/ 1034087 w 1408223"/>
                    <a:gd name="connsiteY3" fmla="*/ 218799 h 1087856"/>
                    <a:gd name="connsiteX4" fmla="*/ 1144489 w 1408223"/>
                    <a:gd name="connsiteY4" fmla="*/ 190171 h 1087856"/>
                    <a:gd name="connsiteX5" fmla="*/ 1193557 w 1408223"/>
                    <a:gd name="connsiteY5" fmla="*/ 0 h 1087856"/>
                    <a:gd name="connsiteX6" fmla="*/ 1258976 w 1408223"/>
                    <a:gd name="connsiteY6" fmla="*/ 51121 h 1087856"/>
                    <a:gd name="connsiteX7" fmla="*/ 1408224 w 1408223"/>
                    <a:gd name="connsiteY7" fmla="*/ 139050 h 1087856"/>
                    <a:gd name="connsiteX8" fmla="*/ 1105644 w 1408223"/>
                    <a:gd name="connsiteY8" fmla="*/ 623678 h 1087856"/>
                    <a:gd name="connsiteX9" fmla="*/ 827597 w 1408223"/>
                    <a:gd name="connsiteY9" fmla="*/ 568467 h 1087856"/>
                    <a:gd name="connsiteX10" fmla="*/ 792842 w 1408223"/>
                    <a:gd name="connsiteY10" fmla="*/ 633901 h 1087856"/>
                    <a:gd name="connsiteX11" fmla="*/ 749908 w 1408223"/>
                    <a:gd name="connsiteY11" fmla="*/ 597094 h 1087856"/>
                    <a:gd name="connsiteX12" fmla="*/ 725376 w 1408223"/>
                    <a:gd name="connsiteY12" fmla="*/ 637991 h 1087856"/>
                    <a:gd name="connsiteX13" fmla="*/ 756043 w 1408223"/>
                    <a:gd name="connsiteY13" fmla="*/ 668664 h 1087856"/>
                    <a:gd name="connsiteX14" fmla="*/ 596573 w 1408223"/>
                    <a:gd name="connsiteY14" fmla="*/ 893597 h 1087856"/>
                    <a:gd name="connsiteX15" fmla="*/ 508664 w 1408223"/>
                    <a:gd name="connsiteY15" fmla="*/ 815893 h 1087856"/>
                    <a:gd name="connsiteX16" fmla="*/ 318529 w 1408223"/>
                    <a:gd name="connsiteY16" fmla="*/ 1087857 h 1087856"/>
                    <a:gd name="connsiteX17" fmla="*/ 95682 w 1408223"/>
                    <a:gd name="connsiteY17" fmla="*/ 942673 h 1087856"/>
                    <a:gd name="connsiteX18" fmla="*/ 0 w 1408223"/>
                    <a:gd name="connsiteY18" fmla="*/ 828244 h 1087856"/>
                    <a:gd name="connsiteX19" fmla="*/ 495660 w 1408223"/>
                    <a:gd name="connsiteY19" fmla="*/ 393673 h 1087856"/>
                    <a:gd name="connsiteX20" fmla="*/ 810647 w 1408223"/>
                    <a:gd name="connsiteY20" fmla="*/ 10165 h 108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408223" h="1087856">
                      <a:moveTo>
                        <a:pt x="810647" y="10165"/>
                      </a:moveTo>
                      <a:lnTo>
                        <a:pt x="929819" y="108377"/>
                      </a:lnTo>
                      <a:cubicBezTo>
                        <a:pt x="929819" y="108377"/>
                        <a:pt x="945271" y="170590"/>
                        <a:pt x="962533" y="188125"/>
                      </a:cubicBezTo>
                      <a:cubicBezTo>
                        <a:pt x="979794" y="205662"/>
                        <a:pt x="1005384" y="216624"/>
                        <a:pt x="1034087" y="218799"/>
                      </a:cubicBezTo>
                      <a:cubicBezTo>
                        <a:pt x="1062789" y="220974"/>
                        <a:pt x="1111581" y="223120"/>
                        <a:pt x="1144489" y="190171"/>
                      </a:cubicBezTo>
                      <a:cubicBezTo>
                        <a:pt x="1177397" y="157221"/>
                        <a:pt x="1193557" y="0"/>
                        <a:pt x="1193557" y="0"/>
                      </a:cubicBezTo>
                      <a:lnTo>
                        <a:pt x="1258976" y="51121"/>
                      </a:lnTo>
                      <a:lnTo>
                        <a:pt x="1408224" y="139050"/>
                      </a:lnTo>
                      <a:lnTo>
                        <a:pt x="1105644" y="623678"/>
                      </a:lnTo>
                      <a:lnTo>
                        <a:pt x="827597" y="568467"/>
                      </a:lnTo>
                      <a:lnTo>
                        <a:pt x="792842" y="633901"/>
                      </a:lnTo>
                      <a:lnTo>
                        <a:pt x="749908" y="597094"/>
                      </a:lnTo>
                      <a:lnTo>
                        <a:pt x="725376" y="637991"/>
                      </a:lnTo>
                      <a:lnTo>
                        <a:pt x="756043" y="668664"/>
                      </a:lnTo>
                      <a:lnTo>
                        <a:pt x="596573" y="893597"/>
                      </a:lnTo>
                      <a:lnTo>
                        <a:pt x="508664" y="815893"/>
                      </a:lnTo>
                      <a:lnTo>
                        <a:pt x="318529" y="1087857"/>
                      </a:lnTo>
                      <a:lnTo>
                        <a:pt x="95682" y="942673"/>
                      </a:lnTo>
                      <a:lnTo>
                        <a:pt x="0" y="828244"/>
                      </a:lnTo>
                      <a:lnTo>
                        <a:pt x="495660" y="393673"/>
                      </a:lnTo>
                      <a:lnTo>
                        <a:pt x="810647" y="10165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94" name="Полилиния: фигура 288">
                  <a:extLst>
                    <a:ext uri="{FF2B5EF4-FFF2-40B4-BE49-F238E27FC236}">
                      <a16:creationId xmlns:a16="http://schemas.microsoft.com/office/drawing/2014/main" id="{30FD2054-8705-4E75-B871-B465DD94E870}"/>
                    </a:ext>
                  </a:extLst>
                </p:cNvPr>
                <p:cNvSpPr/>
                <p:nvPr/>
              </p:nvSpPr>
              <p:spPr>
                <a:xfrm>
                  <a:off x="3659681" y="5645733"/>
                  <a:ext cx="552856" cy="610161"/>
                </a:xfrm>
                <a:custGeom>
                  <a:avLst/>
                  <a:gdLst>
                    <a:gd name="connsiteX0" fmla="*/ 656273 w 1294140"/>
                    <a:gd name="connsiteY0" fmla="*/ 1428282 h 1428282"/>
                    <a:gd name="connsiteX1" fmla="*/ 644004 w 1294140"/>
                    <a:gd name="connsiteY1" fmla="*/ 1420102 h 1428282"/>
                    <a:gd name="connsiteX2" fmla="*/ 635826 w 1294140"/>
                    <a:gd name="connsiteY2" fmla="*/ 1315816 h 1428282"/>
                    <a:gd name="connsiteX3" fmla="*/ 73601 w 1294140"/>
                    <a:gd name="connsiteY3" fmla="*/ 483564 h 1428282"/>
                    <a:gd name="connsiteX4" fmla="*/ 6135 w 1294140"/>
                    <a:gd name="connsiteY4" fmla="*/ 493788 h 1428282"/>
                    <a:gd name="connsiteX5" fmla="*/ 0 w 1294140"/>
                    <a:gd name="connsiteY5" fmla="*/ 493380 h 1428282"/>
                    <a:gd name="connsiteX6" fmla="*/ 555440 w 1294140"/>
                    <a:gd name="connsiteY6" fmla="*/ 0 h 1428282"/>
                    <a:gd name="connsiteX7" fmla="*/ 637872 w 1294140"/>
                    <a:gd name="connsiteY7" fmla="*/ 107313 h 1428282"/>
                    <a:gd name="connsiteX8" fmla="*/ 868897 w 1294140"/>
                    <a:gd name="connsiteY8" fmla="*/ 266811 h 1428282"/>
                    <a:gd name="connsiteX9" fmla="*/ 1226676 w 1294140"/>
                    <a:gd name="connsiteY9" fmla="*/ 524461 h 1428282"/>
                    <a:gd name="connsiteX10" fmla="*/ 1294141 w 1294140"/>
                    <a:gd name="connsiteY10" fmla="*/ 530596 h 1428282"/>
                    <a:gd name="connsiteX11" fmla="*/ 1202143 w 1294140"/>
                    <a:gd name="connsiteY11" fmla="*/ 733035 h 1428282"/>
                    <a:gd name="connsiteX12" fmla="*/ 942498 w 1294140"/>
                    <a:gd name="connsiteY12" fmla="*/ 1148138 h 1428282"/>
                    <a:gd name="connsiteX13" fmla="*/ 656273 w 1294140"/>
                    <a:gd name="connsiteY13" fmla="*/ 1428283 h 1428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94140" h="1428282">
                      <a:moveTo>
                        <a:pt x="656273" y="1428282"/>
                      </a:moveTo>
                      <a:lnTo>
                        <a:pt x="644004" y="1420102"/>
                      </a:lnTo>
                      <a:lnTo>
                        <a:pt x="635826" y="1315816"/>
                      </a:lnTo>
                      <a:lnTo>
                        <a:pt x="73601" y="483564"/>
                      </a:lnTo>
                      <a:lnTo>
                        <a:pt x="6135" y="493788"/>
                      </a:lnTo>
                      <a:lnTo>
                        <a:pt x="0" y="493380"/>
                      </a:lnTo>
                      <a:lnTo>
                        <a:pt x="555440" y="0"/>
                      </a:lnTo>
                      <a:lnTo>
                        <a:pt x="637872" y="107313"/>
                      </a:lnTo>
                      <a:lnTo>
                        <a:pt x="868897" y="266811"/>
                      </a:lnTo>
                      <a:lnTo>
                        <a:pt x="1226676" y="524461"/>
                      </a:lnTo>
                      <a:lnTo>
                        <a:pt x="1294141" y="530596"/>
                      </a:lnTo>
                      <a:lnTo>
                        <a:pt x="1202143" y="733035"/>
                      </a:lnTo>
                      <a:lnTo>
                        <a:pt x="942498" y="1148138"/>
                      </a:lnTo>
                      <a:lnTo>
                        <a:pt x="656273" y="1428283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95" name="Полилиния: фигура 289">
                  <a:extLst>
                    <a:ext uri="{FF2B5EF4-FFF2-40B4-BE49-F238E27FC236}">
                      <a16:creationId xmlns:a16="http://schemas.microsoft.com/office/drawing/2014/main" id="{65E23783-C82B-45C6-8881-E6B246EBE1C5}"/>
                    </a:ext>
                  </a:extLst>
                </p:cNvPr>
                <p:cNvSpPr/>
                <p:nvPr/>
              </p:nvSpPr>
              <p:spPr>
                <a:xfrm>
                  <a:off x="4131088" y="5059996"/>
                  <a:ext cx="378403" cy="327236"/>
                </a:xfrm>
                <a:custGeom>
                  <a:avLst/>
                  <a:gdLst>
                    <a:gd name="connsiteX0" fmla="*/ 0 w 885775"/>
                    <a:gd name="connsiteY0" fmla="*/ 358034 h 766003"/>
                    <a:gd name="connsiteX1" fmla="*/ 255068 w 885775"/>
                    <a:gd name="connsiteY1" fmla="*/ 555543 h 766003"/>
                    <a:gd name="connsiteX2" fmla="*/ 374661 w 885775"/>
                    <a:gd name="connsiteY2" fmla="*/ 664574 h 766003"/>
                    <a:gd name="connsiteX3" fmla="*/ 425772 w 885775"/>
                    <a:gd name="connsiteY3" fmla="*/ 750457 h 766003"/>
                    <a:gd name="connsiteX4" fmla="*/ 579107 w 885775"/>
                    <a:gd name="connsiteY4" fmla="*/ 744323 h 766003"/>
                    <a:gd name="connsiteX5" fmla="*/ 644530 w 885775"/>
                    <a:gd name="connsiteY5" fmla="*/ 556197 h 766003"/>
                    <a:gd name="connsiteX6" fmla="*/ 697684 w 885775"/>
                    <a:gd name="connsiteY6" fmla="*/ 595050 h 766003"/>
                    <a:gd name="connsiteX7" fmla="*/ 885776 w 885775"/>
                    <a:gd name="connsiteY7" fmla="*/ 337399 h 766003"/>
                    <a:gd name="connsiteX8" fmla="*/ 773330 w 885775"/>
                    <a:gd name="connsiteY8" fmla="*/ 226977 h 766003"/>
                    <a:gd name="connsiteX9" fmla="*/ 701773 w 885775"/>
                    <a:gd name="connsiteY9" fmla="*/ 318996 h 766003"/>
                    <a:gd name="connsiteX10" fmla="*/ 546394 w 885775"/>
                    <a:gd name="connsiteY10" fmla="*/ 200395 h 766003"/>
                    <a:gd name="connsiteX11" fmla="*/ 358306 w 885775"/>
                    <a:gd name="connsiteY11" fmla="*/ 0 h 766003"/>
                    <a:gd name="connsiteX12" fmla="*/ 0 w 885775"/>
                    <a:gd name="connsiteY12" fmla="*/ 358034 h 766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85775" h="766003">
                      <a:moveTo>
                        <a:pt x="0" y="358034"/>
                      </a:moveTo>
                      <a:lnTo>
                        <a:pt x="255068" y="555543"/>
                      </a:lnTo>
                      <a:cubicBezTo>
                        <a:pt x="255068" y="555543"/>
                        <a:pt x="349672" y="634748"/>
                        <a:pt x="374661" y="664574"/>
                      </a:cubicBezTo>
                      <a:cubicBezTo>
                        <a:pt x="399650" y="694400"/>
                        <a:pt x="392361" y="732333"/>
                        <a:pt x="425772" y="750457"/>
                      </a:cubicBezTo>
                      <a:cubicBezTo>
                        <a:pt x="459183" y="768581"/>
                        <a:pt x="536620" y="775830"/>
                        <a:pt x="579107" y="744323"/>
                      </a:cubicBezTo>
                      <a:cubicBezTo>
                        <a:pt x="621595" y="712815"/>
                        <a:pt x="644530" y="556197"/>
                        <a:pt x="644530" y="556197"/>
                      </a:cubicBezTo>
                      <a:lnTo>
                        <a:pt x="697684" y="595050"/>
                      </a:lnTo>
                      <a:lnTo>
                        <a:pt x="885776" y="337399"/>
                      </a:lnTo>
                      <a:lnTo>
                        <a:pt x="773330" y="226977"/>
                      </a:lnTo>
                      <a:lnTo>
                        <a:pt x="701773" y="318996"/>
                      </a:lnTo>
                      <a:lnTo>
                        <a:pt x="546394" y="200395"/>
                      </a:lnTo>
                      <a:lnTo>
                        <a:pt x="358306" y="0"/>
                      </a:lnTo>
                      <a:lnTo>
                        <a:pt x="0" y="358034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Полилиния: фигура 290">
                  <a:extLst>
                    <a:ext uri="{FF2B5EF4-FFF2-40B4-BE49-F238E27FC236}">
                      <a16:creationId xmlns:a16="http://schemas.microsoft.com/office/drawing/2014/main" id="{EB0A020A-3B21-4131-98C5-990EC3D6148B}"/>
                    </a:ext>
                  </a:extLst>
                </p:cNvPr>
                <p:cNvSpPr/>
                <p:nvPr/>
              </p:nvSpPr>
              <p:spPr>
                <a:xfrm>
                  <a:off x="4571501" y="5404177"/>
                  <a:ext cx="401760" cy="379123"/>
                </a:xfrm>
                <a:custGeom>
                  <a:avLst/>
                  <a:gdLst>
                    <a:gd name="connsiteX0" fmla="*/ 306671 w 940450"/>
                    <a:gd name="connsiteY0" fmla="*/ 730010 h 887462"/>
                    <a:gd name="connsiteX1" fmla="*/ 500894 w 940450"/>
                    <a:gd name="connsiteY1" fmla="*/ 864969 h 887462"/>
                    <a:gd name="connsiteX2" fmla="*/ 797339 w 940450"/>
                    <a:gd name="connsiteY2" fmla="*/ 887462 h 887462"/>
                    <a:gd name="connsiteX3" fmla="*/ 785073 w 940450"/>
                    <a:gd name="connsiteY3" fmla="*/ 368072 h 887462"/>
                    <a:gd name="connsiteX4" fmla="*/ 940451 w 940450"/>
                    <a:gd name="connsiteY4" fmla="*/ 132915 h 887462"/>
                    <a:gd name="connsiteX5" fmla="*/ 871930 w 940450"/>
                    <a:gd name="connsiteY5" fmla="*/ 121501 h 887462"/>
                    <a:gd name="connsiteX6" fmla="*/ 756724 w 940450"/>
                    <a:gd name="connsiteY6" fmla="*/ 100791 h 887462"/>
                    <a:gd name="connsiteX7" fmla="*/ 711472 w 940450"/>
                    <a:gd name="connsiteY7" fmla="*/ 69525 h 887462"/>
                    <a:gd name="connsiteX8" fmla="*/ 633783 w 940450"/>
                    <a:gd name="connsiteY8" fmla="*/ 0 h 887462"/>
                    <a:gd name="connsiteX9" fmla="*/ 596984 w 940450"/>
                    <a:gd name="connsiteY9" fmla="*/ 40897 h 887462"/>
                    <a:gd name="connsiteX10" fmla="*/ 335292 w 940450"/>
                    <a:gd name="connsiteY10" fmla="*/ 26583 h 887462"/>
                    <a:gd name="connsiteX11" fmla="*/ 139023 w 940450"/>
                    <a:gd name="connsiteY11" fmla="*/ 321041 h 887462"/>
                    <a:gd name="connsiteX12" fmla="*/ 0 w 940450"/>
                    <a:gd name="connsiteY12" fmla="*/ 582780 h 887462"/>
                    <a:gd name="connsiteX13" fmla="*/ 73600 w 940450"/>
                    <a:gd name="connsiteY13" fmla="*/ 658440 h 887462"/>
                    <a:gd name="connsiteX14" fmla="*/ 128803 w 940450"/>
                    <a:gd name="connsiteY14" fmla="*/ 642081 h 887462"/>
                    <a:gd name="connsiteX15" fmla="*/ 306671 w 940450"/>
                    <a:gd name="connsiteY15" fmla="*/ 730010 h 887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940450" h="887462">
                      <a:moveTo>
                        <a:pt x="306671" y="730010"/>
                      </a:moveTo>
                      <a:lnTo>
                        <a:pt x="500894" y="864969"/>
                      </a:lnTo>
                      <a:lnTo>
                        <a:pt x="797339" y="887462"/>
                      </a:lnTo>
                      <a:lnTo>
                        <a:pt x="785073" y="368072"/>
                      </a:lnTo>
                      <a:lnTo>
                        <a:pt x="940451" y="132915"/>
                      </a:lnTo>
                      <a:lnTo>
                        <a:pt x="871930" y="121501"/>
                      </a:lnTo>
                      <a:lnTo>
                        <a:pt x="756724" y="100791"/>
                      </a:lnTo>
                      <a:lnTo>
                        <a:pt x="711472" y="69525"/>
                      </a:lnTo>
                      <a:lnTo>
                        <a:pt x="633783" y="0"/>
                      </a:lnTo>
                      <a:lnTo>
                        <a:pt x="596984" y="40897"/>
                      </a:lnTo>
                      <a:lnTo>
                        <a:pt x="335292" y="26583"/>
                      </a:lnTo>
                      <a:lnTo>
                        <a:pt x="139023" y="321041"/>
                      </a:lnTo>
                      <a:lnTo>
                        <a:pt x="0" y="582780"/>
                      </a:lnTo>
                      <a:lnTo>
                        <a:pt x="73600" y="658440"/>
                      </a:lnTo>
                      <a:cubicBezTo>
                        <a:pt x="73600" y="658440"/>
                        <a:pt x="102225" y="640037"/>
                        <a:pt x="128803" y="642081"/>
                      </a:cubicBezTo>
                      <a:cubicBezTo>
                        <a:pt x="155378" y="644126"/>
                        <a:pt x="308714" y="732054"/>
                        <a:pt x="306671" y="730010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Полилиния: фигура 291">
                  <a:extLst>
                    <a:ext uri="{FF2B5EF4-FFF2-40B4-BE49-F238E27FC236}">
                      <a16:creationId xmlns:a16="http://schemas.microsoft.com/office/drawing/2014/main" id="{E2550839-D442-4C39-BB6F-87C1ECC850E6}"/>
                    </a:ext>
                  </a:extLst>
                </p:cNvPr>
                <p:cNvSpPr/>
                <p:nvPr/>
              </p:nvSpPr>
              <p:spPr>
                <a:xfrm>
                  <a:off x="4675152" y="5041523"/>
                  <a:ext cx="308929" cy="410537"/>
                </a:xfrm>
                <a:custGeom>
                  <a:avLst/>
                  <a:gdLst>
                    <a:gd name="connsiteX0" fmla="*/ 470136 w 723149"/>
                    <a:gd name="connsiteY0" fmla="*/ 1 h 960998"/>
                    <a:gd name="connsiteX1" fmla="*/ 468985 w 723149"/>
                    <a:gd name="connsiteY1" fmla="*/ 823 h 960998"/>
                    <a:gd name="connsiteX2" fmla="*/ 478614 w 723149"/>
                    <a:gd name="connsiteY2" fmla="*/ 6622 h 960998"/>
                    <a:gd name="connsiteX3" fmla="*/ 470136 w 723149"/>
                    <a:gd name="connsiteY3" fmla="*/ 0 h 960998"/>
                    <a:gd name="connsiteX4" fmla="*/ 470136 w 723149"/>
                    <a:gd name="connsiteY4" fmla="*/ 0 h 960998"/>
                    <a:gd name="connsiteX5" fmla="*/ 468259 w 723149"/>
                    <a:gd name="connsiteY5" fmla="*/ 1341 h 960998"/>
                    <a:gd name="connsiteX6" fmla="*/ 403973 w 723149"/>
                    <a:gd name="connsiteY6" fmla="*/ 47269 h 960998"/>
                    <a:gd name="connsiteX7" fmla="*/ 165315 w 723149"/>
                    <a:gd name="connsiteY7" fmla="*/ 439594 h 960998"/>
                    <a:gd name="connsiteX8" fmla="*/ 32990 w 723149"/>
                    <a:gd name="connsiteY8" fmla="*/ 517587 h 960998"/>
                    <a:gd name="connsiteX9" fmla="*/ 47167 w 723149"/>
                    <a:gd name="connsiteY9" fmla="*/ 583762 h 960998"/>
                    <a:gd name="connsiteX10" fmla="*/ 0 w 723149"/>
                    <a:gd name="connsiteY10" fmla="*/ 653652 h 960998"/>
                    <a:gd name="connsiteX11" fmla="*/ 149686 w 723149"/>
                    <a:gd name="connsiteY11" fmla="*/ 743233 h 960998"/>
                    <a:gd name="connsiteX12" fmla="*/ 73109 w 723149"/>
                    <a:gd name="connsiteY12" fmla="*/ 877824 h 960998"/>
                    <a:gd name="connsiteX13" fmla="*/ 237203 w 723149"/>
                    <a:gd name="connsiteY13" fmla="*/ 896870 h 960998"/>
                    <a:gd name="connsiteX14" fmla="*/ 344960 w 723149"/>
                    <a:gd name="connsiteY14" fmla="*/ 900882 h 960998"/>
                    <a:gd name="connsiteX15" fmla="*/ 391104 w 723149"/>
                    <a:gd name="connsiteY15" fmla="*/ 858743 h 960998"/>
                    <a:gd name="connsiteX16" fmla="*/ 512938 w 723149"/>
                    <a:gd name="connsiteY16" fmla="*/ 952798 h 960998"/>
                    <a:gd name="connsiteX17" fmla="*/ 573076 w 723149"/>
                    <a:gd name="connsiteY17" fmla="*/ 960998 h 960998"/>
                    <a:gd name="connsiteX18" fmla="*/ 582471 w 723149"/>
                    <a:gd name="connsiteY18" fmla="*/ 930528 h 960998"/>
                    <a:gd name="connsiteX19" fmla="*/ 583097 w 723149"/>
                    <a:gd name="connsiteY19" fmla="*/ 908829 h 960998"/>
                    <a:gd name="connsiteX20" fmla="*/ 651001 w 723149"/>
                    <a:gd name="connsiteY20" fmla="*/ 910952 h 960998"/>
                    <a:gd name="connsiteX21" fmla="*/ 657366 w 723149"/>
                    <a:gd name="connsiteY21" fmla="*/ 889727 h 960998"/>
                    <a:gd name="connsiteX22" fmla="*/ 566119 w 723149"/>
                    <a:gd name="connsiteY22" fmla="*/ 804830 h 960998"/>
                    <a:gd name="connsiteX23" fmla="*/ 559753 w 723149"/>
                    <a:gd name="connsiteY23" fmla="*/ 730543 h 960998"/>
                    <a:gd name="connsiteX24" fmla="*/ 530046 w 723149"/>
                    <a:gd name="connsiteY24" fmla="*/ 668992 h 960998"/>
                    <a:gd name="connsiteX25" fmla="*/ 542776 w 723149"/>
                    <a:gd name="connsiteY25" fmla="*/ 611687 h 960998"/>
                    <a:gd name="connsiteX26" fmla="*/ 578852 w 723149"/>
                    <a:gd name="connsiteY26" fmla="*/ 601074 h 960998"/>
                    <a:gd name="connsiteX27" fmla="*/ 663735 w 723149"/>
                    <a:gd name="connsiteY27" fmla="*/ 505565 h 960998"/>
                    <a:gd name="connsiteX28" fmla="*/ 665855 w 723149"/>
                    <a:gd name="connsiteY28" fmla="*/ 471605 h 960998"/>
                    <a:gd name="connsiteX29" fmla="*/ 723150 w 723149"/>
                    <a:gd name="connsiteY29" fmla="*/ 384586 h 960998"/>
                    <a:gd name="connsiteX30" fmla="*/ 697687 w 723149"/>
                    <a:gd name="connsiteY30" fmla="*/ 246627 h 960998"/>
                    <a:gd name="connsiteX31" fmla="*/ 606439 w 723149"/>
                    <a:gd name="connsiteY31" fmla="*/ 267851 h 960998"/>
                    <a:gd name="connsiteX32" fmla="*/ 527921 w 723149"/>
                    <a:gd name="connsiteY32" fmla="*/ 229647 h 960998"/>
                    <a:gd name="connsiteX33" fmla="*/ 532166 w 723149"/>
                    <a:gd name="connsiteY33" fmla="*/ 70464 h 960998"/>
                    <a:gd name="connsiteX34" fmla="*/ 468259 w 723149"/>
                    <a:gd name="connsiteY34" fmla="*/ 1341 h 960998"/>
                    <a:gd name="connsiteX35" fmla="*/ 468259 w 723149"/>
                    <a:gd name="connsiteY35" fmla="*/ 1341 h 96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23149" h="960998">
                      <a:moveTo>
                        <a:pt x="470136" y="1"/>
                      </a:moveTo>
                      <a:lnTo>
                        <a:pt x="468985" y="823"/>
                      </a:lnTo>
                      <a:lnTo>
                        <a:pt x="478614" y="6622"/>
                      </a:lnTo>
                      <a:lnTo>
                        <a:pt x="470136" y="0"/>
                      </a:lnTo>
                      <a:lnTo>
                        <a:pt x="470136" y="0"/>
                      </a:lnTo>
                      <a:close/>
                      <a:moveTo>
                        <a:pt x="468259" y="1341"/>
                      </a:moveTo>
                      <a:lnTo>
                        <a:pt x="403973" y="47269"/>
                      </a:lnTo>
                      <a:lnTo>
                        <a:pt x="165315" y="439594"/>
                      </a:lnTo>
                      <a:lnTo>
                        <a:pt x="32990" y="517587"/>
                      </a:lnTo>
                      <a:lnTo>
                        <a:pt x="47167" y="583762"/>
                      </a:lnTo>
                      <a:lnTo>
                        <a:pt x="0" y="653652"/>
                      </a:lnTo>
                      <a:lnTo>
                        <a:pt x="149686" y="743233"/>
                      </a:lnTo>
                      <a:lnTo>
                        <a:pt x="73109" y="877824"/>
                      </a:lnTo>
                      <a:lnTo>
                        <a:pt x="237203" y="896870"/>
                      </a:lnTo>
                      <a:lnTo>
                        <a:pt x="344960" y="900882"/>
                      </a:lnTo>
                      <a:lnTo>
                        <a:pt x="391104" y="858743"/>
                      </a:lnTo>
                      <a:lnTo>
                        <a:pt x="512938" y="952798"/>
                      </a:lnTo>
                      <a:lnTo>
                        <a:pt x="573076" y="960998"/>
                      </a:lnTo>
                      <a:lnTo>
                        <a:pt x="582471" y="930528"/>
                      </a:lnTo>
                      <a:lnTo>
                        <a:pt x="583097" y="908829"/>
                      </a:lnTo>
                      <a:lnTo>
                        <a:pt x="651001" y="910952"/>
                      </a:lnTo>
                      <a:lnTo>
                        <a:pt x="657366" y="889727"/>
                      </a:lnTo>
                      <a:lnTo>
                        <a:pt x="566119" y="804830"/>
                      </a:lnTo>
                      <a:lnTo>
                        <a:pt x="559753" y="730543"/>
                      </a:lnTo>
                      <a:lnTo>
                        <a:pt x="530046" y="668992"/>
                      </a:lnTo>
                      <a:lnTo>
                        <a:pt x="542776" y="611687"/>
                      </a:lnTo>
                      <a:lnTo>
                        <a:pt x="578852" y="601074"/>
                      </a:lnTo>
                      <a:lnTo>
                        <a:pt x="663735" y="505565"/>
                      </a:lnTo>
                      <a:lnTo>
                        <a:pt x="665855" y="471605"/>
                      </a:lnTo>
                      <a:lnTo>
                        <a:pt x="723150" y="384586"/>
                      </a:lnTo>
                      <a:lnTo>
                        <a:pt x="697687" y="246627"/>
                      </a:lnTo>
                      <a:lnTo>
                        <a:pt x="606439" y="267851"/>
                      </a:lnTo>
                      <a:lnTo>
                        <a:pt x="527921" y="229647"/>
                      </a:lnTo>
                      <a:lnTo>
                        <a:pt x="532166" y="70464"/>
                      </a:lnTo>
                      <a:lnTo>
                        <a:pt x="468259" y="1341"/>
                      </a:lnTo>
                      <a:lnTo>
                        <a:pt x="468259" y="1341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98" name="Полилиния: фигура 292">
                  <a:extLst>
                    <a:ext uri="{FF2B5EF4-FFF2-40B4-BE49-F238E27FC236}">
                      <a16:creationId xmlns:a16="http://schemas.microsoft.com/office/drawing/2014/main" id="{5AEBB50F-65AA-4B0F-88C7-4C0856F05694}"/>
                    </a:ext>
                  </a:extLst>
                </p:cNvPr>
                <p:cNvSpPr/>
                <p:nvPr/>
              </p:nvSpPr>
              <p:spPr>
                <a:xfrm>
                  <a:off x="4029125" y="5537831"/>
                  <a:ext cx="544997" cy="478310"/>
                </a:xfrm>
                <a:custGeom>
                  <a:avLst/>
                  <a:gdLst>
                    <a:gd name="connsiteX0" fmla="*/ 341427 w 1275743"/>
                    <a:gd name="connsiteY0" fmla="*/ 989704 h 1119642"/>
                    <a:gd name="connsiteX1" fmla="*/ 455915 w 1275743"/>
                    <a:gd name="connsiteY1" fmla="*/ 1098081 h 1119642"/>
                    <a:gd name="connsiteX2" fmla="*/ 511114 w 1275743"/>
                    <a:gd name="connsiteY2" fmla="*/ 1118529 h 1119642"/>
                    <a:gd name="connsiteX3" fmla="*/ 570405 w 1275743"/>
                    <a:gd name="connsiteY3" fmla="*/ 1063319 h 1119642"/>
                    <a:gd name="connsiteX4" fmla="*/ 525614 w 1275743"/>
                    <a:gd name="connsiteY4" fmla="*/ 977810 h 1119642"/>
                    <a:gd name="connsiteX5" fmla="*/ 545870 w 1275743"/>
                    <a:gd name="connsiteY5" fmla="*/ 914045 h 1119642"/>
                    <a:gd name="connsiteX6" fmla="*/ 617428 w 1275743"/>
                    <a:gd name="connsiteY6" fmla="*/ 873148 h 1119642"/>
                    <a:gd name="connsiteX7" fmla="*/ 668538 w 1275743"/>
                    <a:gd name="connsiteY7" fmla="*/ 887461 h 1119642"/>
                    <a:gd name="connsiteX8" fmla="*/ 713518 w 1275743"/>
                    <a:gd name="connsiteY8" fmla="*/ 926314 h 1119642"/>
                    <a:gd name="connsiteX9" fmla="*/ 838229 w 1275743"/>
                    <a:gd name="connsiteY9" fmla="*/ 879282 h 1119642"/>
                    <a:gd name="connsiteX10" fmla="*/ 895474 w 1275743"/>
                    <a:gd name="connsiteY10" fmla="*/ 713651 h 1119642"/>
                    <a:gd name="connsiteX11" fmla="*/ 1036541 w 1275743"/>
                    <a:gd name="connsiteY11" fmla="*/ 550063 h 1119642"/>
                    <a:gd name="connsiteX12" fmla="*/ 1028363 w 1275743"/>
                    <a:gd name="connsiteY12" fmla="*/ 488718 h 1119642"/>
                    <a:gd name="connsiteX13" fmla="*/ 1059031 w 1275743"/>
                    <a:gd name="connsiteY13" fmla="*/ 402833 h 1119642"/>
                    <a:gd name="connsiteX14" fmla="*/ 1101964 w 1275743"/>
                    <a:gd name="connsiteY14" fmla="*/ 398745 h 1119642"/>
                    <a:gd name="connsiteX15" fmla="*/ 1148986 w 1275743"/>
                    <a:gd name="connsiteY15" fmla="*/ 431462 h 1119642"/>
                    <a:gd name="connsiteX16" fmla="*/ 1196008 w 1275743"/>
                    <a:gd name="connsiteY16" fmla="*/ 458045 h 1119642"/>
                    <a:gd name="connsiteX17" fmla="*/ 1234853 w 1275743"/>
                    <a:gd name="connsiteY17" fmla="*/ 433507 h 1119642"/>
                    <a:gd name="connsiteX18" fmla="*/ 1275743 w 1275743"/>
                    <a:gd name="connsiteY18" fmla="*/ 280144 h 1119642"/>
                    <a:gd name="connsiteX19" fmla="*/ 1009962 w 1275743"/>
                    <a:gd name="connsiteY19" fmla="*/ 212664 h 1119642"/>
                    <a:gd name="connsiteX20" fmla="*/ 789161 w 1275743"/>
                    <a:gd name="connsiteY20" fmla="*/ 53165 h 1119642"/>
                    <a:gd name="connsiteX21" fmla="*/ 509071 w 1275743"/>
                    <a:gd name="connsiteY21" fmla="*/ 0 h 1119642"/>
                    <a:gd name="connsiteX22" fmla="*/ 472269 w 1275743"/>
                    <a:gd name="connsiteY22" fmla="*/ 61345 h 1119642"/>
                    <a:gd name="connsiteX23" fmla="*/ 433425 w 1275743"/>
                    <a:gd name="connsiteY23" fmla="*/ 32718 h 1119642"/>
                    <a:gd name="connsiteX24" fmla="*/ 404804 w 1275743"/>
                    <a:gd name="connsiteY24" fmla="*/ 73614 h 1119642"/>
                    <a:gd name="connsiteX25" fmla="*/ 445695 w 1275743"/>
                    <a:gd name="connsiteY25" fmla="*/ 96107 h 1119642"/>
                    <a:gd name="connsiteX26" fmla="*/ 282136 w 1275743"/>
                    <a:gd name="connsiteY26" fmla="*/ 316950 h 1119642"/>
                    <a:gd name="connsiteX27" fmla="*/ 196269 w 1275743"/>
                    <a:gd name="connsiteY27" fmla="*/ 247426 h 1119642"/>
                    <a:gd name="connsiteX28" fmla="*/ 0 w 1275743"/>
                    <a:gd name="connsiteY28" fmla="*/ 519390 h 1119642"/>
                    <a:gd name="connsiteX29" fmla="*/ 351647 w 1275743"/>
                    <a:gd name="connsiteY29" fmla="*/ 772951 h 1119642"/>
                    <a:gd name="connsiteX30" fmla="*/ 425247 w 1275743"/>
                    <a:gd name="connsiteY30" fmla="*/ 789309 h 1119642"/>
                    <a:gd name="connsiteX31" fmla="*/ 341427 w 1275743"/>
                    <a:gd name="connsiteY31" fmla="*/ 989704 h 1119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275743" h="1119642">
                      <a:moveTo>
                        <a:pt x="341427" y="989704"/>
                      </a:moveTo>
                      <a:cubicBezTo>
                        <a:pt x="341427" y="989704"/>
                        <a:pt x="428338" y="1080930"/>
                        <a:pt x="455915" y="1098081"/>
                      </a:cubicBezTo>
                      <a:cubicBezTo>
                        <a:pt x="483491" y="1115233"/>
                        <a:pt x="490540" y="1122647"/>
                        <a:pt x="511114" y="1118529"/>
                      </a:cubicBezTo>
                      <a:cubicBezTo>
                        <a:pt x="531688" y="1114412"/>
                        <a:pt x="565921" y="1089572"/>
                        <a:pt x="570405" y="1063319"/>
                      </a:cubicBezTo>
                      <a:cubicBezTo>
                        <a:pt x="574891" y="1037066"/>
                        <a:pt x="527756" y="1002232"/>
                        <a:pt x="525614" y="977810"/>
                      </a:cubicBezTo>
                      <a:cubicBezTo>
                        <a:pt x="523473" y="953387"/>
                        <a:pt x="531795" y="931468"/>
                        <a:pt x="545870" y="914045"/>
                      </a:cubicBezTo>
                      <a:cubicBezTo>
                        <a:pt x="559945" y="896622"/>
                        <a:pt x="597257" y="875643"/>
                        <a:pt x="617428" y="873148"/>
                      </a:cubicBezTo>
                      <a:cubicBezTo>
                        <a:pt x="637599" y="870653"/>
                        <a:pt x="653670" y="879478"/>
                        <a:pt x="668538" y="887461"/>
                      </a:cubicBezTo>
                      <a:cubicBezTo>
                        <a:pt x="683407" y="895446"/>
                        <a:pt x="685056" y="921255"/>
                        <a:pt x="713518" y="926314"/>
                      </a:cubicBezTo>
                      <a:cubicBezTo>
                        <a:pt x="741980" y="931373"/>
                        <a:pt x="838229" y="879282"/>
                        <a:pt x="838229" y="879282"/>
                      </a:cubicBezTo>
                      <a:lnTo>
                        <a:pt x="895474" y="713651"/>
                      </a:lnTo>
                      <a:lnTo>
                        <a:pt x="1036541" y="550063"/>
                      </a:lnTo>
                      <a:cubicBezTo>
                        <a:pt x="1036541" y="550063"/>
                        <a:pt x="1025953" y="511553"/>
                        <a:pt x="1028363" y="488718"/>
                      </a:cubicBezTo>
                      <a:cubicBezTo>
                        <a:pt x="1030774" y="465881"/>
                        <a:pt x="1043132" y="415210"/>
                        <a:pt x="1059031" y="402833"/>
                      </a:cubicBezTo>
                      <a:cubicBezTo>
                        <a:pt x="1074929" y="390458"/>
                        <a:pt x="1087397" y="394924"/>
                        <a:pt x="1101964" y="398745"/>
                      </a:cubicBezTo>
                      <a:cubicBezTo>
                        <a:pt x="1116531" y="402566"/>
                        <a:pt x="1134851" y="422576"/>
                        <a:pt x="1148986" y="431462"/>
                      </a:cubicBezTo>
                      <a:cubicBezTo>
                        <a:pt x="1163121" y="440347"/>
                        <a:pt x="1196008" y="458045"/>
                        <a:pt x="1196008" y="458045"/>
                      </a:cubicBezTo>
                      <a:lnTo>
                        <a:pt x="1234853" y="433507"/>
                      </a:lnTo>
                      <a:lnTo>
                        <a:pt x="1275743" y="280144"/>
                      </a:lnTo>
                      <a:lnTo>
                        <a:pt x="1009962" y="212664"/>
                      </a:lnTo>
                      <a:lnTo>
                        <a:pt x="789161" y="53165"/>
                      </a:lnTo>
                      <a:lnTo>
                        <a:pt x="509071" y="0"/>
                      </a:lnTo>
                      <a:lnTo>
                        <a:pt x="472269" y="61345"/>
                      </a:lnTo>
                      <a:lnTo>
                        <a:pt x="433425" y="32718"/>
                      </a:lnTo>
                      <a:lnTo>
                        <a:pt x="404804" y="73614"/>
                      </a:lnTo>
                      <a:lnTo>
                        <a:pt x="445695" y="96107"/>
                      </a:lnTo>
                      <a:lnTo>
                        <a:pt x="282136" y="316950"/>
                      </a:lnTo>
                      <a:lnTo>
                        <a:pt x="196269" y="247426"/>
                      </a:lnTo>
                      <a:lnTo>
                        <a:pt x="0" y="519390"/>
                      </a:lnTo>
                      <a:lnTo>
                        <a:pt x="351647" y="772951"/>
                      </a:lnTo>
                      <a:lnTo>
                        <a:pt x="425247" y="789309"/>
                      </a:lnTo>
                      <a:lnTo>
                        <a:pt x="341427" y="989704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99" name="Полилиния: фигура 293">
                  <a:extLst>
                    <a:ext uri="{FF2B5EF4-FFF2-40B4-BE49-F238E27FC236}">
                      <a16:creationId xmlns:a16="http://schemas.microsoft.com/office/drawing/2014/main" id="{5D7C1B73-83CC-4322-8F23-35E81A1FE7E5}"/>
                    </a:ext>
                  </a:extLst>
                </p:cNvPr>
                <p:cNvSpPr/>
                <p:nvPr/>
              </p:nvSpPr>
              <p:spPr>
                <a:xfrm>
                  <a:off x="4366254" y="5204133"/>
                  <a:ext cx="378178" cy="450754"/>
                </a:xfrm>
                <a:custGeom>
                  <a:avLst/>
                  <a:gdLst>
                    <a:gd name="connsiteX0" fmla="*/ 0 w 885251"/>
                    <a:gd name="connsiteY0" fmla="*/ 828162 h 1055139"/>
                    <a:gd name="connsiteX1" fmla="*/ 220801 w 885251"/>
                    <a:gd name="connsiteY1" fmla="*/ 999928 h 1055139"/>
                    <a:gd name="connsiteX2" fmla="*/ 482493 w 885251"/>
                    <a:gd name="connsiteY2" fmla="*/ 1055139 h 1055139"/>
                    <a:gd name="connsiteX3" fmla="*/ 613340 w 885251"/>
                    <a:gd name="connsiteY3" fmla="*/ 791354 h 1055139"/>
                    <a:gd name="connsiteX4" fmla="*/ 815739 w 885251"/>
                    <a:gd name="connsiteY4" fmla="*/ 494852 h 1055139"/>
                    <a:gd name="connsiteX5" fmla="*/ 885252 w 885251"/>
                    <a:gd name="connsiteY5" fmla="*/ 366027 h 1055139"/>
                    <a:gd name="connsiteX6" fmla="*/ 419117 w 885251"/>
                    <a:gd name="connsiteY6" fmla="*/ 87929 h 1055139"/>
                    <a:gd name="connsiteX7" fmla="*/ 331204 w 885251"/>
                    <a:gd name="connsiteY7" fmla="*/ 0 h 1055139"/>
                    <a:gd name="connsiteX8" fmla="*/ 147204 w 885251"/>
                    <a:gd name="connsiteY8" fmla="*/ 251516 h 1055139"/>
                    <a:gd name="connsiteX9" fmla="*/ 299592 w 885251"/>
                    <a:gd name="connsiteY9" fmla="*/ 353522 h 1055139"/>
                    <a:gd name="connsiteX10" fmla="*/ 0 w 885251"/>
                    <a:gd name="connsiteY10" fmla="*/ 828162 h 1055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85251" h="1055139">
                      <a:moveTo>
                        <a:pt x="0" y="828162"/>
                      </a:moveTo>
                      <a:lnTo>
                        <a:pt x="220801" y="999928"/>
                      </a:lnTo>
                      <a:lnTo>
                        <a:pt x="482493" y="1055139"/>
                      </a:lnTo>
                      <a:lnTo>
                        <a:pt x="613340" y="791354"/>
                      </a:lnTo>
                      <a:lnTo>
                        <a:pt x="815739" y="494852"/>
                      </a:lnTo>
                      <a:lnTo>
                        <a:pt x="885252" y="366027"/>
                      </a:lnTo>
                      <a:lnTo>
                        <a:pt x="419117" y="87929"/>
                      </a:lnTo>
                      <a:lnTo>
                        <a:pt x="331204" y="0"/>
                      </a:lnTo>
                      <a:lnTo>
                        <a:pt x="147204" y="251516"/>
                      </a:lnTo>
                      <a:lnTo>
                        <a:pt x="299592" y="353522"/>
                      </a:lnTo>
                      <a:lnTo>
                        <a:pt x="0" y="828162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00" name="Полилиния: фигура 294">
                  <a:extLst>
                    <a:ext uri="{FF2B5EF4-FFF2-40B4-BE49-F238E27FC236}">
                      <a16:creationId xmlns:a16="http://schemas.microsoft.com/office/drawing/2014/main" id="{B804136B-693A-46D4-B465-B05B60CE2A70}"/>
                    </a:ext>
                  </a:extLst>
                </p:cNvPr>
                <p:cNvSpPr/>
                <p:nvPr/>
              </p:nvSpPr>
              <p:spPr>
                <a:xfrm>
                  <a:off x="4463227" y="4823438"/>
                  <a:ext cx="412680" cy="497323"/>
                </a:xfrm>
                <a:custGeom>
                  <a:avLst/>
                  <a:gdLst>
                    <a:gd name="connsiteX0" fmla="*/ 529079 w 966012"/>
                    <a:gd name="connsiteY0" fmla="*/ 1028091 h 1164147"/>
                    <a:gd name="connsiteX1" fmla="*/ 541501 w 966012"/>
                    <a:gd name="connsiteY1" fmla="*/ 1096849 h 1164147"/>
                    <a:gd name="connsiteX2" fmla="*/ 496079 w 966012"/>
                    <a:gd name="connsiteY2" fmla="*/ 1164148 h 1164147"/>
                    <a:gd name="connsiteX3" fmla="*/ 193627 w 966012"/>
                    <a:gd name="connsiteY3" fmla="*/ 982252 h 1164147"/>
                    <a:gd name="connsiteX4" fmla="*/ 57967 w 966012"/>
                    <a:gd name="connsiteY4" fmla="*/ 846568 h 1164147"/>
                    <a:gd name="connsiteX5" fmla="*/ 19639 w 966012"/>
                    <a:gd name="connsiteY5" fmla="*/ 804543 h 1164147"/>
                    <a:gd name="connsiteX6" fmla="*/ 10504 w 966012"/>
                    <a:gd name="connsiteY6" fmla="*/ 760845 h 1164147"/>
                    <a:gd name="connsiteX7" fmla="*/ 179030 w 966012"/>
                    <a:gd name="connsiteY7" fmla="*/ 503707 h 1164147"/>
                    <a:gd name="connsiteX8" fmla="*/ 677945 w 966012"/>
                    <a:gd name="connsiteY8" fmla="*/ 0 h 1164147"/>
                    <a:gd name="connsiteX9" fmla="*/ 883076 w 966012"/>
                    <a:gd name="connsiteY9" fmla="*/ 406612 h 1164147"/>
                    <a:gd name="connsiteX10" fmla="*/ 966012 w 966012"/>
                    <a:gd name="connsiteY10" fmla="*/ 513654 h 1164147"/>
                    <a:gd name="connsiteX11" fmla="*/ 918613 w 966012"/>
                    <a:gd name="connsiteY11" fmla="*/ 544518 h 1164147"/>
                    <a:gd name="connsiteX12" fmla="*/ 859484 w 966012"/>
                    <a:gd name="connsiteY12" fmla="*/ 624469 h 1164147"/>
                    <a:gd name="connsiteX13" fmla="*/ 661390 w 966012"/>
                    <a:gd name="connsiteY13" fmla="*/ 950090 h 1164147"/>
                    <a:gd name="connsiteX14" fmla="*/ 529079 w 966012"/>
                    <a:gd name="connsiteY14" fmla="*/ 1028091 h 1164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66012" h="1164147">
                      <a:moveTo>
                        <a:pt x="529079" y="1028091"/>
                      </a:moveTo>
                      <a:cubicBezTo>
                        <a:pt x="532378" y="1050847"/>
                        <a:pt x="542221" y="1074871"/>
                        <a:pt x="541501" y="1096849"/>
                      </a:cubicBezTo>
                      <a:cubicBezTo>
                        <a:pt x="526360" y="1119282"/>
                        <a:pt x="511219" y="1141715"/>
                        <a:pt x="496079" y="1164148"/>
                      </a:cubicBezTo>
                      <a:cubicBezTo>
                        <a:pt x="395421" y="1103313"/>
                        <a:pt x="293498" y="1044097"/>
                        <a:pt x="193627" y="982252"/>
                      </a:cubicBezTo>
                      <a:cubicBezTo>
                        <a:pt x="148407" y="937024"/>
                        <a:pt x="103188" y="891796"/>
                        <a:pt x="57967" y="846568"/>
                      </a:cubicBezTo>
                      <a:cubicBezTo>
                        <a:pt x="51781" y="831798"/>
                        <a:pt x="31330" y="818677"/>
                        <a:pt x="19639" y="804543"/>
                      </a:cubicBezTo>
                      <a:cubicBezTo>
                        <a:pt x="2726" y="791434"/>
                        <a:pt x="-9820" y="777866"/>
                        <a:pt x="10504" y="760845"/>
                      </a:cubicBezTo>
                      <a:cubicBezTo>
                        <a:pt x="67012" y="675401"/>
                        <a:pt x="120866" y="587817"/>
                        <a:pt x="179030" y="503707"/>
                      </a:cubicBezTo>
                      <a:cubicBezTo>
                        <a:pt x="345335" y="335805"/>
                        <a:pt x="511640" y="167902"/>
                        <a:pt x="677945" y="0"/>
                      </a:cubicBezTo>
                      <a:cubicBezTo>
                        <a:pt x="746496" y="135427"/>
                        <a:pt x="813656" y="271736"/>
                        <a:pt x="883076" y="406612"/>
                      </a:cubicBezTo>
                      <a:cubicBezTo>
                        <a:pt x="910480" y="442342"/>
                        <a:pt x="939783" y="477679"/>
                        <a:pt x="966012" y="513654"/>
                      </a:cubicBezTo>
                      <a:cubicBezTo>
                        <a:pt x="950880" y="517484"/>
                        <a:pt x="934302" y="535303"/>
                        <a:pt x="918613" y="544518"/>
                      </a:cubicBezTo>
                      <a:cubicBezTo>
                        <a:pt x="888579" y="561575"/>
                        <a:pt x="879284" y="597902"/>
                        <a:pt x="859484" y="624469"/>
                      </a:cubicBezTo>
                      <a:cubicBezTo>
                        <a:pt x="793453" y="733008"/>
                        <a:pt x="727421" y="841549"/>
                        <a:pt x="661390" y="950090"/>
                      </a:cubicBezTo>
                      <a:cubicBezTo>
                        <a:pt x="617286" y="976090"/>
                        <a:pt x="573182" y="1002091"/>
                        <a:pt x="529079" y="1028091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01" name="Полилиния: фигура 295">
                  <a:extLst>
                    <a:ext uri="{FF2B5EF4-FFF2-40B4-BE49-F238E27FC236}">
                      <a16:creationId xmlns:a16="http://schemas.microsoft.com/office/drawing/2014/main" id="{B6B50BFA-8EC9-4C12-B374-0DD197676711}"/>
                    </a:ext>
                  </a:extLst>
                </p:cNvPr>
                <p:cNvSpPr/>
                <p:nvPr/>
              </p:nvSpPr>
              <p:spPr>
                <a:xfrm>
                  <a:off x="4285503" y="4709349"/>
                  <a:ext cx="468347" cy="490886"/>
                </a:xfrm>
                <a:custGeom>
                  <a:avLst/>
                  <a:gdLst>
                    <a:gd name="connsiteX0" fmla="*/ 1096318 w 1096318"/>
                    <a:gd name="connsiteY0" fmla="*/ 267066 h 1149078"/>
                    <a:gd name="connsiteX1" fmla="*/ 973444 w 1096318"/>
                    <a:gd name="connsiteY1" fmla="*/ 96900 h 1149078"/>
                    <a:gd name="connsiteX2" fmla="*/ 890743 w 1096318"/>
                    <a:gd name="connsiteY2" fmla="*/ 0 h 1149078"/>
                    <a:gd name="connsiteX3" fmla="*/ 548731 w 1096318"/>
                    <a:gd name="connsiteY3" fmla="*/ 130996 h 1149078"/>
                    <a:gd name="connsiteX4" fmla="*/ 95528 w 1096318"/>
                    <a:gd name="connsiteY4" fmla="*/ 724036 h 1149078"/>
                    <a:gd name="connsiteX5" fmla="*/ 0 w 1096318"/>
                    <a:gd name="connsiteY5" fmla="*/ 831449 h 1149078"/>
                    <a:gd name="connsiteX6" fmla="*/ 185643 w 1096318"/>
                    <a:gd name="connsiteY6" fmla="*/ 1023662 h 1149078"/>
                    <a:gd name="connsiteX7" fmla="*/ 338897 w 1096318"/>
                    <a:gd name="connsiteY7" fmla="*/ 1149078 h 1149078"/>
                    <a:gd name="connsiteX8" fmla="*/ 412695 w 1096318"/>
                    <a:gd name="connsiteY8" fmla="*/ 1048642 h 1149078"/>
                    <a:gd name="connsiteX9" fmla="*/ 412915 w 1096318"/>
                    <a:gd name="connsiteY9" fmla="*/ 1048860 h 1149078"/>
                    <a:gd name="connsiteX10" fmla="*/ 590645 w 1096318"/>
                    <a:gd name="connsiteY10" fmla="*/ 775198 h 1149078"/>
                    <a:gd name="connsiteX11" fmla="*/ 1093953 w 1096318"/>
                    <a:gd name="connsiteY11" fmla="*/ 267066 h 1149078"/>
                    <a:gd name="connsiteX12" fmla="*/ 1096018 w 1096318"/>
                    <a:gd name="connsiteY12" fmla="*/ 271168 h 1149078"/>
                    <a:gd name="connsiteX13" fmla="*/ 1096318 w 1096318"/>
                    <a:gd name="connsiteY13" fmla="*/ 267066 h 1149078"/>
                    <a:gd name="connsiteX14" fmla="*/ 1096318 w 1096318"/>
                    <a:gd name="connsiteY14" fmla="*/ 267066 h 1149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96318" h="1149078">
                      <a:moveTo>
                        <a:pt x="1096318" y="267066"/>
                      </a:moveTo>
                      <a:lnTo>
                        <a:pt x="973444" y="96900"/>
                      </a:lnTo>
                      <a:lnTo>
                        <a:pt x="890743" y="0"/>
                      </a:lnTo>
                      <a:cubicBezTo>
                        <a:pt x="776626" y="76045"/>
                        <a:pt x="662847" y="117880"/>
                        <a:pt x="548731" y="130996"/>
                      </a:cubicBezTo>
                      <a:lnTo>
                        <a:pt x="95528" y="724036"/>
                      </a:lnTo>
                      <a:lnTo>
                        <a:pt x="0" y="831449"/>
                      </a:lnTo>
                      <a:lnTo>
                        <a:pt x="185643" y="1023662"/>
                      </a:lnTo>
                      <a:lnTo>
                        <a:pt x="338897" y="1149078"/>
                      </a:lnTo>
                      <a:lnTo>
                        <a:pt x="412695" y="1048642"/>
                      </a:lnTo>
                      <a:lnTo>
                        <a:pt x="412915" y="1048860"/>
                      </a:lnTo>
                      <a:lnTo>
                        <a:pt x="590645" y="775198"/>
                      </a:lnTo>
                      <a:lnTo>
                        <a:pt x="1093953" y="267066"/>
                      </a:lnTo>
                      <a:lnTo>
                        <a:pt x="1096018" y="271168"/>
                      </a:lnTo>
                      <a:lnTo>
                        <a:pt x="1096318" y="267066"/>
                      </a:lnTo>
                      <a:lnTo>
                        <a:pt x="1096318" y="267066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2" name="Полилиния: фигура 171">
                <a:extLst>
                  <a:ext uri="{FF2B5EF4-FFF2-40B4-BE49-F238E27FC236}">
                    <a16:creationId xmlns:a16="http://schemas.microsoft.com/office/drawing/2014/main" id="{6E1127B2-89D1-4556-B67D-7CC3FB03123F}"/>
                  </a:ext>
                </a:extLst>
              </p:cNvPr>
              <p:cNvSpPr/>
              <p:nvPr/>
            </p:nvSpPr>
            <p:spPr>
              <a:xfrm>
                <a:off x="791403" y="1215288"/>
                <a:ext cx="2267" cy="5078"/>
              </a:xfrm>
              <a:custGeom>
                <a:avLst/>
                <a:gdLst>
                  <a:gd name="connsiteX0" fmla="*/ 0 w 7403"/>
                  <a:gd name="connsiteY0" fmla="*/ 0 h 16586"/>
                  <a:gd name="connsiteX1" fmla="*/ 3261 w 7403"/>
                  <a:gd name="connsiteY1" fmla="*/ 3965 h 16586"/>
                  <a:gd name="connsiteX2" fmla="*/ 3261 w 7403"/>
                  <a:gd name="connsiteY2" fmla="*/ 4341 h 16586"/>
                  <a:gd name="connsiteX3" fmla="*/ 5333 w 7403"/>
                  <a:gd name="connsiteY3" fmla="*/ 8044 h 16586"/>
                  <a:gd name="connsiteX4" fmla="*/ 6964 w 7403"/>
                  <a:gd name="connsiteY4" fmla="*/ 10933 h 16586"/>
                  <a:gd name="connsiteX5" fmla="*/ 7403 w 7403"/>
                  <a:gd name="connsiteY5" fmla="*/ 11749 h 16586"/>
                  <a:gd name="connsiteX6" fmla="*/ 6964 w 7403"/>
                  <a:gd name="connsiteY6" fmla="*/ 12188 h 16586"/>
                  <a:gd name="connsiteX7" fmla="*/ 984 w 7403"/>
                  <a:gd name="connsiteY7" fmla="*/ 16586 h 16586"/>
                  <a:gd name="connsiteX8" fmla="*/ 0 w 7403"/>
                  <a:gd name="connsiteY8" fmla="*/ 0 h 16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03" h="16586">
                    <a:moveTo>
                      <a:pt x="0" y="0"/>
                    </a:moveTo>
                    <a:lnTo>
                      <a:pt x="3261" y="3965"/>
                    </a:lnTo>
                    <a:lnTo>
                      <a:pt x="3261" y="4341"/>
                    </a:lnTo>
                    <a:lnTo>
                      <a:pt x="5333" y="8044"/>
                    </a:lnTo>
                    <a:lnTo>
                      <a:pt x="6964" y="10933"/>
                    </a:lnTo>
                    <a:lnTo>
                      <a:pt x="7403" y="11749"/>
                    </a:lnTo>
                    <a:lnTo>
                      <a:pt x="6964" y="12188"/>
                    </a:lnTo>
                    <a:lnTo>
                      <a:pt x="984" y="165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tx1">
                    <a:lumMod val="20000"/>
                    <a:lumOff val="80000"/>
                  </a:schemeClr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grpSp>
            <p:nvGrpSpPr>
              <p:cNvPr id="303" name="Группа 302">
                <a:extLst>
                  <a:ext uri="{FF2B5EF4-FFF2-40B4-BE49-F238E27FC236}">
                    <a16:creationId xmlns:a16="http://schemas.microsoft.com/office/drawing/2014/main" id="{4AC2E2A2-66F4-470E-9F25-DE4D935A0ACA}"/>
                  </a:ext>
                </a:extLst>
              </p:cNvPr>
              <p:cNvGrpSpPr/>
              <p:nvPr/>
            </p:nvGrpSpPr>
            <p:grpSpPr>
              <a:xfrm>
                <a:off x="1158211" y="1174164"/>
                <a:ext cx="507897" cy="421913"/>
                <a:chOff x="4148459" y="3465798"/>
                <a:chExt cx="1658762" cy="1377947"/>
              </a:xfrm>
              <a:solidFill>
                <a:schemeClr val="bg1"/>
              </a:solidFill>
            </p:grpSpPr>
            <p:sp>
              <p:nvSpPr>
                <p:cNvPr id="382" name="Полилиния: фигура 260">
                  <a:extLst>
                    <a:ext uri="{FF2B5EF4-FFF2-40B4-BE49-F238E27FC236}">
                      <a16:creationId xmlns:a16="http://schemas.microsoft.com/office/drawing/2014/main" id="{65BBE57B-56DA-4980-84F0-D538AE96171D}"/>
                    </a:ext>
                  </a:extLst>
                </p:cNvPr>
                <p:cNvSpPr/>
                <p:nvPr/>
              </p:nvSpPr>
              <p:spPr>
                <a:xfrm>
                  <a:off x="4666774" y="3548347"/>
                  <a:ext cx="479480" cy="675411"/>
                </a:xfrm>
                <a:custGeom>
                  <a:avLst/>
                  <a:gdLst>
                    <a:gd name="connsiteX0" fmla="*/ 865563 w 1122379"/>
                    <a:gd name="connsiteY0" fmla="*/ 1148814 h 1581019"/>
                    <a:gd name="connsiteX1" fmla="*/ 948968 w 1122379"/>
                    <a:gd name="connsiteY1" fmla="*/ 1138196 h 1581019"/>
                    <a:gd name="connsiteX2" fmla="*/ 964316 w 1122379"/>
                    <a:gd name="connsiteY2" fmla="*/ 1116708 h 1581019"/>
                    <a:gd name="connsiteX3" fmla="*/ 1007284 w 1122379"/>
                    <a:gd name="connsiteY3" fmla="*/ 1127452 h 1581019"/>
                    <a:gd name="connsiteX4" fmla="*/ 1010357 w 1122379"/>
                    <a:gd name="connsiteY4" fmla="*/ 1148940 h 1581019"/>
                    <a:gd name="connsiteX5" fmla="*/ 1122380 w 1122379"/>
                    <a:gd name="connsiteY5" fmla="*/ 1311639 h 1581019"/>
                    <a:gd name="connsiteX6" fmla="*/ 1077878 w 1122379"/>
                    <a:gd name="connsiteY6" fmla="*/ 1511175 h 1581019"/>
                    <a:gd name="connsiteX7" fmla="*/ 688145 w 1122379"/>
                    <a:gd name="connsiteY7" fmla="*/ 1581020 h 1581019"/>
                    <a:gd name="connsiteX8" fmla="*/ 655152 w 1122379"/>
                    <a:gd name="connsiteY8" fmla="*/ 1517104 h 1581019"/>
                    <a:gd name="connsiteX9" fmla="*/ 626265 w 1122379"/>
                    <a:gd name="connsiteY9" fmla="*/ 1490096 h 1581019"/>
                    <a:gd name="connsiteX10" fmla="*/ 660100 w 1122379"/>
                    <a:gd name="connsiteY10" fmla="*/ 1378523 h 1581019"/>
                    <a:gd name="connsiteX11" fmla="*/ 671358 w 1122379"/>
                    <a:gd name="connsiteY11" fmla="*/ 1356005 h 1581019"/>
                    <a:gd name="connsiteX12" fmla="*/ 671799 w 1122379"/>
                    <a:gd name="connsiteY12" fmla="*/ 1356672 h 1581019"/>
                    <a:gd name="connsiteX13" fmla="*/ 698374 w 1122379"/>
                    <a:gd name="connsiteY13" fmla="*/ 1301862 h 1581019"/>
                    <a:gd name="connsiteX14" fmla="*/ 565638 w 1122379"/>
                    <a:gd name="connsiteY14" fmla="*/ 1220931 h 1581019"/>
                    <a:gd name="connsiteX15" fmla="*/ 619393 w 1122379"/>
                    <a:gd name="connsiteY15" fmla="*/ 1150121 h 1581019"/>
                    <a:gd name="connsiteX16" fmla="*/ 547453 w 1122379"/>
                    <a:gd name="connsiteY16" fmla="*/ 1037411 h 1581019"/>
                    <a:gd name="connsiteX17" fmla="*/ 484852 w 1122379"/>
                    <a:gd name="connsiteY17" fmla="*/ 985963 h 1581019"/>
                    <a:gd name="connsiteX18" fmla="*/ 429896 w 1122379"/>
                    <a:gd name="connsiteY18" fmla="*/ 978579 h 1581019"/>
                    <a:gd name="connsiteX19" fmla="*/ 367713 w 1122379"/>
                    <a:gd name="connsiteY19" fmla="*/ 906128 h 1581019"/>
                    <a:gd name="connsiteX20" fmla="*/ 402390 w 1122379"/>
                    <a:gd name="connsiteY20" fmla="*/ 864043 h 1581019"/>
                    <a:gd name="connsiteX21" fmla="*/ 363280 w 1122379"/>
                    <a:gd name="connsiteY21" fmla="*/ 850416 h 1581019"/>
                    <a:gd name="connsiteX22" fmla="*/ 112077 w 1122379"/>
                    <a:gd name="connsiteY22" fmla="*/ 600478 h 1581019"/>
                    <a:gd name="connsiteX23" fmla="*/ 32908 w 1122379"/>
                    <a:gd name="connsiteY23" fmla="*/ 649847 h 1581019"/>
                    <a:gd name="connsiteX24" fmla="*/ 0 w 1122379"/>
                    <a:gd name="connsiteY24" fmla="*/ 582096 h 1581019"/>
                    <a:gd name="connsiteX25" fmla="*/ 100094 w 1122379"/>
                    <a:gd name="connsiteY25" fmla="*/ 502778 h 1581019"/>
                    <a:gd name="connsiteX26" fmla="*/ 155237 w 1122379"/>
                    <a:gd name="connsiteY26" fmla="*/ 406336 h 1581019"/>
                    <a:gd name="connsiteX27" fmla="*/ 224048 w 1122379"/>
                    <a:gd name="connsiteY27" fmla="*/ 480 h 1581019"/>
                    <a:gd name="connsiteX28" fmla="*/ 435022 w 1122379"/>
                    <a:gd name="connsiteY28" fmla="*/ 0 h 1581019"/>
                    <a:gd name="connsiteX29" fmla="*/ 484289 w 1122379"/>
                    <a:gd name="connsiteY29" fmla="*/ 247186 h 1581019"/>
                    <a:gd name="connsiteX30" fmla="*/ 527420 w 1122379"/>
                    <a:gd name="connsiteY30" fmla="*/ 238766 h 1581019"/>
                    <a:gd name="connsiteX31" fmla="*/ 693415 w 1122379"/>
                    <a:gd name="connsiteY31" fmla="*/ 330304 h 1581019"/>
                    <a:gd name="connsiteX32" fmla="*/ 783869 w 1122379"/>
                    <a:gd name="connsiteY32" fmla="*/ 419301 h 1581019"/>
                    <a:gd name="connsiteX33" fmla="*/ 817125 w 1122379"/>
                    <a:gd name="connsiteY33" fmla="*/ 645199 h 1581019"/>
                    <a:gd name="connsiteX34" fmla="*/ 865492 w 1122379"/>
                    <a:gd name="connsiteY34" fmla="*/ 649553 h 1581019"/>
                    <a:gd name="connsiteX35" fmla="*/ 873868 w 1122379"/>
                    <a:gd name="connsiteY35" fmla="*/ 875892 h 1581019"/>
                    <a:gd name="connsiteX36" fmla="*/ 841193 w 1122379"/>
                    <a:gd name="connsiteY36" fmla="*/ 954359 h 1581019"/>
                    <a:gd name="connsiteX37" fmla="*/ 844659 w 1122379"/>
                    <a:gd name="connsiteY37" fmla="*/ 1073312 h 1581019"/>
                    <a:gd name="connsiteX38" fmla="*/ 866719 w 1122379"/>
                    <a:gd name="connsiteY38" fmla="*/ 1152431 h 1581019"/>
                    <a:gd name="connsiteX39" fmla="*/ 865563 w 1122379"/>
                    <a:gd name="connsiteY39" fmla="*/ 1148814 h 1581019"/>
                    <a:gd name="connsiteX40" fmla="*/ 865563 w 1122379"/>
                    <a:gd name="connsiteY40" fmla="*/ 1148814 h 1581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1122379" h="1581019">
                      <a:moveTo>
                        <a:pt x="865563" y="1148814"/>
                      </a:moveTo>
                      <a:lnTo>
                        <a:pt x="948968" y="1138196"/>
                      </a:lnTo>
                      <a:lnTo>
                        <a:pt x="964316" y="1116708"/>
                      </a:lnTo>
                      <a:lnTo>
                        <a:pt x="1007284" y="1127452"/>
                      </a:lnTo>
                      <a:lnTo>
                        <a:pt x="1010357" y="1148940"/>
                      </a:lnTo>
                      <a:lnTo>
                        <a:pt x="1122380" y="1311639"/>
                      </a:lnTo>
                      <a:lnTo>
                        <a:pt x="1077878" y="1511175"/>
                      </a:lnTo>
                      <a:cubicBezTo>
                        <a:pt x="942233" y="1485104"/>
                        <a:pt x="815651" y="1517951"/>
                        <a:pt x="688145" y="1581020"/>
                      </a:cubicBezTo>
                      <a:lnTo>
                        <a:pt x="655152" y="1517104"/>
                      </a:lnTo>
                      <a:lnTo>
                        <a:pt x="626265" y="1490096"/>
                      </a:lnTo>
                      <a:lnTo>
                        <a:pt x="660100" y="1378523"/>
                      </a:lnTo>
                      <a:lnTo>
                        <a:pt x="671358" y="1356005"/>
                      </a:lnTo>
                      <a:lnTo>
                        <a:pt x="671799" y="1356672"/>
                      </a:lnTo>
                      <a:lnTo>
                        <a:pt x="698374" y="1301862"/>
                      </a:lnTo>
                      <a:lnTo>
                        <a:pt x="565638" y="1220931"/>
                      </a:lnTo>
                      <a:lnTo>
                        <a:pt x="619393" y="1150121"/>
                      </a:lnTo>
                      <a:lnTo>
                        <a:pt x="547453" y="1037411"/>
                      </a:lnTo>
                      <a:lnTo>
                        <a:pt x="484852" y="985963"/>
                      </a:lnTo>
                      <a:lnTo>
                        <a:pt x="429896" y="978579"/>
                      </a:lnTo>
                      <a:lnTo>
                        <a:pt x="367713" y="906128"/>
                      </a:lnTo>
                      <a:lnTo>
                        <a:pt x="402390" y="864043"/>
                      </a:lnTo>
                      <a:lnTo>
                        <a:pt x="363280" y="850416"/>
                      </a:lnTo>
                      <a:lnTo>
                        <a:pt x="112077" y="600478"/>
                      </a:lnTo>
                      <a:lnTo>
                        <a:pt x="32908" y="649847"/>
                      </a:lnTo>
                      <a:lnTo>
                        <a:pt x="0" y="582096"/>
                      </a:lnTo>
                      <a:lnTo>
                        <a:pt x="100094" y="502778"/>
                      </a:lnTo>
                      <a:lnTo>
                        <a:pt x="155237" y="406336"/>
                      </a:lnTo>
                      <a:lnTo>
                        <a:pt x="224048" y="480"/>
                      </a:lnTo>
                      <a:lnTo>
                        <a:pt x="435022" y="0"/>
                      </a:lnTo>
                      <a:lnTo>
                        <a:pt x="484289" y="247186"/>
                      </a:lnTo>
                      <a:lnTo>
                        <a:pt x="527420" y="238766"/>
                      </a:lnTo>
                      <a:lnTo>
                        <a:pt x="693415" y="330304"/>
                      </a:lnTo>
                      <a:lnTo>
                        <a:pt x="783869" y="419301"/>
                      </a:lnTo>
                      <a:lnTo>
                        <a:pt x="817125" y="645199"/>
                      </a:lnTo>
                      <a:lnTo>
                        <a:pt x="865492" y="649553"/>
                      </a:lnTo>
                      <a:lnTo>
                        <a:pt x="873868" y="875892"/>
                      </a:lnTo>
                      <a:lnTo>
                        <a:pt x="841193" y="954359"/>
                      </a:lnTo>
                      <a:lnTo>
                        <a:pt x="844659" y="1073312"/>
                      </a:lnTo>
                      <a:lnTo>
                        <a:pt x="866719" y="1152431"/>
                      </a:lnTo>
                      <a:lnTo>
                        <a:pt x="865563" y="1148814"/>
                      </a:lnTo>
                      <a:lnTo>
                        <a:pt x="865563" y="1148814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83" name="Полилиния: фигура 261">
                  <a:extLst>
                    <a:ext uri="{FF2B5EF4-FFF2-40B4-BE49-F238E27FC236}">
                      <a16:creationId xmlns:a16="http://schemas.microsoft.com/office/drawing/2014/main" id="{F270867A-AA83-4EA1-A4C6-4D77CEF0B2C0}"/>
                    </a:ext>
                  </a:extLst>
                </p:cNvPr>
                <p:cNvSpPr/>
                <p:nvPr/>
              </p:nvSpPr>
              <p:spPr>
                <a:xfrm>
                  <a:off x="4960173" y="3465798"/>
                  <a:ext cx="276413" cy="573653"/>
                </a:xfrm>
                <a:custGeom>
                  <a:avLst/>
                  <a:gdLst>
                    <a:gd name="connsiteX0" fmla="*/ 320492 w 647034"/>
                    <a:gd name="connsiteY0" fmla="*/ 1220915 h 1342821"/>
                    <a:gd name="connsiteX1" fmla="*/ 351487 w 647034"/>
                    <a:gd name="connsiteY1" fmla="*/ 1244564 h 1342821"/>
                    <a:gd name="connsiteX2" fmla="*/ 353839 w 647034"/>
                    <a:gd name="connsiteY2" fmla="*/ 1293171 h 1342821"/>
                    <a:gd name="connsiteX3" fmla="*/ 311491 w 647034"/>
                    <a:gd name="connsiteY3" fmla="*/ 1318394 h 1342821"/>
                    <a:gd name="connsiteX4" fmla="*/ 265014 w 647034"/>
                    <a:gd name="connsiteY4" fmla="*/ 1327458 h 1342821"/>
                    <a:gd name="connsiteX5" fmla="*/ 210314 w 647034"/>
                    <a:gd name="connsiteY5" fmla="*/ 1338028 h 1342821"/>
                    <a:gd name="connsiteX6" fmla="*/ 174303 w 647034"/>
                    <a:gd name="connsiteY6" fmla="*/ 1328077 h 1342821"/>
                    <a:gd name="connsiteX7" fmla="*/ 154283 w 647034"/>
                    <a:gd name="connsiteY7" fmla="*/ 1231393 h 1342821"/>
                    <a:gd name="connsiteX8" fmla="*/ 154536 w 647034"/>
                    <a:gd name="connsiteY8" fmla="*/ 1135780 h 1342821"/>
                    <a:gd name="connsiteX9" fmla="*/ 182759 w 647034"/>
                    <a:gd name="connsiteY9" fmla="*/ 1064100 h 1342821"/>
                    <a:gd name="connsiteX10" fmla="*/ 173737 w 647034"/>
                    <a:gd name="connsiteY10" fmla="*/ 844339 h 1342821"/>
                    <a:gd name="connsiteX11" fmla="*/ 126086 w 647034"/>
                    <a:gd name="connsiteY11" fmla="*/ 835193 h 1342821"/>
                    <a:gd name="connsiteX12" fmla="*/ 96393 w 647034"/>
                    <a:gd name="connsiteY12" fmla="*/ 615355 h 1342821"/>
                    <a:gd name="connsiteX13" fmla="*/ 0 w 647034"/>
                    <a:gd name="connsiteY13" fmla="*/ 526618 h 1342821"/>
                    <a:gd name="connsiteX14" fmla="*/ 37211 w 647034"/>
                    <a:gd name="connsiteY14" fmla="*/ 500460 h 1342821"/>
                    <a:gd name="connsiteX15" fmla="*/ 68159 w 647034"/>
                    <a:gd name="connsiteY15" fmla="*/ 462845 h 1342821"/>
                    <a:gd name="connsiteX16" fmla="*/ 88967 w 647034"/>
                    <a:gd name="connsiteY16" fmla="*/ 367999 h 1342821"/>
                    <a:gd name="connsiteX17" fmla="*/ 80921 w 647034"/>
                    <a:gd name="connsiteY17" fmla="*/ 166645 h 1342821"/>
                    <a:gd name="connsiteX18" fmla="*/ 442912 w 647034"/>
                    <a:gd name="connsiteY18" fmla="*/ 206871 h 1342821"/>
                    <a:gd name="connsiteX19" fmla="*/ 443197 w 647034"/>
                    <a:gd name="connsiteY19" fmla="*/ 0 h 1342821"/>
                    <a:gd name="connsiteX20" fmla="*/ 523751 w 647034"/>
                    <a:gd name="connsiteY20" fmla="*/ 70651 h 1342821"/>
                    <a:gd name="connsiteX21" fmla="*/ 643397 w 647034"/>
                    <a:gd name="connsiteY21" fmla="*/ 142875 h 1342821"/>
                    <a:gd name="connsiteX22" fmla="*/ 607642 w 647034"/>
                    <a:gd name="connsiteY22" fmla="*/ 166554 h 1342821"/>
                    <a:gd name="connsiteX23" fmla="*/ 546073 w 647034"/>
                    <a:gd name="connsiteY23" fmla="*/ 184867 h 1342821"/>
                    <a:gd name="connsiteX24" fmla="*/ 590573 w 647034"/>
                    <a:gd name="connsiteY24" fmla="*/ 327610 h 1342821"/>
                    <a:gd name="connsiteX25" fmla="*/ 580507 w 647034"/>
                    <a:gd name="connsiteY25" fmla="*/ 362032 h 1342821"/>
                    <a:gd name="connsiteX26" fmla="*/ 641226 w 647034"/>
                    <a:gd name="connsiteY26" fmla="*/ 623845 h 1342821"/>
                    <a:gd name="connsiteX27" fmla="*/ 573704 w 647034"/>
                    <a:gd name="connsiteY27" fmla="*/ 631520 h 1342821"/>
                    <a:gd name="connsiteX28" fmla="*/ 490837 w 647034"/>
                    <a:gd name="connsiteY28" fmla="*/ 895520 h 1342821"/>
                    <a:gd name="connsiteX29" fmla="*/ 394145 w 647034"/>
                    <a:gd name="connsiteY29" fmla="*/ 875571 h 1342821"/>
                    <a:gd name="connsiteX30" fmla="*/ 379043 w 647034"/>
                    <a:gd name="connsiteY30" fmla="*/ 1094775 h 1342821"/>
                    <a:gd name="connsiteX31" fmla="*/ 320489 w 647034"/>
                    <a:gd name="connsiteY31" fmla="*/ 1220915 h 1342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647034" h="1342821">
                      <a:moveTo>
                        <a:pt x="320492" y="1220915"/>
                      </a:moveTo>
                      <a:cubicBezTo>
                        <a:pt x="336242" y="1225535"/>
                        <a:pt x="369067" y="1219868"/>
                        <a:pt x="351487" y="1244564"/>
                      </a:cubicBezTo>
                      <a:cubicBezTo>
                        <a:pt x="347960" y="1262148"/>
                        <a:pt x="328526" y="1284832"/>
                        <a:pt x="353839" y="1293171"/>
                      </a:cubicBezTo>
                      <a:cubicBezTo>
                        <a:pt x="347104" y="1300184"/>
                        <a:pt x="327208" y="1323767"/>
                        <a:pt x="311491" y="1318394"/>
                      </a:cubicBezTo>
                      <a:cubicBezTo>
                        <a:pt x="293161" y="1313718"/>
                        <a:pt x="272503" y="1302724"/>
                        <a:pt x="265014" y="1327458"/>
                      </a:cubicBezTo>
                      <a:cubicBezTo>
                        <a:pt x="250717" y="1337571"/>
                        <a:pt x="227927" y="1333468"/>
                        <a:pt x="210314" y="1338028"/>
                      </a:cubicBezTo>
                      <a:cubicBezTo>
                        <a:pt x="189731" y="1336287"/>
                        <a:pt x="174412" y="1355174"/>
                        <a:pt x="174303" y="1328077"/>
                      </a:cubicBezTo>
                      <a:cubicBezTo>
                        <a:pt x="164323" y="1296406"/>
                        <a:pt x="150766" y="1265339"/>
                        <a:pt x="154283" y="1231393"/>
                      </a:cubicBezTo>
                      <a:cubicBezTo>
                        <a:pt x="155265" y="1199697"/>
                        <a:pt x="149206" y="1166625"/>
                        <a:pt x="154536" y="1135780"/>
                      </a:cubicBezTo>
                      <a:cubicBezTo>
                        <a:pt x="163020" y="1111714"/>
                        <a:pt x="178797" y="1089009"/>
                        <a:pt x="182759" y="1064100"/>
                      </a:cubicBezTo>
                      <a:cubicBezTo>
                        <a:pt x="179752" y="990846"/>
                        <a:pt x="176745" y="917593"/>
                        <a:pt x="173737" y="844339"/>
                      </a:cubicBezTo>
                      <a:cubicBezTo>
                        <a:pt x="159387" y="839537"/>
                        <a:pt x="127516" y="854784"/>
                        <a:pt x="126086" y="835193"/>
                      </a:cubicBezTo>
                      <a:cubicBezTo>
                        <a:pt x="116189" y="761914"/>
                        <a:pt x="106291" y="688634"/>
                        <a:pt x="96393" y="615355"/>
                      </a:cubicBezTo>
                      <a:cubicBezTo>
                        <a:pt x="64656" y="585545"/>
                        <a:pt x="29868" y="557520"/>
                        <a:pt x="0" y="526618"/>
                      </a:cubicBezTo>
                      <a:cubicBezTo>
                        <a:pt x="9535" y="521041"/>
                        <a:pt x="12890" y="493161"/>
                        <a:pt x="37211" y="500460"/>
                      </a:cubicBezTo>
                      <a:cubicBezTo>
                        <a:pt x="61719" y="505095"/>
                        <a:pt x="61030" y="479238"/>
                        <a:pt x="68159" y="462845"/>
                      </a:cubicBezTo>
                      <a:cubicBezTo>
                        <a:pt x="77210" y="431539"/>
                        <a:pt x="95724" y="401622"/>
                        <a:pt x="88967" y="367999"/>
                      </a:cubicBezTo>
                      <a:cubicBezTo>
                        <a:pt x="86286" y="300881"/>
                        <a:pt x="83604" y="233763"/>
                        <a:pt x="80921" y="166645"/>
                      </a:cubicBezTo>
                      <a:cubicBezTo>
                        <a:pt x="201585" y="180054"/>
                        <a:pt x="322249" y="193463"/>
                        <a:pt x="442912" y="206871"/>
                      </a:cubicBezTo>
                      <a:cubicBezTo>
                        <a:pt x="443102" y="137919"/>
                        <a:pt x="442531" y="68927"/>
                        <a:pt x="443197" y="0"/>
                      </a:cubicBezTo>
                      <a:cubicBezTo>
                        <a:pt x="468359" y="25664"/>
                        <a:pt x="489653" y="56172"/>
                        <a:pt x="523751" y="70651"/>
                      </a:cubicBezTo>
                      <a:cubicBezTo>
                        <a:pt x="563185" y="95140"/>
                        <a:pt x="606157" y="116362"/>
                        <a:pt x="643397" y="142875"/>
                      </a:cubicBezTo>
                      <a:cubicBezTo>
                        <a:pt x="659214" y="163007"/>
                        <a:pt x="619016" y="158421"/>
                        <a:pt x="607642" y="166554"/>
                      </a:cubicBezTo>
                      <a:cubicBezTo>
                        <a:pt x="587117" y="172659"/>
                        <a:pt x="566596" y="178763"/>
                        <a:pt x="546073" y="184867"/>
                      </a:cubicBezTo>
                      <a:cubicBezTo>
                        <a:pt x="560907" y="232448"/>
                        <a:pt x="575741" y="280029"/>
                        <a:pt x="590573" y="327610"/>
                      </a:cubicBezTo>
                      <a:cubicBezTo>
                        <a:pt x="561083" y="316473"/>
                        <a:pt x="578705" y="346095"/>
                        <a:pt x="580507" y="362032"/>
                      </a:cubicBezTo>
                      <a:cubicBezTo>
                        <a:pt x="600746" y="449303"/>
                        <a:pt x="620987" y="536574"/>
                        <a:pt x="641226" y="623845"/>
                      </a:cubicBezTo>
                      <a:cubicBezTo>
                        <a:pt x="618720" y="626403"/>
                        <a:pt x="596211" y="628962"/>
                        <a:pt x="573704" y="631520"/>
                      </a:cubicBezTo>
                      <a:cubicBezTo>
                        <a:pt x="546082" y="719519"/>
                        <a:pt x="518458" y="807519"/>
                        <a:pt x="490837" y="895520"/>
                      </a:cubicBezTo>
                      <a:cubicBezTo>
                        <a:pt x="458607" y="888870"/>
                        <a:pt x="426376" y="882220"/>
                        <a:pt x="394145" y="875571"/>
                      </a:cubicBezTo>
                      <a:cubicBezTo>
                        <a:pt x="388738" y="948545"/>
                        <a:pt x="386282" y="1022268"/>
                        <a:pt x="379043" y="1094775"/>
                      </a:cubicBezTo>
                      <a:cubicBezTo>
                        <a:pt x="359524" y="1136822"/>
                        <a:pt x="340006" y="1178869"/>
                        <a:pt x="320489" y="1220915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84" name="Полилиния: фигура 262">
                  <a:extLst>
                    <a:ext uri="{FF2B5EF4-FFF2-40B4-BE49-F238E27FC236}">
                      <a16:creationId xmlns:a16="http://schemas.microsoft.com/office/drawing/2014/main" id="{95E602DE-E615-468B-854B-982C32159898}"/>
                    </a:ext>
                  </a:extLst>
                </p:cNvPr>
                <p:cNvSpPr/>
                <p:nvPr/>
              </p:nvSpPr>
              <p:spPr>
                <a:xfrm>
                  <a:off x="5127474" y="4106279"/>
                  <a:ext cx="562724" cy="421704"/>
                </a:xfrm>
                <a:custGeom>
                  <a:avLst/>
                  <a:gdLst>
                    <a:gd name="connsiteX0" fmla="*/ 0 w 1317240"/>
                    <a:gd name="connsiteY0" fmla="*/ 202745 h 987136"/>
                    <a:gd name="connsiteX1" fmla="*/ 280295 w 1317240"/>
                    <a:gd name="connsiteY1" fmla="*/ 558874 h 987136"/>
                    <a:gd name="connsiteX2" fmla="*/ 344770 w 1317240"/>
                    <a:gd name="connsiteY2" fmla="*/ 803381 h 987136"/>
                    <a:gd name="connsiteX3" fmla="*/ 492520 w 1317240"/>
                    <a:gd name="connsiteY3" fmla="*/ 975342 h 987136"/>
                    <a:gd name="connsiteX4" fmla="*/ 604475 w 1317240"/>
                    <a:gd name="connsiteY4" fmla="*/ 967046 h 987136"/>
                    <a:gd name="connsiteX5" fmla="*/ 537383 w 1317240"/>
                    <a:gd name="connsiteY5" fmla="*/ 811248 h 987136"/>
                    <a:gd name="connsiteX6" fmla="*/ 633271 w 1317240"/>
                    <a:gd name="connsiteY6" fmla="*/ 779620 h 987136"/>
                    <a:gd name="connsiteX7" fmla="*/ 727910 w 1317240"/>
                    <a:gd name="connsiteY7" fmla="*/ 987136 h 987136"/>
                    <a:gd name="connsiteX8" fmla="*/ 885175 w 1317240"/>
                    <a:gd name="connsiteY8" fmla="*/ 895100 h 987136"/>
                    <a:gd name="connsiteX9" fmla="*/ 915738 w 1317240"/>
                    <a:gd name="connsiteY9" fmla="*/ 919747 h 987136"/>
                    <a:gd name="connsiteX10" fmla="*/ 929184 w 1317240"/>
                    <a:gd name="connsiteY10" fmla="*/ 872225 h 987136"/>
                    <a:gd name="connsiteX11" fmla="*/ 968010 w 1317240"/>
                    <a:gd name="connsiteY11" fmla="*/ 883987 h 987136"/>
                    <a:gd name="connsiteX12" fmla="*/ 985412 w 1317240"/>
                    <a:gd name="connsiteY12" fmla="*/ 818726 h 987136"/>
                    <a:gd name="connsiteX13" fmla="*/ 1009058 w 1317240"/>
                    <a:gd name="connsiteY13" fmla="*/ 820128 h 987136"/>
                    <a:gd name="connsiteX14" fmla="*/ 1013906 w 1317240"/>
                    <a:gd name="connsiteY14" fmla="*/ 717422 h 987136"/>
                    <a:gd name="connsiteX15" fmla="*/ 1180233 w 1317240"/>
                    <a:gd name="connsiteY15" fmla="*/ 867865 h 987136"/>
                    <a:gd name="connsiteX16" fmla="*/ 1204413 w 1317240"/>
                    <a:gd name="connsiteY16" fmla="*/ 878613 h 987136"/>
                    <a:gd name="connsiteX17" fmla="*/ 1317241 w 1317240"/>
                    <a:gd name="connsiteY17" fmla="*/ 623359 h 987136"/>
                    <a:gd name="connsiteX18" fmla="*/ 1306493 w 1317240"/>
                    <a:gd name="connsiteY18" fmla="*/ 540065 h 987136"/>
                    <a:gd name="connsiteX19" fmla="*/ 1258141 w 1317240"/>
                    <a:gd name="connsiteY19" fmla="*/ 446024 h 987136"/>
                    <a:gd name="connsiteX20" fmla="*/ 1225901 w 1317240"/>
                    <a:gd name="connsiteY20" fmla="*/ 400347 h 987136"/>
                    <a:gd name="connsiteX21" fmla="*/ 959950 w 1317240"/>
                    <a:gd name="connsiteY21" fmla="*/ 204203 h 987136"/>
                    <a:gd name="connsiteX22" fmla="*/ 753099 w 1317240"/>
                    <a:gd name="connsiteY22" fmla="*/ 131657 h 987136"/>
                    <a:gd name="connsiteX23" fmla="*/ 667135 w 1317240"/>
                    <a:gd name="connsiteY23" fmla="*/ 51050 h 987136"/>
                    <a:gd name="connsiteX24" fmla="*/ 629525 w 1317240"/>
                    <a:gd name="connsiteY24" fmla="*/ 75233 h 987136"/>
                    <a:gd name="connsiteX25" fmla="*/ 594604 w 1317240"/>
                    <a:gd name="connsiteY25" fmla="*/ 21495 h 987136"/>
                    <a:gd name="connsiteX26" fmla="*/ 479090 w 1317240"/>
                    <a:gd name="connsiteY26" fmla="*/ 0 h 987136"/>
                    <a:gd name="connsiteX27" fmla="*/ 86876 w 1317240"/>
                    <a:gd name="connsiteY27" fmla="*/ 18808 h 987136"/>
                    <a:gd name="connsiteX28" fmla="*/ 38432 w 1317240"/>
                    <a:gd name="connsiteY28" fmla="*/ 30437 h 987136"/>
                    <a:gd name="connsiteX29" fmla="*/ 0 w 1317240"/>
                    <a:gd name="connsiteY29" fmla="*/ 202745 h 987136"/>
                    <a:gd name="connsiteX30" fmla="*/ 0 w 1317240"/>
                    <a:gd name="connsiteY30" fmla="*/ 202745 h 987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317240" h="987136">
                      <a:moveTo>
                        <a:pt x="0" y="202745"/>
                      </a:moveTo>
                      <a:cubicBezTo>
                        <a:pt x="145474" y="243324"/>
                        <a:pt x="230928" y="371644"/>
                        <a:pt x="280295" y="558874"/>
                      </a:cubicBezTo>
                      <a:lnTo>
                        <a:pt x="344770" y="803381"/>
                      </a:lnTo>
                      <a:lnTo>
                        <a:pt x="492520" y="975342"/>
                      </a:lnTo>
                      <a:lnTo>
                        <a:pt x="604475" y="967046"/>
                      </a:lnTo>
                      <a:lnTo>
                        <a:pt x="537383" y="811248"/>
                      </a:lnTo>
                      <a:lnTo>
                        <a:pt x="633271" y="779620"/>
                      </a:lnTo>
                      <a:lnTo>
                        <a:pt x="727910" y="987136"/>
                      </a:lnTo>
                      <a:lnTo>
                        <a:pt x="885175" y="895100"/>
                      </a:lnTo>
                      <a:lnTo>
                        <a:pt x="915738" y="919747"/>
                      </a:lnTo>
                      <a:lnTo>
                        <a:pt x="929184" y="872225"/>
                      </a:lnTo>
                      <a:lnTo>
                        <a:pt x="968010" y="883987"/>
                      </a:lnTo>
                      <a:lnTo>
                        <a:pt x="985412" y="818726"/>
                      </a:lnTo>
                      <a:lnTo>
                        <a:pt x="1009058" y="820128"/>
                      </a:lnTo>
                      <a:lnTo>
                        <a:pt x="1013906" y="717422"/>
                      </a:lnTo>
                      <a:lnTo>
                        <a:pt x="1180233" y="867865"/>
                      </a:lnTo>
                      <a:lnTo>
                        <a:pt x="1204413" y="878613"/>
                      </a:lnTo>
                      <a:lnTo>
                        <a:pt x="1317241" y="623359"/>
                      </a:lnTo>
                      <a:lnTo>
                        <a:pt x="1306493" y="540065"/>
                      </a:lnTo>
                      <a:lnTo>
                        <a:pt x="1258141" y="446024"/>
                      </a:lnTo>
                      <a:lnTo>
                        <a:pt x="1225901" y="400347"/>
                      </a:lnTo>
                      <a:lnTo>
                        <a:pt x="959950" y="204203"/>
                      </a:lnTo>
                      <a:lnTo>
                        <a:pt x="753099" y="131657"/>
                      </a:lnTo>
                      <a:lnTo>
                        <a:pt x="667135" y="51050"/>
                      </a:lnTo>
                      <a:lnTo>
                        <a:pt x="629525" y="75233"/>
                      </a:lnTo>
                      <a:lnTo>
                        <a:pt x="594604" y="21495"/>
                      </a:lnTo>
                      <a:lnTo>
                        <a:pt x="479090" y="0"/>
                      </a:lnTo>
                      <a:cubicBezTo>
                        <a:pt x="305366" y="77921"/>
                        <a:pt x="174630" y="84193"/>
                        <a:pt x="86876" y="18808"/>
                      </a:cubicBezTo>
                      <a:lnTo>
                        <a:pt x="38432" y="30437"/>
                      </a:lnTo>
                      <a:lnTo>
                        <a:pt x="0" y="202745"/>
                      </a:lnTo>
                      <a:lnTo>
                        <a:pt x="0" y="202745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85" name="Полилиния: фигура 263">
                  <a:extLst>
                    <a:ext uri="{FF2B5EF4-FFF2-40B4-BE49-F238E27FC236}">
                      <a16:creationId xmlns:a16="http://schemas.microsoft.com/office/drawing/2014/main" id="{41E51679-1E66-4DC4-B83F-135181D717E2}"/>
                    </a:ext>
                  </a:extLst>
                </p:cNvPr>
                <p:cNvSpPr/>
                <p:nvPr/>
              </p:nvSpPr>
              <p:spPr>
                <a:xfrm>
                  <a:off x="4986317" y="4173886"/>
                  <a:ext cx="324162" cy="442148"/>
                </a:xfrm>
                <a:custGeom>
                  <a:avLst/>
                  <a:gdLst>
                    <a:gd name="connsiteX0" fmla="*/ 758809 w 758809"/>
                    <a:gd name="connsiteY0" fmla="*/ 742447 h 1034991"/>
                    <a:gd name="connsiteX1" fmla="*/ 713739 w 758809"/>
                    <a:gd name="connsiteY1" fmla="*/ 774001 h 1034991"/>
                    <a:gd name="connsiteX2" fmla="*/ 602126 w 758809"/>
                    <a:gd name="connsiteY2" fmla="*/ 718183 h 1034991"/>
                    <a:gd name="connsiteX3" fmla="*/ 581566 w 758809"/>
                    <a:gd name="connsiteY3" fmla="*/ 768125 h 1034991"/>
                    <a:gd name="connsiteX4" fmla="*/ 563942 w 758809"/>
                    <a:gd name="connsiteY4" fmla="*/ 962016 h 1034991"/>
                    <a:gd name="connsiteX5" fmla="*/ 519883 w 758809"/>
                    <a:gd name="connsiteY5" fmla="*/ 967892 h 1034991"/>
                    <a:gd name="connsiteX6" fmla="*/ 420019 w 758809"/>
                    <a:gd name="connsiteY6" fmla="*/ 920888 h 1034991"/>
                    <a:gd name="connsiteX7" fmla="*/ 408270 w 758809"/>
                    <a:gd name="connsiteY7" fmla="*/ 976705 h 1034991"/>
                    <a:gd name="connsiteX8" fmla="*/ 349528 w 758809"/>
                    <a:gd name="connsiteY8" fmla="*/ 956141 h 1034991"/>
                    <a:gd name="connsiteX9" fmla="*/ 52810 w 758809"/>
                    <a:gd name="connsiteY9" fmla="*/ 1034991 h 1034991"/>
                    <a:gd name="connsiteX10" fmla="*/ 0 w 758809"/>
                    <a:gd name="connsiteY10" fmla="*/ 806316 h 1034991"/>
                    <a:gd name="connsiteX11" fmla="*/ 93992 w 758809"/>
                    <a:gd name="connsiteY11" fmla="*/ 788690 h 1034991"/>
                    <a:gd name="connsiteX12" fmla="*/ 91053 w 758809"/>
                    <a:gd name="connsiteY12" fmla="*/ 721121 h 1034991"/>
                    <a:gd name="connsiteX13" fmla="*/ 173296 w 758809"/>
                    <a:gd name="connsiteY13" fmla="*/ 694682 h 1034991"/>
                    <a:gd name="connsiteX14" fmla="*/ 187979 w 758809"/>
                    <a:gd name="connsiteY14" fmla="*/ 148260 h 1034991"/>
                    <a:gd name="connsiteX15" fmla="*/ 217354 w 758809"/>
                    <a:gd name="connsiteY15" fmla="*/ 142384 h 1034991"/>
                    <a:gd name="connsiteX16" fmla="*/ 198032 w 758809"/>
                    <a:gd name="connsiteY16" fmla="*/ 39320 h 1034991"/>
                    <a:gd name="connsiteX17" fmla="*/ 329891 w 758809"/>
                    <a:gd name="connsiteY17" fmla="*/ 46890 h 1034991"/>
                    <a:gd name="connsiteX18" fmla="*/ 340348 w 758809"/>
                    <a:gd name="connsiteY18" fmla="*/ 0 h 1034991"/>
                    <a:gd name="connsiteX19" fmla="*/ 330425 w 758809"/>
                    <a:gd name="connsiteY19" fmla="*/ 44494 h 1034991"/>
                    <a:gd name="connsiteX20" fmla="*/ 610720 w 758809"/>
                    <a:gd name="connsiteY20" fmla="*/ 400622 h 1034991"/>
                    <a:gd name="connsiteX21" fmla="*/ 675195 w 758809"/>
                    <a:gd name="connsiteY21" fmla="*/ 645129 h 1034991"/>
                    <a:gd name="connsiteX22" fmla="*/ 758809 w 758809"/>
                    <a:gd name="connsiteY22" fmla="*/ 742446 h 1034991"/>
                    <a:gd name="connsiteX23" fmla="*/ 758809 w 758809"/>
                    <a:gd name="connsiteY23" fmla="*/ 742447 h 1034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58809" h="1034991">
                      <a:moveTo>
                        <a:pt x="758809" y="742447"/>
                      </a:moveTo>
                      <a:lnTo>
                        <a:pt x="713739" y="774001"/>
                      </a:lnTo>
                      <a:lnTo>
                        <a:pt x="602126" y="718183"/>
                      </a:lnTo>
                      <a:lnTo>
                        <a:pt x="581566" y="768125"/>
                      </a:lnTo>
                      <a:lnTo>
                        <a:pt x="563942" y="962016"/>
                      </a:lnTo>
                      <a:lnTo>
                        <a:pt x="519883" y="967892"/>
                      </a:lnTo>
                      <a:lnTo>
                        <a:pt x="420019" y="920888"/>
                      </a:lnTo>
                      <a:lnTo>
                        <a:pt x="408270" y="976705"/>
                      </a:lnTo>
                      <a:lnTo>
                        <a:pt x="349528" y="956141"/>
                      </a:lnTo>
                      <a:lnTo>
                        <a:pt x="52810" y="1034991"/>
                      </a:lnTo>
                      <a:lnTo>
                        <a:pt x="0" y="806316"/>
                      </a:lnTo>
                      <a:lnTo>
                        <a:pt x="93992" y="788690"/>
                      </a:lnTo>
                      <a:lnTo>
                        <a:pt x="91053" y="721121"/>
                      </a:lnTo>
                      <a:lnTo>
                        <a:pt x="173296" y="694682"/>
                      </a:lnTo>
                      <a:lnTo>
                        <a:pt x="187979" y="148260"/>
                      </a:lnTo>
                      <a:lnTo>
                        <a:pt x="217354" y="142384"/>
                      </a:lnTo>
                      <a:lnTo>
                        <a:pt x="198032" y="39320"/>
                      </a:lnTo>
                      <a:cubicBezTo>
                        <a:pt x="241235" y="36103"/>
                        <a:pt x="285068" y="38276"/>
                        <a:pt x="329891" y="46890"/>
                      </a:cubicBezTo>
                      <a:lnTo>
                        <a:pt x="340348" y="0"/>
                      </a:lnTo>
                      <a:lnTo>
                        <a:pt x="330425" y="44494"/>
                      </a:lnTo>
                      <a:cubicBezTo>
                        <a:pt x="475895" y="85071"/>
                        <a:pt x="561347" y="213392"/>
                        <a:pt x="610720" y="400622"/>
                      </a:cubicBezTo>
                      <a:lnTo>
                        <a:pt x="675195" y="645129"/>
                      </a:lnTo>
                      <a:lnTo>
                        <a:pt x="758809" y="742446"/>
                      </a:lnTo>
                      <a:lnTo>
                        <a:pt x="758809" y="742447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86" name="Полилиния: фигура 264">
                  <a:extLst>
                    <a:ext uri="{FF2B5EF4-FFF2-40B4-BE49-F238E27FC236}">
                      <a16:creationId xmlns:a16="http://schemas.microsoft.com/office/drawing/2014/main" id="{21547D96-F630-457A-AE4D-0F2A67CD8CFB}"/>
                    </a:ext>
                  </a:extLst>
                </p:cNvPr>
                <p:cNvSpPr/>
                <p:nvPr/>
              </p:nvSpPr>
              <p:spPr>
                <a:xfrm>
                  <a:off x="4651855" y="4190604"/>
                  <a:ext cx="427313" cy="564940"/>
                </a:xfrm>
                <a:custGeom>
                  <a:avLst/>
                  <a:gdLst>
                    <a:gd name="connsiteX0" fmla="*/ 835458 w 1000264"/>
                    <a:gd name="connsiteY0" fmla="*/ 995878 h 1322425"/>
                    <a:gd name="connsiteX1" fmla="*/ 783530 w 1000264"/>
                    <a:gd name="connsiteY1" fmla="*/ 1010877 h 1322425"/>
                    <a:gd name="connsiteX2" fmla="*/ 774099 w 1000264"/>
                    <a:gd name="connsiteY2" fmla="*/ 981646 h 1322425"/>
                    <a:gd name="connsiteX3" fmla="*/ 683046 w 1000264"/>
                    <a:gd name="connsiteY3" fmla="*/ 964019 h 1322425"/>
                    <a:gd name="connsiteX4" fmla="*/ 671297 w 1000264"/>
                    <a:gd name="connsiteY4" fmla="*/ 1028650 h 1322425"/>
                    <a:gd name="connsiteX5" fmla="*/ 480381 w 1000264"/>
                    <a:gd name="connsiteY5" fmla="*/ 958145 h 1322425"/>
                    <a:gd name="connsiteX6" fmla="*/ 464684 w 1000264"/>
                    <a:gd name="connsiteY6" fmla="*/ 1003542 h 1322425"/>
                    <a:gd name="connsiteX7" fmla="*/ 428704 w 1000264"/>
                    <a:gd name="connsiteY7" fmla="*/ 984676 h 1322425"/>
                    <a:gd name="connsiteX8" fmla="*/ 336228 w 1000264"/>
                    <a:gd name="connsiteY8" fmla="*/ 1113708 h 1322425"/>
                    <a:gd name="connsiteX9" fmla="*/ 289460 w 1000264"/>
                    <a:gd name="connsiteY9" fmla="*/ 1178476 h 1322425"/>
                    <a:gd name="connsiteX10" fmla="*/ 248339 w 1000264"/>
                    <a:gd name="connsiteY10" fmla="*/ 1243106 h 1322425"/>
                    <a:gd name="connsiteX11" fmla="*/ 257154 w 1000264"/>
                    <a:gd name="connsiteY11" fmla="*/ 1260733 h 1322425"/>
                    <a:gd name="connsiteX12" fmla="*/ 204284 w 1000264"/>
                    <a:gd name="connsiteY12" fmla="*/ 1322426 h 1322425"/>
                    <a:gd name="connsiteX13" fmla="*/ 116311 w 1000264"/>
                    <a:gd name="connsiteY13" fmla="*/ 1311808 h 1322425"/>
                    <a:gd name="connsiteX14" fmla="*/ 115875 w 1000264"/>
                    <a:gd name="connsiteY14" fmla="*/ 1311203 h 1322425"/>
                    <a:gd name="connsiteX15" fmla="*/ 35599 w 1000264"/>
                    <a:gd name="connsiteY15" fmla="*/ 1217144 h 1322425"/>
                    <a:gd name="connsiteX16" fmla="*/ 35535 w 1000264"/>
                    <a:gd name="connsiteY16" fmla="*/ 1216668 h 1322425"/>
                    <a:gd name="connsiteX17" fmla="*/ 104063 w 1000264"/>
                    <a:gd name="connsiteY17" fmla="*/ 1167036 h 1322425"/>
                    <a:gd name="connsiteX18" fmla="*/ 308584 w 1000264"/>
                    <a:gd name="connsiteY18" fmla="*/ 861628 h 1322425"/>
                    <a:gd name="connsiteX19" fmla="*/ 413609 w 1000264"/>
                    <a:gd name="connsiteY19" fmla="*/ 625816 h 1322425"/>
                    <a:gd name="connsiteX20" fmla="*/ 449055 w 1000264"/>
                    <a:gd name="connsiteY20" fmla="*/ 552550 h 1322425"/>
                    <a:gd name="connsiteX21" fmla="*/ 505766 w 1000264"/>
                    <a:gd name="connsiteY21" fmla="*/ 472195 h 1322425"/>
                    <a:gd name="connsiteX22" fmla="*/ 576655 w 1000264"/>
                    <a:gd name="connsiteY22" fmla="*/ 410746 h 1322425"/>
                    <a:gd name="connsiteX23" fmla="*/ 606316 w 1000264"/>
                    <a:gd name="connsiteY23" fmla="*/ 367676 h 1322425"/>
                    <a:gd name="connsiteX24" fmla="*/ 645179 w 1000264"/>
                    <a:gd name="connsiteY24" fmla="*/ 214584 h 1322425"/>
                    <a:gd name="connsiteX25" fmla="*/ 672479 w 1000264"/>
                    <a:gd name="connsiteY25" fmla="*/ 127916 h 1322425"/>
                    <a:gd name="connsiteX26" fmla="*/ 723084 w 1000264"/>
                    <a:gd name="connsiteY26" fmla="*/ 77603 h 1322425"/>
                    <a:gd name="connsiteX27" fmla="*/ 980942 w 1000264"/>
                    <a:gd name="connsiteY27" fmla="*/ 195 h 1322425"/>
                    <a:gd name="connsiteX28" fmla="*/ 984096 w 1000264"/>
                    <a:gd name="connsiteY28" fmla="*/ 16302 h 1322425"/>
                    <a:gd name="connsiteX29" fmla="*/ 1000264 w 1000264"/>
                    <a:gd name="connsiteY29" fmla="*/ 103260 h 1322425"/>
                    <a:gd name="connsiteX30" fmla="*/ 970892 w 1000264"/>
                    <a:gd name="connsiteY30" fmla="*/ 109135 h 1322425"/>
                    <a:gd name="connsiteX31" fmla="*/ 956204 w 1000264"/>
                    <a:gd name="connsiteY31" fmla="*/ 655557 h 1322425"/>
                    <a:gd name="connsiteX32" fmla="*/ 873963 w 1000264"/>
                    <a:gd name="connsiteY32" fmla="*/ 681997 h 1322425"/>
                    <a:gd name="connsiteX33" fmla="*/ 876901 w 1000264"/>
                    <a:gd name="connsiteY33" fmla="*/ 749565 h 1322425"/>
                    <a:gd name="connsiteX34" fmla="*/ 782910 w 1000264"/>
                    <a:gd name="connsiteY34" fmla="*/ 767191 h 1322425"/>
                    <a:gd name="connsiteX35" fmla="*/ 835462 w 1000264"/>
                    <a:gd name="connsiteY35" fmla="*/ 995879 h 1322425"/>
                    <a:gd name="connsiteX36" fmla="*/ 835458 w 1000264"/>
                    <a:gd name="connsiteY36" fmla="*/ 995878 h 1322425"/>
                    <a:gd name="connsiteX37" fmla="*/ 0 w 1000264"/>
                    <a:gd name="connsiteY37" fmla="*/ 1235448 h 1322425"/>
                    <a:gd name="connsiteX38" fmla="*/ 0 w 1000264"/>
                    <a:gd name="connsiteY38" fmla="*/ 1235446 h 1322425"/>
                    <a:gd name="connsiteX39" fmla="*/ 1562 w 1000264"/>
                    <a:gd name="connsiteY39" fmla="*/ 1234495 h 1322425"/>
                    <a:gd name="connsiteX40" fmla="*/ 0 w 1000264"/>
                    <a:gd name="connsiteY40" fmla="*/ 1235448 h 1322425"/>
                    <a:gd name="connsiteX41" fmla="*/ 0 w 1000264"/>
                    <a:gd name="connsiteY41" fmla="*/ 1235448 h 1322425"/>
                    <a:gd name="connsiteX42" fmla="*/ 8783 w 1000264"/>
                    <a:gd name="connsiteY42" fmla="*/ 1230029 h 1322425"/>
                    <a:gd name="connsiteX43" fmla="*/ 8847 w 1000264"/>
                    <a:gd name="connsiteY43" fmla="*/ 1229998 h 1322425"/>
                    <a:gd name="connsiteX44" fmla="*/ 8783 w 1000264"/>
                    <a:gd name="connsiteY44" fmla="*/ 1230029 h 1322425"/>
                    <a:gd name="connsiteX45" fmla="*/ 10369 w 1000264"/>
                    <a:gd name="connsiteY45" fmla="*/ 1229039 h 1322425"/>
                    <a:gd name="connsiteX46" fmla="*/ 12444 w 1000264"/>
                    <a:gd name="connsiteY46" fmla="*/ 1227737 h 1322425"/>
                    <a:gd name="connsiteX47" fmla="*/ 10369 w 1000264"/>
                    <a:gd name="connsiteY47" fmla="*/ 1229039 h 1322425"/>
                    <a:gd name="connsiteX48" fmla="*/ 16586 w 1000264"/>
                    <a:gd name="connsiteY48" fmla="*/ 1225111 h 1322425"/>
                    <a:gd name="connsiteX49" fmla="*/ 17672 w 1000264"/>
                    <a:gd name="connsiteY49" fmla="*/ 1224419 h 1322425"/>
                    <a:gd name="connsiteX50" fmla="*/ 16586 w 1000264"/>
                    <a:gd name="connsiteY50" fmla="*/ 1225111 h 132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1000264" h="1322425">
                      <a:moveTo>
                        <a:pt x="835458" y="995878"/>
                      </a:moveTo>
                      <a:lnTo>
                        <a:pt x="783530" y="1010877"/>
                      </a:lnTo>
                      <a:lnTo>
                        <a:pt x="774099" y="981646"/>
                      </a:lnTo>
                      <a:lnTo>
                        <a:pt x="683046" y="964019"/>
                      </a:lnTo>
                      <a:lnTo>
                        <a:pt x="671297" y="1028650"/>
                      </a:lnTo>
                      <a:lnTo>
                        <a:pt x="480381" y="958145"/>
                      </a:lnTo>
                      <a:lnTo>
                        <a:pt x="464684" y="1003542"/>
                      </a:lnTo>
                      <a:lnTo>
                        <a:pt x="428704" y="984676"/>
                      </a:lnTo>
                      <a:lnTo>
                        <a:pt x="336228" y="1113708"/>
                      </a:lnTo>
                      <a:lnTo>
                        <a:pt x="289460" y="1178476"/>
                      </a:lnTo>
                      <a:lnTo>
                        <a:pt x="248339" y="1243106"/>
                      </a:lnTo>
                      <a:lnTo>
                        <a:pt x="257154" y="1260733"/>
                      </a:lnTo>
                      <a:lnTo>
                        <a:pt x="204284" y="1322426"/>
                      </a:lnTo>
                      <a:lnTo>
                        <a:pt x="116311" y="1311808"/>
                      </a:lnTo>
                      <a:lnTo>
                        <a:pt x="115875" y="1311203"/>
                      </a:lnTo>
                      <a:lnTo>
                        <a:pt x="35599" y="1217144"/>
                      </a:lnTo>
                      <a:lnTo>
                        <a:pt x="35535" y="1216668"/>
                      </a:lnTo>
                      <a:lnTo>
                        <a:pt x="104063" y="1167036"/>
                      </a:lnTo>
                      <a:lnTo>
                        <a:pt x="308584" y="861628"/>
                      </a:lnTo>
                      <a:lnTo>
                        <a:pt x="413609" y="625816"/>
                      </a:lnTo>
                      <a:lnTo>
                        <a:pt x="449055" y="552550"/>
                      </a:lnTo>
                      <a:lnTo>
                        <a:pt x="505766" y="472195"/>
                      </a:lnTo>
                      <a:lnTo>
                        <a:pt x="576655" y="410746"/>
                      </a:lnTo>
                      <a:lnTo>
                        <a:pt x="606316" y="367676"/>
                      </a:lnTo>
                      <a:lnTo>
                        <a:pt x="645179" y="214584"/>
                      </a:lnTo>
                      <a:lnTo>
                        <a:pt x="672479" y="127916"/>
                      </a:lnTo>
                      <a:lnTo>
                        <a:pt x="723084" y="77603"/>
                      </a:lnTo>
                      <a:cubicBezTo>
                        <a:pt x="811623" y="33811"/>
                        <a:pt x="980315" y="-3009"/>
                        <a:pt x="980942" y="195"/>
                      </a:cubicBezTo>
                      <a:lnTo>
                        <a:pt x="984096" y="16302"/>
                      </a:lnTo>
                      <a:lnTo>
                        <a:pt x="1000264" y="103260"/>
                      </a:lnTo>
                      <a:lnTo>
                        <a:pt x="970892" y="109135"/>
                      </a:lnTo>
                      <a:lnTo>
                        <a:pt x="956204" y="655557"/>
                      </a:lnTo>
                      <a:lnTo>
                        <a:pt x="873963" y="681997"/>
                      </a:lnTo>
                      <a:lnTo>
                        <a:pt x="876901" y="749565"/>
                      </a:lnTo>
                      <a:lnTo>
                        <a:pt x="782910" y="767191"/>
                      </a:lnTo>
                      <a:lnTo>
                        <a:pt x="835462" y="995879"/>
                      </a:lnTo>
                      <a:lnTo>
                        <a:pt x="835458" y="995878"/>
                      </a:lnTo>
                      <a:close/>
                      <a:moveTo>
                        <a:pt x="0" y="1235448"/>
                      </a:moveTo>
                      <a:lnTo>
                        <a:pt x="0" y="1235446"/>
                      </a:lnTo>
                      <a:cubicBezTo>
                        <a:pt x="522" y="1235131"/>
                        <a:pt x="1041" y="1234813"/>
                        <a:pt x="1562" y="1234495"/>
                      </a:cubicBezTo>
                      <a:cubicBezTo>
                        <a:pt x="1041" y="1234814"/>
                        <a:pt x="522" y="1235131"/>
                        <a:pt x="0" y="1235448"/>
                      </a:cubicBezTo>
                      <a:lnTo>
                        <a:pt x="0" y="1235448"/>
                      </a:lnTo>
                      <a:close/>
                      <a:moveTo>
                        <a:pt x="8783" y="1230029"/>
                      </a:moveTo>
                      <a:cubicBezTo>
                        <a:pt x="8799" y="1230018"/>
                        <a:pt x="8815" y="1229998"/>
                        <a:pt x="8847" y="1229998"/>
                      </a:cubicBezTo>
                      <a:cubicBezTo>
                        <a:pt x="8831" y="1230009"/>
                        <a:pt x="8815" y="1230029"/>
                        <a:pt x="8783" y="1230029"/>
                      </a:cubicBezTo>
                      <a:close/>
                      <a:moveTo>
                        <a:pt x="10369" y="1229039"/>
                      </a:moveTo>
                      <a:cubicBezTo>
                        <a:pt x="11060" y="1228607"/>
                        <a:pt x="11753" y="1228173"/>
                        <a:pt x="12444" y="1227737"/>
                      </a:cubicBezTo>
                      <a:cubicBezTo>
                        <a:pt x="11752" y="1228173"/>
                        <a:pt x="11059" y="1228605"/>
                        <a:pt x="10369" y="1229039"/>
                      </a:cubicBezTo>
                      <a:close/>
                      <a:moveTo>
                        <a:pt x="16586" y="1225111"/>
                      </a:moveTo>
                      <a:cubicBezTo>
                        <a:pt x="16949" y="1224881"/>
                        <a:pt x="17311" y="1224650"/>
                        <a:pt x="17672" y="1224419"/>
                      </a:cubicBezTo>
                      <a:cubicBezTo>
                        <a:pt x="17311" y="1224650"/>
                        <a:pt x="16949" y="1224881"/>
                        <a:pt x="16586" y="1225111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87" name="Полилиния: фигура 265">
                  <a:extLst>
                    <a:ext uri="{FF2B5EF4-FFF2-40B4-BE49-F238E27FC236}">
                      <a16:creationId xmlns:a16="http://schemas.microsoft.com/office/drawing/2014/main" id="{E35B156B-CF7B-4D81-B62F-0222F5BD4B32}"/>
                    </a:ext>
                  </a:extLst>
                </p:cNvPr>
                <p:cNvSpPr/>
                <p:nvPr/>
              </p:nvSpPr>
              <p:spPr>
                <a:xfrm>
                  <a:off x="5097087" y="3527668"/>
                  <a:ext cx="492370" cy="502278"/>
                </a:xfrm>
                <a:custGeom>
                  <a:avLst/>
                  <a:gdLst>
                    <a:gd name="connsiteX0" fmla="*/ 590477 w 1152553"/>
                    <a:gd name="connsiteY0" fmla="*/ 201189 h 1175747"/>
                    <a:gd name="connsiteX1" fmla="*/ 435804 w 1152553"/>
                    <a:gd name="connsiteY1" fmla="*/ 142805 h 1175747"/>
                    <a:gd name="connsiteX2" fmla="*/ 385401 w 1152553"/>
                    <a:gd name="connsiteY2" fmla="*/ 110965 h 1175747"/>
                    <a:gd name="connsiteX3" fmla="*/ 345670 w 1152553"/>
                    <a:gd name="connsiteY3" fmla="*/ 45000 h 1175747"/>
                    <a:gd name="connsiteX4" fmla="*/ 324526 w 1152553"/>
                    <a:gd name="connsiteY4" fmla="*/ 1385 h 1175747"/>
                    <a:gd name="connsiteX5" fmla="*/ 276392 w 1152553"/>
                    <a:gd name="connsiteY5" fmla="*/ 24925 h 1175747"/>
                    <a:gd name="connsiteX6" fmla="*/ 228615 w 1152553"/>
                    <a:gd name="connsiteY6" fmla="*/ 49756 h 1175747"/>
                    <a:gd name="connsiteX7" fmla="*/ 270086 w 1152553"/>
                    <a:gd name="connsiteY7" fmla="*/ 182780 h 1175747"/>
                    <a:gd name="connsiteX8" fmla="*/ 261645 w 1152553"/>
                    <a:gd name="connsiteY8" fmla="*/ 224217 h 1175747"/>
                    <a:gd name="connsiteX9" fmla="*/ 320738 w 1152553"/>
                    <a:gd name="connsiteY9" fmla="*/ 479015 h 1175747"/>
                    <a:gd name="connsiteX10" fmla="*/ 253218 w 1152553"/>
                    <a:gd name="connsiteY10" fmla="*/ 486690 h 1175747"/>
                    <a:gd name="connsiteX11" fmla="*/ 170349 w 1152553"/>
                    <a:gd name="connsiteY11" fmla="*/ 750690 h 1175747"/>
                    <a:gd name="connsiteX12" fmla="*/ 73656 w 1152553"/>
                    <a:gd name="connsiteY12" fmla="*/ 730741 h 1175747"/>
                    <a:gd name="connsiteX13" fmla="*/ 58420 w 1152553"/>
                    <a:gd name="connsiteY13" fmla="*/ 950232 h 1175747"/>
                    <a:gd name="connsiteX14" fmla="*/ 0 w 1152553"/>
                    <a:gd name="connsiteY14" fmla="*/ 1076085 h 1175747"/>
                    <a:gd name="connsiteX15" fmla="*/ 29323 w 1152553"/>
                    <a:gd name="connsiteY15" fmla="*/ 1104759 h 1175747"/>
                    <a:gd name="connsiteX16" fmla="*/ 32559 w 1152553"/>
                    <a:gd name="connsiteY16" fmla="*/ 1151769 h 1175747"/>
                    <a:gd name="connsiteX17" fmla="*/ 21022 w 1152553"/>
                    <a:gd name="connsiteY17" fmla="*/ 1173073 h 1175747"/>
                    <a:gd name="connsiteX18" fmla="*/ 68651 w 1152553"/>
                    <a:gd name="connsiteY18" fmla="*/ 1143450 h 1175747"/>
                    <a:gd name="connsiteX19" fmla="*/ 167255 w 1152553"/>
                    <a:gd name="connsiteY19" fmla="*/ 1000580 h 1175747"/>
                    <a:gd name="connsiteX20" fmla="*/ 320660 w 1152553"/>
                    <a:gd name="connsiteY20" fmla="*/ 868649 h 1175747"/>
                    <a:gd name="connsiteX21" fmla="*/ 679260 w 1152553"/>
                    <a:gd name="connsiteY21" fmla="*/ 827154 h 1175747"/>
                    <a:gd name="connsiteX22" fmla="*/ 700241 w 1152553"/>
                    <a:gd name="connsiteY22" fmla="*/ 703464 h 1175747"/>
                    <a:gd name="connsiteX23" fmla="*/ 946050 w 1152553"/>
                    <a:gd name="connsiteY23" fmla="*/ 519084 h 1175747"/>
                    <a:gd name="connsiteX24" fmla="*/ 1010731 w 1152553"/>
                    <a:gd name="connsiteY24" fmla="*/ 567611 h 1175747"/>
                    <a:gd name="connsiteX25" fmla="*/ 1152553 w 1152553"/>
                    <a:gd name="connsiteY25" fmla="*/ 385601 h 1175747"/>
                    <a:gd name="connsiteX26" fmla="*/ 590477 w 1152553"/>
                    <a:gd name="connsiteY26" fmla="*/ 201189 h 1175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52553" h="1175747">
                      <a:moveTo>
                        <a:pt x="590477" y="201189"/>
                      </a:moveTo>
                      <a:cubicBezTo>
                        <a:pt x="538919" y="181728"/>
                        <a:pt x="487363" y="162266"/>
                        <a:pt x="435804" y="142805"/>
                      </a:cubicBezTo>
                      <a:cubicBezTo>
                        <a:pt x="423378" y="140487"/>
                        <a:pt x="401476" y="120199"/>
                        <a:pt x="385401" y="110965"/>
                      </a:cubicBezTo>
                      <a:cubicBezTo>
                        <a:pt x="362662" y="97159"/>
                        <a:pt x="359693" y="66316"/>
                        <a:pt x="345670" y="45000"/>
                      </a:cubicBezTo>
                      <a:cubicBezTo>
                        <a:pt x="340443" y="34220"/>
                        <a:pt x="319920" y="-8143"/>
                        <a:pt x="324526" y="1385"/>
                      </a:cubicBezTo>
                      <a:cubicBezTo>
                        <a:pt x="331275" y="19290"/>
                        <a:pt x="289853" y="15938"/>
                        <a:pt x="276392" y="24925"/>
                      </a:cubicBezTo>
                      <a:cubicBezTo>
                        <a:pt x="262601" y="34340"/>
                        <a:pt x="221910" y="29414"/>
                        <a:pt x="228615" y="49756"/>
                      </a:cubicBezTo>
                      <a:cubicBezTo>
                        <a:pt x="242437" y="94097"/>
                        <a:pt x="256262" y="138438"/>
                        <a:pt x="270086" y="182780"/>
                      </a:cubicBezTo>
                      <a:cubicBezTo>
                        <a:pt x="238245" y="171480"/>
                        <a:pt x="261121" y="207516"/>
                        <a:pt x="261645" y="224217"/>
                      </a:cubicBezTo>
                      <a:cubicBezTo>
                        <a:pt x="281343" y="309149"/>
                        <a:pt x="301042" y="394082"/>
                        <a:pt x="320738" y="479015"/>
                      </a:cubicBezTo>
                      <a:cubicBezTo>
                        <a:pt x="298230" y="481573"/>
                        <a:pt x="275723" y="484132"/>
                        <a:pt x="253218" y="486690"/>
                      </a:cubicBezTo>
                      <a:cubicBezTo>
                        <a:pt x="225594" y="574689"/>
                        <a:pt x="197972" y="662689"/>
                        <a:pt x="170349" y="750690"/>
                      </a:cubicBezTo>
                      <a:cubicBezTo>
                        <a:pt x="138118" y="744040"/>
                        <a:pt x="105887" y="737390"/>
                        <a:pt x="73656" y="730741"/>
                      </a:cubicBezTo>
                      <a:cubicBezTo>
                        <a:pt x="68174" y="803802"/>
                        <a:pt x="65924" y="877686"/>
                        <a:pt x="58420" y="950232"/>
                      </a:cubicBezTo>
                      <a:cubicBezTo>
                        <a:pt x="38946" y="992183"/>
                        <a:pt x="19474" y="1034135"/>
                        <a:pt x="0" y="1076085"/>
                      </a:cubicBezTo>
                      <a:cubicBezTo>
                        <a:pt x="20608" y="1079118"/>
                        <a:pt x="48657" y="1077667"/>
                        <a:pt x="29323" y="1104759"/>
                      </a:cubicBezTo>
                      <a:cubicBezTo>
                        <a:pt x="17079" y="1123998"/>
                        <a:pt x="20034" y="1143350"/>
                        <a:pt x="32559" y="1151769"/>
                      </a:cubicBezTo>
                      <a:cubicBezTo>
                        <a:pt x="19313" y="1162233"/>
                        <a:pt x="-17015" y="1183153"/>
                        <a:pt x="21022" y="1173073"/>
                      </a:cubicBezTo>
                      <a:cubicBezTo>
                        <a:pt x="43891" y="1174390"/>
                        <a:pt x="59901" y="1164732"/>
                        <a:pt x="68651" y="1143450"/>
                      </a:cubicBezTo>
                      <a:cubicBezTo>
                        <a:pt x="101984" y="1096240"/>
                        <a:pt x="131671" y="1045784"/>
                        <a:pt x="167255" y="1000580"/>
                      </a:cubicBezTo>
                      <a:cubicBezTo>
                        <a:pt x="218391" y="956603"/>
                        <a:pt x="269526" y="912627"/>
                        <a:pt x="320660" y="868649"/>
                      </a:cubicBezTo>
                      <a:cubicBezTo>
                        <a:pt x="440194" y="854817"/>
                        <a:pt x="559726" y="840986"/>
                        <a:pt x="679260" y="827154"/>
                      </a:cubicBezTo>
                      <a:cubicBezTo>
                        <a:pt x="686254" y="785924"/>
                        <a:pt x="693249" y="744694"/>
                        <a:pt x="700241" y="703464"/>
                      </a:cubicBezTo>
                      <a:cubicBezTo>
                        <a:pt x="782177" y="642004"/>
                        <a:pt x="864113" y="580544"/>
                        <a:pt x="946050" y="519084"/>
                      </a:cubicBezTo>
                      <a:cubicBezTo>
                        <a:pt x="967610" y="535260"/>
                        <a:pt x="989171" y="551435"/>
                        <a:pt x="1010731" y="567611"/>
                      </a:cubicBezTo>
                      <a:cubicBezTo>
                        <a:pt x="1058004" y="506941"/>
                        <a:pt x="1105279" y="446272"/>
                        <a:pt x="1152553" y="385601"/>
                      </a:cubicBezTo>
                      <a:cubicBezTo>
                        <a:pt x="965195" y="324130"/>
                        <a:pt x="777836" y="262659"/>
                        <a:pt x="590477" y="201189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88" name="Полилиния: фигура 266">
                  <a:extLst>
                    <a:ext uri="{FF2B5EF4-FFF2-40B4-BE49-F238E27FC236}">
                      <a16:creationId xmlns:a16="http://schemas.microsoft.com/office/drawing/2014/main" id="{AFDE799B-4D1A-42D0-BF59-9FB4C1F0EB6C}"/>
                    </a:ext>
                  </a:extLst>
                </p:cNvPr>
                <p:cNvSpPr/>
                <p:nvPr/>
              </p:nvSpPr>
              <p:spPr>
                <a:xfrm>
                  <a:off x="5097093" y="3692402"/>
                  <a:ext cx="710128" cy="469934"/>
                </a:xfrm>
                <a:custGeom>
                  <a:avLst/>
                  <a:gdLst>
                    <a:gd name="connsiteX0" fmla="*/ 1662282 w 1662287"/>
                    <a:gd name="connsiteY0" fmla="*/ 255529 h 1100035"/>
                    <a:gd name="connsiteX1" fmla="*/ 1603085 w 1662287"/>
                    <a:gd name="connsiteY1" fmla="*/ 125801 h 1100035"/>
                    <a:gd name="connsiteX2" fmla="*/ 1512011 w 1662287"/>
                    <a:gd name="connsiteY2" fmla="*/ 31860 h 1100035"/>
                    <a:gd name="connsiteX3" fmla="*/ 1387254 w 1662287"/>
                    <a:gd name="connsiteY3" fmla="*/ 18602 h 1100035"/>
                    <a:gd name="connsiteX4" fmla="*/ 1387254 w 1662287"/>
                    <a:gd name="connsiteY4" fmla="*/ 15251 h 1100035"/>
                    <a:gd name="connsiteX5" fmla="*/ 1163107 w 1662287"/>
                    <a:gd name="connsiteY5" fmla="*/ 3451 h 1100035"/>
                    <a:gd name="connsiteX6" fmla="*/ 1152591 w 1662287"/>
                    <a:gd name="connsiteY6" fmla="*/ 0 h 1100035"/>
                    <a:gd name="connsiteX7" fmla="*/ 1010763 w 1662287"/>
                    <a:gd name="connsiteY7" fmla="*/ 182001 h 1100035"/>
                    <a:gd name="connsiteX8" fmla="*/ 946080 w 1662287"/>
                    <a:gd name="connsiteY8" fmla="*/ 133479 h 1100035"/>
                    <a:gd name="connsiteX9" fmla="*/ 700279 w 1662287"/>
                    <a:gd name="connsiteY9" fmla="*/ 317864 h 1100035"/>
                    <a:gd name="connsiteX10" fmla="*/ 679290 w 1662287"/>
                    <a:gd name="connsiteY10" fmla="*/ 441550 h 1100035"/>
                    <a:gd name="connsiteX11" fmla="*/ 320694 w 1662287"/>
                    <a:gd name="connsiteY11" fmla="*/ 483049 h 1100035"/>
                    <a:gd name="connsiteX12" fmla="*/ 162141 w 1662287"/>
                    <a:gd name="connsiteY12" fmla="*/ 619399 h 1100035"/>
                    <a:gd name="connsiteX13" fmla="*/ 51604 w 1662287"/>
                    <a:gd name="connsiteY13" fmla="*/ 783165 h 1100035"/>
                    <a:gd name="connsiteX14" fmla="*/ 507 w 1662287"/>
                    <a:gd name="connsiteY14" fmla="*/ 789812 h 1100035"/>
                    <a:gd name="connsiteX15" fmla="*/ 0 w 1662287"/>
                    <a:gd name="connsiteY15" fmla="*/ 790192 h 1100035"/>
                    <a:gd name="connsiteX16" fmla="*/ 0 w 1662287"/>
                    <a:gd name="connsiteY16" fmla="*/ 790255 h 1100035"/>
                    <a:gd name="connsiteX17" fmla="*/ 3069 w 1662287"/>
                    <a:gd name="connsiteY17" fmla="*/ 811744 h 1100035"/>
                    <a:gd name="connsiteX18" fmla="*/ 115096 w 1662287"/>
                    <a:gd name="connsiteY18" fmla="*/ 974442 h 1100035"/>
                    <a:gd name="connsiteX19" fmla="*/ 109560 w 1662287"/>
                    <a:gd name="connsiteY19" fmla="*/ 999275 h 1100035"/>
                    <a:gd name="connsiteX20" fmla="*/ 158001 w 1662287"/>
                    <a:gd name="connsiteY20" fmla="*/ 987646 h 1100035"/>
                    <a:gd name="connsiteX21" fmla="*/ 550215 w 1662287"/>
                    <a:gd name="connsiteY21" fmla="*/ 968837 h 1100035"/>
                    <a:gd name="connsiteX22" fmla="*/ 665728 w 1662287"/>
                    <a:gd name="connsiteY22" fmla="*/ 990332 h 1100035"/>
                    <a:gd name="connsiteX23" fmla="*/ 700650 w 1662287"/>
                    <a:gd name="connsiteY23" fmla="*/ 1044070 h 1100035"/>
                    <a:gd name="connsiteX24" fmla="*/ 738260 w 1662287"/>
                    <a:gd name="connsiteY24" fmla="*/ 1019888 h 1100035"/>
                    <a:gd name="connsiteX25" fmla="*/ 823737 w 1662287"/>
                    <a:gd name="connsiteY25" fmla="*/ 1100035 h 1100035"/>
                    <a:gd name="connsiteX26" fmla="*/ 870911 w 1662287"/>
                    <a:gd name="connsiteY26" fmla="*/ 1041964 h 1100035"/>
                    <a:gd name="connsiteX27" fmla="*/ 825713 w 1662287"/>
                    <a:gd name="connsiteY27" fmla="*/ 882239 h 1100035"/>
                    <a:gd name="connsiteX28" fmla="*/ 852830 w 1662287"/>
                    <a:gd name="connsiteY28" fmla="*/ 815939 h 1100035"/>
                    <a:gd name="connsiteX29" fmla="*/ 1030603 w 1662287"/>
                    <a:gd name="connsiteY29" fmla="*/ 815939 h 1100035"/>
                    <a:gd name="connsiteX30" fmla="*/ 1093882 w 1662287"/>
                    <a:gd name="connsiteY30" fmla="*/ 764707 h 1100035"/>
                    <a:gd name="connsiteX31" fmla="*/ 1117986 w 1662287"/>
                    <a:gd name="connsiteY31" fmla="*/ 713474 h 1100035"/>
                    <a:gd name="connsiteX32" fmla="*/ 1120997 w 1662287"/>
                    <a:gd name="connsiteY32" fmla="*/ 650187 h 1100035"/>
                    <a:gd name="connsiteX33" fmla="*/ 1193314 w 1662287"/>
                    <a:gd name="connsiteY33" fmla="*/ 496490 h 1100035"/>
                    <a:gd name="connsiteX34" fmla="*/ 1250564 w 1662287"/>
                    <a:gd name="connsiteY34" fmla="*/ 454299 h 1100035"/>
                    <a:gd name="connsiteX35" fmla="*/ 1343966 w 1662287"/>
                    <a:gd name="connsiteY35" fmla="*/ 544709 h 1100035"/>
                    <a:gd name="connsiteX36" fmla="*/ 1662288 w 1662287"/>
                    <a:gd name="connsiteY36" fmla="*/ 255537 h 1100035"/>
                    <a:gd name="connsiteX37" fmla="*/ 1662288 w 1662287"/>
                    <a:gd name="connsiteY37" fmla="*/ 255536 h 1100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662287" h="1100035">
                      <a:moveTo>
                        <a:pt x="1662282" y="255529"/>
                      </a:moveTo>
                      <a:lnTo>
                        <a:pt x="1603085" y="125801"/>
                      </a:lnTo>
                      <a:lnTo>
                        <a:pt x="1512011" y="31860"/>
                      </a:lnTo>
                      <a:lnTo>
                        <a:pt x="1387254" y="18602"/>
                      </a:lnTo>
                      <a:lnTo>
                        <a:pt x="1387254" y="15251"/>
                      </a:lnTo>
                      <a:lnTo>
                        <a:pt x="1163107" y="3451"/>
                      </a:lnTo>
                      <a:lnTo>
                        <a:pt x="1152591" y="0"/>
                      </a:lnTo>
                      <a:lnTo>
                        <a:pt x="1010763" y="182001"/>
                      </a:lnTo>
                      <a:lnTo>
                        <a:pt x="946080" y="133479"/>
                      </a:lnTo>
                      <a:lnTo>
                        <a:pt x="700279" y="317864"/>
                      </a:lnTo>
                      <a:lnTo>
                        <a:pt x="679290" y="441550"/>
                      </a:lnTo>
                      <a:lnTo>
                        <a:pt x="320694" y="483049"/>
                      </a:lnTo>
                      <a:lnTo>
                        <a:pt x="162141" y="619399"/>
                      </a:lnTo>
                      <a:lnTo>
                        <a:pt x="51604" y="783165"/>
                      </a:lnTo>
                      <a:lnTo>
                        <a:pt x="507" y="789812"/>
                      </a:lnTo>
                      <a:lnTo>
                        <a:pt x="0" y="790192"/>
                      </a:lnTo>
                      <a:lnTo>
                        <a:pt x="0" y="790255"/>
                      </a:lnTo>
                      <a:lnTo>
                        <a:pt x="3069" y="811744"/>
                      </a:lnTo>
                      <a:lnTo>
                        <a:pt x="115096" y="974442"/>
                      </a:lnTo>
                      <a:lnTo>
                        <a:pt x="109560" y="999275"/>
                      </a:lnTo>
                      <a:lnTo>
                        <a:pt x="158001" y="987646"/>
                      </a:lnTo>
                      <a:cubicBezTo>
                        <a:pt x="245755" y="1053030"/>
                        <a:pt x="376491" y="1046759"/>
                        <a:pt x="550215" y="968837"/>
                      </a:cubicBezTo>
                      <a:lnTo>
                        <a:pt x="665728" y="990332"/>
                      </a:lnTo>
                      <a:lnTo>
                        <a:pt x="700650" y="1044070"/>
                      </a:lnTo>
                      <a:lnTo>
                        <a:pt x="738260" y="1019888"/>
                      </a:lnTo>
                      <a:lnTo>
                        <a:pt x="823737" y="1100035"/>
                      </a:lnTo>
                      <a:lnTo>
                        <a:pt x="870911" y="1041964"/>
                      </a:lnTo>
                      <a:lnTo>
                        <a:pt x="825713" y="882239"/>
                      </a:lnTo>
                      <a:lnTo>
                        <a:pt x="852830" y="815939"/>
                      </a:lnTo>
                      <a:lnTo>
                        <a:pt x="1030603" y="815939"/>
                      </a:lnTo>
                      <a:lnTo>
                        <a:pt x="1093882" y="764707"/>
                      </a:lnTo>
                      <a:lnTo>
                        <a:pt x="1117986" y="713474"/>
                      </a:lnTo>
                      <a:lnTo>
                        <a:pt x="1120997" y="650187"/>
                      </a:lnTo>
                      <a:lnTo>
                        <a:pt x="1193314" y="496490"/>
                      </a:lnTo>
                      <a:lnTo>
                        <a:pt x="1250564" y="454299"/>
                      </a:lnTo>
                      <a:lnTo>
                        <a:pt x="1343966" y="544709"/>
                      </a:lnTo>
                      <a:lnTo>
                        <a:pt x="1662288" y="255537"/>
                      </a:lnTo>
                      <a:lnTo>
                        <a:pt x="1662288" y="255536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89" name="Полилиния: фигура 267">
                  <a:extLst>
                    <a:ext uri="{FF2B5EF4-FFF2-40B4-BE49-F238E27FC236}">
                      <a16:creationId xmlns:a16="http://schemas.microsoft.com/office/drawing/2014/main" id="{73598755-63DB-4B41-979B-0FCB8C5A018E}"/>
                    </a:ext>
                  </a:extLst>
                </p:cNvPr>
                <p:cNvSpPr/>
                <p:nvPr/>
              </p:nvSpPr>
              <p:spPr>
                <a:xfrm>
                  <a:off x="4148459" y="3794772"/>
                  <a:ext cx="817899" cy="461704"/>
                </a:xfrm>
                <a:custGeom>
                  <a:avLst/>
                  <a:gdLst>
                    <a:gd name="connsiteX0" fmla="*/ 768173 w 1914560"/>
                    <a:gd name="connsiteY0" fmla="*/ 71175 h 1080768"/>
                    <a:gd name="connsiteX1" fmla="*/ 1219893 w 1914560"/>
                    <a:gd name="connsiteY1" fmla="*/ 0 h 1080768"/>
                    <a:gd name="connsiteX2" fmla="*/ 1250832 w 1914560"/>
                    <a:gd name="connsiteY2" fmla="*/ 74270 h 1080768"/>
                    <a:gd name="connsiteX3" fmla="*/ 1325088 w 1914560"/>
                    <a:gd name="connsiteY3" fmla="*/ 21662 h 1080768"/>
                    <a:gd name="connsiteX4" fmla="*/ 1569508 w 1914560"/>
                    <a:gd name="connsiteY4" fmla="*/ 266131 h 1080768"/>
                    <a:gd name="connsiteX5" fmla="*/ 1619012 w 1914560"/>
                    <a:gd name="connsiteY5" fmla="*/ 284698 h 1080768"/>
                    <a:gd name="connsiteX6" fmla="*/ 1581884 w 1914560"/>
                    <a:gd name="connsiteY6" fmla="*/ 328021 h 1080768"/>
                    <a:gd name="connsiteX7" fmla="*/ 1643763 w 1914560"/>
                    <a:gd name="connsiteY7" fmla="*/ 402291 h 1080768"/>
                    <a:gd name="connsiteX8" fmla="*/ 1674703 w 1914560"/>
                    <a:gd name="connsiteY8" fmla="*/ 380629 h 1080768"/>
                    <a:gd name="connsiteX9" fmla="*/ 1767522 w 1914560"/>
                    <a:gd name="connsiteY9" fmla="*/ 461087 h 1080768"/>
                    <a:gd name="connsiteX10" fmla="*/ 1836453 w 1914560"/>
                    <a:gd name="connsiteY10" fmla="*/ 572747 h 1080768"/>
                    <a:gd name="connsiteX11" fmla="*/ 1785169 w 1914560"/>
                    <a:gd name="connsiteY11" fmla="*/ 643692 h 1080768"/>
                    <a:gd name="connsiteX12" fmla="*/ 1914560 w 1914560"/>
                    <a:gd name="connsiteY12" fmla="*/ 726461 h 1080768"/>
                    <a:gd name="connsiteX13" fmla="*/ 1885093 w 1914560"/>
                    <a:gd name="connsiteY13" fmla="*/ 779825 h 1080768"/>
                    <a:gd name="connsiteX14" fmla="*/ 1866529 w 1914560"/>
                    <a:gd name="connsiteY14" fmla="*/ 751974 h 1080768"/>
                    <a:gd name="connsiteX15" fmla="*/ 1786087 w 1914560"/>
                    <a:gd name="connsiteY15" fmla="*/ 727218 h 1080768"/>
                    <a:gd name="connsiteX16" fmla="*/ 1776804 w 1914560"/>
                    <a:gd name="connsiteY16" fmla="*/ 751974 h 1080768"/>
                    <a:gd name="connsiteX17" fmla="*/ 1761334 w 1914560"/>
                    <a:gd name="connsiteY17" fmla="*/ 751974 h 1080768"/>
                    <a:gd name="connsiteX18" fmla="*/ 1745864 w 1914560"/>
                    <a:gd name="connsiteY18" fmla="*/ 745785 h 1080768"/>
                    <a:gd name="connsiteX19" fmla="*/ 1708737 w 1914560"/>
                    <a:gd name="connsiteY19" fmla="*/ 764352 h 1080768"/>
                    <a:gd name="connsiteX20" fmla="*/ 1705643 w 1914560"/>
                    <a:gd name="connsiteY20" fmla="*/ 745785 h 1080768"/>
                    <a:gd name="connsiteX21" fmla="*/ 1659233 w 1914560"/>
                    <a:gd name="connsiteY21" fmla="*/ 755068 h 1080768"/>
                    <a:gd name="connsiteX22" fmla="*/ 1455031 w 1914560"/>
                    <a:gd name="connsiteY22" fmla="*/ 656043 h 1080768"/>
                    <a:gd name="connsiteX23" fmla="*/ 1448843 w 1914560"/>
                    <a:gd name="connsiteY23" fmla="*/ 677705 h 1080768"/>
                    <a:gd name="connsiteX24" fmla="*/ 1356027 w 1914560"/>
                    <a:gd name="connsiteY24" fmla="*/ 615814 h 1080768"/>
                    <a:gd name="connsiteX25" fmla="*/ 1343652 w 1914560"/>
                    <a:gd name="connsiteY25" fmla="*/ 708651 h 1080768"/>
                    <a:gd name="connsiteX26" fmla="*/ 1204423 w 1914560"/>
                    <a:gd name="connsiteY26" fmla="*/ 711745 h 1080768"/>
                    <a:gd name="connsiteX27" fmla="*/ 1158013 w 1914560"/>
                    <a:gd name="connsiteY27" fmla="*/ 798392 h 1080768"/>
                    <a:gd name="connsiteX28" fmla="*/ 1148731 w 1914560"/>
                    <a:gd name="connsiteY28" fmla="*/ 807676 h 1080768"/>
                    <a:gd name="connsiteX29" fmla="*/ 1120490 w 1914560"/>
                    <a:gd name="connsiteY29" fmla="*/ 809768 h 1080768"/>
                    <a:gd name="connsiteX30" fmla="*/ 1117792 w 1914560"/>
                    <a:gd name="connsiteY30" fmla="*/ 804582 h 1080768"/>
                    <a:gd name="connsiteX31" fmla="*/ 1031015 w 1914560"/>
                    <a:gd name="connsiteY31" fmla="*/ 770630 h 1080768"/>
                    <a:gd name="connsiteX32" fmla="*/ 1000221 w 1914560"/>
                    <a:gd name="connsiteY32" fmla="*/ 767447 h 1080768"/>
                    <a:gd name="connsiteX33" fmla="*/ 796019 w 1914560"/>
                    <a:gd name="connsiteY33" fmla="*/ 820054 h 1080768"/>
                    <a:gd name="connsiteX34" fmla="*/ 709387 w 1914560"/>
                    <a:gd name="connsiteY34" fmla="*/ 891229 h 1080768"/>
                    <a:gd name="connsiteX35" fmla="*/ 573256 w 1914560"/>
                    <a:gd name="connsiteY35" fmla="*/ 1011916 h 1080768"/>
                    <a:gd name="connsiteX36" fmla="*/ 458779 w 1914560"/>
                    <a:gd name="connsiteY36" fmla="*/ 1070712 h 1080768"/>
                    <a:gd name="connsiteX37" fmla="*/ 297892 w 1914560"/>
                    <a:gd name="connsiteY37" fmla="*/ 1079996 h 1080768"/>
                    <a:gd name="connsiteX38" fmla="*/ 232809 w 1914560"/>
                    <a:gd name="connsiteY38" fmla="*/ 1051258 h 1080768"/>
                    <a:gd name="connsiteX39" fmla="*/ 161594 w 1914560"/>
                    <a:gd name="connsiteY39" fmla="*/ 987269 h 1080768"/>
                    <a:gd name="connsiteX40" fmla="*/ 41925 w 1914560"/>
                    <a:gd name="connsiteY40" fmla="*/ 674555 h 1080768"/>
                    <a:gd name="connsiteX41" fmla="*/ 0 w 1914560"/>
                    <a:gd name="connsiteY41" fmla="*/ 592224 h 1080768"/>
                    <a:gd name="connsiteX42" fmla="*/ 134386 w 1914560"/>
                    <a:gd name="connsiteY42" fmla="*/ 491890 h 1080768"/>
                    <a:gd name="connsiteX43" fmla="*/ 133965 w 1914560"/>
                    <a:gd name="connsiteY43" fmla="*/ 491383 h 1080768"/>
                    <a:gd name="connsiteX44" fmla="*/ 146454 w 1914560"/>
                    <a:gd name="connsiteY44" fmla="*/ 483997 h 1080768"/>
                    <a:gd name="connsiteX45" fmla="*/ 179110 w 1914560"/>
                    <a:gd name="connsiteY45" fmla="*/ 549321 h 1080768"/>
                    <a:gd name="connsiteX46" fmla="*/ 326060 w 1914560"/>
                    <a:gd name="connsiteY46" fmla="*/ 444803 h 1080768"/>
                    <a:gd name="connsiteX47" fmla="*/ 469746 w 1914560"/>
                    <a:gd name="connsiteY47" fmla="*/ 199838 h 1080768"/>
                    <a:gd name="connsiteX48" fmla="*/ 646088 w 1914560"/>
                    <a:gd name="connsiteY48" fmla="*/ 88788 h 1080768"/>
                    <a:gd name="connsiteX49" fmla="*/ 766912 w 1914560"/>
                    <a:gd name="connsiteY49" fmla="*/ 72456 h 1080768"/>
                    <a:gd name="connsiteX50" fmla="*/ 766960 w 1914560"/>
                    <a:gd name="connsiteY50" fmla="*/ 71086 h 1080768"/>
                    <a:gd name="connsiteX51" fmla="*/ 768167 w 1914560"/>
                    <a:gd name="connsiteY51" fmla="*/ 71181 h 1080768"/>
                    <a:gd name="connsiteX52" fmla="*/ 768167 w 1914560"/>
                    <a:gd name="connsiteY52" fmla="*/ 71183 h 1080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914560" h="1080768">
                      <a:moveTo>
                        <a:pt x="768173" y="71175"/>
                      </a:moveTo>
                      <a:lnTo>
                        <a:pt x="1219893" y="0"/>
                      </a:lnTo>
                      <a:lnTo>
                        <a:pt x="1250832" y="74270"/>
                      </a:lnTo>
                      <a:lnTo>
                        <a:pt x="1325088" y="21662"/>
                      </a:lnTo>
                      <a:lnTo>
                        <a:pt x="1569508" y="266131"/>
                      </a:lnTo>
                      <a:lnTo>
                        <a:pt x="1619012" y="284698"/>
                      </a:lnTo>
                      <a:lnTo>
                        <a:pt x="1581884" y="328021"/>
                      </a:lnTo>
                      <a:lnTo>
                        <a:pt x="1643763" y="402291"/>
                      </a:lnTo>
                      <a:lnTo>
                        <a:pt x="1674703" y="380629"/>
                      </a:lnTo>
                      <a:lnTo>
                        <a:pt x="1767522" y="461087"/>
                      </a:lnTo>
                      <a:lnTo>
                        <a:pt x="1836453" y="572747"/>
                      </a:lnTo>
                      <a:cubicBezTo>
                        <a:pt x="1808756" y="609891"/>
                        <a:pt x="1831317" y="585026"/>
                        <a:pt x="1785169" y="643692"/>
                      </a:cubicBezTo>
                      <a:lnTo>
                        <a:pt x="1914560" y="726461"/>
                      </a:lnTo>
                      <a:lnTo>
                        <a:pt x="1885093" y="779825"/>
                      </a:lnTo>
                      <a:lnTo>
                        <a:pt x="1866529" y="751974"/>
                      </a:lnTo>
                      <a:lnTo>
                        <a:pt x="1786087" y="727218"/>
                      </a:lnTo>
                      <a:lnTo>
                        <a:pt x="1776804" y="751974"/>
                      </a:lnTo>
                      <a:lnTo>
                        <a:pt x="1761334" y="751974"/>
                      </a:lnTo>
                      <a:lnTo>
                        <a:pt x="1745864" y="745785"/>
                      </a:lnTo>
                      <a:lnTo>
                        <a:pt x="1708737" y="764352"/>
                      </a:lnTo>
                      <a:lnTo>
                        <a:pt x="1705643" y="745785"/>
                      </a:lnTo>
                      <a:lnTo>
                        <a:pt x="1659233" y="755068"/>
                      </a:lnTo>
                      <a:lnTo>
                        <a:pt x="1455031" y="656043"/>
                      </a:lnTo>
                      <a:lnTo>
                        <a:pt x="1448843" y="677705"/>
                      </a:lnTo>
                      <a:lnTo>
                        <a:pt x="1356027" y="615814"/>
                      </a:lnTo>
                      <a:lnTo>
                        <a:pt x="1343652" y="708651"/>
                      </a:lnTo>
                      <a:lnTo>
                        <a:pt x="1204423" y="711745"/>
                      </a:lnTo>
                      <a:lnTo>
                        <a:pt x="1158013" y="798392"/>
                      </a:lnTo>
                      <a:lnTo>
                        <a:pt x="1148731" y="807676"/>
                      </a:lnTo>
                      <a:lnTo>
                        <a:pt x="1120490" y="809768"/>
                      </a:lnTo>
                      <a:cubicBezTo>
                        <a:pt x="1119635" y="808018"/>
                        <a:pt x="1118741" y="806290"/>
                        <a:pt x="1117792" y="804582"/>
                      </a:cubicBezTo>
                      <a:cubicBezTo>
                        <a:pt x="1108994" y="788762"/>
                        <a:pt x="1064348" y="776233"/>
                        <a:pt x="1031015" y="770630"/>
                      </a:cubicBezTo>
                      <a:cubicBezTo>
                        <a:pt x="1020848" y="767772"/>
                        <a:pt x="1010596" y="766180"/>
                        <a:pt x="1000221" y="767447"/>
                      </a:cubicBezTo>
                      <a:cubicBezTo>
                        <a:pt x="930451" y="768505"/>
                        <a:pt x="860695" y="785060"/>
                        <a:pt x="796019" y="820054"/>
                      </a:cubicBezTo>
                      <a:cubicBezTo>
                        <a:pt x="761635" y="834688"/>
                        <a:pt x="737707" y="866840"/>
                        <a:pt x="709387" y="891229"/>
                      </a:cubicBezTo>
                      <a:cubicBezTo>
                        <a:pt x="663442" y="930802"/>
                        <a:pt x="622554" y="976607"/>
                        <a:pt x="573256" y="1011916"/>
                      </a:cubicBezTo>
                      <a:cubicBezTo>
                        <a:pt x="538376" y="1036894"/>
                        <a:pt x="500420" y="1060417"/>
                        <a:pt x="458779" y="1070712"/>
                      </a:cubicBezTo>
                      <a:cubicBezTo>
                        <a:pt x="406631" y="1083603"/>
                        <a:pt x="351605" y="1080692"/>
                        <a:pt x="297892" y="1079996"/>
                      </a:cubicBezTo>
                      <a:cubicBezTo>
                        <a:pt x="271785" y="1079656"/>
                        <a:pt x="252233" y="1068711"/>
                        <a:pt x="232809" y="1051258"/>
                      </a:cubicBezTo>
                      <a:lnTo>
                        <a:pt x="161594" y="987269"/>
                      </a:lnTo>
                      <a:cubicBezTo>
                        <a:pt x="161594" y="987269"/>
                        <a:pt x="82274" y="775295"/>
                        <a:pt x="41925" y="674555"/>
                      </a:cubicBezTo>
                      <a:cubicBezTo>
                        <a:pt x="1572" y="573815"/>
                        <a:pt x="0" y="592224"/>
                        <a:pt x="0" y="592224"/>
                      </a:cubicBezTo>
                      <a:lnTo>
                        <a:pt x="134386" y="491890"/>
                      </a:lnTo>
                      <a:lnTo>
                        <a:pt x="133965" y="491383"/>
                      </a:lnTo>
                      <a:lnTo>
                        <a:pt x="146454" y="483997"/>
                      </a:lnTo>
                      <a:lnTo>
                        <a:pt x="179110" y="549321"/>
                      </a:lnTo>
                      <a:lnTo>
                        <a:pt x="326060" y="444803"/>
                      </a:lnTo>
                      <a:lnTo>
                        <a:pt x="469746" y="199838"/>
                      </a:lnTo>
                      <a:lnTo>
                        <a:pt x="646088" y="88788"/>
                      </a:lnTo>
                      <a:lnTo>
                        <a:pt x="766912" y="72456"/>
                      </a:lnTo>
                      <a:lnTo>
                        <a:pt x="766960" y="71086"/>
                      </a:lnTo>
                      <a:lnTo>
                        <a:pt x="768167" y="71181"/>
                      </a:lnTo>
                      <a:lnTo>
                        <a:pt x="768167" y="71183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90" name="Полилиния: фигура 268">
                  <a:extLst>
                    <a:ext uri="{FF2B5EF4-FFF2-40B4-BE49-F238E27FC236}">
                      <a16:creationId xmlns:a16="http://schemas.microsoft.com/office/drawing/2014/main" id="{7752FC2F-53FD-40DB-B323-6B6349E83582}"/>
                    </a:ext>
                  </a:extLst>
                </p:cNvPr>
                <p:cNvSpPr/>
                <p:nvPr/>
              </p:nvSpPr>
              <p:spPr>
                <a:xfrm>
                  <a:off x="4364884" y="4163914"/>
                  <a:ext cx="595905" cy="679831"/>
                </a:xfrm>
                <a:custGeom>
                  <a:avLst/>
                  <a:gdLst>
                    <a:gd name="connsiteX0" fmla="*/ 707293 w 1394912"/>
                    <a:gd name="connsiteY0" fmla="*/ 1279143 h 1591369"/>
                    <a:gd name="connsiteX1" fmla="*/ 775820 w 1394912"/>
                    <a:gd name="connsiteY1" fmla="*/ 1229511 h 1591369"/>
                    <a:gd name="connsiteX2" fmla="*/ 986121 w 1394912"/>
                    <a:gd name="connsiteY2" fmla="*/ 926996 h 1591369"/>
                    <a:gd name="connsiteX3" fmla="*/ 1085366 w 1394912"/>
                    <a:gd name="connsiteY3" fmla="*/ 688292 h 1591369"/>
                    <a:gd name="connsiteX4" fmla="*/ 1120809 w 1394912"/>
                    <a:gd name="connsiteY4" fmla="*/ 615026 h 1591369"/>
                    <a:gd name="connsiteX5" fmla="*/ 1177520 w 1394912"/>
                    <a:gd name="connsiteY5" fmla="*/ 534671 h 1591369"/>
                    <a:gd name="connsiteX6" fmla="*/ 1248409 w 1394912"/>
                    <a:gd name="connsiteY6" fmla="*/ 473222 h 1591369"/>
                    <a:gd name="connsiteX7" fmla="*/ 1283855 w 1394912"/>
                    <a:gd name="connsiteY7" fmla="*/ 433044 h 1591369"/>
                    <a:gd name="connsiteX8" fmla="*/ 1316937 w 1394912"/>
                    <a:gd name="connsiteY8" fmla="*/ 277060 h 1591369"/>
                    <a:gd name="connsiteX9" fmla="*/ 1350018 w 1394912"/>
                    <a:gd name="connsiteY9" fmla="*/ 199067 h 1591369"/>
                    <a:gd name="connsiteX10" fmla="*/ 1394912 w 1394912"/>
                    <a:gd name="connsiteY10" fmla="*/ 139982 h 1591369"/>
                    <a:gd name="connsiteX11" fmla="*/ 1363279 w 1394912"/>
                    <a:gd name="connsiteY11" fmla="*/ 67494 h 1591369"/>
                    <a:gd name="connsiteX12" fmla="*/ 1336548 w 1394912"/>
                    <a:gd name="connsiteY12" fmla="*/ 30855 h 1591369"/>
                    <a:gd name="connsiteX13" fmla="*/ 1234645 w 1394912"/>
                    <a:gd name="connsiteY13" fmla="*/ 0 h 1591369"/>
                    <a:gd name="connsiteX14" fmla="*/ 1207702 w 1394912"/>
                    <a:gd name="connsiteY14" fmla="*/ 76474 h 1591369"/>
                    <a:gd name="connsiteX15" fmla="*/ 1156471 w 1394912"/>
                    <a:gd name="connsiteY15" fmla="*/ 69731 h 1591369"/>
                    <a:gd name="connsiteX16" fmla="*/ 1151080 w 1394912"/>
                    <a:gd name="connsiteY16" fmla="*/ 133106 h 1591369"/>
                    <a:gd name="connsiteX17" fmla="*/ 1063450 w 1394912"/>
                    <a:gd name="connsiteY17" fmla="*/ 110184 h 1591369"/>
                    <a:gd name="connsiteX18" fmla="*/ 888485 w 1394912"/>
                    <a:gd name="connsiteY18" fmla="*/ 154387 h 1591369"/>
                    <a:gd name="connsiteX19" fmla="*/ 901264 w 1394912"/>
                    <a:gd name="connsiteY19" fmla="*/ 190686 h 1591369"/>
                    <a:gd name="connsiteX20" fmla="*/ 850437 w 1394912"/>
                    <a:gd name="connsiteY20" fmla="*/ 211080 h 1591369"/>
                    <a:gd name="connsiteX21" fmla="*/ 835516 w 1394912"/>
                    <a:gd name="connsiteY21" fmla="*/ 166557 h 1591369"/>
                    <a:gd name="connsiteX22" fmla="*/ 772546 w 1394912"/>
                    <a:gd name="connsiteY22" fmla="*/ 153217 h 1591369"/>
                    <a:gd name="connsiteX23" fmla="*/ 642574 w 1394912"/>
                    <a:gd name="connsiteY23" fmla="*/ 193020 h 1591369"/>
                    <a:gd name="connsiteX24" fmla="*/ 642121 w 1394912"/>
                    <a:gd name="connsiteY24" fmla="*/ 194246 h 1591369"/>
                    <a:gd name="connsiteX25" fmla="*/ 518362 w 1394912"/>
                    <a:gd name="connsiteY25" fmla="*/ 466566 h 1591369"/>
                    <a:gd name="connsiteX26" fmla="*/ 397697 w 1394912"/>
                    <a:gd name="connsiteY26" fmla="*/ 593442 h 1591369"/>
                    <a:gd name="connsiteX27" fmla="*/ 125428 w 1394912"/>
                    <a:gd name="connsiteY27" fmla="*/ 785304 h 1591369"/>
                    <a:gd name="connsiteX28" fmla="*/ 125286 w 1394912"/>
                    <a:gd name="connsiteY28" fmla="*/ 785065 h 1591369"/>
                    <a:gd name="connsiteX29" fmla="*/ 79424 w 1394912"/>
                    <a:gd name="connsiteY29" fmla="*/ 827811 h 1591369"/>
                    <a:gd name="connsiteX30" fmla="*/ 5605 w 1394912"/>
                    <a:gd name="connsiteY30" fmla="*/ 990114 h 1591369"/>
                    <a:gd name="connsiteX31" fmla="*/ 12982 w 1394912"/>
                    <a:gd name="connsiteY31" fmla="*/ 1152416 h 1591369"/>
                    <a:gd name="connsiteX32" fmla="*/ 363341 w 1394912"/>
                    <a:gd name="connsiteY32" fmla="*/ 1407223 h 1591369"/>
                    <a:gd name="connsiteX33" fmla="*/ 222618 w 1394912"/>
                    <a:gd name="connsiteY33" fmla="*/ 1591370 h 1591369"/>
                    <a:gd name="connsiteX34" fmla="*/ 362920 w 1394912"/>
                    <a:gd name="connsiteY34" fmla="*/ 1407777 h 1591369"/>
                    <a:gd name="connsiteX35" fmla="*/ 704930 w 1394912"/>
                    <a:gd name="connsiteY35" fmla="*/ 1276781 h 1591369"/>
                    <a:gd name="connsiteX36" fmla="*/ 707352 w 1394912"/>
                    <a:gd name="connsiteY36" fmla="*/ 1279622 h 1591369"/>
                    <a:gd name="connsiteX37" fmla="*/ 707289 w 1394912"/>
                    <a:gd name="connsiteY37" fmla="*/ 1279145 h 1591369"/>
                    <a:gd name="connsiteX38" fmla="*/ 707289 w 1394912"/>
                    <a:gd name="connsiteY38" fmla="*/ 1279143 h 1591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394912" h="1591369">
                      <a:moveTo>
                        <a:pt x="707293" y="1279143"/>
                      </a:moveTo>
                      <a:lnTo>
                        <a:pt x="775820" y="1229511"/>
                      </a:lnTo>
                      <a:lnTo>
                        <a:pt x="986121" y="926996"/>
                      </a:lnTo>
                      <a:lnTo>
                        <a:pt x="1085366" y="688292"/>
                      </a:lnTo>
                      <a:lnTo>
                        <a:pt x="1120809" y="615026"/>
                      </a:lnTo>
                      <a:lnTo>
                        <a:pt x="1177520" y="534671"/>
                      </a:lnTo>
                      <a:lnTo>
                        <a:pt x="1248409" y="473222"/>
                      </a:lnTo>
                      <a:lnTo>
                        <a:pt x="1283855" y="433044"/>
                      </a:lnTo>
                      <a:lnTo>
                        <a:pt x="1316937" y="277060"/>
                      </a:lnTo>
                      <a:lnTo>
                        <a:pt x="1350018" y="199067"/>
                      </a:lnTo>
                      <a:lnTo>
                        <a:pt x="1394912" y="139982"/>
                      </a:lnTo>
                      <a:lnTo>
                        <a:pt x="1363279" y="67494"/>
                      </a:lnTo>
                      <a:lnTo>
                        <a:pt x="1336548" y="30855"/>
                      </a:lnTo>
                      <a:lnTo>
                        <a:pt x="1234645" y="0"/>
                      </a:lnTo>
                      <a:lnTo>
                        <a:pt x="1207702" y="76474"/>
                      </a:lnTo>
                      <a:lnTo>
                        <a:pt x="1156471" y="69731"/>
                      </a:lnTo>
                      <a:lnTo>
                        <a:pt x="1151080" y="133106"/>
                      </a:lnTo>
                      <a:lnTo>
                        <a:pt x="1063450" y="110184"/>
                      </a:lnTo>
                      <a:lnTo>
                        <a:pt x="888485" y="154387"/>
                      </a:lnTo>
                      <a:lnTo>
                        <a:pt x="901264" y="190686"/>
                      </a:lnTo>
                      <a:lnTo>
                        <a:pt x="850437" y="211080"/>
                      </a:lnTo>
                      <a:lnTo>
                        <a:pt x="835516" y="166557"/>
                      </a:lnTo>
                      <a:lnTo>
                        <a:pt x="772546" y="153217"/>
                      </a:lnTo>
                      <a:lnTo>
                        <a:pt x="642574" y="193020"/>
                      </a:lnTo>
                      <a:cubicBezTo>
                        <a:pt x="642432" y="193430"/>
                        <a:pt x="642276" y="193839"/>
                        <a:pt x="642121" y="194246"/>
                      </a:cubicBezTo>
                      <a:cubicBezTo>
                        <a:pt x="606452" y="287354"/>
                        <a:pt x="570425" y="381534"/>
                        <a:pt x="518362" y="466566"/>
                      </a:cubicBezTo>
                      <a:cubicBezTo>
                        <a:pt x="487886" y="516343"/>
                        <a:pt x="445402" y="559826"/>
                        <a:pt x="397697" y="593442"/>
                      </a:cubicBezTo>
                      <a:lnTo>
                        <a:pt x="125428" y="785304"/>
                      </a:lnTo>
                      <a:lnTo>
                        <a:pt x="125286" y="785065"/>
                      </a:lnTo>
                      <a:lnTo>
                        <a:pt x="79424" y="827811"/>
                      </a:lnTo>
                      <a:cubicBezTo>
                        <a:pt x="37004" y="867346"/>
                        <a:pt x="15346" y="932942"/>
                        <a:pt x="5605" y="990114"/>
                      </a:cubicBezTo>
                      <a:cubicBezTo>
                        <a:pt x="-3490" y="1043499"/>
                        <a:pt x="-1851" y="1100334"/>
                        <a:pt x="12982" y="1152416"/>
                      </a:cubicBezTo>
                      <a:cubicBezTo>
                        <a:pt x="62574" y="1326553"/>
                        <a:pt x="203516" y="1384491"/>
                        <a:pt x="363341" y="1407223"/>
                      </a:cubicBezTo>
                      <a:lnTo>
                        <a:pt x="222618" y="1591370"/>
                      </a:lnTo>
                      <a:lnTo>
                        <a:pt x="362920" y="1407777"/>
                      </a:lnTo>
                      <a:cubicBezTo>
                        <a:pt x="477035" y="1394662"/>
                        <a:pt x="590815" y="1352826"/>
                        <a:pt x="704930" y="1276781"/>
                      </a:cubicBezTo>
                      <a:lnTo>
                        <a:pt x="707352" y="1279622"/>
                      </a:lnTo>
                      <a:lnTo>
                        <a:pt x="707289" y="1279145"/>
                      </a:lnTo>
                      <a:lnTo>
                        <a:pt x="707289" y="1279143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91" name="Полилиния: фигура 269">
                  <a:extLst>
                    <a:ext uri="{FF2B5EF4-FFF2-40B4-BE49-F238E27FC236}">
                      <a16:creationId xmlns:a16="http://schemas.microsoft.com/office/drawing/2014/main" id="{E10EC850-52EC-43AF-82DF-A63490AB63B5}"/>
                    </a:ext>
                  </a:extLst>
                </p:cNvPr>
                <p:cNvSpPr/>
                <p:nvPr/>
              </p:nvSpPr>
              <p:spPr>
                <a:xfrm>
                  <a:off x="4627133" y="4057848"/>
                  <a:ext cx="341162" cy="201178"/>
                </a:xfrm>
                <a:custGeom>
                  <a:avLst/>
                  <a:gdLst>
                    <a:gd name="connsiteX0" fmla="*/ 755790 w 798602"/>
                    <a:gd name="connsiteY0" fmla="*/ 185862 h 470921"/>
                    <a:gd name="connsiteX1" fmla="*/ 727155 w 798602"/>
                    <a:gd name="connsiteY1" fmla="*/ 286217 h 470921"/>
                    <a:gd name="connsiteX2" fmla="*/ 621453 w 798602"/>
                    <a:gd name="connsiteY2" fmla="*/ 251260 h 470921"/>
                    <a:gd name="connsiteX3" fmla="*/ 593815 w 798602"/>
                    <a:gd name="connsiteY3" fmla="*/ 324748 h 470921"/>
                    <a:gd name="connsiteX4" fmla="*/ 542588 w 798602"/>
                    <a:gd name="connsiteY4" fmla="*/ 318006 h 470921"/>
                    <a:gd name="connsiteX5" fmla="*/ 537194 w 798602"/>
                    <a:gd name="connsiteY5" fmla="*/ 381380 h 470921"/>
                    <a:gd name="connsiteX6" fmla="*/ 449564 w 798602"/>
                    <a:gd name="connsiteY6" fmla="*/ 358458 h 470921"/>
                    <a:gd name="connsiteX7" fmla="*/ 270262 w 798602"/>
                    <a:gd name="connsiteY7" fmla="*/ 407000 h 470921"/>
                    <a:gd name="connsiteX8" fmla="*/ 301474 w 798602"/>
                    <a:gd name="connsiteY8" fmla="*/ 452696 h 470921"/>
                    <a:gd name="connsiteX9" fmla="*/ 228600 w 798602"/>
                    <a:gd name="connsiteY9" fmla="*/ 470922 h 470921"/>
                    <a:gd name="connsiteX10" fmla="*/ 215849 w 798602"/>
                    <a:gd name="connsiteY10" fmla="*/ 422061 h 470921"/>
                    <a:gd name="connsiteX11" fmla="*/ 160104 w 798602"/>
                    <a:gd name="connsiteY11" fmla="*/ 402937 h 470921"/>
                    <a:gd name="connsiteX12" fmla="*/ 28691 w 798602"/>
                    <a:gd name="connsiteY12" fmla="*/ 441294 h 470921"/>
                    <a:gd name="connsiteX13" fmla="*/ 31329 w 798602"/>
                    <a:gd name="connsiteY13" fmla="*/ 383723 h 470921"/>
                    <a:gd name="connsiteX14" fmla="*/ 20621 w 798602"/>
                    <a:gd name="connsiteY14" fmla="*/ 284699 h 470921"/>
                    <a:gd name="connsiteX15" fmla="*/ 0 w 798602"/>
                    <a:gd name="connsiteY15" fmla="*/ 193955 h 470921"/>
                    <a:gd name="connsiteX16" fmla="*/ 28235 w 798602"/>
                    <a:gd name="connsiteY16" fmla="*/ 191862 h 470921"/>
                    <a:gd name="connsiteX17" fmla="*/ 37517 w 798602"/>
                    <a:gd name="connsiteY17" fmla="*/ 182578 h 470921"/>
                    <a:gd name="connsiteX18" fmla="*/ 83926 w 798602"/>
                    <a:gd name="connsiteY18" fmla="*/ 95931 h 470921"/>
                    <a:gd name="connsiteX19" fmla="*/ 223156 w 798602"/>
                    <a:gd name="connsiteY19" fmla="*/ 92836 h 470921"/>
                    <a:gd name="connsiteX20" fmla="*/ 235531 w 798602"/>
                    <a:gd name="connsiteY20" fmla="*/ 0 h 470921"/>
                    <a:gd name="connsiteX21" fmla="*/ 328350 w 798602"/>
                    <a:gd name="connsiteY21" fmla="*/ 61891 h 470921"/>
                    <a:gd name="connsiteX22" fmla="*/ 334539 w 798602"/>
                    <a:gd name="connsiteY22" fmla="*/ 40229 h 470921"/>
                    <a:gd name="connsiteX23" fmla="*/ 522838 w 798602"/>
                    <a:gd name="connsiteY23" fmla="*/ 113228 h 470921"/>
                    <a:gd name="connsiteX24" fmla="*/ 589487 w 798602"/>
                    <a:gd name="connsiteY24" fmla="*/ 114066 h 470921"/>
                    <a:gd name="connsiteX25" fmla="*/ 595012 w 798602"/>
                    <a:gd name="connsiteY25" fmla="*/ 129972 h 470921"/>
                    <a:gd name="connsiteX26" fmla="*/ 616567 w 798602"/>
                    <a:gd name="connsiteY26" fmla="*/ 113458 h 470921"/>
                    <a:gd name="connsiteX27" fmla="*/ 667038 w 798602"/>
                    <a:gd name="connsiteY27" fmla="*/ 108513 h 470921"/>
                    <a:gd name="connsiteX28" fmla="*/ 688210 w 798602"/>
                    <a:gd name="connsiteY28" fmla="*/ 42176 h 470921"/>
                    <a:gd name="connsiteX29" fmla="*/ 798602 w 798602"/>
                    <a:gd name="connsiteY29" fmla="*/ 103609 h 470921"/>
                    <a:gd name="connsiteX30" fmla="*/ 755790 w 798602"/>
                    <a:gd name="connsiteY30" fmla="*/ 185863 h 470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798602" h="470921">
                      <a:moveTo>
                        <a:pt x="755790" y="185862"/>
                      </a:moveTo>
                      <a:lnTo>
                        <a:pt x="727155" y="286217"/>
                      </a:lnTo>
                      <a:lnTo>
                        <a:pt x="621453" y="251260"/>
                      </a:lnTo>
                      <a:lnTo>
                        <a:pt x="593815" y="324748"/>
                      </a:lnTo>
                      <a:lnTo>
                        <a:pt x="542588" y="318006"/>
                      </a:lnTo>
                      <a:lnTo>
                        <a:pt x="537194" y="381380"/>
                      </a:lnTo>
                      <a:lnTo>
                        <a:pt x="449564" y="358458"/>
                      </a:lnTo>
                      <a:lnTo>
                        <a:pt x="270262" y="407000"/>
                      </a:lnTo>
                      <a:lnTo>
                        <a:pt x="301474" y="452696"/>
                      </a:lnTo>
                      <a:lnTo>
                        <a:pt x="228600" y="470922"/>
                      </a:lnTo>
                      <a:lnTo>
                        <a:pt x="215849" y="422061"/>
                      </a:lnTo>
                      <a:lnTo>
                        <a:pt x="160104" y="402937"/>
                      </a:lnTo>
                      <a:lnTo>
                        <a:pt x="28691" y="441294"/>
                      </a:lnTo>
                      <a:cubicBezTo>
                        <a:pt x="35135" y="423266"/>
                        <a:pt x="32454" y="402880"/>
                        <a:pt x="31329" y="383723"/>
                      </a:cubicBezTo>
                      <a:cubicBezTo>
                        <a:pt x="29379" y="350519"/>
                        <a:pt x="26341" y="317466"/>
                        <a:pt x="20621" y="284699"/>
                      </a:cubicBezTo>
                      <a:cubicBezTo>
                        <a:pt x="15321" y="254332"/>
                        <a:pt x="13452" y="221572"/>
                        <a:pt x="0" y="193955"/>
                      </a:cubicBezTo>
                      <a:lnTo>
                        <a:pt x="28235" y="191862"/>
                      </a:lnTo>
                      <a:lnTo>
                        <a:pt x="37517" y="182578"/>
                      </a:lnTo>
                      <a:lnTo>
                        <a:pt x="83926" y="95931"/>
                      </a:lnTo>
                      <a:lnTo>
                        <a:pt x="223156" y="92836"/>
                      </a:lnTo>
                      <a:lnTo>
                        <a:pt x="235531" y="0"/>
                      </a:lnTo>
                      <a:lnTo>
                        <a:pt x="328350" y="61891"/>
                      </a:lnTo>
                      <a:lnTo>
                        <a:pt x="334539" y="40229"/>
                      </a:lnTo>
                      <a:lnTo>
                        <a:pt x="522838" y="113228"/>
                      </a:lnTo>
                      <a:lnTo>
                        <a:pt x="589487" y="114066"/>
                      </a:lnTo>
                      <a:lnTo>
                        <a:pt x="595012" y="129972"/>
                      </a:lnTo>
                      <a:lnTo>
                        <a:pt x="616567" y="113458"/>
                      </a:lnTo>
                      <a:lnTo>
                        <a:pt x="667038" y="108513"/>
                      </a:lnTo>
                      <a:lnTo>
                        <a:pt x="688210" y="42176"/>
                      </a:lnTo>
                      <a:lnTo>
                        <a:pt x="798602" y="103609"/>
                      </a:lnTo>
                      <a:lnTo>
                        <a:pt x="755790" y="185863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4" name="Группа 303">
                <a:extLst>
                  <a:ext uri="{FF2B5EF4-FFF2-40B4-BE49-F238E27FC236}">
                    <a16:creationId xmlns:a16="http://schemas.microsoft.com/office/drawing/2014/main" id="{78CD563E-3555-4F89-B795-4EF1CC4DD8D0}"/>
                  </a:ext>
                </a:extLst>
              </p:cNvPr>
              <p:cNvGrpSpPr/>
              <p:nvPr/>
            </p:nvGrpSpPr>
            <p:grpSpPr>
              <a:xfrm>
                <a:off x="1528567" y="1275729"/>
                <a:ext cx="524812" cy="689788"/>
                <a:chOff x="5358016" y="3797506"/>
                <a:chExt cx="1714004" cy="2252808"/>
              </a:xfrm>
              <a:solidFill>
                <a:schemeClr val="bg1"/>
              </a:solidFill>
            </p:grpSpPr>
            <p:sp>
              <p:nvSpPr>
                <p:cNvPr id="371" name="Полилиния: фигура 249">
                  <a:extLst>
                    <a:ext uri="{FF2B5EF4-FFF2-40B4-BE49-F238E27FC236}">
                      <a16:creationId xmlns:a16="http://schemas.microsoft.com/office/drawing/2014/main" id="{93416879-36FC-442E-9066-723727FA04C6}"/>
                    </a:ext>
                  </a:extLst>
                </p:cNvPr>
                <p:cNvSpPr/>
                <p:nvPr/>
              </p:nvSpPr>
              <p:spPr>
                <a:xfrm>
                  <a:off x="6003738" y="4393283"/>
                  <a:ext cx="520429" cy="410068"/>
                </a:xfrm>
                <a:custGeom>
                  <a:avLst/>
                  <a:gdLst>
                    <a:gd name="connsiteX0" fmla="*/ 744976 w 1218236"/>
                    <a:gd name="connsiteY0" fmla="*/ 632179 h 959898"/>
                    <a:gd name="connsiteX1" fmla="*/ 190103 w 1218236"/>
                    <a:gd name="connsiteY1" fmla="*/ 873468 h 959898"/>
                    <a:gd name="connsiteX2" fmla="*/ 241667 w 1218236"/>
                    <a:gd name="connsiteY2" fmla="*/ 847562 h 959898"/>
                    <a:gd name="connsiteX3" fmla="*/ 59831 w 1218236"/>
                    <a:gd name="connsiteY3" fmla="*/ 381238 h 959898"/>
                    <a:gd name="connsiteX4" fmla="*/ 0 w 1218236"/>
                    <a:gd name="connsiteY4" fmla="*/ 350272 h 959898"/>
                    <a:gd name="connsiteX5" fmla="*/ 373556 w 1218236"/>
                    <a:gd name="connsiteY5" fmla="*/ 234007 h 959898"/>
                    <a:gd name="connsiteX6" fmla="*/ 447155 w 1218236"/>
                    <a:gd name="connsiteY6" fmla="*/ 174400 h 959898"/>
                    <a:gd name="connsiteX7" fmla="*/ 493126 w 1218236"/>
                    <a:gd name="connsiteY7" fmla="*/ 64050 h 959898"/>
                    <a:gd name="connsiteX8" fmla="*/ 607752 w 1218236"/>
                    <a:gd name="connsiteY8" fmla="*/ 27283 h 959898"/>
                    <a:gd name="connsiteX9" fmla="*/ 690620 w 1218236"/>
                    <a:gd name="connsiteY9" fmla="*/ 0 h 959898"/>
                    <a:gd name="connsiteX10" fmla="*/ 609464 w 1218236"/>
                    <a:gd name="connsiteY10" fmla="*/ 28768 h 959898"/>
                    <a:gd name="connsiteX11" fmla="*/ 814845 w 1218236"/>
                    <a:gd name="connsiteY11" fmla="*/ 205555 h 959898"/>
                    <a:gd name="connsiteX12" fmla="*/ 1218237 w 1218236"/>
                    <a:gd name="connsiteY12" fmla="*/ 440909 h 959898"/>
                    <a:gd name="connsiteX13" fmla="*/ 1134710 w 1218236"/>
                    <a:gd name="connsiteY13" fmla="*/ 959899 h 959898"/>
                    <a:gd name="connsiteX14" fmla="*/ 870414 w 1218236"/>
                    <a:gd name="connsiteY14" fmla="*/ 902425 h 959898"/>
                    <a:gd name="connsiteX15" fmla="*/ 744976 w 1218236"/>
                    <a:gd name="connsiteY15" fmla="*/ 632179 h 959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18236" h="959898">
                      <a:moveTo>
                        <a:pt x="744976" y="632179"/>
                      </a:moveTo>
                      <a:cubicBezTo>
                        <a:pt x="560019" y="712609"/>
                        <a:pt x="375062" y="793038"/>
                        <a:pt x="190103" y="873468"/>
                      </a:cubicBezTo>
                      <a:cubicBezTo>
                        <a:pt x="205983" y="864288"/>
                        <a:pt x="232586" y="859572"/>
                        <a:pt x="241667" y="847562"/>
                      </a:cubicBezTo>
                      <a:cubicBezTo>
                        <a:pt x="181055" y="692121"/>
                        <a:pt x="120443" y="536679"/>
                        <a:pt x="59831" y="381238"/>
                      </a:cubicBezTo>
                      <a:cubicBezTo>
                        <a:pt x="39886" y="370916"/>
                        <a:pt x="19945" y="360594"/>
                        <a:pt x="0" y="350272"/>
                      </a:cubicBezTo>
                      <a:cubicBezTo>
                        <a:pt x="124517" y="311517"/>
                        <a:pt x="249036" y="272762"/>
                        <a:pt x="373556" y="234007"/>
                      </a:cubicBezTo>
                      <a:cubicBezTo>
                        <a:pt x="397650" y="213804"/>
                        <a:pt x="425206" y="196239"/>
                        <a:pt x="447155" y="174400"/>
                      </a:cubicBezTo>
                      <a:cubicBezTo>
                        <a:pt x="462478" y="137616"/>
                        <a:pt x="477801" y="100833"/>
                        <a:pt x="493126" y="64050"/>
                      </a:cubicBezTo>
                      <a:cubicBezTo>
                        <a:pt x="531382" y="52271"/>
                        <a:pt x="569264" y="36712"/>
                        <a:pt x="607752" y="27283"/>
                      </a:cubicBezTo>
                      <a:cubicBezTo>
                        <a:pt x="635811" y="22226"/>
                        <a:pt x="662923" y="8403"/>
                        <a:pt x="690620" y="0"/>
                      </a:cubicBezTo>
                      <a:cubicBezTo>
                        <a:pt x="663568" y="9589"/>
                        <a:pt x="636515" y="19179"/>
                        <a:pt x="609464" y="28768"/>
                      </a:cubicBezTo>
                      <a:cubicBezTo>
                        <a:pt x="678153" y="87376"/>
                        <a:pt x="744997" y="148562"/>
                        <a:pt x="814845" y="205555"/>
                      </a:cubicBezTo>
                      <a:cubicBezTo>
                        <a:pt x="949310" y="284006"/>
                        <a:pt x="1083772" y="362458"/>
                        <a:pt x="1218237" y="440909"/>
                      </a:cubicBezTo>
                      <a:cubicBezTo>
                        <a:pt x="1190394" y="613905"/>
                        <a:pt x="1162550" y="786902"/>
                        <a:pt x="1134710" y="959899"/>
                      </a:cubicBezTo>
                      <a:cubicBezTo>
                        <a:pt x="1046611" y="940740"/>
                        <a:pt x="958512" y="921582"/>
                        <a:pt x="870414" y="902425"/>
                      </a:cubicBezTo>
                      <a:cubicBezTo>
                        <a:pt x="828602" y="812343"/>
                        <a:pt x="786790" y="722261"/>
                        <a:pt x="744976" y="632179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72" name="Полилиния: фигура 250">
                  <a:extLst>
                    <a:ext uri="{FF2B5EF4-FFF2-40B4-BE49-F238E27FC236}">
                      <a16:creationId xmlns:a16="http://schemas.microsoft.com/office/drawing/2014/main" id="{AEA5BB7A-7E4E-44B2-A022-0A541F0F46F8}"/>
                    </a:ext>
                  </a:extLst>
                </p:cNvPr>
                <p:cNvSpPr/>
                <p:nvPr/>
              </p:nvSpPr>
              <p:spPr>
                <a:xfrm>
                  <a:off x="5517352" y="4236369"/>
                  <a:ext cx="741713" cy="382084"/>
                </a:xfrm>
                <a:custGeom>
                  <a:avLst/>
                  <a:gdLst>
                    <a:gd name="connsiteX0" fmla="*/ 482848 w 1736221"/>
                    <a:gd name="connsiteY0" fmla="*/ 894391 h 894391"/>
                    <a:gd name="connsiteX1" fmla="*/ 413457 w 1736221"/>
                    <a:gd name="connsiteY1" fmla="*/ 843784 h 894391"/>
                    <a:gd name="connsiteX2" fmla="*/ 0 w 1736221"/>
                    <a:gd name="connsiteY2" fmla="*/ 612436 h 894391"/>
                    <a:gd name="connsiteX3" fmla="*/ 11566 w 1736221"/>
                    <a:gd name="connsiteY3" fmla="*/ 563275 h 894391"/>
                    <a:gd name="connsiteX4" fmla="*/ 54938 w 1736221"/>
                    <a:gd name="connsiteY4" fmla="*/ 577734 h 894391"/>
                    <a:gd name="connsiteX5" fmla="*/ 67947 w 1736221"/>
                    <a:gd name="connsiteY5" fmla="*/ 517005 h 894391"/>
                    <a:gd name="connsiteX6" fmla="*/ 96860 w 1736221"/>
                    <a:gd name="connsiteY6" fmla="*/ 511221 h 894391"/>
                    <a:gd name="connsiteX7" fmla="*/ 95418 w 1736221"/>
                    <a:gd name="connsiteY7" fmla="*/ 399885 h 894391"/>
                    <a:gd name="connsiteX8" fmla="*/ 263112 w 1736221"/>
                    <a:gd name="connsiteY8" fmla="*/ 556045 h 894391"/>
                    <a:gd name="connsiteX9" fmla="*/ 294919 w 1736221"/>
                    <a:gd name="connsiteY9" fmla="*/ 574842 h 894391"/>
                    <a:gd name="connsiteX10" fmla="*/ 406232 w 1736221"/>
                    <a:gd name="connsiteY10" fmla="*/ 316022 h 894391"/>
                    <a:gd name="connsiteX11" fmla="*/ 400450 w 1736221"/>
                    <a:gd name="connsiteY11" fmla="*/ 233605 h 894391"/>
                    <a:gd name="connsiteX12" fmla="*/ 370090 w 1736221"/>
                    <a:gd name="connsiteY12" fmla="*/ 184443 h 894391"/>
                    <a:gd name="connsiteX13" fmla="*/ 364310 w 1736221"/>
                    <a:gd name="connsiteY13" fmla="*/ 68769 h 894391"/>
                    <a:gd name="connsiteX14" fmla="*/ 432255 w 1736221"/>
                    <a:gd name="connsiteY14" fmla="*/ 70214 h 894391"/>
                    <a:gd name="connsiteX15" fmla="*/ 433696 w 1736221"/>
                    <a:gd name="connsiteY15" fmla="*/ 39850 h 894391"/>
                    <a:gd name="connsiteX16" fmla="*/ 650543 w 1736221"/>
                    <a:gd name="connsiteY16" fmla="*/ 58647 h 894391"/>
                    <a:gd name="connsiteX17" fmla="*/ 708368 w 1736221"/>
                    <a:gd name="connsiteY17" fmla="*/ 279873 h 894391"/>
                    <a:gd name="connsiteX18" fmla="*/ 789325 w 1736221"/>
                    <a:gd name="connsiteY18" fmla="*/ 373858 h 894391"/>
                    <a:gd name="connsiteX19" fmla="*/ 826910 w 1736221"/>
                    <a:gd name="connsiteY19" fmla="*/ 398439 h 894391"/>
                    <a:gd name="connsiteX20" fmla="*/ 983042 w 1736221"/>
                    <a:gd name="connsiteY20" fmla="*/ 425912 h 894391"/>
                    <a:gd name="connsiteX21" fmla="*/ 1141310 w 1736221"/>
                    <a:gd name="connsiteY21" fmla="*/ 0 h 894391"/>
                    <a:gd name="connsiteX22" fmla="*/ 1180112 w 1736221"/>
                    <a:gd name="connsiteY22" fmla="*/ 20533 h 894391"/>
                    <a:gd name="connsiteX23" fmla="*/ 1383485 w 1736221"/>
                    <a:gd name="connsiteY23" fmla="*/ 237131 h 894391"/>
                    <a:gd name="connsiteX24" fmla="*/ 1645843 w 1736221"/>
                    <a:gd name="connsiteY24" fmla="*/ 308040 h 894391"/>
                    <a:gd name="connsiteX25" fmla="*/ 1736221 w 1736221"/>
                    <a:gd name="connsiteY25" fmla="*/ 388318 h 894391"/>
                    <a:gd name="connsiteX26" fmla="*/ 1627799 w 1736221"/>
                    <a:gd name="connsiteY26" fmla="*/ 427357 h 894391"/>
                    <a:gd name="connsiteX27" fmla="*/ 1607931 w 1736221"/>
                    <a:gd name="connsiteY27" fmla="*/ 542097 h 894391"/>
                    <a:gd name="connsiteX28" fmla="*/ 1523571 w 1736221"/>
                    <a:gd name="connsiteY28" fmla="*/ 594150 h 894391"/>
                    <a:gd name="connsiteX29" fmla="*/ 751739 w 1736221"/>
                    <a:gd name="connsiteY29" fmla="*/ 839446 h 894391"/>
                    <a:gd name="connsiteX30" fmla="*/ 722823 w 1736221"/>
                    <a:gd name="connsiteY30" fmla="*/ 778717 h 894391"/>
                    <a:gd name="connsiteX31" fmla="*/ 482846 w 1736221"/>
                    <a:gd name="connsiteY31" fmla="*/ 894391 h 894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736221" h="894391">
                      <a:moveTo>
                        <a:pt x="482848" y="894391"/>
                      </a:moveTo>
                      <a:lnTo>
                        <a:pt x="413457" y="843784"/>
                      </a:lnTo>
                      <a:lnTo>
                        <a:pt x="0" y="612436"/>
                      </a:lnTo>
                      <a:lnTo>
                        <a:pt x="11566" y="563275"/>
                      </a:lnTo>
                      <a:lnTo>
                        <a:pt x="54938" y="577734"/>
                      </a:lnTo>
                      <a:lnTo>
                        <a:pt x="67947" y="517005"/>
                      </a:lnTo>
                      <a:lnTo>
                        <a:pt x="96860" y="511221"/>
                      </a:lnTo>
                      <a:lnTo>
                        <a:pt x="95418" y="399885"/>
                      </a:lnTo>
                      <a:lnTo>
                        <a:pt x="263112" y="556045"/>
                      </a:lnTo>
                      <a:lnTo>
                        <a:pt x="294919" y="574842"/>
                      </a:lnTo>
                      <a:lnTo>
                        <a:pt x="406232" y="316022"/>
                      </a:lnTo>
                      <a:lnTo>
                        <a:pt x="400450" y="233605"/>
                      </a:lnTo>
                      <a:lnTo>
                        <a:pt x="370090" y="184443"/>
                      </a:lnTo>
                      <a:lnTo>
                        <a:pt x="364310" y="68769"/>
                      </a:lnTo>
                      <a:lnTo>
                        <a:pt x="432255" y="70214"/>
                      </a:lnTo>
                      <a:lnTo>
                        <a:pt x="433696" y="39850"/>
                      </a:lnTo>
                      <a:lnTo>
                        <a:pt x="650543" y="58647"/>
                      </a:lnTo>
                      <a:lnTo>
                        <a:pt x="708368" y="279873"/>
                      </a:lnTo>
                      <a:lnTo>
                        <a:pt x="789325" y="373858"/>
                      </a:lnTo>
                      <a:lnTo>
                        <a:pt x="826910" y="398439"/>
                      </a:lnTo>
                      <a:lnTo>
                        <a:pt x="983042" y="425912"/>
                      </a:lnTo>
                      <a:lnTo>
                        <a:pt x="1141310" y="0"/>
                      </a:lnTo>
                      <a:lnTo>
                        <a:pt x="1180112" y="20533"/>
                      </a:lnTo>
                      <a:cubicBezTo>
                        <a:pt x="1180112" y="20533"/>
                        <a:pt x="1311763" y="159600"/>
                        <a:pt x="1383485" y="237131"/>
                      </a:cubicBezTo>
                      <a:cubicBezTo>
                        <a:pt x="1451849" y="252606"/>
                        <a:pt x="1592305" y="291956"/>
                        <a:pt x="1645843" y="308040"/>
                      </a:cubicBezTo>
                      <a:cubicBezTo>
                        <a:pt x="1692673" y="345927"/>
                        <a:pt x="1736221" y="388318"/>
                        <a:pt x="1736221" y="388318"/>
                      </a:cubicBezTo>
                      <a:lnTo>
                        <a:pt x="1627799" y="427357"/>
                      </a:lnTo>
                      <a:cubicBezTo>
                        <a:pt x="1627799" y="427357"/>
                        <a:pt x="1626863" y="520747"/>
                        <a:pt x="1607931" y="542097"/>
                      </a:cubicBezTo>
                      <a:cubicBezTo>
                        <a:pt x="1587785" y="564821"/>
                        <a:pt x="1562770" y="573282"/>
                        <a:pt x="1523571" y="594150"/>
                      </a:cubicBezTo>
                      <a:cubicBezTo>
                        <a:pt x="1484371" y="615020"/>
                        <a:pt x="751739" y="839446"/>
                        <a:pt x="751739" y="839446"/>
                      </a:cubicBezTo>
                      <a:lnTo>
                        <a:pt x="722823" y="778717"/>
                      </a:lnTo>
                      <a:lnTo>
                        <a:pt x="482846" y="894391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73" name="Полилиния: фигура 251">
                  <a:extLst>
                    <a:ext uri="{FF2B5EF4-FFF2-40B4-BE49-F238E27FC236}">
                      <a16:creationId xmlns:a16="http://schemas.microsoft.com/office/drawing/2014/main" id="{2B5749B2-68DE-43D1-9911-D5CEECAC5A33}"/>
                    </a:ext>
                  </a:extLst>
                </p:cNvPr>
                <p:cNvSpPr/>
                <p:nvPr/>
              </p:nvSpPr>
              <p:spPr>
                <a:xfrm>
                  <a:off x="6428332" y="4580938"/>
                  <a:ext cx="643688" cy="684345"/>
                </a:xfrm>
                <a:custGeom>
                  <a:avLst/>
                  <a:gdLst>
                    <a:gd name="connsiteX0" fmla="*/ 292355 w 1506764"/>
                    <a:gd name="connsiteY0" fmla="*/ 1393356 h 1601931"/>
                    <a:gd name="connsiteX1" fmla="*/ 357778 w 1506764"/>
                    <a:gd name="connsiteY1" fmla="*/ 1156155 h 1601931"/>
                    <a:gd name="connsiteX2" fmla="*/ 269865 w 1506764"/>
                    <a:gd name="connsiteY2" fmla="*/ 1131617 h 1601931"/>
                    <a:gd name="connsiteX3" fmla="*/ 147200 w 1506764"/>
                    <a:gd name="connsiteY3" fmla="*/ 1156155 h 1601931"/>
                    <a:gd name="connsiteX4" fmla="*/ 69509 w 1506764"/>
                    <a:gd name="connsiteY4" fmla="*/ 1201141 h 1601931"/>
                    <a:gd name="connsiteX5" fmla="*/ 0 w 1506764"/>
                    <a:gd name="connsiteY5" fmla="*/ 1141841 h 1601931"/>
                    <a:gd name="connsiteX6" fmla="*/ 2042 w 1506764"/>
                    <a:gd name="connsiteY6" fmla="*/ 1082540 h 1601931"/>
                    <a:gd name="connsiteX7" fmla="*/ 51109 w 1506764"/>
                    <a:gd name="connsiteY7" fmla="*/ 1082540 h 1601931"/>
                    <a:gd name="connsiteX8" fmla="*/ 134934 w 1506764"/>
                    <a:gd name="connsiteY8" fmla="*/ 485446 h 1601931"/>
                    <a:gd name="connsiteX9" fmla="*/ 224617 w 1506764"/>
                    <a:gd name="connsiteY9" fmla="*/ 0 h 1601931"/>
                    <a:gd name="connsiteX10" fmla="*/ 977249 w 1506764"/>
                    <a:gd name="connsiteY10" fmla="*/ 436369 h 1601931"/>
                    <a:gd name="connsiteX11" fmla="*/ 1324807 w 1506764"/>
                    <a:gd name="connsiteY11" fmla="*/ 655168 h 1601931"/>
                    <a:gd name="connsiteX12" fmla="*/ 1403426 w 1506764"/>
                    <a:gd name="connsiteY12" fmla="*/ 733444 h 1601931"/>
                    <a:gd name="connsiteX13" fmla="*/ 1337825 w 1506764"/>
                    <a:gd name="connsiteY13" fmla="*/ 804081 h 1601931"/>
                    <a:gd name="connsiteX14" fmla="*/ 1500629 w 1506764"/>
                    <a:gd name="connsiteY14" fmla="*/ 968029 h 1601931"/>
                    <a:gd name="connsiteX15" fmla="*/ 1408628 w 1506764"/>
                    <a:gd name="connsiteY15" fmla="*/ 1064137 h 1601931"/>
                    <a:gd name="connsiteX16" fmla="*/ 1506764 w 1506764"/>
                    <a:gd name="connsiteY16" fmla="*/ 1145930 h 1601931"/>
                    <a:gd name="connsiteX17" fmla="*/ 1417380 w 1506764"/>
                    <a:gd name="connsiteY17" fmla="*/ 1550269 h 1601931"/>
                    <a:gd name="connsiteX18" fmla="*/ 1361604 w 1506764"/>
                    <a:gd name="connsiteY18" fmla="*/ 1601931 h 1601931"/>
                    <a:gd name="connsiteX19" fmla="*/ 862760 w 1506764"/>
                    <a:gd name="connsiteY19" fmla="*/ 1217500 h 1601931"/>
                    <a:gd name="connsiteX20" fmla="*/ 948623 w 1506764"/>
                    <a:gd name="connsiteY20" fmla="*/ 1569213 h 1601931"/>
                    <a:gd name="connsiteX21" fmla="*/ 736003 w 1506764"/>
                    <a:gd name="connsiteY21" fmla="*/ 1565124 h 1601931"/>
                    <a:gd name="connsiteX22" fmla="*/ 607203 w 1506764"/>
                    <a:gd name="connsiteY22" fmla="*/ 1428119 h 1601931"/>
                    <a:gd name="connsiteX23" fmla="*/ 441601 w 1506764"/>
                    <a:gd name="connsiteY23" fmla="*/ 1583527 h 1601931"/>
                    <a:gd name="connsiteX24" fmla="*/ 282135 w 1506764"/>
                    <a:gd name="connsiteY24" fmla="*/ 1450612 h 1601931"/>
                    <a:gd name="connsiteX25" fmla="*/ 292355 w 1506764"/>
                    <a:gd name="connsiteY25" fmla="*/ 1393356 h 1601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506764" h="1601931">
                      <a:moveTo>
                        <a:pt x="292355" y="1393356"/>
                      </a:moveTo>
                      <a:lnTo>
                        <a:pt x="357778" y="1156155"/>
                      </a:lnTo>
                      <a:cubicBezTo>
                        <a:pt x="357778" y="1156155"/>
                        <a:pt x="292355" y="1133662"/>
                        <a:pt x="269865" y="1131617"/>
                      </a:cubicBezTo>
                      <a:cubicBezTo>
                        <a:pt x="247379" y="1129571"/>
                        <a:pt x="159466" y="1147976"/>
                        <a:pt x="147200" y="1156155"/>
                      </a:cubicBezTo>
                      <a:cubicBezTo>
                        <a:pt x="134934" y="1164335"/>
                        <a:pt x="69509" y="1201141"/>
                        <a:pt x="69509" y="1201141"/>
                      </a:cubicBezTo>
                      <a:lnTo>
                        <a:pt x="0" y="1141841"/>
                      </a:lnTo>
                      <a:lnTo>
                        <a:pt x="2042" y="1082540"/>
                      </a:lnTo>
                      <a:lnTo>
                        <a:pt x="51109" y="1082540"/>
                      </a:lnTo>
                      <a:lnTo>
                        <a:pt x="134934" y="485446"/>
                      </a:lnTo>
                      <a:lnTo>
                        <a:pt x="224617" y="0"/>
                      </a:lnTo>
                      <a:lnTo>
                        <a:pt x="977249" y="436369"/>
                      </a:lnTo>
                      <a:lnTo>
                        <a:pt x="1324807" y="655168"/>
                      </a:lnTo>
                      <a:lnTo>
                        <a:pt x="1403426" y="733444"/>
                      </a:lnTo>
                      <a:lnTo>
                        <a:pt x="1337825" y="804081"/>
                      </a:lnTo>
                      <a:lnTo>
                        <a:pt x="1500629" y="968029"/>
                      </a:lnTo>
                      <a:lnTo>
                        <a:pt x="1408628" y="1064137"/>
                      </a:lnTo>
                      <a:lnTo>
                        <a:pt x="1506764" y="1145930"/>
                      </a:lnTo>
                      <a:lnTo>
                        <a:pt x="1417380" y="1550269"/>
                      </a:lnTo>
                      <a:lnTo>
                        <a:pt x="1361604" y="1601931"/>
                      </a:lnTo>
                      <a:lnTo>
                        <a:pt x="862760" y="1217500"/>
                      </a:lnTo>
                      <a:lnTo>
                        <a:pt x="948623" y="1569213"/>
                      </a:lnTo>
                      <a:lnTo>
                        <a:pt x="736003" y="1565124"/>
                      </a:lnTo>
                      <a:lnTo>
                        <a:pt x="607203" y="1428119"/>
                      </a:lnTo>
                      <a:lnTo>
                        <a:pt x="441601" y="1583527"/>
                      </a:lnTo>
                      <a:lnTo>
                        <a:pt x="282135" y="1450612"/>
                      </a:lnTo>
                      <a:lnTo>
                        <a:pt x="292355" y="1393356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74" name="Полилиния: фигура 252">
                  <a:extLst>
                    <a:ext uri="{FF2B5EF4-FFF2-40B4-BE49-F238E27FC236}">
                      <a16:creationId xmlns:a16="http://schemas.microsoft.com/office/drawing/2014/main" id="{38178625-A7FC-4D2D-AB79-F35DBE261E00}"/>
                    </a:ext>
                  </a:extLst>
                </p:cNvPr>
                <p:cNvSpPr/>
                <p:nvPr/>
              </p:nvSpPr>
              <p:spPr>
                <a:xfrm>
                  <a:off x="6405193" y="5520360"/>
                  <a:ext cx="497389" cy="529954"/>
                </a:xfrm>
                <a:custGeom>
                  <a:avLst/>
                  <a:gdLst>
                    <a:gd name="connsiteX0" fmla="*/ 187984 w 1164300"/>
                    <a:gd name="connsiteY0" fmla="*/ 1240530 h 1240529"/>
                    <a:gd name="connsiteX1" fmla="*/ 123673 w 1164300"/>
                    <a:gd name="connsiteY1" fmla="*/ 1173740 h 1240529"/>
                    <a:gd name="connsiteX2" fmla="*/ 97097 w 1164300"/>
                    <a:gd name="connsiteY2" fmla="*/ 1141022 h 1240529"/>
                    <a:gd name="connsiteX3" fmla="*/ 30742 w 1164300"/>
                    <a:gd name="connsiteY3" fmla="*/ 900724 h 1240529"/>
                    <a:gd name="connsiteX4" fmla="*/ 12 w 1164300"/>
                    <a:gd name="connsiteY4" fmla="*/ 643885 h 1240529"/>
                    <a:gd name="connsiteX5" fmla="*/ 25538 w 1164300"/>
                    <a:gd name="connsiteY5" fmla="*/ 447821 h 1240529"/>
                    <a:gd name="connsiteX6" fmla="*/ 20696 w 1164300"/>
                    <a:gd name="connsiteY6" fmla="*/ 383498 h 1240529"/>
                    <a:gd name="connsiteX7" fmla="*/ 15318 w 1164300"/>
                    <a:gd name="connsiteY7" fmla="*/ 327175 h 1240529"/>
                    <a:gd name="connsiteX8" fmla="*/ 164563 w 1164300"/>
                    <a:gd name="connsiteY8" fmla="*/ 0 h 1240529"/>
                    <a:gd name="connsiteX9" fmla="*/ 262697 w 1164300"/>
                    <a:gd name="connsiteY9" fmla="*/ 6134 h 1240529"/>
                    <a:gd name="connsiteX10" fmla="*/ 739056 w 1164300"/>
                    <a:gd name="connsiteY10" fmla="*/ 18403 h 1240529"/>
                    <a:gd name="connsiteX11" fmla="*/ 1133635 w 1164300"/>
                    <a:gd name="connsiteY11" fmla="*/ 18403 h 1240529"/>
                    <a:gd name="connsiteX12" fmla="*/ 1164301 w 1164300"/>
                    <a:gd name="connsiteY12" fmla="*/ 49077 h 1240529"/>
                    <a:gd name="connsiteX13" fmla="*/ 1162259 w 1164300"/>
                    <a:gd name="connsiteY13" fmla="*/ 77704 h 1240529"/>
                    <a:gd name="connsiteX14" fmla="*/ 1102970 w 1164300"/>
                    <a:gd name="connsiteY14" fmla="*/ 124015 h 1240529"/>
                    <a:gd name="connsiteX15" fmla="*/ 1002787 w 1164300"/>
                    <a:gd name="connsiteY15" fmla="*/ 292413 h 1240529"/>
                    <a:gd name="connsiteX16" fmla="*/ 747234 w 1164300"/>
                    <a:gd name="connsiteY16" fmla="*/ 588915 h 1240529"/>
                    <a:gd name="connsiteX17" fmla="*/ 751322 w 1164300"/>
                    <a:gd name="connsiteY17" fmla="*/ 637991 h 1240529"/>
                    <a:gd name="connsiteX18" fmla="*/ 726786 w 1164300"/>
                    <a:gd name="connsiteY18" fmla="*/ 672753 h 1240529"/>
                    <a:gd name="connsiteX19" fmla="*/ 674385 w 1164300"/>
                    <a:gd name="connsiteY19" fmla="*/ 709592 h 1240529"/>
                    <a:gd name="connsiteX20" fmla="*/ 187984 w 1164300"/>
                    <a:gd name="connsiteY20" fmla="*/ 1240530 h 124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164300" h="1240529">
                      <a:moveTo>
                        <a:pt x="187984" y="1240530"/>
                      </a:moveTo>
                      <a:lnTo>
                        <a:pt x="123673" y="1173740"/>
                      </a:lnTo>
                      <a:cubicBezTo>
                        <a:pt x="123673" y="1173740"/>
                        <a:pt x="117369" y="1179728"/>
                        <a:pt x="97097" y="1141022"/>
                      </a:cubicBezTo>
                      <a:cubicBezTo>
                        <a:pt x="76824" y="1102318"/>
                        <a:pt x="55011" y="970077"/>
                        <a:pt x="30742" y="900724"/>
                      </a:cubicBezTo>
                      <a:cubicBezTo>
                        <a:pt x="14893" y="820845"/>
                        <a:pt x="-500" y="712480"/>
                        <a:pt x="12" y="643885"/>
                      </a:cubicBezTo>
                      <a:cubicBezTo>
                        <a:pt x="9996" y="574237"/>
                        <a:pt x="21613" y="487782"/>
                        <a:pt x="25538" y="447821"/>
                      </a:cubicBezTo>
                      <a:cubicBezTo>
                        <a:pt x="29466" y="407860"/>
                        <a:pt x="22259" y="401805"/>
                        <a:pt x="20696" y="383498"/>
                      </a:cubicBezTo>
                      <a:cubicBezTo>
                        <a:pt x="19128" y="365192"/>
                        <a:pt x="15318" y="327175"/>
                        <a:pt x="15318" y="327175"/>
                      </a:cubicBezTo>
                      <a:lnTo>
                        <a:pt x="164563" y="0"/>
                      </a:lnTo>
                      <a:lnTo>
                        <a:pt x="262697" y="6134"/>
                      </a:lnTo>
                      <a:lnTo>
                        <a:pt x="739056" y="18403"/>
                      </a:lnTo>
                      <a:lnTo>
                        <a:pt x="1133635" y="18403"/>
                      </a:lnTo>
                      <a:lnTo>
                        <a:pt x="1164301" y="49077"/>
                      </a:lnTo>
                      <a:lnTo>
                        <a:pt x="1162259" y="77704"/>
                      </a:lnTo>
                      <a:lnTo>
                        <a:pt x="1102970" y="124015"/>
                      </a:lnTo>
                      <a:lnTo>
                        <a:pt x="1002787" y="292413"/>
                      </a:lnTo>
                      <a:lnTo>
                        <a:pt x="747234" y="588915"/>
                      </a:lnTo>
                      <a:lnTo>
                        <a:pt x="751322" y="637991"/>
                      </a:lnTo>
                      <a:lnTo>
                        <a:pt x="726786" y="672753"/>
                      </a:lnTo>
                      <a:lnTo>
                        <a:pt x="674385" y="709592"/>
                      </a:lnTo>
                      <a:lnTo>
                        <a:pt x="187984" y="124053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75" name="Полилиния: фигура 253">
                  <a:extLst>
                    <a:ext uri="{FF2B5EF4-FFF2-40B4-BE49-F238E27FC236}">
                      <a16:creationId xmlns:a16="http://schemas.microsoft.com/office/drawing/2014/main" id="{9E7FF04A-5D28-4EA8-8032-05C7608A414D}"/>
                    </a:ext>
                  </a:extLst>
                </p:cNvPr>
                <p:cNvSpPr/>
                <p:nvPr/>
              </p:nvSpPr>
              <p:spPr>
                <a:xfrm>
                  <a:off x="5848385" y="5027675"/>
                  <a:ext cx="1041095" cy="518018"/>
                </a:xfrm>
                <a:custGeom>
                  <a:avLst/>
                  <a:gdLst>
                    <a:gd name="connsiteX0" fmla="*/ 1465909 w 2437023"/>
                    <a:gd name="connsiteY0" fmla="*/ 1155337 h 1212592"/>
                    <a:gd name="connsiteX1" fmla="*/ 2437024 w 2437023"/>
                    <a:gd name="connsiteY1" fmla="*/ 1177830 h 1212592"/>
                    <a:gd name="connsiteX2" fmla="*/ 2434982 w 2437023"/>
                    <a:gd name="connsiteY2" fmla="*/ 973346 h 1212592"/>
                    <a:gd name="connsiteX3" fmla="*/ 2310269 w 2437023"/>
                    <a:gd name="connsiteY3" fmla="*/ 521435 h 1212592"/>
                    <a:gd name="connsiteX4" fmla="*/ 2085380 w 2437023"/>
                    <a:gd name="connsiteY4" fmla="*/ 519390 h 1212592"/>
                    <a:gd name="connsiteX5" fmla="*/ 1966801 w 2437023"/>
                    <a:gd name="connsiteY5" fmla="*/ 374206 h 1212592"/>
                    <a:gd name="connsiteX6" fmla="*/ 1799155 w 2437023"/>
                    <a:gd name="connsiteY6" fmla="*/ 539839 h 1212592"/>
                    <a:gd name="connsiteX7" fmla="*/ 1639689 w 2437023"/>
                    <a:gd name="connsiteY7" fmla="*/ 417148 h 1212592"/>
                    <a:gd name="connsiteX8" fmla="*/ 1647867 w 2437023"/>
                    <a:gd name="connsiteY8" fmla="*/ 347623 h 1212592"/>
                    <a:gd name="connsiteX9" fmla="*/ 1459775 w 2437023"/>
                    <a:gd name="connsiteY9" fmla="*/ 286278 h 1212592"/>
                    <a:gd name="connsiteX10" fmla="*/ 1384132 w 2437023"/>
                    <a:gd name="connsiteY10" fmla="*/ 349668 h 1212592"/>
                    <a:gd name="connsiteX11" fmla="*/ 1322798 w 2437023"/>
                    <a:gd name="connsiteY11" fmla="*/ 269919 h 1212592"/>
                    <a:gd name="connsiteX12" fmla="*/ 1269639 w 2437023"/>
                    <a:gd name="connsiteY12" fmla="*/ 284233 h 1212592"/>
                    <a:gd name="connsiteX13" fmla="*/ 1059064 w 2437023"/>
                    <a:gd name="connsiteY13" fmla="*/ 210619 h 1212592"/>
                    <a:gd name="connsiteX14" fmla="*/ 1026350 w 2437023"/>
                    <a:gd name="connsiteY14" fmla="*/ 237201 h 1212592"/>
                    <a:gd name="connsiteX15" fmla="*/ 920039 w 2437023"/>
                    <a:gd name="connsiteY15" fmla="*/ 181991 h 1212592"/>
                    <a:gd name="connsiteX16" fmla="*/ 850528 w 2437023"/>
                    <a:gd name="connsiteY16" fmla="*/ 116556 h 1212592"/>
                    <a:gd name="connsiteX17" fmla="*/ 819860 w 2437023"/>
                    <a:gd name="connsiteY17" fmla="*/ 34762 h 1212592"/>
                    <a:gd name="connsiteX18" fmla="*/ 778969 w 2437023"/>
                    <a:gd name="connsiteY18" fmla="*/ 63390 h 1212592"/>
                    <a:gd name="connsiteX19" fmla="*/ 752391 w 2437023"/>
                    <a:gd name="connsiteY19" fmla="*/ 30672 h 1212592"/>
                    <a:gd name="connsiteX20" fmla="*/ 713546 w 2437023"/>
                    <a:gd name="connsiteY20" fmla="*/ 98152 h 1212592"/>
                    <a:gd name="connsiteX21" fmla="*/ 586793 w 2437023"/>
                    <a:gd name="connsiteY21" fmla="*/ 51121 h 1212592"/>
                    <a:gd name="connsiteX22" fmla="*/ 468212 w 2437023"/>
                    <a:gd name="connsiteY22" fmla="*/ 59301 h 1212592"/>
                    <a:gd name="connsiteX23" fmla="*/ 394611 w 2437023"/>
                    <a:gd name="connsiteY23" fmla="*/ 0 h 1212592"/>
                    <a:gd name="connsiteX24" fmla="*/ 296478 w 2437023"/>
                    <a:gd name="connsiteY24" fmla="*/ 4090 h 1212592"/>
                    <a:gd name="connsiteX25" fmla="*/ 327146 w 2437023"/>
                    <a:gd name="connsiteY25" fmla="*/ 106332 h 1212592"/>
                    <a:gd name="connsiteX26" fmla="*/ 300568 w 2437023"/>
                    <a:gd name="connsiteY26" fmla="*/ 267875 h 1212592"/>
                    <a:gd name="connsiteX27" fmla="*/ 255589 w 2437023"/>
                    <a:gd name="connsiteY27" fmla="*/ 464179 h 1212592"/>
                    <a:gd name="connsiteX28" fmla="*/ 143144 w 2437023"/>
                    <a:gd name="connsiteY28" fmla="*/ 815893 h 1212592"/>
                    <a:gd name="connsiteX29" fmla="*/ 26612 w 2437023"/>
                    <a:gd name="connsiteY29" fmla="*/ 991749 h 1212592"/>
                    <a:gd name="connsiteX30" fmla="*/ 32 w 2437023"/>
                    <a:gd name="connsiteY30" fmla="*/ 1046960 h 1212592"/>
                    <a:gd name="connsiteX31" fmla="*/ 175858 w 2437023"/>
                    <a:gd name="connsiteY31" fmla="*/ 1212592 h 1212592"/>
                    <a:gd name="connsiteX32" fmla="*/ 365992 w 2437023"/>
                    <a:gd name="connsiteY32" fmla="*/ 1069453 h 1212592"/>
                    <a:gd name="connsiteX33" fmla="*/ 431411 w 2437023"/>
                    <a:gd name="connsiteY33" fmla="*/ 1034691 h 1212592"/>
                    <a:gd name="connsiteX34" fmla="*/ 466170 w 2437023"/>
                    <a:gd name="connsiteY34" fmla="*/ 1001974 h 1212592"/>
                    <a:gd name="connsiteX35" fmla="*/ 650168 w 2437023"/>
                    <a:gd name="connsiteY35" fmla="*/ 858834 h 1212592"/>
                    <a:gd name="connsiteX36" fmla="*/ 862794 w 2437023"/>
                    <a:gd name="connsiteY36" fmla="*/ 791354 h 1212592"/>
                    <a:gd name="connsiteX37" fmla="*/ 942529 w 2437023"/>
                    <a:gd name="connsiteY37" fmla="*/ 828162 h 1212592"/>
                    <a:gd name="connsiteX38" fmla="*/ 1116305 w 2437023"/>
                    <a:gd name="connsiteY38" fmla="*/ 832252 h 1212592"/>
                    <a:gd name="connsiteX39" fmla="*/ 1298261 w 2437023"/>
                    <a:gd name="connsiteY39" fmla="*/ 991749 h 1212592"/>
                    <a:gd name="connsiteX40" fmla="*/ 1377998 w 2437023"/>
                    <a:gd name="connsiteY40" fmla="*/ 1138978 h 1212592"/>
                    <a:gd name="connsiteX41" fmla="*/ 1465909 w 2437023"/>
                    <a:gd name="connsiteY41" fmla="*/ 1155337 h 1212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2437023" h="1212592">
                      <a:moveTo>
                        <a:pt x="1465909" y="1155337"/>
                      </a:moveTo>
                      <a:lnTo>
                        <a:pt x="2437024" y="1177830"/>
                      </a:lnTo>
                      <a:lnTo>
                        <a:pt x="2434982" y="973346"/>
                      </a:lnTo>
                      <a:lnTo>
                        <a:pt x="2310269" y="521435"/>
                      </a:lnTo>
                      <a:lnTo>
                        <a:pt x="2085380" y="519390"/>
                      </a:lnTo>
                      <a:lnTo>
                        <a:pt x="1966801" y="374206"/>
                      </a:lnTo>
                      <a:lnTo>
                        <a:pt x="1799155" y="539839"/>
                      </a:lnTo>
                      <a:lnTo>
                        <a:pt x="1639689" y="417148"/>
                      </a:lnTo>
                      <a:lnTo>
                        <a:pt x="1647867" y="347623"/>
                      </a:lnTo>
                      <a:lnTo>
                        <a:pt x="1459775" y="286278"/>
                      </a:lnTo>
                      <a:lnTo>
                        <a:pt x="1384132" y="349668"/>
                      </a:lnTo>
                      <a:lnTo>
                        <a:pt x="1322798" y="269919"/>
                      </a:lnTo>
                      <a:lnTo>
                        <a:pt x="1269639" y="284233"/>
                      </a:lnTo>
                      <a:lnTo>
                        <a:pt x="1059064" y="210619"/>
                      </a:lnTo>
                      <a:lnTo>
                        <a:pt x="1026350" y="237201"/>
                      </a:lnTo>
                      <a:lnTo>
                        <a:pt x="920039" y="181991"/>
                      </a:lnTo>
                      <a:lnTo>
                        <a:pt x="850528" y="116556"/>
                      </a:lnTo>
                      <a:lnTo>
                        <a:pt x="819860" y="34762"/>
                      </a:lnTo>
                      <a:lnTo>
                        <a:pt x="778969" y="63390"/>
                      </a:lnTo>
                      <a:lnTo>
                        <a:pt x="752391" y="30672"/>
                      </a:lnTo>
                      <a:lnTo>
                        <a:pt x="713546" y="98152"/>
                      </a:lnTo>
                      <a:cubicBezTo>
                        <a:pt x="713546" y="98152"/>
                        <a:pt x="681650" y="72107"/>
                        <a:pt x="586793" y="51121"/>
                      </a:cubicBezTo>
                      <a:cubicBezTo>
                        <a:pt x="529604" y="38469"/>
                        <a:pt x="468212" y="59301"/>
                        <a:pt x="468212" y="59301"/>
                      </a:cubicBezTo>
                      <a:lnTo>
                        <a:pt x="394611" y="0"/>
                      </a:lnTo>
                      <a:lnTo>
                        <a:pt x="296478" y="4090"/>
                      </a:lnTo>
                      <a:cubicBezTo>
                        <a:pt x="296478" y="4090"/>
                        <a:pt x="323058" y="59301"/>
                        <a:pt x="327146" y="106332"/>
                      </a:cubicBezTo>
                      <a:cubicBezTo>
                        <a:pt x="331236" y="153363"/>
                        <a:pt x="300568" y="267875"/>
                        <a:pt x="300568" y="267875"/>
                      </a:cubicBezTo>
                      <a:lnTo>
                        <a:pt x="255589" y="464179"/>
                      </a:lnTo>
                      <a:cubicBezTo>
                        <a:pt x="255589" y="464179"/>
                        <a:pt x="180793" y="737424"/>
                        <a:pt x="143144" y="815893"/>
                      </a:cubicBezTo>
                      <a:cubicBezTo>
                        <a:pt x="105498" y="894361"/>
                        <a:pt x="55231" y="938584"/>
                        <a:pt x="26612" y="991749"/>
                      </a:cubicBezTo>
                      <a:cubicBezTo>
                        <a:pt x="-2012" y="1044915"/>
                        <a:pt x="32" y="1046960"/>
                        <a:pt x="32" y="1046960"/>
                      </a:cubicBezTo>
                      <a:lnTo>
                        <a:pt x="175858" y="1212592"/>
                      </a:lnTo>
                      <a:cubicBezTo>
                        <a:pt x="175858" y="1212592"/>
                        <a:pt x="341456" y="1053095"/>
                        <a:pt x="365992" y="1069453"/>
                      </a:cubicBezTo>
                      <a:cubicBezTo>
                        <a:pt x="390523" y="1085812"/>
                        <a:pt x="431411" y="1034691"/>
                        <a:pt x="431411" y="1034691"/>
                      </a:cubicBezTo>
                      <a:lnTo>
                        <a:pt x="466170" y="1001974"/>
                      </a:lnTo>
                      <a:lnTo>
                        <a:pt x="650168" y="858834"/>
                      </a:lnTo>
                      <a:cubicBezTo>
                        <a:pt x="650168" y="858834"/>
                        <a:pt x="834172" y="824071"/>
                        <a:pt x="862794" y="791354"/>
                      </a:cubicBezTo>
                      <a:cubicBezTo>
                        <a:pt x="891416" y="758637"/>
                        <a:pt x="942529" y="828162"/>
                        <a:pt x="942529" y="828162"/>
                      </a:cubicBezTo>
                      <a:lnTo>
                        <a:pt x="1116305" y="832252"/>
                      </a:lnTo>
                      <a:lnTo>
                        <a:pt x="1298261" y="991749"/>
                      </a:lnTo>
                      <a:lnTo>
                        <a:pt x="1377998" y="1138978"/>
                      </a:lnTo>
                      <a:lnTo>
                        <a:pt x="1465909" y="1155337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Полилиния: фигура 254">
                  <a:extLst>
                    <a:ext uri="{FF2B5EF4-FFF2-40B4-BE49-F238E27FC236}">
                      <a16:creationId xmlns:a16="http://schemas.microsoft.com/office/drawing/2014/main" id="{9C90BDE3-A070-4173-8308-BAB19AF10834}"/>
                    </a:ext>
                  </a:extLst>
                </p:cNvPr>
                <p:cNvSpPr/>
                <p:nvPr/>
              </p:nvSpPr>
              <p:spPr>
                <a:xfrm>
                  <a:off x="5642722" y="5360925"/>
                  <a:ext cx="836205" cy="432351"/>
                </a:xfrm>
                <a:custGeom>
                  <a:avLst/>
                  <a:gdLst>
                    <a:gd name="connsiteX0" fmla="*/ 1804172 w 1957411"/>
                    <a:gd name="connsiteY0" fmla="*/ 702718 h 1012060"/>
                    <a:gd name="connsiteX1" fmla="*/ 1957412 w 1957411"/>
                    <a:gd name="connsiteY1" fmla="*/ 375939 h 1012060"/>
                    <a:gd name="connsiteX2" fmla="*/ 1861998 w 1957411"/>
                    <a:gd name="connsiteY2" fmla="*/ 364372 h 1012060"/>
                    <a:gd name="connsiteX3" fmla="*/ 1783933 w 1957411"/>
                    <a:gd name="connsiteY3" fmla="*/ 208212 h 1012060"/>
                    <a:gd name="connsiteX4" fmla="*/ 1595996 w 1957411"/>
                    <a:gd name="connsiteY4" fmla="*/ 46269 h 1012060"/>
                    <a:gd name="connsiteX5" fmla="*/ 1428304 w 1957411"/>
                    <a:gd name="connsiteY5" fmla="*/ 49161 h 1012060"/>
                    <a:gd name="connsiteX6" fmla="*/ 1364693 w 1957411"/>
                    <a:gd name="connsiteY6" fmla="*/ 0 h 1012060"/>
                    <a:gd name="connsiteX7" fmla="*/ 1131944 w 1957411"/>
                    <a:gd name="connsiteY7" fmla="*/ 75187 h 1012060"/>
                    <a:gd name="connsiteX8" fmla="*/ 881844 w 1957411"/>
                    <a:gd name="connsiteY8" fmla="*/ 289184 h 1012060"/>
                    <a:gd name="connsiteX9" fmla="*/ 839920 w 1957411"/>
                    <a:gd name="connsiteY9" fmla="*/ 286292 h 1012060"/>
                    <a:gd name="connsiteX10" fmla="*/ 656325 w 1957411"/>
                    <a:gd name="connsiteY10" fmla="*/ 433777 h 1012060"/>
                    <a:gd name="connsiteX11" fmla="*/ 482848 w 1957411"/>
                    <a:gd name="connsiteY11" fmla="*/ 260266 h 1012060"/>
                    <a:gd name="connsiteX12" fmla="*/ 130110 w 1957411"/>
                    <a:gd name="connsiteY12" fmla="*/ 728745 h 1012060"/>
                    <a:gd name="connsiteX13" fmla="*/ 0 w 1957411"/>
                    <a:gd name="connsiteY13" fmla="*/ 879121 h 1012060"/>
                    <a:gd name="connsiteX14" fmla="*/ 358606 w 1957411"/>
                    <a:gd name="connsiteY14" fmla="*/ 1012060 h 1012060"/>
                    <a:gd name="connsiteX15" fmla="*/ 531341 w 1957411"/>
                    <a:gd name="connsiteY15" fmla="*/ 997814 h 1012060"/>
                    <a:gd name="connsiteX16" fmla="*/ 653689 w 1957411"/>
                    <a:gd name="connsiteY16" fmla="*/ 974637 h 1012060"/>
                    <a:gd name="connsiteX17" fmla="*/ 1037979 w 1957411"/>
                    <a:gd name="connsiteY17" fmla="*/ 1000578 h 1012060"/>
                    <a:gd name="connsiteX18" fmla="*/ 1663189 w 1957411"/>
                    <a:gd name="connsiteY18" fmla="*/ 700954 h 1012060"/>
                    <a:gd name="connsiteX19" fmla="*/ 1740657 w 1957411"/>
                    <a:gd name="connsiteY19" fmla="*/ 674364 h 1012060"/>
                    <a:gd name="connsiteX20" fmla="*/ 1773854 w 1957411"/>
                    <a:gd name="connsiteY20" fmla="*/ 684155 h 1012060"/>
                    <a:gd name="connsiteX21" fmla="*/ 1804172 w 1957411"/>
                    <a:gd name="connsiteY21" fmla="*/ 702718 h 1012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957411" h="1012060">
                      <a:moveTo>
                        <a:pt x="1804172" y="702718"/>
                      </a:moveTo>
                      <a:lnTo>
                        <a:pt x="1957412" y="375939"/>
                      </a:lnTo>
                      <a:lnTo>
                        <a:pt x="1861998" y="364372"/>
                      </a:lnTo>
                      <a:lnTo>
                        <a:pt x="1783933" y="208212"/>
                      </a:lnTo>
                      <a:lnTo>
                        <a:pt x="1595996" y="46269"/>
                      </a:lnTo>
                      <a:lnTo>
                        <a:pt x="1428304" y="49161"/>
                      </a:lnTo>
                      <a:cubicBezTo>
                        <a:pt x="1428304" y="49161"/>
                        <a:pt x="1392162" y="2892"/>
                        <a:pt x="1364693" y="0"/>
                      </a:cubicBezTo>
                      <a:cubicBezTo>
                        <a:pt x="1324217" y="33256"/>
                        <a:pt x="1176757" y="67958"/>
                        <a:pt x="1131944" y="75187"/>
                      </a:cubicBezTo>
                      <a:cubicBezTo>
                        <a:pt x="1103212" y="90503"/>
                        <a:pt x="881844" y="289184"/>
                        <a:pt x="881844" y="289184"/>
                      </a:cubicBezTo>
                      <a:cubicBezTo>
                        <a:pt x="881844" y="289184"/>
                        <a:pt x="857270" y="292076"/>
                        <a:pt x="839920" y="286292"/>
                      </a:cubicBezTo>
                      <a:cubicBezTo>
                        <a:pt x="822574" y="280508"/>
                        <a:pt x="656325" y="433777"/>
                        <a:pt x="656325" y="433777"/>
                      </a:cubicBezTo>
                      <a:lnTo>
                        <a:pt x="482848" y="260266"/>
                      </a:lnTo>
                      <a:lnTo>
                        <a:pt x="130110" y="728745"/>
                      </a:lnTo>
                      <a:lnTo>
                        <a:pt x="0" y="879121"/>
                      </a:lnTo>
                      <a:cubicBezTo>
                        <a:pt x="0" y="879121"/>
                        <a:pt x="289214" y="1012060"/>
                        <a:pt x="358606" y="1012060"/>
                      </a:cubicBezTo>
                      <a:cubicBezTo>
                        <a:pt x="393301" y="1012060"/>
                        <a:pt x="470985" y="1007914"/>
                        <a:pt x="531341" y="997814"/>
                      </a:cubicBezTo>
                      <a:cubicBezTo>
                        <a:pt x="591696" y="987714"/>
                        <a:pt x="634173" y="974637"/>
                        <a:pt x="653689" y="974637"/>
                      </a:cubicBezTo>
                      <a:cubicBezTo>
                        <a:pt x="673208" y="974637"/>
                        <a:pt x="1037979" y="1000578"/>
                        <a:pt x="1037979" y="1000578"/>
                      </a:cubicBezTo>
                      <a:lnTo>
                        <a:pt x="1663189" y="700954"/>
                      </a:lnTo>
                      <a:cubicBezTo>
                        <a:pt x="1663189" y="700954"/>
                        <a:pt x="1720223" y="673838"/>
                        <a:pt x="1740657" y="674364"/>
                      </a:cubicBezTo>
                      <a:cubicBezTo>
                        <a:pt x="1761092" y="674888"/>
                        <a:pt x="1770505" y="678776"/>
                        <a:pt x="1773854" y="684155"/>
                      </a:cubicBezTo>
                      <a:cubicBezTo>
                        <a:pt x="1777206" y="689534"/>
                        <a:pt x="1804172" y="702718"/>
                        <a:pt x="1804172" y="702718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Полилиния: фигура 255">
                  <a:extLst>
                    <a:ext uri="{FF2B5EF4-FFF2-40B4-BE49-F238E27FC236}">
                      <a16:creationId xmlns:a16="http://schemas.microsoft.com/office/drawing/2014/main" id="{5CA181AA-BB48-4D80-A4F2-10A5FA4B75A7}"/>
                    </a:ext>
                  </a:extLst>
                </p:cNvPr>
                <p:cNvSpPr/>
                <p:nvPr/>
              </p:nvSpPr>
              <p:spPr>
                <a:xfrm>
                  <a:off x="5447236" y="3797506"/>
                  <a:ext cx="559914" cy="619716"/>
                </a:xfrm>
                <a:custGeom>
                  <a:avLst/>
                  <a:gdLst>
                    <a:gd name="connsiteX0" fmla="*/ 0 w 1310661"/>
                    <a:gd name="connsiteY0" fmla="*/ 857615 h 1450647"/>
                    <a:gd name="connsiteX1" fmla="*/ 216642 w 1310661"/>
                    <a:gd name="connsiteY1" fmla="*/ 939728 h 1450647"/>
                    <a:gd name="connsiteX2" fmla="*/ 467494 w 1310661"/>
                    <a:gd name="connsiteY2" fmla="*/ 1117637 h 1450647"/>
                    <a:gd name="connsiteX3" fmla="*/ 542749 w 1310661"/>
                    <a:gd name="connsiteY3" fmla="*/ 1238524 h 1450647"/>
                    <a:gd name="connsiteX4" fmla="*/ 533625 w 1310661"/>
                    <a:gd name="connsiteY4" fmla="*/ 1092547 h 1450647"/>
                    <a:gd name="connsiteX5" fmla="*/ 602040 w 1310661"/>
                    <a:gd name="connsiteY5" fmla="*/ 1094828 h 1450647"/>
                    <a:gd name="connsiteX6" fmla="*/ 602040 w 1310661"/>
                    <a:gd name="connsiteY6" fmla="*/ 1069738 h 1450647"/>
                    <a:gd name="connsiteX7" fmla="*/ 805004 w 1310661"/>
                    <a:gd name="connsiteY7" fmla="*/ 1090267 h 1450647"/>
                    <a:gd name="connsiteX8" fmla="*/ 875697 w 1310661"/>
                    <a:gd name="connsiteY8" fmla="*/ 1313794 h 1450647"/>
                    <a:gd name="connsiteX9" fmla="*/ 978318 w 1310661"/>
                    <a:gd name="connsiteY9" fmla="*/ 1425558 h 1450647"/>
                    <a:gd name="connsiteX10" fmla="*/ 1163033 w 1310661"/>
                    <a:gd name="connsiteY10" fmla="*/ 1450647 h 1450647"/>
                    <a:gd name="connsiteX11" fmla="*/ 1310661 w 1310661"/>
                    <a:gd name="connsiteY11" fmla="*/ 1025664 h 1450647"/>
                    <a:gd name="connsiteX12" fmla="*/ 1055516 w 1310661"/>
                    <a:gd name="connsiteY12" fmla="*/ 897464 h 1450647"/>
                    <a:gd name="connsiteX13" fmla="*/ 1006420 w 1310661"/>
                    <a:gd name="connsiteY13" fmla="*/ 863587 h 1450647"/>
                    <a:gd name="connsiteX14" fmla="*/ 953968 w 1310661"/>
                    <a:gd name="connsiteY14" fmla="*/ 806228 h 1450647"/>
                    <a:gd name="connsiteX15" fmla="*/ 928146 w 1310661"/>
                    <a:gd name="connsiteY15" fmla="*/ 693391 h 1450647"/>
                    <a:gd name="connsiteX16" fmla="*/ 932708 w 1310661"/>
                    <a:gd name="connsiteY16" fmla="*/ 604436 h 1450647"/>
                    <a:gd name="connsiteX17" fmla="*/ 991999 w 1310661"/>
                    <a:gd name="connsiteY17" fmla="*/ 383189 h 1450647"/>
                    <a:gd name="connsiteX18" fmla="*/ 1003403 w 1310661"/>
                    <a:gd name="connsiteY18" fmla="*/ 323886 h 1450647"/>
                    <a:gd name="connsiteX19" fmla="*/ 836927 w 1310661"/>
                    <a:gd name="connsiteY19" fmla="*/ 0 h 1450647"/>
                    <a:gd name="connsiteX20" fmla="*/ 526787 w 1310661"/>
                    <a:gd name="connsiteY20" fmla="*/ 287392 h 1450647"/>
                    <a:gd name="connsiteX21" fmla="*/ 435568 w 1310661"/>
                    <a:gd name="connsiteY21" fmla="*/ 193876 h 1450647"/>
                    <a:gd name="connsiteX22" fmla="*/ 369433 w 1310661"/>
                    <a:gd name="connsiteY22" fmla="*/ 232651 h 1450647"/>
                    <a:gd name="connsiteX23" fmla="*/ 291900 w 1310661"/>
                    <a:gd name="connsiteY23" fmla="*/ 394594 h 1450647"/>
                    <a:gd name="connsiteX24" fmla="*/ 291900 w 1310661"/>
                    <a:gd name="connsiteY24" fmla="*/ 456178 h 1450647"/>
                    <a:gd name="connsiteX25" fmla="*/ 266815 w 1310661"/>
                    <a:gd name="connsiteY25" fmla="*/ 515481 h 1450647"/>
                    <a:gd name="connsiteX26" fmla="*/ 212082 w 1310661"/>
                    <a:gd name="connsiteY26" fmla="*/ 563380 h 1450647"/>
                    <a:gd name="connsiteX27" fmla="*/ 29645 w 1310661"/>
                    <a:gd name="connsiteY27" fmla="*/ 563380 h 1450647"/>
                    <a:gd name="connsiteX28" fmla="*/ 4560 w 1310661"/>
                    <a:gd name="connsiteY28" fmla="*/ 629526 h 1450647"/>
                    <a:gd name="connsiteX29" fmla="*/ 41046 w 1310661"/>
                    <a:gd name="connsiteY29" fmla="*/ 789189 h 1450647"/>
                    <a:gd name="connsiteX30" fmla="*/ 0 w 1310661"/>
                    <a:gd name="connsiteY30" fmla="*/ 857615 h 1450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310661" h="1450647">
                      <a:moveTo>
                        <a:pt x="0" y="857615"/>
                      </a:moveTo>
                      <a:lnTo>
                        <a:pt x="216642" y="939728"/>
                      </a:lnTo>
                      <a:lnTo>
                        <a:pt x="467494" y="1117637"/>
                      </a:lnTo>
                      <a:lnTo>
                        <a:pt x="542749" y="1238524"/>
                      </a:lnTo>
                      <a:lnTo>
                        <a:pt x="533625" y="1092547"/>
                      </a:lnTo>
                      <a:lnTo>
                        <a:pt x="602040" y="1094828"/>
                      </a:lnTo>
                      <a:lnTo>
                        <a:pt x="602040" y="1069738"/>
                      </a:lnTo>
                      <a:lnTo>
                        <a:pt x="805004" y="1090267"/>
                      </a:lnTo>
                      <a:lnTo>
                        <a:pt x="875697" y="1313794"/>
                      </a:lnTo>
                      <a:lnTo>
                        <a:pt x="978318" y="1425558"/>
                      </a:lnTo>
                      <a:lnTo>
                        <a:pt x="1163033" y="1450647"/>
                      </a:lnTo>
                      <a:lnTo>
                        <a:pt x="1310661" y="1025664"/>
                      </a:lnTo>
                      <a:cubicBezTo>
                        <a:pt x="1310661" y="1025664"/>
                        <a:pt x="1103932" y="919545"/>
                        <a:pt x="1055516" y="897464"/>
                      </a:cubicBezTo>
                      <a:cubicBezTo>
                        <a:pt x="1020515" y="870351"/>
                        <a:pt x="1006420" y="863587"/>
                        <a:pt x="1006420" y="863587"/>
                      </a:cubicBezTo>
                      <a:cubicBezTo>
                        <a:pt x="1006420" y="863587"/>
                        <a:pt x="968877" y="831696"/>
                        <a:pt x="953968" y="806228"/>
                      </a:cubicBezTo>
                      <a:cubicBezTo>
                        <a:pt x="939059" y="780761"/>
                        <a:pt x="928146" y="693391"/>
                        <a:pt x="928146" y="693391"/>
                      </a:cubicBezTo>
                      <a:lnTo>
                        <a:pt x="932708" y="604436"/>
                      </a:lnTo>
                      <a:lnTo>
                        <a:pt x="991999" y="383189"/>
                      </a:lnTo>
                      <a:lnTo>
                        <a:pt x="1003403" y="323886"/>
                      </a:lnTo>
                      <a:lnTo>
                        <a:pt x="836927" y="0"/>
                      </a:lnTo>
                      <a:lnTo>
                        <a:pt x="526787" y="287392"/>
                      </a:lnTo>
                      <a:lnTo>
                        <a:pt x="435568" y="193876"/>
                      </a:lnTo>
                      <a:lnTo>
                        <a:pt x="369433" y="232651"/>
                      </a:lnTo>
                      <a:lnTo>
                        <a:pt x="291900" y="394594"/>
                      </a:lnTo>
                      <a:lnTo>
                        <a:pt x="291900" y="456178"/>
                      </a:lnTo>
                      <a:lnTo>
                        <a:pt x="266815" y="515481"/>
                      </a:lnTo>
                      <a:lnTo>
                        <a:pt x="212082" y="563380"/>
                      </a:lnTo>
                      <a:lnTo>
                        <a:pt x="29645" y="563380"/>
                      </a:lnTo>
                      <a:lnTo>
                        <a:pt x="4560" y="629526"/>
                      </a:lnTo>
                      <a:lnTo>
                        <a:pt x="41046" y="789189"/>
                      </a:lnTo>
                      <a:lnTo>
                        <a:pt x="0" y="857615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78" name="Полилиния: фигура 256">
                  <a:extLst>
                    <a:ext uri="{FF2B5EF4-FFF2-40B4-BE49-F238E27FC236}">
                      <a16:creationId xmlns:a16="http://schemas.microsoft.com/office/drawing/2014/main" id="{7D940819-FEA5-4156-819D-44DFE0DBD0A9}"/>
                    </a:ext>
                  </a:extLst>
                </p:cNvPr>
                <p:cNvSpPr/>
                <p:nvPr/>
              </p:nvSpPr>
              <p:spPr>
                <a:xfrm>
                  <a:off x="5358016" y="4435614"/>
                  <a:ext cx="335964" cy="516395"/>
                </a:xfrm>
                <a:custGeom>
                  <a:avLst/>
                  <a:gdLst>
                    <a:gd name="connsiteX0" fmla="*/ 0 w 786432"/>
                    <a:gd name="connsiteY0" fmla="*/ 40486 h 1208791"/>
                    <a:gd name="connsiteX1" fmla="*/ 92523 w 786432"/>
                    <a:gd name="connsiteY1" fmla="*/ 0 h 1208791"/>
                    <a:gd name="connsiteX2" fmla="*/ 183596 w 786432"/>
                    <a:gd name="connsiteY2" fmla="*/ 209659 h 1208791"/>
                    <a:gd name="connsiteX3" fmla="*/ 342621 w 786432"/>
                    <a:gd name="connsiteY3" fmla="*/ 118566 h 1208791"/>
                    <a:gd name="connsiteX4" fmla="*/ 377313 w 786432"/>
                    <a:gd name="connsiteY4" fmla="*/ 148930 h 1208791"/>
                    <a:gd name="connsiteX5" fmla="*/ 786432 w 786432"/>
                    <a:gd name="connsiteY5" fmla="*/ 378832 h 1208791"/>
                    <a:gd name="connsiteX6" fmla="*/ 380204 w 786432"/>
                    <a:gd name="connsiteY6" fmla="*/ 585598 h 1208791"/>
                    <a:gd name="connsiteX7" fmla="*/ 539227 w 786432"/>
                    <a:gd name="connsiteY7" fmla="*/ 944188 h 1208791"/>
                    <a:gd name="connsiteX8" fmla="*/ 605729 w 786432"/>
                    <a:gd name="connsiteY8" fmla="*/ 974552 h 1208791"/>
                    <a:gd name="connsiteX9" fmla="*/ 495859 w 786432"/>
                    <a:gd name="connsiteY9" fmla="*/ 1208792 h 1208791"/>
                    <a:gd name="connsiteX10" fmla="*/ 416348 w 786432"/>
                    <a:gd name="connsiteY10" fmla="*/ 1200116 h 1208791"/>
                    <a:gd name="connsiteX11" fmla="*/ 328164 w 786432"/>
                    <a:gd name="connsiteY11" fmla="*/ 1194333 h 1208791"/>
                    <a:gd name="connsiteX12" fmla="*/ 254435 w 786432"/>
                    <a:gd name="connsiteY12" fmla="*/ 1124929 h 1208791"/>
                    <a:gd name="connsiteX13" fmla="*/ 153241 w 786432"/>
                    <a:gd name="connsiteY13" fmla="*/ 1097455 h 1208791"/>
                    <a:gd name="connsiteX14" fmla="*/ 170587 w 786432"/>
                    <a:gd name="connsiteY14" fmla="*/ 922499 h 1208791"/>
                    <a:gd name="connsiteX15" fmla="*/ 86737 w 786432"/>
                    <a:gd name="connsiteY15" fmla="*/ 480046 h 1208791"/>
                    <a:gd name="connsiteX16" fmla="*/ 83850 w 786432"/>
                    <a:gd name="connsiteY16" fmla="*/ 248699 h 1208791"/>
                    <a:gd name="connsiteX17" fmla="*/ 0 w 786432"/>
                    <a:gd name="connsiteY17" fmla="*/ 40486 h 1208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6432" h="1208791">
                      <a:moveTo>
                        <a:pt x="0" y="40486"/>
                      </a:moveTo>
                      <a:lnTo>
                        <a:pt x="92523" y="0"/>
                      </a:lnTo>
                      <a:lnTo>
                        <a:pt x="183596" y="209659"/>
                      </a:lnTo>
                      <a:lnTo>
                        <a:pt x="342621" y="118566"/>
                      </a:lnTo>
                      <a:lnTo>
                        <a:pt x="377313" y="148930"/>
                      </a:lnTo>
                      <a:lnTo>
                        <a:pt x="786432" y="378832"/>
                      </a:lnTo>
                      <a:lnTo>
                        <a:pt x="380204" y="585598"/>
                      </a:lnTo>
                      <a:lnTo>
                        <a:pt x="539227" y="944188"/>
                      </a:lnTo>
                      <a:lnTo>
                        <a:pt x="605729" y="974552"/>
                      </a:lnTo>
                      <a:lnTo>
                        <a:pt x="495859" y="1208792"/>
                      </a:lnTo>
                      <a:lnTo>
                        <a:pt x="416348" y="1200116"/>
                      </a:lnTo>
                      <a:lnTo>
                        <a:pt x="328164" y="1194333"/>
                      </a:lnTo>
                      <a:lnTo>
                        <a:pt x="254435" y="1124929"/>
                      </a:lnTo>
                      <a:lnTo>
                        <a:pt x="153241" y="1097455"/>
                      </a:lnTo>
                      <a:lnTo>
                        <a:pt x="170587" y="922499"/>
                      </a:lnTo>
                      <a:lnTo>
                        <a:pt x="86737" y="480046"/>
                      </a:lnTo>
                      <a:lnTo>
                        <a:pt x="83850" y="248699"/>
                      </a:lnTo>
                      <a:lnTo>
                        <a:pt x="0" y="40486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79" name="Полилиния: фигура 257">
                  <a:extLst>
                    <a:ext uri="{FF2B5EF4-FFF2-40B4-BE49-F238E27FC236}">
                      <a16:creationId xmlns:a16="http://schemas.microsoft.com/office/drawing/2014/main" id="{A5F9C05D-B5F4-4C64-A9A4-3CF9F53CF327}"/>
                    </a:ext>
                  </a:extLst>
                </p:cNvPr>
                <p:cNvSpPr/>
                <p:nvPr/>
              </p:nvSpPr>
              <p:spPr>
                <a:xfrm>
                  <a:off x="5457204" y="4567202"/>
                  <a:ext cx="534520" cy="1172310"/>
                </a:xfrm>
                <a:custGeom>
                  <a:avLst/>
                  <a:gdLst>
                    <a:gd name="connsiteX0" fmla="*/ 893184 w 1251218"/>
                    <a:gd name="connsiteY0" fmla="*/ 60444 h 2744174"/>
                    <a:gd name="connsiteX1" fmla="*/ 893596 w 1251218"/>
                    <a:gd name="connsiteY1" fmla="*/ 61059 h 2744174"/>
                    <a:gd name="connsiteX2" fmla="*/ 894532 w 1251218"/>
                    <a:gd name="connsiteY2" fmla="*/ 62940 h 2744174"/>
                    <a:gd name="connsiteX3" fmla="*/ 894785 w 1251218"/>
                    <a:gd name="connsiteY3" fmla="*/ 62861 h 2744174"/>
                    <a:gd name="connsiteX4" fmla="*/ 1095234 w 1251218"/>
                    <a:gd name="connsiteY4" fmla="*/ 364864 h 2744174"/>
                    <a:gd name="connsiteX5" fmla="*/ 1146388 w 1251218"/>
                    <a:gd name="connsiteY5" fmla="*/ 587423 h 2744174"/>
                    <a:gd name="connsiteX6" fmla="*/ 1143831 w 1251218"/>
                    <a:gd name="connsiteY6" fmla="*/ 743471 h 2744174"/>
                    <a:gd name="connsiteX7" fmla="*/ 1177078 w 1251218"/>
                    <a:gd name="connsiteY7" fmla="*/ 963472 h 2744174"/>
                    <a:gd name="connsiteX8" fmla="*/ 1225368 w 1251218"/>
                    <a:gd name="connsiteY8" fmla="*/ 1133793 h 2744174"/>
                    <a:gd name="connsiteX9" fmla="*/ 1223497 w 1251218"/>
                    <a:gd name="connsiteY9" fmla="*/ 1133840 h 2744174"/>
                    <a:gd name="connsiteX10" fmla="*/ 1251219 w 1251218"/>
                    <a:gd name="connsiteY10" fmla="*/ 1230885 h 2744174"/>
                    <a:gd name="connsiteX11" fmla="*/ 1148650 w 1251218"/>
                    <a:gd name="connsiteY11" fmla="*/ 1610746 h 2744174"/>
                    <a:gd name="connsiteX12" fmla="*/ 1026670 w 1251218"/>
                    <a:gd name="connsiteY12" fmla="*/ 1990608 h 2744174"/>
                    <a:gd name="connsiteX13" fmla="*/ 955322 w 1251218"/>
                    <a:gd name="connsiteY13" fmla="*/ 2094910 h 2744174"/>
                    <a:gd name="connsiteX14" fmla="*/ 955165 w 1251218"/>
                    <a:gd name="connsiteY14" fmla="*/ 2094957 h 2744174"/>
                    <a:gd name="connsiteX15" fmla="*/ 597188 w 1251218"/>
                    <a:gd name="connsiteY15" fmla="*/ 2552366 h 2744174"/>
                    <a:gd name="connsiteX16" fmla="*/ 480713 w 1251218"/>
                    <a:gd name="connsiteY16" fmla="*/ 2680852 h 2744174"/>
                    <a:gd name="connsiteX17" fmla="*/ 438112 w 1251218"/>
                    <a:gd name="connsiteY17" fmla="*/ 2744175 h 2744174"/>
                    <a:gd name="connsiteX18" fmla="*/ 85567 w 1251218"/>
                    <a:gd name="connsiteY18" fmla="*/ 2480391 h 2744174"/>
                    <a:gd name="connsiteX19" fmla="*/ 0 w 1251218"/>
                    <a:gd name="connsiteY19" fmla="*/ 2396564 h 2744174"/>
                    <a:gd name="connsiteX20" fmla="*/ 396 w 1251218"/>
                    <a:gd name="connsiteY20" fmla="*/ 2394139 h 2744174"/>
                    <a:gd name="connsiteX21" fmla="*/ 44647 w 1251218"/>
                    <a:gd name="connsiteY21" fmla="*/ 1978944 h 2744174"/>
                    <a:gd name="connsiteX22" fmla="*/ 177402 w 1251218"/>
                    <a:gd name="connsiteY22" fmla="*/ 1846166 h 2744174"/>
                    <a:gd name="connsiteX23" fmla="*/ 371262 w 1251218"/>
                    <a:gd name="connsiteY23" fmla="*/ 1749216 h 2744174"/>
                    <a:gd name="connsiteX24" fmla="*/ 371262 w 1251218"/>
                    <a:gd name="connsiteY24" fmla="*/ 1749154 h 2744174"/>
                    <a:gd name="connsiteX25" fmla="*/ 636821 w 1251218"/>
                    <a:gd name="connsiteY25" fmla="*/ 1610123 h 2744174"/>
                    <a:gd name="connsiteX26" fmla="*/ 788538 w 1251218"/>
                    <a:gd name="connsiteY26" fmla="*/ 1218111 h 2744174"/>
                    <a:gd name="connsiteX27" fmla="*/ 662106 w 1251218"/>
                    <a:gd name="connsiteY27" fmla="*/ 1064258 h 2744174"/>
                    <a:gd name="connsiteX28" fmla="*/ 316531 w 1251218"/>
                    <a:gd name="connsiteY28" fmla="*/ 914619 h 2744174"/>
                    <a:gd name="connsiteX29" fmla="*/ 260854 w 1251218"/>
                    <a:gd name="connsiteY29" fmla="*/ 902686 h 2744174"/>
                    <a:gd name="connsiteX30" fmla="*/ 373486 w 1251218"/>
                    <a:gd name="connsiteY30" fmla="*/ 664864 h 2744174"/>
                    <a:gd name="connsiteX31" fmla="*/ 309012 w 1251218"/>
                    <a:gd name="connsiteY31" fmla="*/ 637995 h 2744174"/>
                    <a:gd name="connsiteX32" fmla="*/ 144323 w 1251218"/>
                    <a:gd name="connsiteY32" fmla="*/ 276938 h 2744174"/>
                    <a:gd name="connsiteX33" fmla="*/ 552653 w 1251218"/>
                    <a:gd name="connsiteY33" fmla="*/ 67360 h 2744174"/>
                    <a:gd name="connsiteX34" fmla="*/ 582545 w 1251218"/>
                    <a:gd name="connsiteY34" fmla="*/ 84247 h 2744174"/>
                    <a:gd name="connsiteX35" fmla="*/ 622646 w 1251218"/>
                    <a:gd name="connsiteY35" fmla="*/ 117218 h 2744174"/>
                    <a:gd name="connsiteX36" fmla="*/ 863077 w 1251218"/>
                    <a:gd name="connsiteY36" fmla="*/ 0 h 2744174"/>
                    <a:gd name="connsiteX37" fmla="*/ 893254 w 1251218"/>
                    <a:gd name="connsiteY37" fmla="*/ 60364 h 2744174"/>
                    <a:gd name="connsiteX38" fmla="*/ 893254 w 1251218"/>
                    <a:gd name="connsiteY38" fmla="*/ 60459 h 2744174"/>
                    <a:gd name="connsiteX39" fmla="*/ 893254 w 1251218"/>
                    <a:gd name="connsiteY39" fmla="*/ 60461 h 2744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251218" h="2744174">
                      <a:moveTo>
                        <a:pt x="893184" y="60444"/>
                      </a:moveTo>
                      <a:lnTo>
                        <a:pt x="893596" y="61059"/>
                      </a:lnTo>
                      <a:lnTo>
                        <a:pt x="894532" y="62940"/>
                      </a:lnTo>
                      <a:lnTo>
                        <a:pt x="894785" y="62861"/>
                      </a:lnTo>
                      <a:lnTo>
                        <a:pt x="1095234" y="364864"/>
                      </a:lnTo>
                      <a:lnTo>
                        <a:pt x="1146388" y="587423"/>
                      </a:lnTo>
                      <a:lnTo>
                        <a:pt x="1143831" y="743471"/>
                      </a:lnTo>
                      <a:lnTo>
                        <a:pt x="1177078" y="963472"/>
                      </a:lnTo>
                      <a:lnTo>
                        <a:pt x="1225368" y="1133793"/>
                      </a:lnTo>
                      <a:lnTo>
                        <a:pt x="1223497" y="1133840"/>
                      </a:lnTo>
                      <a:lnTo>
                        <a:pt x="1251219" y="1230885"/>
                      </a:lnTo>
                      <a:lnTo>
                        <a:pt x="1148650" y="1610746"/>
                      </a:lnTo>
                      <a:lnTo>
                        <a:pt x="1026670" y="1990608"/>
                      </a:lnTo>
                      <a:lnTo>
                        <a:pt x="955322" y="2094910"/>
                      </a:lnTo>
                      <a:lnTo>
                        <a:pt x="955165" y="2094957"/>
                      </a:lnTo>
                      <a:lnTo>
                        <a:pt x="597188" y="2552366"/>
                      </a:lnTo>
                      <a:lnTo>
                        <a:pt x="480713" y="2680852"/>
                      </a:lnTo>
                      <a:lnTo>
                        <a:pt x="438112" y="2744175"/>
                      </a:lnTo>
                      <a:lnTo>
                        <a:pt x="85567" y="2480391"/>
                      </a:lnTo>
                      <a:lnTo>
                        <a:pt x="0" y="2396564"/>
                      </a:lnTo>
                      <a:lnTo>
                        <a:pt x="396" y="2394139"/>
                      </a:lnTo>
                      <a:lnTo>
                        <a:pt x="44647" y="1978944"/>
                      </a:lnTo>
                      <a:cubicBezTo>
                        <a:pt x="44647" y="1978944"/>
                        <a:pt x="107736" y="1863245"/>
                        <a:pt x="177402" y="1846166"/>
                      </a:cubicBezTo>
                      <a:cubicBezTo>
                        <a:pt x="247066" y="1829086"/>
                        <a:pt x="371262" y="1749216"/>
                        <a:pt x="371262" y="1749216"/>
                      </a:cubicBezTo>
                      <a:lnTo>
                        <a:pt x="371262" y="1749154"/>
                      </a:lnTo>
                      <a:lnTo>
                        <a:pt x="636821" y="1610123"/>
                      </a:lnTo>
                      <a:cubicBezTo>
                        <a:pt x="786629" y="1531694"/>
                        <a:pt x="848556" y="1379050"/>
                        <a:pt x="788538" y="1218111"/>
                      </a:cubicBezTo>
                      <a:cubicBezTo>
                        <a:pt x="765345" y="1155913"/>
                        <a:pt x="717936" y="1100154"/>
                        <a:pt x="662106" y="1064258"/>
                      </a:cubicBezTo>
                      <a:cubicBezTo>
                        <a:pt x="556519" y="996367"/>
                        <a:pt x="439267" y="940923"/>
                        <a:pt x="316531" y="914619"/>
                      </a:cubicBezTo>
                      <a:lnTo>
                        <a:pt x="260854" y="902686"/>
                      </a:lnTo>
                      <a:lnTo>
                        <a:pt x="373486" y="664864"/>
                      </a:lnTo>
                      <a:lnTo>
                        <a:pt x="309012" y="637995"/>
                      </a:lnTo>
                      <a:lnTo>
                        <a:pt x="144323" y="276938"/>
                      </a:lnTo>
                      <a:lnTo>
                        <a:pt x="552653" y="67360"/>
                      </a:lnTo>
                      <a:lnTo>
                        <a:pt x="582545" y="84247"/>
                      </a:lnTo>
                      <a:lnTo>
                        <a:pt x="622646" y="117218"/>
                      </a:lnTo>
                      <a:lnTo>
                        <a:pt x="863077" y="0"/>
                      </a:lnTo>
                      <a:lnTo>
                        <a:pt x="893254" y="60364"/>
                      </a:lnTo>
                      <a:lnTo>
                        <a:pt x="893254" y="60459"/>
                      </a:lnTo>
                      <a:lnTo>
                        <a:pt x="893254" y="60461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80" name="Полилиния: фигура 258">
                  <a:extLst>
                    <a:ext uri="{FF2B5EF4-FFF2-40B4-BE49-F238E27FC236}">
                      <a16:creationId xmlns:a16="http://schemas.microsoft.com/office/drawing/2014/main" id="{4AD7A2F6-6A30-4658-ABAE-6FDCE7D7ACC8}"/>
                    </a:ext>
                  </a:extLst>
                </p:cNvPr>
                <p:cNvSpPr/>
                <p:nvPr/>
              </p:nvSpPr>
              <p:spPr>
                <a:xfrm>
                  <a:off x="5838797" y="4542919"/>
                  <a:ext cx="330663" cy="527584"/>
                </a:xfrm>
                <a:custGeom>
                  <a:avLst/>
                  <a:gdLst>
                    <a:gd name="connsiteX0" fmla="*/ 628929 w 774025"/>
                    <a:gd name="connsiteY0" fmla="*/ 500265 h 1234984"/>
                    <a:gd name="connsiteX1" fmla="*/ 445931 w 774025"/>
                    <a:gd name="connsiteY1" fmla="*/ 30957 h 1234984"/>
                    <a:gd name="connsiteX2" fmla="*/ 386094 w 774025"/>
                    <a:gd name="connsiteY2" fmla="*/ 0 h 1234984"/>
                    <a:gd name="connsiteX3" fmla="*/ 1288 w 774025"/>
                    <a:gd name="connsiteY3" fmla="*/ 119777 h 1234984"/>
                    <a:gd name="connsiteX4" fmla="*/ 1541 w 774025"/>
                    <a:gd name="connsiteY4" fmla="*/ 119698 h 1234984"/>
                    <a:gd name="connsiteX5" fmla="*/ 201994 w 774025"/>
                    <a:gd name="connsiteY5" fmla="*/ 421701 h 1234984"/>
                    <a:gd name="connsiteX6" fmla="*/ 253148 w 774025"/>
                    <a:gd name="connsiteY6" fmla="*/ 644260 h 1234984"/>
                    <a:gd name="connsiteX7" fmla="*/ 250589 w 774025"/>
                    <a:gd name="connsiteY7" fmla="*/ 800308 h 1234984"/>
                    <a:gd name="connsiteX8" fmla="*/ 283840 w 774025"/>
                    <a:gd name="connsiteY8" fmla="*/ 1020308 h 1234984"/>
                    <a:gd name="connsiteX9" fmla="*/ 319863 w 774025"/>
                    <a:gd name="connsiteY9" fmla="*/ 1141553 h 1234984"/>
                    <a:gd name="connsiteX10" fmla="*/ 411655 w 774025"/>
                    <a:gd name="connsiteY10" fmla="*/ 1132699 h 1234984"/>
                    <a:gd name="connsiteX11" fmla="*/ 491943 w 774025"/>
                    <a:gd name="connsiteY11" fmla="*/ 1196644 h 1234984"/>
                    <a:gd name="connsiteX12" fmla="*/ 600441 w 774025"/>
                    <a:gd name="connsiteY12" fmla="*/ 1179835 h 1234984"/>
                    <a:gd name="connsiteX13" fmla="*/ 734190 w 774025"/>
                    <a:gd name="connsiteY13" fmla="*/ 1234985 h 1234984"/>
                    <a:gd name="connsiteX14" fmla="*/ 774025 w 774025"/>
                    <a:gd name="connsiteY14" fmla="*/ 1160202 h 1234984"/>
                    <a:gd name="connsiteX15" fmla="*/ 552077 w 774025"/>
                    <a:gd name="connsiteY15" fmla="*/ 585928 h 1234984"/>
                    <a:gd name="connsiteX16" fmla="*/ 576203 w 774025"/>
                    <a:gd name="connsiteY16" fmla="*/ 523193 h 1234984"/>
                    <a:gd name="connsiteX17" fmla="*/ 628929 w 774025"/>
                    <a:gd name="connsiteY17" fmla="*/ 500264 h 1234984"/>
                    <a:gd name="connsiteX18" fmla="*/ 628929 w 774025"/>
                    <a:gd name="connsiteY18" fmla="*/ 500265 h 1234984"/>
                    <a:gd name="connsiteX19" fmla="*/ 0 w 774025"/>
                    <a:gd name="connsiteY19" fmla="*/ 117194 h 1234984"/>
                    <a:gd name="connsiteX20" fmla="*/ 0 w 774025"/>
                    <a:gd name="connsiteY20" fmla="*/ 117290 h 1234984"/>
                    <a:gd name="connsiteX21" fmla="*/ 412 w 774025"/>
                    <a:gd name="connsiteY21" fmla="*/ 117903 h 1234984"/>
                    <a:gd name="connsiteX22" fmla="*/ 64 w 774025"/>
                    <a:gd name="connsiteY22" fmla="*/ 117201 h 1234984"/>
                    <a:gd name="connsiteX23" fmla="*/ 64 w 774025"/>
                    <a:gd name="connsiteY23" fmla="*/ 117201 h 1234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74025" h="1234984">
                      <a:moveTo>
                        <a:pt x="628929" y="500265"/>
                      </a:moveTo>
                      <a:lnTo>
                        <a:pt x="445931" y="30957"/>
                      </a:lnTo>
                      <a:lnTo>
                        <a:pt x="386094" y="0"/>
                      </a:lnTo>
                      <a:lnTo>
                        <a:pt x="1288" y="119777"/>
                      </a:lnTo>
                      <a:lnTo>
                        <a:pt x="1541" y="119698"/>
                      </a:lnTo>
                      <a:lnTo>
                        <a:pt x="201994" y="421701"/>
                      </a:lnTo>
                      <a:lnTo>
                        <a:pt x="253148" y="644260"/>
                      </a:lnTo>
                      <a:lnTo>
                        <a:pt x="250589" y="800308"/>
                      </a:lnTo>
                      <a:lnTo>
                        <a:pt x="283840" y="1020308"/>
                      </a:lnTo>
                      <a:lnTo>
                        <a:pt x="319863" y="1141553"/>
                      </a:lnTo>
                      <a:lnTo>
                        <a:pt x="411655" y="1132699"/>
                      </a:lnTo>
                      <a:lnTo>
                        <a:pt x="491943" y="1196644"/>
                      </a:lnTo>
                      <a:cubicBezTo>
                        <a:pt x="491943" y="1196644"/>
                        <a:pt x="557308" y="1177714"/>
                        <a:pt x="600441" y="1179835"/>
                      </a:cubicBezTo>
                      <a:cubicBezTo>
                        <a:pt x="643571" y="1181955"/>
                        <a:pt x="734190" y="1234985"/>
                        <a:pt x="734190" y="1234985"/>
                      </a:cubicBezTo>
                      <a:lnTo>
                        <a:pt x="774025" y="1160202"/>
                      </a:lnTo>
                      <a:lnTo>
                        <a:pt x="552077" y="585928"/>
                      </a:lnTo>
                      <a:lnTo>
                        <a:pt x="576203" y="523193"/>
                      </a:lnTo>
                      <a:lnTo>
                        <a:pt x="628929" y="500264"/>
                      </a:lnTo>
                      <a:lnTo>
                        <a:pt x="628929" y="500265"/>
                      </a:lnTo>
                      <a:close/>
                      <a:moveTo>
                        <a:pt x="0" y="117194"/>
                      </a:moveTo>
                      <a:lnTo>
                        <a:pt x="0" y="117290"/>
                      </a:lnTo>
                      <a:lnTo>
                        <a:pt x="412" y="117903"/>
                      </a:lnTo>
                      <a:lnTo>
                        <a:pt x="64" y="117201"/>
                      </a:lnTo>
                      <a:lnTo>
                        <a:pt x="64" y="117201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81" name="Полилиния: фигура 259">
                  <a:extLst>
                    <a:ext uri="{FF2B5EF4-FFF2-40B4-BE49-F238E27FC236}">
                      <a16:creationId xmlns:a16="http://schemas.microsoft.com/office/drawing/2014/main" id="{C237E734-1813-4A96-8A2C-25C0100BC1A8}"/>
                    </a:ext>
                  </a:extLst>
                </p:cNvPr>
                <p:cNvSpPr/>
                <p:nvPr/>
              </p:nvSpPr>
              <p:spPr>
                <a:xfrm>
                  <a:off x="6075480" y="4651172"/>
                  <a:ext cx="504821" cy="527628"/>
                </a:xfrm>
                <a:custGeom>
                  <a:avLst/>
                  <a:gdLst>
                    <a:gd name="connsiteX0" fmla="*/ 218759 w 1181698"/>
                    <a:gd name="connsiteY0" fmla="*/ 912000 h 1235085"/>
                    <a:gd name="connsiteX1" fmla="*/ 247379 w 1181698"/>
                    <a:gd name="connsiteY1" fmla="*/ 942672 h 1235085"/>
                    <a:gd name="connsiteX2" fmla="*/ 284183 w 1181698"/>
                    <a:gd name="connsiteY2" fmla="*/ 922225 h 1235085"/>
                    <a:gd name="connsiteX3" fmla="*/ 310760 w 1181698"/>
                    <a:gd name="connsiteY3" fmla="*/ 989704 h 1235085"/>
                    <a:gd name="connsiteX4" fmla="*/ 394581 w 1181698"/>
                    <a:gd name="connsiteY4" fmla="*/ 1063319 h 1235085"/>
                    <a:gd name="connsiteX5" fmla="*/ 492718 w 1181698"/>
                    <a:gd name="connsiteY5" fmla="*/ 1118528 h 1235085"/>
                    <a:gd name="connsiteX6" fmla="*/ 529516 w 1181698"/>
                    <a:gd name="connsiteY6" fmla="*/ 1098081 h 1235085"/>
                    <a:gd name="connsiteX7" fmla="*/ 738049 w 1181698"/>
                    <a:gd name="connsiteY7" fmla="*/ 1165561 h 1235085"/>
                    <a:gd name="connsiteX8" fmla="*/ 789161 w 1181698"/>
                    <a:gd name="connsiteY8" fmla="*/ 1147157 h 1235085"/>
                    <a:gd name="connsiteX9" fmla="*/ 852542 w 1181698"/>
                    <a:gd name="connsiteY9" fmla="*/ 1230995 h 1235085"/>
                    <a:gd name="connsiteX10" fmla="*/ 924097 w 1181698"/>
                    <a:gd name="connsiteY10" fmla="*/ 1169650 h 1235085"/>
                    <a:gd name="connsiteX11" fmla="*/ 1120365 w 1181698"/>
                    <a:gd name="connsiteY11" fmla="*/ 1235085 h 1235085"/>
                    <a:gd name="connsiteX12" fmla="*/ 1181698 w 1181698"/>
                    <a:gd name="connsiteY12" fmla="*/ 995839 h 1235085"/>
                    <a:gd name="connsiteX13" fmla="*/ 1083563 w 1181698"/>
                    <a:gd name="connsiteY13" fmla="*/ 967211 h 1235085"/>
                    <a:gd name="connsiteX14" fmla="*/ 928185 w 1181698"/>
                    <a:gd name="connsiteY14" fmla="*/ 1014242 h 1235085"/>
                    <a:gd name="connsiteX15" fmla="*/ 895474 w 1181698"/>
                    <a:gd name="connsiteY15" fmla="*/ 1036735 h 1235085"/>
                    <a:gd name="connsiteX16" fmla="*/ 823916 w 1181698"/>
                    <a:gd name="connsiteY16" fmla="*/ 975390 h 1235085"/>
                    <a:gd name="connsiteX17" fmla="*/ 828006 w 1181698"/>
                    <a:gd name="connsiteY17" fmla="*/ 922225 h 1235085"/>
                    <a:gd name="connsiteX18" fmla="*/ 872986 w 1181698"/>
                    <a:gd name="connsiteY18" fmla="*/ 924269 h 1235085"/>
                    <a:gd name="connsiteX19" fmla="*/ 960899 w 1181698"/>
                    <a:gd name="connsiteY19" fmla="*/ 323084 h 1235085"/>
                    <a:gd name="connsiteX20" fmla="*/ 693072 w 1181698"/>
                    <a:gd name="connsiteY20" fmla="*/ 271963 h 1235085"/>
                    <a:gd name="connsiteX21" fmla="*/ 562227 w 1181698"/>
                    <a:gd name="connsiteY21" fmla="*/ 0 h 1235085"/>
                    <a:gd name="connsiteX22" fmla="*/ 36803 w 1181698"/>
                    <a:gd name="connsiteY22" fmla="*/ 247425 h 1235085"/>
                    <a:gd name="connsiteX23" fmla="*/ 0 w 1181698"/>
                    <a:gd name="connsiteY23" fmla="*/ 331264 h 1235085"/>
                    <a:gd name="connsiteX24" fmla="*/ 218759 w 1181698"/>
                    <a:gd name="connsiteY24" fmla="*/ 912000 h 1235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81698" h="1235085">
                      <a:moveTo>
                        <a:pt x="218759" y="912000"/>
                      </a:moveTo>
                      <a:lnTo>
                        <a:pt x="247379" y="942672"/>
                      </a:lnTo>
                      <a:lnTo>
                        <a:pt x="284183" y="922225"/>
                      </a:lnTo>
                      <a:lnTo>
                        <a:pt x="310760" y="989704"/>
                      </a:lnTo>
                      <a:lnTo>
                        <a:pt x="394581" y="1063319"/>
                      </a:lnTo>
                      <a:lnTo>
                        <a:pt x="492718" y="1118528"/>
                      </a:lnTo>
                      <a:lnTo>
                        <a:pt x="529516" y="1098081"/>
                      </a:lnTo>
                      <a:lnTo>
                        <a:pt x="738049" y="1165561"/>
                      </a:lnTo>
                      <a:lnTo>
                        <a:pt x="789161" y="1147157"/>
                      </a:lnTo>
                      <a:lnTo>
                        <a:pt x="852542" y="1230995"/>
                      </a:lnTo>
                      <a:lnTo>
                        <a:pt x="924097" y="1169650"/>
                      </a:lnTo>
                      <a:lnTo>
                        <a:pt x="1120365" y="1235085"/>
                      </a:lnTo>
                      <a:lnTo>
                        <a:pt x="1181698" y="995839"/>
                      </a:lnTo>
                      <a:cubicBezTo>
                        <a:pt x="1181698" y="995839"/>
                        <a:pt x="1132631" y="963121"/>
                        <a:pt x="1083563" y="967211"/>
                      </a:cubicBezTo>
                      <a:cubicBezTo>
                        <a:pt x="1034498" y="971300"/>
                        <a:pt x="960899" y="993793"/>
                        <a:pt x="928185" y="1014242"/>
                      </a:cubicBezTo>
                      <a:cubicBezTo>
                        <a:pt x="895474" y="1034691"/>
                        <a:pt x="895474" y="1036735"/>
                        <a:pt x="895474" y="1036735"/>
                      </a:cubicBezTo>
                      <a:lnTo>
                        <a:pt x="823916" y="975390"/>
                      </a:lnTo>
                      <a:lnTo>
                        <a:pt x="828006" y="922225"/>
                      </a:lnTo>
                      <a:lnTo>
                        <a:pt x="872986" y="924269"/>
                      </a:lnTo>
                      <a:lnTo>
                        <a:pt x="960899" y="323084"/>
                      </a:lnTo>
                      <a:lnTo>
                        <a:pt x="693072" y="271963"/>
                      </a:lnTo>
                      <a:lnTo>
                        <a:pt x="562227" y="0"/>
                      </a:lnTo>
                      <a:lnTo>
                        <a:pt x="36803" y="247425"/>
                      </a:lnTo>
                      <a:lnTo>
                        <a:pt x="0" y="331264"/>
                      </a:lnTo>
                      <a:lnTo>
                        <a:pt x="218759" y="91200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5" name="Группа 304">
                <a:extLst>
                  <a:ext uri="{FF2B5EF4-FFF2-40B4-BE49-F238E27FC236}">
                    <a16:creationId xmlns:a16="http://schemas.microsoft.com/office/drawing/2014/main" id="{07C39D78-380C-4F8A-B5B6-EEF5058FC80F}"/>
                  </a:ext>
                </a:extLst>
              </p:cNvPr>
              <p:cNvGrpSpPr/>
              <p:nvPr/>
            </p:nvGrpSpPr>
            <p:grpSpPr>
              <a:xfrm>
                <a:off x="1174388" y="447524"/>
                <a:ext cx="544329" cy="795667"/>
                <a:chOff x="4201289" y="1092636"/>
                <a:chExt cx="1777751" cy="2598603"/>
              </a:xfrm>
              <a:solidFill>
                <a:schemeClr val="bg1"/>
              </a:solidFill>
            </p:grpSpPr>
            <p:sp>
              <p:nvSpPr>
                <p:cNvPr id="354" name="Полилиния: фигура 232">
                  <a:extLst>
                    <a:ext uri="{FF2B5EF4-FFF2-40B4-BE49-F238E27FC236}">
                      <a16:creationId xmlns:a16="http://schemas.microsoft.com/office/drawing/2014/main" id="{4CCD0407-7F71-4937-8B5B-6BB5BD47CF57}"/>
                    </a:ext>
                  </a:extLst>
                </p:cNvPr>
                <p:cNvSpPr/>
                <p:nvPr/>
              </p:nvSpPr>
              <p:spPr>
                <a:xfrm>
                  <a:off x="5133834" y="2720885"/>
                  <a:ext cx="322377" cy="333436"/>
                </a:xfrm>
                <a:custGeom>
                  <a:avLst/>
                  <a:gdLst>
                    <a:gd name="connsiteX0" fmla="*/ 349848 w 754628"/>
                    <a:gd name="connsiteY0" fmla="*/ 627530 h 780516"/>
                    <a:gd name="connsiteX1" fmla="*/ 101195 w 754628"/>
                    <a:gd name="connsiteY1" fmla="*/ 485830 h 780516"/>
                    <a:gd name="connsiteX2" fmla="*/ 104088 w 754628"/>
                    <a:gd name="connsiteY2" fmla="*/ 413534 h 780516"/>
                    <a:gd name="connsiteX3" fmla="*/ 44487 w 754628"/>
                    <a:gd name="connsiteY3" fmla="*/ 424167 h 780516"/>
                    <a:gd name="connsiteX4" fmla="*/ 2892 w 754628"/>
                    <a:gd name="connsiteY4" fmla="*/ 393291 h 780516"/>
                    <a:gd name="connsiteX5" fmla="*/ 0 w 754628"/>
                    <a:gd name="connsiteY5" fmla="*/ 280509 h 780516"/>
                    <a:gd name="connsiteX6" fmla="*/ 79183 w 754628"/>
                    <a:gd name="connsiteY6" fmla="*/ 311014 h 780516"/>
                    <a:gd name="connsiteX7" fmla="*/ 55869 w 754628"/>
                    <a:gd name="connsiteY7" fmla="*/ 46893 h 780516"/>
                    <a:gd name="connsiteX8" fmla="*/ 267774 w 754628"/>
                    <a:gd name="connsiteY8" fmla="*/ 36289 h 780516"/>
                    <a:gd name="connsiteX9" fmla="*/ 520434 w 754628"/>
                    <a:gd name="connsiteY9" fmla="*/ 0 h 780516"/>
                    <a:gd name="connsiteX10" fmla="*/ 754629 w 754628"/>
                    <a:gd name="connsiteY10" fmla="*/ 37594 h 780516"/>
                    <a:gd name="connsiteX11" fmla="*/ 581150 w 754628"/>
                    <a:gd name="connsiteY11" fmla="*/ 248699 h 780516"/>
                    <a:gd name="connsiteX12" fmla="*/ 728610 w 754628"/>
                    <a:gd name="connsiteY12" fmla="*/ 319875 h 780516"/>
                    <a:gd name="connsiteX13" fmla="*/ 751739 w 754628"/>
                    <a:gd name="connsiteY13" fmla="*/ 566802 h 780516"/>
                    <a:gd name="connsiteX14" fmla="*/ 740174 w 754628"/>
                    <a:gd name="connsiteY14" fmla="*/ 763447 h 780516"/>
                    <a:gd name="connsiteX15" fmla="*/ 692607 w 754628"/>
                    <a:gd name="connsiteY15" fmla="*/ 780517 h 780516"/>
                    <a:gd name="connsiteX16" fmla="*/ 666584 w 754628"/>
                    <a:gd name="connsiteY16" fmla="*/ 714939 h 780516"/>
                    <a:gd name="connsiteX17" fmla="*/ 543566 w 754628"/>
                    <a:gd name="connsiteY17" fmla="*/ 673800 h 780516"/>
                    <a:gd name="connsiteX18" fmla="*/ 462608 w 754628"/>
                    <a:gd name="connsiteY18" fmla="*/ 656449 h 780516"/>
                    <a:gd name="connsiteX19" fmla="*/ 423718 w 754628"/>
                    <a:gd name="connsiteY19" fmla="*/ 619508 h 780516"/>
                    <a:gd name="connsiteX20" fmla="*/ 420174 w 754628"/>
                    <a:gd name="connsiteY20" fmla="*/ 571933 h 780516"/>
                    <a:gd name="connsiteX21" fmla="*/ 443768 w 754628"/>
                    <a:gd name="connsiteY21" fmla="*/ 532752 h 780516"/>
                    <a:gd name="connsiteX22" fmla="*/ 429500 w 754628"/>
                    <a:gd name="connsiteY22" fmla="*/ 487974 h 780516"/>
                    <a:gd name="connsiteX23" fmla="*/ 349848 w 754628"/>
                    <a:gd name="connsiteY23" fmla="*/ 627530 h 780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54628" h="780516">
                      <a:moveTo>
                        <a:pt x="349848" y="627530"/>
                      </a:moveTo>
                      <a:lnTo>
                        <a:pt x="101195" y="485830"/>
                      </a:lnTo>
                      <a:lnTo>
                        <a:pt x="104088" y="413534"/>
                      </a:lnTo>
                      <a:lnTo>
                        <a:pt x="44487" y="424167"/>
                      </a:lnTo>
                      <a:lnTo>
                        <a:pt x="2892" y="393291"/>
                      </a:lnTo>
                      <a:lnTo>
                        <a:pt x="0" y="280509"/>
                      </a:lnTo>
                      <a:cubicBezTo>
                        <a:pt x="20592" y="254672"/>
                        <a:pt x="52197" y="298483"/>
                        <a:pt x="79183" y="311014"/>
                      </a:cubicBezTo>
                      <a:lnTo>
                        <a:pt x="55869" y="46893"/>
                      </a:lnTo>
                      <a:lnTo>
                        <a:pt x="267774" y="36289"/>
                      </a:lnTo>
                      <a:lnTo>
                        <a:pt x="520434" y="0"/>
                      </a:lnTo>
                      <a:lnTo>
                        <a:pt x="754629" y="37594"/>
                      </a:lnTo>
                      <a:lnTo>
                        <a:pt x="581150" y="248699"/>
                      </a:lnTo>
                      <a:lnTo>
                        <a:pt x="728610" y="319875"/>
                      </a:lnTo>
                      <a:cubicBezTo>
                        <a:pt x="728610" y="319875"/>
                        <a:pt x="751739" y="546559"/>
                        <a:pt x="751739" y="566802"/>
                      </a:cubicBezTo>
                      <a:cubicBezTo>
                        <a:pt x="751739" y="587045"/>
                        <a:pt x="740174" y="763447"/>
                        <a:pt x="740174" y="763447"/>
                      </a:cubicBezTo>
                      <a:lnTo>
                        <a:pt x="692607" y="780517"/>
                      </a:lnTo>
                      <a:cubicBezTo>
                        <a:pt x="692607" y="780517"/>
                        <a:pt x="683934" y="723614"/>
                        <a:pt x="666584" y="714939"/>
                      </a:cubicBezTo>
                      <a:cubicBezTo>
                        <a:pt x="649234" y="706263"/>
                        <a:pt x="575312" y="681778"/>
                        <a:pt x="543566" y="673800"/>
                      </a:cubicBezTo>
                      <a:cubicBezTo>
                        <a:pt x="511819" y="665822"/>
                        <a:pt x="479697" y="667115"/>
                        <a:pt x="462608" y="656449"/>
                      </a:cubicBezTo>
                      <a:cubicBezTo>
                        <a:pt x="445522" y="645783"/>
                        <a:pt x="428228" y="632546"/>
                        <a:pt x="423718" y="619508"/>
                      </a:cubicBezTo>
                      <a:cubicBezTo>
                        <a:pt x="419209" y="606469"/>
                        <a:pt x="416246" y="585638"/>
                        <a:pt x="420174" y="571933"/>
                      </a:cubicBezTo>
                      <a:cubicBezTo>
                        <a:pt x="424105" y="558228"/>
                        <a:pt x="442027" y="550600"/>
                        <a:pt x="443768" y="532752"/>
                      </a:cubicBezTo>
                      <a:cubicBezTo>
                        <a:pt x="445512" y="514905"/>
                        <a:pt x="429500" y="487974"/>
                        <a:pt x="429500" y="487974"/>
                      </a:cubicBezTo>
                      <a:lnTo>
                        <a:pt x="349848" y="62753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Полилиния: фигура 233">
                  <a:extLst>
                    <a:ext uri="{FF2B5EF4-FFF2-40B4-BE49-F238E27FC236}">
                      <a16:creationId xmlns:a16="http://schemas.microsoft.com/office/drawing/2014/main" id="{02D4424F-89AC-4759-B4CD-87DF65AE1D19}"/>
                    </a:ext>
                  </a:extLst>
                </p:cNvPr>
                <p:cNvSpPr/>
                <p:nvPr/>
              </p:nvSpPr>
              <p:spPr>
                <a:xfrm>
                  <a:off x="4654679" y="2715446"/>
                  <a:ext cx="243618" cy="455852"/>
                </a:xfrm>
                <a:custGeom>
                  <a:avLst/>
                  <a:gdLst>
                    <a:gd name="connsiteX0" fmla="*/ 416596 w 570267"/>
                    <a:gd name="connsiteY0" fmla="*/ 13930 h 1067068"/>
                    <a:gd name="connsiteX1" fmla="*/ 335710 w 570267"/>
                    <a:gd name="connsiteY1" fmla="*/ 75515 h 1067068"/>
                    <a:gd name="connsiteX2" fmla="*/ 339349 w 570267"/>
                    <a:gd name="connsiteY2" fmla="*/ 131490 h 1067068"/>
                    <a:gd name="connsiteX3" fmla="*/ 281955 w 570267"/>
                    <a:gd name="connsiteY3" fmla="*/ 132843 h 1067068"/>
                    <a:gd name="connsiteX4" fmla="*/ 273625 w 570267"/>
                    <a:gd name="connsiteY4" fmla="*/ 103524 h 1067068"/>
                    <a:gd name="connsiteX5" fmla="*/ 238721 w 570267"/>
                    <a:gd name="connsiteY5" fmla="*/ 133505 h 1067068"/>
                    <a:gd name="connsiteX6" fmla="*/ 314215 w 570267"/>
                    <a:gd name="connsiteY6" fmla="*/ 267773 h 1067068"/>
                    <a:gd name="connsiteX7" fmla="*/ 149162 w 570267"/>
                    <a:gd name="connsiteY7" fmla="*/ 359323 h 1067068"/>
                    <a:gd name="connsiteX8" fmla="*/ 139420 w 570267"/>
                    <a:gd name="connsiteY8" fmla="*/ 457029 h 1067068"/>
                    <a:gd name="connsiteX9" fmla="*/ 177617 w 570267"/>
                    <a:gd name="connsiteY9" fmla="*/ 499764 h 1067068"/>
                    <a:gd name="connsiteX10" fmla="*/ 338900 w 570267"/>
                    <a:gd name="connsiteY10" fmla="*/ 482346 h 1067068"/>
                    <a:gd name="connsiteX11" fmla="*/ 333926 w 570267"/>
                    <a:gd name="connsiteY11" fmla="*/ 391936 h 1067068"/>
                    <a:gd name="connsiteX12" fmla="*/ 524481 w 570267"/>
                    <a:gd name="connsiteY12" fmla="*/ 597784 h 1067068"/>
                    <a:gd name="connsiteX13" fmla="*/ 570268 w 570267"/>
                    <a:gd name="connsiteY13" fmla="*/ 1067069 h 1067068"/>
                    <a:gd name="connsiteX14" fmla="*/ 32529 w 570267"/>
                    <a:gd name="connsiteY14" fmla="*/ 445548 h 1067068"/>
                    <a:gd name="connsiteX15" fmla="*/ 68503 w 570267"/>
                    <a:gd name="connsiteY15" fmla="*/ 313059 h 1067068"/>
                    <a:gd name="connsiteX16" fmla="*/ 62393 w 570267"/>
                    <a:gd name="connsiteY16" fmla="*/ 244266 h 1067068"/>
                    <a:gd name="connsiteX17" fmla="*/ 0 w 570267"/>
                    <a:gd name="connsiteY17" fmla="*/ 0 h 1067068"/>
                    <a:gd name="connsiteX18" fmla="*/ 416596 w 570267"/>
                    <a:gd name="connsiteY18" fmla="*/ 13931 h 1067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70267" h="1067068">
                      <a:moveTo>
                        <a:pt x="416596" y="13930"/>
                      </a:moveTo>
                      <a:lnTo>
                        <a:pt x="335710" y="75515"/>
                      </a:lnTo>
                      <a:lnTo>
                        <a:pt x="339349" y="131490"/>
                      </a:lnTo>
                      <a:lnTo>
                        <a:pt x="281955" y="132843"/>
                      </a:lnTo>
                      <a:lnTo>
                        <a:pt x="273625" y="103524"/>
                      </a:lnTo>
                      <a:lnTo>
                        <a:pt x="238721" y="133505"/>
                      </a:lnTo>
                      <a:lnTo>
                        <a:pt x="314215" y="267773"/>
                      </a:lnTo>
                      <a:lnTo>
                        <a:pt x="149162" y="359323"/>
                      </a:lnTo>
                      <a:lnTo>
                        <a:pt x="139420" y="457029"/>
                      </a:lnTo>
                      <a:lnTo>
                        <a:pt x="177617" y="499764"/>
                      </a:lnTo>
                      <a:lnTo>
                        <a:pt x="338900" y="482346"/>
                      </a:lnTo>
                      <a:lnTo>
                        <a:pt x="333926" y="391936"/>
                      </a:lnTo>
                      <a:lnTo>
                        <a:pt x="524481" y="597784"/>
                      </a:lnTo>
                      <a:lnTo>
                        <a:pt x="570268" y="1067069"/>
                      </a:lnTo>
                      <a:lnTo>
                        <a:pt x="32529" y="445548"/>
                      </a:lnTo>
                      <a:lnTo>
                        <a:pt x="68503" y="313059"/>
                      </a:lnTo>
                      <a:lnTo>
                        <a:pt x="62393" y="244266"/>
                      </a:lnTo>
                      <a:lnTo>
                        <a:pt x="0" y="0"/>
                      </a:lnTo>
                      <a:lnTo>
                        <a:pt x="416596" y="13931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Полилиния: фигура 234">
                  <a:extLst>
                    <a:ext uri="{FF2B5EF4-FFF2-40B4-BE49-F238E27FC236}">
                      <a16:creationId xmlns:a16="http://schemas.microsoft.com/office/drawing/2014/main" id="{8E2B562A-54CA-4858-816A-9AED73166FF9}"/>
                    </a:ext>
                  </a:extLst>
                </p:cNvPr>
                <p:cNvSpPr/>
                <p:nvPr/>
              </p:nvSpPr>
              <p:spPr>
                <a:xfrm>
                  <a:off x="4656222" y="2904060"/>
                  <a:ext cx="318786" cy="645174"/>
                </a:xfrm>
                <a:custGeom>
                  <a:avLst/>
                  <a:gdLst>
                    <a:gd name="connsiteX0" fmla="*/ 221354 w 746224"/>
                    <a:gd name="connsiteY0" fmla="*/ 1497279 h 1510241"/>
                    <a:gd name="connsiteX1" fmla="*/ 157420 w 746224"/>
                    <a:gd name="connsiteY1" fmla="*/ 1415032 h 1510241"/>
                    <a:gd name="connsiteX2" fmla="*/ 145009 w 746224"/>
                    <a:gd name="connsiteY2" fmla="*/ 1181920 h 1510241"/>
                    <a:gd name="connsiteX3" fmla="*/ 90305 w 746224"/>
                    <a:gd name="connsiteY3" fmla="*/ 962770 h 1510241"/>
                    <a:gd name="connsiteX4" fmla="*/ 237155 w 746224"/>
                    <a:gd name="connsiteY4" fmla="*/ 924269 h 1510241"/>
                    <a:gd name="connsiteX5" fmla="*/ 120622 w 746224"/>
                    <a:gd name="connsiteY5" fmla="*/ 815892 h 1510241"/>
                    <a:gd name="connsiteX6" fmla="*/ 61330 w 746224"/>
                    <a:gd name="connsiteY6" fmla="*/ 578691 h 1510241"/>
                    <a:gd name="connsiteX7" fmla="*/ 14308 w 746224"/>
                    <a:gd name="connsiteY7" fmla="*/ 462134 h 1510241"/>
                    <a:gd name="connsiteX8" fmla="*/ 0 w 746224"/>
                    <a:gd name="connsiteY8" fmla="*/ 96108 h 1510241"/>
                    <a:gd name="connsiteX9" fmla="*/ 34756 w 746224"/>
                    <a:gd name="connsiteY9" fmla="*/ 0 h 1510241"/>
                    <a:gd name="connsiteX10" fmla="*/ 746224 w 746224"/>
                    <a:gd name="connsiteY10" fmla="*/ 828161 h 1510241"/>
                    <a:gd name="connsiteX11" fmla="*/ 517245 w 746224"/>
                    <a:gd name="connsiteY11" fmla="*/ 942673 h 1510241"/>
                    <a:gd name="connsiteX12" fmla="*/ 525423 w 746224"/>
                    <a:gd name="connsiteY12" fmla="*/ 981525 h 1510241"/>
                    <a:gd name="connsiteX13" fmla="*/ 374133 w 746224"/>
                    <a:gd name="connsiteY13" fmla="*/ 1014242 h 1510241"/>
                    <a:gd name="connsiteX14" fmla="*/ 417066 w 746224"/>
                    <a:gd name="connsiteY14" fmla="*/ 1263713 h 1510241"/>
                    <a:gd name="connsiteX15" fmla="*/ 292356 w 746224"/>
                    <a:gd name="connsiteY15" fmla="*/ 1406852 h 1510241"/>
                    <a:gd name="connsiteX16" fmla="*/ 272800 w 746224"/>
                    <a:gd name="connsiteY16" fmla="*/ 1448402 h 1510241"/>
                    <a:gd name="connsiteX17" fmla="*/ 257688 w 746224"/>
                    <a:gd name="connsiteY17" fmla="*/ 1484293 h 1510241"/>
                    <a:gd name="connsiteX18" fmla="*/ 239266 w 746224"/>
                    <a:gd name="connsiteY18" fmla="*/ 1510216 h 1510241"/>
                    <a:gd name="connsiteX19" fmla="*/ 221354 w 746224"/>
                    <a:gd name="connsiteY19" fmla="*/ 1497279 h 1510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46224" h="1510241">
                      <a:moveTo>
                        <a:pt x="221354" y="1497279"/>
                      </a:moveTo>
                      <a:lnTo>
                        <a:pt x="157420" y="1415032"/>
                      </a:lnTo>
                      <a:lnTo>
                        <a:pt x="145009" y="1181920"/>
                      </a:lnTo>
                      <a:lnTo>
                        <a:pt x="90305" y="962770"/>
                      </a:lnTo>
                      <a:lnTo>
                        <a:pt x="237155" y="924269"/>
                      </a:lnTo>
                      <a:lnTo>
                        <a:pt x="120622" y="815892"/>
                      </a:lnTo>
                      <a:lnTo>
                        <a:pt x="61330" y="578691"/>
                      </a:lnTo>
                      <a:lnTo>
                        <a:pt x="14308" y="462134"/>
                      </a:lnTo>
                      <a:lnTo>
                        <a:pt x="0" y="96108"/>
                      </a:lnTo>
                      <a:lnTo>
                        <a:pt x="34756" y="0"/>
                      </a:lnTo>
                      <a:lnTo>
                        <a:pt x="746224" y="828161"/>
                      </a:lnTo>
                      <a:lnTo>
                        <a:pt x="517245" y="942673"/>
                      </a:lnTo>
                      <a:lnTo>
                        <a:pt x="525423" y="981525"/>
                      </a:lnTo>
                      <a:lnTo>
                        <a:pt x="374133" y="1014242"/>
                      </a:lnTo>
                      <a:lnTo>
                        <a:pt x="417066" y="1263713"/>
                      </a:lnTo>
                      <a:cubicBezTo>
                        <a:pt x="417066" y="1263713"/>
                        <a:pt x="320976" y="1349597"/>
                        <a:pt x="292356" y="1406852"/>
                      </a:cubicBezTo>
                      <a:cubicBezTo>
                        <a:pt x="285201" y="1421166"/>
                        <a:pt x="278631" y="1435256"/>
                        <a:pt x="272800" y="1448402"/>
                      </a:cubicBezTo>
                      <a:cubicBezTo>
                        <a:pt x="266970" y="1461548"/>
                        <a:pt x="261882" y="1473751"/>
                        <a:pt x="257688" y="1484293"/>
                      </a:cubicBezTo>
                      <a:cubicBezTo>
                        <a:pt x="253493" y="1494835"/>
                        <a:pt x="246115" y="1509605"/>
                        <a:pt x="239266" y="1510216"/>
                      </a:cubicBezTo>
                      <a:cubicBezTo>
                        <a:pt x="231229" y="1510932"/>
                        <a:pt x="221354" y="1496256"/>
                        <a:pt x="221354" y="1497279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Полилиния: фигура 235">
                  <a:extLst>
                    <a:ext uri="{FF2B5EF4-FFF2-40B4-BE49-F238E27FC236}">
                      <a16:creationId xmlns:a16="http://schemas.microsoft.com/office/drawing/2014/main" id="{50536120-F035-44B8-AA22-D7878690A68B}"/>
                    </a:ext>
                  </a:extLst>
                </p:cNvPr>
                <p:cNvSpPr/>
                <p:nvPr/>
              </p:nvSpPr>
              <p:spPr>
                <a:xfrm>
                  <a:off x="4761134" y="3254355"/>
                  <a:ext cx="391022" cy="436884"/>
                </a:xfrm>
                <a:custGeom>
                  <a:avLst/>
                  <a:gdLst>
                    <a:gd name="connsiteX0" fmla="*/ 913625 w 915316"/>
                    <a:gd name="connsiteY0" fmla="*/ 492807 h 1022669"/>
                    <a:gd name="connsiteX1" fmla="*/ 915317 w 915316"/>
                    <a:gd name="connsiteY1" fmla="*/ 711751 h 1022669"/>
                    <a:gd name="connsiteX2" fmla="*/ 550557 w 915316"/>
                    <a:gd name="connsiteY2" fmla="*/ 664223 h 1022669"/>
                    <a:gd name="connsiteX3" fmla="*/ 562225 w 915316"/>
                    <a:gd name="connsiteY3" fmla="*/ 886760 h 1022669"/>
                    <a:gd name="connsiteX4" fmla="*/ 523133 w 915316"/>
                    <a:gd name="connsiteY4" fmla="*/ 993794 h 1022669"/>
                    <a:gd name="connsiteX5" fmla="*/ 479003 w 915316"/>
                    <a:gd name="connsiteY5" fmla="*/ 997533 h 1022669"/>
                    <a:gd name="connsiteX6" fmla="*/ 469625 w 915316"/>
                    <a:gd name="connsiteY6" fmla="*/ 1022670 h 1022669"/>
                    <a:gd name="connsiteX7" fmla="*/ 320379 w 915316"/>
                    <a:gd name="connsiteY7" fmla="*/ 937283 h 1022669"/>
                    <a:gd name="connsiteX8" fmla="*/ 259752 w 915316"/>
                    <a:gd name="connsiteY8" fmla="*/ 940278 h 1022669"/>
                    <a:gd name="connsiteX9" fmla="*/ 207438 w 915316"/>
                    <a:gd name="connsiteY9" fmla="*/ 690456 h 1022669"/>
                    <a:gd name="connsiteX10" fmla="*/ 0 w 915316"/>
                    <a:gd name="connsiteY10" fmla="*/ 698387 h 1022669"/>
                    <a:gd name="connsiteX11" fmla="*/ 17038 w 915316"/>
                    <a:gd name="connsiteY11" fmla="*/ 636364 h 1022669"/>
                    <a:gd name="connsiteX12" fmla="*/ 48821 w 915316"/>
                    <a:gd name="connsiteY12" fmla="*/ 582781 h 1022669"/>
                    <a:gd name="connsiteX13" fmla="*/ 165355 w 915316"/>
                    <a:gd name="connsiteY13" fmla="*/ 453956 h 1022669"/>
                    <a:gd name="connsiteX14" fmla="*/ 128552 w 915316"/>
                    <a:gd name="connsiteY14" fmla="*/ 194260 h 1022669"/>
                    <a:gd name="connsiteX15" fmla="*/ 277799 w 915316"/>
                    <a:gd name="connsiteY15" fmla="*/ 165632 h 1022669"/>
                    <a:gd name="connsiteX16" fmla="*/ 271664 w 915316"/>
                    <a:gd name="connsiteY16" fmla="*/ 130870 h 1022669"/>
                    <a:gd name="connsiteX17" fmla="*/ 498601 w 915316"/>
                    <a:gd name="connsiteY17" fmla="*/ 0 h 1022669"/>
                    <a:gd name="connsiteX18" fmla="*/ 588557 w 915316"/>
                    <a:gd name="connsiteY18" fmla="*/ 157453 h 1022669"/>
                    <a:gd name="connsiteX19" fmla="*/ 870691 w 915316"/>
                    <a:gd name="connsiteY19" fmla="*/ 466225 h 1022669"/>
                    <a:gd name="connsiteX20" fmla="*/ 913625 w 915316"/>
                    <a:gd name="connsiteY20" fmla="*/ 492807 h 1022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915316" h="1022669">
                      <a:moveTo>
                        <a:pt x="913625" y="492807"/>
                      </a:moveTo>
                      <a:lnTo>
                        <a:pt x="915317" y="711751"/>
                      </a:lnTo>
                      <a:lnTo>
                        <a:pt x="550557" y="664223"/>
                      </a:lnTo>
                      <a:lnTo>
                        <a:pt x="562225" y="886760"/>
                      </a:lnTo>
                      <a:lnTo>
                        <a:pt x="523133" y="993794"/>
                      </a:lnTo>
                      <a:lnTo>
                        <a:pt x="479003" y="997533"/>
                      </a:lnTo>
                      <a:lnTo>
                        <a:pt x="469625" y="1022670"/>
                      </a:lnTo>
                      <a:lnTo>
                        <a:pt x="320379" y="937283"/>
                      </a:lnTo>
                      <a:lnTo>
                        <a:pt x="259752" y="940278"/>
                      </a:lnTo>
                      <a:cubicBezTo>
                        <a:pt x="259752" y="940278"/>
                        <a:pt x="229556" y="768507"/>
                        <a:pt x="207438" y="690456"/>
                      </a:cubicBezTo>
                      <a:cubicBezTo>
                        <a:pt x="158742" y="690109"/>
                        <a:pt x="61668" y="692889"/>
                        <a:pt x="0" y="698387"/>
                      </a:cubicBezTo>
                      <a:cubicBezTo>
                        <a:pt x="6294" y="668626"/>
                        <a:pt x="6847" y="658889"/>
                        <a:pt x="17038" y="636364"/>
                      </a:cubicBezTo>
                      <a:cubicBezTo>
                        <a:pt x="27230" y="613840"/>
                        <a:pt x="30235" y="610199"/>
                        <a:pt x="48821" y="582781"/>
                      </a:cubicBezTo>
                      <a:cubicBezTo>
                        <a:pt x="67402" y="555363"/>
                        <a:pt x="165355" y="453956"/>
                        <a:pt x="165355" y="453956"/>
                      </a:cubicBezTo>
                      <a:lnTo>
                        <a:pt x="128552" y="194260"/>
                      </a:lnTo>
                      <a:lnTo>
                        <a:pt x="277799" y="165632"/>
                      </a:lnTo>
                      <a:lnTo>
                        <a:pt x="271664" y="130870"/>
                      </a:lnTo>
                      <a:cubicBezTo>
                        <a:pt x="271664" y="130870"/>
                        <a:pt x="498601" y="0"/>
                        <a:pt x="498601" y="0"/>
                      </a:cubicBezTo>
                      <a:lnTo>
                        <a:pt x="588557" y="157453"/>
                      </a:lnTo>
                      <a:lnTo>
                        <a:pt x="870691" y="466225"/>
                      </a:lnTo>
                      <a:lnTo>
                        <a:pt x="913625" y="492807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Полилиния: фигура 236">
                  <a:extLst>
                    <a:ext uri="{FF2B5EF4-FFF2-40B4-BE49-F238E27FC236}">
                      <a16:creationId xmlns:a16="http://schemas.microsoft.com/office/drawing/2014/main" id="{BBF33B12-FAFC-46E2-B3DE-B1A8839D424F}"/>
                    </a:ext>
                  </a:extLst>
                </p:cNvPr>
                <p:cNvSpPr/>
                <p:nvPr/>
              </p:nvSpPr>
              <p:spPr>
                <a:xfrm>
                  <a:off x="5148137" y="2919784"/>
                  <a:ext cx="300249" cy="668270"/>
                </a:xfrm>
                <a:custGeom>
                  <a:avLst/>
                  <a:gdLst>
                    <a:gd name="connsiteX0" fmla="*/ 400252 w 702830"/>
                    <a:gd name="connsiteY0" fmla="*/ 0 h 1564305"/>
                    <a:gd name="connsiteX1" fmla="*/ 420700 w 702830"/>
                    <a:gd name="connsiteY1" fmla="*/ 32717 h 1564305"/>
                    <a:gd name="connsiteX2" fmla="*/ 404340 w 702830"/>
                    <a:gd name="connsiteY2" fmla="*/ 89973 h 1564305"/>
                    <a:gd name="connsiteX3" fmla="*/ 392074 w 702830"/>
                    <a:gd name="connsiteY3" fmla="*/ 149273 h 1564305"/>
                    <a:gd name="connsiteX4" fmla="*/ 455455 w 702830"/>
                    <a:gd name="connsiteY4" fmla="*/ 196305 h 1564305"/>
                    <a:gd name="connsiteX5" fmla="*/ 629231 w 702830"/>
                    <a:gd name="connsiteY5" fmla="*/ 243336 h 1564305"/>
                    <a:gd name="connsiteX6" fmla="*/ 659897 w 702830"/>
                    <a:gd name="connsiteY6" fmla="*/ 300592 h 1564305"/>
                    <a:gd name="connsiteX7" fmla="*/ 702831 w 702830"/>
                    <a:gd name="connsiteY7" fmla="*/ 302637 h 1564305"/>
                    <a:gd name="connsiteX8" fmla="*/ 692613 w 702830"/>
                    <a:gd name="connsiteY8" fmla="*/ 376251 h 1564305"/>
                    <a:gd name="connsiteX9" fmla="*/ 656219 w 702830"/>
                    <a:gd name="connsiteY9" fmla="*/ 485173 h 1564305"/>
                    <a:gd name="connsiteX10" fmla="*/ 533145 w 702830"/>
                    <a:gd name="connsiteY10" fmla="*/ 746368 h 1564305"/>
                    <a:gd name="connsiteX11" fmla="*/ 331466 w 702830"/>
                    <a:gd name="connsiteY11" fmla="*/ 1211670 h 1564305"/>
                    <a:gd name="connsiteX12" fmla="*/ 320521 w 702830"/>
                    <a:gd name="connsiteY12" fmla="*/ 1564306 h 1564305"/>
                    <a:gd name="connsiteX13" fmla="*/ 251008 w 702830"/>
                    <a:gd name="connsiteY13" fmla="*/ 1527498 h 1564305"/>
                    <a:gd name="connsiteX14" fmla="*/ 198510 w 702830"/>
                    <a:gd name="connsiteY14" fmla="*/ 1417538 h 1564305"/>
                    <a:gd name="connsiteX15" fmla="*/ 52234 w 702830"/>
                    <a:gd name="connsiteY15" fmla="*/ 1340757 h 1564305"/>
                    <a:gd name="connsiteX16" fmla="*/ 0 w 702830"/>
                    <a:gd name="connsiteY16" fmla="*/ 1270110 h 1564305"/>
                    <a:gd name="connsiteX17" fmla="*/ 11807 w 702830"/>
                    <a:gd name="connsiteY17" fmla="*/ 1077633 h 1564305"/>
                    <a:gd name="connsiteX18" fmla="*/ 107897 w 702830"/>
                    <a:gd name="connsiteY18" fmla="*/ 529614 h 1564305"/>
                    <a:gd name="connsiteX19" fmla="*/ 400252 w 702830"/>
                    <a:gd name="connsiteY19" fmla="*/ 0 h 1564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02830" h="1564305">
                      <a:moveTo>
                        <a:pt x="400252" y="0"/>
                      </a:moveTo>
                      <a:cubicBezTo>
                        <a:pt x="400252" y="0"/>
                        <a:pt x="424788" y="14314"/>
                        <a:pt x="420700" y="32717"/>
                      </a:cubicBezTo>
                      <a:cubicBezTo>
                        <a:pt x="416608" y="51121"/>
                        <a:pt x="408430" y="77704"/>
                        <a:pt x="404340" y="89973"/>
                      </a:cubicBezTo>
                      <a:cubicBezTo>
                        <a:pt x="400252" y="102242"/>
                        <a:pt x="375720" y="128825"/>
                        <a:pt x="392074" y="149273"/>
                      </a:cubicBezTo>
                      <a:cubicBezTo>
                        <a:pt x="408430" y="169722"/>
                        <a:pt x="428876" y="198350"/>
                        <a:pt x="455455" y="196305"/>
                      </a:cubicBezTo>
                      <a:cubicBezTo>
                        <a:pt x="482031" y="194260"/>
                        <a:pt x="612876" y="237202"/>
                        <a:pt x="629231" y="243336"/>
                      </a:cubicBezTo>
                      <a:cubicBezTo>
                        <a:pt x="645589" y="249471"/>
                        <a:pt x="659897" y="300592"/>
                        <a:pt x="659897" y="300592"/>
                      </a:cubicBezTo>
                      <a:lnTo>
                        <a:pt x="702831" y="302637"/>
                      </a:lnTo>
                      <a:lnTo>
                        <a:pt x="692613" y="376251"/>
                      </a:lnTo>
                      <a:lnTo>
                        <a:pt x="656219" y="485173"/>
                      </a:lnTo>
                      <a:lnTo>
                        <a:pt x="533145" y="746368"/>
                      </a:lnTo>
                      <a:cubicBezTo>
                        <a:pt x="533145" y="746368"/>
                        <a:pt x="341686" y="1207580"/>
                        <a:pt x="331466" y="1211670"/>
                      </a:cubicBezTo>
                      <a:cubicBezTo>
                        <a:pt x="321244" y="1215759"/>
                        <a:pt x="320521" y="1564306"/>
                        <a:pt x="320521" y="1564306"/>
                      </a:cubicBezTo>
                      <a:lnTo>
                        <a:pt x="251008" y="1527498"/>
                      </a:lnTo>
                      <a:lnTo>
                        <a:pt x="198510" y="1417538"/>
                      </a:lnTo>
                      <a:lnTo>
                        <a:pt x="52234" y="1340757"/>
                      </a:lnTo>
                      <a:lnTo>
                        <a:pt x="0" y="1270110"/>
                      </a:lnTo>
                      <a:lnTo>
                        <a:pt x="11807" y="1077633"/>
                      </a:lnTo>
                      <a:lnTo>
                        <a:pt x="107897" y="529614"/>
                      </a:lnTo>
                      <a:lnTo>
                        <a:pt x="400252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Полилиния: фигура 237">
                  <a:extLst>
                    <a:ext uri="{FF2B5EF4-FFF2-40B4-BE49-F238E27FC236}">
                      <a16:creationId xmlns:a16="http://schemas.microsoft.com/office/drawing/2014/main" id="{AFFA0E60-B7F3-4D89-8E08-930B1BE580D9}"/>
                    </a:ext>
                  </a:extLst>
                </p:cNvPr>
                <p:cNvSpPr/>
                <p:nvPr/>
              </p:nvSpPr>
              <p:spPr>
                <a:xfrm>
                  <a:off x="4617305" y="2237014"/>
                  <a:ext cx="536061" cy="501598"/>
                </a:xfrm>
                <a:custGeom>
                  <a:avLst/>
                  <a:gdLst>
                    <a:gd name="connsiteX0" fmla="*/ 1253515 w 1254825"/>
                    <a:gd name="connsiteY0" fmla="*/ 668957 h 1174154"/>
                    <a:gd name="connsiteX1" fmla="*/ 1220488 w 1254825"/>
                    <a:gd name="connsiteY1" fmla="*/ 693733 h 1174154"/>
                    <a:gd name="connsiteX2" fmla="*/ 1199845 w 1254825"/>
                    <a:gd name="connsiteY2" fmla="*/ 807290 h 1174154"/>
                    <a:gd name="connsiteX3" fmla="*/ 1051217 w 1254825"/>
                    <a:gd name="connsiteY3" fmla="*/ 821743 h 1174154"/>
                    <a:gd name="connsiteX4" fmla="*/ 1049150 w 1254825"/>
                    <a:gd name="connsiteY4" fmla="*/ 799031 h 1174154"/>
                    <a:gd name="connsiteX5" fmla="*/ 956261 w 1254825"/>
                    <a:gd name="connsiteY5" fmla="*/ 745350 h 1174154"/>
                    <a:gd name="connsiteX6" fmla="*/ 956261 w 1254825"/>
                    <a:gd name="connsiteY6" fmla="*/ 900201 h 1174154"/>
                    <a:gd name="connsiteX7" fmla="*/ 808061 w 1254825"/>
                    <a:gd name="connsiteY7" fmla="*/ 1174155 h 1174154"/>
                    <a:gd name="connsiteX8" fmla="*/ 596475 w 1254825"/>
                    <a:gd name="connsiteY8" fmla="*/ 1160735 h 1174154"/>
                    <a:gd name="connsiteX9" fmla="*/ 384884 w 1254825"/>
                    <a:gd name="connsiteY9" fmla="*/ 1147314 h 1174154"/>
                    <a:gd name="connsiteX10" fmla="*/ 83350 w 1254825"/>
                    <a:gd name="connsiteY10" fmla="*/ 1123959 h 1174154"/>
                    <a:gd name="connsiteX11" fmla="*/ 56053 w 1254825"/>
                    <a:gd name="connsiteY11" fmla="*/ 881271 h 1174154"/>
                    <a:gd name="connsiteX12" fmla="*/ 62849 w 1254825"/>
                    <a:gd name="connsiteY12" fmla="*/ 657053 h 1174154"/>
                    <a:gd name="connsiteX13" fmla="*/ 0 w 1254825"/>
                    <a:gd name="connsiteY13" fmla="*/ 350278 h 1174154"/>
                    <a:gd name="connsiteX14" fmla="*/ 31460 w 1254825"/>
                    <a:gd name="connsiteY14" fmla="*/ 330349 h 1174154"/>
                    <a:gd name="connsiteX15" fmla="*/ 132609 w 1254825"/>
                    <a:gd name="connsiteY15" fmla="*/ 398484 h 1174154"/>
                    <a:gd name="connsiteX16" fmla="*/ 250272 w 1254825"/>
                    <a:gd name="connsiteY16" fmla="*/ 448036 h 1174154"/>
                    <a:gd name="connsiteX17" fmla="*/ 262659 w 1254825"/>
                    <a:gd name="connsiteY17" fmla="*/ 421195 h 1174154"/>
                    <a:gd name="connsiteX18" fmla="*/ 285368 w 1254825"/>
                    <a:gd name="connsiteY18" fmla="*/ 189951 h 1174154"/>
                    <a:gd name="connsiteX19" fmla="*/ 704417 w 1254825"/>
                    <a:gd name="connsiteY19" fmla="*/ 49552 h 1174154"/>
                    <a:gd name="connsiteX20" fmla="*/ 702297 w 1254825"/>
                    <a:gd name="connsiteY20" fmla="*/ 46981 h 1174154"/>
                    <a:gd name="connsiteX21" fmla="*/ 888141 w 1254825"/>
                    <a:gd name="connsiteY21" fmla="*/ 0 h 1174154"/>
                    <a:gd name="connsiteX22" fmla="*/ 884218 w 1254825"/>
                    <a:gd name="connsiteY22" fmla="*/ 992 h 1174154"/>
                    <a:gd name="connsiteX23" fmla="*/ 894332 w 1254825"/>
                    <a:gd name="connsiteY23" fmla="*/ 49552 h 1174154"/>
                    <a:gd name="connsiteX24" fmla="*/ 865431 w 1254825"/>
                    <a:gd name="connsiteY24" fmla="*/ 76393 h 1174154"/>
                    <a:gd name="connsiteX25" fmla="*/ 875754 w 1254825"/>
                    <a:gd name="connsiteY25" fmla="*/ 179627 h 1174154"/>
                    <a:gd name="connsiteX26" fmla="*/ 886073 w 1254825"/>
                    <a:gd name="connsiteY26" fmla="*/ 200274 h 1174154"/>
                    <a:gd name="connsiteX27" fmla="*/ 981031 w 1254825"/>
                    <a:gd name="connsiteY27" fmla="*/ 284926 h 1174154"/>
                    <a:gd name="connsiteX28" fmla="*/ 1080118 w 1254825"/>
                    <a:gd name="connsiteY28" fmla="*/ 381966 h 1174154"/>
                    <a:gd name="connsiteX29" fmla="*/ 1115210 w 1254825"/>
                    <a:gd name="connsiteY29" fmla="*/ 396418 h 1174154"/>
                    <a:gd name="connsiteX30" fmla="*/ 1129661 w 1254825"/>
                    <a:gd name="connsiteY30" fmla="*/ 415001 h 1174154"/>
                    <a:gd name="connsiteX31" fmla="*/ 1156495 w 1254825"/>
                    <a:gd name="connsiteY31" fmla="*/ 520299 h 1174154"/>
                    <a:gd name="connsiteX32" fmla="*/ 1230810 w 1254825"/>
                    <a:gd name="connsiteY32" fmla="*/ 600822 h 1174154"/>
                    <a:gd name="connsiteX33" fmla="*/ 1230810 w 1254825"/>
                    <a:gd name="connsiteY33" fmla="*/ 642115 h 1174154"/>
                    <a:gd name="connsiteX34" fmla="*/ 1251452 w 1254825"/>
                    <a:gd name="connsiteY34" fmla="*/ 668956 h 1174154"/>
                    <a:gd name="connsiteX35" fmla="*/ 1254826 w 1254825"/>
                    <a:gd name="connsiteY35" fmla="*/ 665371 h 1174154"/>
                    <a:gd name="connsiteX36" fmla="*/ 1253527 w 1254825"/>
                    <a:gd name="connsiteY36" fmla="*/ 668956 h 1174154"/>
                    <a:gd name="connsiteX37" fmla="*/ 1253524 w 1254825"/>
                    <a:gd name="connsiteY37" fmla="*/ 668957 h 1174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54825" h="1174154">
                      <a:moveTo>
                        <a:pt x="1253515" y="668957"/>
                      </a:moveTo>
                      <a:lnTo>
                        <a:pt x="1220488" y="693733"/>
                      </a:lnTo>
                      <a:lnTo>
                        <a:pt x="1199845" y="807290"/>
                      </a:lnTo>
                      <a:lnTo>
                        <a:pt x="1051217" y="821743"/>
                      </a:lnTo>
                      <a:lnTo>
                        <a:pt x="1049150" y="799031"/>
                      </a:lnTo>
                      <a:lnTo>
                        <a:pt x="956261" y="745350"/>
                      </a:lnTo>
                      <a:lnTo>
                        <a:pt x="956261" y="900201"/>
                      </a:lnTo>
                      <a:lnTo>
                        <a:pt x="808061" y="1174155"/>
                      </a:lnTo>
                      <a:lnTo>
                        <a:pt x="596475" y="1160735"/>
                      </a:lnTo>
                      <a:lnTo>
                        <a:pt x="384884" y="1147314"/>
                      </a:lnTo>
                      <a:lnTo>
                        <a:pt x="83350" y="1123959"/>
                      </a:lnTo>
                      <a:cubicBezTo>
                        <a:pt x="71824" y="1052195"/>
                        <a:pt x="55030" y="953490"/>
                        <a:pt x="56053" y="881271"/>
                      </a:cubicBezTo>
                      <a:cubicBezTo>
                        <a:pt x="57168" y="802565"/>
                        <a:pt x="58615" y="738346"/>
                        <a:pt x="62849" y="657053"/>
                      </a:cubicBezTo>
                      <a:lnTo>
                        <a:pt x="0" y="350278"/>
                      </a:lnTo>
                      <a:lnTo>
                        <a:pt x="31460" y="330349"/>
                      </a:lnTo>
                      <a:lnTo>
                        <a:pt x="132609" y="398484"/>
                      </a:lnTo>
                      <a:lnTo>
                        <a:pt x="250272" y="448036"/>
                      </a:lnTo>
                      <a:lnTo>
                        <a:pt x="262659" y="421195"/>
                      </a:lnTo>
                      <a:lnTo>
                        <a:pt x="285368" y="189951"/>
                      </a:lnTo>
                      <a:lnTo>
                        <a:pt x="704417" y="49552"/>
                      </a:lnTo>
                      <a:lnTo>
                        <a:pt x="702297" y="46981"/>
                      </a:lnTo>
                      <a:lnTo>
                        <a:pt x="888141" y="0"/>
                      </a:lnTo>
                      <a:lnTo>
                        <a:pt x="884218" y="992"/>
                      </a:lnTo>
                      <a:lnTo>
                        <a:pt x="894332" y="49552"/>
                      </a:lnTo>
                      <a:lnTo>
                        <a:pt x="865431" y="76393"/>
                      </a:lnTo>
                      <a:lnTo>
                        <a:pt x="875754" y="179627"/>
                      </a:lnTo>
                      <a:lnTo>
                        <a:pt x="886073" y="200274"/>
                      </a:lnTo>
                      <a:lnTo>
                        <a:pt x="981031" y="284926"/>
                      </a:lnTo>
                      <a:lnTo>
                        <a:pt x="1080118" y="381966"/>
                      </a:lnTo>
                      <a:lnTo>
                        <a:pt x="1115210" y="396418"/>
                      </a:lnTo>
                      <a:lnTo>
                        <a:pt x="1129661" y="415001"/>
                      </a:lnTo>
                      <a:lnTo>
                        <a:pt x="1156495" y="520299"/>
                      </a:lnTo>
                      <a:lnTo>
                        <a:pt x="1230810" y="600822"/>
                      </a:lnTo>
                      <a:lnTo>
                        <a:pt x="1230810" y="642115"/>
                      </a:lnTo>
                      <a:lnTo>
                        <a:pt x="1251452" y="668956"/>
                      </a:lnTo>
                      <a:lnTo>
                        <a:pt x="1254826" y="665371"/>
                      </a:lnTo>
                      <a:lnTo>
                        <a:pt x="1253527" y="668956"/>
                      </a:lnTo>
                      <a:lnTo>
                        <a:pt x="1253524" y="668957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60" name="Полилиния: фигура 238">
                  <a:extLst>
                    <a:ext uri="{FF2B5EF4-FFF2-40B4-BE49-F238E27FC236}">
                      <a16:creationId xmlns:a16="http://schemas.microsoft.com/office/drawing/2014/main" id="{82658312-EDDF-4729-B7C1-BE5A7915492B}"/>
                    </a:ext>
                  </a:extLst>
                </p:cNvPr>
                <p:cNvSpPr/>
                <p:nvPr/>
              </p:nvSpPr>
              <p:spPr>
                <a:xfrm>
                  <a:off x="4330969" y="1781235"/>
                  <a:ext cx="425589" cy="382837"/>
                </a:xfrm>
                <a:custGeom>
                  <a:avLst/>
                  <a:gdLst>
                    <a:gd name="connsiteX0" fmla="*/ 572478 w 996231"/>
                    <a:gd name="connsiteY0" fmla="*/ 700733 h 896155"/>
                    <a:gd name="connsiteX1" fmla="*/ 517934 w 996231"/>
                    <a:gd name="connsiteY1" fmla="*/ 610812 h 896155"/>
                    <a:gd name="connsiteX2" fmla="*/ 345865 w 996231"/>
                    <a:gd name="connsiteY2" fmla="*/ 483133 h 896155"/>
                    <a:gd name="connsiteX3" fmla="*/ 286382 w 996231"/>
                    <a:gd name="connsiteY3" fmla="*/ 442446 h 896155"/>
                    <a:gd name="connsiteX4" fmla="*/ 144368 w 996231"/>
                    <a:gd name="connsiteY4" fmla="*/ 353236 h 896155"/>
                    <a:gd name="connsiteX5" fmla="*/ 51709 w 996231"/>
                    <a:gd name="connsiteY5" fmla="*/ 279951 h 896155"/>
                    <a:gd name="connsiteX6" fmla="*/ 0 w 996231"/>
                    <a:gd name="connsiteY6" fmla="*/ 141095 h 896155"/>
                    <a:gd name="connsiteX7" fmla="*/ 753278 w 996231"/>
                    <a:gd name="connsiteY7" fmla="*/ 0 h 896155"/>
                    <a:gd name="connsiteX8" fmla="*/ 996232 w 996231"/>
                    <a:gd name="connsiteY8" fmla="*/ 45200 h 896155"/>
                    <a:gd name="connsiteX9" fmla="*/ 981262 w 996231"/>
                    <a:gd name="connsiteY9" fmla="*/ 123680 h 896155"/>
                    <a:gd name="connsiteX10" fmla="*/ 962337 w 996231"/>
                    <a:gd name="connsiteY10" fmla="*/ 867426 h 896155"/>
                    <a:gd name="connsiteX11" fmla="*/ 878004 w 996231"/>
                    <a:gd name="connsiteY11" fmla="*/ 895691 h 896155"/>
                    <a:gd name="connsiteX12" fmla="*/ 801310 w 996231"/>
                    <a:gd name="connsiteY12" fmla="*/ 895691 h 896155"/>
                    <a:gd name="connsiteX13" fmla="*/ 790012 w 996231"/>
                    <a:gd name="connsiteY13" fmla="*/ 833525 h 896155"/>
                    <a:gd name="connsiteX14" fmla="*/ 582929 w 996231"/>
                    <a:gd name="connsiteY14" fmla="*/ 815633 h 896155"/>
                    <a:gd name="connsiteX15" fmla="*/ 572478 w 996231"/>
                    <a:gd name="connsiteY15" fmla="*/ 700733 h 896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996231" h="896155">
                      <a:moveTo>
                        <a:pt x="572478" y="700733"/>
                      </a:moveTo>
                      <a:cubicBezTo>
                        <a:pt x="559470" y="668023"/>
                        <a:pt x="543701" y="635198"/>
                        <a:pt x="517934" y="610812"/>
                      </a:cubicBezTo>
                      <a:cubicBezTo>
                        <a:pt x="462020" y="566278"/>
                        <a:pt x="406499" y="521204"/>
                        <a:pt x="345865" y="483133"/>
                      </a:cubicBezTo>
                      <a:cubicBezTo>
                        <a:pt x="325247" y="469820"/>
                        <a:pt x="304937" y="454825"/>
                        <a:pt x="286382" y="442446"/>
                      </a:cubicBezTo>
                      <a:cubicBezTo>
                        <a:pt x="238006" y="414277"/>
                        <a:pt x="186762" y="390436"/>
                        <a:pt x="144368" y="353236"/>
                      </a:cubicBezTo>
                      <a:cubicBezTo>
                        <a:pt x="113898" y="328502"/>
                        <a:pt x="80130" y="306198"/>
                        <a:pt x="51709" y="279951"/>
                      </a:cubicBezTo>
                      <a:cubicBezTo>
                        <a:pt x="34473" y="233666"/>
                        <a:pt x="17237" y="187380"/>
                        <a:pt x="0" y="141095"/>
                      </a:cubicBezTo>
                      <a:cubicBezTo>
                        <a:pt x="251093" y="94063"/>
                        <a:pt x="502185" y="47032"/>
                        <a:pt x="753278" y="0"/>
                      </a:cubicBezTo>
                      <a:cubicBezTo>
                        <a:pt x="834262" y="15067"/>
                        <a:pt x="915247" y="30134"/>
                        <a:pt x="996232" y="45200"/>
                      </a:cubicBezTo>
                      <a:cubicBezTo>
                        <a:pt x="987618" y="70760"/>
                        <a:pt x="978678" y="96266"/>
                        <a:pt x="981262" y="123680"/>
                      </a:cubicBezTo>
                      <a:cubicBezTo>
                        <a:pt x="974954" y="371596"/>
                        <a:pt x="968645" y="619511"/>
                        <a:pt x="962337" y="867426"/>
                      </a:cubicBezTo>
                      <a:cubicBezTo>
                        <a:pt x="934306" y="877211"/>
                        <a:pt x="909015" y="899653"/>
                        <a:pt x="878004" y="895691"/>
                      </a:cubicBezTo>
                      <a:cubicBezTo>
                        <a:pt x="852439" y="895691"/>
                        <a:pt x="826874" y="895691"/>
                        <a:pt x="801310" y="895691"/>
                      </a:cubicBezTo>
                      <a:cubicBezTo>
                        <a:pt x="797544" y="874970"/>
                        <a:pt x="793778" y="854247"/>
                        <a:pt x="790012" y="833525"/>
                      </a:cubicBezTo>
                      <a:cubicBezTo>
                        <a:pt x="720984" y="827562"/>
                        <a:pt x="651957" y="821597"/>
                        <a:pt x="582929" y="815633"/>
                      </a:cubicBezTo>
                      <a:cubicBezTo>
                        <a:pt x="579446" y="777333"/>
                        <a:pt x="575962" y="739033"/>
                        <a:pt x="572478" y="700733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61" name="Полилиния: фигура 239">
                  <a:extLst>
                    <a:ext uri="{FF2B5EF4-FFF2-40B4-BE49-F238E27FC236}">
                      <a16:creationId xmlns:a16="http://schemas.microsoft.com/office/drawing/2014/main" id="{1D5C2AFD-84C4-49A5-B3CE-B3A1F535A73A}"/>
                    </a:ext>
                  </a:extLst>
                </p:cNvPr>
                <p:cNvSpPr/>
                <p:nvPr/>
              </p:nvSpPr>
              <p:spPr>
                <a:xfrm>
                  <a:off x="4579996" y="2129673"/>
                  <a:ext cx="338230" cy="298315"/>
                </a:xfrm>
                <a:custGeom>
                  <a:avLst/>
                  <a:gdLst>
                    <a:gd name="connsiteX0" fmla="*/ 87324 w 791737"/>
                    <a:gd name="connsiteY0" fmla="*/ 601543 h 698302"/>
                    <a:gd name="connsiteX1" fmla="*/ 25970 w 791737"/>
                    <a:gd name="connsiteY1" fmla="*/ 327132 h 698302"/>
                    <a:gd name="connsiteX2" fmla="*/ 0 w 791737"/>
                    <a:gd name="connsiteY2" fmla="*/ 0 h 698302"/>
                    <a:gd name="connsiteX3" fmla="*/ 207082 w 791737"/>
                    <a:gd name="connsiteY3" fmla="*/ 17892 h 698302"/>
                    <a:gd name="connsiteX4" fmla="*/ 218380 w 791737"/>
                    <a:gd name="connsiteY4" fmla="*/ 80058 h 698302"/>
                    <a:gd name="connsiteX5" fmla="*/ 319261 w 791737"/>
                    <a:gd name="connsiteY5" fmla="*/ 79146 h 698302"/>
                    <a:gd name="connsiteX6" fmla="*/ 379408 w 791737"/>
                    <a:gd name="connsiteY6" fmla="*/ 51793 h 698302"/>
                    <a:gd name="connsiteX7" fmla="*/ 397633 w 791737"/>
                    <a:gd name="connsiteY7" fmla="*/ 28856 h 698302"/>
                    <a:gd name="connsiteX8" fmla="*/ 517289 w 791737"/>
                    <a:gd name="connsiteY8" fmla="*/ 31643 h 698302"/>
                    <a:gd name="connsiteX9" fmla="*/ 588789 w 791737"/>
                    <a:gd name="connsiteY9" fmla="*/ 54766 h 698302"/>
                    <a:gd name="connsiteX10" fmla="*/ 791738 w 791737"/>
                    <a:gd name="connsiteY10" fmla="*/ 300820 h 698302"/>
                    <a:gd name="connsiteX11" fmla="*/ 372692 w 791737"/>
                    <a:gd name="connsiteY11" fmla="*/ 441223 h 698302"/>
                    <a:gd name="connsiteX12" fmla="*/ 349062 w 791737"/>
                    <a:gd name="connsiteY12" fmla="*/ 674471 h 698302"/>
                    <a:gd name="connsiteX13" fmla="*/ 325409 w 791737"/>
                    <a:gd name="connsiteY13" fmla="*/ 694170 h 698302"/>
                    <a:gd name="connsiteX14" fmla="*/ 214446 w 791737"/>
                    <a:gd name="connsiteY14" fmla="*/ 646060 h 698302"/>
                    <a:gd name="connsiteX15" fmla="*/ 118786 w 791737"/>
                    <a:gd name="connsiteY15" fmla="*/ 581612 h 698302"/>
                    <a:gd name="connsiteX16" fmla="*/ 87324 w 791737"/>
                    <a:gd name="connsiteY16" fmla="*/ 601544 h 6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91737" h="698302">
                      <a:moveTo>
                        <a:pt x="87324" y="601543"/>
                      </a:moveTo>
                      <a:cubicBezTo>
                        <a:pt x="67093" y="510040"/>
                        <a:pt x="45102" y="418797"/>
                        <a:pt x="25970" y="327132"/>
                      </a:cubicBezTo>
                      <a:cubicBezTo>
                        <a:pt x="18340" y="218005"/>
                        <a:pt x="10807" y="108869"/>
                        <a:pt x="0" y="0"/>
                      </a:cubicBezTo>
                      <a:cubicBezTo>
                        <a:pt x="69028" y="5964"/>
                        <a:pt x="138055" y="11928"/>
                        <a:pt x="207082" y="17892"/>
                      </a:cubicBezTo>
                      <a:cubicBezTo>
                        <a:pt x="210848" y="38614"/>
                        <a:pt x="214614" y="59336"/>
                        <a:pt x="218380" y="80058"/>
                      </a:cubicBezTo>
                      <a:cubicBezTo>
                        <a:pt x="251941" y="79446"/>
                        <a:pt x="286030" y="81280"/>
                        <a:pt x="319261" y="79146"/>
                      </a:cubicBezTo>
                      <a:cubicBezTo>
                        <a:pt x="339310" y="70028"/>
                        <a:pt x="359359" y="60911"/>
                        <a:pt x="379408" y="51793"/>
                      </a:cubicBezTo>
                      <a:cubicBezTo>
                        <a:pt x="377995" y="36367"/>
                        <a:pt x="378507" y="22941"/>
                        <a:pt x="397633" y="28856"/>
                      </a:cubicBezTo>
                      <a:cubicBezTo>
                        <a:pt x="437452" y="30205"/>
                        <a:pt x="477789" y="28237"/>
                        <a:pt x="517289" y="31643"/>
                      </a:cubicBezTo>
                      <a:cubicBezTo>
                        <a:pt x="540868" y="39731"/>
                        <a:pt x="566393" y="44905"/>
                        <a:pt x="588789" y="54766"/>
                      </a:cubicBezTo>
                      <a:cubicBezTo>
                        <a:pt x="656439" y="136784"/>
                        <a:pt x="724088" y="218801"/>
                        <a:pt x="791738" y="300820"/>
                      </a:cubicBezTo>
                      <a:cubicBezTo>
                        <a:pt x="652056" y="347621"/>
                        <a:pt x="512374" y="394422"/>
                        <a:pt x="372692" y="441223"/>
                      </a:cubicBezTo>
                      <a:cubicBezTo>
                        <a:pt x="364577" y="518908"/>
                        <a:pt x="358359" y="597107"/>
                        <a:pt x="349062" y="674471"/>
                      </a:cubicBezTo>
                      <a:cubicBezTo>
                        <a:pt x="342642" y="684814"/>
                        <a:pt x="341057" y="707622"/>
                        <a:pt x="325409" y="694170"/>
                      </a:cubicBezTo>
                      <a:cubicBezTo>
                        <a:pt x="288611" y="677781"/>
                        <a:pt x="250230" y="664322"/>
                        <a:pt x="214446" y="646060"/>
                      </a:cubicBezTo>
                      <a:cubicBezTo>
                        <a:pt x="182559" y="624578"/>
                        <a:pt x="150672" y="603095"/>
                        <a:pt x="118786" y="581612"/>
                      </a:cubicBezTo>
                      <a:cubicBezTo>
                        <a:pt x="108299" y="588255"/>
                        <a:pt x="97811" y="594900"/>
                        <a:pt x="87324" y="601544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62" name="Полилиния: фигура 240">
                  <a:extLst>
                    <a:ext uri="{FF2B5EF4-FFF2-40B4-BE49-F238E27FC236}">
                      <a16:creationId xmlns:a16="http://schemas.microsoft.com/office/drawing/2014/main" id="{A0F0121E-9B30-40C7-BB70-DD6EF7851F2E}"/>
                    </a:ext>
                  </a:extLst>
                </p:cNvPr>
                <p:cNvSpPr/>
                <p:nvPr/>
              </p:nvSpPr>
              <p:spPr>
                <a:xfrm>
                  <a:off x="4742326" y="1785893"/>
                  <a:ext cx="444868" cy="471190"/>
                </a:xfrm>
                <a:custGeom>
                  <a:avLst/>
                  <a:gdLst>
                    <a:gd name="connsiteX0" fmla="*/ 667725 w 1041358"/>
                    <a:gd name="connsiteY0" fmla="*/ 872248 h 1102974"/>
                    <a:gd name="connsiteX1" fmla="*/ 541801 w 1041358"/>
                    <a:gd name="connsiteY1" fmla="*/ 979599 h 1102974"/>
                    <a:gd name="connsiteX2" fmla="*/ 563078 w 1041358"/>
                    <a:gd name="connsiteY2" fmla="*/ 1036935 h 1102974"/>
                    <a:gd name="connsiteX3" fmla="*/ 577266 w 1041358"/>
                    <a:gd name="connsiteY3" fmla="*/ 1060605 h 1102974"/>
                    <a:gd name="connsiteX4" fmla="*/ 409630 w 1041358"/>
                    <a:gd name="connsiteY4" fmla="*/ 1102975 h 1102974"/>
                    <a:gd name="connsiteX5" fmla="*/ 207396 w 1041358"/>
                    <a:gd name="connsiteY5" fmla="*/ 857794 h 1102974"/>
                    <a:gd name="connsiteX6" fmla="*/ 95507 w 1041358"/>
                    <a:gd name="connsiteY6" fmla="*/ 834596 h 1102974"/>
                    <a:gd name="connsiteX7" fmla="*/ 0 w 1041358"/>
                    <a:gd name="connsiteY7" fmla="*/ 833357 h 1102974"/>
                    <a:gd name="connsiteX8" fmla="*/ 19191 w 1041358"/>
                    <a:gd name="connsiteY8" fmla="*/ 79513 h 1102974"/>
                    <a:gd name="connsiteX9" fmla="*/ 31418 w 1041358"/>
                    <a:gd name="connsiteY9" fmla="*/ 30883 h 1102974"/>
                    <a:gd name="connsiteX10" fmla="*/ 58494 w 1041358"/>
                    <a:gd name="connsiteY10" fmla="*/ 12694 h 1102974"/>
                    <a:gd name="connsiteX11" fmla="*/ 107532 w 1041358"/>
                    <a:gd name="connsiteY11" fmla="*/ 68036 h 1102974"/>
                    <a:gd name="connsiteX12" fmla="*/ 606253 w 1041358"/>
                    <a:gd name="connsiteY12" fmla="*/ 294571 h 1102974"/>
                    <a:gd name="connsiteX13" fmla="*/ 883790 w 1041358"/>
                    <a:gd name="connsiteY13" fmla="*/ 391119 h 1102974"/>
                    <a:gd name="connsiteX14" fmla="*/ 1041359 w 1041358"/>
                    <a:gd name="connsiteY14" fmla="*/ 442796 h 1102974"/>
                    <a:gd name="connsiteX15" fmla="*/ 1016598 w 1041358"/>
                    <a:gd name="connsiteY15" fmla="*/ 574930 h 1102974"/>
                    <a:gd name="connsiteX16" fmla="*/ 806679 w 1041358"/>
                    <a:gd name="connsiteY16" fmla="*/ 732671 h 1102974"/>
                    <a:gd name="connsiteX17" fmla="*/ 715792 w 1041358"/>
                    <a:gd name="connsiteY17" fmla="*/ 782100 h 1102974"/>
                    <a:gd name="connsiteX18" fmla="*/ 667725 w 1041358"/>
                    <a:gd name="connsiteY18" fmla="*/ 872248 h 1102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41358" h="1102974">
                      <a:moveTo>
                        <a:pt x="667725" y="872248"/>
                      </a:moveTo>
                      <a:cubicBezTo>
                        <a:pt x="621227" y="902517"/>
                        <a:pt x="582706" y="942512"/>
                        <a:pt x="541801" y="979599"/>
                      </a:cubicBezTo>
                      <a:cubicBezTo>
                        <a:pt x="549481" y="998236"/>
                        <a:pt x="552542" y="1020610"/>
                        <a:pt x="563078" y="1036935"/>
                      </a:cubicBezTo>
                      <a:cubicBezTo>
                        <a:pt x="575647" y="1045947"/>
                        <a:pt x="612406" y="1058421"/>
                        <a:pt x="577266" y="1060605"/>
                      </a:cubicBezTo>
                      <a:cubicBezTo>
                        <a:pt x="521387" y="1074728"/>
                        <a:pt x="465508" y="1088852"/>
                        <a:pt x="409630" y="1102975"/>
                      </a:cubicBezTo>
                      <a:cubicBezTo>
                        <a:pt x="342219" y="1021248"/>
                        <a:pt x="274808" y="939521"/>
                        <a:pt x="207396" y="857794"/>
                      </a:cubicBezTo>
                      <a:cubicBezTo>
                        <a:pt x="170474" y="847659"/>
                        <a:pt x="134676" y="830318"/>
                        <a:pt x="95507" y="834596"/>
                      </a:cubicBezTo>
                      <a:cubicBezTo>
                        <a:pt x="63670" y="834183"/>
                        <a:pt x="31836" y="833771"/>
                        <a:pt x="0" y="833357"/>
                      </a:cubicBezTo>
                      <a:cubicBezTo>
                        <a:pt x="6397" y="582076"/>
                        <a:pt x="12794" y="330795"/>
                        <a:pt x="19191" y="79513"/>
                      </a:cubicBezTo>
                      <a:cubicBezTo>
                        <a:pt x="22712" y="63859"/>
                        <a:pt x="34028" y="42033"/>
                        <a:pt x="31418" y="30883"/>
                      </a:cubicBezTo>
                      <a:cubicBezTo>
                        <a:pt x="40071" y="17467"/>
                        <a:pt x="47547" y="-19210"/>
                        <a:pt x="58494" y="12694"/>
                      </a:cubicBezTo>
                      <a:cubicBezTo>
                        <a:pt x="73768" y="32360"/>
                        <a:pt x="80510" y="61730"/>
                        <a:pt x="107532" y="68036"/>
                      </a:cubicBezTo>
                      <a:cubicBezTo>
                        <a:pt x="273418" y="144344"/>
                        <a:pt x="437088" y="225627"/>
                        <a:pt x="606253" y="294571"/>
                      </a:cubicBezTo>
                      <a:cubicBezTo>
                        <a:pt x="695879" y="334445"/>
                        <a:pt x="791332" y="358788"/>
                        <a:pt x="883790" y="391119"/>
                      </a:cubicBezTo>
                      <a:cubicBezTo>
                        <a:pt x="936314" y="408345"/>
                        <a:pt x="988836" y="425570"/>
                        <a:pt x="1041359" y="442796"/>
                      </a:cubicBezTo>
                      <a:cubicBezTo>
                        <a:pt x="1033106" y="486841"/>
                        <a:pt x="1024852" y="530885"/>
                        <a:pt x="1016598" y="574930"/>
                      </a:cubicBezTo>
                      <a:cubicBezTo>
                        <a:pt x="946439" y="627218"/>
                        <a:pt x="877770" y="681856"/>
                        <a:pt x="806679" y="732671"/>
                      </a:cubicBezTo>
                      <a:cubicBezTo>
                        <a:pt x="776853" y="749623"/>
                        <a:pt x="743430" y="762942"/>
                        <a:pt x="715792" y="782100"/>
                      </a:cubicBezTo>
                      <a:cubicBezTo>
                        <a:pt x="699770" y="812149"/>
                        <a:pt x="683747" y="842199"/>
                        <a:pt x="667725" y="872248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Полилиния: фигура 241">
                  <a:extLst>
                    <a:ext uri="{FF2B5EF4-FFF2-40B4-BE49-F238E27FC236}">
                      <a16:creationId xmlns:a16="http://schemas.microsoft.com/office/drawing/2014/main" id="{F1B323BE-4F67-45E0-9CDA-B9BA34CAEDEE}"/>
                    </a:ext>
                  </a:extLst>
                </p:cNvPr>
                <p:cNvSpPr/>
                <p:nvPr/>
              </p:nvSpPr>
              <p:spPr>
                <a:xfrm>
                  <a:off x="5027785" y="1975598"/>
                  <a:ext cx="537731" cy="326688"/>
                </a:xfrm>
                <a:custGeom>
                  <a:avLst/>
                  <a:gdLst>
                    <a:gd name="connsiteX0" fmla="*/ 1149325 w 1258735"/>
                    <a:gd name="connsiteY0" fmla="*/ 483928 h 764719"/>
                    <a:gd name="connsiteX1" fmla="*/ 1105098 w 1258735"/>
                    <a:gd name="connsiteY1" fmla="*/ 516165 h 764719"/>
                    <a:gd name="connsiteX2" fmla="*/ 1027540 w 1258735"/>
                    <a:gd name="connsiteY2" fmla="*/ 500439 h 764719"/>
                    <a:gd name="connsiteX3" fmla="*/ 1026765 w 1258735"/>
                    <a:gd name="connsiteY3" fmla="*/ 536646 h 764719"/>
                    <a:gd name="connsiteX4" fmla="*/ 941366 w 1258735"/>
                    <a:gd name="connsiteY4" fmla="*/ 558258 h 764719"/>
                    <a:gd name="connsiteX5" fmla="*/ 816976 w 1258735"/>
                    <a:gd name="connsiteY5" fmla="*/ 558258 h 764719"/>
                    <a:gd name="connsiteX6" fmla="*/ 722026 w 1258735"/>
                    <a:gd name="connsiteY6" fmla="*/ 632571 h 764719"/>
                    <a:gd name="connsiteX7" fmla="*/ 715826 w 1258735"/>
                    <a:gd name="connsiteY7" fmla="*/ 764720 h 764719"/>
                    <a:gd name="connsiteX8" fmla="*/ 302965 w 1258735"/>
                    <a:gd name="connsiteY8" fmla="*/ 692446 h 764719"/>
                    <a:gd name="connsiteX9" fmla="*/ 397931 w 1258735"/>
                    <a:gd name="connsiteY9" fmla="*/ 494239 h 764719"/>
                    <a:gd name="connsiteX10" fmla="*/ 13971 w 1258735"/>
                    <a:gd name="connsiteY10" fmla="*/ 446763 h 764719"/>
                    <a:gd name="connsiteX11" fmla="*/ 12403 w 1258735"/>
                    <a:gd name="connsiteY11" fmla="*/ 404001 h 764719"/>
                    <a:gd name="connsiteX12" fmla="*/ 51749 w 1258735"/>
                    <a:gd name="connsiteY12" fmla="*/ 333860 h 764719"/>
                    <a:gd name="connsiteX13" fmla="*/ 185266 w 1258735"/>
                    <a:gd name="connsiteY13" fmla="*/ 254450 h 764719"/>
                    <a:gd name="connsiteX14" fmla="*/ 348384 w 1258735"/>
                    <a:gd name="connsiteY14" fmla="*/ 130862 h 764719"/>
                    <a:gd name="connsiteX15" fmla="*/ 372910 w 1258735"/>
                    <a:gd name="connsiteY15" fmla="*/ 0 h 764719"/>
                    <a:gd name="connsiteX16" fmla="*/ 515720 w 1258735"/>
                    <a:gd name="connsiteY16" fmla="*/ 25747 h 764719"/>
                    <a:gd name="connsiteX17" fmla="*/ 770293 w 1258735"/>
                    <a:gd name="connsiteY17" fmla="*/ 67345 h 764719"/>
                    <a:gd name="connsiteX18" fmla="*/ 951147 w 1258735"/>
                    <a:gd name="connsiteY18" fmla="*/ 91625 h 764719"/>
                    <a:gd name="connsiteX19" fmla="*/ 1008955 w 1258735"/>
                    <a:gd name="connsiteY19" fmla="*/ 17311 h 764719"/>
                    <a:gd name="connsiteX20" fmla="*/ 1059482 w 1258735"/>
                    <a:gd name="connsiteY20" fmla="*/ 34057 h 764719"/>
                    <a:gd name="connsiteX21" fmla="*/ 1128684 w 1258735"/>
                    <a:gd name="connsiteY21" fmla="*/ 99896 h 764719"/>
                    <a:gd name="connsiteX22" fmla="*/ 1258736 w 1258735"/>
                    <a:gd name="connsiteY22" fmla="*/ 104024 h 764719"/>
                    <a:gd name="connsiteX23" fmla="*/ 1248231 w 1258735"/>
                    <a:gd name="connsiteY23" fmla="*/ 248021 h 764719"/>
                    <a:gd name="connsiteX24" fmla="*/ 1149317 w 1258735"/>
                    <a:gd name="connsiteY24" fmla="*/ 483928 h 76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258735" h="764719">
                      <a:moveTo>
                        <a:pt x="1149325" y="483928"/>
                      </a:moveTo>
                      <a:cubicBezTo>
                        <a:pt x="1134365" y="493645"/>
                        <a:pt x="1121007" y="510978"/>
                        <a:pt x="1105098" y="516165"/>
                      </a:cubicBezTo>
                      <a:cubicBezTo>
                        <a:pt x="1079241" y="510953"/>
                        <a:pt x="1054354" y="498346"/>
                        <a:pt x="1027540" y="500439"/>
                      </a:cubicBezTo>
                      <a:cubicBezTo>
                        <a:pt x="1002809" y="513437"/>
                        <a:pt x="1020503" y="527491"/>
                        <a:pt x="1026765" y="536646"/>
                      </a:cubicBezTo>
                      <a:cubicBezTo>
                        <a:pt x="998837" y="546693"/>
                        <a:pt x="972157" y="563333"/>
                        <a:pt x="941366" y="558258"/>
                      </a:cubicBezTo>
                      <a:cubicBezTo>
                        <a:pt x="899902" y="558258"/>
                        <a:pt x="858440" y="558258"/>
                        <a:pt x="816976" y="558258"/>
                      </a:cubicBezTo>
                      <a:cubicBezTo>
                        <a:pt x="785326" y="583029"/>
                        <a:pt x="753676" y="607800"/>
                        <a:pt x="722026" y="632571"/>
                      </a:cubicBezTo>
                      <a:cubicBezTo>
                        <a:pt x="719961" y="676621"/>
                        <a:pt x="717894" y="720671"/>
                        <a:pt x="715826" y="764720"/>
                      </a:cubicBezTo>
                      <a:cubicBezTo>
                        <a:pt x="578206" y="740629"/>
                        <a:pt x="440586" y="716538"/>
                        <a:pt x="302965" y="692446"/>
                      </a:cubicBezTo>
                      <a:cubicBezTo>
                        <a:pt x="334621" y="626377"/>
                        <a:pt x="366275" y="560308"/>
                        <a:pt x="397931" y="494239"/>
                      </a:cubicBezTo>
                      <a:cubicBezTo>
                        <a:pt x="269945" y="478414"/>
                        <a:pt x="141958" y="462588"/>
                        <a:pt x="13971" y="446763"/>
                      </a:cubicBezTo>
                      <a:cubicBezTo>
                        <a:pt x="-9833" y="435224"/>
                        <a:pt x="1734" y="421841"/>
                        <a:pt x="12403" y="404001"/>
                      </a:cubicBezTo>
                      <a:cubicBezTo>
                        <a:pt x="25967" y="381072"/>
                        <a:pt x="36066" y="354648"/>
                        <a:pt x="51749" y="333860"/>
                      </a:cubicBezTo>
                      <a:cubicBezTo>
                        <a:pt x="97360" y="309135"/>
                        <a:pt x="145989" y="289176"/>
                        <a:pt x="185266" y="254450"/>
                      </a:cubicBezTo>
                      <a:cubicBezTo>
                        <a:pt x="239639" y="213254"/>
                        <a:pt x="294012" y="172058"/>
                        <a:pt x="348384" y="130862"/>
                      </a:cubicBezTo>
                      <a:cubicBezTo>
                        <a:pt x="356560" y="87241"/>
                        <a:pt x="364736" y="43621"/>
                        <a:pt x="372910" y="0"/>
                      </a:cubicBezTo>
                      <a:cubicBezTo>
                        <a:pt x="419954" y="5047"/>
                        <a:pt x="468209" y="17752"/>
                        <a:pt x="515720" y="25747"/>
                      </a:cubicBezTo>
                      <a:cubicBezTo>
                        <a:pt x="599976" y="43299"/>
                        <a:pt x="684813" y="57299"/>
                        <a:pt x="770293" y="67345"/>
                      </a:cubicBezTo>
                      <a:cubicBezTo>
                        <a:pt x="830578" y="75438"/>
                        <a:pt x="890861" y="83532"/>
                        <a:pt x="951147" y="91625"/>
                      </a:cubicBezTo>
                      <a:cubicBezTo>
                        <a:pt x="970417" y="66854"/>
                        <a:pt x="989687" y="42082"/>
                        <a:pt x="1008955" y="17311"/>
                      </a:cubicBezTo>
                      <a:cubicBezTo>
                        <a:pt x="1027741" y="18412"/>
                        <a:pt x="1048253" y="15539"/>
                        <a:pt x="1059482" y="34057"/>
                      </a:cubicBezTo>
                      <a:cubicBezTo>
                        <a:pt x="1082548" y="56003"/>
                        <a:pt x="1105616" y="77949"/>
                        <a:pt x="1128684" y="99896"/>
                      </a:cubicBezTo>
                      <a:cubicBezTo>
                        <a:pt x="1172033" y="101272"/>
                        <a:pt x="1215384" y="102648"/>
                        <a:pt x="1258736" y="104024"/>
                      </a:cubicBezTo>
                      <a:cubicBezTo>
                        <a:pt x="1254605" y="151884"/>
                        <a:pt x="1255483" y="200852"/>
                        <a:pt x="1248231" y="248021"/>
                      </a:cubicBezTo>
                      <a:cubicBezTo>
                        <a:pt x="1216794" y="327345"/>
                        <a:pt x="1187271" y="407394"/>
                        <a:pt x="1149317" y="483928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Полилиния: фигура 242">
                  <a:extLst>
                    <a:ext uri="{FF2B5EF4-FFF2-40B4-BE49-F238E27FC236}">
                      <a16:creationId xmlns:a16="http://schemas.microsoft.com/office/drawing/2014/main" id="{EBF6ADE4-9689-4D4B-8DAA-0BFC86439CCF}"/>
                    </a:ext>
                  </a:extLst>
                </p:cNvPr>
                <p:cNvSpPr/>
                <p:nvPr/>
              </p:nvSpPr>
              <p:spPr>
                <a:xfrm>
                  <a:off x="4974513" y="2158517"/>
                  <a:ext cx="364750" cy="362886"/>
                </a:xfrm>
                <a:custGeom>
                  <a:avLst/>
                  <a:gdLst>
                    <a:gd name="connsiteX0" fmla="*/ 675389 w 853814"/>
                    <a:gd name="connsiteY0" fmla="*/ 660696 h 849453"/>
                    <a:gd name="connsiteX1" fmla="*/ 582924 w 853814"/>
                    <a:gd name="connsiteY1" fmla="*/ 707837 h 849453"/>
                    <a:gd name="connsiteX2" fmla="*/ 515840 w 853814"/>
                    <a:gd name="connsiteY2" fmla="*/ 728344 h 849453"/>
                    <a:gd name="connsiteX3" fmla="*/ 464821 w 853814"/>
                    <a:gd name="connsiteY3" fmla="*/ 778374 h 849453"/>
                    <a:gd name="connsiteX4" fmla="*/ 429384 w 853814"/>
                    <a:gd name="connsiteY4" fmla="*/ 837723 h 849453"/>
                    <a:gd name="connsiteX5" fmla="*/ 399979 w 853814"/>
                    <a:gd name="connsiteY5" fmla="*/ 832799 h 849453"/>
                    <a:gd name="connsiteX6" fmla="*/ 386135 w 853814"/>
                    <a:gd name="connsiteY6" fmla="*/ 775348 h 849453"/>
                    <a:gd name="connsiteX7" fmla="*/ 319712 w 853814"/>
                    <a:gd name="connsiteY7" fmla="*/ 701612 h 849453"/>
                    <a:gd name="connsiteX8" fmla="*/ 291945 w 853814"/>
                    <a:gd name="connsiteY8" fmla="*/ 596767 h 849453"/>
                    <a:gd name="connsiteX9" fmla="*/ 253512 w 853814"/>
                    <a:gd name="connsiteY9" fmla="*/ 569652 h 849453"/>
                    <a:gd name="connsiteX10" fmla="*/ 200897 w 853814"/>
                    <a:gd name="connsiteY10" fmla="*/ 523548 h 849453"/>
                    <a:gd name="connsiteX11" fmla="*/ 49904 w 853814"/>
                    <a:gd name="connsiteY11" fmla="*/ 384032 h 849453"/>
                    <a:gd name="connsiteX12" fmla="*/ 33091 w 853814"/>
                    <a:gd name="connsiteY12" fmla="*/ 298414 h 849453"/>
                    <a:gd name="connsiteX13" fmla="*/ 34787 w 853814"/>
                    <a:gd name="connsiteY13" fmla="*/ 255012 h 849453"/>
                    <a:gd name="connsiteX14" fmla="*/ 55088 w 853814"/>
                    <a:gd name="connsiteY14" fmla="*/ 218550 h 849453"/>
                    <a:gd name="connsiteX15" fmla="*/ 45483 w 853814"/>
                    <a:gd name="connsiteY15" fmla="*/ 179933 h 849453"/>
                    <a:gd name="connsiteX16" fmla="*/ 12109 w 853814"/>
                    <a:gd name="connsiteY16" fmla="*/ 148805 h 849453"/>
                    <a:gd name="connsiteX17" fmla="*/ 139 w 853814"/>
                    <a:gd name="connsiteY17" fmla="*/ 105649 h 849453"/>
                    <a:gd name="connsiteX18" fmla="*/ 124218 w 853814"/>
                    <a:gd name="connsiteY18" fmla="*/ 0 h 849453"/>
                    <a:gd name="connsiteX19" fmla="*/ 156112 w 853814"/>
                    <a:gd name="connsiteY19" fmla="*/ 20739 h 849453"/>
                    <a:gd name="connsiteX20" fmla="*/ 522629 w 853814"/>
                    <a:gd name="connsiteY20" fmla="*/ 66059 h 849453"/>
                    <a:gd name="connsiteX21" fmla="*/ 427664 w 853814"/>
                    <a:gd name="connsiteY21" fmla="*/ 264266 h 849453"/>
                    <a:gd name="connsiteX22" fmla="*/ 840527 w 853814"/>
                    <a:gd name="connsiteY22" fmla="*/ 336540 h 849453"/>
                    <a:gd name="connsiteX23" fmla="*/ 853393 w 853814"/>
                    <a:gd name="connsiteY23" fmla="*/ 432145 h 849453"/>
                    <a:gd name="connsiteX24" fmla="*/ 825871 w 853814"/>
                    <a:gd name="connsiteY24" fmla="*/ 492445 h 849453"/>
                    <a:gd name="connsiteX25" fmla="*/ 733961 w 853814"/>
                    <a:gd name="connsiteY25" fmla="*/ 536900 h 849453"/>
                    <a:gd name="connsiteX26" fmla="*/ 672193 w 853814"/>
                    <a:gd name="connsiteY26" fmla="*/ 624034 h 849453"/>
                    <a:gd name="connsiteX27" fmla="*/ 675192 w 853814"/>
                    <a:gd name="connsiteY27" fmla="*/ 659119 h 849453"/>
                    <a:gd name="connsiteX28" fmla="*/ 675397 w 853814"/>
                    <a:gd name="connsiteY28" fmla="*/ 660696 h 849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853814" h="849453">
                      <a:moveTo>
                        <a:pt x="675389" y="660696"/>
                      </a:moveTo>
                      <a:cubicBezTo>
                        <a:pt x="647384" y="681264"/>
                        <a:pt x="617082" y="700161"/>
                        <a:pt x="582924" y="707837"/>
                      </a:cubicBezTo>
                      <a:cubicBezTo>
                        <a:pt x="559290" y="710655"/>
                        <a:pt x="536450" y="715990"/>
                        <a:pt x="515840" y="728344"/>
                      </a:cubicBezTo>
                      <a:cubicBezTo>
                        <a:pt x="494323" y="738932"/>
                        <a:pt x="482318" y="762360"/>
                        <a:pt x="464821" y="778374"/>
                      </a:cubicBezTo>
                      <a:cubicBezTo>
                        <a:pt x="456027" y="800120"/>
                        <a:pt x="448488" y="822684"/>
                        <a:pt x="429384" y="837723"/>
                      </a:cubicBezTo>
                      <a:cubicBezTo>
                        <a:pt x="418484" y="858121"/>
                        <a:pt x="409058" y="848937"/>
                        <a:pt x="399979" y="832799"/>
                      </a:cubicBezTo>
                      <a:cubicBezTo>
                        <a:pt x="385105" y="817166"/>
                        <a:pt x="405643" y="788727"/>
                        <a:pt x="386135" y="775348"/>
                      </a:cubicBezTo>
                      <a:cubicBezTo>
                        <a:pt x="364365" y="750568"/>
                        <a:pt x="339675" y="727374"/>
                        <a:pt x="319712" y="701612"/>
                      </a:cubicBezTo>
                      <a:cubicBezTo>
                        <a:pt x="310135" y="666821"/>
                        <a:pt x="303062" y="630804"/>
                        <a:pt x="291945" y="596767"/>
                      </a:cubicBezTo>
                      <a:cubicBezTo>
                        <a:pt x="284131" y="581159"/>
                        <a:pt x="269152" y="574972"/>
                        <a:pt x="253512" y="569652"/>
                      </a:cubicBezTo>
                      <a:cubicBezTo>
                        <a:pt x="231981" y="560342"/>
                        <a:pt x="218898" y="538213"/>
                        <a:pt x="200897" y="523548"/>
                      </a:cubicBezTo>
                      <a:cubicBezTo>
                        <a:pt x="152923" y="474518"/>
                        <a:pt x="101098" y="429613"/>
                        <a:pt x="49904" y="384032"/>
                      </a:cubicBezTo>
                      <a:cubicBezTo>
                        <a:pt x="32983" y="358767"/>
                        <a:pt x="38125" y="327118"/>
                        <a:pt x="33091" y="298414"/>
                      </a:cubicBezTo>
                      <a:cubicBezTo>
                        <a:pt x="34787" y="284374"/>
                        <a:pt x="22997" y="265236"/>
                        <a:pt x="34787" y="255012"/>
                      </a:cubicBezTo>
                      <a:cubicBezTo>
                        <a:pt x="44563" y="243817"/>
                        <a:pt x="64896" y="235988"/>
                        <a:pt x="55088" y="218550"/>
                      </a:cubicBezTo>
                      <a:cubicBezTo>
                        <a:pt x="48969" y="204931"/>
                        <a:pt x="53414" y="184026"/>
                        <a:pt x="45483" y="179933"/>
                      </a:cubicBezTo>
                      <a:cubicBezTo>
                        <a:pt x="32841" y="170786"/>
                        <a:pt x="13137" y="167355"/>
                        <a:pt x="12109" y="148805"/>
                      </a:cubicBezTo>
                      <a:cubicBezTo>
                        <a:pt x="9120" y="134678"/>
                        <a:pt x="-1320" y="118632"/>
                        <a:pt x="139" y="105649"/>
                      </a:cubicBezTo>
                      <a:cubicBezTo>
                        <a:pt x="40388" y="69078"/>
                        <a:pt x="78404" y="29785"/>
                        <a:pt x="124218" y="0"/>
                      </a:cubicBezTo>
                      <a:cubicBezTo>
                        <a:pt x="120717" y="9566"/>
                        <a:pt x="143287" y="22966"/>
                        <a:pt x="156112" y="20739"/>
                      </a:cubicBezTo>
                      <a:cubicBezTo>
                        <a:pt x="278286" y="35846"/>
                        <a:pt x="400458" y="50952"/>
                        <a:pt x="522629" y="66059"/>
                      </a:cubicBezTo>
                      <a:cubicBezTo>
                        <a:pt x="490974" y="132128"/>
                        <a:pt x="459320" y="198197"/>
                        <a:pt x="427664" y="264266"/>
                      </a:cubicBezTo>
                      <a:cubicBezTo>
                        <a:pt x="565284" y="288357"/>
                        <a:pt x="702907" y="312449"/>
                        <a:pt x="840527" y="336540"/>
                      </a:cubicBezTo>
                      <a:cubicBezTo>
                        <a:pt x="846048" y="368041"/>
                        <a:pt x="855978" y="400327"/>
                        <a:pt x="853393" y="432145"/>
                      </a:cubicBezTo>
                      <a:cubicBezTo>
                        <a:pt x="846505" y="452973"/>
                        <a:pt x="840140" y="475944"/>
                        <a:pt x="825871" y="492445"/>
                      </a:cubicBezTo>
                      <a:cubicBezTo>
                        <a:pt x="795565" y="507630"/>
                        <a:pt x="762625" y="519895"/>
                        <a:pt x="733961" y="536900"/>
                      </a:cubicBezTo>
                      <a:cubicBezTo>
                        <a:pt x="715213" y="567343"/>
                        <a:pt x="699635" y="600194"/>
                        <a:pt x="672193" y="624034"/>
                      </a:cubicBezTo>
                      <a:cubicBezTo>
                        <a:pt x="649274" y="637227"/>
                        <a:pt x="679502" y="640617"/>
                        <a:pt x="675192" y="659119"/>
                      </a:cubicBezTo>
                      <a:lnTo>
                        <a:pt x="675397" y="660696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Полилиния: фигура 243">
                  <a:extLst>
                    <a:ext uri="{FF2B5EF4-FFF2-40B4-BE49-F238E27FC236}">
                      <a16:creationId xmlns:a16="http://schemas.microsoft.com/office/drawing/2014/main" id="{53D807FE-87A5-49F2-9F6C-E2791461FB20}"/>
                    </a:ext>
                  </a:extLst>
                </p:cNvPr>
                <p:cNvSpPr/>
                <p:nvPr/>
              </p:nvSpPr>
              <p:spPr>
                <a:xfrm>
                  <a:off x="5482765" y="1991810"/>
                  <a:ext cx="372886" cy="499228"/>
                </a:xfrm>
                <a:custGeom>
                  <a:avLst/>
                  <a:gdLst>
                    <a:gd name="connsiteX0" fmla="*/ 179260 w 872861"/>
                    <a:gd name="connsiteY0" fmla="*/ 1168605 h 1168605"/>
                    <a:gd name="connsiteX1" fmla="*/ 158043 w 872861"/>
                    <a:gd name="connsiteY1" fmla="*/ 1133733 h 1168605"/>
                    <a:gd name="connsiteX2" fmla="*/ 38149 w 872861"/>
                    <a:gd name="connsiteY2" fmla="*/ 1029182 h 1168605"/>
                    <a:gd name="connsiteX3" fmla="*/ 5082 w 872861"/>
                    <a:gd name="connsiteY3" fmla="*/ 997805 h 1168605"/>
                    <a:gd name="connsiteX4" fmla="*/ 14741 w 872861"/>
                    <a:gd name="connsiteY4" fmla="*/ 894812 h 1168605"/>
                    <a:gd name="connsiteX5" fmla="*/ 111126 w 872861"/>
                    <a:gd name="connsiteY5" fmla="*/ 701989 h 1168605"/>
                    <a:gd name="connsiteX6" fmla="*/ 41195 w 872861"/>
                    <a:gd name="connsiteY6" fmla="*/ 522035 h 1168605"/>
                    <a:gd name="connsiteX7" fmla="*/ 0 w 872861"/>
                    <a:gd name="connsiteY7" fmla="*/ 467542 h 1168605"/>
                    <a:gd name="connsiteX8" fmla="*/ 54760 w 872861"/>
                    <a:gd name="connsiteY8" fmla="*/ 469600 h 1168605"/>
                    <a:gd name="connsiteX9" fmla="*/ 95683 w 872861"/>
                    <a:gd name="connsiteY9" fmla="*/ 421401 h 1168605"/>
                    <a:gd name="connsiteX10" fmla="*/ 185442 w 872861"/>
                    <a:gd name="connsiteY10" fmla="*/ 204406 h 1168605"/>
                    <a:gd name="connsiteX11" fmla="*/ 193698 w 872861"/>
                    <a:gd name="connsiteY11" fmla="*/ 66153 h 1168605"/>
                    <a:gd name="connsiteX12" fmla="*/ 290734 w 872861"/>
                    <a:gd name="connsiteY12" fmla="*/ 70202 h 1168605"/>
                    <a:gd name="connsiteX13" fmla="*/ 323749 w 872861"/>
                    <a:gd name="connsiteY13" fmla="*/ 0 h 1168605"/>
                    <a:gd name="connsiteX14" fmla="*/ 402953 w 872861"/>
                    <a:gd name="connsiteY14" fmla="*/ 67266 h 1168605"/>
                    <a:gd name="connsiteX15" fmla="*/ 439219 w 872861"/>
                    <a:gd name="connsiteY15" fmla="*/ 101867 h 1168605"/>
                    <a:gd name="connsiteX16" fmla="*/ 534986 w 872861"/>
                    <a:gd name="connsiteY16" fmla="*/ 135783 h 1168605"/>
                    <a:gd name="connsiteX17" fmla="*/ 654317 w 872861"/>
                    <a:gd name="connsiteY17" fmla="*/ 203083 h 1168605"/>
                    <a:gd name="connsiteX18" fmla="*/ 775810 w 872861"/>
                    <a:gd name="connsiteY18" fmla="*/ 295843 h 1168605"/>
                    <a:gd name="connsiteX19" fmla="*/ 872862 w 872861"/>
                    <a:gd name="connsiteY19" fmla="*/ 381960 h 1168605"/>
                    <a:gd name="connsiteX20" fmla="*/ 179258 w 872861"/>
                    <a:gd name="connsiteY20" fmla="*/ 1168605 h 1168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72861" h="1168605">
                      <a:moveTo>
                        <a:pt x="179260" y="1168605"/>
                      </a:moveTo>
                      <a:cubicBezTo>
                        <a:pt x="154611" y="1158147"/>
                        <a:pt x="160700" y="1146579"/>
                        <a:pt x="158043" y="1133733"/>
                      </a:cubicBezTo>
                      <a:cubicBezTo>
                        <a:pt x="117894" y="1099183"/>
                        <a:pt x="79213" y="1062229"/>
                        <a:pt x="38149" y="1029182"/>
                      </a:cubicBezTo>
                      <a:cubicBezTo>
                        <a:pt x="23083" y="1021283"/>
                        <a:pt x="-4970" y="1021606"/>
                        <a:pt x="5082" y="997805"/>
                      </a:cubicBezTo>
                      <a:cubicBezTo>
                        <a:pt x="9054" y="963680"/>
                        <a:pt x="6994" y="927902"/>
                        <a:pt x="14741" y="894812"/>
                      </a:cubicBezTo>
                      <a:cubicBezTo>
                        <a:pt x="46869" y="830537"/>
                        <a:pt x="78998" y="766263"/>
                        <a:pt x="111126" y="701989"/>
                      </a:cubicBezTo>
                      <a:cubicBezTo>
                        <a:pt x="87563" y="642144"/>
                        <a:pt x="65988" y="581195"/>
                        <a:pt x="41195" y="522035"/>
                      </a:cubicBezTo>
                      <a:cubicBezTo>
                        <a:pt x="27461" y="503871"/>
                        <a:pt x="13730" y="485706"/>
                        <a:pt x="0" y="467542"/>
                      </a:cubicBezTo>
                      <a:cubicBezTo>
                        <a:pt x="18409" y="468975"/>
                        <a:pt x="40499" y="487918"/>
                        <a:pt x="54760" y="469600"/>
                      </a:cubicBezTo>
                      <a:cubicBezTo>
                        <a:pt x="72396" y="456669"/>
                        <a:pt x="89949" y="443672"/>
                        <a:pt x="95683" y="421401"/>
                      </a:cubicBezTo>
                      <a:cubicBezTo>
                        <a:pt x="130268" y="351070"/>
                        <a:pt x="155966" y="276928"/>
                        <a:pt x="185442" y="204406"/>
                      </a:cubicBezTo>
                      <a:cubicBezTo>
                        <a:pt x="188194" y="158322"/>
                        <a:pt x="190946" y="112237"/>
                        <a:pt x="193698" y="66153"/>
                      </a:cubicBezTo>
                      <a:cubicBezTo>
                        <a:pt x="226042" y="67503"/>
                        <a:pt x="258388" y="68852"/>
                        <a:pt x="290734" y="70202"/>
                      </a:cubicBezTo>
                      <a:cubicBezTo>
                        <a:pt x="301739" y="46801"/>
                        <a:pt x="312744" y="23401"/>
                        <a:pt x="323749" y="0"/>
                      </a:cubicBezTo>
                      <a:cubicBezTo>
                        <a:pt x="349548" y="22918"/>
                        <a:pt x="380246" y="41805"/>
                        <a:pt x="402953" y="67266"/>
                      </a:cubicBezTo>
                      <a:cubicBezTo>
                        <a:pt x="411372" y="83552"/>
                        <a:pt x="417036" y="103409"/>
                        <a:pt x="439219" y="101867"/>
                      </a:cubicBezTo>
                      <a:cubicBezTo>
                        <a:pt x="473079" y="107695"/>
                        <a:pt x="504994" y="119026"/>
                        <a:pt x="534986" y="135783"/>
                      </a:cubicBezTo>
                      <a:cubicBezTo>
                        <a:pt x="576713" y="154828"/>
                        <a:pt x="617746" y="175079"/>
                        <a:pt x="654317" y="203083"/>
                      </a:cubicBezTo>
                      <a:cubicBezTo>
                        <a:pt x="697098" y="231064"/>
                        <a:pt x="739246" y="259862"/>
                        <a:pt x="775810" y="295843"/>
                      </a:cubicBezTo>
                      <a:cubicBezTo>
                        <a:pt x="808160" y="324548"/>
                        <a:pt x="840512" y="353254"/>
                        <a:pt x="872862" y="381960"/>
                      </a:cubicBezTo>
                      <a:cubicBezTo>
                        <a:pt x="641661" y="644175"/>
                        <a:pt x="410460" y="906390"/>
                        <a:pt x="179258" y="1168605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66" name="Полилиния: фигура 244">
                  <a:extLst>
                    <a:ext uri="{FF2B5EF4-FFF2-40B4-BE49-F238E27FC236}">
                      <a16:creationId xmlns:a16="http://schemas.microsoft.com/office/drawing/2014/main" id="{CB5FDA56-AFBD-4A71-A0FB-98240096E13E}"/>
                    </a:ext>
                  </a:extLst>
                </p:cNvPr>
                <p:cNvSpPr/>
                <p:nvPr/>
              </p:nvSpPr>
              <p:spPr>
                <a:xfrm>
                  <a:off x="5207151" y="2189240"/>
                  <a:ext cx="350859" cy="495847"/>
                </a:xfrm>
                <a:custGeom>
                  <a:avLst/>
                  <a:gdLst>
                    <a:gd name="connsiteX0" fmla="*/ 58563 w 821301"/>
                    <a:gd name="connsiteY0" fmla="*/ 727110 h 1160690"/>
                    <a:gd name="connsiteX1" fmla="*/ 17279 w 821301"/>
                    <a:gd name="connsiteY1" fmla="*/ 692001 h 1160690"/>
                    <a:gd name="connsiteX2" fmla="*/ 180 w 821301"/>
                    <a:gd name="connsiteY2" fmla="*/ 642733 h 1160690"/>
                    <a:gd name="connsiteX3" fmla="*/ 98874 w 821301"/>
                    <a:gd name="connsiteY3" fmla="*/ 610635 h 1160690"/>
                    <a:gd name="connsiteX4" fmla="*/ 128994 w 821301"/>
                    <a:gd name="connsiteY4" fmla="*/ 574189 h 1160690"/>
                    <a:gd name="connsiteX5" fmla="*/ 140639 w 821301"/>
                    <a:gd name="connsiteY5" fmla="*/ 538381 h 1160690"/>
                    <a:gd name="connsiteX6" fmla="*/ 193352 w 821301"/>
                    <a:gd name="connsiteY6" fmla="*/ 461585 h 1160690"/>
                    <a:gd name="connsiteX7" fmla="*/ 284974 w 821301"/>
                    <a:gd name="connsiteY7" fmla="*/ 416875 h 1160690"/>
                    <a:gd name="connsiteX8" fmla="*/ 307644 w 821301"/>
                    <a:gd name="connsiteY8" fmla="*/ 329141 h 1160690"/>
                    <a:gd name="connsiteX9" fmla="*/ 297615 w 821301"/>
                    <a:gd name="connsiteY9" fmla="*/ 229371 h 1160690"/>
                    <a:gd name="connsiteX10" fmla="*/ 302159 w 821301"/>
                    <a:gd name="connsiteY10" fmla="*/ 132473 h 1160690"/>
                    <a:gd name="connsiteX11" fmla="*/ 397109 w 821301"/>
                    <a:gd name="connsiteY11" fmla="*/ 58159 h 1160690"/>
                    <a:gd name="connsiteX12" fmla="*/ 554677 w 821301"/>
                    <a:gd name="connsiteY12" fmla="*/ 57083 h 1160690"/>
                    <a:gd name="connsiteX13" fmla="*/ 609733 w 821301"/>
                    <a:gd name="connsiteY13" fmla="*/ 35433 h 1160690"/>
                    <a:gd name="connsiteX14" fmla="*/ 610618 w 821301"/>
                    <a:gd name="connsiteY14" fmla="*/ 340 h 1160690"/>
                    <a:gd name="connsiteX15" fmla="*/ 657580 w 821301"/>
                    <a:gd name="connsiteY15" fmla="*/ 21813 h 1160690"/>
                    <a:gd name="connsiteX16" fmla="*/ 700817 w 821301"/>
                    <a:gd name="connsiteY16" fmla="*/ 95233 h 1160690"/>
                    <a:gd name="connsiteX17" fmla="*/ 756295 w 821301"/>
                    <a:gd name="connsiteY17" fmla="*/ 239840 h 1160690"/>
                    <a:gd name="connsiteX18" fmla="*/ 657008 w 821301"/>
                    <a:gd name="connsiteY18" fmla="*/ 440980 h 1160690"/>
                    <a:gd name="connsiteX19" fmla="*/ 648963 w 821301"/>
                    <a:gd name="connsiteY19" fmla="*/ 553669 h 1160690"/>
                    <a:gd name="connsiteX20" fmla="*/ 710360 w 821301"/>
                    <a:gd name="connsiteY20" fmla="*/ 589541 h 1160690"/>
                    <a:gd name="connsiteX21" fmla="*/ 809976 w 821301"/>
                    <a:gd name="connsiteY21" fmla="*/ 677563 h 1160690"/>
                    <a:gd name="connsiteX22" fmla="*/ 817669 w 821301"/>
                    <a:gd name="connsiteY22" fmla="*/ 712395 h 1160690"/>
                    <a:gd name="connsiteX23" fmla="*/ 695406 w 821301"/>
                    <a:gd name="connsiteY23" fmla="*/ 869147 h 1160690"/>
                    <a:gd name="connsiteX24" fmla="*/ 605279 w 821301"/>
                    <a:gd name="connsiteY24" fmla="*/ 1017025 h 1160690"/>
                    <a:gd name="connsiteX25" fmla="*/ 589099 w 821301"/>
                    <a:gd name="connsiteY25" fmla="*/ 1160690 h 1160690"/>
                    <a:gd name="connsiteX26" fmla="*/ 395058 w 821301"/>
                    <a:gd name="connsiteY26" fmla="*/ 937701 h 1160690"/>
                    <a:gd name="connsiteX27" fmla="*/ 248482 w 821301"/>
                    <a:gd name="connsiteY27" fmla="*/ 921190 h 1160690"/>
                    <a:gd name="connsiteX28" fmla="*/ 206320 w 821301"/>
                    <a:gd name="connsiteY28" fmla="*/ 903115 h 1160690"/>
                    <a:gd name="connsiteX29" fmla="*/ 68891 w 821301"/>
                    <a:gd name="connsiteY29" fmla="*/ 772531 h 1160690"/>
                    <a:gd name="connsiteX30" fmla="*/ 58567 w 821301"/>
                    <a:gd name="connsiteY30" fmla="*/ 727111 h 1160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821301" h="1160690">
                      <a:moveTo>
                        <a:pt x="58563" y="727110"/>
                      </a:moveTo>
                      <a:cubicBezTo>
                        <a:pt x="46794" y="712978"/>
                        <a:pt x="34307" y="699721"/>
                        <a:pt x="17279" y="692001"/>
                      </a:cubicBezTo>
                      <a:cubicBezTo>
                        <a:pt x="12918" y="676097"/>
                        <a:pt x="-1788" y="656190"/>
                        <a:pt x="180" y="642733"/>
                      </a:cubicBezTo>
                      <a:cubicBezTo>
                        <a:pt x="34768" y="638171"/>
                        <a:pt x="69189" y="629602"/>
                        <a:pt x="98874" y="610635"/>
                      </a:cubicBezTo>
                      <a:cubicBezTo>
                        <a:pt x="110212" y="599071"/>
                        <a:pt x="138207" y="595009"/>
                        <a:pt x="128994" y="574189"/>
                      </a:cubicBezTo>
                      <a:cubicBezTo>
                        <a:pt x="104961" y="564031"/>
                        <a:pt x="131083" y="551177"/>
                        <a:pt x="140639" y="538381"/>
                      </a:cubicBezTo>
                      <a:cubicBezTo>
                        <a:pt x="163893" y="517230"/>
                        <a:pt x="173225" y="484434"/>
                        <a:pt x="193352" y="461585"/>
                      </a:cubicBezTo>
                      <a:cubicBezTo>
                        <a:pt x="223467" y="446231"/>
                        <a:pt x="256979" y="434474"/>
                        <a:pt x="284974" y="416875"/>
                      </a:cubicBezTo>
                      <a:cubicBezTo>
                        <a:pt x="299485" y="390181"/>
                        <a:pt x="315458" y="360273"/>
                        <a:pt x="307644" y="329141"/>
                      </a:cubicBezTo>
                      <a:cubicBezTo>
                        <a:pt x="304099" y="295730"/>
                        <a:pt x="291667" y="263350"/>
                        <a:pt x="297615" y="229371"/>
                      </a:cubicBezTo>
                      <a:cubicBezTo>
                        <a:pt x="299135" y="197072"/>
                        <a:pt x="300645" y="164772"/>
                        <a:pt x="302159" y="132473"/>
                      </a:cubicBezTo>
                      <a:cubicBezTo>
                        <a:pt x="333811" y="107702"/>
                        <a:pt x="365461" y="82930"/>
                        <a:pt x="397109" y="58159"/>
                      </a:cubicBezTo>
                      <a:cubicBezTo>
                        <a:pt x="449563" y="57435"/>
                        <a:pt x="502563" y="59602"/>
                        <a:pt x="554677" y="57083"/>
                      </a:cubicBezTo>
                      <a:cubicBezTo>
                        <a:pt x="573028" y="49866"/>
                        <a:pt x="591379" y="42650"/>
                        <a:pt x="609733" y="35433"/>
                      </a:cubicBezTo>
                      <a:cubicBezTo>
                        <a:pt x="588440" y="25875"/>
                        <a:pt x="591118" y="8529"/>
                        <a:pt x="610618" y="340"/>
                      </a:cubicBezTo>
                      <a:cubicBezTo>
                        <a:pt x="629304" y="-1396"/>
                        <a:pt x="649412" y="3183"/>
                        <a:pt x="657580" y="21813"/>
                      </a:cubicBezTo>
                      <a:cubicBezTo>
                        <a:pt x="675411" y="44388"/>
                        <a:pt x="693660" y="66731"/>
                        <a:pt x="700817" y="95233"/>
                      </a:cubicBezTo>
                      <a:cubicBezTo>
                        <a:pt x="719310" y="143436"/>
                        <a:pt x="737802" y="191638"/>
                        <a:pt x="756295" y="239840"/>
                      </a:cubicBezTo>
                      <a:cubicBezTo>
                        <a:pt x="723576" y="306990"/>
                        <a:pt x="687884" y="373325"/>
                        <a:pt x="657008" y="440980"/>
                      </a:cubicBezTo>
                      <a:cubicBezTo>
                        <a:pt x="654327" y="478543"/>
                        <a:pt x="651645" y="516107"/>
                        <a:pt x="648963" y="553669"/>
                      </a:cubicBezTo>
                      <a:cubicBezTo>
                        <a:pt x="672141" y="561177"/>
                        <a:pt x="694022" y="570808"/>
                        <a:pt x="710360" y="589541"/>
                      </a:cubicBezTo>
                      <a:cubicBezTo>
                        <a:pt x="743565" y="618882"/>
                        <a:pt x="776770" y="648222"/>
                        <a:pt x="809976" y="677563"/>
                      </a:cubicBezTo>
                      <a:cubicBezTo>
                        <a:pt x="780773" y="691525"/>
                        <a:pt x="835425" y="698362"/>
                        <a:pt x="817669" y="712395"/>
                      </a:cubicBezTo>
                      <a:cubicBezTo>
                        <a:pt x="776333" y="764223"/>
                        <a:pt x="727546" y="810640"/>
                        <a:pt x="695406" y="869147"/>
                      </a:cubicBezTo>
                      <a:cubicBezTo>
                        <a:pt x="665768" y="918580"/>
                        <a:pt x="632884" y="966888"/>
                        <a:pt x="605279" y="1017025"/>
                      </a:cubicBezTo>
                      <a:cubicBezTo>
                        <a:pt x="599886" y="1064913"/>
                        <a:pt x="594493" y="1112802"/>
                        <a:pt x="589099" y="1160690"/>
                      </a:cubicBezTo>
                      <a:cubicBezTo>
                        <a:pt x="524419" y="1086361"/>
                        <a:pt x="459738" y="1012031"/>
                        <a:pt x="395058" y="937701"/>
                      </a:cubicBezTo>
                      <a:cubicBezTo>
                        <a:pt x="346166" y="932700"/>
                        <a:pt x="297692" y="921388"/>
                        <a:pt x="248482" y="921190"/>
                      </a:cubicBezTo>
                      <a:cubicBezTo>
                        <a:pt x="231459" y="939699"/>
                        <a:pt x="219963" y="912526"/>
                        <a:pt x="206320" y="903115"/>
                      </a:cubicBezTo>
                      <a:cubicBezTo>
                        <a:pt x="160509" y="859587"/>
                        <a:pt x="114700" y="816059"/>
                        <a:pt x="68891" y="772531"/>
                      </a:cubicBezTo>
                      <a:cubicBezTo>
                        <a:pt x="65449" y="757391"/>
                        <a:pt x="62007" y="742251"/>
                        <a:pt x="58567" y="727111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Полилиния: фигура 245">
                  <a:extLst>
                    <a:ext uri="{FF2B5EF4-FFF2-40B4-BE49-F238E27FC236}">
                      <a16:creationId xmlns:a16="http://schemas.microsoft.com/office/drawing/2014/main" id="{19AFC19A-480D-4685-8E53-839EDC65B692}"/>
                    </a:ext>
                  </a:extLst>
                </p:cNvPr>
                <p:cNvSpPr/>
                <p:nvPr/>
              </p:nvSpPr>
              <p:spPr>
                <a:xfrm>
                  <a:off x="5066271" y="2465177"/>
                  <a:ext cx="391805" cy="282062"/>
                </a:xfrm>
                <a:custGeom>
                  <a:avLst/>
                  <a:gdLst>
                    <a:gd name="connsiteX0" fmla="*/ 398664 w 917148"/>
                    <a:gd name="connsiteY0" fmla="*/ 126609 h 660258"/>
                    <a:gd name="connsiteX1" fmla="*/ 375666 w 917148"/>
                    <a:gd name="connsiteY1" fmla="*/ 67244 h 660258"/>
                    <a:gd name="connsiteX2" fmla="*/ 341676 w 917148"/>
                    <a:gd name="connsiteY2" fmla="*/ 33011 h 660258"/>
                    <a:gd name="connsiteX3" fmla="*/ 323043 w 917148"/>
                    <a:gd name="connsiteY3" fmla="*/ 87 h 660258"/>
                    <a:gd name="connsiteX4" fmla="*/ 275474 w 917148"/>
                    <a:gd name="connsiteY4" fmla="*/ 32544 h 660258"/>
                    <a:gd name="connsiteX5" fmla="*/ 240897 w 917148"/>
                    <a:gd name="connsiteY5" fmla="*/ 82246 h 660258"/>
                    <a:gd name="connsiteX6" fmla="*/ 198797 w 917148"/>
                    <a:gd name="connsiteY6" fmla="*/ 137692 h 660258"/>
                    <a:gd name="connsiteX7" fmla="*/ 167005 w 917148"/>
                    <a:gd name="connsiteY7" fmla="*/ 173552 h 660258"/>
                    <a:gd name="connsiteX8" fmla="*/ 148885 w 917148"/>
                    <a:gd name="connsiteY8" fmla="*/ 273197 h 660258"/>
                    <a:gd name="connsiteX9" fmla="*/ 252 w 917148"/>
                    <a:gd name="connsiteY9" fmla="*/ 287652 h 660258"/>
                    <a:gd name="connsiteX10" fmla="*/ 2290 w 917148"/>
                    <a:gd name="connsiteY10" fmla="*/ 321543 h 660258"/>
                    <a:gd name="connsiteX11" fmla="*/ 26175 w 917148"/>
                    <a:gd name="connsiteY11" fmla="*/ 660258 h 660258"/>
                    <a:gd name="connsiteX12" fmla="*/ 311749 w 917148"/>
                    <a:gd name="connsiteY12" fmla="*/ 650054 h 660258"/>
                    <a:gd name="connsiteX13" fmla="*/ 681963 w 917148"/>
                    <a:gd name="connsiteY13" fmla="*/ 606516 h 660258"/>
                    <a:gd name="connsiteX14" fmla="*/ 906853 w 917148"/>
                    <a:gd name="connsiteY14" fmla="*/ 642586 h 660258"/>
                    <a:gd name="connsiteX15" fmla="*/ 917148 w 917148"/>
                    <a:gd name="connsiteY15" fmla="*/ 512792 h 660258"/>
                    <a:gd name="connsiteX16" fmla="*/ 724831 w 917148"/>
                    <a:gd name="connsiteY16" fmla="*/ 291780 h 660258"/>
                    <a:gd name="connsiteX17" fmla="*/ 584474 w 917148"/>
                    <a:gd name="connsiteY17" fmla="*/ 275269 h 660258"/>
                    <a:gd name="connsiteX18" fmla="*/ 550142 w 917148"/>
                    <a:gd name="connsiteY18" fmla="*/ 270545 h 660258"/>
                    <a:gd name="connsiteX19" fmla="*/ 398664 w 917148"/>
                    <a:gd name="connsiteY19" fmla="*/ 126609 h 660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917148" h="660258">
                      <a:moveTo>
                        <a:pt x="398664" y="126609"/>
                      </a:moveTo>
                      <a:cubicBezTo>
                        <a:pt x="392202" y="106193"/>
                        <a:pt x="394317" y="81304"/>
                        <a:pt x="375666" y="67244"/>
                      </a:cubicBezTo>
                      <a:cubicBezTo>
                        <a:pt x="366869" y="52453"/>
                        <a:pt x="343989" y="52179"/>
                        <a:pt x="341676" y="33011"/>
                      </a:cubicBezTo>
                      <a:cubicBezTo>
                        <a:pt x="334653" y="24133"/>
                        <a:pt x="334183" y="-1688"/>
                        <a:pt x="323043" y="87"/>
                      </a:cubicBezTo>
                      <a:cubicBezTo>
                        <a:pt x="305109" y="8103"/>
                        <a:pt x="286655" y="15414"/>
                        <a:pt x="275474" y="32544"/>
                      </a:cubicBezTo>
                      <a:cubicBezTo>
                        <a:pt x="261647" y="47642"/>
                        <a:pt x="246073" y="61625"/>
                        <a:pt x="240897" y="82246"/>
                      </a:cubicBezTo>
                      <a:cubicBezTo>
                        <a:pt x="234695" y="105734"/>
                        <a:pt x="212167" y="119366"/>
                        <a:pt x="198797" y="137692"/>
                      </a:cubicBezTo>
                      <a:cubicBezTo>
                        <a:pt x="187205" y="149030"/>
                        <a:pt x="165826" y="154319"/>
                        <a:pt x="167005" y="173552"/>
                      </a:cubicBezTo>
                      <a:cubicBezTo>
                        <a:pt x="160965" y="206767"/>
                        <a:pt x="154925" y="239982"/>
                        <a:pt x="148885" y="273197"/>
                      </a:cubicBezTo>
                      <a:cubicBezTo>
                        <a:pt x="99340" y="278015"/>
                        <a:pt x="49796" y="282834"/>
                        <a:pt x="252" y="287652"/>
                      </a:cubicBezTo>
                      <a:cubicBezTo>
                        <a:pt x="-825" y="282679"/>
                        <a:pt x="1870" y="313186"/>
                        <a:pt x="2290" y="321543"/>
                      </a:cubicBezTo>
                      <a:cubicBezTo>
                        <a:pt x="10253" y="434448"/>
                        <a:pt x="18215" y="547353"/>
                        <a:pt x="26175" y="660258"/>
                      </a:cubicBezTo>
                      <a:cubicBezTo>
                        <a:pt x="121346" y="656590"/>
                        <a:pt x="216680" y="655066"/>
                        <a:pt x="311749" y="650054"/>
                      </a:cubicBezTo>
                      <a:cubicBezTo>
                        <a:pt x="435149" y="635760"/>
                        <a:pt x="558585" y="619723"/>
                        <a:pt x="681963" y="606516"/>
                      </a:cubicBezTo>
                      <a:cubicBezTo>
                        <a:pt x="756928" y="618539"/>
                        <a:pt x="831890" y="630562"/>
                        <a:pt x="906853" y="642586"/>
                      </a:cubicBezTo>
                      <a:cubicBezTo>
                        <a:pt x="910285" y="599321"/>
                        <a:pt x="913716" y="556056"/>
                        <a:pt x="917148" y="512792"/>
                      </a:cubicBezTo>
                      <a:cubicBezTo>
                        <a:pt x="853042" y="439121"/>
                        <a:pt x="788935" y="365450"/>
                        <a:pt x="724831" y="291780"/>
                      </a:cubicBezTo>
                      <a:cubicBezTo>
                        <a:pt x="678009" y="286820"/>
                        <a:pt x="631533" y="276664"/>
                        <a:pt x="584474" y="275269"/>
                      </a:cubicBezTo>
                      <a:cubicBezTo>
                        <a:pt x="570308" y="278455"/>
                        <a:pt x="559850" y="288521"/>
                        <a:pt x="550142" y="270545"/>
                      </a:cubicBezTo>
                      <a:cubicBezTo>
                        <a:pt x="499650" y="222567"/>
                        <a:pt x="449157" y="174588"/>
                        <a:pt x="398664" y="126609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Полилиния: фигура 246">
                  <a:extLst>
                    <a:ext uri="{FF2B5EF4-FFF2-40B4-BE49-F238E27FC236}">
                      <a16:creationId xmlns:a16="http://schemas.microsoft.com/office/drawing/2014/main" id="{9B512D36-04C4-4A98-BE5F-A34C3903C9E1}"/>
                    </a:ext>
                  </a:extLst>
                </p:cNvPr>
                <p:cNvSpPr/>
                <p:nvPr/>
              </p:nvSpPr>
              <p:spPr>
                <a:xfrm>
                  <a:off x="5380341" y="2155224"/>
                  <a:ext cx="598699" cy="714564"/>
                </a:xfrm>
                <a:custGeom>
                  <a:avLst/>
                  <a:gdLst>
                    <a:gd name="connsiteX0" fmla="*/ 1112119 w 1401451"/>
                    <a:gd name="connsiteY0" fmla="*/ 0 h 1672671"/>
                    <a:gd name="connsiteX1" fmla="*/ 1182768 w 1401451"/>
                    <a:gd name="connsiteY1" fmla="*/ 67451 h 1672671"/>
                    <a:gd name="connsiteX2" fmla="*/ 1297007 w 1401451"/>
                    <a:gd name="connsiteY2" fmla="*/ 64187 h 1672671"/>
                    <a:gd name="connsiteX3" fmla="*/ 1297007 w 1401451"/>
                    <a:gd name="connsiteY3" fmla="*/ 175181 h 1672671"/>
                    <a:gd name="connsiteX4" fmla="*/ 1401452 w 1401451"/>
                    <a:gd name="connsiteY4" fmla="*/ 263324 h 1672671"/>
                    <a:gd name="connsiteX5" fmla="*/ 1326383 w 1401451"/>
                    <a:gd name="connsiteY5" fmla="*/ 325350 h 1672671"/>
                    <a:gd name="connsiteX6" fmla="*/ 1339438 w 1401451"/>
                    <a:gd name="connsiteY6" fmla="*/ 390641 h 1672671"/>
                    <a:gd name="connsiteX7" fmla="*/ 1195822 w 1401451"/>
                    <a:gd name="connsiteY7" fmla="*/ 452667 h 1672671"/>
                    <a:gd name="connsiteX8" fmla="*/ 1114225 w 1401451"/>
                    <a:gd name="connsiteY8" fmla="*/ 397170 h 1672671"/>
                    <a:gd name="connsiteX9" fmla="*/ 1104433 w 1401451"/>
                    <a:gd name="connsiteY9" fmla="*/ 429815 h 1672671"/>
                    <a:gd name="connsiteX10" fmla="*/ 1133808 w 1401451"/>
                    <a:gd name="connsiteY10" fmla="*/ 442873 h 1672671"/>
                    <a:gd name="connsiteX11" fmla="*/ 875962 w 1401451"/>
                    <a:gd name="connsiteY11" fmla="*/ 704037 h 1672671"/>
                    <a:gd name="connsiteX12" fmla="*/ 885752 w 1401451"/>
                    <a:gd name="connsiteY12" fmla="*/ 730153 h 1672671"/>
                    <a:gd name="connsiteX13" fmla="*/ 722554 w 1401451"/>
                    <a:gd name="connsiteY13" fmla="*/ 873792 h 1672671"/>
                    <a:gd name="connsiteX14" fmla="*/ 1107699 w 1401451"/>
                    <a:gd name="connsiteY14" fmla="*/ 870528 h 1672671"/>
                    <a:gd name="connsiteX15" fmla="*/ 1143599 w 1401451"/>
                    <a:gd name="connsiteY15" fmla="*/ 1138220 h 1672671"/>
                    <a:gd name="connsiteX16" fmla="*/ 1127282 w 1401451"/>
                    <a:gd name="connsiteY16" fmla="*/ 1219834 h 1672671"/>
                    <a:gd name="connsiteX17" fmla="*/ 1101170 w 1401451"/>
                    <a:gd name="connsiteY17" fmla="*/ 1265537 h 1672671"/>
                    <a:gd name="connsiteX18" fmla="*/ 1006516 w 1401451"/>
                    <a:gd name="connsiteY18" fmla="*/ 1370002 h 1672671"/>
                    <a:gd name="connsiteX19" fmla="*/ 954295 w 1401451"/>
                    <a:gd name="connsiteY19" fmla="*/ 1356944 h 1672671"/>
                    <a:gd name="connsiteX20" fmla="*/ 791096 w 1401451"/>
                    <a:gd name="connsiteY20" fmla="*/ 1347150 h 1672671"/>
                    <a:gd name="connsiteX21" fmla="*/ 722554 w 1401451"/>
                    <a:gd name="connsiteY21" fmla="*/ 1307976 h 1672671"/>
                    <a:gd name="connsiteX22" fmla="*/ 657278 w 1401451"/>
                    <a:gd name="connsiteY22" fmla="*/ 1340621 h 1672671"/>
                    <a:gd name="connsiteX23" fmla="*/ 634428 w 1401451"/>
                    <a:gd name="connsiteY23" fmla="*/ 1294918 h 1672671"/>
                    <a:gd name="connsiteX24" fmla="*/ 640957 w 1401451"/>
                    <a:gd name="connsiteY24" fmla="*/ 1239421 h 1672671"/>
                    <a:gd name="connsiteX25" fmla="*/ 667069 w 1401451"/>
                    <a:gd name="connsiteY25" fmla="*/ 1226362 h 1672671"/>
                    <a:gd name="connsiteX26" fmla="*/ 608317 w 1401451"/>
                    <a:gd name="connsiteY26" fmla="*/ 1157807 h 1672671"/>
                    <a:gd name="connsiteX27" fmla="*/ 627900 w 1401451"/>
                    <a:gd name="connsiteY27" fmla="*/ 1138220 h 1672671"/>
                    <a:gd name="connsiteX28" fmla="*/ 592000 w 1401451"/>
                    <a:gd name="connsiteY28" fmla="*/ 1066400 h 1672671"/>
                    <a:gd name="connsiteX29" fmla="*/ 503870 w 1401451"/>
                    <a:gd name="connsiteY29" fmla="*/ 1037019 h 1672671"/>
                    <a:gd name="connsiteX30" fmla="*/ 461439 w 1401451"/>
                    <a:gd name="connsiteY30" fmla="*/ 1092516 h 1672671"/>
                    <a:gd name="connsiteX31" fmla="*/ 565888 w 1401451"/>
                    <a:gd name="connsiteY31" fmla="*/ 1148014 h 1672671"/>
                    <a:gd name="connsiteX32" fmla="*/ 500606 w 1401451"/>
                    <a:gd name="connsiteY32" fmla="*/ 1239421 h 1672671"/>
                    <a:gd name="connsiteX33" fmla="*/ 562624 w 1401451"/>
                    <a:gd name="connsiteY33" fmla="*/ 1285124 h 1672671"/>
                    <a:gd name="connsiteX34" fmla="*/ 308038 w 1401451"/>
                    <a:gd name="connsiteY34" fmla="*/ 1539758 h 1672671"/>
                    <a:gd name="connsiteX35" fmla="*/ 281926 w 1401451"/>
                    <a:gd name="connsiteY35" fmla="*/ 1627901 h 1672671"/>
                    <a:gd name="connsiteX36" fmla="*/ 236231 w 1401451"/>
                    <a:gd name="connsiteY36" fmla="*/ 1650753 h 1672671"/>
                    <a:gd name="connsiteX37" fmla="*/ 184008 w 1401451"/>
                    <a:gd name="connsiteY37" fmla="*/ 1672672 h 1672671"/>
                    <a:gd name="connsiteX38" fmla="*/ 143313 w 1401451"/>
                    <a:gd name="connsiteY38" fmla="*/ 1646627 h 1672671"/>
                    <a:gd name="connsiteX39" fmla="*/ 0 w 1401451"/>
                    <a:gd name="connsiteY39" fmla="*/ 1572574 h 1672671"/>
                    <a:gd name="connsiteX40" fmla="*/ 164672 w 1401451"/>
                    <a:gd name="connsiteY40" fmla="*/ 1367012 h 1672671"/>
                    <a:gd name="connsiteX41" fmla="*/ 171668 w 1401451"/>
                    <a:gd name="connsiteY41" fmla="*/ 1368134 h 1672671"/>
                    <a:gd name="connsiteX42" fmla="*/ 181966 w 1401451"/>
                    <a:gd name="connsiteY42" fmla="*/ 1238341 h 1672671"/>
                    <a:gd name="connsiteX43" fmla="*/ 22884 w 1401451"/>
                    <a:gd name="connsiteY43" fmla="*/ 1055529 h 1672671"/>
                    <a:gd name="connsiteX44" fmla="*/ 183683 w 1401451"/>
                    <a:gd name="connsiteY44" fmla="*/ 1240313 h 1672671"/>
                    <a:gd name="connsiteX45" fmla="*/ 200197 w 1401451"/>
                    <a:gd name="connsiteY45" fmla="*/ 1093720 h 1672671"/>
                    <a:gd name="connsiteX46" fmla="*/ 317861 w 1401451"/>
                    <a:gd name="connsiteY46" fmla="*/ 903770 h 1672671"/>
                    <a:gd name="connsiteX47" fmla="*/ 1112119 w 1401451"/>
                    <a:gd name="connsiteY47" fmla="*/ 2 h 1672671"/>
                    <a:gd name="connsiteX48" fmla="*/ 1112119 w 1401451"/>
                    <a:gd name="connsiteY48" fmla="*/ 0 h 1672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401451" h="1672671">
                      <a:moveTo>
                        <a:pt x="1112119" y="0"/>
                      </a:moveTo>
                      <a:lnTo>
                        <a:pt x="1182768" y="67451"/>
                      </a:lnTo>
                      <a:lnTo>
                        <a:pt x="1297007" y="64187"/>
                      </a:lnTo>
                      <a:lnTo>
                        <a:pt x="1297007" y="175181"/>
                      </a:lnTo>
                      <a:lnTo>
                        <a:pt x="1401452" y="263324"/>
                      </a:lnTo>
                      <a:lnTo>
                        <a:pt x="1326383" y="325350"/>
                      </a:lnTo>
                      <a:lnTo>
                        <a:pt x="1339438" y="390641"/>
                      </a:lnTo>
                      <a:lnTo>
                        <a:pt x="1195822" y="452667"/>
                      </a:lnTo>
                      <a:lnTo>
                        <a:pt x="1114225" y="397170"/>
                      </a:lnTo>
                      <a:lnTo>
                        <a:pt x="1104433" y="429815"/>
                      </a:lnTo>
                      <a:lnTo>
                        <a:pt x="1133808" y="442873"/>
                      </a:lnTo>
                      <a:lnTo>
                        <a:pt x="875962" y="704037"/>
                      </a:lnTo>
                      <a:lnTo>
                        <a:pt x="885752" y="730153"/>
                      </a:lnTo>
                      <a:lnTo>
                        <a:pt x="722554" y="873792"/>
                      </a:lnTo>
                      <a:lnTo>
                        <a:pt x="1107699" y="870528"/>
                      </a:lnTo>
                      <a:lnTo>
                        <a:pt x="1143599" y="1138220"/>
                      </a:lnTo>
                      <a:lnTo>
                        <a:pt x="1127282" y="1219834"/>
                      </a:lnTo>
                      <a:lnTo>
                        <a:pt x="1101170" y="1265537"/>
                      </a:lnTo>
                      <a:lnTo>
                        <a:pt x="1006516" y="1370002"/>
                      </a:lnTo>
                      <a:lnTo>
                        <a:pt x="954295" y="1356944"/>
                      </a:lnTo>
                      <a:lnTo>
                        <a:pt x="791096" y="1347150"/>
                      </a:lnTo>
                      <a:lnTo>
                        <a:pt x="722554" y="1307976"/>
                      </a:lnTo>
                      <a:lnTo>
                        <a:pt x="657278" y="1340621"/>
                      </a:lnTo>
                      <a:lnTo>
                        <a:pt x="634428" y="1294918"/>
                      </a:lnTo>
                      <a:lnTo>
                        <a:pt x="640957" y="1239421"/>
                      </a:lnTo>
                      <a:lnTo>
                        <a:pt x="667069" y="1226362"/>
                      </a:lnTo>
                      <a:lnTo>
                        <a:pt x="608317" y="1157807"/>
                      </a:lnTo>
                      <a:lnTo>
                        <a:pt x="627900" y="1138220"/>
                      </a:lnTo>
                      <a:lnTo>
                        <a:pt x="592000" y="1066400"/>
                      </a:lnTo>
                      <a:lnTo>
                        <a:pt x="503870" y="1037019"/>
                      </a:lnTo>
                      <a:lnTo>
                        <a:pt x="461439" y="1092516"/>
                      </a:lnTo>
                      <a:lnTo>
                        <a:pt x="565888" y="1148014"/>
                      </a:lnTo>
                      <a:lnTo>
                        <a:pt x="500606" y="1239421"/>
                      </a:lnTo>
                      <a:lnTo>
                        <a:pt x="562624" y="1285124"/>
                      </a:lnTo>
                      <a:lnTo>
                        <a:pt x="308038" y="1539758"/>
                      </a:lnTo>
                      <a:lnTo>
                        <a:pt x="281926" y="1627901"/>
                      </a:lnTo>
                      <a:lnTo>
                        <a:pt x="236231" y="1650753"/>
                      </a:lnTo>
                      <a:lnTo>
                        <a:pt x="184008" y="1672672"/>
                      </a:lnTo>
                      <a:lnTo>
                        <a:pt x="143313" y="1646627"/>
                      </a:lnTo>
                      <a:lnTo>
                        <a:pt x="0" y="1572574"/>
                      </a:lnTo>
                      <a:lnTo>
                        <a:pt x="164672" y="1367012"/>
                      </a:lnTo>
                      <a:lnTo>
                        <a:pt x="171668" y="1368134"/>
                      </a:lnTo>
                      <a:lnTo>
                        <a:pt x="181966" y="1238341"/>
                      </a:lnTo>
                      <a:lnTo>
                        <a:pt x="22884" y="1055529"/>
                      </a:lnTo>
                      <a:lnTo>
                        <a:pt x="183683" y="1240313"/>
                      </a:lnTo>
                      <a:lnTo>
                        <a:pt x="200197" y="1093720"/>
                      </a:lnTo>
                      <a:lnTo>
                        <a:pt x="317861" y="903770"/>
                      </a:lnTo>
                      <a:cubicBezTo>
                        <a:pt x="537382" y="643880"/>
                        <a:pt x="830766" y="319094"/>
                        <a:pt x="1112119" y="2"/>
                      </a:cubicBezTo>
                      <a:lnTo>
                        <a:pt x="1112119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69" name="Полилиния: фигура 247">
                  <a:extLst>
                    <a:ext uri="{FF2B5EF4-FFF2-40B4-BE49-F238E27FC236}">
                      <a16:creationId xmlns:a16="http://schemas.microsoft.com/office/drawing/2014/main" id="{E39586BD-4692-4CCB-A18F-6C5B6B3D18DB}"/>
                    </a:ext>
                  </a:extLst>
                </p:cNvPr>
                <p:cNvSpPr/>
                <p:nvPr/>
              </p:nvSpPr>
              <p:spPr>
                <a:xfrm>
                  <a:off x="4201289" y="1092636"/>
                  <a:ext cx="517185" cy="743707"/>
                </a:xfrm>
                <a:custGeom>
                  <a:avLst/>
                  <a:gdLst>
                    <a:gd name="connsiteX0" fmla="*/ 312257 w 1210641"/>
                    <a:gd name="connsiteY0" fmla="*/ 1740891 h 1740891"/>
                    <a:gd name="connsiteX1" fmla="*/ 702583 w 1210641"/>
                    <a:gd name="connsiteY1" fmla="*/ 1671487 h 1740891"/>
                    <a:gd name="connsiteX2" fmla="*/ 774866 w 1210641"/>
                    <a:gd name="connsiteY2" fmla="*/ 1382302 h 1740891"/>
                    <a:gd name="connsiteX3" fmla="*/ 812454 w 1210641"/>
                    <a:gd name="connsiteY3" fmla="*/ 850203 h 1740891"/>
                    <a:gd name="connsiteX4" fmla="*/ 942561 w 1210641"/>
                    <a:gd name="connsiteY4" fmla="*/ 850203 h 1740891"/>
                    <a:gd name="connsiteX5" fmla="*/ 913649 w 1210641"/>
                    <a:gd name="connsiteY5" fmla="*/ 714286 h 1740891"/>
                    <a:gd name="connsiteX6" fmla="*/ 988821 w 1210641"/>
                    <a:gd name="connsiteY6" fmla="*/ 696935 h 1740891"/>
                    <a:gd name="connsiteX7" fmla="*/ 988821 w 1210641"/>
                    <a:gd name="connsiteY7" fmla="*/ 537883 h 1740891"/>
                    <a:gd name="connsiteX8" fmla="*/ 864497 w 1210641"/>
                    <a:gd name="connsiteY8" fmla="*/ 549451 h 1740891"/>
                    <a:gd name="connsiteX9" fmla="*/ 847150 w 1210641"/>
                    <a:gd name="connsiteY9" fmla="*/ 213997 h 1740891"/>
                    <a:gd name="connsiteX10" fmla="*/ 1199887 w 1210641"/>
                    <a:gd name="connsiteY10" fmla="*/ 263158 h 1740891"/>
                    <a:gd name="connsiteX11" fmla="*/ 1196995 w 1210641"/>
                    <a:gd name="connsiteY11" fmla="*/ 115674 h 1740891"/>
                    <a:gd name="connsiteX12" fmla="*/ 1156519 w 1210641"/>
                    <a:gd name="connsiteY12" fmla="*/ 40827 h 1740891"/>
                    <a:gd name="connsiteX13" fmla="*/ 1075562 w 1210641"/>
                    <a:gd name="connsiteY13" fmla="*/ 66512 h 1740891"/>
                    <a:gd name="connsiteX14" fmla="*/ 1017564 w 1210641"/>
                    <a:gd name="connsiteY14" fmla="*/ 17692 h 1740891"/>
                    <a:gd name="connsiteX15" fmla="*/ 682344 w 1210641"/>
                    <a:gd name="connsiteY15" fmla="*/ 205321 h 1740891"/>
                    <a:gd name="connsiteX16" fmla="*/ 572476 w 1210641"/>
                    <a:gd name="connsiteY16" fmla="*/ 0 h 1740891"/>
                    <a:gd name="connsiteX17" fmla="*/ 364302 w 1210641"/>
                    <a:gd name="connsiteY17" fmla="*/ 124349 h 1740891"/>
                    <a:gd name="connsiteX18" fmla="*/ 459714 w 1210641"/>
                    <a:gd name="connsiteY18" fmla="*/ 407750 h 1740891"/>
                    <a:gd name="connsiteX19" fmla="*/ 0 w 1210641"/>
                    <a:gd name="connsiteY19" fmla="*/ 523424 h 1740891"/>
                    <a:gd name="connsiteX20" fmla="*/ 312257 w 1210641"/>
                    <a:gd name="connsiteY20" fmla="*/ 1740891 h 1740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210641" h="1740891">
                      <a:moveTo>
                        <a:pt x="312257" y="1740891"/>
                      </a:moveTo>
                      <a:lnTo>
                        <a:pt x="702583" y="1671487"/>
                      </a:lnTo>
                      <a:lnTo>
                        <a:pt x="774866" y="1382302"/>
                      </a:lnTo>
                      <a:lnTo>
                        <a:pt x="812454" y="850203"/>
                      </a:lnTo>
                      <a:lnTo>
                        <a:pt x="942561" y="850203"/>
                      </a:lnTo>
                      <a:lnTo>
                        <a:pt x="913649" y="714286"/>
                      </a:lnTo>
                      <a:lnTo>
                        <a:pt x="988821" y="696935"/>
                      </a:lnTo>
                      <a:lnTo>
                        <a:pt x="988821" y="537883"/>
                      </a:lnTo>
                      <a:lnTo>
                        <a:pt x="864497" y="549451"/>
                      </a:lnTo>
                      <a:lnTo>
                        <a:pt x="847150" y="213997"/>
                      </a:lnTo>
                      <a:lnTo>
                        <a:pt x="1199887" y="263158"/>
                      </a:lnTo>
                      <a:cubicBezTo>
                        <a:pt x="1199887" y="263158"/>
                        <a:pt x="1225910" y="179294"/>
                        <a:pt x="1196995" y="115674"/>
                      </a:cubicBezTo>
                      <a:cubicBezTo>
                        <a:pt x="1168084" y="52053"/>
                        <a:pt x="1156519" y="40827"/>
                        <a:pt x="1156519" y="40827"/>
                      </a:cubicBezTo>
                      <a:lnTo>
                        <a:pt x="1075562" y="66512"/>
                      </a:lnTo>
                      <a:lnTo>
                        <a:pt x="1017564" y="17692"/>
                      </a:lnTo>
                      <a:lnTo>
                        <a:pt x="682344" y="205321"/>
                      </a:lnTo>
                      <a:lnTo>
                        <a:pt x="572476" y="0"/>
                      </a:lnTo>
                      <a:lnTo>
                        <a:pt x="364302" y="124349"/>
                      </a:lnTo>
                      <a:lnTo>
                        <a:pt x="459714" y="407750"/>
                      </a:lnTo>
                      <a:lnTo>
                        <a:pt x="0" y="523424"/>
                      </a:lnTo>
                      <a:lnTo>
                        <a:pt x="312257" y="1740891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Полилиния: фигура 248">
                  <a:extLst>
                    <a:ext uri="{FF2B5EF4-FFF2-40B4-BE49-F238E27FC236}">
                      <a16:creationId xmlns:a16="http://schemas.microsoft.com/office/drawing/2014/main" id="{B1F2F64C-3D2D-49B4-BE93-A01A7715EF75}"/>
                    </a:ext>
                  </a:extLst>
                </p:cNvPr>
                <p:cNvSpPr/>
                <p:nvPr/>
              </p:nvSpPr>
              <p:spPr>
                <a:xfrm>
                  <a:off x="4708623" y="2551143"/>
                  <a:ext cx="572945" cy="911992"/>
                </a:xfrm>
                <a:custGeom>
                  <a:avLst/>
                  <a:gdLst>
                    <a:gd name="connsiteX0" fmla="*/ 1341166 w 1341166"/>
                    <a:gd name="connsiteY0" fmla="*/ 1022422 h 2134816"/>
                    <a:gd name="connsiteX1" fmla="*/ 1099917 w 1341166"/>
                    <a:gd name="connsiteY1" fmla="*/ 879283 h 2134816"/>
                    <a:gd name="connsiteX2" fmla="*/ 1108095 w 1341166"/>
                    <a:gd name="connsiteY2" fmla="*/ 805668 h 2134816"/>
                    <a:gd name="connsiteX3" fmla="*/ 1050854 w 1341166"/>
                    <a:gd name="connsiteY3" fmla="*/ 813848 h 2134816"/>
                    <a:gd name="connsiteX4" fmla="*/ 999738 w 1341166"/>
                    <a:gd name="connsiteY4" fmla="*/ 789310 h 2134816"/>
                    <a:gd name="connsiteX5" fmla="*/ 997696 w 1341166"/>
                    <a:gd name="connsiteY5" fmla="*/ 666619 h 2134816"/>
                    <a:gd name="connsiteX6" fmla="*/ 1083563 w 1341166"/>
                    <a:gd name="connsiteY6" fmla="*/ 715695 h 2134816"/>
                    <a:gd name="connsiteX7" fmla="*/ 1059031 w 1341166"/>
                    <a:gd name="connsiteY7" fmla="*/ 447821 h 2134816"/>
                    <a:gd name="connsiteX8" fmla="*/ 870940 w 1341166"/>
                    <a:gd name="connsiteY8" fmla="*/ 453955 h 2134816"/>
                    <a:gd name="connsiteX9" fmla="*/ 842317 w 1341166"/>
                    <a:gd name="connsiteY9" fmla="*/ 65435 h 2134816"/>
                    <a:gd name="connsiteX10" fmla="*/ 736003 w 1341166"/>
                    <a:gd name="connsiteY10" fmla="*/ 0 h 2134816"/>
                    <a:gd name="connsiteX11" fmla="*/ 748270 w 1341166"/>
                    <a:gd name="connsiteY11" fmla="*/ 147229 h 2134816"/>
                    <a:gd name="connsiteX12" fmla="*/ 592892 w 1341166"/>
                    <a:gd name="connsiteY12" fmla="*/ 449865 h 2134816"/>
                    <a:gd name="connsiteX13" fmla="*/ 282136 w 1341166"/>
                    <a:gd name="connsiteY13" fmla="*/ 417148 h 2134816"/>
                    <a:gd name="connsiteX14" fmla="*/ 208536 w 1341166"/>
                    <a:gd name="connsiteY14" fmla="*/ 449865 h 2134816"/>
                    <a:gd name="connsiteX15" fmla="*/ 210578 w 1341166"/>
                    <a:gd name="connsiteY15" fmla="*/ 515300 h 2134816"/>
                    <a:gd name="connsiteX16" fmla="*/ 163555 w 1341166"/>
                    <a:gd name="connsiteY16" fmla="*/ 511211 h 2134816"/>
                    <a:gd name="connsiteX17" fmla="*/ 159467 w 1341166"/>
                    <a:gd name="connsiteY17" fmla="*/ 470314 h 2134816"/>
                    <a:gd name="connsiteX18" fmla="*/ 110403 w 1341166"/>
                    <a:gd name="connsiteY18" fmla="*/ 515300 h 2134816"/>
                    <a:gd name="connsiteX19" fmla="*/ 188092 w 1341166"/>
                    <a:gd name="connsiteY19" fmla="*/ 650260 h 2134816"/>
                    <a:gd name="connsiteX20" fmla="*/ 14312 w 1341166"/>
                    <a:gd name="connsiteY20" fmla="*/ 740233 h 2134816"/>
                    <a:gd name="connsiteX21" fmla="*/ 0 w 1341166"/>
                    <a:gd name="connsiteY21" fmla="*/ 846565 h 2134816"/>
                    <a:gd name="connsiteX22" fmla="*/ 49068 w 1341166"/>
                    <a:gd name="connsiteY22" fmla="*/ 891552 h 2134816"/>
                    <a:gd name="connsiteX23" fmla="*/ 214670 w 1341166"/>
                    <a:gd name="connsiteY23" fmla="*/ 867014 h 2134816"/>
                    <a:gd name="connsiteX24" fmla="*/ 210581 w 1341166"/>
                    <a:gd name="connsiteY24" fmla="*/ 781130 h 2134816"/>
                    <a:gd name="connsiteX25" fmla="*/ 400715 w 1341166"/>
                    <a:gd name="connsiteY25" fmla="*/ 989704 h 2134816"/>
                    <a:gd name="connsiteX26" fmla="*/ 435468 w 1341166"/>
                    <a:gd name="connsiteY26" fmla="*/ 1431391 h 2134816"/>
                    <a:gd name="connsiteX27" fmla="*/ 625606 w 1341166"/>
                    <a:gd name="connsiteY27" fmla="*/ 1652234 h 2134816"/>
                    <a:gd name="connsiteX28" fmla="*/ 703295 w 1341166"/>
                    <a:gd name="connsiteY28" fmla="*/ 1795373 h 2134816"/>
                    <a:gd name="connsiteX29" fmla="*/ 997696 w 1341166"/>
                    <a:gd name="connsiteY29" fmla="*/ 2118458 h 2134816"/>
                    <a:gd name="connsiteX30" fmla="*/ 1032449 w 1341166"/>
                    <a:gd name="connsiteY30" fmla="*/ 2134817 h 2134816"/>
                    <a:gd name="connsiteX31" fmla="*/ 1138763 w 1341166"/>
                    <a:gd name="connsiteY31" fmla="*/ 1396628 h 2134816"/>
                    <a:gd name="connsiteX32" fmla="*/ 1341166 w 1341166"/>
                    <a:gd name="connsiteY32" fmla="*/ 1022422 h 213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341166" h="2134816">
                      <a:moveTo>
                        <a:pt x="1341166" y="1022422"/>
                      </a:moveTo>
                      <a:lnTo>
                        <a:pt x="1099917" y="879283"/>
                      </a:lnTo>
                      <a:lnTo>
                        <a:pt x="1108095" y="805668"/>
                      </a:lnTo>
                      <a:lnTo>
                        <a:pt x="1050854" y="813848"/>
                      </a:lnTo>
                      <a:lnTo>
                        <a:pt x="999738" y="789310"/>
                      </a:lnTo>
                      <a:lnTo>
                        <a:pt x="997696" y="666619"/>
                      </a:lnTo>
                      <a:lnTo>
                        <a:pt x="1083563" y="715695"/>
                      </a:lnTo>
                      <a:lnTo>
                        <a:pt x="1059031" y="447821"/>
                      </a:lnTo>
                      <a:lnTo>
                        <a:pt x="870940" y="453955"/>
                      </a:lnTo>
                      <a:lnTo>
                        <a:pt x="842317" y="65435"/>
                      </a:lnTo>
                      <a:lnTo>
                        <a:pt x="736003" y="0"/>
                      </a:lnTo>
                      <a:lnTo>
                        <a:pt x="748270" y="147229"/>
                      </a:lnTo>
                      <a:lnTo>
                        <a:pt x="592892" y="449865"/>
                      </a:lnTo>
                      <a:lnTo>
                        <a:pt x="282136" y="417148"/>
                      </a:lnTo>
                      <a:lnTo>
                        <a:pt x="208536" y="449865"/>
                      </a:lnTo>
                      <a:lnTo>
                        <a:pt x="210578" y="515300"/>
                      </a:lnTo>
                      <a:lnTo>
                        <a:pt x="163555" y="511211"/>
                      </a:lnTo>
                      <a:lnTo>
                        <a:pt x="159467" y="470314"/>
                      </a:lnTo>
                      <a:lnTo>
                        <a:pt x="110403" y="515300"/>
                      </a:lnTo>
                      <a:lnTo>
                        <a:pt x="188092" y="650260"/>
                      </a:lnTo>
                      <a:lnTo>
                        <a:pt x="14312" y="740233"/>
                      </a:lnTo>
                      <a:lnTo>
                        <a:pt x="0" y="846565"/>
                      </a:lnTo>
                      <a:lnTo>
                        <a:pt x="49068" y="891552"/>
                      </a:lnTo>
                      <a:lnTo>
                        <a:pt x="214670" y="867014"/>
                      </a:lnTo>
                      <a:lnTo>
                        <a:pt x="210581" y="781130"/>
                      </a:lnTo>
                      <a:lnTo>
                        <a:pt x="400715" y="989704"/>
                      </a:lnTo>
                      <a:lnTo>
                        <a:pt x="435468" y="1431391"/>
                      </a:lnTo>
                      <a:lnTo>
                        <a:pt x="625606" y="1652234"/>
                      </a:lnTo>
                      <a:lnTo>
                        <a:pt x="703295" y="1795373"/>
                      </a:lnTo>
                      <a:lnTo>
                        <a:pt x="997696" y="2118458"/>
                      </a:lnTo>
                      <a:lnTo>
                        <a:pt x="1032449" y="2134817"/>
                      </a:lnTo>
                      <a:lnTo>
                        <a:pt x="1138763" y="1396628"/>
                      </a:lnTo>
                      <a:lnTo>
                        <a:pt x="1341166" y="1022422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6" name="Полилиния: фигура 175">
                <a:extLst>
                  <a:ext uri="{FF2B5EF4-FFF2-40B4-BE49-F238E27FC236}">
                    <a16:creationId xmlns:a16="http://schemas.microsoft.com/office/drawing/2014/main" id="{DF809C2C-51C0-4E72-951C-91F6042047BE}"/>
                  </a:ext>
                </a:extLst>
              </p:cNvPr>
              <p:cNvSpPr/>
              <p:nvPr/>
            </p:nvSpPr>
            <p:spPr>
              <a:xfrm>
                <a:off x="661123" y="1305464"/>
                <a:ext cx="1557" cy="327"/>
              </a:xfrm>
              <a:custGeom>
                <a:avLst/>
                <a:gdLst>
                  <a:gd name="connsiteX0" fmla="*/ 5475 w 5475"/>
                  <a:gd name="connsiteY0" fmla="*/ 0 h 1149"/>
                  <a:gd name="connsiteX1" fmla="*/ 2366 w 5475"/>
                  <a:gd name="connsiteY1" fmla="*/ 811 h 1149"/>
                  <a:gd name="connsiteX2" fmla="*/ 0 w 5475"/>
                  <a:gd name="connsiteY2" fmla="*/ 1149 h 1149"/>
                  <a:gd name="connsiteX3" fmla="*/ 2366 w 5475"/>
                  <a:gd name="connsiteY3" fmla="*/ 338 h 1149"/>
                  <a:gd name="connsiteX4" fmla="*/ 5475 w 5475"/>
                  <a:gd name="connsiteY4" fmla="*/ 0 h 1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5" h="1149">
                    <a:moveTo>
                      <a:pt x="5475" y="0"/>
                    </a:moveTo>
                    <a:lnTo>
                      <a:pt x="2366" y="811"/>
                    </a:lnTo>
                    <a:lnTo>
                      <a:pt x="0" y="1149"/>
                    </a:lnTo>
                    <a:lnTo>
                      <a:pt x="2366" y="338"/>
                    </a:lnTo>
                    <a:lnTo>
                      <a:pt x="547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tx1">
                    <a:lumMod val="20000"/>
                    <a:lumOff val="8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grpSp>
            <p:nvGrpSpPr>
              <p:cNvPr id="307" name="Группа 306">
                <a:extLst>
                  <a:ext uri="{FF2B5EF4-FFF2-40B4-BE49-F238E27FC236}">
                    <a16:creationId xmlns:a16="http://schemas.microsoft.com/office/drawing/2014/main" id="{5988B854-463E-405D-B586-FF50ECBCBA97}"/>
                  </a:ext>
                </a:extLst>
              </p:cNvPr>
              <p:cNvGrpSpPr/>
              <p:nvPr/>
            </p:nvGrpSpPr>
            <p:grpSpPr>
              <a:xfrm>
                <a:off x="1505677" y="807804"/>
                <a:ext cx="815423" cy="931254"/>
                <a:chOff x="5283263" y="2269290"/>
                <a:chExt cx="2663126" cy="3041420"/>
              </a:xfrm>
              <a:solidFill>
                <a:schemeClr val="bg1"/>
              </a:solidFill>
            </p:grpSpPr>
            <p:sp>
              <p:nvSpPr>
                <p:cNvPr id="335" name="Полилиния: фигура 213">
                  <a:extLst>
                    <a:ext uri="{FF2B5EF4-FFF2-40B4-BE49-F238E27FC236}">
                      <a16:creationId xmlns:a16="http://schemas.microsoft.com/office/drawing/2014/main" id="{AAD63D2E-5331-4F89-9547-4BE0A20A8B3D}"/>
                    </a:ext>
                  </a:extLst>
                </p:cNvPr>
                <p:cNvSpPr/>
                <p:nvPr/>
              </p:nvSpPr>
              <p:spPr>
                <a:xfrm>
                  <a:off x="6909969" y="3057416"/>
                  <a:ext cx="455732" cy="314698"/>
                </a:xfrm>
                <a:custGeom>
                  <a:avLst/>
                  <a:gdLst>
                    <a:gd name="connsiteX0" fmla="*/ 239644 w 490849"/>
                    <a:gd name="connsiteY0" fmla="*/ 44288 h 338948"/>
                    <a:gd name="connsiteX1" fmla="*/ 252353 w 490849"/>
                    <a:gd name="connsiteY1" fmla="*/ 81069 h 338948"/>
                    <a:gd name="connsiteX2" fmla="*/ 254043 w 490849"/>
                    <a:gd name="connsiteY2" fmla="*/ 85870 h 338948"/>
                    <a:gd name="connsiteX3" fmla="*/ 254517 w 490849"/>
                    <a:gd name="connsiteY3" fmla="*/ 85734 h 338948"/>
                    <a:gd name="connsiteX4" fmla="*/ 259384 w 490849"/>
                    <a:gd name="connsiteY4" fmla="*/ 84247 h 338948"/>
                    <a:gd name="connsiteX5" fmla="*/ 277906 w 490849"/>
                    <a:gd name="connsiteY5" fmla="*/ 78500 h 338948"/>
                    <a:gd name="connsiteX6" fmla="*/ 293793 w 490849"/>
                    <a:gd name="connsiteY6" fmla="*/ 75457 h 338948"/>
                    <a:gd name="connsiteX7" fmla="*/ 295551 w 490849"/>
                    <a:gd name="connsiteY7" fmla="*/ 75187 h 338948"/>
                    <a:gd name="connsiteX8" fmla="*/ 301432 w 490849"/>
                    <a:gd name="connsiteY8" fmla="*/ 87290 h 338948"/>
                    <a:gd name="connsiteX9" fmla="*/ 307178 w 490849"/>
                    <a:gd name="connsiteY9" fmla="*/ 92090 h 338948"/>
                    <a:gd name="connsiteX10" fmla="*/ 314884 w 490849"/>
                    <a:gd name="connsiteY10" fmla="*/ 93239 h 338948"/>
                    <a:gd name="connsiteX11" fmla="*/ 329148 w 490849"/>
                    <a:gd name="connsiteY11" fmla="*/ 87627 h 338948"/>
                    <a:gd name="connsiteX12" fmla="*/ 346048 w 490849"/>
                    <a:gd name="connsiteY12" fmla="*/ 79582 h 338948"/>
                    <a:gd name="connsiteX13" fmla="*/ 348549 w 490849"/>
                    <a:gd name="connsiteY13" fmla="*/ 84856 h 338948"/>
                    <a:gd name="connsiteX14" fmla="*/ 349023 w 490849"/>
                    <a:gd name="connsiteY14" fmla="*/ 85667 h 338948"/>
                    <a:gd name="connsiteX15" fmla="*/ 356526 w 490849"/>
                    <a:gd name="connsiteY15" fmla="*/ 75390 h 338948"/>
                    <a:gd name="connsiteX16" fmla="*/ 381877 w 490849"/>
                    <a:gd name="connsiteY16" fmla="*/ 73293 h 338948"/>
                    <a:gd name="connsiteX17" fmla="*/ 385121 w 490849"/>
                    <a:gd name="connsiteY17" fmla="*/ 80325 h 338948"/>
                    <a:gd name="connsiteX18" fmla="*/ 389313 w 490849"/>
                    <a:gd name="connsiteY18" fmla="*/ 89656 h 338948"/>
                    <a:gd name="connsiteX19" fmla="*/ 398168 w 490849"/>
                    <a:gd name="connsiteY19" fmla="*/ 91887 h 338948"/>
                    <a:gd name="connsiteX20" fmla="*/ 402360 w 490849"/>
                    <a:gd name="connsiteY20" fmla="*/ 92901 h 338948"/>
                    <a:gd name="connsiteX21" fmla="*/ 422099 w 490849"/>
                    <a:gd name="connsiteY21" fmla="*/ 97770 h 338948"/>
                    <a:gd name="connsiteX22" fmla="*/ 422099 w 490849"/>
                    <a:gd name="connsiteY22" fmla="*/ 99325 h 338948"/>
                    <a:gd name="connsiteX23" fmla="*/ 466310 w 490849"/>
                    <a:gd name="connsiteY23" fmla="*/ 112644 h 338948"/>
                    <a:gd name="connsiteX24" fmla="*/ 476045 w 490849"/>
                    <a:gd name="connsiteY24" fmla="*/ 119135 h 338948"/>
                    <a:gd name="connsiteX25" fmla="*/ 481723 w 490849"/>
                    <a:gd name="connsiteY25" fmla="*/ 125289 h 338948"/>
                    <a:gd name="connsiteX26" fmla="*/ 487672 w 490849"/>
                    <a:gd name="connsiteY26" fmla="*/ 137256 h 338948"/>
                    <a:gd name="connsiteX27" fmla="*/ 489430 w 490849"/>
                    <a:gd name="connsiteY27" fmla="*/ 146113 h 338948"/>
                    <a:gd name="connsiteX28" fmla="*/ 490849 w 490849"/>
                    <a:gd name="connsiteY28" fmla="*/ 162070 h 338948"/>
                    <a:gd name="connsiteX29" fmla="*/ 486658 w 490849"/>
                    <a:gd name="connsiteY29" fmla="*/ 170860 h 338948"/>
                    <a:gd name="connsiteX30" fmla="*/ 473205 w 490849"/>
                    <a:gd name="connsiteY30" fmla="*/ 183842 h 338948"/>
                    <a:gd name="connsiteX31" fmla="*/ 466648 w 490849"/>
                    <a:gd name="connsiteY31" fmla="*/ 186005 h 338948"/>
                    <a:gd name="connsiteX32" fmla="*/ 461443 w 490849"/>
                    <a:gd name="connsiteY32" fmla="*/ 186141 h 338948"/>
                    <a:gd name="connsiteX33" fmla="*/ 455697 w 490849"/>
                    <a:gd name="connsiteY33" fmla="*/ 184856 h 338948"/>
                    <a:gd name="connsiteX34" fmla="*/ 450356 w 490849"/>
                    <a:gd name="connsiteY34" fmla="*/ 184383 h 338948"/>
                    <a:gd name="connsiteX35" fmla="*/ 440825 w 490849"/>
                    <a:gd name="connsiteY35" fmla="*/ 181746 h 338948"/>
                    <a:gd name="connsiteX36" fmla="*/ 428927 w 490849"/>
                    <a:gd name="connsiteY36" fmla="*/ 177080 h 338948"/>
                    <a:gd name="connsiteX37" fmla="*/ 419801 w 490849"/>
                    <a:gd name="connsiteY37" fmla="*/ 167479 h 338948"/>
                    <a:gd name="connsiteX38" fmla="*/ 414054 w 490849"/>
                    <a:gd name="connsiteY38" fmla="*/ 164031 h 338948"/>
                    <a:gd name="connsiteX39" fmla="*/ 394924 w 490849"/>
                    <a:gd name="connsiteY39" fmla="*/ 162070 h 338948"/>
                    <a:gd name="connsiteX40" fmla="*/ 391138 w 490849"/>
                    <a:gd name="connsiteY40" fmla="*/ 157202 h 338948"/>
                    <a:gd name="connsiteX41" fmla="*/ 384513 w 490849"/>
                    <a:gd name="connsiteY41" fmla="*/ 154092 h 338948"/>
                    <a:gd name="connsiteX42" fmla="*/ 382215 w 490849"/>
                    <a:gd name="connsiteY42" fmla="*/ 149832 h 338948"/>
                    <a:gd name="connsiteX43" fmla="*/ 372886 w 490849"/>
                    <a:gd name="connsiteY43" fmla="*/ 140434 h 338948"/>
                    <a:gd name="connsiteX44" fmla="*/ 366261 w 490849"/>
                    <a:gd name="connsiteY44" fmla="*/ 146316 h 338948"/>
                    <a:gd name="connsiteX45" fmla="*/ 358892 w 490849"/>
                    <a:gd name="connsiteY45" fmla="*/ 138473 h 338948"/>
                    <a:gd name="connsiteX46" fmla="*/ 348076 w 490849"/>
                    <a:gd name="connsiteY46" fmla="*/ 138541 h 338948"/>
                    <a:gd name="connsiteX47" fmla="*/ 330094 w 490849"/>
                    <a:gd name="connsiteY47" fmla="*/ 157743 h 338948"/>
                    <a:gd name="connsiteX48" fmla="*/ 327796 w 490849"/>
                    <a:gd name="connsiteY48" fmla="*/ 161800 h 338948"/>
                    <a:gd name="connsiteX49" fmla="*/ 325768 w 490849"/>
                    <a:gd name="connsiteY49" fmla="*/ 165045 h 338948"/>
                    <a:gd name="connsiteX50" fmla="*/ 318535 w 490849"/>
                    <a:gd name="connsiteY50" fmla="*/ 172009 h 338948"/>
                    <a:gd name="connsiteX51" fmla="*/ 318535 w 490849"/>
                    <a:gd name="connsiteY51" fmla="*/ 176202 h 338948"/>
                    <a:gd name="connsiteX52" fmla="*/ 309408 w 490849"/>
                    <a:gd name="connsiteY52" fmla="*/ 178094 h 338948"/>
                    <a:gd name="connsiteX53" fmla="*/ 305488 w 490849"/>
                    <a:gd name="connsiteY53" fmla="*/ 188845 h 338948"/>
                    <a:gd name="connsiteX54" fmla="*/ 307786 w 490849"/>
                    <a:gd name="connsiteY54" fmla="*/ 193173 h 338948"/>
                    <a:gd name="connsiteX55" fmla="*/ 301837 w 490849"/>
                    <a:gd name="connsiteY55" fmla="*/ 206628 h 338948"/>
                    <a:gd name="connsiteX56" fmla="*/ 294469 w 490849"/>
                    <a:gd name="connsiteY56" fmla="*/ 222652 h 338948"/>
                    <a:gd name="connsiteX57" fmla="*/ 282639 w 490849"/>
                    <a:gd name="connsiteY57" fmla="*/ 223463 h 338948"/>
                    <a:gd name="connsiteX58" fmla="*/ 253300 w 490849"/>
                    <a:gd name="connsiteY58" fmla="*/ 234552 h 338948"/>
                    <a:gd name="connsiteX59" fmla="*/ 252827 w 490849"/>
                    <a:gd name="connsiteY59" fmla="*/ 266533 h 338948"/>
                    <a:gd name="connsiteX60" fmla="*/ 221798 w 490849"/>
                    <a:gd name="connsiteY60" fmla="*/ 281814 h 338948"/>
                    <a:gd name="connsiteX61" fmla="*/ 232005 w 490849"/>
                    <a:gd name="connsiteY61" fmla="*/ 304667 h 338948"/>
                    <a:gd name="connsiteX62" fmla="*/ 190634 w 490849"/>
                    <a:gd name="connsiteY62" fmla="*/ 338880 h 338948"/>
                    <a:gd name="connsiteX63" fmla="*/ 182995 w 490849"/>
                    <a:gd name="connsiteY63" fmla="*/ 338948 h 338948"/>
                    <a:gd name="connsiteX64" fmla="*/ 160349 w 490849"/>
                    <a:gd name="connsiteY64" fmla="*/ 287561 h 338948"/>
                    <a:gd name="connsiteX65" fmla="*/ 156428 w 490849"/>
                    <a:gd name="connsiteY65" fmla="*/ 289386 h 338948"/>
                    <a:gd name="connsiteX66" fmla="*/ 146152 w 490849"/>
                    <a:gd name="connsiteY66" fmla="*/ 267344 h 338948"/>
                    <a:gd name="connsiteX67" fmla="*/ 133308 w 490849"/>
                    <a:gd name="connsiteY67" fmla="*/ 269238 h 338948"/>
                    <a:gd name="connsiteX68" fmla="*/ 131145 w 490849"/>
                    <a:gd name="connsiteY68" fmla="*/ 271604 h 338948"/>
                    <a:gd name="connsiteX69" fmla="*/ 131145 w 490849"/>
                    <a:gd name="connsiteY69" fmla="*/ 271740 h 338948"/>
                    <a:gd name="connsiteX70" fmla="*/ 136959 w 490849"/>
                    <a:gd name="connsiteY70" fmla="*/ 285803 h 338948"/>
                    <a:gd name="connsiteX71" fmla="*/ 134728 w 490849"/>
                    <a:gd name="connsiteY71" fmla="*/ 287155 h 338948"/>
                    <a:gd name="connsiteX72" fmla="*/ 117422 w 490849"/>
                    <a:gd name="connsiteY72" fmla="*/ 298041 h 338948"/>
                    <a:gd name="connsiteX73" fmla="*/ 98088 w 490849"/>
                    <a:gd name="connsiteY73" fmla="*/ 310009 h 338948"/>
                    <a:gd name="connsiteX74" fmla="*/ 95790 w 490849"/>
                    <a:gd name="connsiteY74" fmla="*/ 300340 h 338948"/>
                    <a:gd name="connsiteX75" fmla="*/ 94776 w 490849"/>
                    <a:gd name="connsiteY75" fmla="*/ 301286 h 338948"/>
                    <a:gd name="connsiteX76" fmla="*/ 60097 w 490849"/>
                    <a:gd name="connsiteY76" fmla="*/ 263491 h 338948"/>
                    <a:gd name="connsiteX77" fmla="*/ 52120 w 490849"/>
                    <a:gd name="connsiteY77" fmla="*/ 265519 h 338948"/>
                    <a:gd name="connsiteX78" fmla="*/ 46644 w 490849"/>
                    <a:gd name="connsiteY78" fmla="*/ 270117 h 338948"/>
                    <a:gd name="connsiteX79" fmla="*/ 44683 w 490849"/>
                    <a:gd name="connsiteY79" fmla="*/ 268156 h 338948"/>
                    <a:gd name="connsiteX80" fmla="*/ 42588 w 490849"/>
                    <a:gd name="connsiteY80" fmla="*/ 269981 h 338948"/>
                    <a:gd name="connsiteX81" fmla="*/ 30149 w 490849"/>
                    <a:gd name="connsiteY81" fmla="*/ 256188 h 338948"/>
                    <a:gd name="connsiteX82" fmla="*/ 38532 w 490849"/>
                    <a:gd name="connsiteY82" fmla="*/ 239420 h 338948"/>
                    <a:gd name="connsiteX83" fmla="*/ 0 w 490849"/>
                    <a:gd name="connsiteY83" fmla="*/ 192631 h 338948"/>
                    <a:gd name="connsiteX84" fmla="*/ 743 w 490849"/>
                    <a:gd name="connsiteY84" fmla="*/ 187899 h 338948"/>
                    <a:gd name="connsiteX85" fmla="*/ 65775 w 490849"/>
                    <a:gd name="connsiteY85" fmla="*/ 139081 h 338948"/>
                    <a:gd name="connsiteX86" fmla="*/ 105660 w 490849"/>
                    <a:gd name="connsiteY86" fmla="*/ 119812 h 338948"/>
                    <a:gd name="connsiteX87" fmla="*/ 105119 w 490849"/>
                    <a:gd name="connsiteY87" fmla="*/ 112983 h 338948"/>
                    <a:gd name="connsiteX88" fmla="*/ 112690 w 490849"/>
                    <a:gd name="connsiteY88" fmla="*/ 105748 h 338948"/>
                    <a:gd name="connsiteX89" fmla="*/ 112690 w 490849"/>
                    <a:gd name="connsiteY89" fmla="*/ 105681 h 338948"/>
                    <a:gd name="connsiteX90" fmla="*/ 112690 w 490849"/>
                    <a:gd name="connsiteY90" fmla="*/ 105207 h 338948"/>
                    <a:gd name="connsiteX91" fmla="*/ 112217 w 490849"/>
                    <a:gd name="connsiteY91" fmla="*/ 104531 h 338948"/>
                    <a:gd name="connsiteX92" fmla="*/ 108769 w 490849"/>
                    <a:gd name="connsiteY92" fmla="*/ 96215 h 338948"/>
                    <a:gd name="connsiteX93" fmla="*/ 107485 w 490849"/>
                    <a:gd name="connsiteY93" fmla="*/ 93172 h 338948"/>
                    <a:gd name="connsiteX94" fmla="*/ 108296 w 490849"/>
                    <a:gd name="connsiteY94" fmla="*/ 93037 h 338948"/>
                    <a:gd name="connsiteX95" fmla="*/ 122898 w 490849"/>
                    <a:gd name="connsiteY95" fmla="*/ 86546 h 338948"/>
                    <a:gd name="connsiteX96" fmla="*/ 125332 w 490849"/>
                    <a:gd name="connsiteY96" fmla="*/ 94456 h 338948"/>
                    <a:gd name="connsiteX97" fmla="*/ 129455 w 490849"/>
                    <a:gd name="connsiteY97" fmla="*/ 96079 h 338948"/>
                    <a:gd name="connsiteX98" fmla="*/ 130334 w 490849"/>
                    <a:gd name="connsiteY98" fmla="*/ 96350 h 338948"/>
                    <a:gd name="connsiteX99" fmla="*/ 130807 w 490849"/>
                    <a:gd name="connsiteY99" fmla="*/ 96485 h 338948"/>
                    <a:gd name="connsiteX100" fmla="*/ 151493 w 490849"/>
                    <a:gd name="connsiteY100" fmla="*/ 87019 h 338948"/>
                    <a:gd name="connsiteX101" fmla="*/ 150952 w 490849"/>
                    <a:gd name="connsiteY101" fmla="*/ 85734 h 338948"/>
                    <a:gd name="connsiteX102" fmla="*/ 184144 w 490849"/>
                    <a:gd name="connsiteY102" fmla="*/ 72956 h 338948"/>
                    <a:gd name="connsiteX103" fmla="*/ 186713 w 490849"/>
                    <a:gd name="connsiteY103" fmla="*/ 72279 h 338948"/>
                    <a:gd name="connsiteX104" fmla="*/ 186240 w 490849"/>
                    <a:gd name="connsiteY104" fmla="*/ 71400 h 338948"/>
                    <a:gd name="connsiteX105" fmla="*/ 186240 w 490849"/>
                    <a:gd name="connsiteY105" fmla="*/ 70927 h 338948"/>
                    <a:gd name="connsiteX106" fmla="*/ 203951 w 490849"/>
                    <a:gd name="connsiteY106" fmla="*/ 63693 h 338948"/>
                    <a:gd name="connsiteX107" fmla="*/ 203951 w 490849"/>
                    <a:gd name="connsiteY107" fmla="*/ 63828 h 338948"/>
                    <a:gd name="connsiteX108" fmla="*/ 203951 w 490849"/>
                    <a:gd name="connsiteY108" fmla="*/ 64166 h 338948"/>
                    <a:gd name="connsiteX109" fmla="*/ 205439 w 490849"/>
                    <a:gd name="connsiteY109" fmla="*/ 63828 h 338948"/>
                    <a:gd name="connsiteX110" fmla="*/ 204965 w 490849"/>
                    <a:gd name="connsiteY110" fmla="*/ 63151 h 338948"/>
                    <a:gd name="connsiteX111" fmla="*/ 208345 w 490849"/>
                    <a:gd name="connsiteY111" fmla="*/ 61732 h 338948"/>
                    <a:gd name="connsiteX112" fmla="*/ 206250 w 490849"/>
                    <a:gd name="connsiteY112" fmla="*/ 55376 h 338948"/>
                    <a:gd name="connsiteX113" fmla="*/ 215241 w 490849"/>
                    <a:gd name="connsiteY113" fmla="*/ 52401 h 338948"/>
                    <a:gd name="connsiteX114" fmla="*/ 218756 w 490849"/>
                    <a:gd name="connsiteY114" fmla="*/ 51251 h 338948"/>
                    <a:gd name="connsiteX115" fmla="*/ 222068 w 490849"/>
                    <a:gd name="connsiteY115" fmla="*/ 50102 h 338948"/>
                    <a:gd name="connsiteX116" fmla="*/ 271349 w 490849"/>
                    <a:gd name="connsiteY116" fmla="*/ 0 h 338948"/>
                    <a:gd name="connsiteX117" fmla="*/ 273242 w 490849"/>
                    <a:gd name="connsiteY117" fmla="*/ 6356 h 338948"/>
                    <a:gd name="connsiteX118" fmla="*/ 263643 w 490849"/>
                    <a:gd name="connsiteY118" fmla="*/ 14064 h 338948"/>
                    <a:gd name="connsiteX119" fmla="*/ 246810 w 490849"/>
                    <a:gd name="connsiteY119" fmla="*/ 24138 h 338948"/>
                    <a:gd name="connsiteX120" fmla="*/ 210035 w 490849"/>
                    <a:gd name="connsiteY120" fmla="*/ 40095 h 338948"/>
                    <a:gd name="connsiteX121" fmla="*/ 212807 w 490849"/>
                    <a:gd name="connsiteY121" fmla="*/ 48614 h 338948"/>
                    <a:gd name="connsiteX122" fmla="*/ 207129 w 490849"/>
                    <a:gd name="connsiteY122" fmla="*/ 50373 h 338948"/>
                    <a:gd name="connsiteX123" fmla="*/ 205236 w 490849"/>
                    <a:gd name="connsiteY123" fmla="*/ 44558 h 338948"/>
                    <a:gd name="connsiteX124" fmla="*/ 203749 w 490849"/>
                    <a:gd name="connsiteY124" fmla="*/ 45031 h 338948"/>
                    <a:gd name="connsiteX125" fmla="*/ 202396 w 490849"/>
                    <a:gd name="connsiteY125" fmla="*/ 45369 h 338948"/>
                    <a:gd name="connsiteX126" fmla="*/ 197123 w 490849"/>
                    <a:gd name="connsiteY126" fmla="*/ 26708 h 338948"/>
                    <a:gd name="connsiteX127" fmla="*/ 216592 w 490849"/>
                    <a:gd name="connsiteY127" fmla="*/ 20420 h 338948"/>
                    <a:gd name="connsiteX128" fmla="*/ 220446 w 490849"/>
                    <a:gd name="connsiteY128" fmla="*/ 18932 h 338948"/>
                    <a:gd name="connsiteX129" fmla="*/ 232141 w 490849"/>
                    <a:gd name="connsiteY129" fmla="*/ 13253 h 338948"/>
                    <a:gd name="connsiteX130" fmla="*/ 238495 w 490849"/>
                    <a:gd name="connsiteY130" fmla="*/ 8993 h 338948"/>
                    <a:gd name="connsiteX131" fmla="*/ 251474 w 490849"/>
                    <a:gd name="connsiteY131" fmla="*/ 2299 h 338948"/>
                    <a:gd name="connsiteX132" fmla="*/ 259722 w 490849"/>
                    <a:gd name="connsiteY132" fmla="*/ 2164 h 338948"/>
                    <a:gd name="connsiteX133" fmla="*/ 263981 w 490849"/>
                    <a:gd name="connsiteY133" fmla="*/ 947 h 338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</a:cxnLst>
                  <a:rect l="l" t="t" r="r" b="b"/>
                  <a:pathLst>
                    <a:path w="490849" h="338948">
                      <a:moveTo>
                        <a:pt x="239644" y="44288"/>
                      </a:moveTo>
                      <a:lnTo>
                        <a:pt x="252353" y="81069"/>
                      </a:lnTo>
                      <a:lnTo>
                        <a:pt x="254043" y="85870"/>
                      </a:lnTo>
                      <a:lnTo>
                        <a:pt x="254517" y="85734"/>
                      </a:lnTo>
                      <a:lnTo>
                        <a:pt x="259384" y="84247"/>
                      </a:lnTo>
                      <a:lnTo>
                        <a:pt x="277906" y="78500"/>
                      </a:lnTo>
                      <a:lnTo>
                        <a:pt x="293793" y="75457"/>
                      </a:lnTo>
                      <a:lnTo>
                        <a:pt x="295551" y="75187"/>
                      </a:lnTo>
                      <a:lnTo>
                        <a:pt x="301432" y="87290"/>
                      </a:lnTo>
                      <a:lnTo>
                        <a:pt x="307178" y="92090"/>
                      </a:lnTo>
                      <a:lnTo>
                        <a:pt x="314884" y="93239"/>
                      </a:lnTo>
                      <a:lnTo>
                        <a:pt x="329148" y="87627"/>
                      </a:lnTo>
                      <a:lnTo>
                        <a:pt x="346048" y="79582"/>
                      </a:lnTo>
                      <a:lnTo>
                        <a:pt x="348549" y="84856"/>
                      </a:lnTo>
                      <a:lnTo>
                        <a:pt x="349023" y="85667"/>
                      </a:lnTo>
                      <a:lnTo>
                        <a:pt x="356526" y="75390"/>
                      </a:lnTo>
                      <a:lnTo>
                        <a:pt x="381877" y="73293"/>
                      </a:lnTo>
                      <a:lnTo>
                        <a:pt x="385121" y="80325"/>
                      </a:lnTo>
                      <a:lnTo>
                        <a:pt x="389313" y="89656"/>
                      </a:lnTo>
                      <a:lnTo>
                        <a:pt x="398168" y="91887"/>
                      </a:lnTo>
                      <a:lnTo>
                        <a:pt x="402360" y="92901"/>
                      </a:lnTo>
                      <a:lnTo>
                        <a:pt x="422099" y="97770"/>
                      </a:lnTo>
                      <a:lnTo>
                        <a:pt x="422099" y="99325"/>
                      </a:lnTo>
                      <a:lnTo>
                        <a:pt x="466310" y="112644"/>
                      </a:lnTo>
                      <a:lnTo>
                        <a:pt x="476045" y="119135"/>
                      </a:lnTo>
                      <a:lnTo>
                        <a:pt x="481723" y="125289"/>
                      </a:lnTo>
                      <a:lnTo>
                        <a:pt x="487672" y="137256"/>
                      </a:lnTo>
                      <a:lnTo>
                        <a:pt x="489430" y="146113"/>
                      </a:lnTo>
                      <a:lnTo>
                        <a:pt x="490849" y="162070"/>
                      </a:lnTo>
                      <a:lnTo>
                        <a:pt x="486658" y="170860"/>
                      </a:lnTo>
                      <a:lnTo>
                        <a:pt x="473205" y="183842"/>
                      </a:lnTo>
                      <a:lnTo>
                        <a:pt x="466648" y="186005"/>
                      </a:lnTo>
                      <a:lnTo>
                        <a:pt x="461443" y="186141"/>
                      </a:lnTo>
                      <a:lnTo>
                        <a:pt x="455697" y="184856"/>
                      </a:lnTo>
                      <a:lnTo>
                        <a:pt x="450356" y="184383"/>
                      </a:lnTo>
                      <a:lnTo>
                        <a:pt x="440825" y="181746"/>
                      </a:lnTo>
                      <a:lnTo>
                        <a:pt x="428927" y="177080"/>
                      </a:lnTo>
                      <a:lnTo>
                        <a:pt x="419801" y="167479"/>
                      </a:lnTo>
                      <a:lnTo>
                        <a:pt x="414054" y="164031"/>
                      </a:lnTo>
                      <a:lnTo>
                        <a:pt x="394924" y="162070"/>
                      </a:lnTo>
                      <a:lnTo>
                        <a:pt x="391138" y="157202"/>
                      </a:lnTo>
                      <a:lnTo>
                        <a:pt x="384513" y="154092"/>
                      </a:lnTo>
                      <a:lnTo>
                        <a:pt x="382215" y="149832"/>
                      </a:lnTo>
                      <a:lnTo>
                        <a:pt x="372886" y="140434"/>
                      </a:lnTo>
                      <a:lnTo>
                        <a:pt x="366261" y="146316"/>
                      </a:lnTo>
                      <a:lnTo>
                        <a:pt x="358892" y="138473"/>
                      </a:lnTo>
                      <a:lnTo>
                        <a:pt x="348076" y="138541"/>
                      </a:lnTo>
                      <a:lnTo>
                        <a:pt x="330094" y="157743"/>
                      </a:lnTo>
                      <a:lnTo>
                        <a:pt x="327796" y="161800"/>
                      </a:lnTo>
                      <a:lnTo>
                        <a:pt x="325768" y="165045"/>
                      </a:lnTo>
                      <a:lnTo>
                        <a:pt x="318535" y="172009"/>
                      </a:lnTo>
                      <a:lnTo>
                        <a:pt x="318535" y="176202"/>
                      </a:lnTo>
                      <a:lnTo>
                        <a:pt x="309408" y="178094"/>
                      </a:lnTo>
                      <a:lnTo>
                        <a:pt x="305488" y="188845"/>
                      </a:lnTo>
                      <a:lnTo>
                        <a:pt x="307786" y="193173"/>
                      </a:lnTo>
                      <a:lnTo>
                        <a:pt x="301837" y="206628"/>
                      </a:lnTo>
                      <a:lnTo>
                        <a:pt x="294469" y="222652"/>
                      </a:lnTo>
                      <a:lnTo>
                        <a:pt x="282639" y="223463"/>
                      </a:lnTo>
                      <a:lnTo>
                        <a:pt x="253300" y="234552"/>
                      </a:lnTo>
                      <a:lnTo>
                        <a:pt x="252827" y="266533"/>
                      </a:lnTo>
                      <a:lnTo>
                        <a:pt x="221798" y="281814"/>
                      </a:lnTo>
                      <a:lnTo>
                        <a:pt x="232005" y="304667"/>
                      </a:lnTo>
                      <a:lnTo>
                        <a:pt x="190634" y="338880"/>
                      </a:lnTo>
                      <a:lnTo>
                        <a:pt x="182995" y="338948"/>
                      </a:lnTo>
                      <a:lnTo>
                        <a:pt x="160349" y="287561"/>
                      </a:lnTo>
                      <a:lnTo>
                        <a:pt x="156428" y="289386"/>
                      </a:lnTo>
                      <a:lnTo>
                        <a:pt x="146152" y="267344"/>
                      </a:lnTo>
                      <a:lnTo>
                        <a:pt x="133308" y="269238"/>
                      </a:lnTo>
                      <a:lnTo>
                        <a:pt x="131145" y="271604"/>
                      </a:lnTo>
                      <a:lnTo>
                        <a:pt x="131145" y="271740"/>
                      </a:lnTo>
                      <a:lnTo>
                        <a:pt x="136959" y="285803"/>
                      </a:lnTo>
                      <a:lnTo>
                        <a:pt x="134728" y="287155"/>
                      </a:lnTo>
                      <a:lnTo>
                        <a:pt x="117422" y="298041"/>
                      </a:lnTo>
                      <a:lnTo>
                        <a:pt x="98088" y="310009"/>
                      </a:lnTo>
                      <a:lnTo>
                        <a:pt x="95790" y="300340"/>
                      </a:lnTo>
                      <a:lnTo>
                        <a:pt x="94776" y="301286"/>
                      </a:lnTo>
                      <a:lnTo>
                        <a:pt x="60097" y="263491"/>
                      </a:lnTo>
                      <a:lnTo>
                        <a:pt x="52120" y="265519"/>
                      </a:lnTo>
                      <a:lnTo>
                        <a:pt x="46644" y="270117"/>
                      </a:lnTo>
                      <a:lnTo>
                        <a:pt x="44683" y="268156"/>
                      </a:lnTo>
                      <a:lnTo>
                        <a:pt x="42588" y="269981"/>
                      </a:lnTo>
                      <a:lnTo>
                        <a:pt x="30149" y="256188"/>
                      </a:lnTo>
                      <a:lnTo>
                        <a:pt x="38532" y="239420"/>
                      </a:lnTo>
                      <a:lnTo>
                        <a:pt x="0" y="192631"/>
                      </a:lnTo>
                      <a:lnTo>
                        <a:pt x="743" y="187899"/>
                      </a:lnTo>
                      <a:lnTo>
                        <a:pt x="65775" y="139081"/>
                      </a:lnTo>
                      <a:lnTo>
                        <a:pt x="105660" y="119812"/>
                      </a:lnTo>
                      <a:lnTo>
                        <a:pt x="105119" y="112983"/>
                      </a:lnTo>
                      <a:lnTo>
                        <a:pt x="112690" y="105748"/>
                      </a:lnTo>
                      <a:lnTo>
                        <a:pt x="112690" y="105681"/>
                      </a:lnTo>
                      <a:lnTo>
                        <a:pt x="112690" y="105207"/>
                      </a:lnTo>
                      <a:lnTo>
                        <a:pt x="112217" y="104531"/>
                      </a:lnTo>
                      <a:lnTo>
                        <a:pt x="108769" y="96215"/>
                      </a:lnTo>
                      <a:lnTo>
                        <a:pt x="107485" y="93172"/>
                      </a:lnTo>
                      <a:lnTo>
                        <a:pt x="108296" y="93037"/>
                      </a:lnTo>
                      <a:lnTo>
                        <a:pt x="122898" y="86546"/>
                      </a:lnTo>
                      <a:lnTo>
                        <a:pt x="125332" y="94456"/>
                      </a:lnTo>
                      <a:lnTo>
                        <a:pt x="129455" y="96079"/>
                      </a:lnTo>
                      <a:lnTo>
                        <a:pt x="130334" y="96350"/>
                      </a:lnTo>
                      <a:lnTo>
                        <a:pt x="130807" y="96485"/>
                      </a:lnTo>
                      <a:lnTo>
                        <a:pt x="151493" y="87019"/>
                      </a:lnTo>
                      <a:lnTo>
                        <a:pt x="150952" y="85734"/>
                      </a:lnTo>
                      <a:lnTo>
                        <a:pt x="184144" y="72956"/>
                      </a:lnTo>
                      <a:lnTo>
                        <a:pt x="186713" y="72279"/>
                      </a:lnTo>
                      <a:lnTo>
                        <a:pt x="186240" y="71400"/>
                      </a:lnTo>
                      <a:lnTo>
                        <a:pt x="186240" y="70927"/>
                      </a:lnTo>
                      <a:lnTo>
                        <a:pt x="203951" y="63693"/>
                      </a:lnTo>
                      <a:lnTo>
                        <a:pt x="203951" y="63828"/>
                      </a:lnTo>
                      <a:lnTo>
                        <a:pt x="203951" y="64166"/>
                      </a:lnTo>
                      <a:lnTo>
                        <a:pt x="205439" y="63828"/>
                      </a:lnTo>
                      <a:lnTo>
                        <a:pt x="204965" y="63151"/>
                      </a:lnTo>
                      <a:lnTo>
                        <a:pt x="208345" y="61732"/>
                      </a:lnTo>
                      <a:lnTo>
                        <a:pt x="206250" y="55376"/>
                      </a:lnTo>
                      <a:lnTo>
                        <a:pt x="215241" y="52401"/>
                      </a:lnTo>
                      <a:lnTo>
                        <a:pt x="218756" y="51251"/>
                      </a:lnTo>
                      <a:lnTo>
                        <a:pt x="222068" y="50102"/>
                      </a:lnTo>
                      <a:close/>
                      <a:moveTo>
                        <a:pt x="271349" y="0"/>
                      </a:moveTo>
                      <a:lnTo>
                        <a:pt x="273242" y="6356"/>
                      </a:lnTo>
                      <a:lnTo>
                        <a:pt x="263643" y="14064"/>
                      </a:lnTo>
                      <a:lnTo>
                        <a:pt x="246810" y="24138"/>
                      </a:lnTo>
                      <a:lnTo>
                        <a:pt x="210035" y="40095"/>
                      </a:lnTo>
                      <a:lnTo>
                        <a:pt x="212807" y="48614"/>
                      </a:lnTo>
                      <a:lnTo>
                        <a:pt x="207129" y="50373"/>
                      </a:lnTo>
                      <a:lnTo>
                        <a:pt x="205236" y="44558"/>
                      </a:lnTo>
                      <a:lnTo>
                        <a:pt x="203749" y="45031"/>
                      </a:lnTo>
                      <a:lnTo>
                        <a:pt x="202396" y="45369"/>
                      </a:lnTo>
                      <a:lnTo>
                        <a:pt x="197123" y="26708"/>
                      </a:lnTo>
                      <a:lnTo>
                        <a:pt x="216592" y="20420"/>
                      </a:lnTo>
                      <a:lnTo>
                        <a:pt x="220446" y="18932"/>
                      </a:lnTo>
                      <a:lnTo>
                        <a:pt x="232141" y="13253"/>
                      </a:lnTo>
                      <a:lnTo>
                        <a:pt x="238495" y="8993"/>
                      </a:lnTo>
                      <a:lnTo>
                        <a:pt x="251474" y="2299"/>
                      </a:lnTo>
                      <a:lnTo>
                        <a:pt x="259722" y="2164"/>
                      </a:lnTo>
                      <a:lnTo>
                        <a:pt x="263981" y="947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Полилиния: фигура 214">
                  <a:extLst>
                    <a:ext uri="{FF2B5EF4-FFF2-40B4-BE49-F238E27FC236}">
                      <a16:creationId xmlns:a16="http://schemas.microsoft.com/office/drawing/2014/main" id="{21ADC0E1-6FC4-44BF-BF81-ADB399737D19}"/>
                    </a:ext>
                  </a:extLst>
                </p:cNvPr>
                <p:cNvSpPr/>
                <p:nvPr/>
              </p:nvSpPr>
              <p:spPr>
                <a:xfrm>
                  <a:off x="7092173" y="3061387"/>
                  <a:ext cx="70672" cy="46767"/>
                </a:xfrm>
                <a:custGeom>
                  <a:avLst/>
                  <a:gdLst>
                    <a:gd name="connsiteX0" fmla="*/ 74225 w 76118"/>
                    <a:gd name="connsiteY0" fmla="*/ 0 h 50371"/>
                    <a:gd name="connsiteX1" fmla="*/ 76118 w 76118"/>
                    <a:gd name="connsiteY1" fmla="*/ 6355 h 50371"/>
                    <a:gd name="connsiteX2" fmla="*/ 66519 w 76118"/>
                    <a:gd name="connsiteY2" fmla="*/ 14062 h 50371"/>
                    <a:gd name="connsiteX3" fmla="*/ 49686 w 76118"/>
                    <a:gd name="connsiteY3" fmla="*/ 24137 h 50371"/>
                    <a:gd name="connsiteX4" fmla="*/ 12911 w 76118"/>
                    <a:gd name="connsiteY4" fmla="*/ 40093 h 50371"/>
                    <a:gd name="connsiteX5" fmla="*/ 15683 w 76118"/>
                    <a:gd name="connsiteY5" fmla="*/ 48613 h 50371"/>
                    <a:gd name="connsiteX6" fmla="*/ 10004 w 76118"/>
                    <a:gd name="connsiteY6" fmla="*/ 50371 h 50371"/>
                    <a:gd name="connsiteX7" fmla="*/ 8111 w 76118"/>
                    <a:gd name="connsiteY7" fmla="*/ 44556 h 50371"/>
                    <a:gd name="connsiteX8" fmla="*/ 6624 w 76118"/>
                    <a:gd name="connsiteY8" fmla="*/ 45029 h 50371"/>
                    <a:gd name="connsiteX9" fmla="*/ 5272 w 76118"/>
                    <a:gd name="connsiteY9" fmla="*/ 45367 h 50371"/>
                    <a:gd name="connsiteX10" fmla="*/ 0 w 76118"/>
                    <a:gd name="connsiteY10" fmla="*/ 26706 h 50371"/>
                    <a:gd name="connsiteX11" fmla="*/ 19469 w 76118"/>
                    <a:gd name="connsiteY11" fmla="*/ 20418 h 50371"/>
                    <a:gd name="connsiteX12" fmla="*/ 23322 w 76118"/>
                    <a:gd name="connsiteY12" fmla="*/ 18930 h 50371"/>
                    <a:gd name="connsiteX13" fmla="*/ 35016 w 76118"/>
                    <a:gd name="connsiteY13" fmla="*/ 13251 h 50371"/>
                    <a:gd name="connsiteX14" fmla="*/ 41372 w 76118"/>
                    <a:gd name="connsiteY14" fmla="*/ 8991 h 50371"/>
                    <a:gd name="connsiteX15" fmla="*/ 54351 w 76118"/>
                    <a:gd name="connsiteY15" fmla="*/ 2298 h 50371"/>
                    <a:gd name="connsiteX16" fmla="*/ 62598 w 76118"/>
                    <a:gd name="connsiteY16" fmla="*/ 2163 h 50371"/>
                    <a:gd name="connsiteX17" fmla="*/ 66857 w 76118"/>
                    <a:gd name="connsiteY17" fmla="*/ 946 h 50371"/>
                    <a:gd name="connsiteX18" fmla="*/ 74225 w 76118"/>
                    <a:gd name="connsiteY18" fmla="*/ 0 h 50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6118" h="50371">
                      <a:moveTo>
                        <a:pt x="74225" y="0"/>
                      </a:moveTo>
                      <a:lnTo>
                        <a:pt x="76118" y="6355"/>
                      </a:lnTo>
                      <a:lnTo>
                        <a:pt x="66519" y="14062"/>
                      </a:lnTo>
                      <a:lnTo>
                        <a:pt x="49686" y="24137"/>
                      </a:lnTo>
                      <a:lnTo>
                        <a:pt x="12911" y="40093"/>
                      </a:lnTo>
                      <a:lnTo>
                        <a:pt x="15683" y="48613"/>
                      </a:lnTo>
                      <a:lnTo>
                        <a:pt x="10004" y="50371"/>
                      </a:lnTo>
                      <a:lnTo>
                        <a:pt x="8111" y="44556"/>
                      </a:lnTo>
                      <a:lnTo>
                        <a:pt x="6624" y="45029"/>
                      </a:lnTo>
                      <a:lnTo>
                        <a:pt x="5272" y="45367"/>
                      </a:lnTo>
                      <a:lnTo>
                        <a:pt x="0" y="26706"/>
                      </a:lnTo>
                      <a:lnTo>
                        <a:pt x="19469" y="20418"/>
                      </a:lnTo>
                      <a:lnTo>
                        <a:pt x="23322" y="18930"/>
                      </a:lnTo>
                      <a:lnTo>
                        <a:pt x="35016" y="13251"/>
                      </a:lnTo>
                      <a:lnTo>
                        <a:pt x="41372" y="8991"/>
                      </a:lnTo>
                      <a:lnTo>
                        <a:pt x="54351" y="2298"/>
                      </a:lnTo>
                      <a:lnTo>
                        <a:pt x="62598" y="2163"/>
                      </a:lnTo>
                      <a:lnTo>
                        <a:pt x="66857" y="946"/>
                      </a:lnTo>
                      <a:lnTo>
                        <a:pt x="74225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grpSp>
              <p:nvGrpSpPr>
                <p:cNvPr id="337" name="Группа 336">
                  <a:extLst>
                    <a:ext uri="{FF2B5EF4-FFF2-40B4-BE49-F238E27FC236}">
                      <a16:creationId xmlns:a16="http://schemas.microsoft.com/office/drawing/2014/main" id="{96164319-4694-4BD0-995F-12A1CC01E394}"/>
                    </a:ext>
                  </a:extLst>
                </p:cNvPr>
                <p:cNvGrpSpPr/>
                <p:nvPr/>
              </p:nvGrpSpPr>
              <p:grpSpPr>
                <a:xfrm>
                  <a:off x="5283263" y="2269290"/>
                  <a:ext cx="2663126" cy="3041420"/>
                  <a:chOff x="5283263" y="2269290"/>
                  <a:chExt cx="2663126" cy="3041420"/>
                </a:xfrm>
                <a:grpFill/>
              </p:grpSpPr>
              <p:sp>
                <p:nvSpPr>
                  <p:cNvPr id="338" name="Полилиния: фигура 216">
                    <a:extLst>
                      <a:ext uri="{FF2B5EF4-FFF2-40B4-BE49-F238E27FC236}">
                        <a16:creationId xmlns:a16="http://schemas.microsoft.com/office/drawing/2014/main" id="{2F5A057E-89F8-4DCE-A2E2-068C74C1CA25}"/>
                      </a:ext>
                    </a:extLst>
                  </p:cNvPr>
                  <p:cNvSpPr/>
                  <p:nvPr/>
                </p:nvSpPr>
                <p:spPr>
                  <a:xfrm>
                    <a:off x="6058013" y="3381894"/>
                    <a:ext cx="510060" cy="631580"/>
                  </a:xfrm>
                  <a:custGeom>
                    <a:avLst/>
                    <a:gdLst>
                      <a:gd name="connsiteX0" fmla="*/ 59289 w 1193962"/>
                      <a:gd name="connsiteY0" fmla="*/ 63390 h 1478421"/>
                      <a:gd name="connsiteX1" fmla="*/ 241245 w 1193962"/>
                      <a:gd name="connsiteY1" fmla="*/ 26583 h 1478421"/>
                      <a:gd name="connsiteX2" fmla="*/ 1193962 w 1193962"/>
                      <a:gd name="connsiteY2" fmla="*/ 0 h 1478421"/>
                      <a:gd name="connsiteX3" fmla="*/ 1193962 w 1193962"/>
                      <a:gd name="connsiteY3" fmla="*/ 308771 h 1478421"/>
                      <a:gd name="connsiteX4" fmla="*/ 1077428 w 1193962"/>
                      <a:gd name="connsiteY4" fmla="*/ 306726 h 1478421"/>
                      <a:gd name="connsiteX5" fmla="*/ 1079475 w 1193962"/>
                      <a:gd name="connsiteY5" fmla="*/ 484628 h 1478421"/>
                      <a:gd name="connsiteX6" fmla="*/ 1118319 w 1193962"/>
                      <a:gd name="connsiteY6" fmla="*/ 484628 h 1478421"/>
                      <a:gd name="connsiteX7" fmla="*/ 1112185 w 1193962"/>
                      <a:gd name="connsiteY7" fmla="*/ 1194188 h 1478421"/>
                      <a:gd name="connsiteX8" fmla="*/ 797339 w 1193962"/>
                      <a:gd name="connsiteY8" fmla="*/ 1308700 h 1478421"/>
                      <a:gd name="connsiteX9" fmla="*/ 766671 w 1193962"/>
                      <a:gd name="connsiteY9" fmla="*/ 1265758 h 1478421"/>
                      <a:gd name="connsiteX10" fmla="*/ 674672 w 1193962"/>
                      <a:gd name="connsiteY10" fmla="*/ 1259624 h 1478421"/>
                      <a:gd name="connsiteX11" fmla="*/ 527470 w 1193962"/>
                      <a:gd name="connsiteY11" fmla="*/ 1349597 h 1478421"/>
                      <a:gd name="connsiteX12" fmla="*/ 198312 w 1193962"/>
                      <a:gd name="connsiteY12" fmla="*/ 1478422 h 1478421"/>
                      <a:gd name="connsiteX13" fmla="*/ 106311 w 1193962"/>
                      <a:gd name="connsiteY13" fmla="*/ 1302566 h 1478421"/>
                      <a:gd name="connsiteX14" fmla="*/ 87913 w 1193962"/>
                      <a:gd name="connsiteY14" fmla="*/ 1157382 h 1478421"/>
                      <a:gd name="connsiteX15" fmla="*/ 38846 w 1193962"/>
                      <a:gd name="connsiteY15" fmla="*/ 1145113 h 1478421"/>
                      <a:gd name="connsiteX16" fmla="*/ 0 w 1193962"/>
                      <a:gd name="connsiteY16" fmla="*/ 537794 h 1478421"/>
                      <a:gd name="connsiteX17" fmla="*/ 34758 w 1193962"/>
                      <a:gd name="connsiteY17" fmla="*/ 296502 h 1478421"/>
                      <a:gd name="connsiteX18" fmla="*/ 59289 w 1193962"/>
                      <a:gd name="connsiteY18" fmla="*/ 63390 h 1478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93962" h="1478421">
                        <a:moveTo>
                          <a:pt x="59289" y="63390"/>
                        </a:moveTo>
                        <a:lnTo>
                          <a:pt x="241245" y="26583"/>
                        </a:lnTo>
                        <a:lnTo>
                          <a:pt x="1193962" y="0"/>
                        </a:lnTo>
                        <a:lnTo>
                          <a:pt x="1193962" y="308771"/>
                        </a:lnTo>
                        <a:lnTo>
                          <a:pt x="1077428" y="306726"/>
                        </a:lnTo>
                        <a:lnTo>
                          <a:pt x="1079475" y="484628"/>
                        </a:lnTo>
                        <a:lnTo>
                          <a:pt x="1118319" y="484628"/>
                        </a:lnTo>
                        <a:lnTo>
                          <a:pt x="1112185" y="1194188"/>
                        </a:lnTo>
                        <a:lnTo>
                          <a:pt x="797339" y="1308700"/>
                        </a:lnTo>
                        <a:cubicBezTo>
                          <a:pt x="797339" y="1308700"/>
                          <a:pt x="775911" y="1274159"/>
                          <a:pt x="766671" y="1265758"/>
                        </a:cubicBezTo>
                        <a:cubicBezTo>
                          <a:pt x="756353" y="1256378"/>
                          <a:pt x="714256" y="1248846"/>
                          <a:pt x="674672" y="1259624"/>
                        </a:cubicBezTo>
                        <a:cubicBezTo>
                          <a:pt x="635090" y="1270401"/>
                          <a:pt x="598139" y="1314511"/>
                          <a:pt x="527470" y="1349597"/>
                        </a:cubicBezTo>
                        <a:cubicBezTo>
                          <a:pt x="456800" y="1384683"/>
                          <a:pt x="198312" y="1478422"/>
                          <a:pt x="198312" y="1478422"/>
                        </a:cubicBezTo>
                        <a:lnTo>
                          <a:pt x="106311" y="1302566"/>
                        </a:lnTo>
                        <a:lnTo>
                          <a:pt x="87913" y="1157382"/>
                        </a:lnTo>
                        <a:lnTo>
                          <a:pt x="38846" y="1145113"/>
                        </a:lnTo>
                        <a:lnTo>
                          <a:pt x="0" y="537794"/>
                        </a:lnTo>
                        <a:lnTo>
                          <a:pt x="34758" y="296502"/>
                        </a:lnTo>
                        <a:lnTo>
                          <a:pt x="59289" y="6339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Bold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9" name="Полилиния: фигура 217">
                    <a:extLst>
                      <a:ext uri="{FF2B5EF4-FFF2-40B4-BE49-F238E27FC236}">
                        <a16:creationId xmlns:a16="http://schemas.microsoft.com/office/drawing/2014/main" id="{8C84AEE6-BAF8-45A4-B5F5-3F9785B55E8C}"/>
                      </a:ext>
                    </a:extLst>
                  </p:cNvPr>
                  <p:cNvSpPr/>
                  <p:nvPr/>
                </p:nvSpPr>
                <p:spPr>
                  <a:xfrm>
                    <a:off x="6306929" y="4002992"/>
                    <a:ext cx="471631" cy="388209"/>
                  </a:xfrm>
                  <a:custGeom>
                    <a:avLst/>
                    <a:gdLst>
                      <a:gd name="connsiteX0" fmla="*/ 216712 w 1104005"/>
                      <a:gd name="connsiteY0" fmla="*/ 331265 h 908729"/>
                      <a:gd name="connsiteX1" fmla="*/ 280093 w 1104005"/>
                      <a:gd name="connsiteY1" fmla="*/ 527570 h 908729"/>
                      <a:gd name="connsiteX2" fmla="*/ 186046 w 1104005"/>
                      <a:gd name="connsiteY2" fmla="*/ 513256 h 908729"/>
                      <a:gd name="connsiteX3" fmla="*/ 173780 w 1104005"/>
                      <a:gd name="connsiteY3" fmla="*/ 603229 h 908729"/>
                      <a:gd name="connsiteX4" fmla="*/ 141068 w 1104005"/>
                      <a:gd name="connsiteY4" fmla="*/ 599139 h 908729"/>
                      <a:gd name="connsiteX5" fmla="*/ 145158 w 1104005"/>
                      <a:gd name="connsiteY5" fmla="*/ 648216 h 908729"/>
                      <a:gd name="connsiteX6" fmla="*/ 112445 w 1104005"/>
                      <a:gd name="connsiteY6" fmla="*/ 644126 h 908729"/>
                      <a:gd name="connsiteX7" fmla="*/ 110403 w 1104005"/>
                      <a:gd name="connsiteY7" fmla="*/ 682978 h 908729"/>
                      <a:gd name="connsiteX8" fmla="*/ 83825 w 1104005"/>
                      <a:gd name="connsiteY8" fmla="*/ 676844 h 908729"/>
                      <a:gd name="connsiteX9" fmla="*/ 61335 w 1104005"/>
                      <a:gd name="connsiteY9" fmla="*/ 766817 h 908729"/>
                      <a:gd name="connsiteX10" fmla="*/ 0 w 1104005"/>
                      <a:gd name="connsiteY10" fmla="*/ 766817 h 908729"/>
                      <a:gd name="connsiteX11" fmla="*/ 29714 w 1104005"/>
                      <a:gd name="connsiteY11" fmla="*/ 908729 h 908729"/>
                      <a:gd name="connsiteX12" fmla="*/ 1081521 w 1104005"/>
                      <a:gd name="connsiteY12" fmla="*/ 525525 h 908729"/>
                      <a:gd name="connsiteX13" fmla="*/ 1061072 w 1104005"/>
                      <a:gd name="connsiteY13" fmla="*/ 451911 h 908729"/>
                      <a:gd name="connsiteX14" fmla="*/ 1104005 w 1104005"/>
                      <a:gd name="connsiteY14" fmla="*/ 380341 h 908729"/>
                      <a:gd name="connsiteX15" fmla="*/ 967031 w 1104005"/>
                      <a:gd name="connsiteY15" fmla="*/ 349669 h 908729"/>
                      <a:gd name="connsiteX16" fmla="*/ 1036540 w 1104005"/>
                      <a:gd name="connsiteY16" fmla="*/ 102243 h 908729"/>
                      <a:gd name="connsiteX17" fmla="*/ 674674 w 1104005"/>
                      <a:gd name="connsiteY17" fmla="*/ 0 h 908729"/>
                      <a:gd name="connsiteX18" fmla="*/ 664448 w 1104005"/>
                      <a:gd name="connsiteY18" fmla="*/ 47032 h 908729"/>
                      <a:gd name="connsiteX19" fmla="*/ 695116 w 1104005"/>
                      <a:gd name="connsiteY19" fmla="*/ 59301 h 908729"/>
                      <a:gd name="connsiteX20" fmla="*/ 680806 w 1104005"/>
                      <a:gd name="connsiteY20" fmla="*/ 124736 h 908729"/>
                      <a:gd name="connsiteX21" fmla="*/ 646048 w 1104005"/>
                      <a:gd name="connsiteY21" fmla="*/ 108377 h 908729"/>
                      <a:gd name="connsiteX22" fmla="*/ 615383 w 1104005"/>
                      <a:gd name="connsiteY22" fmla="*/ 247427 h 908729"/>
                      <a:gd name="connsiteX23" fmla="*/ 499121 w 1104005"/>
                      <a:gd name="connsiteY23" fmla="*/ 209801 h 908729"/>
                      <a:gd name="connsiteX24" fmla="*/ 216712 w 1104005"/>
                      <a:gd name="connsiteY24" fmla="*/ 331265 h 908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104005" h="908729">
                        <a:moveTo>
                          <a:pt x="216712" y="331265"/>
                        </a:moveTo>
                        <a:lnTo>
                          <a:pt x="280093" y="527570"/>
                        </a:lnTo>
                        <a:lnTo>
                          <a:pt x="186046" y="513256"/>
                        </a:lnTo>
                        <a:lnTo>
                          <a:pt x="173780" y="603229"/>
                        </a:lnTo>
                        <a:lnTo>
                          <a:pt x="141068" y="599139"/>
                        </a:lnTo>
                        <a:lnTo>
                          <a:pt x="145158" y="648216"/>
                        </a:lnTo>
                        <a:lnTo>
                          <a:pt x="112445" y="644126"/>
                        </a:lnTo>
                        <a:lnTo>
                          <a:pt x="110403" y="682978"/>
                        </a:lnTo>
                        <a:lnTo>
                          <a:pt x="83825" y="676844"/>
                        </a:lnTo>
                        <a:lnTo>
                          <a:pt x="61335" y="766817"/>
                        </a:lnTo>
                        <a:lnTo>
                          <a:pt x="0" y="766817"/>
                        </a:lnTo>
                        <a:lnTo>
                          <a:pt x="29714" y="908729"/>
                        </a:lnTo>
                        <a:lnTo>
                          <a:pt x="1081521" y="525525"/>
                        </a:lnTo>
                        <a:lnTo>
                          <a:pt x="1061072" y="451911"/>
                        </a:lnTo>
                        <a:lnTo>
                          <a:pt x="1104005" y="380341"/>
                        </a:lnTo>
                        <a:lnTo>
                          <a:pt x="967031" y="349669"/>
                        </a:lnTo>
                        <a:lnTo>
                          <a:pt x="1036540" y="102243"/>
                        </a:lnTo>
                        <a:lnTo>
                          <a:pt x="674674" y="0"/>
                        </a:lnTo>
                        <a:lnTo>
                          <a:pt x="664448" y="47032"/>
                        </a:lnTo>
                        <a:lnTo>
                          <a:pt x="695116" y="59301"/>
                        </a:lnTo>
                        <a:lnTo>
                          <a:pt x="680806" y="124736"/>
                        </a:lnTo>
                        <a:lnTo>
                          <a:pt x="646048" y="108377"/>
                        </a:lnTo>
                        <a:lnTo>
                          <a:pt x="615383" y="247427"/>
                        </a:lnTo>
                        <a:lnTo>
                          <a:pt x="499121" y="209801"/>
                        </a:lnTo>
                        <a:lnTo>
                          <a:pt x="216712" y="331265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Bold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0" name="Полилиния: фигура 218">
                    <a:extLst>
                      <a:ext uri="{FF2B5EF4-FFF2-40B4-BE49-F238E27FC236}">
                        <a16:creationId xmlns:a16="http://schemas.microsoft.com/office/drawing/2014/main" id="{0DE49706-B282-4A37-9048-5BFB286A09BF}"/>
                      </a:ext>
                    </a:extLst>
                  </p:cNvPr>
                  <p:cNvSpPr/>
                  <p:nvPr/>
                </p:nvSpPr>
                <p:spPr>
                  <a:xfrm>
                    <a:off x="5854626" y="3890304"/>
                    <a:ext cx="750129" cy="513652"/>
                  </a:xfrm>
                  <a:custGeom>
                    <a:avLst/>
                    <a:gdLst>
                      <a:gd name="connsiteX0" fmla="*/ 0 w 1755922"/>
                      <a:gd name="connsiteY0" fmla="*/ 592874 h 1202368"/>
                      <a:gd name="connsiteX1" fmla="*/ 355471 w 1755922"/>
                      <a:gd name="connsiteY1" fmla="*/ 445776 h 1202368"/>
                      <a:gd name="connsiteX2" fmla="*/ 635560 w 1755922"/>
                      <a:gd name="connsiteY2" fmla="*/ 353758 h 1202368"/>
                      <a:gd name="connsiteX3" fmla="*/ 666227 w 1755922"/>
                      <a:gd name="connsiteY3" fmla="*/ 333310 h 1202368"/>
                      <a:gd name="connsiteX4" fmla="*/ 674405 w 1755922"/>
                      <a:gd name="connsiteY4" fmla="*/ 286279 h 1202368"/>
                      <a:gd name="connsiteX5" fmla="*/ 970854 w 1755922"/>
                      <a:gd name="connsiteY5" fmla="*/ 173812 h 1202368"/>
                      <a:gd name="connsiteX6" fmla="*/ 1134410 w 1755922"/>
                      <a:gd name="connsiteY6" fmla="*/ 77705 h 1202368"/>
                      <a:gd name="connsiteX7" fmla="*/ 1244809 w 1755922"/>
                      <a:gd name="connsiteY7" fmla="*/ 65436 h 1202368"/>
                      <a:gd name="connsiteX8" fmla="*/ 1269344 w 1755922"/>
                      <a:gd name="connsiteY8" fmla="*/ 120646 h 1202368"/>
                      <a:gd name="connsiteX9" fmla="*/ 1590324 w 1755922"/>
                      <a:gd name="connsiteY9" fmla="*/ 0 h 1202368"/>
                      <a:gd name="connsiteX10" fmla="*/ 1594412 w 1755922"/>
                      <a:gd name="connsiteY10" fmla="*/ 89973 h 1202368"/>
                      <a:gd name="connsiteX11" fmla="*/ 1559657 w 1755922"/>
                      <a:gd name="connsiteY11" fmla="*/ 194260 h 1202368"/>
                      <a:gd name="connsiteX12" fmla="*/ 1576013 w 1755922"/>
                      <a:gd name="connsiteY12" fmla="*/ 245382 h 1202368"/>
                      <a:gd name="connsiteX13" fmla="*/ 1620992 w 1755922"/>
                      <a:gd name="connsiteY13" fmla="*/ 237202 h 1202368"/>
                      <a:gd name="connsiteX14" fmla="*/ 1733437 w 1755922"/>
                      <a:gd name="connsiteY14" fmla="*/ 267875 h 1202368"/>
                      <a:gd name="connsiteX15" fmla="*/ 1723213 w 1755922"/>
                      <a:gd name="connsiteY15" fmla="*/ 318996 h 1202368"/>
                      <a:gd name="connsiteX16" fmla="*/ 1755923 w 1755922"/>
                      <a:gd name="connsiteY16" fmla="*/ 331265 h 1202368"/>
                      <a:gd name="connsiteX17" fmla="*/ 1741613 w 1755922"/>
                      <a:gd name="connsiteY17" fmla="*/ 392611 h 1202368"/>
                      <a:gd name="connsiteX18" fmla="*/ 1704811 w 1755922"/>
                      <a:gd name="connsiteY18" fmla="*/ 378296 h 1202368"/>
                      <a:gd name="connsiteX19" fmla="*/ 1672104 w 1755922"/>
                      <a:gd name="connsiteY19" fmla="*/ 515301 h 1202368"/>
                      <a:gd name="connsiteX20" fmla="*/ 1580101 w 1755922"/>
                      <a:gd name="connsiteY20" fmla="*/ 492807 h 1202368"/>
                      <a:gd name="connsiteX21" fmla="*/ 1273432 w 1755922"/>
                      <a:gd name="connsiteY21" fmla="*/ 593005 h 1202368"/>
                      <a:gd name="connsiteX22" fmla="*/ 1336810 w 1755922"/>
                      <a:gd name="connsiteY22" fmla="*/ 791354 h 1202368"/>
                      <a:gd name="connsiteX23" fmla="*/ 1246855 w 1755922"/>
                      <a:gd name="connsiteY23" fmla="*/ 779086 h 1202368"/>
                      <a:gd name="connsiteX24" fmla="*/ 1224365 w 1755922"/>
                      <a:gd name="connsiteY24" fmla="*/ 867014 h 1202368"/>
                      <a:gd name="connsiteX25" fmla="*/ 1201875 w 1755922"/>
                      <a:gd name="connsiteY25" fmla="*/ 864969 h 1202368"/>
                      <a:gd name="connsiteX26" fmla="*/ 1199829 w 1755922"/>
                      <a:gd name="connsiteY26" fmla="*/ 912001 h 1202368"/>
                      <a:gd name="connsiteX27" fmla="*/ 1171207 w 1755922"/>
                      <a:gd name="connsiteY27" fmla="*/ 914046 h 1202368"/>
                      <a:gd name="connsiteX28" fmla="*/ 1167120 w 1755922"/>
                      <a:gd name="connsiteY28" fmla="*/ 942673 h 1202368"/>
                      <a:gd name="connsiteX29" fmla="*/ 1140540 w 1755922"/>
                      <a:gd name="connsiteY29" fmla="*/ 942673 h 1202368"/>
                      <a:gd name="connsiteX30" fmla="*/ 1120098 w 1755922"/>
                      <a:gd name="connsiteY30" fmla="*/ 1028557 h 1202368"/>
                      <a:gd name="connsiteX31" fmla="*/ 1056721 w 1755922"/>
                      <a:gd name="connsiteY31" fmla="*/ 1030602 h 1202368"/>
                      <a:gd name="connsiteX32" fmla="*/ 1093518 w 1755922"/>
                      <a:gd name="connsiteY32" fmla="*/ 1153293 h 1202368"/>
                      <a:gd name="connsiteX33" fmla="*/ 952452 w 1755922"/>
                      <a:gd name="connsiteY33" fmla="*/ 1202368 h 1202368"/>
                      <a:gd name="connsiteX34" fmla="*/ 849276 w 1755922"/>
                      <a:gd name="connsiteY34" fmla="*/ 1124528 h 1202368"/>
                      <a:gd name="connsiteX35" fmla="*/ 671259 w 1755922"/>
                      <a:gd name="connsiteY35" fmla="*/ 1078782 h 1202368"/>
                      <a:gd name="connsiteX36" fmla="*/ 583346 w 1755922"/>
                      <a:gd name="connsiteY36" fmla="*/ 1039930 h 1202368"/>
                      <a:gd name="connsiteX37" fmla="*/ 381474 w 1755922"/>
                      <a:gd name="connsiteY37" fmla="*/ 828898 h 1202368"/>
                      <a:gd name="connsiteX38" fmla="*/ 186146 w 1755922"/>
                      <a:gd name="connsiteY38" fmla="*/ 722404 h 1202368"/>
                      <a:gd name="connsiteX39" fmla="*/ 89862 w 1755922"/>
                      <a:gd name="connsiteY39" fmla="*/ 688620 h 1202368"/>
                      <a:gd name="connsiteX40" fmla="*/ 16772 w 1755922"/>
                      <a:gd name="connsiteY40" fmla="*/ 616581 h 1202368"/>
                      <a:gd name="connsiteX41" fmla="*/ 0 w 1755922"/>
                      <a:gd name="connsiteY41" fmla="*/ 592874 h 1202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755922" h="1202368">
                        <a:moveTo>
                          <a:pt x="0" y="592874"/>
                        </a:moveTo>
                        <a:lnTo>
                          <a:pt x="355471" y="445776"/>
                        </a:lnTo>
                        <a:cubicBezTo>
                          <a:pt x="355471" y="445776"/>
                          <a:pt x="590822" y="375523"/>
                          <a:pt x="635560" y="353758"/>
                        </a:cubicBezTo>
                        <a:cubicBezTo>
                          <a:pt x="680299" y="331994"/>
                          <a:pt x="659301" y="343942"/>
                          <a:pt x="666227" y="333310"/>
                        </a:cubicBezTo>
                        <a:cubicBezTo>
                          <a:pt x="673156" y="322678"/>
                          <a:pt x="674405" y="286279"/>
                          <a:pt x="674405" y="286279"/>
                        </a:cubicBezTo>
                        <a:cubicBezTo>
                          <a:pt x="674405" y="286279"/>
                          <a:pt x="902306" y="206666"/>
                          <a:pt x="970854" y="173812"/>
                        </a:cubicBezTo>
                        <a:cubicBezTo>
                          <a:pt x="1039402" y="140959"/>
                          <a:pt x="1091596" y="91939"/>
                          <a:pt x="1134410" y="77705"/>
                        </a:cubicBezTo>
                        <a:cubicBezTo>
                          <a:pt x="1177222" y="63471"/>
                          <a:pt x="1244809" y="65436"/>
                          <a:pt x="1244809" y="65436"/>
                        </a:cubicBezTo>
                        <a:lnTo>
                          <a:pt x="1269344" y="120646"/>
                        </a:lnTo>
                        <a:lnTo>
                          <a:pt x="1590324" y="0"/>
                        </a:lnTo>
                        <a:lnTo>
                          <a:pt x="1594412" y="89973"/>
                        </a:lnTo>
                        <a:lnTo>
                          <a:pt x="1559657" y="194260"/>
                        </a:lnTo>
                        <a:lnTo>
                          <a:pt x="1576013" y="245382"/>
                        </a:lnTo>
                        <a:lnTo>
                          <a:pt x="1620992" y="237202"/>
                        </a:lnTo>
                        <a:lnTo>
                          <a:pt x="1733437" y="267875"/>
                        </a:lnTo>
                        <a:lnTo>
                          <a:pt x="1723213" y="318996"/>
                        </a:lnTo>
                        <a:lnTo>
                          <a:pt x="1755923" y="331265"/>
                        </a:lnTo>
                        <a:lnTo>
                          <a:pt x="1741613" y="392611"/>
                        </a:lnTo>
                        <a:lnTo>
                          <a:pt x="1704811" y="378296"/>
                        </a:lnTo>
                        <a:lnTo>
                          <a:pt x="1672104" y="515301"/>
                        </a:lnTo>
                        <a:lnTo>
                          <a:pt x="1580101" y="492807"/>
                        </a:lnTo>
                        <a:lnTo>
                          <a:pt x="1273432" y="593005"/>
                        </a:lnTo>
                        <a:lnTo>
                          <a:pt x="1336810" y="791354"/>
                        </a:lnTo>
                        <a:lnTo>
                          <a:pt x="1246855" y="779086"/>
                        </a:lnTo>
                        <a:lnTo>
                          <a:pt x="1224365" y="867014"/>
                        </a:lnTo>
                        <a:lnTo>
                          <a:pt x="1201875" y="864969"/>
                        </a:lnTo>
                        <a:lnTo>
                          <a:pt x="1199829" y="912001"/>
                        </a:lnTo>
                        <a:lnTo>
                          <a:pt x="1171207" y="914046"/>
                        </a:lnTo>
                        <a:lnTo>
                          <a:pt x="1167120" y="942673"/>
                        </a:lnTo>
                        <a:lnTo>
                          <a:pt x="1140540" y="942673"/>
                        </a:lnTo>
                        <a:lnTo>
                          <a:pt x="1120098" y="1028557"/>
                        </a:lnTo>
                        <a:lnTo>
                          <a:pt x="1056721" y="1030602"/>
                        </a:lnTo>
                        <a:lnTo>
                          <a:pt x="1093518" y="1153293"/>
                        </a:lnTo>
                        <a:lnTo>
                          <a:pt x="952452" y="1202368"/>
                        </a:lnTo>
                        <a:cubicBezTo>
                          <a:pt x="952452" y="1202368"/>
                          <a:pt x="892555" y="1148063"/>
                          <a:pt x="849276" y="1124528"/>
                        </a:cubicBezTo>
                        <a:cubicBezTo>
                          <a:pt x="805994" y="1100994"/>
                          <a:pt x="712705" y="1092712"/>
                          <a:pt x="671259" y="1078782"/>
                        </a:cubicBezTo>
                        <a:cubicBezTo>
                          <a:pt x="629813" y="1064851"/>
                          <a:pt x="628705" y="1071371"/>
                          <a:pt x="583346" y="1039930"/>
                        </a:cubicBezTo>
                        <a:cubicBezTo>
                          <a:pt x="537988" y="1008488"/>
                          <a:pt x="441481" y="875425"/>
                          <a:pt x="381474" y="828898"/>
                        </a:cubicBezTo>
                        <a:cubicBezTo>
                          <a:pt x="321466" y="782369"/>
                          <a:pt x="233539" y="744572"/>
                          <a:pt x="186146" y="722404"/>
                        </a:cubicBezTo>
                        <a:cubicBezTo>
                          <a:pt x="138754" y="700238"/>
                          <a:pt x="111070" y="703242"/>
                          <a:pt x="89862" y="688620"/>
                        </a:cubicBezTo>
                        <a:cubicBezTo>
                          <a:pt x="68656" y="673998"/>
                          <a:pt x="34941" y="638525"/>
                          <a:pt x="16772" y="616581"/>
                        </a:cubicBezTo>
                        <a:cubicBezTo>
                          <a:pt x="2025" y="598629"/>
                          <a:pt x="0" y="592874"/>
                          <a:pt x="0" y="592874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Bold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1" name="Полилиния: фигура 219">
                    <a:extLst>
                      <a:ext uri="{FF2B5EF4-FFF2-40B4-BE49-F238E27FC236}">
                        <a16:creationId xmlns:a16="http://schemas.microsoft.com/office/drawing/2014/main" id="{8AA856D0-5A53-440B-9863-D3BDD36A8799}"/>
                      </a:ext>
                    </a:extLst>
                  </p:cNvPr>
                  <p:cNvSpPr/>
                  <p:nvPr/>
                </p:nvSpPr>
                <p:spPr>
                  <a:xfrm>
                    <a:off x="7412548" y="4609419"/>
                    <a:ext cx="533841" cy="701291"/>
                  </a:xfrm>
                  <a:custGeom>
                    <a:avLst/>
                    <a:gdLst>
                      <a:gd name="connsiteX0" fmla="*/ 121033 w 1249629"/>
                      <a:gd name="connsiteY0" fmla="*/ 1358200 h 1641601"/>
                      <a:gd name="connsiteX1" fmla="*/ 236683 w 1249629"/>
                      <a:gd name="connsiteY1" fmla="*/ 1395794 h 1641601"/>
                      <a:gd name="connsiteX2" fmla="*/ 262702 w 1249629"/>
                      <a:gd name="connsiteY2" fmla="*/ 1560630 h 1641601"/>
                      <a:gd name="connsiteX3" fmla="*/ 866987 w 1249629"/>
                      <a:gd name="connsiteY3" fmla="*/ 1577981 h 1641601"/>
                      <a:gd name="connsiteX4" fmla="*/ 913247 w 1249629"/>
                      <a:gd name="connsiteY4" fmla="*/ 1606899 h 1641601"/>
                      <a:gd name="connsiteX5" fmla="*/ 1182137 w 1249629"/>
                      <a:gd name="connsiteY5" fmla="*/ 1641601 h 1641601"/>
                      <a:gd name="connsiteX6" fmla="*/ 1159005 w 1249629"/>
                      <a:gd name="connsiteY6" fmla="*/ 1589548 h 1641601"/>
                      <a:gd name="connsiteX7" fmla="*/ 1109853 w 1249629"/>
                      <a:gd name="connsiteY7" fmla="*/ 1572197 h 1641601"/>
                      <a:gd name="connsiteX8" fmla="*/ 1118530 w 1249629"/>
                      <a:gd name="connsiteY8" fmla="*/ 1485442 h 1641601"/>
                      <a:gd name="connsiteX9" fmla="*/ 1164789 w 1249629"/>
                      <a:gd name="connsiteY9" fmla="*/ 1413145 h 1641601"/>
                      <a:gd name="connsiteX10" fmla="*/ 1118530 w 1249629"/>
                      <a:gd name="connsiteY10" fmla="*/ 1314823 h 1641601"/>
                      <a:gd name="connsiteX11" fmla="*/ 1144549 w 1249629"/>
                      <a:gd name="connsiteY11" fmla="*/ 1164447 h 1641601"/>
                      <a:gd name="connsiteX12" fmla="*/ 1028896 w 1249629"/>
                      <a:gd name="connsiteY12" fmla="*/ 1051665 h 1641601"/>
                      <a:gd name="connsiteX13" fmla="*/ 762900 w 1249629"/>
                      <a:gd name="connsiteY13" fmla="*/ 909965 h 1641601"/>
                      <a:gd name="connsiteX14" fmla="*/ 875736 w 1249629"/>
                      <a:gd name="connsiteY14" fmla="*/ 863016 h 1641601"/>
                      <a:gd name="connsiteX15" fmla="*/ 979677 w 1249629"/>
                      <a:gd name="connsiteY15" fmla="*/ 839325 h 1641601"/>
                      <a:gd name="connsiteX16" fmla="*/ 1126128 w 1249629"/>
                      <a:gd name="connsiteY16" fmla="*/ 733275 h 1641601"/>
                      <a:gd name="connsiteX17" fmla="*/ 1112086 w 1249629"/>
                      <a:gd name="connsiteY17" fmla="*/ 683879 h 1641601"/>
                      <a:gd name="connsiteX18" fmla="*/ 1054503 w 1249629"/>
                      <a:gd name="connsiteY18" fmla="*/ 635970 h 1641601"/>
                      <a:gd name="connsiteX19" fmla="*/ 931097 w 1249629"/>
                      <a:gd name="connsiteY19" fmla="*/ 616277 h 1641601"/>
                      <a:gd name="connsiteX20" fmla="*/ 856758 w 1249629"/>
                      <a:gd name="connsiteY20" fmla="*/ 487916 h 1641601"/>
                      <a:gd name="connsiteX21" fmla="*/ 946968 w 1249629"/>
                      <a:gd name="connsiteY21" fmla="*/ 500627 h 1641601"/>
                      <a:gd name="connsiteX22" fmla="*/ 1098297 w 1249629"/>
                      <a:gd name="connsiteY22" fmla="*/ 522742 h 1641601"/>
                      <a:gd name="connsiteX23" fmla="*/ 1249629 w 1249629"/>
                      <a:gd name="connsiteY23" fmla="*/ 521345 h 1641601"/>
                      <a:gd name="connsiteX24" fmla="*/ 1206147 w 1249629"/>
                      <a:gd name="connsiteY24" fmla="*/ 464031 h 1641601"/>
                      <a:gd name="connsiteX25" fmla="*/ 1143860 w 1249629"/>
                      <a:gd name="connsiteY25" fmla="*/ 378505 h 1641601"/>
                      <a:gd name="connsiteX26" fmla="*/ 1246126 w 1249629"/>
                      <a:gd name="connsiteY26" fmla="*/ 316490 h 1641601"/>
                      <a:gd name="connsiteX27" fmla="*/ 1179138 w 1249629"/>
                      <a:gd name="connsiteY27" fmla="*/ 287391 h 1641601"/>
                      <a:gd name="connsiteX28" fmla="*/ 1079239 w 1249629"/>
                      <a:gd name="connsiteY28" fmla="*/ 258293 h 1641601"/>
                      <a:gd name="connsiteX29" fmla="*/ 1027587 w 1249629"/>
                      <a:gd name="connsiteY29" fmla="*/ 166574 h 1641601"/>
                      <a:gd name="connsiteX30" fmla="*/ 831853 w 1249629"/>
                      <a:gd name="connsiteY30" fmla="*/ 175268 h 1641601"/>
                      <a:gd name="connsiteX31" fmla="*/ 822364 w 1249629"/>
                      <a:gd name="connsiteY31" fmla="*/ 74334 h 1641601"/>
                      <a:gd name="connsiteX32" fmla="*/ 766333 w 1249629"/>
                      <a:gd name="connsiteY32" fmla="*/ 0 h 1641601"/>
                      <a:gd name="connsiteX33" fmla="*/ 689450 w 1249629"/>
                      <a:gd name="connsiteY33" fmla="*/ 65274 h 1641601"/>
                      <a:gd name="connsiteX34" fmla="*/ 615889 w 1249629"/>
                      <a:gd name="connsiteY34" fmla="*/ 153825 h 1641601"/>
                      <a:gd name="connsiteX35" fmla="*/ 459219 w 1249629"/>
                      <a:gd name="connsiteY35" fmla="*/ 139297 h 1641601"/>
                      <a:gd name="connsiteX36" fmla="*/ 417243 w 1249629"/>
                      <a:gd name="connsiteY36" fmla="*/ 199584 h 1641601"/>
                      <a:gd name="connsiteX37" fmla="*/ 321698 w 1249629"/>
                      <a:gd name="connsiteY37" fmla="*/ 251086 h 1641601"/>
                      <a:gd name="connsiteX38" fmla="*/ 254789 w 1249629"/>
                      <a:gd name="connsiteY38" fmla="*/ 386187 h 1641601"/>
                      <a:gd name="connsiteX39" fmla="*/ 204875 w 1249629"/>
                      <a:gd name="connsiteY39" fmla="*/ 466897 h 1641601"/>
                      <a:gd name="connsiteX40" fmla="*/ 0 w 1249629"/>
                      <a:gd name="connsiteY40" fmla="*/ 475646 h 1641601"/>
                      <a:gd name="connsiteX41" fmla="*/ 66193 w 1249629"/>
                      <a:gd name="connsiteY41" fmla="*/ 701676 h 1641601"/>
                      <a:gd name="connsiteX42" fmla="*/ 208847 w 1249629"/>
                      <a:gd name="connsiteY42" fmla="*/ 693291 h 1641601"/>
                      <a:gd name="connsiteX43" fmla="*/ 254741 w 1249629"/>
                      <a:gd name="connsiteY43" fmla="*/ 783071 h 1641601"/>
                      <a:gd name="connsiteX44" fmla="*/ 252430 w 1249629"/>
                      <a:gd name="connsiteY44" fmla="*/ 892800 h 1641601"/>
                      <a:gd name="connsiteX45" fmla="*/ 345170 w 1249629"/>
                      <a:gd name="connsiteY45" fmla="*/ 884318 h 1641601"/>
                      <a:gd name="connsiteX46" fmla="*/ 424615 w 1249629"/>
                      <a:gd name="connsiteY46" fmla="*/ 849235 h 1641601"/>
                      <a:gd name="connsiteX47" fmla="*/ 391004 w 1249629"/>
                      <a:gd name="connsiteY47" fmla="*/ 948642 h 1641601"/>
                      <a:gd name="connsiteX48" fmla="*/ 337879 w 1249629"/>
                      <a:gd name="connsiteY48" fmla="*/ 1063232 h 1641601"/>
                      <a:gd name="connsiteX49" fmla="*/ 225118 w 1249629"/>
                      <a:gd name="connsiteY49" fmla="*/ 1100825 h 1641601"/>
                      <a:gd name="connsiteX50" fmla="*/ 204875 w 1249629"/>
                      <a:gd name="connsiteY50" fmla="*/ 1184689 h 1641601"/>
                      <a:gd name="connsiteX51" fmla="*/ 126813 w 1249629"/>
                      <a:gd name="connsiteY51" fmla="*/ 1288795 h 1641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1249629" h="1641601">
                        <a:moveTo>
                          <a:pt x="121033" y="1358200"/>
                        </a:moveTo>
                        <a:lnTo>
                          <a:pt x="236683" y="1395794"/>
                        </a:lnTo>
                        <a:lnTo>
                          <a:pt x="262702" y="1560630"/>
                        </a:lnTo>
                        <a:lnTo>
                          <a:pt x="866987" y="1577981"/>
                        </a:lnTo>
                        <a:lnTo>
                          <a:pt x="913247" y="1606899"/>
                        </a:lnTo>
                        <a:lnTo>
                          <a:pt x="1182137" y="1641601"/>
                        </a:lnTo>
                        <a:lnTo>
                          <a:pt x="1159005" y="1589548"/>
                        </a:lnTo>
                        <a:lnTo>
                          <a:pt x="1109853" y="1572197"/>
                        </a:lnTo>
                        <a:lnTo>
                          <a:pt x="1118530" y="1485442"/>
                        </a:lnTo>
                        <a:lnTo>
                          <a:pt x="1164789" y="1413145"/>
                        </a:lnTo>
                        <a:lnTo>
                          <a:pt x="1118530" y="1314823"/>
                        </a:lnTo>
                        <a:lnTo>
                          <a:pt x="1144549" y="1164447"/>
                        </a:lnTo>
                        <a:lnTo>
                          <a:pt x="1028896" y="1051665"/>
                        </a:lnTo>
                        <a:lnTo>
                          <a:pt x="762900" y="909965"/>
                        </a:lnTo>
                        <a:lnTo>
                          <a:pt x="875736" y="863016"/>
                        </a:lnTo>
                        <a:lnTo>
                          <a:pt x="979677" y="839325"/>
                        </a:lnTo>
                        <a:cubicBezTo>
                          <a:pt x="1306065" y="831833"/>
                          <a:pt x="1095313" y="756183"/>
                          <a:pt x="1126128" y="733275"/>
                        </a:cubicBezTo>
                        <a:lnTo>
                          <a:pt x="1112086" y="683879"/>
                        </a:lnTo>
                        <a:lnTo>
                          <a:pt x="1054503" y="635970"/>
                        </a:lnTo>
                        <a:lnTo>
                          <a:pt x="931097" y="616277"/>
                        </a:lnTo>
                        <a:lnTo>
                          <a:pt x="856758" y="487916"/>
                        </a:lnTo>
                        <a:lnTo>
                          <a:pt x="946968" y="500627"/>
                        </a:lnTo>
                        <a:lnTo>
                          <a:pt x="1098297" y="522742"/>
                        </a:lnTo>
                        <a:lnTo>
                          <a:pt x="1249629" y="521345"/>
                        </a:lnTo>
                        <a:lnTo>
                          <a:pt x="1206147" y="464031"/>
                        </a:lnTo>
                        <a:lnTo>
                          <a:pt x="1143860" y="378505"/>
                        </a:lnTo>
                        <a:lnTo>
                          <a:pt x="1246126" y="316490"/>
                        </a:lnTo>
                        <a:lnTo>
                          <a:pt x="1179138" y="287391"/>
                        </a:lnTo>
                        <a:lnTo>
                          <a:pt x="1079239" y="258293"/>
                        </a:lnTo>
                        <a:lnTo>
                          <a:pt x="1027587" y="166574"/>
                        </a:lnTo>
                        <a:lnTo>
                          <a:pt x="831853" y="175268"/>
                        </a:lnTo>
                        <a:lnTo>
                          <a:pt x="822364" y="74334"/>
                        </a:lnTo>
                        <a:lnTo>
                          <a:pt x="766333" y="0"/>
                        </a:lnTo>
                        <a:lnTo>
                          <a:pt x="689450" y="65274"/>
                        </a:lnTo>
                        <a:lnTo>
                          <a:pt x="615889" y="153825"/>
                        </a:lnTo>
                        <a:lnTo>
                          <a:pt x="459219" y="139297"/>
                        </a:lnTo>
                        <a:lnTo>
                          <a:pt x="417243" y="199584"/>
                        </a:lnTo>
                        <a:lnTo>
                          <a:pt x="321698" y="251086"/>
                        </a:lnTo>
                        <a:lnTo>
                          <a:pt x="254789" y="386187"/>
                        </a:lnTo>
                        <a:lnTo>
                          <a:pt x="204875" y="466897"/>
                        </a:lnTo>
                        <a:lnTo>
                          <a:pt x="0" y="475646"/>
                        </a:lnTo>
                        <a:lnTo>
                          <a:pt x="66193" y="701676"/>
                        </a:lnTo>
                        <a:lnTo>
                          <a:pt x="208847" y="693291"/>
                        </a:lnTo>
                        <a:lnTo>
                          <a:pt x="254741" y="783071"/>
                        </a:lnTo>
                        <a:lnTo>
                          <a:pt x="252430" y="892800"/>
                        </a:lnTo>
                        <a:lnTo>
                          <a:pt x="345170" y="884318"/>
                        </a:lnTo>
                        <a:lnTo>
                          <a:pt x="424615" y="849235"/>
                        </a:lnTo>
                        <a:cubicBezTo>
                          <a:pt x="424615" y="849235"/>
                          <a:pt x="409437" y="897674"/>
                          <a:pt x="391004" y="948642"/>
                        </a:cubicBezTo>
                        <a:cubicBezTo>
                          <a:pt x="372573" y="999611"/>
                          <a:pt x="350890" y="1053110"/>
                          <a:pt x="337879" y="1063232"/>
                        </a:cubicBezTo>
                        <a:cubicBezTo>
                          <a:pt x="324867" y="1073353"/>
                          <a:pt x="233791" y="1106609"/>
                          <a:pt x="225118" y="1100825"/>
                        </a:cubicBezTo>
                        <a:cubicBezTo>
                          <a:pt x="216441" y="1095041"/>
                          <a:pt x="204875" y="1184689"/>
                          <a:pt x="204875" y="1184689"/>
                        </a:cubicBezTo>
                        <a:lnTo>
                          <a:pt x="126813" y="1288795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Bold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2" name="Полилиния: фигура 220">
                    <a:extLst>
                      <a:ext uri="{FF2B5EF4-FFF2-40B4-BE49-F238E27FC236}">
                        <a16:creationId xmlns:a16="http://schemas.microsoft.com/office/drawing/2014/main" id="{1BD93892-9A91-4871-B94C-19B21479D9E8}"/>
                      </a:ext>
                    </a:extLst>
                  </p:cNvPr>
                  <p:cNvSpPr/>
                  <p:nvPr/>
                </p:nvSpPr>
                <p:spPr>
                  <a:xfrm>
                    <a:off x="6839153" y="4452211"/>
                    <a:ext cx="900766" cy="528448"/>
                  </a:xfrm>
                  <a:custGeom>
                    <a:avLst/>
                    <a:gdLst>
                      <a:gd name="connsiteX0" fmla="*/ 485496 w 2108537"/>
                      <a:gd name="connsiteY0" fmla="*/ 42533 h 1237004"/>
                      <a:gd name="connsiteX1" fmla="*/ 453600 w 2108537"/>
                      <a:gd name="connsiteY1" fmla="*/ 152411 h 1237004"/>
                      <a:gd name="connsiteX2" fmla="*/ 478404 w 2108537"/>
                      <a:gd name="connsiteY2" fmla="*/ 205576 h 1237004"/>
                      <a:gd name="connsiteX3" fmla="*/ 648506 w 2108537"/>
                      <a:gd name="connsiteY3" fmla="*/ 301276 h 1237004"/>
                      <a:gd name="connsiteX4" fmla="*/ 818608 w 2108537"/>
                      <a:gd name="connsiteY4" fmla="*/ 283554 h 1237004"/>
                      <a:gd name="connsiteX5" fmla="*/ 811521 w 2108537"/>
                      <a:gd name="connsiteY5" fmla="*/ 308365 h 1237004"/>
                      <a:gd name="connsiteX6" fmla="*/ 829238 w 2108537"/>
                      <a:gd name="connsiteY6" fmla="*/ 389886 h 1237004"/>
                      <a:gd name="connsiteX7" fmla="*/ 878853 w 2108537"/>
                      <a:gd name="connsiteY7" fmla="*/ 404065 h 1237004"/>
                      <a:gd name="connsiteX8" fmla="*/ 992253 w 2108537"/>
                      <a:gd name="connsiteY8" fmla="*/ 368620 h 1237004"/>
                      <a:gd name="connsiteX9" fmla="*/ 981619 w 2108537"/>
                      <a:gd name="connsiteY9" fmla="*/ 347354 h 1237004"/>
                      <a:gd name="connsiteX10" fmla="*/ 992253 w 2108537"/>
                      <a:gd name="connsiteY10" fmla="*/ 258743 h 1237004"/>
                      <a:gd name="connsiteX11" fmla="*/ 1063127 w 2108537"/>
                      <a:gd name="connsiteY11" fmla="*/ 262287 h 1237004"/>
                      <a:gd name="connsiteX12" fmla="*/ 1080844 w 2108537"/>
                      <a:gd name="connsiteY12" fmla="*/ 287099 h 1237004"/>
                      <a:gd name="connsiteX13" fmla="*/ 1233229 w 2108537"/>
                      <a:gd name="connsiteY13" fmla="*/ 255198 h 1237004"/>
                      <a:gd name="connsiteX14" fmla="*/ 1321821 w 2108537"/>
                      <a:gd name="connsiteY14" fmla="*/ 194943 h 1237004"/>
                      <a:gd name="connsiteX15" fmla="*/ 1413957 w 2108537"/>
                      <a:gd name="connsiteY15" fmla="*/ 212666 h 1237004"/>
                      <a:gd name="connsiteX16" fmla="*/ 1527357 w 2108537"/>
                      <a:gd name="connsiteY16" fmla="*/ 145321 h 1237004"/>
                      <a:gd name="connsiteX17" fmla="*/ 1576972 w 2108537"/>
                      <a:gd name="connsiteY17" fmla="*/ 205576 h 1237004"/>
                      <a:gd name="connsiteX18" fmla="*/ 1708091 w 2108537"/>
                      <a:gd name="connsiteY18" fmla="*/ 184310 h 1237004"/>
                      <a:gd name="connsiteX19" fmla="*/ 1715176 w 2108537"/>
                      <a:gd name="connsiteY19" fmla="*/ 155955 h 1237004"/>
                      <a:gd name="connsiteX20" fmla="*/ 1669112 w 2108537"/>
                      <a:gd name="connsiteY20" fmla="*/ 113421 h 1237004"/>
                      <a:gd name="connsiteX21" fmla="*/ 1630129 w 2108537"/>
                      <a:gd name="connsiteY21" fmla="*/ 145321 h 1237004"/>
                      <a:gd name="connsiteX22" fmla="*/ 1573427 w 2108537"/>
                      <a:gd name="connsiteY22" fmla="*/ 124055 h 1237004"/>
                      <a:gd name="connsiteX23" fmla="*/ 1594689 w 2108537"/>
                      <a:gd name="connsiteY23" fmla="*/ 17722 h 1237004"/>
                      <a:gd name="connsiteX24" fmla="*/ 1665567 w 2108537"/>
                      <a:gd name="connsiteY24" fmla="*/ 17722 h 1237004"/>
                      <a:gd name="connsiteX25" fmla="*/ 1683285 w 2108537"/>
                      <a:gd name="connsiteY25" fmla="*/ 0 h 1237004"/>
                      <a:gd name="connsiteX26" fmla="*/ 1793142 w 2108537"/>
                      <a:gd name="connsiteY26" fmla="*/ 42533 h 1237004"/>
                      <a:gd name="connsiteX27" fmla="*/ 1786051 w 2108537"/>
                      <a:gd name="connsiteY27" fmla="*/ 141777 h 1237004"/>
                      <a:gd name="connsiteX28" fmla="*/ 1814404 w 2108537"/>
                      <a:gd name="connsiteY28" fmla="*/ 131144 h 1237004"/>
                      <a:gd name="connsiteX29" fmla="*/ 1867559 w 2108537"/>
                      <a:gd name="connsiteY29" fmla="*/ 53166 h 1237004"/>
                      <a:gd name="connsiteX30" fmla="*/ 1938435 w 2108537"/>
                      <a:gd name="connsiteY30" fmla="*/ 113421 h 1237004"/>
                      <a:gd name="connsiteX31" fmla="*/ 1913627 w 2108537"/>
                      <a:gd name="connsiteY31" fmla="*/ 131144 h 1237004"/>
                      <a:gd name="connsiteX32" fmla="*/ 1988048 w 2108537"/>
                      <a:gd name="connsiteY32" fmla="*/ 124055 h 1237004"/>
                      <a:gd name="connsiteX33" fmla="*/ 2055378 w 2108537"/>
                      <a:gd name="connsiteY33" fmla="*/ 209121 h 1237004"/>
                      <a:gd name="connsiteX34" fmla="*/ 2108537 w 2108537"/>
                      <a:gd name="connsiteY34" fmla="*/ 333176 h 1237004"/>
                      <a:gd name="connsiteX35" fmla="*/ 1959697 w 2108537"/>
                      <a:gd name="connsiteY35" fmla="*/ 506853 h 1237004"/>
                      <a:gd name="connsiteX36" fmla="*/ 1793142 w 2108537"/>
                      <a:gd name="connsiteY36" fmla="*/ 496219 h 1237004"/>
                      <a:gd name="connsiteX37" fmla="*/ 1754159 w 2108537"/>
                      <a:gd name="connsiteY37" fmla="*/ 542297 h 1237004"/>
                      <a:gd name="connsiteX38" fmla="*/ 1548623 w 2108537"/>
                      <a:gd name="connsiteY38" fmla="*/ 822306 h 1237004"/>
                      <a:gd name="connsiteX39" fmla="*/ 1187159 w 2108537"/>
                      <a:gd name="connsiteY39" fmla="*/ 857751 h 1237004"/>
                      <a:gd name="connsiteX40" fmla="*/ 985166 w 2108537"/>
                      <a:gd name="connsiteY40" fmla="*/ 864840 h 1237004"/>
                      <a:gd name="connsiteX41" fmla="*/ 885940 w 2108537"/>
                      <a:gd name="connsiteY41" fmla="*/ 971173 h 1237004"/>
                      <a:gd name="connsiteX42" fmla="*/ 914289 w 2108537"/>
                      <a:gd name="connsiteY42" fmla="*/ 988895 h 1237004"/>
                      <a:gd name="connsiteX43" fmla="*/ 687489 w 2108537"/>
                      <a:gd name="connsiteY43" fmla="*/ 1237005 h 1237004"/>
                      <a:gd name="connsiteX44" fmla="*/ 439427 w 2108537"/>
                      <a:gd name="connsiteY44" fmla="*/ 1020795 h 1237004"/>
                      <a:gd name="connsiteX45" fmla="*/ 343743 w 2108537"/>
                      <a:gd name="connsiteY45" fmla="*/ 946362 h 1237004"/>
                      <a:gd name="connsiteX46" fmla="*/ 0 w 2108537"/>
                      <a:gd name="connsiteY46" fmla="*/ 726607 h 1237004"/>
                      <a:gd name="connsiteX47" fmla="*/ 46068 w 2108537"/>
                      <a:gd name="connsiteY47" fmla="*/ 609641 h 1237004"/>
                      <a:gd name="connsiteX48" fmla="*/ 67334 w 2108537"/>
                      <a:gd name="connsiteY48" fmla="*/ 35444 h 1237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2108537" h="1237004">
                        <a:moveTo>
                          <a:pt x="485496" y="42533"/>
                        </a:moveTo>
                        <a:lnTo>
                          <a:pt x="453600" y="152411"/>
                        </a:lnTo>
                        <a:lnTo>
                          <a:pt x="478404" y="205576"/>
                        </a:lnTo>
                        <a:lnTo>
                          <a:pt x="648506" y="301276"/>
                        </a:lnTo>
                        <a:lnTo>
                          <a:pt x="818608" y="283554"/>
                        </a:lnTo>
                        <a:lnTo>
                          <a:pt x="811521" y="308365"/>
                        </a:lnTo>
                        <a:lnTo>
                          <a:pt x="829238" y="389886"/>
                        </a:lnTo>
                        <a:lnTo>
                          <a:pt x="878853" y="404065"/>
                        </a:lnTo>
                        <a:lnTo>
                          <a:pt x="992253" y="368620"/>
                        </a:lnTo>
                        <a:lnTo>
                          <a:pt x="981619" y="347354"/>
                        </a:lnTo>
                        <a:lnTo>
                          <a:pt x="992253" y="258743"/>
                        </a:lnTo>
                        <a:lnTo>
                          <a:pt x="1063127" y="262287"/>
                        </a:lnTo>
                        <a:lnTo>
                          <a:pt x="1080844" y="287099"/>
                        </a:lnTo>
                        <a:lnTo>
                          <a:pt x="1233229" y="255198"/>
                        </a:lnTo>
                        <a:lnTo>
                          <a:pt x="1321821" y="194943"/>
                        </a:lnTo>
                        <a:lnTo>
                          <a:pt x="1413957" y="212666"/>
                        </a:lnTo>
                        <a:lnTo>
                          <a:pt x="1527357" y="145321"/>
                        </a:lnTo>
                        <a:lnTo>
                          <a:pt x="1576972" y="205576"/>
                        </a:lnTo>
                        <a:lnTo>
                          <a:pt x="1708091" y="184310"/>
                        </a:lnTo>
                        <a:lnTo>
                          <a:pt x="1715176" y="155955"/>
                        </a:lnTo>
                        <a:lnTo>
                          <a:pt x="1669112" y="113421"/>
                        </a:lnTo>
                        <a:lnTo>
                          <a:pt x="1630129" y="145321"/>
                        </a:lnTo>
                        <a:lnTo>
                          <a:pt x="1573427" y="124055"/>
                        </a:lnTo>
                        <a:lnTo>
                          <a:pt x="1594689" y="17722"/>
                        </a:lnTo>
                        <a:lnTo>
                          <a:pt x="1665567" y="17722"/>
                        </a:lnTo>
                        <a:lnTo>
                          <a:pt x="1683285" y="0"/>
                        </a:lnTo>
                        <a:lnTo>
                          <a:pt x="1793142" y="42533"/>
                        </a:lnTo>
                        <a:lnTo>
                          <a:pt x="1786051" y="141777"/>
                        </a:lnTo>
                        <a:lnTo>
                          <a:pt x="1814404" y="131144"/>
                        </a:lnTo>
                        <a:lnTo>
                          <a:pt x="1867559" y="53166"/>
                        </a:lnTo>
                        <a:lnTo>
                          <a:pt x="1938435" y="113421"/>
                        </a:lnTo>
                        <a:lnTo>
                          <a:pt x="1913627" y="131144"/>
                        </a:lnTo>
                        <a:lnTo>
                          <a:pt x="1988048" y="124055"/>
                        </a:lnTo>
                        <a:lnTo>
                          <a:pt x="2055378" y="209121"/>
                        </a:lnTo>
                        <a:lnTo>
                          <a:pt x="2108537" y="333176"/>
                        </a:lnTo>
                        <a:lnTo>
                          <a:pt x="1959697" y="506853"/>
                        </a:lnTo>
                        <a:lnTo>
                          <a:pt x="1793142" y="496219"/>
                        </a:lnTo>
                        <a:lnTo>
                          <a:pt x="1754159" y="542297"/>
                        </a:lnTo>
                        <a:cubicBezTo>
                          <a:pt x="1741191" y="710486"/>
                          <a:pt x="1714010" y="788175"/>
                          <a:pt x="1548623" y="822306"/>
                        </a:cubicBezTo>
                        <a:cubicBezTo>
                          <a:pt x="1438075" y="839453"/>
                          <a:pt x="1511264" y="826480"/>
                          <a:pt x="1187159" y="857751"/>
                        </a:cubicBezTo>
                        <a:lnTo>
                          <a:pt x="985166" y="864840"/>
                        </a:lnTo>
                        <a:lnTo>
                          <a:pt x="885940" y="971173"/>
                        </a:lnTo>
                        <a:lnTo>
                          <a:pt x="914289" y="988895"/>
                        </a:lnTo>
                        <a:lnTo>
                          <a:pt x="687489" y="1237005"/>
                        </a:lnTo>
                        <a:lnTo>
                          <a:pt x="439427" y="1020795"/>
                        </a:lnTo>
                        <a:lnTo>
                          <a:pt x="343743" y="946362"/>
                        </a:lnTo>
                        <a:lnTo>
                          <a:pt x="0" y="726607"/>
                        </a:lnTo>
                        <a:lnTo>
                          <a:pt x="46068" y="609641"/>
                        </a:lnTo>
                        <a:lnTo>
                          <a:pt x="67334" y="35444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Bold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3" name="Полилиния: фигура 221">
                    <a:extLst>
                      <a:ext uri="{FF2B5EF4-FFF2-40B4-BE49-F238E27FC236}">
                        <a16:creationId xmlns:a16="http://schemas.microsoft.com/office/drawing/2014/main" id="{53B3E742-988B-4E82-BEC7-9E23D5F9551A}"/>
                      </a:ext>
                    </a:extLst>
                  </p:cNvPr>
                  <p:cNvSpPr/>
                  <p:nvPr/>
                </p:nvSpPr>
                <p:spPr>
                  <a:xfrm>
                    <a:off x="5459114" y="2269290"/>
                    <a:ext cx="924084" cy="1020320"/>
                  </a:xfrm>
                  <a:custGeom>
                    <a:avLst/>
                    <a:gdLst>
                      <a:gd name="connsiteX0" fmla="*/ 1424817 w 2163121"/>
                      <a:gd name="connsiteY0" fmla="*/ 2279852 h 2388395"/>
                      <a:gd name="connsiteX1" fmla="*/ 1242395 w 2163121"/>
                      <a:gd name="connsiteY1" fmla="*/ 2100592 h 2388395"/>
                      <a:gd name="connsiteX2" fmla="*/ 277204 w 2163121"/>
                      <a:gd name="connsiteY2" fmla="*/ 1516839 h 2388395"/>
                      <a:gd name="connsiteX3" fmla="*/ 0 w 2163121"/>
                      <a:gd name="connsiteY3" fmla="*/ 1396323 h 2388395"/>
                      <a:gd name="connsiteX4" fmla="*/ 108682 w 2163121"/>
                      <a:gd name="connsiteY4" fmla="*/ 1323261 h 2388395"/>
                      <a:gd name="connsiteX5" fmla="*/ 211539 w 2163121"/>
                      <a:gd name="connsiteY5" fmla="*/ 1184849 h 2388395"/>
                      <a:gd name="connsiteX6" fmla="*/ 378231 w 2163121"/>
                      <a:gd name="connsiteY6" fmla="*/ 1018115 h 2388395"/>
                      <a:gd name="connsiteX7" fmla="*/ 342836 w 2163121"/>
                      <a:gd name="connsiteY7" fmla="*/ 935141 h 2388395"/>
                      <a:gd name="connsiteX8" fmla="*/ 335277 w 2163121"/>
                      <a:gd name="connsiteY8" fmla="*/ 856448 h 2388395"/>
                      <a:gd name="connsiteX9" fmla="*/ 308842 w 2163121"/>
                      <a:gd name="connsiteY9" fmla="*/ 783929 h 2388395"/>
                      <a:gd name="connsiteX10" fmla="*/ 410533 w 2163121"/>
                      <a:gd name="connsiteY10" fmla="*/ 805246 h 2388395"/>
                      <a:gd name="connsiteX11" fmla="*/ 432441 w 2163121"/>
                      <a:gd name="connsiteY11" fmla="*/ 900735 h 2388395"/>
                      <a:gd name="connsiteX12" fmla="*/ 455035 w 2163121"/>
                      <a:gd name="connsiteY12" fmla="*/ 985408 h 2388395"/>
                      <a:gd name="connsiteX13" fmla="*/ 496290 w 2163121"/>
                      <a:gd name="connsiteY13" fmla="*/ 1061906 h 2388395"/>
                      <a:gd name="connsiteX14" fmla="*/ 600642 w 2163121"/>
                      <a:gd name="connsiteY14" fmla="*/ 1076675 h 2388395"/>
                      <a:gd name="connsiteX15" fmla="*/ 822118 w 2163121"/>
                      <a:gd name="connsiteY15" fmla="*/ 1102991 h 2388395"/>
                      <a:gd name="connsiteX16" fmla="*/ 954426 w 2163121"/>
                      <a:gd name="connsiteY16" fmla="*/ 895080 h 2388395"/>
                      <a:gd name="connsiteX17" fmla="*/ 933107 w 2163121"/>
                      <a:gd name="connsiteY17" fmla="*/ 676660 h 2388395"/>
                      <a:gd name="connsiteX18" fmla="*/ 877505 w 2163121"/>
                      <a:gd name="connsiteY18" fmla="*/ 603914 h 2388395"/>
                      <a:gd name="connsiteX19" fmla="*/ 538162 w 2163121"/>
                      <a:gd name="connsiteY19" fmla="*/ 606790 h 2388395"/>
                      <a:gd name="connsiteX20" fmla="*/ 701354 w 2163121"/>
                      <a:gd name="connsiteY20" fmla="*/ 463153 h 2388395"/>
                      <a:gd name="connsiteX21" fmla="*/ 755915 w 2163121"/>
                      <a:gd name="connsiteY21" fmla="*/ 371854 h 2388395"/>
                      <a:gd name="connsiteX22" fmla="*/ 949408 w 2163121"/>
                      <a:gd name="connsiteY22" fmla="*/ 175863 h 2388395"/>
                      <a:gd name="connsiteX23" fmla="*/ 973103 w 2163121"/>
                      <a:gd name="connsiteY23" fmla="*/ 159595 h 2388395"/>
                      <a:gd name="connsiteX24" fmla="*/ 1077487 w 2163121"/>
                      <a:gd name="connsiteY24" fmla="*/ 157126 h 2388395"/>
                      <a:gd name="connsiteX25" fmla="*/ 1147349 w 2163121"/>
                      <a:gd name="connsiteY25" fmla="*/ 85135 h 2388395"/>
                      <a:gd name="connsiteX26" fmla="*/ 1212602 w 2163121"/>
                      <a:gd name="connsiteY26" fmla="*/ 0 h 2388395"/>
                      <a:gd name="connsiteX27" fmla="*/ 1337034 w 2163121"/>
                      <a:gd name="connsiteY27" fmla="*/ 107103 h 2388395"/>
                      <a:gd name="connsiteX28" fmla="*/ 2060503 w 2163121"/>
                      <a:gd name="connsiteY28" fmla="*/ 760126 h 2388395"/>
                      <a:gd name="connsiteX29" fmla="*/ 2138018 w 2163121"/>
                      <a:gd name="connsiteY29" fmla="*/ 1824959 h 2388395"/>
                      <a:gd name="connsiteX30" fmla="*/ 2150444 w 2163121"/>
                      <a:gd name="connsiteY30" fmla="*/ 1920754 h 2388395"/>
                      <a:gd name="connsiteX31" fmla="*/ 2074929 w 2163121"/>
                      <a:gd name="connsiteY31" fmla="*/ 1992456 h 2388395"/>
                      <a:gd name="connsiteX32" fmla="*/ 1859016 w 2163121"/>
                      <a:gd name="connsiteY32" fmla="*/ 2091526 h 2388395"/>
                      <a:gd name="connsiteX33" fmla="*/ 1540070 w 2163121"/>
                      <a:gd name="connsiteY33" fmla="*/ 2322243 h 2388395"/>
                      <a:gd name="connsiteX34" fmla="*/ 1435159 w 2163121"/>
                      <a:gd name="connsiteY34" fmla="*/ 2388396 h 2388395"/>
                      <a:gd name="connsiteX35" fmla="*/ 1424817 w 2163121"/>
                      <a:gd name="connsiteY35" fmla="*/ 2279852 h 2388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2163121" h="2388395">
                        <a:moveTo>
                          <a:pt x="1424817" y="2279852"/>
                        </a:moveTo>
                        <a:cubicBezTo>
                          <a:pt x="1362871" y="2221510"/>
                          <a:pt x="1310953" y="2150744"/>
                          <a:pt x="1242395" y="2100592"/>
                        </a:cubicBezTo>
                        <a:cubicBezTo>
                          <a:pt x="924476" y="1899805"/>
                          <a:pt x="600309" y="1708933"/>
                          <a:pt x="277204" y="1516839"/>
                        </a:cubicBezTo>
                        <a:cubicBezTo>
                          <a:pt x="184802" y="1476667"/>
                          <a:pt x="92401" y="1436495"/>
                          <a:pt x="0" y="1396323"/>
                        </a:cubicBezTo>
                        <a:cubicBezTo>
                          <a:pt x="42744" y="1385239"/>
                          <a:pt x="106168" y="1378343"/>
                          <a:pt x="108682" y="1323261"/>
                        </a:cubicBezTo>
                        <a:cubicBezTo>
                          <a:pt x="114442" y="1260146"/>
                          <a:pt x="173873" y="1228974"/>
                          <a:pt x="211539" y="1184849"/>
                        </a:cubicBezTo>
                        <a:cubicBezTo>
                          <a:pt x="267104" y="1129271"/>
                          <a:pt x="322668" y="1073692"/>
                          <a:pt x="378231" y="1018115"/>
                        </a:cubicBezTo>
                        <a:cubicBezTo>
                          <a:pt x="345750" y="993747"/>
                          <a:pt x="292919" y="972618"/>
                          <a:pt x="342836" y="935141"/>
                        </a:cubicBezTo>
                        <a:cubicBezTo>
                          <a:pt x="374714" y="900814"/>
                          <a:pt x="394500" y="869334"/>
                          <a:pt x="335277" y="856448"/>
                        </a:cubicBezTo>
                        <a:cubicBezTo>
                          <a:pt x="291179" y="839975"/>
                          <a:pt x="260316" y="820614"/>
                          <a:pt x="308842" y="783929"/>
                        </a:cubicBezTo>
                        <a:cubicBezTo>
                          <a:pt x="330792" y="757645"/>
                          <a:pt x="384510" y="793695"/>
                          <a:pt x="410533" y="805246"/>
                        </a:cubicBezTo>
                        <a:cubicBezTo>
                          <a:pt x="437236" y="839576"/>
                          <a:pt x="439512" y="875489"/>
                          <a:pt x="432441" y="900735"/>
                        </a:cubicBezTo>
                        <a:cubicBezTo>
                          <a:pt x="462344" y="934945"/>
                          <a:pt x="495002" y="956926"/>
                          <a:pt x="455035" y="985408"/>
                        </a:cubicBezTo>
                        <a:cubicBezTo>
                          <a:pt x="443894" y="1014353"/>
                          <a:pt x="457369" y="1092418"/>
                          <a:pt x="496290" y="1061906"/>
                        </a:cubicBezTo>
                        <a:cubicBezTo>
                          <a:pt x="532194" y="1026434"/>
                          <a:pt x="566300" y="1055779"/>
                          <a:pt x="600642" y="1076675"/>
                        </a:cubicBezTo>
                        <a:cubicBezTo>
                          <a:pt x="672669" y="1091310"/>
                          <a:pt x="750832" y="1078722"/>
                          <a:pt x="822118" y="1102991"/>
                        </a:cubicBezTo>
                        <a:cubicBezTo>
                          <a:pt x="875138" y="1040154"/>
                          <a:pt x="950917" y="984442"/>
                          <a:pt x="954426" y="895080"/>
                        </a:cubicBezTo>
                        <a:cubicBezTo>
                          <a:pt x="962397" y="822756"/>
                          <a:pt x="938227" y="749403"/>
                          <a:pt x="933107" y="676660"/>
                        </a:cubicBezTo>
                        <a:cubicBezTo>
                          <a:pt x="928146" y="636757"/>
                          <a:pt x="933803" y="584606"/>
                          <a:pt x="877505" y="603914"/>
                        </a:cubicBezTo>
                        <a:cubicBezTo>
                          <a:pt x="764389" y="604872"/>
                          <a:pt x="651275" y="605831"/>
                          <a:pt x="538162" y="606790"/>
                        </a:cubicBezTo>
                        <a:cubicBezTo>
                          <a:pt x="592560" y="558911"/>
                          <a:pt x="646955" y="511032"/>
                          <a:pt x="701354" y="463153"/>
                        </a:cubicBezTo>
                        <a:cubicBezTo>
                          <a:pt x="674407" y="423091"/>
                          <a:pt x="737993" y="402344"/>
                          <a:pt x="755915" y="371854"/>
                        </a:cubicBezTo>
                        <a:cubicBezTo>
                          <a:pt x="820412" y="306524"/>
                          <a:pt x="884909" y="241193"/>
                          <a:pt x="949408" y="175863"/>
                        </a:cubicBezTo>
                        <a:cubicBezTo>
                          <a:pt x="892221" y="158791"/>
                          <a:pt x="940815" y="108140"/>
                          <a:pt x="973103" y="159595"/>
                        </a:cubicBezTo>
                        <a:cubicBezTo>
                          <a:pt x="1003983" y="199947"/>
                          <a:pt x="1041187" y="173785"/>
                          <a:pt x="1077487" y="157126"/>
                        </a:cubicBezTo>
                        <a:cubicBezTo>
                          <a:pt x="1109882" y="137905"/>
                          <a:pt x="1175717" y="136220"/>
                          <a:pt x="1147349" y="85135"/>
                        </a:cubicBezTo>
                        <a:cubicBezTo>
                          <a:pt x="1127978" y="42139"/>
                          <a:pt x="1191433" y="28585"/>
                          <a:pt x="1212602" y="0"/>
                        </a:cubicBezTo>
                        <a:cubicBezTo>
                          <a:pt x="1254303" y="25457"/>
                          <a:pt x="1295518" y="73121"/>
                          <a:pt x="1337034" y="107103"/>
                        </a:cubicBezTo>
                        <a:cubicBezTo>
                          <a:pt x="1578188" y="324777"/>
                          <a:pt x="1819346" y="542452"/>
                          <a:pt x="2060503" y="760126"/>
                        </a:cubicBezTo>
                        <a:cubicBezTo>
                          <a:pt x="2086342" y="1115070"/>
                          <a:pt x="2112181" y="1470015"/>
                          <a:pt x="2138018" y="1824959"/>
                        </a:cubicBezTo>
                        <a:cubicBezTo>
                          <a:pt x="2189481" y="1823599"/>
                          <a:pt x="2144970" y="1889760"/>
                          <a:pt x="2150444" y="1920754"/>
                        </a:cubicBezTo>
                        <a:cubicBezTo>
                          <a:pt x="2159017" y="1972969"/>
                          <a:pt x="2115534" y="1981504"/>
                          <a:pt x="2074929" y="1992456"/>
                        </a:cubicBezTo>
                        <a:cubicBezTo>
                          <a:pt x="1998897" y="2016820"/>
                          <a:pt x="1920811" y="2038267"/>
                          <a:pt x="1859016" y="2091526"/>
                        </a:cubicBezTo>
                        <a:cubicBezTo>
                          <a:pt x="1756292" y="2173515"/>
                          <a:pt x="1654775" y="2257206"/>
                          <a:pt x="1540070" y="2322243"/>
                        </a:cubicBezTo>
                        <a:cubicBezTo>
                          <a:pt x="1505099" y="2344294"/>
                          <a:pt x="1470129" y="2366345"/>
                          <a:pt x="1435159" y="2388396"/>
                        </a:cubicBezTo>
                        <a:cubicBezTo>
                          <a:pt x="1431711" y="2352214"/>
                          <a:pt x="1428265" y="2316033"/>
                          <a:pt x="1424817" y="2279852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Bold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4" name="Полилиния: фигура 222">
                    <a:extLst>
                      <a:ext uri="{FF2B5EF4-FFF2-40B4-BE49-F238E27FC236}">
                        <a16:creationId xmlns:a16="http://schemas.microsoft.com/office/drawing/2014/main" id="{D2B48743-F14E-4C68-862A-46B164119067}"/>
                      </a:ext>
                    </a:extLst>
                  </p:cNvPr>
                  <p:cNvSpPr/>
                  <p:nvPr/>
                </p:nvSpPr>
                <p:spPr>
                  <a:xfrm>
                    <a:off x="6073359" y="2594886"/>
                    <a:ext cx="811199" cy="812848"/>
                  </a:xfrm>
                  <a:custGeom>
                    <a:avLst/>
                    <a:gdLst>
                      <a:gd name="connsiteX0" fmla="*/ 1312152 w 1898877"/>
                      <a:gd name="connsiteY0" fmla="*/ 1581201 h 1902736"/>
                      <a:gd name="connsiteX1" fmla="*/ 676766 w 1898877"/>
                      <a:gd name="connsiteY1" fmla="*/ 1622808 h 1902736"/>
                      <a:gd name="connsiteX2" fmla="*/ 141890 w 1898877"/>
                      <a:gd name="connsiteY2" fmla="*/ 1877291 h 1902736"/>
                      <a:gd name="connsiteX3" fmla="*/ 11109 w 1898877"/>
                      <a:gd name="connsiteY3" fmla="*/ 1902737 h 1902736"/>
                      <a:gd name="connsiteX4" fmla="*/ 0 w 1898877"/>
                      <a:gd name="connsiteY4" fmla="*/ 1624550 h 1902736"/>
                      <a:gd name="connsiteX5" fmla="*/ 342542 w 1898877"/>
                      <a:gd name="connsiteY5" fmla="*/ 1391449 h 1902736"/>
                      <a:gd name="connsiteX6" fmla="*/ 576557 w 1898877"/>
                      <a:gd name="connsiteY6" fmla="*/ 1250473 h 1902736"/>
                      <a:gd name="connsiteX7" fmla="*/ 705355 w 1898877"/>
                      <a:gd name="connsiteY7" fmla="*/ 1207528 h 1902736"/>
                      <a:gd name="connsiteX8" fmla="*/ 726021 w 1898877"/>
                      <a:gd name="connsiteY8" fmla="*/ 1067972 h 1902736"/>
                      <a:gd name="connsiteX9" fmla="*/ 694609 w 1898877"/>
                      <a:gd name="connsiteY9" fmla="*/ 986285 h 1902736"/>
                      <a:gd name="connsiteX10" fmla="*/ 623806 w 1898877"/>
                      <a:gd name="connsiteY10" fmla="*/ 0 h 1902736"/>
                      <a:gd name="connsiteX11" fmla="*/ 1588230 w 1898877"/>
                      <a:gd name="connsiteY11" fmla="*/ 885161 h 1902736"/>
                      <a:gd name="connsiteX12" fmla="*/ 1653508 w 1898877"/>
                      <a:gd name="connsiteY12" fmla="*/ 923220 h 1902736"/>
                      <a:gd name="connsiteX13" fmla="*/ 1725603 w 1898877"/>
                      <a:gd name="connsiteY13" fmla="*/ 1034342 h 1902736"/>
                      <a:gd name="connsiteX14" fmla="*/ 1792161 w 1898877"/>
                      <a:gd name="connsiteY14" fmla="*/ 1201684 h 1902736"/>
                      <a:gd name="connsiteX15" fmla="*/ 1834072 w 1898877"/>
                      <a:gd name="connsiteY15" fmla="*/ 1392050 h 1902736"/>
                      <a:gd name="connsiteX16" fmla="*/ 1889414 w 1898877"/>
                      <a:gd name="connsiteY16" fmla="*/ 1437087 h 1902736"/>
                      <a:gd name="connsiteX17" fmla="*/ 1312152 w 1898877"/>
                      <a:gd name="connsiteY17" fmla="*/ 1581201 h 1902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898877" h="1902736">
                        <a:moveTo>
                          <a:pt x="1312152" y="1581201"/>
                        </a:moveTo>
                        <a:cubicBezTo>
                          <a:pt x="1100358" y="1595070"/>
                          <a:pt x="888560" y="1608939"/>
                          <a:pt x="676766" y="1622808"/>
                        </a:cubicBezTo>
                        <a:cubicBezTo>
                          <a:pt x="498326" y="1707191"/>
                          <a:pt x="321056" y="1795108"/>
                          <a:pt x="141890" y="1877291"/>
                        </a:cubicBezTo>
                        <a:cubicBezTo>
                          <a:pt x="98297" y="1885773"/>
                          <a:pt x="54702" y="1894255"/>
                          <a:pt x="11109" y="1902737"/>
                        </a:cubicBezTo>
                        <a:cubicBezTo>
                          <a:pt x="7406" y="1810008"/>
                          <a:pt x="3705" y="1717279"/>
                          <a:pt x="0" y="1624550"/>
                        </a:cubicBezTo>
                        <a:cubicBezTo>
                          <a:pt x="116175" y="1549672"/>
                          <a:pt x="237776" y="1482469"/>
                          <a:pt x="342542" y="1391449"/>
                        </a:cubicBezTo>
                        <a:cubicBezTo>
                          <a:pt x="414286" y="1335014"/>
                          <a:pt x="485078" y="1271051"/>
                          <a:pt x="576557" y="1250473"/>
                        </a:cubicBezTo>
                        <a:cubicBezTo>
                          <a:pt x="619490" y="1236158"/>
                          <a:pt x="662422" y="1221843"/>
                          <a:pt x="705355" y="1207528"/>
                        </a:cubicBezTo>
                        <a:cubicBezTo>
                          <a:pt x="712243" y="1161009"/>
                          <a:pt x="719133" y="1114491"/>
                          <a:pt x="726021" y="1067972"/>
                        </a:cubicBezTo>
                        <a:cubicBezTo>
                          <a:pt x="681574" y="1070722"/>
                          <a:pt x="703566" y="1014849"/>
                          <a:pt x="694609" y="986285"/>
                        </a:cubicBezTo>
                        <a:cubicBezTo>
                          <a:pt x="671342" y="657590"/>
                          <a:pt x="645401" y="328361"/>
                          <a:pt x="623806" y="0"/>
                        </a:cubicBezTo>
                        <a:cubicBezTo>
                          <a:pt x="945282" y="295054"/>
                          <a:pt x="1266755" y="590107"/>
                          <a:pt x="1588230" y="885161"/>
                        </a:cubicBezTo>
                        <a:cubicBezTo>
                          <a:pt x="1621711" y="884568"/>
                          <a:pt x="1663413" y="874658"/>
                          <a:pt x="1653508" y="923220"/>
                        </a:cubicBezTo>
                        <a:cubicBezTo>
                          <a:pt x="1655740" y="970153"/>
                          <a:pt x="1712461" y="990309"/>
                          <a:pt x="1725603" y="1034342"/>
                        </a:cubicBezTo>
                        <a:cubicBezTo>
                          <a:pt x="1754718" y="1087507"/>
                          <a:pt x="1783115" y="1140945"/>
                          <a:pt x="1792161" y="1201684"/>
                        </a:cubicBezTo>
                        <a:cubicBezTo>
                          <a:pt x="1807978" y="1264710"/>
                          <a:pt x="1819959" y="1328628"/>
                          <a:pt x="1834072" y="1392050"/>
                        </a:cubicBezTo>
                        <a:cubicBezTo>
                          <a:pt x="1846611" y="1406236"/>
                          <a:pt x="1925750" y="1429737"/>
                          <a:pt x="1889414" y="1437087"/>
                        </a:cubicBezTo>
                        <a:cubicBezTo>
                          <a:pt x="1696993" y="1485126"/>
                          <a:pt x="1504572" y="1533163"/>
                          <a:pt x="1312152" y="1581201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Bold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5" name="Полилиния: фигура 223">
                    <a:extLst>
                      <a:ext uri="{FF2B5EF4-FFF2-40B4-BE49-F238E27FC236}">
                        <a16:creationId xmlns:a16="http://schemas.microsoft.com/office/drawing/2014/main" id="{189362E6-1FEA-4512-B6C4-0188818053EE}"/>
                      </a:ext>
                    </a:extLst>
                  </p:cNvPr>
                  <p:cNvSpPr/>
                  <p:nvPr/>
                </p:nvSpPr>
                <p:spPr>
                  <a:xfrm>
                    <a:off x="6137358" y="3207598"/>
                    <a:ext cx="748005" cy="188302"/>
                  </a:xfrm>
                  <a:custGeom>
                    <a:avLst/>
                    <a:gdLst>
                      <a:gd name="connsiteX0" fmla="*/ 1750951 w 1750950"/>
                      <a:gd name="connsiteY0" fmla="*/ 0 h 440783"/>
                      <a:gd name="connsiteX1" fmla="*/ 1685777 w 1750950"/>
                      <a:gd name="connsiteY1" fmla="*/ 100728 h 440783"/>
                      <a:gd name="connsiteX2" fmla="*/ 1704929 w 1750950"/>
                      <a:gd name="connsiteY2" fmla="*/ 364727 h 440783"/>
                      <a:gd name="connsiteX3" fmla="*/ 1613052 w 1750950"/>
                      <a:gd name="connsiteY3" fmla="*/ 413604 h 440783"/>
                      <a:gd name="connsiteX4" fmla="*/ 1157329 w 1750950"/>
                      <a:gd name="connsiteY4" fmla="*/ 411848 h 440783"/>
                      <a:gd name="connsiteX5" fmla="*/ 0 w 1750950"/>
                      <a:gd name="connsiteY5" fmla="*/ 440783 h 440783"/>
                      <a:gd name="connsiteX6" fmla="*/ 526957 w 1750950"/>
                      <a:gd name="connsiteY6" fmla="*/ 188555 h 440783"/>
                      <a:gd name="connsiteX7" fmla="*/ 1173089 w 1750950"/>
                      <a:gd name="connsiteY7" fmla="*/ 144266 h 440783"/>
                      <a:gd name="connsiteX8" fmla="*/ 1750951 w 1750950"/>
                      <a:gd name="connsiteY8" fmla="*/ 0 h 440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50950" h="440783">
                        <a:moveTo>
                          <a:pt x="1750951" y="0"/>
                        </a:moveTo>
                        <a:cubicBezTo>
                          <a:pt x="1730410" y="33898"/>
                          <a:pt x="1700414" y="65224"/>
                          <a:pt x="1685777" y="100728"/>
                        </a:cubicBezTo>
                        <a:cubicBezTo>
                          <a:pt x="1692161" y="188727"/>
                          <a:pt x="1698546" y="276728"/>
                          <a:pt x="1704929" y="364727"/>
                        </a:cubicBezTo>
                        <a:cubicBezTo>
                          <a:pt x="1675667" y="384927"/>
                          <a:pt x="1653510" y="425477"/>
                          <a:pt x="1613052" y="413604"/>
                        </a:cubicBezTo>
                        <a:cubicBezTo>
                          <a:pt x="1461178" y="405721"/>
                          <a:pt x="1309267" y="405698"/>
                          <a:pt x="1157329" y="411848"/>
                        </a:cubicBezTo>
                        <a:cubicBezTo>
                          <a:pt x="771552" y="421493"/>
                          <a:pt x="385777" y="431138"/>
                          <a:pt x="0" y="440783"/>
                        </a:cubicBezTo>
                        <a:cubicBezTo>
                          <a:pt x="175652" y="356707"/>
                          <a:pt x="351306" y="272631"/>
                          <a:pt x="526957" y="188555"/>
                        </a:cubicBezTo>
                        <a:cubicBezTo>
                          <a:pt x="742232" y="173144"/>
                          <a:pt x="958321" y="162941"/>
                          <a:pt x="1173089" y="144266"/>
                        </a:cubicBezTo>
                        <a:cubicBezTo>
                          <a:pt x="1365710" y="96178"/>
                          <a:pt x="1558332" y="48089"/>
                          <a:pt x="1750951" y="0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Bold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6" name="Полилиния: фигура 224">
                    <a:extLst>
                      <a:ext uri="{FF2B5EF4-FFF2-40B4-BE49-F238E27FC236}">
                        <a16:creationId xmlns:a16="http://schemas.microsoft.com/office/drawing/2014/main" id="{02FBC3B0-73DC-4474-8F5F-BB25801A5C0A}"/>
                      </a:ext>
                    </a:extLst>
                  </p:cNvPr>
                  <p:cNvSpPr/>
                  <p:nvPr/>
                </p:nvSpPr>
                <p:spPr>
                  <a:xfrm>
                    <a:off x="6874737" y="4145117"/>
                    <a:ext cx="419226" cy="326021"/>
                  </a:xfrm>
                  <a:custGeom>
                    <a:avLst/>
                    <a:gdLst>
                      <a:gd name="connsiteX0" fmla="*/ 400928 w 981336"/>
                      <a:gd name="connsiteY0" fmla="*/ 763158 h 763157"/>
                      <a:gd name="connsiteX1" fmla="*/ 0 w 981336"/>
                      <a:gd name="connsiteY1" fmla="*/ 763158 h 763157"/>
                      <a:gd name="connsiteX2" fmla="*/ 40091 w 981336"/>
                      <a:gd name="connsiteY2" fmla="*/ 111522 h 763157"/>
                      <a:gd name="connsiteX3" fmla="*/ 75173 w 981336"/>
                      <a:gd name="connsiteY3" fmla="*/ 211774 h 763157"/>
                      <a:gd name="connsiteX4" fmla="*/ 145336 w 981336"/>
                      <a:gd name="connsiteY4" fmla="*/ 256887 h 763157"/>
                      <a:gd name="connsiteX5" fmla="*/ 471091 w 981336"/>
                      <a:gd name="connsiteY5" fmla="*/ 216786 h 763157"/>
                      <a:gd name="connsiteX6" fmla="*/ 887058 w 981336"/>
                      <a:gd name="connsiteY6" fmla="*/ 61396 h 763157"/>
                      <a:gd name="connsiteX7" fmla="*/ 930281 w 981336"/>
                      <a:gd name="connsiteY7" fmla="*/ 0 h 763157"/>
                      <a:gd name="connsiteX8" fmla="*/ 975383 w 981336"/>
                      <a:gd name="connsiteY8" fmla="*/ 88342 h 763157"/>
                      <a:gd name="connsiteX9" fmla="*/ 932165 w 981336"/>
                      <a:gd name="connsiteY9" fmla="*/ 111522 h 763157"/>
                      <a:gd name="connsiteX10" fmla="*/ 981337 w 981336"/>
                      <a:gd name="connsiteY10" fmla="*/ 336937 h 763157"/>
                      <a:gd name="connsiteX11" fmla="*/ 791837 w 981336"/>
                      <a:gd name="connsiteY11" fmla="*/ 309837 h 763157"/>
                      <a:gd name="connsiteX12" fmla="*/ 666394 w 981336"/>
                      <a:gd name="connsiteY12" fmla="*/ 449249 h 763157"/>
                      <a:gd name="connsiteX13" fmla="*/ 517140 w 981336"/>
                      <a:gd name="connsiteY13" fmla="*/ 512376 h 763157"/>
                      <a:gd name="connsiteX14" fmla="*/ 436010 w 981336"/>
                      <a:gd name="connsiteY14" fmla="*/ 617793 h 763157"/>
                      <a:gd name="connsiteX15" fmla="*/ 400928 w 981336"/>
                      <a:gd name="connsiteY15" fmla="*/ 763158 h 76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81336" h="763157">
                        <a:moveTo>
                          <a:pt x="400928" y="763158"/>
                        </a:moveTo>
                        <a:lnTo>
                          <a:pt x="0" y="763158"/>
                        </a:lnTo>
                        <a:lnTo>
                          <a:pt x="40091" y="111522"/>
                        </a:lnTo>
                        <a:lnTo>
                          <a:pt x="75173" y="211774"/>
                        </a:lnTo>
                        <a:lnTo>
                          <a:pt x="145336" y="256887"/>
                        </a:lnTo>
                        <a:lnTo>
                          <a:pt x="471091" y="216786"/>
                        </a:lnTo>
                        <a:lnTo>
                          <a:pt x="887058" y="61396"/>
                        </a:lnTo>
                        <a:lnTo>
                          <a:pt x="930281" y="0"/>
                        </a:lnTo>
                        <a:lnTo>
                          <a:pt x="975383" y="88342"/>
                        </a:lnTo>
                        <a:lnTo>
                          <a:pt x="932165" y="111522"/>
                        </a:lnTo>
                        <a:lnTo>
                          <a:pt x="981337" y="336937"/>
                        </a:lnTo>
                        <a:lnTo>
                          <a:pt x="791837" y="309837"/>
                        </a:lnTo>
                        <a:lnTo>
                          <a:pt x="666394" y="449249"/>
                        </a:lnTo>
                        <a:lnTo>
                          <a:pt x="517140" y="512376"/>
                        </a:lnTo>
                        <a:lnTo>
                          <a:pt x="436010" y="617793"/>
                        </a:lnTo>
                        <a:lnTo>
                          <a:pt x="400928" y="763158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Bold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7" name="Полилиния: фигура 225">
                    <a:extLst>
                      <a:ext uri="{FF2B5EF4-FFF2-40B4-BE49-F238E27FC236}">
                        <a16:creationId xmlns:a16="http://schemas.microsoft.com/office/drawing/2014/main" id="{B1BDDB4B-0A08-44F5-8737-5F813C9D63B0}"/>
                      </a:ext>
                    </a:extLst>
                  </p:cNvPr>
                  <p:cNvSpPr/>
                  <p:nvPr/>
                </p:nvSpPr>
                <p:spPr>
                  <a:xfrm>
                    <a:off x="6264100" y="4183237"/>
                    <a:ext cx="627310" cy="583398"/>
                  </a:xfrm>
                  <a:custGeom>
                    <a:avLst/>
                    <a:gdLst>
                      <a:gd name="connsiteX0" fmla="*/ 1392131 w 1468423"/>
                      <a:gd name="connsiteY0" fmla="*/ 1247769 h 1365635"/>
                      <a:gd name="connsiteX1" fmla="*/ 1351019 w 1468423"/>
                      <a:gd name="connsiteY1" fmla="*/ 1365635 h 1365635"/>
                      <a:gd name="connsiteX2" fmla="*/ 196765 w 1468423"/>
                      <a:gd name="connsiteY2" fmla="*/ 691325 h 1365635"/>
                      <a:gd name="connsiteX3" fmla="*/ 0 w 1468423"/>
                      <a:gd name="connsiteY3" fmla="*/ 520449 h 1365635"/>
                      <a:gd name="connsiteX4" fmla="*/ 1468424 w 1468423"/>
                      <a:gd name="connsiteY4" fmla="*/ 0 h 1365635"/>
                      <a:gd name="connsiteX5" fmla="*/ 1401167 w 1468423"/>
                      <a:gd name="connsiteY5" fmla="*/ 1170863 h 1365635"/>
                      <a:gd name="connsiteX6" fmla="*/ 1392131 w 1468423"/>
                      <a:gd name="connsiteY6" fmla="*/ 1247769 h 13656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68423" h="1365635">
                        <a:moveTo>
                          <a:pt x="1392131" y="1247769"/>
                        </a:moveTo>
                        <a:cubicBezTo>
                          <a:pt x="1378426" y="1287057"/>
                          <a:pt x="1364723" y="1326346"/>
                          <a:pt x="1351019" y="1365635"/>
                        </a:cubicBezTo>
                        <a:cubicBezTo>
                          <a:pt x="966418" y="1140658"/>
                          <a:pt x="580625" y="917341"/>
                          <a:pt x="196765" y="691325"/>
                        </a:cubicBezTo>
                        <a:cubicBezTo>
                          <a:pt x="131177" y="634367"/>
                          <a:pt x="65588" y="577407"/>
                          <a:pt x="0" y="520449"/>
                        </a:cubicBezTo>
                        <a:cubicBezTo>
                          <a:pt x="489475" y="346966"/>
                          <a:pt x="978948" y="173483"/>
                          <a:pt x="1468424" y="0"/>
                        </a:cubicBezTo>
                        <a:cubicBezTo>
                          <a:pt x="1445677" y="390260"/>
                          <a:pt x="1425562" y="780748"/>
                          <a:pt x="1401167" y="1170863"/>
                        </a:cubicBezTo>
                        <a:cubicBezTo>
                          <a:pt x="1398156" y="1196499"/>
                          <a:pt x="1395144" y="1222134"/>
                          <a:pt x="1392131" y="1247769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Bold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8" name="Полилиния: фигура 226">
                    <a:extLst>
                      <a:ext uri="{FF2B5EF4-FFF2-40B4-BE49-F238E27FC236}">
                        <a16:creationId xmlns:a16="http://schemas.microsoft.com/office/drawing/2014/main" id="{15A03558-9C7F-4CB8-B46D-215E6004FEC7}"/>
                      </a:ext>
                    </a:extLst>
                  </p:cNvPr>
                  <p:cNvSpPr/>
                  <p:nvPr/>
                </p:nvSpPr>
                <p:spPr>
                  <a:xfrm>
                    <a:off x="5441926" y="2860405"/>
                    <a:ext cx="631835" cy="552561"/>
                  </a:xfrm>
                  <a:custGeom>
                    <a:avLst/>
                    <a:gdLst>
                      <a:gd name="connsiteX0" fmla="*/ 1479017 w 1479016"/>
                      <a:gd name="connsiteY0" fmla="*/ 1026794 h 1293449"/>
                      <a:gd name="connsiteX1" fmla="*/ 1222327 w 1479016"/>
                      <a:gd name="connsiteY1" fmla="*/ 1026794 h 1293449"/>
                      <a:gd name="connsiteX2" fmla="*/ 1161738 w 1479016"/>
                      <a:gd name="connsiteY2" fmla="*/ 993462 h 1293449"/>
                      <a:gd name="connsiteX3" fmla="*/ 1079938 w 1479016"/>
                      <a:gd name="connsiteY3" fmla="*/ 1093458 h 1293449"/>
                      <a:gd name="connsiteX4" fmla="*/ 813329 w 1479016"/>
                      <a:gd name="connsiteY4" fmla="*/ 1190424 h 1293449"/>
                      <a:gd name="connsiteX5" fmla="*/ 783033 w 1479016"/>
                      <a:gd name="connsiteY5" fmla="*/ 1154062 h 1293449"/>
                      <a:gd name="connsiteX6" fmla="*/ 755767 w 1479016"/>
                      <a:gd name="connsiteY6" fmla="*/ 1202545 h 1293449"/>
                      <a:gd name="connsiteX7" fmla="*/ 570962 w 1479016"/>
                      <a:gd name="connsiteY7" fmla="*/ 1293450 h 1293449"/>
                      <a:gd name="connsiteX8" fmla="*/ 634581 w 1479016"/>
                      <a:gd name="connsiteY8" fmla="*/ 1129821 h 1293449"/>
                      <a:gd name="connsiteX9" fmla="*/ 580053 w 1479016"/>
                      <a:gd name="connsiteY9" fmla="*/ 990433 h 1293449"/>
                      <a:gd name="connsiteX10" fmla="*/ 498253 w 1479016"/>
                      <a:gd name="connsiteY10" fmla="*/ 954071 h 1293449"/>
                      <a:gd name="connsiteX11" fmla="*/ 464926 w 1479016"/>
                      <a:gd name="connsiteY11" fmla="*/ 975282 h 1293449"/>
                      <a:gd name="connsiteX12" fmla="*/ 301329 w 1479016"/>
                      <a:gd name="connsiteY12" fmla="*/ 802561 h 1293449"/>
                      <a:gd name="connsiteX13" fmla="*/ 334654 w 1479016"/>
                      <a:gd name="connsiteY13" fmla="*/ 757109 h 1293449"/>
                      <a:gd name="connsiteX14" fmla="*/ 331624 w 1479016"/>
                      <a:gd name="connsiteY14" fmla="*/ 744988 h 1293449"/>
                      <a:gd name="connsiteX15" fmla="*/ 301329 w 1479016"/>
                      <a:gd name="connsiteY15" fmla="*/ 754078 h 1293449"/>
                      <a:gd name="connsiteX16" fmla="*/ 134700 w 1479016"/>
                      <a:gd name="connsiteY16" fmla="*/ 669233 h 1293449"/>
                      <a:gd name="connsiteX17" fmla="*/ 7128 w 1479016"/>
                      <a:gd name="connsiteY17" fmla="*/ 487065 h 1293449"/>
                      <a:gd name="connsiteX18" fmla="*/ 27050 w 1479016"/>
                      <a:gd name="connsiteY18" fmla="*/ 297208 h 1293449"/>
                      <a:gd name="connsiteX19" fmla="*/ 0 w 1479016"/>
                      <a:gd name="connsiteY19" fmla="*/ 0 h 1293449"/>
                      <a:gd name="connsiteX20" fmla="*/ 39845 w 1479016"/>
                      <a:gd name="connsiteY20" fmla="*/ 13098 h 1293449"/>
                      <a:gd name="connsiteX21" fmla="*/ 40781 w 1479016"/>
                      <a:gd name="connsiteY21" fmla="*/ 12862 h 1293449"/>
                      <a:gd name="connsiteX22" fmla="*/ 323419 w 1479016"/>
                      <a:gd name="connsiteY22" fmla="*/ 135744 h 1293449"/>
                      <a:gd name="connsiteX23" fmla="*/ 989576 w 1479016"/>
                      <a:gd name="connsiteY23" fmla="*/ 534301 h 1293449"/>
                      <a:gd name="connsiteX24" fmla="*/ 1304831 w 1479016"/>
                      <a:gd name="connsiteY24" fmla="*/ 730727 h 1293449"/>
                      <a:gd name="connsiteX25" fmla="*/ 1465045 w 1479016"/>
                      <a:gd name="connsiteY25" fmla="*/ 896139 h 1293449"/>
                      <a:gd name="connsiteX26" fmla="*/ 1479011 w 1479016"/>
                      <a:gd name="connsiteY26" fmla="*/ 1026793 h 1293449"/>
                      <a:gd name="connsiteX27" fmla="*/ 1479011 w 1479016"/>
                      <a:gd name="connsiteY27" fmla="*/ 1026794 h 1293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479016" h="1293449">
                        <a:moveTo>
                          <a:pt x="1479017" y="1026794"/>
                        </a:moveTo>
                        <a:lnTo>
                          <a:pt x="1222327" y="1026794"/>
                        </a:lnTo>
                        <a:lnTo>
                          <a:pt x="1161738" y="993462"/>
                        </a:lnTo>
                        <a:lnTo>
                          <a:pt x="1079938" y="1093458"/>
                        </a:lnTo>
                        <a:lnTo>
                          <a:pt x="813329" y="1190424"/>
                        </a:lnTo>
                        <a:lnTo>
                          <a:pt x="783033" y="1154062"/>
                        </a:lnTo>
                        <a:lnTo>
                          <a:pt x="755767" y="1202545"/>
                        </a:lnTo>
                        <a:lnTo>
                          <a:pt x="570962" y="1293450"/>
                        </a:lnTo>
                        <a:lnTo>
                          <a:pt x="634581" y="1129821"/>
                        </a:lnTo>
                        <a:lnTo>
                          <a:pt x="580053" y="990433"/>
                        </a:lnTo>
                        <a:lnTo>
                          <a:pt x="498253" y="954071"/>
                        </a:lnTo>
                        <a:lnTo>
                          <a:pt x="464926" y="975282"/>
                        </a:lnTo>
                        <a:lnTo>
                          <a:pt x="301329" y="802561"/>
                        </a:lnTo>
                        <a:lnTo>
                          <a:pt x="334654" y="757109"/>
                        </a:lnTo>
                        <a:lnTo>
                          <a:pt x="331624" y="744988"/>
                        </a:lnTo>
                        <a:lnTo>
                          <a:pt x="301329" y="754078"/>
                        </a:lnTo>
                        <a:lnTo>
                          <a:pt x="134700" y="669233"/>
                        </a:lnTo>
                        <a:lnTo>
                          <a:pt x="7128" y="487065"/>
                        </a:lnTo>
                        <a:lnTo>
                          <a:pt x="27050" y="297208"/>
                        </a:lnTo>
                        <a:lnTo>
                          <a:pt x="0" y="0"/>
                        </a:lnTo>
                        <a:lnTo>
                          <a:pt x="39845" y="13098"/>
                        </a:lnTo>
                        <a:lnTo>
                          <a:pt x="40781" y="12862"/>
                        </a:lnTo>
                        <a:lnTo>
                          <a:pt x="323419" y="135744"/>
                        </a:lnTo>
                        <a:lnTo>
                          <a:pt x="989576" y="534301"/>
                        </a:lnTo>
                        <a:lnTo>
                          <a:pt x="1304831" y="730727"/>
                        </a:lnTo>
                        <a:lnTo>
                          <a:pt x="1465045" y="896139"/>
                        </a:lnTo>
                        <a:cubicBezTo>
                          <a:pt x="1469445" y="942364"/>
                          <a:pt x="1477379" y="986014"/>
                          <a:pt x="1479011" y="1026793"/>
                        </a:cubicBezTo>
                        <a:lnTo>
                          <a:pt x="1479011" y="1026794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Bold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9" name="Полилиния: фигура 227">
                    <a:extLst>
                      <a:ext uri="{FF2B5EF4-FFF2-40B4-BE49-F238E27FC236}">
                        <a16:creationId xmlns:a16="http://schemas.microsoft.com/office/drawing/2014/main" id="{ED8653E3-95D6-42C4-966A-571BE4012D5F}"/>
                      </a:ext>
                    </a:extLst>
                  </p:cNvPr>
                  <p:cNvSpPr/>
                  <p:nvPr/>
                </p:nvSpPr>
                <p:spPr>
                  <a:xfrm>
                    <a:off x="5684546" y="3284817"/>
                    <a:ext cx="396188" cy="422002"/>
                  </a:xfrm>
                  <a:custGeom>
                    <a:avLst/>
                    <a:gdLst>
                      <a:gd name="connsiteX0" fmla="*/ 136342 w 927406"/>
                      <a:gd name="connsiteY0" fmla="*/ 987835 h 987834"/>
                      <a:gd name="connsiteX1" fmla="*/ 12129 w 927406"/>
                      <a:gd name="connsiteY1" fmla="*/ 972690 h 987834"/>
                      <a:gd name="connsiteX2" fmla="*/ 9100 w 927406"/>
                      <a:gd name="connsiteY2" fmla="*/ 748445 h 987834"/>
                      <a:gd name="connsiteX3" fmla="*/ 130288 w 927406"/>
                      <a:gd name="connsiteY3" fmla="*/ 599974 h 987834"/>
                      <a:gd name="connsiteX4" fmla="*/ 0 w 927406"/>
                      <a:gd name="connsiteY4" fmla="*/ 345439 h 987834"/>
                      <a:gd name="connsiteX5" fmla="*/ 8015 w 927406"/>
                      <a:gd name="connsiteY5" fmla="*/ 297053 h 987834"/>
                      <a:gd name="connsiteX6" fmla="*/ 187844 w 927406"/>
                      <a:gd name="connsiteY6" fmla="*/ 209084 h 987834"/>
                      <a:gd name="connsiteX7" fmla="*/ 215116 w 927406"/>
                      <a:gd name="connsiteY7" fmla="*/ 160587 h 987834"/>
                      <a:gd name="connsiteX8" fmla="*/ 250667 w 927406"/>
                      <a:gd name="connsiteY8" fmla="*/ 195036 h 987834"/>
                      <a:gd name="connsiteX9" fmla="*/ 512002 w 927406"/>
                      <a:gd name="connsiteY9" fmla="*/ 99990 h 987834"/>
                      <a:gd name="connsiteX10" fmla="*/ 593802 w 927406"/>
                      <a:gd name="connsiteY10" fmla="*/ 0 h 987834"/>
                      <a:gd name="connsiteX11" fmla="*/ 660008 w 927406"/>
                      <a:gd name="connsiteY11" fmla="*/ 33320 h 987834"/>
                      <a:gd name="connsiteX12" fmla="*/ 911087 w 927406"/>
                      <a:gd name="connsiteY12" fmla="*/ 33320 h 987834"/>
                      <a:gd name="connsiteX13" fmla="*/ 921255 w 927406"/>
                      <a:gd name="connsiteY13" fmla="*/ 287729 h 987834"/>
                      <a:gd name="connsiteX14" fmla="*/ 924795 w 927406"/>
                      <a:gd name="connsiteY14" fmla="*/ 331374 h 987834"/>
                      <a:gd name="connsiteX15" fmla="*/ 908321 w 927406"/>
                      <a:gd name="connsiteY15" fmla="*/ 515549 h 987834"/>
                      <a:gd name="connsiteX16" fmla="*/ 896792 w 927406"/>
                      <a:gd name="connsiteY16" fmla="*/ 591028 h 987834"/>
                      <a:gd name="connsiteX17" fmla="*/ 836407 w 927406"/>
                      <a:gd name="connsiteY17" fmla="*/ 545595 h 987834"/>
                      <a:gd name="connsiteX18" fmla="*/ 693789 w 927406"/>
                      <a:gd name="connsiteY18" fmla="*/ 554522 h 987834"/>
                      <a:gd name="connsiteX19" fmla="*/ 598294 w 927406"/>
                      <a:gd name="connsiteY19" fmla="*/ 693025 h 987834"/>
                      <a:gd name="connsiteX20" fmla="*/ 524132 w 927406"/>
                      <a:gd name="connsiteY20" fmla="*/ 772693 h 987834"/>
                      <a:gd name="connsiteX21" fmla="*/ 394311 w 927406"/>
                      <a:gd name="connsiteY21" fmla="*/ 786734 h 987834"/>
                      <a:gd name="connsiteX22" fmla="*/ 355802 w 927406"/>
                      <a:gd name="connsiteY22" fmla="*/ 777968 h 987834"/>
                      <a:gd name="connsiteX23" fmla="*/ 366586 w 927406"/>
                      <a:gd name="connsiteY23" fmla="*/ 845422 h 987834"/>
                      <a:gd name="connsiteX24" fmla="*/ 166629 w 927406"/>
                      <a:gd name="connsiteY24" fmla="*/ 881771 h 987834"/>
                      <a:gd name="connsiteX25" fmla="*/ 136342 w 927406"/>
                      <a:gd name="connsiteY25" fmla="*/ 987835 h 987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927406" h="987834">
                        <a:moveTo>
                          <a:pt x="136342" y="987835"/>
                        </a:moveTo>
                        <a:cubicBezTo>
                          <a:pt x="94938" y="982787"/>
                          <a:pt x="53534" y="977738"/>
                          <a:pt x="12129" y="972690"/>
                        </a:cubicBezTo>
                        <a:cubicBezTo>
                          <a:pt x="11115" y="897941"/>
                          <a:pt x="10110" y="823194"/>
                          <a:pt x="9100" y="748445"/>
                        </a:cubicBezTo>
                        <a:cubicBezTo>
                          <a:pt x="49495" y="698955"/>
                          <a:pt x="89891" y="649464"/>
                          <a:pt x="130288" y="599974"/>
                        </a:cubicBezTo>
                        <a:cubicBezTo>
                          <a:pt x="86857" y="515129"/>
                          <a:pt x="43429" y="430284"/>
                          <a:pt x="0" y="345439"/>
                        </a:cubicBezTo>
                        <a:cubicBezTo>
                          <a:pt x="4055" y="330238"/>
                          <a:pt x="-3784" y="307064"/>
                          <a:pt x="8015" y="297053"/>
                        </a:cubicBezTo>
                        <a:cubicBezTo>
                          <a:pt x="67956" y="267730"/>
                          <a:pt x="127901" y="238407"/>
                          <a:pt x="187844" y="209084"/>
                        </a:cubicBezTo>
                        <a:cubicBezTo>
                          <a:pt x="196933" y="192918"/>
                          <a:pt x="206026" y="176753"/>
                          <a:pt x="215116" y="160587"/>
                        </a:cubicBezTo>
                        <a:cubicBezTo>
                          <a:pt x="227401" y="170458"/>
                          <a:pt x="235626" y="195372"/>
                          <a:pt x="250667" y="195036"/>
                        </a:cubicBezTo>
                        <a:cubicBezTo>
                          <a:pt x="337779" y="163354"/>
                          <a:pt x="424889" y="131672"/>
                          <a:pt x="512002" y="99990"/>
                        </a:cubicBezTo>
                        <a:cubicBezTo>
                          <a:pt x="539268" y="66660"/>
                          <a:pt x="566534" y="33330"/>
                          <a:pt x="593802" y="0"/>
                        </a:cubicBezTo>
                        <a:cubicBezTo>
                          <a:pt x="616089" y="10263"/>
                          <a:pt x="636573" y="27540"/>
                          <a:pt x="660008" y="33320"/>
                        </a:cubicBezTo>
                        <a:cubicBezTo>
                          <a:pt x="743702" y="33320"/>
                          <a:pt x="827393" y="33320"/>
                          <a:pt x="911087" y="33320"/>
                        </a:cubicBezTo>
                        <a:cubicBezTo>
                          <a:pt x="914477" y="118123"/>
                          <a:pt x="917865" y="202926"/>
                          <a:pt x="921255" y="287729"/>
                        </a:cubicBezTo>
                        <a:cubicBezTo>
                          <a:pt x="934510" y="288344"/>
                          <a:pt x="921746" y="318985"/>
                          <a:pt x="924795" y="331374"/>
                        </a:cubicBezTo>
                        <a:cubicBezTo>
                          <a:pt x="921657" y="393005"/>
                          <a:pt x="920460" y="454834"/>
                          <a:pt x="908321" y="515549"/>
                        </a:cubicBezTo>
                        <a:cubicBezTo>
                          <a:pt x="904477" y="540709"/>
                          <a:pt x="900635" y="565868"/>
                          <a:pt x="896792" y="591028"/>
                        </a:cubicBezTo>
                        <a:cubicBezTo>
                          <a:pt x="876439" y="576596"/>
                          <a:pt x="857767" y="556807"/>
                          <a:pt x="836407" y="545595"/>
                        </a:cubicBezTo>
                        <a:cubicBezTo>
                          <a:pt x="788867" y="548570"/>
                          <a:pt x="741329" y="551547"/>
                          <a:pt x="693789" y="554522"/>
                        </a:cubicBezTo>
                        <a:cubicBezTo>
                          <a:pt x="661513" y="600337"/>
                          <a:pt x="632851" y="649024"/>
                          <a:pt x="598294" y="693025"/>
                        </a:cubicBezTo>
                        <a:cubicBezTo>
                          <a:pt x="573573" y="719581"/>
                          <a:pt x="548852" y="746137"/>
                          <a:pt x="524132" y="772693"/>
                        </a:cubicBezTo>
                        <a:cubicBezTo>
                          <a:pt x="480928" y="776888"/>
                          <a:pt x="437171" y="784935"/>
                          <a:pt x="394311" y="786734"/>
                        </a:cubicBezTo>
                        <a:cubicBezTo>
                          <a:pt x="383048" y="785830"/>
                          <a:pt x="352512" y="760209"/>
                          <a:pt x="355802" y="777968"/>
                        </a:cubicBezTo>
                        <a:cubicBezTo>
                          <a:pt x="359396" y="800452"/>
                          <a:pt x="362991" y="822937"/>
                          <a:pt x="366586" y="845422"/>
                        </a:cubicBezTo>
                        <a:cubicBezTo>
                          <a:pt x="299935" y="857538"/>
                          <a:pt x="233282" y="869654"/>
                          <a:pt x="166629" y="881771"/>
                        </a:cubicBezTo>
                        <a:cubicBezTo>
                          <a:pt x="156533" y="917126"/>
                          <a:pt x="146438" y="952480"/>
                          <a:pt x="136342" y="987835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Bold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0" name="Полилиния: фигура 228">
                    <a:extLst>
                      <a:ext uri="{FF2B5EF4-FFF2-40B4-BE49-F238E27FC236}">
                        <a16:creationId xmlns:a16="http://schemas.microsoft.com/office/drawing/2014/main" id="{8B5D2885-4E56-47E0-AD9B-252BA592234D}"/>
                      </a:ext>
                    </a:extLst>
                  </p:cNvPr>
                  <p:cNvSpPr/>
                  <p:nvPr/>
                </p:nvSpPr>
                <p:spPr>
                  <a:xfrm>
                    <a:off x="5283263" y="3068223"/>
                    <a:ext cx="494173" cy="630692"/>
                  </a:xfrm>
                  <a:custGeom>
                    <a:avLst/>
                    <a:gdLst>
                      <a:gd name="connsiteX0" fmla="*/ 951415 w 1156773"/>
                      <a:gd name="connsiteY0" fmla="*/ 1476341 h 1476341"/>
                      <a:gd name="connsiteX1" fmla="*/ 727271 w 1156773"/>
                      <a:gd name="connsiteY1" fmla="*/ 1464543 h 1476341"/>
                      <a:gd name="connsiteX2" fmla="*/ 154676 w 1156773"/>
                      <a:gd name="connsiteY2" fmla="*/ 1276672 h 1476341"/>
                      <a:gd name="connsiteX3" fmla="*/ 0 w 1156773"/>
                      <a:gd name="connsiteY3" fmla="*/ 1218293 h 1476341"/>
                      <a:gd name="connsiteX4" fmla="*/ 0 w 1156773"/>
                      <a:gd name="connsiteY4" fmla="*/ 865103 h 1476341"/>
                      <a:gd name="connsiteX5" fmla="*/ 352503 w 1156773"/>
                      <a:gd name="connsiteY5" fmla="*/ 91407 h 1476341"/>
                      <a:gd name="connsiteX6" fmla="*/ 378614 w 1156773"/>
                      <a:gd name="connsiteY6" fmla="*/ 0 h 1476341"/>
                      <a:gd name="connsiteX7" fmla="*/ 506108 w 1156773"/>
                      <a:gd name="connsiteY7" fmla="*/ 182778 h 1476341"/>
                      <a:gd name="connsiteX8" fmla="*/ 672736 w 1156773"/>
                      <a:gd name="connsiteY8" fmla="*/ 267623 h 1476341"/>
                      <a:gd name="connsiteX9" fmla="*/ 703031 w 1156773"/>
                      <a:gd name="connsiteY9" fmla="*/ 258532 h 1476341"/>
                      <a:gd name="connsiteX10" fmla="*/ 706061 w 1156773"/>
                      <a:gd name="connsiteY10" fmla="*/ 270653 h 1476341"/>
                      <a:gd name="connsiteX11" fmla="*/ 672736 w 1156773"/>
                      <a:gd name="connsiteY11" fmla="*/ 316106 h 1476341"/>
                      <a:gd name="connsiteX12" fmla="*/ 836335 w 1156773"/>
                      <a:gd name="connsiteY12" fmla="*/ 488826 h 1476341"/>
                      <a:gd name="connsiteX13" fmla="*/ 869660 w 1156773"/>
                      <a:gd name="connsiteY13" fmla="*/ 467615 h 1476341"/>
                      <a:gd name="connsiteX14" fmla="*/ 951460 w 1156773"/>
                      <a:gd name="connsiteY14" fmla="*/ 503978 h 1476341"/>
                      <a:gd name="connsiteX15" fmla="*/ 1005992 w 1156773"/>
                      <a:gd name="connsiteY15" fmla="*/ 643366 h 1476341"/>
                      <a:gd name="connsiteX16" fmla="*/ 942609 w 1156773"/>
                      <a:gd name="connsiteY16" fmla="*/ 806381 h 1476341"/>
                      <a:gd name="connsiteX17" fmla="*/ 942307 w 1156773"/>
                      <a:gd name="connsiteY17" fmla="*/ 806523 h 1476341"/>
                      <a:gd name="connsiteX18" fmla="*/ 939341 w 1156773"/>
                      <a:gd name="connsiteY18" fmla="*/ 852443 h 1476341"/>
                      <a:gd name="connsiteX19" fmla="*/ 1069613 w 1156773"/>
                      <a:gd name="connsiteY19" fmla="*/ 1106979 h 1476341"/>
                      <a:gd name="connsiteX20" fmla="*/ 948428 w 1156773"/>
                      <a:gd name="connsiteY20" fmla="*/ 1255457 h 1476341"/>
                      <a:gd name="connsiteX21" fmla="*/ 951415 w 1156773"/>
                      <a:gd name="connsiteY21" fmla="*/ 1476338 h 1476341"/>
                      <a:gd name="connsiteX22" fmla="*/ 1156774 w 1156773"/>
                      <a:gd name="connsiteY22" fmla="*/ 670402 h 1476341"/>
                      <a:gd name="connsiteX23" fmla="*/ 1156774 w 1156773"/>
                      <a:gd name="connsiteY23" fmla="*/ 670404 h 1476341"/>
                      <a:gd name="connsiteX24" fmla="*/ 1154444 w 1156773"/>
                      <a:gd name="connsiteY24" fmla="*/ 667607 h 1476341"/>
                      <a:gd name="connsiteX25" fmla="*/ 1156774 w 1156773"/>
                      <a:gd name="connsiteY25" fmla="*/ 670402 h 147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156773" h="1476341">
                        <a:moveTo>
                          <a:pt x="951415" y="1476341"/>
                        </a:moveTo>
                        <a:lnTo>
                          <a:pt x="727271" y="1464543"/>
                        </a:lnTo>
                        <a:lnTo>
                          <a:pt x="154676" y="1276672"/>
                        </a:lnTo>
                        <a:lnTo>
                          <a:pt x="0" y="1218293"/>
                        </a:lnTo>
                        <a:lnTo>
                          <a:pt x="0" y="865103"/>
                        </a:lnTo>
                        <a:lnTo>
                          <a:pt x="352503" y="91407"/>
                        </a:lnTo>
                        <a:lnTo>
                          <a:pt x="378614" y="0"/>
                        </a:lnTo>
                        <a:lnTo>
                          <a:pt x="506108" y="182778"/>
                        </a:lnTo>
                        <a:lnTo>
                          <a:pt x="672736" y="267623"/>
                        </a:lnTo>
                        <a:lnTo>
                          <a:pt x="703031" y="258532"/>
                        </a:lnTo>
                        <a:lnTo>
                          <a:pt x="706061" y="270653"/>
                        </a:lnTo>
                        <a:lnTo>
                          <a:pt x="672736" y="316106"/>
                        </a:lnTo>
                        <a:lnTo>
                          <a:pt x="836335" y="488826"/>
                        </a:lnTo>
                        <a:lnTo>
                          <a:pt x="869660" y="467615"/>
                        </a:lnTo>
                        <a:lnTo>
                          <a:pt x="951460" y="503978"/>
                        </a:lnTo>
                        <a:lnTo>
                          <a:pt x="1005992" y="643366"/>
                        </a:lnTo>
                        <a:lnTo>
                          <a:pt x="942609" y="806381"/>
                        </a:lnTo>
                        <a:lnTo>
                          <a:pt x="942307" y="806523"/>
                        </a:lnTo>
                        <a:lnTo>
                          <a:pt x="939341" y="852443"/>
                        </a:lnTo>
                        <a:lnTo>
                          <a:pt x="1069613" y="1106979"/>
                        </a:lnTo>
                        <a:lnTo>
                          <a:pt x="948428" y="1255457"/>
                        </a:lnTo>
                        <a:lnTo>
                          <a:pt x="951415" y="1476338"/>
                        </a:lnTo>
                        <a:close/>
                        <a:moveTo>
                          <a:pt x="1156774" y="670402"/>
                        </a:moveTo>
                        <a:lnTo>
                          <a:pt x="1156774" y="670404"/>
                        </a:lnTo>
                        <a:lnTo>
                          <a:pt x="1154444" y="667607"/>
                        </a:lnTo>
                        <a:lnTo>
                          <a:pt x="1156774" y="670402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Bold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1" name="Полилиния: фигура 229">
                    <a:extLst>
                      <a:ext uri="{FF2B5EF4-FFF2-40B4-BE49-F238E27FC236}">
                        <a16:creationId xmlns:a16="http://schemas.microsoft.com/office/drawing/2014/main" id="{ED00B93B-09AB-4F35-90AD-28096DD38A1C}"/>
                      </a:ext>
                    </a:extLst>
                  </p:cNvPr>
                  <p:cNvSpPr/>
                  <p:nvPr/>
                </p:nvSpPr>
                <p:spPr>
                  <a:xfrm>
                    <a:off x="5677786" y="3511166"/>
                    <a:ext cx="463568" cy="632873"/>
                  </a:xfrm>
                  <a:custGeom>
                    <a:avLst/>
                    <a:gdLst>
                      <a:gd name="connsiteX0" fmla="*/ 152700 w 1085131"/>
                      <a:gd name="connsiteY0" fmla="*/ 456093 h 1481446"/>
                      <a:gd name="connsiteX1" fmla="*/ 243778 w 1085131"/>
                      <a:gd name="connsiteY1" fmla="*/ 550033 h 1481446"/>
                      <a:gd name="connsiteX2" fmla="*/ 448669 w 1085131"/>
                      <a:gd name="connsiteY2" fmla="*/ 999071 h 1481446"/>
                      <a:gd name="connsiteX3" fmla="*/ 439628 w 1085131"/>
                      <a:gd name="connsiteY3" fmla="*/ 1068385 h 1481446"/>
                      <a:gd name="connsiteX4" fmla="*/ 379366 w 1085131"/>
                      <a:gd name="connsiteY4" fmla="*/ 1330574 h 1481446"/>
                      <a:gd name="connsiteX5" fmla="*/ 414607 w 1085131"/>
                      <a:gd name="connsiteY5" fmla="*/ 1481446 h 1481446"/>
                      <a:gd name="connsiteX6" fmla="*/ 758445 w 1085131"/>
                      <a:gd name="connsiteY6" fmla="*/ 1342854 h 1481446"/>
                      <a:gd name="connsiteX7" fmla="*/ 1043273 w 1085131"/>
                      <a:gd name="connsiteY7" fmla="*/ 1246051 h 1481446"/>
                      <a:gd name="connsiteX8" fmla="*/ 1073597 w 1085131"/>
                      <a:gd name="connsiteY8" fmla="*/ 1230163 h 1481446"/>
                      <a:gd name="connsiteX9" fmla="*/ 1085132 w 1085131"/>
                      <a:gd name="connsiteY9" fmla="*/ 1172290 h 1481446"/>
                      <a:gd name="connsiteX10" fmla="*/ 996878 w 1085131"/>
                      <a:gd name="connsiteY10" fmla="*/ 988694 h 1481446"/>
                      <a:gd name="connsiteX11" fmla="*/ 981474 w 1085131"/>
                      <a:gd name="connsiteY11" fmla="*/ 860150 h 1481446"/>
                      <a:gd name="connsiteX12" fmla="*/ 930392 w 1085131"/>
                      <a:gd name="connsiteY12" fmla="*/ 845692 h 1481446"/>
                      <a:gd name="connsiteX13" fmla="*/ 887044 w 1085131"/>
                      <a:gd name="connsiteY13" fmla="*/ 228601 h 1481446"/>
                      <a:gd name="connsiteX14" fmla="*/ 918292 w 1085131"/>
                      <a:gd name="connsiteY14" fmla="*/ 2856 h 1481446"/>
                      <a:gd name="connsiteX15" fmla="*/ 855027 w 1085131"/>
                      <a:gd name="connsiteY15" fmla="*/ 15578 h 1481446"/>
                      <a:gd name="connsiteX16" fmla="*/ 709608 w 1085131"/>
                      <a:gd name="connsiteY16" fmla="*/ 24669 h 1481446"/>
                      <a:gd name="connsiteX17" fmla="*/ 621749 w 1085131"/>
                      <a:gd name="connsiteY17" fmla="*/ 154967 h 1481446"/>
                      <a:gd name="connsiteX18" fmla="*/ 531276 w 1085131"/>
                      <a:gd name="connsiteY18" fmla="*/ 228382 h 1481446"/>
                      <a:gd name="connsiteX19" fmla="*/ 432945 w 1085131"/>
                      <a:gd name="connsiteY19" fmla="*/ 243533 h 1481446"/>
                      <a:gd name="connsiteX20" fmla="*/ 368847 w 1085131"/>
                      <a:gd name="connsiteY20" fmla="*/ 223906 h 1481446"/>
                      <a:gd name="connsiteX21" fmla="*/ 379519 w 1085131"/>
                      <a:gd name="connsiteY21" fmla="*/ 283756 h 1481446"/>
                      <a:gd name="connsiteX22" fmla="*/ 339347 w 1085131"/>
                      <a:gd name="connsiteY22" fmla="*/ 293904 h 1481446"/>
                      <a:gd name="connsiteX23" fmla="*/ 325194 w 1085131"/>
                      <a:gd name="connsiteY23" fmla="*/ 260674 h 1481446"/>
                      <a:gd name="connsiteX24" fmla="*/ 266229 w 1085131"/>
                      <a:gd name="connsiteY24" fmla="*/ 266485 h 1481446"/>
                      <a:gd name="connsiteX25" fmla="*/ 272313 w 1085131"/>
                      <a:gd name="connsiteY25" fmla="*/ 306997 h 1481446"/>
                      <a:gd name="connsiteX26" fmla="*/ 112153 w 1085131"/>
                      <a:gd name="connsiteY26" fmla="*/ 327267 h 1481446"/>
                      <a:gd name="connsiteX27" fmla="*/ 82098 w 1085131"/>
                      <a:gd name="connsiteY27" fmla="*/ 353321 h 1481446"/>
                      <a:gd name="connsiteX28" fmla="*/ 0 w 1085131"/>
                      <a:gd name="connsiteY28" fmla="*/ 315753 h 1481446"/>
                      <a:gd name="connsiteX29" fmla="*/ 3195 w 1085131"/>
                      <a:gd name="connsiteY29" fmla="*/ 435792 h 1481446"/>
                      <a:gd name="connsiteX30" fmla="*/ 152702 w 1085131"/>
                      <a:gd name="connsiteY30" fmla="*/ 456091 h 1481446"/>
                      <a:gd name="connsiteX31" fmla="*/ 152700 w 1085131"/>
                      <a:gd name="connsiteY31" fmla="*/ 456093 h 148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085131" h="1481446">
                        <a:moveTo>
                          <a:pt x="152700" y="456093"/>
                        </a:moveTo>
                        <a:lnTo>
                          <a:pt x="243778" y="550033"/>
                        </a:lnTo>
                        <a:lnTo>
                          <a:pt x="448669" y="999071"/>
                        </a:lnTo>
                        <a:lnTo>
                          <a:pt x="439628" y="1068385"/>
                        </a:lnTo>
                        <a:cubicBezTo>
                          <a:pt x="439628" y="1068385"/>
                          <a:pt x="379254" y="1266980"/>
                          <a:pt x="379366" y="1330574"/>
                        </a:cubicBezTo>
                        <a:cubicBezTo>
                          <a:pt x="379525" y="1394168"/>
                          <a:pt x="390903" y="1439310"/>
                          <a:pt x="414607" y="1481446"/>
                        </a:cubicBezTo>
                        <a:cubicBezTo>
                          <a:pt x="490353" y="1451285"/>
                          <a:pt x="758445" y="1342854"/>
                          <a:pt x="758445" y="1342854"/>
                        </a:cubicBezTo>
                        <a:lnTo>
                          <a:pt x="1043273" y="1246051"/>
                        </a:lnTo>
                        <a:cubicBezTo>
                          <a:pt x="1043273" y="1246051"/>
                          <a:pt x="1065212" y="1241360"/>
                          <a:pt x="1073597" y="1230163"/>
                        </a:cubicBezTo>
                        <a:cubicBezTo>
                          <a:pt x="1081974" y="1218964"/>
                          <a:pt x="1085132" y="1172290"/>
                          <a:pt x="1085132" y="1172290"/>
                        </a:cubicBezTo>
                        <a:lnTo>
                          <a:pt x="996878" y="988694"/>
                        </a:lnTo>
                        <a:lnTo>
                          <a:pt x="981474" y="860150"/>
                        </a:lnTo>
                        <a:lnTo>
                          <a:pt x="930392" y="845692"/>
                        </a:lnTo>
                        <a:lnTo>
                          <a:pt x="887044" y="228601"/>
                        </a:lnTo>
                        <a:lnTo>
                          <a:pt x="918292" y="2856"/>
                        </a:lnTo>
                        <a:lnTo>
                          <a:pt x="855027" y="15578"/>
                        </a:lnTo>
                        <a:cubicBezTo>
                          <a:pt x="806555" y="18609"/>
                          <a:pt x="731790" y="-26717"/>
                          <a:pt x="709608" y="24669"/>
                        </a:cubicBezTo>
                        <a:lnTo>
                          <a:pt x="621749" y="154967"/>
                        </a:lnTo>
                        <a:lnTo>
                          <a:pt x="531276" y="228382"/>
                        </a:lnTo>
                        <a:lnTo>
                          <a:pt x="432945" y="243533"/>
                        </a:lnTo>
                        <a:lnTo>
                          <a:pt x="368847" y="223906"/>
                        </a:lnTo>
                        <a:lnTo>
                          <a:pt x="379519" y="283756"/>
                        </a:lnTo>
                        <a:lnTo>
                          <a:pt x="339347" y="293904"/>
                        </a:lnTo>
                        <a:lnTo>
                          <a:pt x="325194" y="260674"/>
                        </a:lnTo>
                        <a:lnTo>
                          <a:pt x="266229" y="266485"/>
                        </a:lnTo>
                        <a:lnTo>
                          <a:pt x="272313" y="306997"/>
                        </a:lnTo>
                        <a:lnTo>
                          <a:pt x="112153" y="327267"/>
                        </a:lnTo>
                        <a:lnTo>
                          <a:pt x="82098" y="353321"/>
                        </a:lnTo>
                        <a:lnTo>
                          <a:pt x="0" y="315753"/>
                        </a:lnTo>
                        <a:lnTo>
                          <a:pt x="3195" y="435792"/>
                        </a:lnTo>
                        <a:lnTo>
                          <a:pt x="152702" y="456091"/>
                        </a:lnTo>
                        <a:lnTo>
                          <a:pt x="152700" y="456093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Bold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2" name="Полилиния: фигура 230">
                    <a:extLst>
                      <a:ext uri="{FF2B5EF4-FFF2-40B4-BE49-F238E27FC236}">
                        <a16:creationId xmlns:a16="http://schemas.microsoft.com/office/drawing/2014/main" id="{041EEEC7-8B8E-44B6-BC07-D7F8E535626B}"/>
                      </a:ext>
                    </a:extLst>
                  </p:cNvPr>
                  <p:cNvSpPr/>
                  <p:nvPr/>
                </p:nvSpPr>
                <p:spPr>
                  <a:xfrm>
                    <a:off x="6520037" y="3562720"/>
                    <a:ext cx="400964" cy="664777"/>
                  </a:xfrm>
                  <a:custGeom>
                    <a:avLst/>
                    <a:gdLst>
                      <a:gd name="connsiteX0" fmla="*/ 474316 w 938586"/>
                      <a:gd name="connsiteY0" fmla="*/ 1378225 h 1556126"/>
                      <a:gd name="connsiteX1" fmla="*/ 605157 w 938586"/>
                      <a:gd name="connsiteY1" fmla="*/ 1406853 h 1556126"/>
                      <a:gd name="connsiteX2" fmla="*/ 562224 w 938586"/>
                      <a:gd name="connsiteY2" fmla="*/ 1474333 h 1556126"/>
                      <a:gd name="connsiteX3" fmla="*/ 582673 w 938586"/>
                      <a:gd name="connsiteY3" fmla="*/ 1556126 h 1556126"/>
                      <a:gd name="connsiteX4" fmla="*/ 875028 w 938586"/>
                      <a:gd name="connsiteY4" fmla="*/ 1449794 h 1556126"/>
                      <a:gd name="connsiteX5" fmla="*/ 885252 w 938586"/>
                      <a:gd name="connsiteY5" fmla="*/ 685023 h 1556126"/>
                      <a:gd name="connsiteX6" fmla="*/ 885252 w 938586"/>
                      <a:gd name="connsiteY6" fmla="*/ 556198 h 1556126"/>
                      <a:gd name="connsiteX7" fmla="*/ 938587 w 938586"/>
                      <a:gd name="connsiteY7" fmla="*/ 462707 h 1556126"/>
                      <a:gd name="connsiteX8" fmla="*/ 862762 w 938586"/>
                      <a:gd name="connsiteY8" fmla="*/ 417148 h 1556126"/>
                      <a:gd name="connsiteX9" fmla="*/ 838230 w 938586"/>
                      <a:gd name="connsiteY9" fmla="*/ 16359 h 1556126"/>
                      <a:gd name="connsiteX10" fmla="*/ 791205 w 938586"/>
                      <a:gd name="connsiteY10" fmla="*/ 24538 h 1556126"/>
                      <a:gd name="connsiteX11" fmla="*/ 688982 w 938586"/>
                      <a:gd name="connsiteY11" fmla="*/ 116556 h 1556126"/>
                      <a:gd name="connsiteX12" fmla="*/ 586761 w 938586"/>
                      <a:gd name="connsiteY12" fmla="*/ 6135 h 1556126"/>
                      <a:gd name="connsiteX13" fmla="*/ 484536 w 938586"/>
                      <a:gd name="connsiteY13" fmla="*/ 0 h 1556126"/>
                      <a:gd name="connsiteX14" fmla="*/ 484536 w 938586"/>
                      <a:gd name="connsiteY14" fmla="*/ 30672 h 1556126"/>
                      <a:gd name="connsiteX15" fmla="*/ 396625 w 938586"/>
                      <a:gd name="connsiteY15" fmla="*/ 32718 h 1556126"/>
                      <a:gd name="connsiteX16" fmla="*/ 386403 w 938586"/>
                      <a:gd name="connsiteY16" fmla="*/ 51121 h 1556126"/>
                      <a:gd name="connsiteX17" fmla="*/ 359824 w 938586"/>
                      <a:gd name="connsiteY17" fmla="*/ 53166 h 1556126"/>
                      <a:gd name="connsiteX18" fmla="*/ 357784 w 938586"/>
                      <a:gd name="connsiteY18" fmla="*/ 32718 h 1556126"/>
                      <a:gd name="connsiteX19" fmla="*/ 30668 w 938586"/>
                      <a:gd name="connsiteY19" fmla="*/ 49076 h 1556126"/>
                      <a:gd name="connsiteX20" fmla="*/ 32714 w 938586"/>
                      <a:gd name="connsiteY20" fmla="*/ 772951 h 1556126"/>
                      <a:gd name="connsiteX21" fmla="*/ 38844 w 938586"/>
                      <a:gd name="connsiteY21" fmla="*/ 860879 h 1556126"/>
                      <a:gd name="connsiteX22" fmla="*/ 0 w 938586"/>
                      <a:gd name="connsiteY22" fmla="*/ 956987 h 1556126"/>
                      <a:gd name="connsiteX23" fmla="*/ 18402 w 938586"/>
                      <a:gd name="connsiteY23" fmla="*/ 1016287 h 1556126"/>
                      <a:gd name="connsiteX24" fmla="*/ 61335 w 938586"/>
                      <a:gd name="connsiteY24" fmla="*/ 999928 h 1556126"/>
                      <a:gd name="connsiteX25" fmla="*/ 173780 w 938586"/>
                      <a:gd name="connsiteY25" fmla="*/ 1032646 h 1556126"/>
                      <a:gd name="connsiteX26" fmla="*/ 537692 w 938586"/>
                      <a:gd name="connsiteY26" fmla="*/ 1134888 h 1556126"/>
                      <a:gd name="connsiteX27" fmla="*/ 474316 w 938586"/>
                      <a:gd name="connsiteY27" fmla="*/ 1378225 h 1556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938586" h="1556126">
                        <a:moveTo>
                          <a:pt x="474316" y="1378225"/>
                        </a:moveTo>
                        <a:lnTo>
                          <a:pt x="605157" y="1406853"/>
                        </a:lnTo>
                        <a:lnTo>
                          <a:pt x="562224" y="1474333"/>
                        </a:lnTo>
                        <a:lnTo>
                          <a:pt x="582673" y="1556126"/>
                        </a:lnTo>
                        <a:lnTo>
                          <a:pt x="875028" y="1449794"/>
                        </a:lnTo>
                        <a:lnTo>
                          <a:pt x="885252" y="685023"/>
                        </a:lnTo>
                        <a:lnTo>
                          <a:pt x="885252" y="556198"/>
                        </a:lnTo>
                        <a:lnTo>
                          <a:pt x="938587" y="462707"/>
                        </a:lnTo>
                        <a:lnTo>
                          <a:pt x="862762" y="417148"/>
                        </a:lnTo>
                        <a:lnTo>
                          <a:pt x="838230" y="16359"/>
                        </a:lnTo>
                        <a:lnTo>
                          <a:pt x="791205" y="24538"/>
                        </a:lnTo>
                        <a:lnTo>
                          <a:pt x="688982" y="116556"/>
                        </a:lnTo>
                        <a:lnTo>
                          <a:pt x="586761" y="6135"/>
                        </a:lnTo>
                        <a:lnTo>
                          <a:pt x="484536" y="0"/>
                        </a:lnTo>
                        <a:lnTo>
                          <a:pt x="484536" y="30672"/>
                        </a:lnTo>
                        <a:lnTo>
                          <a:pt x="396625" y="32718"/>
                        </a:lnTo>
                        <a:lnTo>
                          <a:pt x="386403" y="51121"/>
                        </a:lnTo>
                        <a:lnTo>
                          <a:pt x="359824" y="53166"/>
                        </a:lnTo>
                        <a:lnTo>
                          <a:pt x="357784" y="32718"/>
                        </a:lnTo>
                        <a:lnTo>
                          <a:pt x="30668" y="49076"/>
                        </a:lnTo>
                        <a:lnTo>
                          <a:pt x="32714" y="772951"/>
                        </a:lnTo>
                        <a:lnTo>
                          <a:pt x="38844" y="860879"/>
                        </a:lnTo>
                        <a:lnTo>
                          <a:pt x="0" y="956987"/>
                        </a:lnTo>
                        <a:lnTo>
                          <a:pt x="18402" y="1016287"/>
                        </a:lnTo>
                        <a:lnTo>
                          <a:pt x="61335" y="999928"/>
                        </a:lnTo>
                        <a:lnTo>
                          <a:pt x="173780" y="1032646"/>
                        </a:lnTo>
                        <a:lnTo>
                          <a:pt x="537692" y="1134888"/>
                        </a:lnTo>
                        <a:lnTo>
                          <a:pt x="474316" y="1378225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Bold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3" name="Полилиния: фигура 231">
                    <a:extLst>
                      <a:ext uri="{FF2B5EF4-FFF2-40B4-BE49-F238E27FC236}">
                        <a16:creationId xmlns:a16="http://schemas.microsoft.com/office/drawing/2014/main" id="{C4354EC4-B759-4C5C-B3FE-716D9E673321}"/>
                      </a:ext>
                    </a:extLst>
                  </p:cNvPr>
                  <p:cNvSpPr/>
                  <p:nvPr/>
                </p:nvSpPr>
                <p:spPr>
                  <a:xfrm>
                    <a:off x="6518289" y="3365297"/>
                    <a:ext cx="358092" cy="244595"/>
                  </a:xfrm>
                  <a:custGeom>
                    <a:avLst/>
                    <a:gdLst>
                      <a:gd name="connsiteX0" fmla="*/ 32715 w 838230"/>
                      <a:gd name="connsiteY0" fmla="*/ 515301 h 572556"/>
                      <a:gd name="connsiteX1" fmla="*/ 353690 w 838230"/>
                      <a:gd name="connsiteY1" fmla="*/ 490763 h 572556"/>
                      <a:gd name="connsiteX2" fmla="*/ 363914 w 838230"/>
                      <a:gd name="connsiteY2" fmla="*/ 515301 h 572556"/>
                      <a:gd name="connsiteX3" fmla="*/ 394581 w 838230"/>
                      <a:gd name="connsiteY3" fmla="*/ 513256 h 572556"/>
                      <a:gd name="connsiteX4" fmla="*/ 400715 w 838230"/>
                      <a:gd name="connsiteY4" fmla="*/ 492807 h 572556"/>
                      <a:gd name="connsiteX5" fmla="*/ 488626 w 838230"/>
                      <a:gd name="connsiteY5" fmla="*/ 492807 h 572556"/>
                      <a:gd name="connsiteX6" fmla="*/ 484538 w 838230"/>
                      <a:gd name="connsiteY6" fmla="*/ 458045 h 572556"/>
                      <a:gd name="connsiteX7" fmla="*/ 590851 w 838230"/>
                      <a:gd name="connsiteY7" fmla="*/ 466225 h 572556"/>
                      <a:gd name="connsiteX8" fmla="*/ 693072 w 838230"/>
                      <a:gd name="connsiteY8" fmla="*/ 572557 h 572556"/>
                      <a:gd name="connsiteX9" fmla="*/ 795295 w 838230"/>
                      <a:gd name="connsiteY9" fmla="*/ 484628 h 572556"/>
                      <a:gd name="connsiteX10" fmla="*/ 838230 w 838230"/>
                      <a:gd name="connsiteY10" fmla="*/ 478494 h 572556"/>
                      <a:gd name="connsiteX11" fmla="*/ 807563 w 838230"/>
                      <a:gd name="connsiteY11" fmla="*/ 0 h 572556"/>
                      <a:gd name="connsiteX12" fmla="*/ 766673 w 838230"/>
                      <a:gd name="connsiteY12" fmla="*/ 36808 h 572556"/>
                      <a:gd name="connsiteX13" fmla="*/ 110403 w 838230"/>
                      <a:gd name="connsiteY13" fmla="*/ 42942 h 572556"/>
                      <a:gd name="connsiteX14" fmla="*/ 120625 w 838230"/>
                      <a:gd name="connsiteY14" fmla="*/ 349669 h 572556"/>
                      <a:gd name="connsiteX15" fmla="*/ 2048 w 838230"/>
                      <a:gd name="connsiteY15" fmla="*/ 351713 h 572556"/>
                      <a:gd name="connsiteX16" fmla="*/ 0 w 838230"/>
                      <a:gd name="connsiteY16" fmla="*/ 515301 h 572556"/>
                      <a:gd name="connsiteX17" fmla="*/ 32715 w 838230"/>
                      <a:gd name="connsiteY17" fmla="*/ 515301 h 572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838230" h="572556">
                        <a:moveTo>
                          <a:pt x="32715" y="515301"/>
                        </a:moveTo>
                        <a:lnTo>
                          <a:pt x="353690" y="490763"/>
                        </a:lnTo>
                        <a:lnTo>
                          <a:pt x="363914" y="515301"/>
                        </a:lnTo>
                        <a:lnTo>
                          <a:pt x="394581" y="513256"/>
                        </a:lnTo>
                        <a:lnTo>
                          <a:pt x="400715" y="492807"/>
                        </a:lnTo>
                        <a:lnTo>
                          <a:pt x="488626" y="492807"/>
                        </a:lnTo>
                        <a:lnTo>
                          <a:pt x="484538" y="458045"/>
                        </a:lnTo>
                        <a:lnTo>
                          <a:pt x="590851" y="466225"/>
                        </a:lnTo>
                        <a:lnTo>
                          <a:pt x="693072" y="572557"/>
                        </a:lnTo>
                        <a:lnTo>
                          <a:pt x="795295" y="484628"/>
                        </a:lnTo>
                        <a:lnTo>
                          <a:pt x="838230" y="478494"/>
                        </a:lnTo>
                        <a:lnTo>
                          <a:pt x="807563" y="0"/>
                        </a:lnTo>
                        <a:lnTo>
                          <a:pt x="766673" y="36808"/>
                        </a:lnTo>
                        <a:lnTo>
                          <a:pt x="110403" y="42942"/>
                        </a:lnTo>
                        <a:lnTo>
                          <a:pt x="120625" y="349669"/>
                        </a:lnTo>
                        <a:lnTo>
                          <a:pt x="2048" y="351713"/>
                        </a:lnTo>
                        <a:lnTo>
                          <a:pt x="0" y="515301"/>
                        </a:lnTo>
                        <a:lnTo>
                          <a:pt x="32715" y="515301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Bold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08" name="Группа 307">
                <a:extLst>
                  <a:ext uri="{FF2B5EF4-FFF2-40B4-BE49-F238E27FC236}">
                    <a16:creationId xmlns:a16="http://schemas.microsoft.com/office/drawing/2014/main" id="{F7591ABD-5830-4FA0-915D-95FB5635FFDC}"/>
                  </a:ext>
                </a:extLst>
              </p:cNvPr>
              <p:cNvGrpSpPr/>
              <p:nvPr/>
            </p:nvGrpSpPr>
            <p:grpSpPr>
              <a:xfrm>
                <a:off x="632259" y="451644"/>
                <a:ext cx="543531" cy="982954"/>
                <a:chOff x="2460249" y="984756"/>
                <a:chExt cx="1775141" cy="3210268"/>
              </a:xfrm>
              <a:solidFill>
                <a:schemeClr val="bg1"/>
              </a:solidFill>
            </p:grpSpPr>
            <p:sp>
              <p:nvSpPr>
                <p:cNvPr id="323" name="Полилиния: фигура 201">
                  <a:extLst>
                    <a:ext uri="{FF2B5EF4-FFF2-40B4-BE49-F238E27FC236}">
                      <a16:creationId xmlns:a16="http://schemas.microsoft.com/office/drawing/2014/main" id="{1A79C098-4F51-46E8-A5B6-4BD69E17A7B3}"/>
                    </a:ext>
                  </a:extLst>
                </p:cNvPr>
                <p:cNvSpPr/>
                <p:nvPr/>
              </p:nvSpPr>
              <p:spPr>
                <a:xfrm>
                  <a:off x="2996696" y="3127172"/>
                  <a:ext cx="107704" cy="144135"/>
                </a:xfrm>
                <a:custGeom>
                  <a:avLst/>
                  <a:gdLst>
                    <a:gd name="connsiteX0" fmla="*/ 48768 w 107704"/>
                    <a:gd name="connsiteY0" fmla="*/ 0 h 144135"/>
                    <a:gd name="connsiteX1" fmla="*/ 54354 w 107704"/>
                    <a:gd name="connsiteY1" fmla="*/ 5462 h 144135"/>
                    <a:gd name="connsiteX2" fmla="*/ 55672 w 107704"/>
                    <a:gd name="connsiteY2" fmla="*/ 6843 h 144135"/>
                    <a:gd name="connsiteX3" fmla="*/ 56238 w 107704"/>
                    <a:gd name="connsiteY3" fmla="*/ 7408 h 144135"/>
                    <a:gd name="connsiteX4" fmla="*/ 56489 w 107704"/>
                    <a:gd name="connsiteY4" fmla="*/ 7596 h 144135"/>
                    <a:gd name="connsiteX5" fmla="*/ 59124 w 107704"/>
                    <a:gd name="connsiteY5" fmla="*/ 10358 h 144135"/>
                    <a:gd name="connsiteX6" fmla="*/ 63267 w 107704"/>
                    <a:gd name="connsiteY6" fmla="*/ 14816 h 144135"/>
                    <a:gd name="connsiteX7" fmla="*/ 66719 w 107704"/>
                    <a:gd name="connsiteY7" fmla="*/ 16824 h 144135"/>
                    <a:gd name="connsiteX8" fmla="*/ 72807 w 107704"/>
                    <a:gd name="connsiteY8" fmla="*/ 20465 h 144135"/>
                    <a:gd name="connsiteX9" fmla="*/ 72933 w 107704"/>
                    <a:gd name="connsiteY9" fmla="*/ 20842 h 144135"/>
                    <a:gd name="connsiteX10" fmla="*/ 70924 w 107704"/>
                    <a:gd name="connsiteY10" fmla="*/ 24420 h 144135"/>
                    <a:gd name="connsiteX11" fmla="*/ 70799 w 107704"/>
                    <a:gd name="connsiteY11" fmla="*/ 24546 h 144135"/>
                    <a:gd name="connsiteX12" fmla="*/ 67472 w 107704"/>
                    <a:gd name="connsiteY12" fmla="*/ 29818 h 144135"/>
                    <a:gd name="connsiteX13" fmla="*/ 80025 w 107704"/>
                    <a:gd name="connsiteY13" fmla="*/ 30133 h 144135"/>
                    <a:gd name="connsiteX14" fmla="*/ 77075 w 107704"/>
                    <a:gd name="connsiteY14" fmla="*/ 44822 h 144135"/>
                    <a:gd name="connsiteX15" fmla="*/ 78330 w 107704"/>
                    <a:gd name="connsiteY15" fmla="*/ 45011 h 144135"/>
                    <a:gd name="connsiteX16" fmla="*/ 90821 w 107704"/>
                    <a:gd name="connsiteY16" fmla="*/ 46831 h 144135"/>
                    <a:gd name="connsiteX17" fmla="*/ 106574 w 107704"/>
                    <a:gd name="connsiteY17" fmla="*/ 49091 h 144135"/>
                    <a:gd name="connsiteX18" fmla="*/ 107704 w 107704"/>
                    <a:gd name="connsiteY18" fmla="*/ 52920 h 144135"/>
                    <a:gd name="connsiteX19" fmla="*/ 106261 w 107704"/>
                    <a:gd name="connsiteY19" fmla="*/ 52733 h 144135"/>
                    <a:gd name="connsiteX20" fmla="*/ 78080 w 107704"/>
                    <a:gd name="connsiteY20" fmla="*/ 48714 h 144135"/>
                    <a:gd name="connsiteX21" fmla="*/ 75695 w 107704"/>
                    <a:gd name="connsiteY21" fmla="*/ 48337 h 144135"/>
                    <a:gd name="connsiteX22" fmla="*/ 75695 w 107704"/>
                    <a:gd name="connsiteY22" fmla="*/ 48714 h 144135"/>
                    <a:gd name="connsiteX23" fmla="*/ 74753 w 107704"/>
                    <a:gd name="connsiteY23" fmla="*/ 54364 h 144135"/>
                    <a:gd name="connsiteX24" fmla="*/ 74628 w 107704"/>
                    <a:gd name="connsiteY24" fmla="*/ 54364 h 144135"/>
                    <a:gd name="connsiteX25" fmla="*/ 68727 w 107704"/>
                    <a:gd name="connsiteY25" fmla="*/ 53736 h 144135"/>
                    <a:gd name="connsiteX26" fmla="*/ 68225 w 107704"/>
                    <a:gd name="connsiteY26" fmla="*/ 53549 h 144135"/>
                    <a:gd name="connsiteX27" fmla="*/ 67284 w 107704"/>
                    <a:gd name="connsiteY27" fmla="*/ 53172 h 144135"/>
                    <a:gd name="connsiteX28" fmla="*/ 65526 w 107704"/>
                    <a:gd name="connsiteY28" fmla="*/ 52481 h 144135"/>
                    <a:gd name="connsiteX29" fmla="*/ 65401 w 107704"/>
                    <a:gd name="connsiteY29" fmla="*/ 52670 h 144135"/>
                    <a:gd name="connsiteX30" fmla="*/ 64522 w 107704"/>
                    <a:gd name="connsiteY30" fmla="*/ 52419 h 144135"/>
                    <a:gd name="connsiteX31" fmla="*/ 63518 w 107704"/>
                    <a:gd name="connsiteY31" fmla="*/ 54364 h 144135"/>
                    <a:gd name="connsiteX32" fmla="*/ 53727 w 107704"/>
                    <a:gd name="connsiteY32" fmla="*/ 72883 h 144135"/>
                    <a:gd name="connsiteX33" fmla="*/ 51844 w 107704"/>
                    <a:gd name="connsiteY33" fmla="*/ 84686 h 144135"/>
                    <a:gd name="connsiteX34" fmla="*/ 62765 w 107704"/>
                    <a:gd name="connsiteY34" fmla="*/ 91214 h 144135"/>
                    <a:gd name="connsiteX35" fmla="*/ 58183 w 107704"/>
                    <a:gd name="connsiteY35" fmla="*/ 104146 h 144135"/>
                    <a:gd name="connsiteX36" fmla="*/ 55861 w 107704"/>
                    <a:gd name="connsiteY36" fmla="*/ 104146 h 144135"/>
                    <a:gd name="connsiteX37" fmla="*/ 55610 w 107704"/>
                    <a:gd name="connsiteY37" fmla="*/ 104146 h 144135"/>
                    <a:gd name="connsiteX38" fmla="*/ 53539 w 107704"/>
                    <a:gd name="connsiteY38" fmla="*/ 104146 h 144135"/>
                    <a:gd name="connsiteX39" fmla="*/ 53225 w 107704"/>
                    <a:gd name="connsiteY39" fmla="*/ 104774 h 144135"/>
                    <a:gd name="connsiteX40" fmla="*/ 52409 w 107704"/>
                    <a:gd name="connsiteY40" fmla="*/ 104774 h 144135"/>
                    <a:gd name="connsiteX41" fmla="*/ 50401 w 107704"/>
                    <a:gd name="connsiteY41" fmla="*/ 104460 h 144135"/>
                    <a:gd name="connsiteX42" fmla="*/ 50526 w 107704"/>
                    <a:gd name="connsiteY42" fmla="*/ 103895 h 144135"/>
                    <a:gd name="connsiteX43" fmla="*/ 48643 w 107704"/>
                    <a:gd name="connsiteY43" fmla="*/ 103582 h 144135"/>
                    <a:gd name="connsiteX44" fmla="*/ 44312 w 107704"/>
                    <a:gd name="connsiteY44" fmla="*/ 102953 h 144135"/>
                    <a:gd name="connsiteX45" fmla="*/ 43936 w 107704"/>
                    <a:gd name="connsiteY45" fmla="*/ 102953 h 144135"/>
                    <a:gd name="connsiteX46" fmla="*/ 43559 w 107704"/>
                    <a:gd name="connsiteY46" fmla="*/ 102953 h 144135"/>
                    <a:gd name="connsiteX47" fmla="*/ 43308 w 107704"/>
                    <a:gd name="connsiteY47" fmla="*/ 103205 h 144135"/>
                    <a:gd name="connsiteX48" fmla="*/ 40232 w 107704"/>
                    <a:gd name="connsiteY48" fmla="*/ 102764 h 144135"/>
                    <a:gd name="connsiteX49" fmla="*/ 40107 w 107704"/>
                    <a:gd name="connsiteY49" fmla="*/ 103393 h 144135"/>
                    <a:gd name="connsiteX50" fmla="*/ 38852 w 107704"/>
                    <a:gd name="connsiteY50" fmla="*/ 103141 h 144135"/>
                    <a:gd name="connsiteX51" fmla="*/ 37910 w 107704"/>
                    <a:gd name="connsiteY51" fmla="*/ 104962 h 144135"/>
                    <a:gd name="connsiteX52" fmla="*/ 37282 w 107704"/>
                    <a:gd name="connsiteY52" fmla="*/ 106218 h 144135"/>
                    <a:gd name="connsiteX53" fmla="*/ 37408 w 107704"/>
                    <a:gd name="connsiteY53" fmla="*/ 106344 h 144135"/>
                    <a:gd name="connsiteX54" fmla="*/ 36655 w 107704"/>
                    <a:gd name="connsiteY54" fmla="*/ 108290 h 144135"/>
                    <a:gd name="connsiteX55" fmla="*/ 32136 w 107704"/>
                    <a:gd name="connsiteY55" fmla="*/ 117643 h 144135"/>
                    <a:gd name="connsiteX56" fmla="*/ 33140 w 107704"/>
                    <a:gd name="connsiteY56" fmla="*/ 118020 h 144135"/>
                    <a:gd name="connsiteX57" fmla="*/ 33140 w 107704"/>
                    <a:gd name="connsiteY57" fmla="*/ 117894 h 144135"/>
                    <a:gd name="connsiteX58" fmla="*/ 37471 w 107704"/>
                    <a:gd name="connsiteY58" fmla="*/ 120154 h 144135"/>
                    <a:gd name="connsiteX59" fmla="*/ 35902 w 107704"/>
                    <a:gd name="connsiteY59" fmla="*/ 123356 h 144135"/>
                    <a:gd name="connsiteX60" fmla="*/ 31320 w 107704"/>
                    <a:gd name="connsiteY60" fmla="*/ 121158 h 144135"/>
                    <a:gd name="connsiteX61" fmla="*/ 23977 w 107704"/>
                    <a:gd name="connsiteY61" fmla="*/ 131140 h 144135"/>
                    <a:gd name="connsiteX62" fmla="*/ 23035 w 107704"/>
                    <a:gd name="connsiteY62" fmla="*/ 132018 h 144135"/>
                    <a:gd name="connsiteX63" fmla="*/ 22156 w 107704"/>
                    <a:gd name="connsiteY63" fmla="*/ 132709 h 144135"/>
                    <a:gd name="connsiteX64" fmla="*/ 18516 w 107704"/>
                    <a:gd name="connsiteY64" fmla="*/ 135534 h 144135"/>
                    <a:gd name="connsiteX65" fmla="*/ 16445 w 107704"/>
                    <a:gd name="connsiteY65" fmla="*/ 144135 h 144135"/>
                    <a:gd name="connsiteX66" fmla="*/ 16257 w 107704"/>
                    <a:gd name="connsiteY66" fmla="*/ 144135 h 144135"/>
                    <a:gd name="connsiteX67" fmla="*/ 14185 w 107704"/>
                    <a:gd name="connsiteY67" fmla="*/ 143632 h 144135"/>
                    <a:gd name="connsiteX68" fmla="*/ 6089 w 107704"/>
                    <a:gd name="connsiteY68" fmla="*/ 141561 h 144135"/>
                    <a:gd name="connsiteX69" fmla="*/ 6465 w 107704"/>
                    <a:gd name="connsiteY69" fmla="*/ 139552 h 144135"/>
                    <a:gd name="connsiteX70" fmla="*/ 4080 w 107704"/>
                    <a:gd name="connsiteY70" fmla="*/ 138673 h 144135"/>
                    <a:gd name="connsiteX71" fmla="*/ 8097 w 107704"/>
                    <a:gd name="connsiteY71" fmla="*/ 103832 h 144135"/>
                    <a:gd name="connsiteX72" fmla="*/ 10169 w 107704"/>
                    <a:gd name="connsiteY72" fmla="*/ 92847 h 144135"/>
                    <a:gd name="connsiteX73" fmla="*/ 11424 w 107704"/>
                    <a:gd name="connsiteY73" fmla="*/ 77906 h 144135"/>
                    <a:gd name="connsiteX74" fmla="*/ 11424 w 107704"/>
                    <a:gd name="connsiteY74" fmla="*/ 77591 h 144135"/>
                    <a:gd name="connsiteX75" fmla="*/ 11236 w 107704"/>
                    <a:gd name="connsiteY75" fmla="*/ 76588 h 144135"/>
                    <a:gd name="connsiteX76" fmla="*/ 9792 w 107704"/>
                    <a:gd name="connsiteY76" fmla="*/ 69808 h 144135"/>
                    <a:gd name="connsiteX77" fmla="*/ 10608 w 107704"/>
                    <a:gd name="connsiteY77" fmla="*/ 60454 h 144135"/>
                    <a:gd name="connsiteX78" fmla="*/ 10042 w 107704"/>
                    <a:gd name="connsiteY78" fmla="*/ 59387 h 144135"/>
                    <a:gd name="connsiteX79" fmla="*/ 0 w 107704"/>
                    <a:gd name="connsiteY79" fmla="*/ 52167 h 144135"/>
                    <a:gd name="connsiteX80" fmla="*/ 20086 w 107704"/>
                    <a:gd name="connsiteY80" fmla="*/ 1005 h 144135"/>
                    <a:gd name="connsiteX81" fmla="*/ 28182 w 107704"/>
                    <a:gd name="connsiteY81" fmla="*/ 3955 h 144135"/>
                    <a:gd name="connsiteX82" fmla="*/ 40609 w 107704"/>
                    <a:gd name="connsiteY82" fmla="*/ 8977 h 144135"/>
                    <a:gd name="connsiteX83" fmla="*/ 48768 w 107704"/>
                    <a:gd name="connsiteY83" fmla="*/ 0 h 144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107704" h="144135">
                      <a:moveTo>
                        <a:pt x="48768" y="0"/>
                      </a:moveTo>
                      <a:lnTo>
                        <a:pt x="54354" y="5462"/>
                      </a:lnTo>
                      <a:lnTo>
                        <a:pt x="55672" y="6843"/>
                      </a:lnTo>
                      <a:lnTo>
                        <a:pt x="56238" y="7408"/>
                      </a:lnTo>
                      <a:lnTo>
                        <a:pt x="56489" y="7596"/>
                      </a:lnTo>
                      <a:lnTo>
                        <a:pt x="59124" y="10358"/>
                      </a:lnTo>
                      <a:lnTo>
                        <a:pt x="63267" y="14816"/>
                      </a:lnTo>
                      <a:lnTo>
                        <a:pt x="66719" y="16824"/>
                      </a:lnTo>
                      <a:lnTo>
                        <a:pt x="72807" y="20465"/>
                      </a:lnTo>
                      <a:lnTo>
                        <a:pt x="72933" y="20842"/>
                      </a:lnTo>
                      <a:lnTo>
                        <a:pt x="70924" y="24420"/>
                      </a:lnTo>
                      <a:lnTo>
                        <a:pt x="70799" y="24546"/>
                      </a:lnTo>
                      <a:lnTo>
                        <a:pt x="67472" y="29818"/>
                      </a:lnTo>
                      <a:lnTo>
                        <a:pt x="80025" y="30133"/>
                      </a:lnTo>
                      <a:lnTo>
                        <a:pt x="77075" y="44822"/>
                      </a:lnTo>
                      <a:lnTo>
                        <a:pt x="78330" y="45011"/>
                      </a:lnTo>
                      <a:lnTo>
                        <a:pt x="90821" y="46831"/>
                      </a:lnTo>
                      <a:lnTo>
                        <a:pt x="106574" y="49091"/>
                      </a:lnTo>
                      <a:lnTo>
                        <a:pt x="107704" y="52920"/>
                      </a:lnTo>
                      <a:lnTo>
                        <a:pt x="106261" y="52733"/>
                      </a:lnTo>
                      <a:lnTo>
                        <a:pt x="78080" y="48714"/>
                      </a:lnTo>
                      <a:lnTo>
                        <a:pt x="75695" y="48337"/>
                      </a:lnTo>
                      <a:lnTo>
                        <a:pt x="75695" y="48714"/>
                      </a:lnTo>
                      <a:lnTo>
                        <a:pt x="74753" y="54364"/>
                      </a:lnTo>
                      <a:lnTo>
                        <a:pt x="74628" y="54364"/>
                      </a:lnTo>
                      <a:lnTo>
                        <a:pt x="68727" y="53736"/>
                      </a:lnTo>
                      <a:lnTo>
                        <a:pt x="68225" y="53549"/>
                      </a:lnTo>
                      <a:lnTo>
                        <a:pt x="67284" y="53172"/>
                      </a:lnTo>
                      <a:lnTo>
                        <a:pt x="65526" y="52481"/>
                      </a:lnTo>
                      <a:lnTo>
                        <a:pt x="65401" y="52670"/>
                      </a:lnTo>
                      <a:lnTo>
                        <a:pt x="64522" y="52419"/>
                      </a:lnTo>
                      <a:lnTo>
                        <a:pt x="63518" y="54364"/>
                      </a:lnTo>
                      <a:lnTo>
                        <a:pt x="53727" y="72883"/>
                      </a:lnTo>
                      <a:lnTo>
                        <a:pt x="51844" y="84686"/>
                      </a:lnTo>
                      <a:lnTo>
                        <a:pt x="62765" y="91214"/>
                      </a:lnTo>
                      <a:lnTo>
                        <a:pt x="58183" y="104146"/>
                      </a:lnTo>
                      <a:lnTo>
                        <a:pt x="55861" y="104146"/>
                      </a:lnTo>
                      <a:lnTo>
                        <a:pt x="55610" y="104146"/>
                      </a:lnTo>
                      <a:lnTo>
                        <a:pt x="53539" y="104146"/>
                      </a:lnTo>
                      <a:lnTo>
                        <a:pt x="53225" y="104774"/>
                      </a:lnTo>
                      <a:lnTo>
                        <a:pt x="52409" y="104774"/>
                      </a:lnTo>
                      <a:lnTo>
                        <a:pt x="50401" y="104460"/>
                      </a:lnTo>
                      <a:lnTo>
                        <a:pt x="50526" y="103895"/>
                      </a:lnTo>
                      <a:lnTo>
                        <a:pt x="48643" y="103582"/>
                      </a:lnTo>
                      <a:lnTo>
                        <a:pt x="44312" y="102953"/>
                      </a:lnTo>
                      <a:lnTo>
                        <a:pt x="43936" y="102953"/>
                      </a:lnTo>
                      <a:lnTo>
                        <a:pt x="43559" y="102953"/>
                      </a:lnTo>
                      <a:lnTo>
                        <a:pt x="43308" y="103205"/>
                      </a:lnTo>
                      <a:lnTo>
                        <a:pt x="40232" y="102764"/>
                      </a:lnTo>
                      <a:lnTo>
                        <a:pt x="40107" y="103393"/>
                      </a:lnTo>
                      <a:lnTo>
                        <a:pt x="38852" y="103141"/>
                      </a:lnTo>
                      <a:lnTo>
                        <a:pt x="37910" y="104962"/>
                      </a:lnTo>
                      <a:lnTo>
                        <a:pt x="37282" y="106218"/>
                      </a:lnTo>
                      <a:lnTo>
                        <a:pt x="37408" y="106344"/>
                      </a:lnTo>
                      <a:lnTo>
                        <a:pt x="36655" y="108290"/>
                      </a:lnTo>
                      <a:lnTo>
                        <a:pt x="32136" y="117643"/>
                      </a:lnTo>
                      <a:lnTo>
                        <a:pt x="33140" y="118020"/>
                      </a:lnTo>
                      <a:lnTo>
                        <a:pt x="33140" y="117894"/>
                      </a:lnTo>
                      <a:lnTo>
                        <a:pt x="37471" y="120154"/>
                      </a:lnTo>
                      <a:lnTo>
                        <a:pt x="35902" y="123356"/>
                      </a:lnTo>
                      <a:lnTo>
                        <a:pt x="31320" y="121158"/>
                      </a:lnTo>
                      <a:lnTo>
                        <a:pt x="23977" y="131140"/>
                      </a:lnTo>
                      <a:lnTo>
                        <a:pt x="23035" y="132018"/>
                      </a:lnTo>
                      <a:lnTo>
                        <a:pt x="22156" y="132709"/>
                      </a:lnTo>
                      <a:lnTo>
                        <a:pt x="18516" y="135534"/>
                      </a:lnTo>
                      <a:lnTo>
                        <a:pt x="16445" y="144135"/>
                      </a:lnTo>
                      <a:lnTo>
                        <a:pt x="16257" y="144135"/>
                      </a:lnTo>
                      <a:lnTo>
                        <a:pt x="14185" y="143632"/>
                      </a:lnTo>
                      <a:lnTo>
                        <a:pt x="6089" y="141561"/>
                      </a:lnTo>
                      <a:lnTo>
                        <a:pt x="6465" y="139552"/>
                      </a:lnTo>
                      <a:lnTo>
                        <a:pt x="4080" y="138673"/>
                      </a:lnTo>
                      <a:lnTo>
                        <a:pt x="8097" y="103832"/>
                      </a:lnTo>
                      <a:lnTo>
                        <a:pt x="10169" y="92847"/>
                      </a:lnTo>
                      <a:lnTo>
                        <a:pt x="11424" y="77906"/>
                      </a:lnTo>
                      <a:lnTo>
                        <a:pt x="11424" y="77591"/>
                      </a:lnTo>
                      <a:lnTo>
                        <a:pt x="11236" y="76588"/>
                      </a:lnTo>
                      <a:lnTo>
                        <a:pt x="9792" y="69808"/>
                      </a:lnTo>
                      <a:lnTo>
                        <a:pt x="10608" y="60454"/>
                      </a:lnTo>
                      <a:lnTo>
                        <a:pt x="10042" y="59387"/>
                      </a:lnTo>
                      <a:lnTo>
                        <a:pt x="0" y="52167"/>
                      </a:lnTo>
                      <a:lnTo>
                        <a:pt x="20086" y="1005"/>
                      </a:lnTo>
                      <a:lnTo>
                        <a:pt x="28182" y="3955"/>
                      </a:lnTo>
                      <a:lnTo>
                        <a:pt x="40609" y="8977"/>
                      </a:lnTo>
                      <a:lnTo>
                        <a:pt x="48768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grpSp>
              <p:nvGrpSpPr>
                <p:cNvPr id="324" name="Группа 323">
                  <a:extLst>
                    <a:ext uri="{FF2B5EF4-FFF2-40B4-BE49-F238E27FC236}">
                      <a16:creationId xmlns:a16="http://schemas.microsoft.com/office/drawing/2014/main" id="{91F25CC8-159D-4829-8C71-70928DC901B3}"/>
                    </a:ext>
                  </a:extLst>
                </p:cNvPr>
                <p:cNvGrpSpPr/>
                <p:nvPr/>
              </p:nvGrpSpPr>
              <p:grpSpPr>
                <a:xfrm>
                  <a:off x="2460249" y="984756"/>
                  <a:ext cx="1775141" cy="3210268"/>
                  <a:chOff x="2430725" y="1106092"/>
                  <a:chExt cx="1775141" cy="3210268"/>
                </a:xfrm>
                <a:grpFill/>
              </p:grpSpPr>
              <p:sp>
                <p:nvSpPr>
                  <p:cNvPr id="325" name="Полилиния: фигура 203">
                    <a:extLst>
                      <a:ext uri="{FF2B5EF4-FFF2-40B4-BE49-F238E27FC236}">
                        <a16:creationId xmlns:a16="http://schemas.microsoft.com/office/drawing/2014/main" id="{5DD9CA56-9B82-4026-A7D7-C04C5E0F5929}"/>
                      </a:ext>
                    </a:extLst>
                  </p:cNvPr>
                  <p:cNvSpPr/>
                  <p:nvPr/>
                </p:nvSpPr>
                <p:spPr>
                  <a:xfrm>
                    <a:off x="2926798" y="2997875"/>
                    <a:ext cx="660487" cy="873678"/>
                  </a:xfrm>
                  <a:custGeom>
                    <a:avLst/>
                    <a:gdLst>
                      <a:gd name="connsiteX0" fmla="*/ 0 w 1546086"/>
                      <a:gd name="connsiteY0" fmla="*/ 1972449 h 2045130"/>
                      <a:gd name="connsiteX1" fmla="*/ 40094 w 1546086"/>
                      <a:gd name="connsiteY1" fmla="*/ 1972449 h 2045130"/>
                      <a:gd name="connsiteX2" fmla="*/ 92716 w 1546086"/>
                      <a:gd name="connsiteY2" fmla="*/ 2022574 h 2045130"/>
                      <a:gd name="connsiteX3" fmla="*/ 280652 w 1546086"/>
                      <a:gd name="connsiteY3" fmla="*/ 2002524 h 2045130"/>
                      <a:gd name="connsiteX4" fmla="*/ 355828 w 1546086"/>
                      <a:gd name="connsiteY4" fmla="*/ 2045131 h 2045130"/>
                      <a:gd name="connsiteX5" fmla="*/ 621442 w 1546086"/>
                      <a:gd name="connsiteY5" fmla="*/ 2032600 h 2045130"/>
                      <a:gd name="connsiteX6" fmla="*/ 784322 w 1546086"/>
                      <a:gd name="connsiteY6" fmla="*/ 1995005 h 2045130"/>
                      <a:gd name="connsiteX7" fmla="*/ 854485 w 1546086"/>
                      <a:gd name="connsiteY7" fmla="*/ 1862173 h 2045130"/>
                      <a:gd name="connsiteX8" fmla="*/ 789331 w 1546086"/>
                      <a:gd name="connsiteY8" fmla="*/ 1849640 h 2045130"/>
                      <a:gd name="connsiteX9" fmla="*/ 709146 w 1546086"/>
                      <a:gd name="connsiteY9" fmla="*/ 1769440 h 2045130"/>
                      <a:gd name="connsiteX10" fmla="*/ 689099 w 1546086"/>
                      <a:gd name="connsiteY10" fmla="*/ 1636606 h 2045130"/>
                      <a:gd name="connsiteX11" fmla="*/ 829426 w 1546086"/>
                      <a:gd name="connsiteY11" fmla="*/ 1320814 h 2045130"/>
                      <a:gd name="connsiteX12" fmla="*/ 957224 w 1546086"/>
                      <a:gd name="connsiteY12" fmla="*/ 1333345 h 2045130"/>
                      <a:gd name="connsiteX13" fmla="*/ 1017361 w 1546086"/>
                      <a:gd name="connsiteY13" fmla="*/ 1473697 h 2045130"/>
                      <a:gd name="connsiteX14" fmla="*/ 1232863 w 1546086"/>
                      <a:gd name="connsiteY14" fmla="*/ 1518811 h 2045130"/>
                      <a:gd name="connsiteX15" fmla="*/ 1470915 w 1546086"/>
                      <a:gd name="connsiteY15" fmla="*/ 1358408 h 2045130"/>
                      <a:gd name="connsiteX16" fmla="*/ 1523537 w 1546086"/>
                      <a:gd name="connsiteY16" fmla="*/ 1228081 h 2045130"/>
                      <a:gd name="connsiteX17" fmla="*/ 1546087 w 1546086"/>
                      <a:gd name="connsiteY17" fmla="*/ 799506 h 2045130"/>
                      <a:gd name="connsiteX18" fmla="*/ 1378198 w 1546086"/>
                      <a:gd name="connsiteY18" fmla="*/ 689229 h 2045130"/>
                      <a:gd name="connsiteX19" fmla="*/ 1190263 w 1546086"/>
                      <a:gd name="connsiteY19" fmla="*/ 714292 h 2045130"/>
                      <a:gd name="connsiteX20" fmla="*/ 929658 w 1546086"/>
                      <a:gd name="connsiteY20" fmla="*/ 536346 h 2045130"/>
                      <a:gd name="connsiteX21" fmla="*/ 884554 w 1546086"/>
                      <a:gd name="connsiteY21" fmla="*/ 278198 h 2045130"/>
                      <a:gd name="connsiteX22" fmla="*/ 759262 w 1546086"/>
                      <a:gd name="connsiteY22" fmla="*/ 107770 h 2045130"/>
                      <a:gd name="connsiteX23" fmla="*/ 583855 w 1546086"/>
                      <a:gd name="connsiteY23" fmla="*/ 25063 h 2045130"/>
                      <a:gd name="connsiteX24" fmla="*/ 481116 w 1546086"/>
                      <a:gd name="connsiteY24" fmla="*/ 0 h 2045130"/>
                      <a:gd name="connsiteX25" fmla="*/ 395919 w 1546086"/>
                      <a:gd name="connsiteY25" fmla="*/ 664224 h 2045130"/>
                      <a:gd name="connsiteX26" fmla="*/ 336620 w 1546086"/>
                      <a:gd name="connsiteY26" fmla="*/ 659202 h 2045130"/>
                      <a:gd name="connsiteX27" fmla="*/ 320746 w 1546086"/>
                      <a:gd name="connsiteY27" fmla="*/ 726824 h 2045130"/>
                      <a:gd name="connsiteX28" fmla="*/ 373369 w 1546086"/>
                      <a:gd name="connsiteY28" fmla="*/ 791987 h 2045130"/>
                      <a:gd name="connsiteX29" fmla="*/ 85197 w 1546086"/>
                      <a:gd name="connsiteY29" fmla="*/ 1315801 h 2045130"/>
                      <a:gd name="connsiteX30" fmla="*/ 3276 w 1546086"/>
                      <a:gd name="connsiteY30" fmla="*/ 1336571 h 2045130"/>
                      <a:gd name="connsiteX31" fmla="*/ 92716 w 1546086"/>
                      <a:gd name="connsiteY31" fmla="*/ 1411040 h 2045130"/>
                      <a:gd name="connsiteX32" fmla="*/ 27566 w 1546086"/>
                      <a:gd name="connsiteY32" fmla="*/ 1546380 h 2045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1546086" h="2045130">
                        <a:moveTo>
                          <a:pt x="0" y="1972449"/>
                        </a:moveTo>
                        <a:lnTo>
                          <a:pt x="40094" y="1972449"/>
                        </a:lnTo>
                        <a:lnTo>
                          <a:pt x="92716" y="2022574"/>
                        </a:lnTo>
                        <a:lnTo>
                          <a:pt x="280652" y="2002524"/>
                        </a:lnTo>
                        <a:lnTo>
                          <a:pt x="355828" y="2045131"/>
                        </a:lnTo>
                        <a:lnTo>
                          <a:pt x="621442" y="2032600"/>
                        </a:lnTo>
                        <a:lnTo>
                          <a:pt x="784322" y="1995005"/>
                        </a:lnTo>
                        <a:lnTo>
                          <a:pt x="854485" y="1862173"/>
                        </a:lnTo>
                        <a:lnTo>
                          <a:pt x="789331" y="1849640"/>
                        </a:lnTo>
                        <a:lnTo>
                          <a:pt x="709146" y="1769440"/>
                        </a:lnTo>
                        <a:lnTo>
                          <a:pt x="689099" y="1636606"/>
                        </a:lnTo>
                        <a:lnTo>
                          <a:pt x="829426" y="1320814"/>
                        </a:lnTo>
                        <a:lnTo>
                          <a:pt x="957224" y="1333345"/>
                        </a:lnTo>
                        <a:lnTo>
                          <a:pt x="1017361" y="1473697"/>
                        </a:lnTo>
                        <a:lnTo>
                          <a:pt x="1232863" y="1518811"/>
                        </a:lnTo>
                        <a:lnTo>
                          <a:pt x="1470915" y="1358408"/>
                        </a:lnTo>
                        <a:lnTo>
                          <a:pt x="1523537" y="1228081"/>
                        </a:lnTo>
                        <a:lnTo>
                          <a:pt x="1546087" y="799506"/>
                        </a:lnTo>
                        <a:lnTo>
                          <a:pt x="1378198" y="689229"/>
                        </a:lnTo>
                        <a:lnTo>
                          <a:pt x="1190263" y="714292"/>
                        </a:lnTo>
                        <a:lnTo>
                          <a:pt x="929658" y="536346"/>
                        </a:lnTo>
                        <a:lnTo>
                          <a:pt x="884554" y="278198"/>
                        </a:lnTo>
                        <a:lnTo>
                          <a:pt x="759262" y="107770"/>
                        </a:lnTo>
                        <a:lnTo>
                          <a:pt x="583855" y="25063"/>
                        </a:lnTo>
                        <a:lnTo>
                          <a:pt x="481116" y="0"/>
                        </a:lnTo>
                        <a:lnTo>
                          <a:pt x="395919" y="664224"/>
                        </a:lnTo>
                        <a:lnTo>
                          <a:pt x="336620" y="659202"/>
                        </a:lnTo>
                        <a:lnTo>
                          <a:pt x="320746" y="726824"/>
                        </a:lnTo>
                        <a:lnTo>
                          <a:pt x="373369" y="791987"/>
                        </a:lnTo>
                        <a:lnTo>
                          <a:pt x="85197" y="1315801"/>
                        </a:lnTo>
                        <a:lnTo>
                          <a:pt x="3276" y="1336571"/>
                        </a:lnTo>
                        <a:lnTo>
                          <a:pt x="92716" y="1411040"/>
                        </a:lnTo>
                        <a:lnTo>
                          <a:pt x="27566" y="154638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6" name="Полилиния: фигура 204">
                    <a:extLst>
                      <a:ext uri="{FF2B5EF4-FFF2-40B4-BE49-F238E27FC236}">
                        <a16:creationId xmlns:a16="http://schemas.microsoft.com/office/drawing/2014/main" id="{C10639A4-FAEC-4015-8A45-74A2A5269A0D}"/>
                      </a:ext>
                    </a:extLst>
                  </p:cNvPr>
                  <p:cNvSpPr/>
                  <p:nvPr/>
                </p:nvSpPr>
                <p:spPr>
                  <a:xfrm>
                    <a:off x="3131881" y="2255313"/>
                    <a:ext cx="573984" cy="455171"/>
                  </a:xfrm>
                  <a:custGeom>
                    <a:avLst/>
                    <a:gdLst>
                      <a:gd name="connsiteX0" fmla="*/ 0 w 1343597"/>
                      <a:gd name="connsiteY0" fmla="*/ 964686 h 1065476"/>
                      <a:gd name="connsiteX1" fmla="*/ 112268 w 1343597"/>
                      <a:gd name="connsiteY1" fmla="*/ 623354 h 1065476"/>
                      <a:gd name="connsiteX2" fmla="*/ 269035 w 1343597"/>
                      <a:gd name="connsiteY2" fmla="*/ 379325 h 1065476"/>
                      <a:gd name="connsiteX3" fmla="*/ 490886 w 1343597"/>
                      <a:gd name="connsiteY3" fmla="*/ 208147 h 1065476"/>
                      <a:gd name="connsiteX4" fmla="*/ 680228 w 1343597"/>
                      <a:gd name="connsiteY4" fmla="*/ 93555 h 1065476"/>
                      <a:gd name="connsiteX5" fmla="*/ 858946 w 1343597"/>
                      <a:gd name="connsiteY5" fmla="*/ 0 h 1065476"/>
                      <a:gd name="connsiteX6" fmla="*/ 904791 w 1343597"/>
                      <a:gd name="connsiteY6" fmla="*/ 103097 h 1065476"/>
                      <a:gd name="connsiteX7" fmla="*/ 1105105 w 1343597"/>
                      <a:gd name="connsiteY7" fmla="*/ 274453 h 1065476"/>
                      <a:gd name="connsiteX8" fmla="*/ 1190039 w 1343597"/>
                      <a:gd name="connsiteY8" fmla="*/ 319166 h 1065476"/>
                      <a:gd name="connsiteX9" fmla="*/ 1199459 w 1343597"/>
                      <a:gd name="connsiteY9" fmla="*/ 481842 h 1065476"/>
                      <a:gd name="connsiteX10" fmla="*/ 1343598 w 1343597"/>
                      <a:gd name="connsiteY10" fmla="*/ 916691 h 1065476"/>
                      <a:gd name="connsiteX11" fmla="*/ 554229 w 1343597"/>
                      <a:gd name="connsiteY11" fmla="*/ 1065476 h 1065476"/>
                      <a:gd name="connsiteX12" fmla="*/ 400843 w 1343597"/>
                      <a:gd name="connsiteY12" fmla="*/ 1014637 h 1065476"/>
                      <a:gd name="connsiteX13" fmla="*/ 162684 w 1343597"/>
                      <a:gd name="connsiteY13" fmla="*/ 997234 h 1065476"/>
                      <a:gd name="connsiteX14" fmla="*/ 0 w 1343597"/>
                      <a:gd name="connsiteY14" fmla="*/ 964686 h 1065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343597" h="1065476">
                        <a:moveTo>
                          <a:pt x="0" y="964686"/>
                        </a:moveTo>
                        <a:cubicBezTo>
                          <a:pt x="37693" y="851036"/>
                          <a:pt x="73240" y="736373"/>
                          <a:pt x="112268" y="623354"/>
                        </a:cubicBezTo>
                        <a:cubicBezTo>
                          <a:pt x="164802" y="542257"/>
                          <a:pt x="215127" y="459207"/>
                          <a:pt x="269035" y="379325"/>
                        </a:cubicBezTo>
                        <a:cubicBezTo>
                          <a:pt x="341871" y="320760"/>
                          <a:pt x="410392" y="256370"/>
                          <a:pt x="490886" y="208147"/>
                        </a:cubicBezTo>
                        <a:cubicBezTo>
                          <a:pt x="552276" y="167032"/>
                          <a:pt x="613101" y="124959"/>
                          <a:pt x="680228" y="93555"/>
                        </a:cubicBezTo>
                        <a:cubicBezTo>
                          <a:pt x="739800" y="62370"/>
                          <a:pt x="799373" y="31185"/>
                          <a:pt x="858946" y="0"/>
                        </a:cubicBezTo>
                        <a:cubicBezTo>
                          <a:pt x="874694" y="34024"/>
                          <a:pt x="886901" y="70637"/>
                          <a:pt x="904791" y="103097"/>
                        </a:cubicBezTo>
                        <a:cubicBezTo>
                          <a:pt x="971861" y="159777"/>
                          <a:pt x="1036522" y="219988"/>
                          <a:pt x="1105105" y="274453"/>
                        </a:cubicBezTo>
                        <a:cubicBezTo>
                          <a:pt x="1133416" y="289357"/>
                          <a:pt x="1161727" y="304261"/>
                          <a:pt x="1190039" y="319166"/>
                        </a:cubicBezTo>
                        <a:cubicBezTo>
                          <a:pt x="1193827" y="373271"/>
                          <a:pt x="1192511" y="428322"/>
                          <a:pt x="1199459" y="481842"/>
                        </a:cubicBezTo>
                        <a:cubicBezTo>
                          <a:pt x="1247505" y="626792"/>
                          <a:pt x="1295552" y="771742"/>
                          <a:pt x="1343598" y="916691"/>
                        </a:cubicBezTo>
                        <a:cubicBezTo>
                          <a:pt x="1080475" y="966286"/>
                          <a:pt x="817352" y="1015881"/>
                          <a:pt x="554229" y="1065476"/>
                        </a:cubicBezTo>
                        <a:cubicBezTo>
                          <a:pt x="502983" y="1049121"/>
                          <a:pt x="452705" y="1027918"/>
                          <a:pt x="400843" y="1014637"/>
                        </a:cubicBezTo>
                        <a:cubicBezTo>
                          <a:pt x="321546" y="1008154"/>
                          <a:pt x="241473" y="1007590"/>
                          <a:pt x="162684" y="997234"/>
                        </a:cubicBezTo>
                        <a:cubicBezTo>
                          <a:pt x="108456" y="986384"/>
                          <a:pt x="54228" y="975535"/>
                          <a:pt x="0" y="964686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7" name="Полилиния: фигура 205">
                    <a:extLst>
                      <a:ext uri="{FF2B5EF4-FFF2-40B4-BE49-F238E27FC236}">
                        <a16:creationId xmlns:a16="http://schemas.microsoft.com/office/drawing/2014/main" id="{87EA2347-F8E9-4BA9-9BD0-7EF8079DECEE}"/>
                      </a:ext>
                    </a:extLst>
                  </p:cNvPr>
                  <p:cNvSpPr/>
                  <p:nvPr/>
                </p:nvSpPr>
                <p:spPr>
                  <a:xfrm>
                    <a:off x="3116221" y="2646581"/>
                    <a:ext cx="663434" cy="323267"/>
                  </a:xfrm>
                  <a:custGeom>
                    <a:avLst/>
                    <a:gdLst>
                      <a:gd name="connsiteX0" fmla="*/ 36922 w 1552986"/>
                      <a:gd name="connsiteY0" fmla="*/ 47992 h 756713"/>
                      <a:gd name="connsiteX1" fmla="*/ 9935 w 1552986"/>
                      <a:gd name="connsiteY1" fmla="*/ 121931 h 756713"/>
                      <a:gd name="connsiteX2" fmla="*/ 323 w 1552986"/>
                      <a:gd name="connsiteY2" fmla="*/ 254767 h 756713"/>
                      <a:gd name="connsiteX3" fmla="*/ 82018 w 1552986"/>
                      <a:gd name="connsiteY3" fmla="*/ 529890 h 756713"/>
                      <a:gd name="connsiteX4" fmla="*/ 72652 w 1552986"/>
                      <a:gd name="connsiteY4" fmla="*/ 679920 h 756713"/>
                      <a:gd name="connsiteX5" fmla="*/ 353360 w 1552986"/>
                      <a:gd name="connsiteY5" fmla="*/ 756714 h 756713"/>
                      <a:gd name="connsiteX6" fmla="*/ 401345 w 1552986"/>
                      <a:gd name="connsiteY6" fmla="*/ 689525 h 756713"/>
                      <a:gd name="connsiteX7" fmla="*/ 472391 w 1552986"/>
                      <a:gd name="connsiteY7" fmla="*/ 678141 h 756713"/>
                      <a:gd name="connsiteX8" fmla="*/ 451731 w 1552986"/>
                      <a:gd name="connsiteY8" fmla="*/ 615132 h 756713"/>
                      <a:gd name="connsiteX9" fmla="*/ 503703 w 1552986"/>
                      <a:gd name="connsiteY9" fmla="*/ 581303 h 756713"/>
                      <a:gd name="connsiteX10" fmla="*/ 636469 w 1552986"/>
                      <a:gd name="connsiteY10" fmla="*/ 538339 h 756713"/>
                      <a:gd name="connsiteX11" fmla="*/ 693595 w 1552986"/>
                      <a:gd name="connsiteY11" fmla="*/ 595482 h 756713"/>
                      <a:gd name="connsiteX12" fmla="*/ 720451 w 1552986"/>
                      <a:gd name="connsiteY12" fmla="*/ 655923 h 756713"/>
                      <a:gd name="connsiteX13" fmla="*/ 787465 w 1552986"/>
                      <a:gd name="connsiteY13" fmla="*/ 609241 h 756713"/>
                      <a:gd name="connsiteX14" fmla="*/ 868694 w 1552986"/>
                      <a:gd name="connsiteY14" fmla="*/ 588737 h 756713"/>
                      <a:gd name="connsiteX15" fmla="*/ 1320264 w 1552986"/>
                      <a:gd name="connsiteY15" fmla="*/ 627123 h 756713"/>
                      <a:gd name="connsiteX16" fmla="*/ 1451851 w 1552986"/>
                      <a:gd name="connsiteY16" fmla="*/ 559420 h 756713"/>
                      <a:gd name="connsiteX17" fmla="*/ 1552987 w 1552986"/>
                      <a:gd name="connsiteY17" fmla="*/ 413551 h 756713"/>
                      <a:gd name="connsiteX18" fmla="*/ 1397690 w 1552986"/>
                      <a:gd name="connsiteY18" fmla="*/ 43107 h 756713"/>
                      <a:gd name="connsiteX19" fmla="*/ 1369793 w 1552986"/>
                      <a:gd name="connsiteY19" fmla="*/ 2770 h 756713"/>
                      <a:gd name="connsiteX20" fmla="*/ 590884 w 1552986"/>
                      <a:gd name="connsiteY20" fmla="*/ 149583 h 756713"/>
                      <a:gd name="connsiteX21" fmla="*/ 437447 w 1552986"/>
                      <a:gd name="connsiteY21" fmla="*/ 98741 h 756713"/>
                      <a:gd name="connsiteX22" fmla="*/ 199212 w 1552986"/>
                      <a:gd name="connsiteY22" fmla="*/ 81316 h 756713"/>
                      <a:gd name="connsiteX23" fmla="*/ 36922 w 1552986"/>
                      <a:gd name="connsiteY23" fmla="*/ 47992 h 756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552986" h="756713">
                        <a:moveTo>
                          <a:pt x="36922" y="47992"/>
                        </a:moveTo>
                        <a:cubicBezTo>
                          <a:pt x="24700" y="69041"/>
                          <a:pt x="17837" y="97527"/>
                          <a:pt x="9935" y="121931"/>
                        </a:cubicBezTo>
                        <a:cubicBezTo>
                          <a:pt x="7615" y="166121"/>
                          <a:pt x="-1857" y="211031"/>
                          <a:pt x="323" y="254767"/>
                        </a:cubicBezTo>
                        <a:cubicBezTo>
                          <a:pt x="27140" y="346523"/>
                          <a:pt x="57279" y="437894"/>
                          <a:pt x="82018" y="529890"/>
                        </a:cubicBezTo>
                        <a:cubicBezTo>
                          <a:pt x="78896" y="579900"/>
                          <a:pt x="75774" y="629910"/>
                          <a:pt x="72652" y="679920"/>
                        </a:cubicBezTo>
                        <a:cubicBezTo>
                          <a:pt x="166221" y="705518"/>
                          <a:pt x="259791" y="731116"/>
                          <a:pt x="353360" y="756714"/>
                        </a:cubicBezTo>
                        <a:cubicBezTo>
                          <a:pt x="369355" y="734318"/>
                          <a:pt x="385350" y="711921"/>
                          <a:pt x="401345" y="689525"/>
                        </a:cubicBezTo>
                        <a:cubicBezTo>
                          <a:pt x="425969" y="689129"/>
                          <a:pt x="453502" y="699232"/>
                          <a:pt x="472391" y="678141"/>
                        </a:cubicBezTo>
                        <a:cubicBezTo>
                          <a:pt x="468110" y="658015"/>
                          <a:pt x="458178" y="635987"/>
                          <a:pt x="451731" y="615132"/>
                        </a:cubicBezTo>
                        <a:cubicBezTo>
                          <a:pt x="464260" y="596464"/>
                          <a:pt x="481485" y="585034"/>
                          <a:pt x="503703" y="581303"/>
                        </a:cubicBezTo>
                        <a:cubicBezTo>
                          <a:pt x="547959" y="566982"/>
                          <a:pt x="592214" y="552660"/>
                          <a:pt x="636469" y="538339"/>
                        </a:cubicBezTo>
                        <a:cubicBezTo>
                          <a:pt x="658536" y="554866"/>
                          <a:pt x="687686" y="565493"/>
                          <a:pt x="693595" y="595482"/>
                        </a:cubicBezTo>
                        <a:cubicBezTo>
                          <a:pt x="702547" y="615629"/>
                          <a:pt x="711498" y="635776"/>
                          <a:pt x="720451" y="655923"/>
                        </a:cubicBezTo>
                        <a:cubicBezTo>
                          <a:pt x="738755" y="634422"/>
                          <a:pt x="759973" y="617213"/>
                          <a:pt x="787465" y="609241"/>
                        </a:cubicBezTo>
                        <a:cubicBezTo>
                          <a:pt x="814031" y="599276"/>
                          <a:pt x="839051" y="579834"/>
                          <a:pt x="868694" y="588737"/>
                        </a:cubicBezTo>
                        <a:cubicBezTo>
                          <a:pt x="1019218" y="601533"/>
                          <a:pt x="1169740" y="614328"/>
                          <a:pt x="1320264" y="627123"/>
                        </a:cubicBezTo>
                        <a:cubicBezTo>
                          <a:pt x="1363739" y="604108"/>
                          <a:pt x="1410297" y="584651"/>
                          <a:pt x="1451851" y="559420"/>
                        </a:cubicBezTo>
                        <a:cubicBezTo>
                          <a:pt x="1485563" y="510797"/>
                          <a:pt x="1519275" y="462174"/>
                          <a:pt x="1552987" y="413551"/>
                        </a:cubicBezTo>
                        <a:cubicBezTo>
                          <a:pt x="1498747" y="291095"/>
                          <a:pt x="1444109" y="168806"/>
                          <a:pt x="1397690" y="43107"/>
                        </a:cubicBezTo>
                        <a:cubicBezTo>
                          <a:pt x="1387114" y="29929"/>
                          <a:pt x="1389109" y="-10925"/>
                          <a:pt x="1369793" y="2770"/>
                        </a:cubicBezTo>
                        <a:cubicBezTo>
                          <a:pt x="1110157" y="51707"/>
                          <a:pt x="850521" y="100645"/>
                          <a:pt x="590884" y="149583"/>
                        </a:cubicBezTo>
                        <a:cubicBezTo>
                          <a:pt x="539614" y="133254"/>
                          <a:pt x="489336" y="111965"/>
                          <a:pt x="437447" y="98741"/>
                        </a:cubicBezTo>
                        <a:cubicBezTo>
                          <a:pt x="358129" y="92215"/>
                          <a:pt x="278017" y="91754"/>
                          <a:pt x="199212" y="81316"/>
                        </a:cubicBezTo>
                        <a:cubicBezTo>
                          <a:pt x="145488" y="70003"/>
                          <a:pt x="88820" y="60360"/>
                          <a:pt x="36922" y="47992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8" name="Полилиния: фигура 206">
                    <a:extLst>
                      <a:ext uri="{FF2B5EF4-FFF2-40B4-BE49-F238E27FC236}">
                        <a16:creationId xmlns:a16="http://schemas.microsoft.com/office/drawing/2014/main" id="{DBCEFEDD-D924-4519-8B50-3980D45D0AD1}"/>
                      </a:ext>
                    </a:extLst>
                  </p:cNvPr>
                  <p:cNvSpPr/>
                  <p:nvPr/>
                </p:nvSpPr>
                <p:spPr>
                  <a:xfrm>
                    <a:off x="3138511" y="2822485"/>
                    <a:ext cx="828668" cy="506483"/>
                  </a:xfrm>
                  <a:custGeom>
                    <a:avLst/>
                    <a:gdLst>
                      <a:gd name="connsiteX0" fmla="*/ 1872750 w 1939768"/>
                      <a:gd name="connsiteY0" fmla="*/ 648454 h 1185590"/>
                      <a:gd name="connsiteX1" fmla="*/ 1805991 w 1939768"/>
                      <a:gd name="connsiteY1" fmla="*/ 809473 h 1185590"/>
                      <a:gd name="connsiteX2" fmla="*/ 1810705 w 1939768"/>
                      <a:gd name="connsiteY2" fmla="*/ 899160 h 1185590"/>
                      <a:gd name="connsiteX3" fmla="*/ 1662698 w 1939768"/>
                      <a:gd name="connsiteY3" fmla="*/ 903880 h 1185590"/>
                      <a:gd name="connsiteX4" fmla="*/ 1441265 w 1939768"/>
                      <a:gd name="connsiteY4" fmla="*/ 1023680 h 1185590"/>
                      <a:gd name="connsiteX5" fmla="*/ 1182820 w 1939768"/>
                      <a:gd name="connsiteY5" fmla="*/ 1043127 h 1185590"/>
                      <a:gd name="connsiteX6" fmla="*/ 1104543 w 1939768"/>
                      <a:gd name="connsiteY6" fmla="*/ 992158 h 1185590"/>
                      <a:gd name="connsiteX7" fmla="*/ 1060353 w 1939768"/>
                      <a:gd name="connsiteY7" fmla="*/ 975399 h 1185590"/>
                      <a:gd name="connsiteX8" fmla="*/ 1015101 w 1939768"/>
                      <a:gd name="connsiteY8" fmla="*/ 1172561 h 1185590"/>
                      <a:gd name="connsiteX9" fmla="*/ 953459 w 1939768"/>
                      <a:gd name="connsiteY9" fmla="*/ 1155259 h 1185590"/>
                      <a:gd name="connsiteX10" fmla="*/ 850156 w 1939768"/>
                      <a:gd name="connsiteY10" fmla="*/ 1118011 h 1185590"/>
                      <a:gd name="connsiteX11" fmla="*/ 684844 w 1939768"/>
                      <a:gd name="connsiteY11" fmla="*/ 1130337 h 1185590"/>
                      <a:gd name="connsiteX12" fmla="*/ 526038 w 1939768"/>
                      <a:gd name="connsiteY12" fmla="*/ 1043999 h 1185590"/>
                      <a:gd name="connsiteX13" fmla="*/ 401092 w 1939768"/>
                      <a:gd name="connsiteY13" fmla="*/ 896272 h 1185590"/>
                      <a:gd name="connsiteX14" fmla="*/ 380214 w 1939768"/>
                      <a:gd name="connsiteY14" fmla="*/ 767852 h 1185590"/>
                      <a:gd name="connsiteX15" fmla="*/ 353292 w 1939768"/>
                      <a:gd name="connsiteY15" fmla="*/ 683027 h 1185590"/>
                      <a:gd name="connsiteX16" fmla="*/ 253053 w 1939768"/>
                      <a:gd name="connsiteY16" fmla="*/ 534520 h 1185590"/>
                      <a:gd name="connsiteX17" fmla="*/ 63145 w 1939768"/>
                      <a:gd name="connsiteY17" fmla="*/ 434550 h 1185590"/>
                      <a:gd name="connsiteX18" fmla="*/ 1736 w 1939768"/>
                      <a:gd name="connsiteY18" fmla="*/ 396745 h 1185590"/>
                      <a:gd name="connsiteX19" fmla="*/ 20696 w 1939768"/>
                      <a:gd name="connsiteY19" fmla="*/ 268221 h 1185590"/>
                      <a:gd name="connsiteX20" fmla="*/ 301184 w 1939768"/>
                      <a:gd name="connsiteY20" fmla="*/ 344952 h 1185590"/>
                      <a:gd name="connsiteX21" fmla="*/ 353808 w 1939768"/>
                      <a:gd name="connsiteY21" fmla="*/ 277984 h 1185590"/>
                      <a:gd name="connsiteX22" fmla="*/ 416590 w 1939768"/>
                      <a:gd name="connsiteY22" fmla="*/ 252591 h 1185590"/>
                      <a:gd name="connsiteX23" fmla="*/ 421147 w 1939768"/>
                      <a:gd name="connsiteY23" fmla="*/ 179374 h 1185590"/>
                      <a:gd name="connsiteX24" fmla="*/ 584293 w 1939768"/>
                      <a:gd name="connsiteY24" fmla="*/ 126577 h 1185590"/>
                      <a:gd name="connsiteX25" fmla="*/ 644978 w 1939768"/>
                      <a:gd name="connsiteY25" fmla="*/ 191729 h 1185590"/>
                      <a:gd name="connsiteX26" fmla="*/ 687979 w 1939768"/>
                      <a:gd name="connsiteY26" fmla="*/ 224463 h 1185590"/>
                      <a:gd name="connsiteX27" fmla="*/ 788237 w 1939768"/>
                      <a:gd name="connsiteY27" fmla="*/ 174571 h 1185590"/>
                      <a:gd name="connsiteX28" fmla="*/ 1268088 w 1939768"/>
                      <a:gd name="connsiteY28" fmla="*/ 215361 h 1185590"/>
                      <a:gd name="connsiteX29" fmla="*/ 1400300 w 1939768"/>
                      <a:gd name="connsiteY29" fmla="*/ 146758 h 1185590"/>
                      <a:gd name="connsiteX30" fmla="*/ 1500026 w 1939768"/>
                      <a:gd name="connsiteY30" fmla="*/ 0 h 1185590"/>
                      <a:gd name="connsiteX31" fmla="*/ 1586815 w 1939768"/>
                      <a:gd name="connsiteY31" fmla="*/ 186922 h 1185590"/>
                      <a:gd name="connsiteX32" fmla="*/ 1659156 w 1939768"/>
                      <a:gd name="connsiteY32" fmla="*/ 352732 h 1185590"/>
                      <a:gd name="connsiteX33" fmla="*/ 1634900 w 1939768"/>
                      <a:gd name="connsiteY33" fmla="*/ 422689 h 1185590"/>
                      <a:gd name="connsiteX34" fmla="*/ 1604512 w 1939768"/>
                      <a:gd name="connsiteY34" fmla="*/ 465837 h 1185590"/>
                      <a:gd name="connsiteX35" fmla="*/ 1667269 w 1939768"/>
                      <a:gd name="connsiteY35" fmla="*/ 510210 h 1185590"/>
                      <a:gd name="connsiteX36" fmla="*/ 1895095 w 1939768"/>
                      <a:gd name="connsiteY36" fmla="*/ 484618 h 1185590"/>
                      <a:gd name="connsiteX37" fmla="*/ 1939769 w 1939768"/>
                      <a:gd name="connsiteY37" fmla="*/ 583918 h 1185590"/>
                      <a:gd name="connsiteX38" fmla="*/ 1872750 w 1939768"/>
                      <a:gd name="connsiteY38" fmla="*/ 648454 h 1185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939768" h="1185590">
                        <a:moveTo>
                          <a:pt x="1872750" y="648454"/>
                        </a:moveTo>
                        <a:cubicBezTo>
                          <a:pt x="1851210" y="702254"/>
                          <a:pt x="1824067" y="755057"/>
                          <a:pt x="1805991" y="809473"/>
                        </a:cubicBezTo>
                        <a:cubicBezTo>
                          <a:pt x="1807562" y="839369"/>
                          <a:pt x="1809134" y="869265"/>
                          <a:pt x="1810705" y="899160"/>
                        </a:cubicBezTo>
                        <a:cubicBezTo>
                          <a:pt x="1761583" y="901532"/>
                          <a:pt x="1710855" y="897880"/>
                          <a:pt x="1662698" y="903880"/>
                        </a:cubicBezTo>
                        <a:cubicBezTo>
                          <a:pt x="1588695" y="943181"/>
                          <a:pt x="1516200" y="987441"/>
                          <a:pt x="1441265" y="1023680"/>
                        </a:cubicBezTo>
                        <a:cubicBezTo>
                          <a:pt x="1355090" y="1029579"/>
                          <a:pt x="1269223" y="1042463"/>
                          <a:pt x="1182820" y="1043127"/>
                        </a:cubicBezTo>
                        <a:cubicBezTo>
                          <a:pt x="1152959" y="1031263"/>
                          <a:pt x="1120779" y="1022556"/>
                          <a:pt x="1104543" y="992158"/>
                        </a:cubicBezTo>
                        <a:cubicBezTo>
                          <a:pt x="1087678" y="975721"/>
                          <a:pt x="1064109" y="925195"/>
                          <a:pt x="1060353" y="975399"/>
                        </a:cubicBezTo>
                        <a:cubicBezTo>
                          <a:pt x="1041947" y="1040509"/>
                          <a:pt x="1012122" y="1103522"/>
                          <a:pt x="1015101" y="1172561"/>
                        </a:cubicBezTo>
                        <a:cubicBezTo>
                          <a:pt x="1017238" y="1208560"/>
                          <a:pt x="972871" y="1158935"/>
                          <a:pt x="953459" y="1155259"/>
                        </a:cubicBezTo>
                        <a:cubicBezTo>
                          <a:pt x="919558" y="1140375"/>
                          <a:pt x="889958" y="1105572"/>
                          <a:pt x="850156" y="1118011"/>
                        </a:cubicBezTo>
                        <a:cubicBezTo>
                          <a:pt x="795224" y="1121257"/>
                          <a:pt x="738922" y="1131378"/>
                          <a:pt x="684844" y="1130337"/>
                        </a:cubicBezTo>
                        <a:cubicBezTo>
                          <a:pt x="632498" y="1100755"/>
                          <a:pt x="575603" y="1077363"/>
                          <a:pt x="526038" y="1043999"/>
                        </a:cubicBezTo>
                        <a:cubicBezTo>
                          <a:pt x="481876" y="996669"/>
                          <a:pt x="427181" y="957357"/>
                          <a:pt x="401092" y="896272"/>
                        </a:cubicBezTo>
                        <a:cubicBezTo>
                          <a:pt x="376765" y="858788"/>
                          <a:pt x="388176" y="810352"/>
                          <a:pt x="380214" y="767852"/>
                        </a:cubicBezTo>
                        <a:cubicBezTo>
                          <a:pt x="380463" y="736413"/>
                          <a:pt x="375472" y="706772"/>
                          <a:pt x="353292" y="683027"/>
                        </a:cubicBezTo>
                        <a:cubicBezTo>
                          <a:pt x="319361" y="634086"/>
                          <a:pt x="289520" y="580716"/>
                          <a:pt x="253053" y="534520"/>
                        </a:cubicBezTo>
                        <a:cubicBezTo>
                          <a:pt x="189302" y="502261"/>
                          <a:pt x="129374" y="460917"/>
                          <a:pt x="63145" y="434550"/>
                        </a:cubicBezTo>
                        <a:cubicBezTo>
                          <a:pt x="43545" y="421397"/>
                          <a:pt x="-10306" y="429965"/>
                          <a:pt x="1736" y="396745"/>
                        </a:cubicBezTo>
                        <a:cubicBezTo>
                          <a:pt x="8057" y="353904"/>
                          <a:pt x="14376" y="311062"/>
                          <a:pt x="20696" y="268221"/>
                        </a:cubicBezTo>
                        <a:cubicBezTo>
                          <a:pt x="114192" y="293798"/>
                          <a:pt x="207688" y="319375"/>
                          <a:pt x="301184" y="344952"/>
                        </a:cubicBezTo>
                        <a:cubicBezTo>
                          <a:pt x="319389" y="323997"/>
                          <a:pt x="332363" y="292255"/>
                          <a:pt x="353808" y="277984"/>
                        </a:cubicBezTo>
                        <a:cubicBezTo>
                          <a:pt x="375295" y="280390"/>
                          <a:pt x="428339" y="285667"/>
                          <a:pt x="416590" y="252591"/>
                        </a:cubicBezTo>
                        <a:cubicBezTo>
                          <a:pt x="407161" y="225968"/>
                          <a:pt x="388917" y="197561"/>
                          <a:pt x="421147" y="179374"/>
                        </a:cubicBezTo>
                        <a:cubicBezTo>
                          <a:pt x="475529" y="161775"/>
                          <a:pt x="529911" y="144176"/>
                          <a:pt x="584293" y="126577"/>
                        </a:cubicBezTo>
                        <a:cubicBezTo>
                          <a:pt x="610475" y="143335"/>
                          <a:pt x="638123" y="158870"/>
                          <a:pt x="644978" y="191729"/>
                        </a:cubicBezTo>
                        <a:cubicBezTo>
                          <a:pt x="657457" y="212625"/>
                          <a:pt x="663863" y="266206"/>
                          <a:pt x="687979" y="224463"/>
                        </a:cubicBezTo>
                        <a:cubicBezTo>
                          <a:pt x="715173" y="198666"/>
                          <a:pt x="755512" y="192224"/>
                          <a:pt x="788237" y="174571"/>
                        </a:cubicBezTo>
                        <a:cubicBezTo>
                          <a:pt x="948188" y="188168"/>
                          <a:pt x="1108137" y="201765"/>
                          <a:pt x="1268088" y="215361"/>
                        </a:cubicBezTo>
                        <a:cubicBezTo>
                          <a:pt x="1311610" y="191861"/>
                          <a:pt x="1359307" y="173177"/>
                          <a:pt x="1400300" y="146758"/>
                        </a:cubicBezTo>
                        <a:cubicBezTo>
                          <a:pt x="1432906" y="97777"/>
                          <a:pt x="1470584" y="49288"/>
                          <a:pt x="1500026" y="0"/>
                        </a:cubicBezTo>
                        <a:cubicBezTo>
                          <a:pt x="1532391" y="57982"/>
                          <a:pt x="1557312" y="125337"/>
                          <a:pt x="1586815" y="186922"/>
                        </a:cubicBezTo>
                        <a:cubicBezTo>
                          <a:pt x="1610183" y="242338"/>
                          <a:pt x="1639268" y="296636"/>
                          <a:pt x="1659156" y="352732"/>
                        </a:cubicBezTo>
                        <a:cubicBezTo>
                          <a:pt x="1652994" y="377477"/>
                          <a:pt x="1672078" y="420941"/>
                          <a:pt x="1634900" y="422689"/>
                        </a:cubicBezTo>
                        <a:cubicBezTo>
                          <a:pt x="1607738" y="431895"/>
                          <a:pt x="1566482" y="436818"/>
                          <a:pt x="1604512" y="465837"/>
                        </a:cubicBezTo>
                        <a:cubicBezTo>
                          <a:pt x="1623029" y="485864"/>
                          <a:pt x="1633531" y="523364"/>
                          <a:pt x="1667269" y="510210"/>
                        </a:cubicBezTo>
                        <a:cubicBezTo>
                          <a:pt x="1743287" y="502145"/>
                          <a:pt x="1821899" y="509752"/>
                          <a:pt x="1895095" y="484618"/>
                        </a:cubicBezTo>
                        <a:cubicBezTo>
                          <a:pt x="1909986" y="517718"/>
                          <a:pt x="1924878" y="550818"/>
                          <a:pt x="1939769" y="583918"/>
                        </a:cubicBezTo>
                        <a:cubicBezTo>
                          <a:pt x="1917429" y="605431"/>
                          <a:pt x="1895090" y="626942"/>
                          <a:pt x="1872750" y="648454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9" name="Полилиния: фигура 207">
                    <a:extLst>
                      <a:ext uri="{FF2B5EF4-FFF2-40B4-BE49-F238E27FC236}">
                        <a16:creationId xmlns:a16="http://schemas.microsoft.com/office/drawing/2014/main" id="{87A3E784-3D25-455A-B512-F47BCB2091DD}"/>
                      </a:ext>
                    </a:extLst>
                  </p:cNvPr>
                  <p:cNvSpPr/>
                  <p:nvPr/>
                </p:nvSpPr>
                <p:spPr>
                  <a:xfrm>
                    <a:off x="3563422" y="3206606"/>
                    <a:ext cx="488883" cy="412658"/>
                  </a:xfrm>
                  <a:custGeom>
                    <a:avLst/>
                    <a:gdLst>
                      <a:gd name="connsiteX0" fmla="*/ 451245 w 1144392"/>
                      <a:gd name="connsiteY0" fmla="*/ 124113 h 965959"/>
                      <a:gd name="connsiteX1" fmla="*/ 672120 w 1144392"/>
                      <a:gd name="connsiteY1" fmla="*/ 2480 h 965959"/>
                      <a:gd name="connsiteX2" fmla="*/ 816060 w 1144392"/>
                      <a:gd name="connsiteY2" fmla="*/ 0 h 965959"/>
                      <a:gd name="connsiteX3" fmla="*/ 820169 w 1144392"/>
                      <a:gd name="connsiteY3" fmla="*/ 50825 h 965959"/>
                      <a:gd name="connsiteX4" fmla="*/ 833699 w 1144392"/>
                      <a:gd name="connsiteY4" fmla="*/ 121142 h 965959"/>
                      <a:gd name="connsiteX5" fmla="*/ 1093923 w 1144392"/>
                      <a:gd name="connsiteY5" fmla="*/ 672758 h 965959"/>
                      <a:gd name="connsiteX6" fmla="*/ 1139893 w 1144392"/>
                      <a:gd name="connsiteY6" fmla="*/ 777344 h 965959"/>
                      <a:gd name="connsiteX7" fmla="*/ 1143247 w 1144392"/>
                      <a:gd name="connsiteY7" fmla="*/ 834511 h 965959"/>
                      <a:gd name="connsiteX8" fmla="*/ 1056846 w 1144392"/>
                      <a:gd name="connsiteY8" fmla="*/ 921578 h 965959"/>
                      <a:gd name="connsiteX9" fmla="*/ 858329 w 1144392"/>
                      <a:gd name="connsiteY9" fmla="*/ 965959 h 965959"/>
                      <a:gd name="connsiteX10" fmla="*/ 653636 w 1144392"/>
                      <a:gd name="connsiteY10" fmla="*/ 914776 h 965959"/>
                      <a:gd name="connsiteX11" fmla="*/ 602145 w 1144392"/>
                      <a:gd name="connsiteY11" fmla="*/ 927653 h 965959"/>
                      <a:gd name="connsiteX12" fmla="*/ 177158 w 1144392"/>
                      <a:gd name="connsiteY12" fmla="*/ 817015 h 965959"/>
                      <a:gd name="connsiteX13" fmla="*/ 171045 w 1144392"/>
                      <a:gd name="connsiteY13" fmla="*/ 766030 h 965959"/>
                      <a:gd name="connsiteX14" fmla="*/ 0 w 1144392"/>
                      <a:gd name="connsiteY14" fmla="*/ 792578 h 965959"/>
                      <a:gd name="connsiteX15" fmla="*/ 36458 w 1144392"/>
                      <a:gd name="connsiteY15" fmla="*/ 486969 h 965959"/>
                      <a:gd name="connsiteX16" fmla="*/ 30324 w 1144392"/>
                      <a:gd name="connsiteY16" fmla="*/ 337542 h 965959"/>
                      <a:gd name="connsiteX17" fmla="*/ 21998 w 1144392"/>
                      <a:gd name="connsiteY17" fmla="*/ 247913 h 965959"/>
                      <a:gd name="connsiteX18" fmla="*/ 57598 w 1144392"/>
                      <a:gd name="connsiteY18" fmla="*/ 102195 h 965959"/>
                      <a:gd name="connsiteX19" fmla="*/ 75989 w 1144392"/>
                      <a:gd name="connsiteY19" fmla="*/ 52025 h 965959"/>
                      <a:gd name="connsiteX20" fmla="*/ 136446 w 1144392"/>
                      <a:gd name="connsiteY20" fmla="*/ 122790 h 965959"/>
                      <a:gd name="connsiteX21" fmla="*/ 216013 w 1144392"/>
                      <a:gd name="connsiteY21" fmla="*/ 143967 h 965959"/>
                      <a:gd name="connsiteX22" fmla="*/ 451245 w 1144392"/>
                      <a:gd name="connsiteY22" fmla="*/ 124113 h 965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1144392" h="965959">
                        <a:moveTo>
                          <a:pt x="451245" y="124113"/>
                        </a:moveTo>
                        <a:cubicBezTo>
                          <a:pt x="524870" y="83569"/>
                          <a:pt x="598495" y="43024"/>
                          <a:pt x="672120" y="2480"/>
                        </a:cubicBezTo>
                        <a:cubicBezTo>
                          <a:pt x="720100" y="1653"/>
                          <a:pt x="768080" y="827"/>
                          <a:pt x="816060" y="0"/>
                        </a:cubicBezTo>
                        <a:cubicBezTo>
                          <a:pt x="821636" y="6384"/>
                          <a:pt x="818321" y="35751"/>
                          <a:pt x="820169" y="50825"/>
                        </a:cubicBezTo>
                        <a:cubicBezTo>
                          <a:pt x="820864" y="75199"/>
                          <a:pt x="818656" y="100286"/>
                          <a:pt x="833699" y="121142"/>
                        </a:cubicBezTo>
                        <a:cubicBezTo>
                          <a:pt x="922401" y="304091"/>
                          <a:pt x="1009953" y="487581"/>
                          <a:pt x="1093923" y="672758"/>
                        </a:cubicBezTo>
                        <a:cubicBezTo>
                          <a:pt x="1108544" y="707811"/>
                          <a:pt x="1128577" y="741390"/>
                          <a:pt x="1139893" y="777344"/>
                        </a:cubicBezTo>
                        <a:cubicBezTo>
                          <a:pt x="1140187" y="796114"/>
                          <a:pt x="1147051" y="817164"/>
                          <a:pt x="1143247" y="834511"/>
                        </a:cubicBezTo>
                        <a:cubicBezTo>
                          <a:pt x="1114155" y="863017"/>
                          <a:pt x="1087382" y="895623"/>
                          <a:pt x="1056846" y="921578"/>
                        </a:cubicBezTo>
                        <a:cubicBezTo>
                          <a:pt x="990679" y="935888"/>
                          <a:pt x="924475" y="954059"/>
                          <a:pt x="858329" y="965959"/>
                        </a:cubicBezTo>
                        <a:cubicBezTo>
                          <a:pt x="790098" y="948898"/>
                          <a:pt x="721867" y="931837"/>
                          <a:pt x="653636" y="914776"/>
                        </a:cubicBezTo>
                        <a:cubicBezTo>
                          <a:pt x="637271" y="924619"/>
                          <a:pt x="621604" y="939313"/>
                          <a:pt x="602145" y="927653"/>
                        </a:cubicBezTo>
                        <a:cubicBezTo>
                          <a:pt x="460482" y="890773"/>
                          <a:pt x="318820" y="853894"/>
                          <a:pt x="177158" y="817015"/>
                        </a:cubicBezTo>
                        <a:cubicBezTo>
                          <a:pt x="173491" y="801922"/>
                          <a:pt x="184760" y="769394"/>
                          <a:pt x="171045" y="766030"/>
                        </a:cubicBezTo>
                        <a:cubicBezTo>
                          <a:pt x="114029" y="774879"/>
                          <a:pt x="57015" y="783729"/>
                          <a:pt x="0" y="792578"/>
                        </a:cubicBezTo>
                        <a:cubicBezTo>
                          <a:pt x="11709" y="690686"/>
                          <a:pt x="26975" y="588975"/>
                          <a:pt x="36458" y="486969"/>
                        </a:cubicBezTo>
                        <a:cubicBezTo>
                          <a:pt x="33624" y="437253"/>
                          <a:pt x="38019" y="386683"/>
                          <a:pt x="30324" y="337542"/>
                        </a:cubicBezTo>
                        <a:cubicBezTo>
                          <a:pt x="22599" y="308047"/>
                          <a:pt x="16878" y="278398"/>
                          <a:pt x="21998" y="247913"/>
                        </a:cubicBezTo>
                        <a:cubicBezTo>
                          <a:pt x="20831" y="196946"/>
                          <a:pt x="44957" y="150626"/>
                          <a:pt x="57598" y="102195"/>
                        </a:cubicBezTo>
                        <a:cubicBezTo>
                          <a:pt x="64086" y="87287"/>
                          <a:pt x="67749" y="58021"/>
                          <a:pt x="75989" y="52025"/>
                        </a:cubicBezTo>
                        <a:cubicBezTo>
                          <a:pt x="96468" y="75169"/>
                          <a:pt x="114472" y="101680"/>
                          <a:pt x="136446" y="122790"/>
                        </a:cubicBezTo>
                        <a:cubicBezTo>
                          <a:pt x="162484" y="132310"/>
                          <a:pt x="187117" y="148973"/>
                          <a:pt x="216013" y="143967"/>
                        </a:cubicBezTo>
                        <a:cubicBezTo>
                          <a:pt x="294473" y="139003"/>
                          <a:pt x="372840" y="130451"/>
                          <a:pt x="451245" y="124113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0" name="Полилиния: фигура 208">
                    <a:extLst>
                      <a:ext uri="{FF2B5EF4-FFF2-40B4-BE49-F238E27FC236}">
                        <a16:creationId xmlns:a16="http://schemas.microsoft.com/office/drawing/2014/main" id="{4133F511-FA8C-47D2-871C-C8384D7459A9}"/>
                      </a:ext>
                    </a:extLst>
                  </p:cNvPr>
                  <p:cNvSpPr/>
                  <p:nvPr/>
                </p:nvSpPr>
                <p:spPr>
                  <a:xfrm>
                    <a:off x="3212757" y="3533450"/>
                    <a:ext cx="993109" cy="782910"/>
                  </a:xfrm>
                  <a:custGeom>
                    <a:avLst/>
                    <a:gdLst>
                      <a:gd name="connsiteX0" fmla="*/ 605450 w 2324697"/>
                      <a:gd name="connsiteY0" fmla="*/ 671228 h 1832656"/>
                      <a:gd name="connsiteX1" fmla="*/ 812846 w 2324697"/>
                      <a:gd name="connsiteY1" fmla="*/ 588761 h 1832656"/>
                      <a:gd name="connsiteX2" fmla="*/ 950287 w 2324697"/>
                      <a:gd name="connsiteY2" fmla="*/ 578736 h 1832656"/>
                      <a:gd name="connsiteX3" fmla="*/ 1204347 w 2324697"/>
                      <a:gd name="connsiteY3" fmla="*/ 991137 h 1832656"/>
                      <a:gd name="connsiteX4" fmla="*/ 1175191 w 2324697"/>
                      <a:gd name="connsiteY4" fmla="*/ 1124439 h 1832656"/>
                      <a:gd name="connsiteX5" fmla="*/ 1050246 w 2324697"/>
                      <a:gd name="connsiteY5" fmla="*/ 1324391 h 1832656"/>
                      <a:gd name="connsiteX6" fmla="*/ 933627 w 2324697"/>
                      <a:gd name="connsiteY6" fmla="*/ 1399374 h 1832656"/>
                      <a:gd name="connsiteX7" fmla="*/ 775365 w 2324697"/>
                      <a:gd name="connsiteY7" fmla="*/ 1441030 h 1832656"/>
                      <a:gd name="connsiteX8" fmla="*/ 667075 w 2324697"/>
                      <a:gd name="connsiteY8" fmla="*/ 1511847 h 1832656"/>
                      <a:gd name="connsiteX9" fmla="*/ 646253 w 2324697"/>
                      <a:gd name="connsiteY9" fmla="*/ 1607657 h 1832656"/>
                      <a:gd name="connsiteX10" fmla="*/ 817012 w 2324697"/>
                      <a:gd name="connsiteY10" fmla="*/ 1774283 h 1832656"/>
                      <a:gd name="connsiteX11" fmla="*/ 937794 w 2324697"/>
                      <a:gd name="connsiteY11" fmla="*/ 1828437 h 1832656"/>
                      <a:gd name="connsiteX12" fmla="*/ 1079398 w 2324697"/>
                      <a:gd name="connsiteY12" fmla="*/ 1820106 h 1832656"/>
                      <a:gd name="connsiteX13" fmla="*/ 1229336 w 2324697"/>
                      <a:gd name="connsiteY13" fmla="*/ 1749289 h 1832656"/>
                      <a:gd name="connsiteX14" fmla="*/ 1366777 w 2324697"/>
                      <a:gd name="connsiteY14" fmla="*/ 1599324 h 1832656"/>
                      <a:gd name="connsiteX15" fmla="*/ 1420918 w 2324697"/>
                      <a:gd name="connsiteY15" fmla="*/ 1461858 h 1832656"/>
                      <a:gd name="connsiteX16" fmla="*/ 1437577 w 2324697"/>
                      <a:gd name="connsiteY16" fmla="*/ 1320225 h 1832656"/>
                      <a:gd name="connsiteX17" fmla="*/ 1433414 w 2324697"/>
                      <a:gd name="connsiteY17" fmla="*/ 1020296 h 1832656"/>
                      <a:gd name="connsiteX18" fmla="*/ 1446225 w 2324697"/>
                      <a:gd name="connsiteY18" fmla="*/ 961553 h 1832656"/>
                      <a:gd name="connsiteX19" fmla="*/ 1491721 w 2324697"/>
                      <a:gd name="connsiteY19" fmla="*/ 891160 h 1832656"/>
                      <a:gd name="connsiteX20" fmla="*/ 1691637 w 2324697"/>
                      <a:gd name="connsiteY20" fmla="*/ 877503 h 1832656"/>
                      <a:gd name="connsiteX21" fmla="*/ 1944008 w 2324697"/>
                      <a:gd name="connsiteY21" fmla="*/ 1020296 h 1832656"/>
                      <a:gd name="connsiteX22" fmla="*/ 1969839 w 2324697"/>
                      <a:gd name="connsiteY22" fmla="*/ 1070284 h 1832656"/>
                      <a:gd name="connsiteX23" fmla="*/ 2107281 w 2324697"/>
                      <a:gd name="connsiteY23" fmla="*/ 1160769 h 1832656"/>
                      <a:gd name="connsiteX24" fmla="*/ 2174923 w 2324697"/>
                      <a:gd name="connsiteY24" fmla="*/ 1219088 h 1832656"/>
                      <a:gd name="connsiteX25" fmla="*/ 2324697 w 2324697"/>
                      <a:gd name="connsiteY25" fmla="*/ 1103609 h 1832656"/>
                      <a:gd name="connsiteX26" fmla="*/ 2262227 w 2324697"/>
                      <a:gd name="connsiteY26" fmla="*/ 1028628 h 1832656"/>
                      <a:gd name="connsiteX27" fmla="*/ 2191423 w 2324697"/>
                      <a:gd name="connsiteY27" fmla="*/ 903657 h 1832656"/>
                      <a:gd name="connsiteX28" fmla="*/ 2033156 w 2324697"/>
                      <a:gd name="connsiteY28" fmla="*/ 532913 h 1832656"/>
                      <a:gd name="connsiteX29" fmla="*/ 1970682 w 2324697"/>
                      <a:gd name="connsiteY29" fmla="*/ 62192 h 1832656"/>
                      <a:gd name="connsiteX30" fmla="*/ 1965577 w 2324697"/>
                      <a:gd name="connsiteY30" fmla="*/ 60674 h 1832656"/>
                      <a:gd name="connsiteX31" fmla="*/ 1966228 w 2324697"/>
                      <a:gd name="connsiteY31" fmla="*/ 67208 h 1832656"/>
                      <a:gd name="connsiteX32" fmla="*/ 1880709 w 2324697"/>
                      <a:gd name="connsiteY32" fmla="*/ 155802 h 1832656"/>
                      <a:gd name="connsiteX33" fmla="*/ 1682174 w 2324697"/>
                      <a:gd name="connsiteY33" fmla="*/ 201625 h 1832656"/>
                      <a:gd name="connsiteX34" fmla="*/ 1474478 w 2324697"/>
                      <a:gd name="connsiteY34" fmla="*/ 149692 h 1832656"/>
                      <a:gd name="connsiteX35" fmla="*/ 1443935 w 2324697"/>
                      <a:gd name="connsiteY35" fmla="*/ 168022 h 1832656"/>
                      <a:gd name="connsiteX36" fmla="*/ 997999 w 2324697"/>
                      <a:gd name="connsiteY36" fmla="*/ 51934 h 1832656"/>
                      <a:gd name="connsiteX37" fmla="*/ 997999 w 2324697"/>
                      <a:gd name="connsiteY37" fmla="*/ 0 h 1832656"/>
                      <a:gd name="connsiteX38" fmla="*/ 825713 w 2324697"/>
                      <a:gd name="connsiteY38" fmla="*/ 26738 h 1832656"/>
                      <a:gd name="connsiteX39" fmla="*/ 778086 w 2324697"/>
                      <a:gd name="connsiteY39" fmla="*/ 103868 h 1832656"/>
                      <a:gd name="connsiteX40" fmla="*/ 588716 w 2324697"/>
                      <a:gd name="connsiteY40" fmla="*/ 235230 h 1832656"/>
                      <a:gd name="connsiteX41" fmla="*/ 448217 w 2324697"/>
                      <a:gd name="connsiteY41" fmla="*/ 235230 h 1832656"/>
                      <a:gd name="connsiteX42" fmla="*/ 359150 w 2324697"/>
                      <a:gd name="connsiteY42" fmla="*/ 187797 h 1832656"/>
                      <a:gd name="connsiteX43" fmla="*/ 320727 w 2324697"/>
                      <a:gd name="connsiteY43" fmla="*/ 84255 h 1832656"/>
                      <a:gd name="connsiteX44" fmla="*/ 271064 w 2324697"/>
                      <a:gd name="connsiteY44" fmla="*/ 45823 h 1832656"/>
                      <a:gd name="connsiteX45" fmla="*/ 170270 w 2324697"/>
                      <a:gd name="connsiteY45" fmla="*/ 45823 h 1832656"/>
                      <a:gd name="connsiteX46" fmla="*/ 139726 w 2324697"/>
                      <a:gd name="connsiteY46" fmla="*/ 73318 h 1832656"/>
                      <a:gd name="connsiteX47" fmla="*/ 48096 w 2324697"/>
                      <a:gd name="connsiteY47" fmla="*/ 277998 h 1832656"/>
                      <a:gd name="connsiteX48" fmla="*/ 2277 w 2324697"/>
                      <a:gd name="connsiteY48" fmla="*/ 397140 h 1832656"/>
                      <a:gd name="connsiteX49" fmla="*/ 5800 w 2324697"/>
                      <a:gd name="connsiteY49" fmla="*/ 470621 h 1832656"/>
                      <a:gd name="connsiteX50" fmla="*/ 34411 w 2324697"/>
                      <a:gd name="connsiteY50" fmla="*/ 544429 h 1832656"/>
                      <a:gd name="connsiteX51" fmla="*/ 112238 w 2324697"/>
                      <a:gd name="connsiteY51" fmla="*/ 601820 h 1832656"/>
                      <a:gd name="connsiteX52" fmla="*/ 605450 w 2324697"/>
                      <a:gd name="connsiteY52" fmla="*/ 671228 h 1832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2324697" h="1832656">
                        <a:moveTo>
                          <a:pt x="605450" y="671228"/>
                        </a:moveTo>
                        <a:cubicBezTo>
                          <a:pt x="712859" y="657210"/>
                          <a:pt x="758821" y="599451"/>
                          <a:pt x="812846" y="588761"/>
                        </a:cubicBezTo>
                        <a:cubicBezTo>
                          <a:pt x="866873" y="578071"/>
                          <a:pt x="950287" y="578736"/>
                          <a:pt x="950287" y="578736"/>
                        </a:cubicBezTo>
                        <a:lnTo>
                          <a:pt x="1204347" y="991137"/>
                        </a:lnTo>
                        <a:cubicBezTo>
                          <a:pt x="1194626" y="1035570"/>
                          <a:pt x="1194279" y="1083157"/>
                          <a:pt x="1175191" y="1124439"/>
                        </a:cubicBezTo>
                        <a:cubicBezTo>
                          <a:pt x="1142205" y="1195775"/>
                          <a:pt x="1102118" y="1265352"/>
                          <a:pt x="1050246" y="1324391"/>
                        </a:cubicBezTo>
                        <a:cubicBezTo>
                          <a:pt x="1019739" y="1359110"/>
                          <a:pt x="976168" y="1381323"/>
                          <a:pt x="933627" y="1399374"/>
                        </a:cubicBezTo>
                        <a:cubicBezTo>
                          <a:pt x="883409" y="1420682"/>
                          <a:pt x="825625" y="1419823"/>
                          <a:pt x="775365" y="1441030"/>
                        </a:cubicBezTo>
                        <a:cubicBezTo>
                          <a:pt x="735628" y="1457795"/>
                          <a:pt x="693491" y="1477754"/>
                          <a:pt x="667075" y="1511847"/>
                        </a:cubicBezTo>
                        <a:cubicBezTo>
                          <a:pt x="647060" y="1537677"/>
                          <a:pt x="630039" y="1579281"/>
                          <a:pt x="646253" y="1607657"/>
                        </a:cubicBezTo>
                        <a:cubicBezTo>
                          <a:pt x="685703" y="1676712"/>
                          <a:pt x="753611" y="1726272"/>
                          <a:pt x="817012" y="1774283"/>
                        </a:cubicBezTo>
                        <a:cubicBezTo>
                          <a:pt x="852186" y="1800919"/>
                          <a:pt x="894330" y="1820847"/>
                          <a:pt x="937794" y="1828437"/>
                        </a:cubicBezTo>
                        <a:cubicBezTo>
                          <a:pt x="984370" y="1836570"/>
                          <a:pt x="1033767" y="1832493"/>
                          <a:pt x="1079398" y="1820106"/>
                        </a:cubicBezTo>
                        <a:cubicBezTo>
                          <a:pt x="1132739" y="1805626"/>
                          <a:pt x="1185503" y="1782963"/>
                          <a:pt x="1229336" y="1749289"/>
                        </a:cubicBezTo>
                        <a:cubicBezTo>
                          <a:pt x="1283101" y="1707982"/>
                          <a:pt x="1329168" y="1655748"/>
                          <a:pt x="1366777" y="1599324"/>
                        </a:cubicBezTo>
                        <a:cubicBezTo>
                          <a:pt x="1394088" y="1558348"/>
                          <a:pt x="1408807" y="1509594"/>
                          <a:pt x="1420918" y="1461858"/>
                        </a:cubicBezTo>
                        <a:cubicBezTo>
                          <a:pt x="1432607" y="1415781"/>
                          <a:pt x="1438236" y="1367757"/>
                          <a:pt x="1437577" y="1320225"/>
                        </a:cubicBezTo>
                        <a:lnTo>
                          <a:pt x="1433414" y="1020296"/>
                        </a:lnTo>
                        <a:lnTo>
                          <a:pt x="1446225" y="961553"/>
                        </a:lnTo>
                        <a:lnTo>
                          <a:pt x="1491721" y="891160"/>
                        </a:lnTo>
                        <a:lnTo>
                          <a:pt x="1691637" y="877503"/>
                        </a:lnTo>
                        <a:lnTo>
                          <a:pt x="1944008" y="1020296"/>
                        </a:lnTo>
                        <a:lnTo>
                          <a:pt x="1969839" y="1070284"/>
                        </a:lnTo>
                        <a:lnTo>
                          <a:pt x="2107281" y="1160769"/>
                        </a:lnTo>
                        <a:lnTo>
                          <a:pt x="2174923" y="1219088"/>
                        </a:lnTo>
                        <a:lnTo>
                          <a:pt x="2324697" y="1103609"/>
                        </a:lnTo>
                        <a:lnTo>
                          <a:pt x="2262227" y="1028628"/>
                        </a:lnTo>
                        <a:lnTo>
                          <a:pt x="2191423" y="903657"/>
                        </a:lnTo>
                        <a:lnTo>
                          <a:pt x="2033156" y="532913"/>
                        </a:lnTo>
                        <a:lnTo>
                          <a:pt x="1970682" y="62192"/>
                        </a:lnTo>
                        <a:lnTo>
                          <a:pt x="1965577" y="60674"/>
                        </a:lnTo>
                        <a:lnTo>
                          <a:pt x="1966228" y="67208"/>
                        </a:lnTo>
                        <a:lnTo>
                          <a:pt x="1880709" y="155802"/>
                        </a:lnTo>
                        <a:lnTo>
                          <a:pt x="1682174" y="201625"/>
                        </a:lnTo>
                        <a:lnTo>
                          <a:pt x="1474478" y="149692"/>
                        </a:lnTo>
                        <a:lnTo>
                          <a:pt x="1443935" y="168022"/>
                        </a:lnTo>
                        <a:lnTo>
                          <a:pt x="997999" y="51934"/>
                        </a:lnTo>
                        <a:lnTo>
                          <a:pt x="997999" y="0"/>
                        </a:lnTo>
                        <a:lnTo>
                          <a:pt x="825713" y="26738"/>
                        </a:lnTo>
                        <a:lnTo>
                          <a:pt x="778086" y="103868"/>
                        </a:lnTo>
                        <a:cubicBezTo>
                          <a:pt x="778086" y="103868"/>
                          <a:pt x="641821" y="218613"/>
                          <a:pt x="588716" y="235230"/>
                        </a:cubicBezTo>
                        <a:cubicBezTo>
                          <a:pt x="535613" y="251846"/>
                          <a:pt x="483348" y="244002"/>
                          <a:pt x="448217" y="235230"/>
                        </a:cubicBezTo>
                        <a:cubicBezTo>
                          <a:pt x="413086" y="226457"/>
                          <a:pt x="381463" y="211286"/>
                          <a:pt x="359150" y="187797"/>
                        </a:cubicBezTo>
                        <a:cubicBezTo>
                          <a:pt x="336837" y="164307"/>
                          <a:pt x="333726" y="104968"/>
                          <a:pt x="320727" y="84255"/>
                        </a:cubicBezTo>
                        <a:cubicBezTo>
                          <a:pt x="307728" y="63542"/>
                          <a:pt x="294283" y="53759"/>
                          <a:pt x="271064" y="45823"/>
                        </a:cubicBezTo>
                        <a:cubicBezTo>
                          <a:pt x="247842" y="37888"/>
                          <a:pt x="190139" y="38197"/>
                          <a:pt x="170270" y="45823"/>
                        </a:cubicBezTo>
                        <a:cubicBezTo>
                          <a:pt x="150399" y="53450"/>
                          <a:pt x="139726" y="73318"/>
                          <a:pt x="139726" y="73318"/>
                        </a:cubicBezTo>
                        <a:lnTo>
                          <a:pt x="48096" y="277998"/>
                        </a:lnTo>
                        <a:cubicBezTo>
                          <a:pt x="48096" y="277998"/>
                          <a:pt x="7078" y="367342"/>
                          <a:pt x="2277" y="397140"/>
                        </a:cubicBezTo>
                        <a:cubicBezTo>
                          <a:pt x="-2519" y="426939"/>
                          <a:pt x="1036" y="446612"/>
                          <a:pt x="5800" y="470621"/>
                        </a:cubicBezTo>
                        <a:cubicBezTo>
                          <a:pt x="10565" y="494632"/>
                          <a:pt x="15107" y="521715"/>
                          <a:pt x="34411" y="544429"/>
                        </a:cubicBezTo>
                        <a:cubicBezTo>
                          <a:pt x="53715" y="567143"/>
                          <a:pt x="112238" y="601820"/>
                          <a:pt x="112238" y="601820"/>
                        </a:cubicBezTo>
                        <a:cubicBezTo>
                          <a:pt x="112238" y="601820"/>
                          <a:pt x="498039" y="685245"/>
                          <a:pt x="605450" y="671228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1" name="Полилиния: фигура 209">
                    <a:extLst>
                      <a:ext uri="{FF2B5EF4-FFF2-40B4-BE49-F238E27FC236}">
                        <a16:creationId xmlns:a16="http://schemas.microsoft.com/office/drawing/2014/main" id="{291F824C-6366-4105-A1A3-05DF8A95B0F7}"/>
                      </a:ext>
                    </a:extLst>
                  </p:cNvPr>
                  <p:cNvSpPr/>
                  <p:nvPr/>
                </p:nvSpPr>
                <p:spPr>
                  <a:xfrm>
                    <a:off x="2624019" y="2421395"/>
                    <a:ext cx="526812" cy="709803"/>
                  </a:xfrm>
                  <a:custGeom>
                    <a:avLst/>
                    <a:gdLst>
                      <a:gd name="connsiteX0" fmla="*/ 832771 w 1233175"/>
                      <a:gd name="connsiteY0" fmla="*/ 427256 h 1661527"/>
                      <a:gd name="connsiteX1" fmla="*/ 896728 w 1233175"/>
                      <a:gd name="connsiteY1" fmla="*/ 307352 h 1661527"/>
                      <a:gd name="connsiteX2" fmla="*/ 904715 w 1233175"/>
                      <a:gd name="connsiteY2" fmla="*/ 244629 h 1661527"/>
                      <a:gd name="connsiteX3" fmla="*/ 918240 w 1233175"/>
                      <a:gd name="connsiteY3" fmla="*/ 174758 h 1661527"/>
                      <a:gd name="connsiteX4" fmla="*/ 896007 w 1233175"/>
                      <a:gd name="connsiteY4" fmla="*/ 108193 h 1661527"/>
                      <a:gd name="connsiteX5" fmla="*/ 911799 w 1233175"/>
                      <a:gd name="connsiteY5" fmla="*/ 33896 h 1661527"/>
                      <a:gd name="connsiteX6" fmla="*/ 865875 w 1233175"/>
                      <a:gd name="connsiteY6" fmla="*/ 0 h 1661527"/>
                      <a:gd name="connsiteX7" fmla="*/ 750912 w 1233175"/>
                      <a:gd name="connsiteY7" fmla="*/ 23061 h 1661527"/>
                      <a:gd name="connsiteX8" fmla="*/ 635021 w 1233175"/>
                      <a:gd name="connsiteY8" fmla="*/ 11488 h 1661527"/>
                      <a:gd name="connsiteX9" fmla="*/ 536288 w 1233175"/>
                      <a:gd name="connsiteY9" fmla="*/ 37818 h 1661527"/>
                      <a:gd name="connsiteX10" fmla="*/ 198078 w 1233175"/>
                      <a:gd name="connsiteY10" fmla="*/ 275422 h 1661527"/>
                      <a:gd name="connsiteX11" fmla="*/ 156284 w 1233175"/>
                      <a:gd name="connsiteY11" fmla="*/ 358541 h 1661527"/>
                      <a:gd name="connsiteX12" fmla="*/ 139932 w 1233175"/>
                      <a:gd name="connsiteY12" fmla="*/ 485041 h 1661527"/>
                      <a:gd name="connsiteX13" fmla="*/ 145409 w 1233175"/>
                      <a:gd name="connsiteY13" fmla="*/ 586096 h 1661527"/>
                      <a:gd name="connsiteX14" fmla="*/ 80108 w 1233175"/>
                      <a:gd name="connsiteY14" fmla="*/ 685763 h 1661527"/>
                      <a:gd name="connsiteX15" fmla="*/ 0 w 1233175"/>
                      <a:gd name="connsiteY15" fmla="*/ 741509 h 1661527"/>
                      <a:gd name="connsiteX16" fmla="*/ 52492 w 1233175"/>
                      <a:gd name="connsiteY16" fmla="*/ 785499 h 1661527"/>
                      <a:gd name="connsiteX17" fmla="*/ 325539 w 1233175"/>
                      <a:gd name="connsiteY17" fmla="*/ 851309 h 1661527"/>
                      <a:gd name="connsiteX18" fmla="*/ 280111 w 1233175"/>
                      <a:gd name="connsiteY18" fmla="*/ 964890 h 1661527"/>
                      <a:gd name="connsiteX19" fmla="*/ 155191 w 1233175"/>
                      <a:gd name="connsiteY19" fmla="*/ 968673 h 1661527"/>
                      <a:gd name="connsiteX20" fmla="*/ 181600 w 1233175"/>
                      <a:gd name="connsiteY20" fmla="*/ 1042498 h 1661527"/>
                      <a:gd name="connsiteX21" fmla="*/ 242263 w 1233175"/>
                      <a:gd name="connsiteY21" fmla="*/ 1097400 h 1661527"/>
                      <a:gd name="connsiteX22" fmla="*/ 195579 w 1233175"/>
                      <a:gd name="connsiteY22" fmla="*/ 1153798 h 1661527"/>
                      <a:gd name="connsiteX23" fmla="*/ 302817 w 1233175"/>
                      <a:gd name="connsiteY23" fmla="*/ 1298056 h 1661527"/>
                      <a:gd name="connsiteX24" fmla="*/ 273733 w 1233175"/>
                      <a:gd name="connsiteY24" fmla="*/ 1396769 h 1661527"/>
                      <a:gd name="connsiteX25" fmla="*/ 352026 w 1233175"/>
                      <a:gd name="connsiteY25" fmla="*/ 1661527 h 1661527"/>
                      <a:gd name="connsiteX26" fmla="*/ 473166 w 1233175"/>
                      <a:gd name="connsiteY26" fmla="*/ 1600946 h 1661527"/>
                      <a:gd name="connsiteX27" fmla="*/ 420175 w 1233175"/>
                      <a:gd name="connsiteY27" fmla="*/ 1491146 h 1661527"/>
                      <a:gd name="connsiteX28" fmla="*/ 493288 w 1233175"/>
                      <a:gd name="connsiteY28" fmla="*/ 1499528 h 1661527"/>
                      <a:gd name="connsiteX29" fmla="*/ 510493 w 1233175"/>
                      <a:gd name="connsiteY29" fmla="*/ 1575352 h 1661527"/>
                      <a:gd name="connsiteX30" fmla="*/ 572675 w 1233175"/>
                      <a:gd name="connsiteY30" fmla="*/ 1612001 h 1661527"/>
                      <a:gd name="connsiteX31" fmla="*/ 657764 w 1233175"/>
                      <a:gd name="connsiteY31" fmla="*/ 1434118 h 1661527"/>
                      <a:gd name="connsiteX32" fmla="*/ 734122 w 1233175"/>
                      <a:gd name="connsiteY32" fmla="*/ 1384663 h 1661527"/>
                      <a:gd name="connsiteX33" fmla="*/ 886207 w 1233175"/>
                      <a:gd name="connsiteY33" fmla="*/ 1309637 h 1661527"/>
                      <a:gd name="connsiteX34" fmla="*/ 1109569 w 1233175"/>
                      <a:gd name="connsiteY34" fmla="*/ 1323459 h 1661527"/>
                      <a:gd name="connsiteX35" fmla="*/ 1205543 w 1233175"/>
                      <a:gd name="connsiteY35" fmla="*/ 1354666 h 1661527"/>
                      <a:gd name="connsiteX36" fmla="*/ 1221894 w 1233175"/>
                      <a:gd name="connsiteY36" fmla="*/ 1228366 h 1661527"/>
                      <a:gd name="connsiteX37" fmla="*/ 1233176 w 1233175"/>
                      <a:gd name="connsiteY37" fmla="*/ 1049418 h 1661527"/>
                      <a:gd name="connsiteX38" fmla="*/ 1150823 w 1233175"/>
                      <a:gd name="connsiteY38" fmla="*/ 770880 h 1661527"/>
                      <a:gd name="connsiteX39" fmla="*/ 1181735 w 1233175"/>
                      <a:gd name="connsiteY39" fmla="*/ 589490 h 1661527"/>
                      <a:gd name="connsiteX40" fmla="*/ 1219005 w 1233175"/>
                      <a:gd name="connsiteY40" fmla="*/ 483395 h 1661527"/>
                      <a:gd name="connsiteX41" fmla="*/ 1150743 w 1233175"/>
                      <a:gd name="connsiteY41" fmla="*/ 467014 h 1661527"/>
                      <a:gd name="connsiteX42" fmla="*/ 1086751 w 1233175"/>
                      <a:gd name="connsiteY42" fmla="*/ 454120 h 1661527"/>
                      <a:gd name="connsiteX43" fmla="*/ 1034431 w 1233175"/>
                      <a:gd name="connsiteY43" fmla="*/ 449488 h 1661527"/>
                      <a:gd name="connsiteX44" fmla="*/ 935316 w 1233175"/>
                      <a:gd name="connsiteY44" fmla="*/ 490407 h 1661527"/>
                      <a:gd name="connsiteX45" fmla="*/ 872005 w 1233175"/>
                      <a:gd name="connsiteY45" fmla="*/ 472011 h 1661527"/>
                      <a:gd name="connsiteX46" fmla="*/ 833393 w 1233175"/>
                      <a:gd name="connsiteY46" fmla="*/ 434723 h 1661527"/>
                      <a:gd name="connsiteX47" fmla="*/ 833041 w 1233175"/>
                      <a:gd name="connsiteY47" fmla="*/ 430504 h 1661527"/>
                      <a:gd name="connsiteX48" fmla="*/ 832770 w 1233175"/>
                      <a:gd name="connsiteY48" fmla="*/ 427256 h 1661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1233175" h="1661527">
                        <a:moveTo>
                          <a:pt x="832771" y="427256"/>
                        </a:moveTo>
                        <a:cubicBezTo>
                          <a:pt x="854616" y="387732"/>
                          <a:pt x="872459" y="344824"/>
                          <a:pt x="896728" y="307352"/>
                        </a:cubicBezTo>
                        <a:cubicBezTo>
                          <a:pt x="931645" y="294840"/>
                          <a:pt x="918761" y="269886"/>
                          <a:pt x="904715" y="244629"/>
                        </a:cubicBezTo>
                        <a:cubicBezTo>
                          <a:pt x="882996" y="220103"/>
                          <a:pt x="906540" y="197709"/>
                          <a:pt x="918240" y="174758"/>
                        </a:cubicBezTo>
                        <a:cubicBezTo>
                          <a:pt x="939458" y="151908"/>
                          <a:pt x="903666" y="130375"/>
                          <a:pt x="896007" y="108193"/>
                        </a:cubicBezTo>
                        <a:cubicBezTo>
                          <a:pt x="882757" y="85509"/>
                          <a:pt x="908318" y="58461"/>
                          <a:pt x="911799" y="33896"/>
                        </a:cubicBezTo>
                        <a:cubicBezTo>
                          <a:pt x="935627" y="220"/>
                          <a:pt x="887066" y="7935"/>
                          <a:pt x="865875" y="0"/>
                        </a:cubicBezTo>
                        <a:cubicBezTo>
                          <a:pt x="827363" y="5315"/>
                          <a:pt x="790759" y="40257"/>
                          <a:pt x="750912" y="23061"/>
                        </a:cubicBezTo>
                        <a:cubicBezTo>
                          <a:pt x="712643" y="13680"/>
                          <a:pt x="674515" y="2115"/>
                          <a:pt x="635021" y="11488"/>
                        </a:cubicBezTo>
                        <a:cubicBezTo>
                          <a:pt x="600798" y="16717"/>
                          <a:pt x="562242" y="10225"/>
                          <a:pt x="536288" y="37818"/>
                        </a:cubicBezTo>
                        <a:cubicBezTo>
                          <a:pt x="424168" y="117779"/>
                          <a:pt x="309402" y="194938"/>
                          <a:pt x="198078" y="275422"/>
                        </a:cubicBezTo>
                        <a:cubicBezTo>
                          <a:pt x="177232" y="299837"/>
                          <a:pt x="159488" y="325728"/>
                          <a:pt x="156284" y="358541"/>
                        </a:cubicBezTo>
                        <a:cubicBezTo>
                          <a:pt x="146344" y="400334"/>
                          <a:pt x="130121" y="441603"/>
                          <a:pt x="139932" y="485041"/>
                        </a:cubicBezTo>
                        <a:cubicBezTo>
                          <a:pt x="140774" y="518489"/>
                          <a:pt x="148868" y="553685"/>
                          <a:pt x="145409" y="586096"/>
                        </a:cubicBezTo>
                        <a:cubicBezTo>
                          <a:pt x="122787" y="618511"/>
                          <a:pt x="106928" y="657318"/>
                          <a:pt x="80108" y="685763"/>
                        </a:cubicBezTo>
                        <a:cubicBezTo>
                          <a:pt x="53406" y="704345"/>
                          <a:pt x="26702" y="722927"/>
                          <a:pt x="0" y="741509"/>
                        </a:cubicBezTo>
                        <a:cubicBezTo>
                          <a:pt x="1782" y="773287"/>
                          <a:pt x="23818" y="783008"/>
                          <a:pt x="52492" y="785499"/>
                        </a:cubicBezTo>
                        <a:cubicBezTo>
                          <a:pt x="143508" y="807436"/>
                          <a:pt x="234523" y="829372"/>
                          <a:pt x="325539" y="851309"/>
                        </a:cubicBezTo>
                        <a:cubicBezTo>
                          <a:pt x="310397" y="889169"/>
                          <a:pt x="295253" y="927029"/>
                          <a:pt x="280111" y="964890"/>
                        </a:cubicBezTo>
                        <a:cubicBezTo>
                          <a:pt x="238471" y="966152"/>
                          <a:pt x="196830" y="967412"/>
                          <a:pt x="155191" y="968673"/>
                        </a:cubicBezTo>
                        <a:cubicBezTo>
                          <a:pt x="161214" y="994743"/>
                          <a:pt x="153712" y="1027924"/>
                          <a:pt x="181600" y="1042498"/>
                        </a:cubicBezTo>
                        <a:cubicBezTo>
                          <a:pt x="201821" y="1060799"/>
                          <a:pt x="222042" y="1079099"/>
                          <a:pt x="242263" y="1097400"/>
                        </a:cubicBezTo>
                        <a:cubicBezTo>
                          <a:pt x="228907" y="1116320"/>
                          <a:pt x="199768" y="1134378"/>
                          <a:pt x="195579" y="1153798"/>
                        </a:cubicBezTo>
                        <a:cubicBezTo>
                          <a:pt x="231325" y="1201884"/>
                          <a:pt x="267072" y="1249970"/>
                          <a:pt x="302817" y="1298056"/>
                        </a:cubicBezTo>
                        <a:cubicBezTo>
                          <a:pt x="294024" y="1330970"/>
                          <a:pt x="278346" y="1363808"/>
                          <a:pt x="273733" y="1396769"/>
                        </a:cubicBezTo>
                        <a:cubicBezTo>
                          <a:pt x="299831" y="1485022"/>
                          <a:pt x="325929" y="1573275"/>
                          <a:pt x="352026" y="1661527"/>
                        </a:cubicBezTo>
                        <a:cubicBezTo>
                          <a:pt x="392406" y="1641333"/>
                          <a:pt x="432786" y="1621140"/>
                          <a:pt x="473166" y="1600946"/>
                        </a:cubicBezTo>
                        <a:cubicBezTo>
                          <a:pt x="455502" y="1564346"/>
                          <a:pt x="437839" y="1527746"/>
                          <a:pt x="420175" y="1491146"/>
                        </a:cubicBezTo>
                        <a:cubicBezTo>
                          <a:pt x="442720" y="1496047"/>
                          <a:pt x="482634" y="1480914"/>
                          <a:pt x="493288" y="1499528"/>
                        </a:cubicBezTo>
                        <a:cubicBezTo>
                          <a:pt x="500500" y="1523872"/>
                          <a:pt x="493714" y="1557039"/>
                          <a:pt x="510493" y="1575352"/>
                        </a:cubicBezTo>
                        <a:cubicBezTo>
                          <a:pt x="530286" y="1585093"/>
                          <a:pt x="556984" y="1613125"/>
                          <a:pt x="572675" y="1612001"/>
                        </a:cubicBezTo>
                        <a:cubicBezTo>
                          <a:pt x="583830" y="1545664"/>
                          <a:pt x="627931" y="1492811"/>
                          <a:pt x="657764" y="1434118"/>
                        </a:cubicBezTo>
                        <a:cubicBezTo>
                          <a:pt x="671430" y="1405294"/>
                          <a:pt x="709613" y="1402136"/>
                          <a:pt x="734122" y="1384663"/>
                        </a:cubicBezTo>
                        <a:cubicBezTo>
                          <a:pt x="784978" y="1360413"/>
                          <a:pt x="834590" y="1330306"/>
                          <a:pt x="886207" y="1309637"/>
                        </a:cubicBezTo>
                        <a:cubicBezTo>
                          <a:pt x="960524" y="1314969"/>
                          <a:pt x="1035955" y="1314402"/>
                          <a:pt x="1109569" y="1323459"/>
                        </a:cubicBezTo>
                        <a:cubicBezTo>
                          <a:pt x="1141590" y="1333582"/>
                          <a:pt x="1173380" y="1345822"/>
                          <a:pt x="1205543" y="1354666"/>
                        </a:cubicBezTo>
                        <a:cubicBezTo>
                          <a:pt x="1205957" y="1315762"/>
                          <a:pt x="1217288" y="1269930"/>
                          <a:pt x="1221894" y="1228366"/>
                        </a:cubicBezTo>
                        <a:cubicBezTo>
                          <a:pt x="1228343" y="1169378"/>
                          <a:pt x="1231854" y="1108677"/>
                          <a:pt x="1233176" y="1049418"/>
                        </a:cubicBezTo>
                        <a:cubicBezTo>
                          <a:pt x="1206269" y="956517"/>
                          <a:pt x="1175042" y="864052"/>
                          <a:pt x="1150823" y="770880"/>
                        </a:cubicBezTo>
                        <a:cubicBezTo>
                          <a:pt x="1158138" y="709773"/>
                          <a:pt x="1155258" y="646469"/>
                          <a:pt x="1181735" y="589490"/>
                        </a:cubicBezTo>
                        <a:cubicBezTo>
                          <a:pt x="1196995" y="556736"/>
                          <a:pt x="1206763" y="518985"/>
                          <a:pt x="1219005" y="483395"/>
                        </a:cubicBezTo>
                        <a:cubicBezTo>
                          <a:pt x="1196268" y="476141"/>
                          <a:pt x="1173748" y="445875"/>
                          <a:pt x="1150743" y="467014"/>
                        </a:cubicBezTo>
                        <a:cubicBezTo>
                          <a:pt x="1125088" y="489378"/>
                          <a:pt x="1104572" y="480061"/>
                          <a:pt x="1086751" y="454120"/>
                        </a:cubicBezTo>
                        <a:cubicBezTo>
                          <a:pt x="1068302" y="430292"/>
                          <a:pt x="1050188" y="413870"/>
                          <a:pt x="1034431" y="449488"/>
                        </a:cubicBezTo>
                        <a:cubicBezTo>
                          <a:pt x="1014785" y="486492"/>
                          <a:pt x="964654" y="466111"/>
                          <a:pt x="935316" y="490407"/>
                        </a:cubicBezTo>
                        <a:cubicBezTo>
                          <a:pt x="911707" y="516262"/>
                          <a:pt x="892553" y="485243"/>
                          <a:pt x="872005" y="472011"/>
                        </a:cubicBezTo>
                        <a:cubicBezTo>
                          <a:pt x="845229" y="466688"/>
                          <a:pt x="827579" y="475642"/>
                          <a:pt x="833393" y="434723"/>
                        </a:cubicBezTo>
                        <a:lnTo>
                          <a:pt x="833041" y="430504"/>
                        </a:lnTo>
                        <a:lnTo>
                          <a:pt x="832770" y="427256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2" name="Полилиния: фигура 210">
                    <a:extLst>
                      <a:ext uri="{FF2B5EF4-FFF2-40B4-BE49-F238E27FC236}">
                        <a16:creationId xmlns:a16="http://schemas.microsoft.com/office/drawing/2014/main" id="{446893D5-A441-4F79-A660-E7BE2F024687}"/>
                      </a:ext>
                    </a:extLst>
                  </p:cNvPr>
                  <p:cNvSpPr/>
                  <p:nvPr/>
                </p:nvSpPr>
                <p:spPr>
                  <a:xfrm>
                    <a:off x="2869357" y="1738116"/>
                    <a:ext cx="519654" cy="679900"/>
                  </a:xfrm>
                  <a:custGeom>
                    <a:avLst/>
                    <a:gdLst>
                      <a:gd name="connsiteX0" fmla="*/ 724425 w 1216420"/>
                      <a:gd name="connsiteY0" fmla="*/ 474277 h 1591529"/>
                      <a:gd name="connsiteX1" fmla="*/ 566128 w 1216420"/>
                      <a:gd name="connsiteY1" fmla="*/ 423741 h 1591529"/>
                      <a:gd name="connsiteX2" fmla="*/ 529080 w 1216420"/>
                      <a:gd name="connsiteY2" fmla="*/ 49848 h 1591529"/>
                      <a:gd name="connsiteX3" fmla="*/ 404473 w 1216420"/>
                      <a:gd name="connsiteY3" fmla="*/ 63314 h 1591529"/>
                      <a:gd name="connsiteX4" fmla="*/ 407488 w 1216420"/>
                      <a:gd name="connsiteY4" fmla="*/ 108 h 1591529"/>
                      <a:gd name="connsiteX5" fmla="*/ 316913 w 1216420"/>
                      <a:gd name="connsiteY5" fmla="*/ 53206 h 1591529"/>
                      <a:gd name="connsiteX6" fmla="*/ 280806 w 1216420"/>
                      <a:gd name="connsiteY6" fmla="*/ 116119 h 1591529"/>
                      <a:gd name="connsiteX7" fmla="*/ 94625 w 1216420"/>
                      <a:gd name="connsiteY7" fmla="*/ 258696 h 1591529"/>
                      <a:gd name="connsiteX8" fmla="*/ 165348 w 1216420"/>
                      <a:gd name="connsiteY8" fmla="*/ 366486 h 1591529"/>
                      <a:gd name="connsiteX9" fmla="*/ 62157 w 1216420"/>
                      <a:gd name="connsiteY9" fmla="*/ 425083 h 1591529"/>
                      <a:gd name="connsiteX10" fmla="*/ 0 w 1216420"/>
                      <a:gd name="connsiteY10" fmla="*/ 456826 h 1591529"/>
                      <a:gd name="connsiteX11" fmla="*/ 108104 w 1216420"/>
                      <a:gd name="connsiteY11" fmla="*/ 555120 h 1591529"/>
                      <a:gd name="connsiteX12" fmla="*/ 79625 w 1216420"/>
                      <a:gd name="connsiteY12" fmla="*/ 649746 h 1591529"/>
                      <a:gd name="connsiteX13" fmla="*/ 129368 w 1216420"/>
                      <a:gd name="connsiteY13" fmla="*/ 686715 h 1591529"/>
                      <a:gd name="connsiteX14" fmla="*/ 246175 w 1216420"/>
                      <a:gd name="connsiteY14" fmla="*/ 659536 h 1591529"/>
                      <a:gd name="connsiteX15" fmla="*/ 306808 w 1216420"/>
                      <a:gd name="connsiteY15" fmla="*/ 753861 h 1591529"/>
                      <a:gd name="connsiteX16" fmla="*/ 209143 w 1216420"/>
                      <a:gd name="connsiteY16" fmla="*/ 814489 h 1591529"/>
                      <a:gd name="connsiteX17" fmla="*/ 214480 w 1216420"/>
                      <a:gd name="connsiteY17" fmla="*/ 885151 h 1591529"/>
                      <a:gd name="connsiteX18" fmla="*/ 245360 w 1216420"/>
                      <a:gd name="connsiteY18" fmla="*/ 944703 h 1591529"/>
                      <a:gd name="connsiteX19" fmla="*/ 212049 w 1216420"/>
                      <a:gd name="connsiteY19" fmla="*/ 1008179 h 1591529"/>
                      <a:gd name="connsiteX20" fmla="*/ 184670 w 1216420"/>
                      <a:gd name="connsiteY20" fmla="*/ 1071247 h 1591529"/>
                      <a:gd name="connsiteX21" fmla="*/ 225980 w 1216420"/>
                      <a:gd name="connsiteY21" fmla="*/ 1147984 h 1591529"/>
                      <a:gd name="connsiteX22" fmla="*/ 304380 w 1216420"/>
                      <a:gd name="connsiteY22" fmla="*/ 1161684 h 1591529"/>
                      <a:gd name="connsiteX23" fmla="*/ 395255 w 1216420"/>
                      <a:gd name="connsiteY23" fmla="*/ 1268269 h 1591529"/>
                      <a:gd name="connsiteX24" fmla="*/ 488709 w 1216420"/>
                      <a:gd name="connsiteY24" fmla="*/ 1342703 h 1591529"/>
                      <a:gd name="connsiteX25" fmla="*/ 638036 w 1216420"/>
                      <a:gd name="connsiteY25" fmla="*/ 1429767 h 1591529"/>
                      <a:gd name="connsiteX26" fmla="*/ 723284 w 1216420"/>
                      <a:gd name="connsiteY26" fmla="*/ 1469484 h 1591529"/>
                      <a:gd name="connsiteX27" fmla="*/ 881702 w 1216420"/>
                      <a:gd name="connsiteY27" fmla="*/ 1591530 h 1591529"/>
                      <a:gd name="connsiteX28" fmla="*/ 1114203 w 1216420"/>
                      <a:gd name="connsiteY28" fmla="*/ 1412985 h 1591529"/>
                      <a:gd name="connsiteX29" fmla="*/ 1216421 w 1216420"/>
                      <a:gd name="connsiteY29" fmla="*/ 1345266 h 1591529"/>
                      <a:gd name="connsiteX30" fmla="*/ 1158472 w 1216420"/>
                      <a:gd name="connsiteY30" fmla="*/ 1267850 h 1591529"/>
                      <a:gd name="connsiteX31" fmla="*/ 1024064 w 1216420"/>
                      <a:gd name="connsiteY31" fmla="*/ 1223041 h 1591529"/>
                      <a:gd name="connsiteX32" fmla="*/ 892812 w 1216420"/>
                      <a:gd name="connsiteY32" fmla="*/ 1188398 h 1591529"/>
                      <a:gd name="connsiteX33" fmla="*/ 923128 w 1216420"/>
                      <a:gd name="connsiteY33" fmla="*/ 1046927 h 1591529"/>
                      <a:gd name="connsiteX34" fmla="*/ 934562 w 1216420"/>
                      <a:gd name="connsiteY34" fmla="*/ 1011188 h 1591529"/>
                      <a:gd name="connsiteX35" fmla="*/ 867800 w 1216420"/>
                      <a:gd name="connsiteY35" fmla="*/ 972343 h 1591529"/>
                      <a:gd name="connsiteX36" fmla="*/ 837419 w 1216420"/>
                      <a:gd name="connsiteY36" fmla="*/ 850155 h 1591529"/>
                      <a:gd name="connsiteX37" fmla="*/ 818029 w 1216420"/>
                      <a:gd name="connsiteY37" fmla="*/ 743827 h 1591529"/>
                      <a:gd name="connsiteX38" fmla="*/ 724425 w 1216420"/>
                      <a:gd name="connsiteY38" fmla="*/ 474277 h 1591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216420" h="1591529">
                        <a:moveTo>
                          <a:pt x="724425" y="474277"/>
                        </a:moveTo>
                        <a:cubicBezTo>
                          <a:pt x="670907" y="459415"/>
                          <a:pt x="613072" y="455935"/>
                          <a:pt x="566128" y="423741"/>
                        </a:cubicBezTo>
                        <a:cubicBezTo>
                          <a:pt x="553779" y="299110"/>
                          <a:pt x="541429" y="174479"/>
                          <a:pt x="529080" y="49848"/>
                        </a:cubicBezTo>
                        <a:cubicBezTo>
                          <a:pt x="487543" y="54336"/>
                          <a:pt x="446008" y="58825"/>
                          <a:pt x="404473" y="63314"/>
                        </a:cubicBezTo>
                        <a:cubicBezTo>
                          <a:pt x="403126" y="45723"/>
                          <a:pt x="422555" y="-2586"/>
                          <a:pt x="407488" y="108"/>
                        </a:cubicBezTo>
                        <a:cubicBezTo>
                          <a:pt x="377296" y="17808"/>
                          <a:pt x="347104" y="35507"/>
                          <a:pt x="316913" y="53206"/>
                        </a:cubicBezTo>
                        <a:cubicBezTo>
                          <a:pt x="316357" y="81081"/>
                          <a:pt x="306904" y="103606"/>
                          <a:pt x="280806" y="116119"/>
                        </a:cubicBezTo>
                        <a:cubicBezTo>
                          <a:pt x="218746" y="163645"/>
                          <a:pt x="156685" y="211170"/>
                          <a:pt x="94625" y="258696"/>
                        </a:cubicBezTo>
                        <a:cubicBezTo>
                          <a:pt x="118199" y="294626"/>
                          <a:pt x="141773" y="330557"/>
                          <a:pt x="165348" y="366486"/>
                        </a:cubicBezTo>
                        <a:cubicBezTo>
                          <a:pt x="142252" y="400975"/>
                          <a:pt x="96320" y="405242"/>
                          <a:pt x="62157" y="425083"/>
                        </a:cubicBezTo>
                        <a:cubicBezTo>
                          <a:pt x="44039" y="436084"/>
                          <a:pt x="6657" y="443978"/>
                          <a:pt x="0" y="456826"/>
                        </a:cubicBezTo>
                        <a:cubicBezTo>
                          <a:pt x="36035" y="489591"/>
                          <a:pt x="72070" y="522355"/>
                          <a:pt x="108104" y="555120"/>
                        </a:cubicBezTo>
                        <a:cubicBezTo>
                          <a:pt x="99777" y="586579"/>
                          <a:pt x="82679" y="618661"/>
                          <a:pt x="79625" y="649746"/>
                        </a:cubicBezTo>
                        <a:cubicBezTo>
                          <a:pt x="91297" y="672515"/>
                          <a:pt x="98019" y="705821"/>
                          <a:pt x="129368" y="686715"/>
                        </a:cubicBezTo>
                        <a:cubicBezTo>
                          <a:pt x="168304" y="677656"/>
                          <a:pt x="207239" y="668596"/>
                          <a:pt x="246175" y="659536"/>
                        </a:cubicBezTo>
                        <a:cubicBezTo>
                          <a:pt x="266386" y="690978"/>
                          <a:pt x="286597" y="722420"/>
                          <a:pt x="306808" y="753861"/>
                        </a:cubicBezTo>
                        <a:cubicBezTo>
                          <a:pt x="274253" y="774070"/>
                          <a:pt x="241698" y="794280"/>
                          <a:pt x="209143" y="814489"/>
                        </a:cubicBezTo>
                        <a:cubicBezTo>
                          <a:pt x="231484" y="834922"/>
                          <a:pt x="222660" y="860085"/>
                          <a:pt x="214480" y="885151"/>
                        </a:cubicBezTo>
                        <a:cubicBezTo>
                          <a:pt x="198252" y="911604"/>
                          <a:pt x="232973" y="925374"/>
                          <a:pt x="245360" y="944703"/>
                        </a:cubicBezTo>
                        <a:cubicBezTo>
                          <a:pt x="249156" y="964529"/>
                          <a:pt x="220738" y="987236"/>
                          <a:pt x="212049" y="1008179"/>
                        </a:cubicBezTo>
                        <a:cubicBezTo>
                          <a:pt x="205331" y="1029290"/>
                          <a:pt x="171228" y="1049402"/>
                          <a:pt x="184670" y="1071247"/>
                        </a:cubicBezTo>
                        <a:cubicBezTo>
                          <a:pt x="198439" y="1096826"/>
                          <a:pt x="212210" y="1122405"/>
                          <a:pt x="225980" y="1147984"/>
                        </a:cubicBezTo>
                        <a:cubicBezTo>
                          <a:pt x="253081" y="1149938"/>
                          <a:pt x="287085" y="1133248"/>
                          <a:pt x="304380" y="1161684"/>
                        </a:cubicBezTo>
                        <a:cubicBezTo>
                          <a:pt x="337724" y="1194831"/>
                          <a:pt x="376812" y="1223497"/>
                          <a:pt x="395255" y="1268269"/>
                        </a:cubicBezTo>
                        <a:cubicBezTo>
                          <a:pt x="410278" y="1308872"/>
                          <a:pt x="456597" y="1318832"/>
                          <a:pt x="488709" y="1342703"/>
                        </a:cubicBezTo>
                        <a:cubicBezTo>
                          <a:pt x="538789" y="1371015"/>
                          <a:pt x="586497" y="1404850"/>
                          <a:pt x="638036" y="1429767"/>
                        </a:cubicBezTo>
                        <a:cubicBezTo>
                          <a:pt x="669471" y="1436966"/>
                          <a:pt x="700306" y="1445366"/>
                          <a:pt x="723284" y="1469484"/>
                        </a:cubicBezTo>
                        <a:cubicBezTo>
                          <a:pt x="776090" y="1510166"/>
                          <a:pt x="828896" y="1550848"/>
                          <a:pt x="881702" y="1591530"/>
                        </a:cubicBezTo>
                        <a:cubicBezTo>
                          <a:pt x="957663" y="1529936"/>
                          <a:pt x="1029877" y="1463284"/>
                          <a:pt x="1114203" y="1412985"/>
                        </a:cubicBezTo>
                        <a:cubicBezTo>
                          <a:pt x="1148276" y="1390412"/>
                          <a:pt x="1182348" y="1367839"/>
                          <a:pt x="1216421" y="1345266"/>
                        </a:cubicBezTo>
                        <a:cubicBezTo>
                          <a:pt x="1199917" y="1316942"/>
                          <a:pt x="1191880" y="1281038"/>
                          <a:pt x="1158472" y="1267850"/>
                        </a:cubicBezTo>
                        <a:cubicBezTo>
                          <a:pt x="1119790" y="1239313"/>
                          <a:pt x="1068589" y="1238594"/>
                          <a:pt x="1024064" y="1223041"/>
                        </a:cubicBezTo>
                        <a:cubicBezTo>
                          <a:pt x="980314" y="1211493"/>
                          <a:pt x="936563" y="1199946"/>
                          <a:pt x="892812" y="1188398"/>
                        </a:cubicBezTo>
                        <a:cubicBezTo>
                          <a:pt x="902918" y="1141241"/>
                          <a:pt x="913022" y="1094084"/>
                          <a:pt x="923128" y="1046927"/>
                        </a:cubicBezTo>
                        <a:cubicBezTo>
                          <a:pt x="951186" y="1035353"/>
                          <a:pt x="976706" y="1023745"/>
                          <a:pt x="934562" y="1011188"/>
                        </a:cubicBezTo>
                        <a:cubicBezTo>
                          <a:pt x="913196" y="997463"/>
                          <a:pt x="885472" y="989302"/>
                          <a:pt x="867800" y="972343"/>
                        </a:cubicBezTo>
                        <a:cubicBezTo>
                          <a:pt x="853608" y="932422"/>
                          <a:pt x="832388" y="893896"/>
                          <a:pt x="837419" y="850155"/>
                        </a:cubicBezTo>
                        <a:cubicBezTo>
                          <a:pt x="839033" y="813210"/>
                          <a:pt x="833315" y="777629"/>
                          <a:pt x="818029" y="743827"/>
                        </a:cubicBezTo>
                        <a:cubicBezTo>
                          <a:pt x="786828" y="653977"/>
                          <a:pt x="755626" y="564127"/>
                          <a:pt x="724425" y="474277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3" name="Полилиния: фигура 211">
                    <a:extLst>
                      <a:ext uri="{FF2B5EF4-FFF2-40B4-BE49-F238E27FC236}">
                        <a16:creationId xmlns:a16="http://schemas.microsoft.com/office/drawing/2014/main" id="{0B637FC5-35AC-46DF-9DFD-37FA73D52B8C}"/>
                      </a:ext>
                    </a:extLst>
                  </p:cNvPr>
                  <p:cNvSpPr/>
                  <p:nvPr/>
                </p:nvSpPr>
                <p:spPr>
                  <a:xfrm>
                    <a:off x="2607643" y="1106092"/>
                    <a:ext cx="762541" cy="719230"/>
                  </a:xfrm>
                  <a:custGeom>
                    <a:avLst/>
                    <a:gdLst>
                      <a:gd name="connsiteX0" fmla="*/ 1144674 w 1784978"/>
                      <a:gd name="connsiteY0" fmla="*/ 1559190 h 1683595"/>
                      <a:gd name="connsiteX1" fmla="*/ 1353890 w 1784978"/>
                      <a:gd name="connsiteY1" fmla="*/ 1414775 h 1683595"/>
                      <a:gd name="connsiteX2" fmla="*/ 1262957 w 1784978"/>
                      <a:gd name="connsiteY2" fmla="*/ 1300245 h 1683595"/>
                      <a:gd name="connsiteX3" fmla="*/ 1249483 w 1784978"/>
                      <a:gd name="connsiteY3" fmla="*/ 1192453 h 1683595"/>
                      <a:gd name="connsiteX4" fmla="*/ 1363992 w 1784978"/>
                      <a:gd name="connsiteY4" fmla="*/ 882550 h 1683595"/>
                      <a:gd name="connsiteX5" fmla="*/ 1512177 w 1784978"/>
                      <a:gd name="connsiteY5" fmla="*/ 960026 h 1683595"/>
                      <a:gd name="connsiteX6" fmla="*/ 1545858 w 1784978"/>
                      <a:gd name="connsiteY6" fmla="*/ 946552 h 1683595"/>
                      <a:gd name="connsiteX7" fmla="*/ 1566063 w 1784978"/>
                      <a:gd name="connsiteY7" fmla="*/ 902761 h 1683595"/>
                      <a:gd name="connsiteX8" fmla="*/ 1545858 w 1784978"/>
                      <a:gd name="connsiteY8" fmla="*/ 896024 h 1683595"/>
                      <a:gd name="connsiteX9" fmla="*/ 1495342 w 1784978"/>
                      <a:gd name="connsiteY9" fmla="*/ 697282 h 1683595"/>
                      <a:gd name="connsiteX10" fmla="*/ 1448188 w 1784978"/>
                      <a:gd name="connsiteY10" fmla="*/ 653491 h 1683595"/>
                      <a:gd name="connsiteX11" fmla="*/ 1552594 w 1784978"/>
                      <a:gd name="connsiteY11" fmla="*/ 400853 h 1683595"/>
                      <a:gd name="connsiteX12" fmla="*/ 1741195 w 1784978"/>
                      <a:gd name="connsiteY12" fmla="*/ 394116 h 1683595"/>
                      <a:gd name="connsiteX13" fmla="*/ 1764772 w 1784978"/>
                      <a:gd name="connsiteY13" fmla="*/ 306535 h 1683595"/>
                      <a:gd name="connsiteX14" fmla="*/ 1761402 w 1784978"/>
                      <a:gd name="connsiteY14" fmla="*/ 256007 h 1683595"/>
                      <a:gd name="connsiteX15" fmla="*/ 1784978 w 1784978"/>
                      <a:gd name="connsiteY15" fmla="*/ 225691 h 1683595"/>
                      <a:gd name="connsiteX16" fmla="*/ 1751298 w 1784978"/>
                      <a:gd name="connsiteY16" fmla="*/ 202111 h 1683595"/>
                      <a:gd name="connsiteX17" fmla="*/ 1734459 w 1784978"/>
                      <a:gd name="connsiteY17" fmla="*/ 131372 h 1683595"/>
                      <a:gd name="connsiteX18" fmla="*/ 1677206 w 1784978"/>
                      <a:gd name="connsiteY18" fmla="*/ 128004 h 1683595"/>
                      <a:gd name="connsiteX19" fmla="*/ 1660367 w 1784978"/>
                      <a:gd name="connsiteY19" fmla="*/ 77476 h 1683595"/>
                      <a:gd name="connsiteX20" fmla="*/ 1569434 w 1784978"/>
                      <a:gd name="connsiteY20" fmla="*/ 131372 h 1683595"/>
                      <a:gd name="connsiteX21" fmla="*/ 1569434 w 1784978"/>
                      <a:gd name="connsiteY21" fmla="*/ 97687 h 1683595"/>
                      <a:gd name="connsiteX22" fmla="*/ 1512177 w 1784978"/>
                      <a:gd name="connsiteY22" fmla="*/ 117898 h 1683595"/>
                      <a:gd name="connsiteX23" fmla="*/ 1522284 w 1784978"/>
                      <a:gd name="connsiteY23" fmla="*/ 148215 h 1683595"/>
                      <a:gd name="connsiteX24" fmla="*/ 1505445 w 1784978"/>
                      <a:gd name="connsiteY24" fmla="*/ 195374 h 1683595"/>
                      <a:gd name="connsiteX25" fmla="*/ 1222540 w 1784978"/>
                      <a:gd name="connsiteY25" fmla="*/ 282955 h 1683595"/>
                      <a:gd name="connsiteX26" fmla="*/ 1195597 w 1784978"/>
                      <a:gd name="connsiteY26" fmla="*/ 242533 h 1683595"/>
                      <a:gd name="connsiteX27" fmla="*/ 1219174 w 1784978"/>
                      <a:gd name="connsiteY27" fmla="*/ 165057 h 1683595"/>
                      <a:gd name="connsiteX28" fmla="*/ 1158551 w 1784978"/>
                      <a:gd name="connsiteY28" fmla="*/ 154952 h 1683595"/>
                      <a:gd name="connsiteX29" fmla="*/ 1134978 w 1784978"/>
                      <a:gd name="connsiteY29" fmla="*/ 121267 h 1683595"/>
                      <a:gd name="connsiteX30" fmla="*/ 1027207 w 1784978"/>
                      <a:gd name="connsiteY30" fmla="*/ 134741 h 1683595"/>
                      <a:gd name="connsiteX31" fmla="*/ 1033939 w 1784978"/>
                      <a:gd name="connsiteY31" fmla="*/ 195374 h 1683595"/>
                      <a:gd name="connsiteX32" fmla="*/ 983423 w 1784978"/>
                      <a:gd name="connsiteY32" fmla="*/ 192005 h 1683595"/>
                      <a:gd name="connsiteX33" fmla="*/ 875651 w 1784978"/>
                      <a:gd name="connsiteY33" fmla="*/ 101055 h 1683595"/>
                      <a:gd name="connsiteX34" fmla="*/ 902595 w 1784978"/>
                      <a:gd name="connsiteY34" fmla="*/ 47159 h 1683595"/>
                      <a:gd name="connsiteX35" fmla="*/ 565804 w 1784978"/>
                      <a:gd name="connsiteY35" fmla="*/ 30317 h 1683595"/>
                      <a:gd name="connsiteX36" fmla="*/ 542231 w 1784978"/>
                      <a:gd name="connsiteY36" fmla="*/ 43791 h 1683595"/>
                      <a:gd name="connsiteX37" fmla="*/ 555701 w 1784978"/>
                      <a:gd name="connsiteY37" fmla="*/ 77476 h 1683595"/>
                      <a:gd name="connsiteX38" fmla="*/ 525391 w 1784978"/>
                      <a:gd name="connsiteY38" fmla="*/ 84213 h 1683595"/>
                      <a:gd name="connsiteX39" fmla="*/ 461402 w 1784978"/>
                      <a:gd name="connsiteY39" fmla="*/ 205479 h 1683595"/>
                      <a:gd name="connsiteX40" fmla="*/ 387309 w 1784978"/>
                      <a:gd name="connsiteY40" fmla="*/ 138109 h 1683595"/>
                      <a:gd name="connsiteX41" fmla="*/ 356997 w 1784978"/>
                      <a:gd name="connsiteY41" fmla="*/ 158320 h 1683595"/>
                      <a:gd name="connsiteX42" fmla="*/ 309847 w 1784978"/>
                      <a:gd name="connsiteY42" fmla="*/ 80844 h 1683595"/>
                      <a:gd name="connsiteX43" fmla="*/ 323316 w 1784978"/>
                      <a:gd name="connsiteY43" fmla="*/ 53896 h 1683595"/>
                      <a:gd name="connsiteX44" fmla="*/ 309847 w 1784978"/>
                      <a:gd name="connsiteY44" fmla="*/ 20211 h 1683595"/>
                      <a:gd name="connsiteX45" fmla="*/ 235754 w 1784978"/>
                      <a:gd name="connsiteY45" fmla="*/ 20211 h 1683595"/>
                      <a:gd name="connsiteX46" fmla="*/ 229018 w 1784978"/>
                      <a:gd name="connsiteY46" fmla="*/ 0 h 1683595"/>
                      <a:gd name="connsiteX47" fmla="*/ 127983 w 1784978"/>
                      <a:gd name="connsiteY47" fmla="*/ 104424 h 1683595"/>
                      <a:gd name="connsiteX48" fmla="*/ 141452 w 1784978"/>
                      <a:gd name="connsiteY48" fmla="*/ 141478 h 1683595"/>
                      <a:gd name="connsiteX49" fmla="*/ 121245 w 1784978"/>
                      <a:gd name="connsiteY49" fmla="*/ 188637 h 1683595"/>
                      <a:gd name="connsiteX50" fmla="*/ 276167 w 1784978"/>
                      <a:gd name="connsiteY50" fmla="*/ 434539 h 1683595"/>
                      <a:gd name="connsiteX51" fmla="*/ 468135 w 1784978"/>
                      <a:gd name="connsiteY51" fmla="*/ 616437 h 1683595"/>
                      <a:gd name="connsiteX52" fmla="*/ 404146 w 1784978"/>
                      <a:gd name="connsiteY52" fmla="*/ 690545 h 1683595"/>
                      <a:gd name="connsiteX53" fmla="*/ 266064 w 1784978"/>
                      <a:gd name="connsiteY53" fmla="*/ 602963 h 1683595"/>
                      <a:gd name="connsiteX54" fmla="*/ 144822 w 1784978"/>
                      <a:gd name="connsiteY54" fmla="*/ 714124 h 1683595"/>
                      <a:gd name="connsiteX55" fmla="*/ 0 w 1784978"/>
                      <a:gd name="connsiteY55" fmla="*/ 791600 h 1683595"/>
                      <a:gd name="connsiteX56" fmla="*/ 121245 w 1784978"/>
                      <a:gd name="connsiteY56" fmla="*/ 821917 h 1683595"/>
                      <a:gd name="connsiteX57" fmla="*/ 215544 w 1784978"/>
                      <a:gd name="connsiteY57" fmla="*/ 963394 h 1683595"/>
                      <a:gd name="connsiteX58" fmla="*/ 272800 w 1784978"/>
                      <a:gd name="connsiteY58" fmla="*/ 1064450 h 1683595"/>
                      <a:gd name="connsiteX59" fmla="*/ 276167 w 1784978"/>
                      <a:gd name="connsiteY59" fmla="*/ 1141925 h 1683595"/>
                      <a:gd name="connsiteX60" fmla="*/ 360363 w 1784978"/>
                      <a:gd name="connsiteY60" fmla="*/ 1172243 h 1683595"/>
                      <a:gd name="connsiteX61" fmla="*/ 397412 w 1784978"/>
                      <a:gd name="connsiteY61" fmla="*/ 1131820 h 1683595"/>
                      <a:gd name="connsiteX62" fmla="*/ 380573 w 1784978"/>
                      <a:gd name="connsiteY62" fmla="*/ 1047607 h 1683595"/>
                      <a:gd name="connsiteX63" fmla="*/ 522021 w 1784978"/>
                      <a:gd name="connsiteY63" fmla="*/ 936447 h 1683595"/>
                      <a:gd name="connsiteX64" fmla="*/ 922801 w 1784978"/>
                      <a:gd name="connsiteY64" fmla="*/ 1249719 h 1683595"/>
                      <a:gd name="connsiteX65" fmla="*/ 801555 w 1784978"/>
                      <a:gd name="connsiteY65" fmla="*/ 1296878 h 1683595"/>
                      <a:gd name="connsiteX66" fmla="*/ 710623 w 1784978"/>
                      <a:gd name="connsiteY66" fmla="*/ 1424882 h 1683595"/>
                      <a:gd name="connsiteX67" fmla="*/ 663474 w 1784978"/>
                      <a:gd name="connsiteY67" fmla="*/ 1451830 h 1683595"/>
                      <a:gd name="connsiteX68" fmla="*/ 747669 w 1784978"/>
                      <a:gd name="connsiteY68" fmla="*/ 1573096 h 1683595"/>
                      <a:gd name="connsiteX69" fmla="*/ 778502 w 1784978"/>
                      <a:gd name="connsiteY69" fmla="*/ 1683595 h 1683595"/>
                      <a:gd name="connsiteX70" fmla="*/ 922801 w 1784978"/>
                      <a:gd name="connsiteY70" fmla="*/ 1573096 h 1683595"/>
                      <a:gd name="connsiteX71" fmla="*/ 929537 w 1784978"/>
                      <a:gd name="connsiteY71" fmla="*/ 1532674 h 1683595"/>
                      <a:gd name="connsiteX72" fmla="*/ 1027203 w 1784978"/>
                      <a:gd name="connsiteY72" fmla="*/ 1475409 h 1683595"/>
                      <a:gd name="connsiteX73" fmla="*/ 1017100 w 1784978"/>
                      <a:gd name="connsiteY73" fmla="*/ 1542780 h 1683595"/>
                      <a:gd name="connsiteX74" fmla="*/ 1141712 w 1784978"/>
                      <a:gd name="connsiteY74" fmla="*/ 1529306 h 1683595"/>
                      <a:gd name="connsiteX75" fmla="*/ 1144671 w 1784978"/>
                      <a:gd name="connsiteY75" fmla="*/ 1559192 h 1683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</a:cxnLst>
                    <a:rect l="l" t="t" r="r" b="b"/>
                    <a:pathLst>
                      <a:path w="1784978" h="1683595">
                        <a:moveTo>
                          <a:pt x="1144674" y="1559190"/>
                        </a:moveTo>
                        <a:lnTo>
                          <a:pt x="1353890" y="1414775"/>
                        </a:lnTo>
                        <a:lnTo>
                          <a:pt x="1262957" y="1300245"/>
                        </a:lnTo>
                        <a:lnTo>
                          <a:pt x="1249483" y="1192453"/>
                        </a:lnTo>
                        <a:lnTo>
                          <a:pt x="1363992" y="882550"/>
                        </a:lnTo>
                        <a:lnTo>
                          <a:pt x="1512177" y="960026"/>
                        </a:lnTo>
                        <a:lnTo>
                          <a:pt x="1545858" y="946552"/>
                        </a:lnTo>
                        <a:lnTo>
                          <a:pt x="1566063" y="902761"/>
                        </a:lnTo>
                        <a:lnTo>
                          <a:pt x="1545858" y="896024"/>
                        </a:lnTo>
                        <a:lnTo>
                          <a:pt x="1495342" y="697282"/>
                        </a:lnTo>
                        <a:lnTo>
                          <a:pt x="1448188" y="653491"/>
                        </a:lnTo>
                        <a:lnTo>
                          <a:pt x="1552594" y="400853"/>
                        </a:lnTo>
                        <a:lnTo>
                          <a:pt x="1741195" y="394116"/>
                        </a:lnTo>
                        <a:lnTo>
                          <a:pt x="1764772" y="306535"/>
                        </a:lnTo>
                        <a:lnTo>
                          <a:pt x="1761402" y="256007"/>
                        </a:lnTo>
                        <a:lnTo>
                          <a:pt x="1784978" y="225691"/>
                        </a:lnTo>
                        <a:lnTo>
                          <a:pt x="1751298" y="202111"/>
                        </a:lnTo>
                        <a:lnTo>
                          <a:pt x="1734459" y="131372"/>
                        </a:lnTo>
                        <a:lnTo>
                          <a:pt x="1677206" y="128004"/>
                        </a:lnTo>
                        <a:lnTo>
                          <a:pt x="1660367" y="77476"/>
                        </a:lnTo>
                        <a:lnTo>
                          <a:pt x="1569434" y="131372"/>
                        </a:lnTo>
                        <a:lnTo>
                          <a:pt x="1569434" y="97687"/>
                        </a:lnTo>
                        <a:lnTo>
                          <a:pt x="1512177" y="117898"/>
                        </a:lnTo>
                        <a:lnTo>
                          <a:pt x="1522284" y="148215"/>
                        </a:lnTo>
                        <a:lnTo>
                          <a:pt x="1505445" y="195374"/>
                        </a:lnTo>
                        <a:lnTo>
                          <a:pt x="1222540" y="282955"/>
                        </a:lnTo>
                        <a:lnTo>
                          <a:pt x="1195597" y="242533"/>
                        </a:lnTo>
                        <a:lnTo>
                          <a:pt x="1219174" y="165057"/>
                        </a:lnTo>
                        <a:lnTo>
                          <a:pt x="1158551" y="154952"/>
                        </a:lnTo>
                        <a:lnTo>
                          <a:pt x="1134978" y="121267"/>
                        </a:lnTo>
                        <a:lnTo>
                          <a:pt x="1027207" y="134741"/>
                        </a:lnTo>
                        <a:lnTo>
                          <a:pt x="1033939" y="195374"/>
                        </a:lnTo>
                        <a:lnTo>
                          <a:pt x="983423" y="192005"/>
                        </a:lnTo>
                        <a:lnTo>
                          <a:pt x="875651" y="101055"/>
                        </a:lnTo>
                        <a:lnTo>
                          <a:pt x="902595" y="47159"/>
                        </a:lnTo>
                        <a:lnTo>
                          <a:pt x="565804" y="30317"/>
                        </a:lnTo>
                        <a:lnTo>
                          <a:pt x="542231" y="43791"/>
                        </a:lnTo>
                        <a:lnTo>
                          <a:pt x="555701" y="77476"/>
                        </a:lnTo>
                        <a:lnTo>
                          <a:pt x="525391" y="84213"/>
                        </a:lnTo>
                        <a:lnTo>
                          <a:pt x="461402" y="205479"/>
                        </a:lnTo>
                        <a:lnTo>
                          <a:pt x="387309" y="138109"/>
                        </a:lnTo>
                        <a:lnTo>
                          <a:pt x="356997" y="158320"/>
                        </a:lnTo>
                        <a:lnTo>
                          <a:pt x="309847" y="80844"/>
                        </a:lnTo>
                        <a:lnTo>
                          <a:pt x="323316" y="53896"/>
                        </a:lnTo>
                        <a:lnTo>
                          <a:pt x="309847" y="20211"/>
                        </a:lnTo>
                        <a:lnTo>
                          <a:pt x="235754" y="20211"/>
                        </a:lnTo>
                        <a:lnTo>
                          <a:pt x="229018" y="0"/>
                        </a:lnTo>
                        <a:lnTo>
                          <a:pt x="127983" y="104424"/>
                        </a:lnTo>
                        <a:lnTo>
                          <a:pt x="141452" y="141478"/>
                        </a:lnTo>
                        <a:lnTo>
                          <a:pt x="121245" y="188637"/>
                        </a:lnTo>
                        <a:lnTo>
                          <a:pt x="276167" y="434539"/>
                        </a:lnTo>
                        <a:lnTo>
                          <a:pt x="468135" y="616437"/>
                        </a:lnTo>
                        <a:lnTo>
                          <a:pt x="404146" y="690545"/>
                        </a:lnTo>
                        <a:lnTo>
                          <a:pt x="266064" y="602963"/>
                        </a:lnTo>
                        <a:lnTo>
                          <a:pt x="144822" y="714124"/>
                        </a:lnTo>
                        <a:lnTo>
                          <a:pt x="0" y="791600"/>
                        </a:lnTo>
                        <a:lnTo>
                          <a:pt x="121245" y="821917"/>
                        </a:lnTo>
                        <a:lnTo>
                          <a:pt x="215544" y="963394"/>
                        </a:lnTo>
                        <a:lnTo>
                          <a:pt x="272800" y="1064450"/>
                        </a:lnTo>
                        <a:lnTo>
                          <a:pt x="276167" y="1141925"/>
                        </a:lnTo>
                        <a:lnTo>
                          <a:pt x="360363" y="1172243"/>
                        </a:lnTo>
                        <a:lnTo>
                          <a:pt x="397412" y="1131820"/>
                        </a:lnTo>
                        <a:lnTo>
                          <a:pt x="380573" y="1047607"/>
                        </a:lnTo>
                        <a:lnTo>
                          <a:pt x="522021" y="936447"/>
                        </a:lnTo>
                        <a:lnTo>
                          <a:pt x="922801" y="1249719"/>
                        </a:lnTo>
                        <a:lnTo>
                          <a:pt x="801555" y="1296878"/>
                        </a:lnTo>
                        <a:lnTo>
                          <a:pt x="710623" y="1424882"/>
                        </a:lnTo>
                        <a:lnTo>
                          <a:pt x="663474" y="1451830"/>
                        </a:lnTo>
                        <a:lnTo>
                          <a:pt x="747669" y="1573096"/>
                        </a:lnTo>
                        <a:lnTo>
                          <a:pt x="778502" y="1683595"/>
                        </a:lnTo>
                        <a:lnTo>
                          <a:pt x="922801" y="1573096"/>
                        </a:lnTo>
                        <a:lnTo>
                          <a:pt x="929537" y="1532674"/>
                        </a:lnTo>
                        <a:lnTo>
                          <a:pt x="1027203" y="1475409"/>
                        </a:lnTo>
                        <a:lnTo>
                          <a:pt x="1017100" y="1542780"/>
                        </a:lnTo>
                        <a:lnTo>
                          <a:pt x="1141712" y="1529306"/>
                        </a:lnTo>
                        <a:lnTo>
                          <a:pt x="1144671" y="1559192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4" name="Полилиния: фигура 212">
                    <a:extLst>
                      <a:ext uri="{FF2B5EF4-FFF2-40B4-BE49-F238E27FC236}">
                        <a16:creationId xmlns:a16="http://schemas.microsoft.com/office/drawing/2014/main" id="{1494D7B2-4EA8-41AA-A005-BCAB8BC4C3B5}"/>
                      </a:ext>
                    </a:extLst>
                  </p:cNvPr>
                  <p:cNvSpPr/>
                  <p:nvPr/>
                </p:nvSpPr>
                <p:spPr>
                  <a:xfrm>
                    <a:off x="2430725" y="3338340"/>
                    <a:ext cx="520739" cy="591290"/>
                  </a:xfrm>
                  <a:custGeom>
                    <a:avLst/>
                    <a:gdLst>
                      <a:gd name="connsiteX0" fmla="*/ 335413 w 520739"/>
                      <a:gd name="connsiteY0" fmla="*/ 0 h 591290"/>
                      <a:gd name="connsiteX1" fmla="*/ 349033 w 520739"/>
                      <a:gd name="connsiteY1" fmla="*/ 2511 h 591290"/>
                      <a:gd name="connsiteX2" fmla="*/ 413806 w 520739"/>
                      <a:gd name="connsiteY2" fmla="*/ 43755 h 591290"/>
                      <a:gd name="connsiteX3" fmla="*/ 416254 w 520739"/>
                      <a:gd name="connsiteY3" fmla="*/ 47459 h 591290"/>
                      <a:gd name="connsiteX4" fmla="*/ 417132 w 520739"/>
                      <a:gd name="connsiteY4" fmla="*/ 47459 h 591290"/>
                      <a:gd name="connsiteX5" fmla="*/ 418701 w 520739"/>
                      <a:gd name="connsiteY5" fmla="*/ 49719 h 591290"/>
                      <a:gd name="connsiteX6" fmla="*/ 426610 w 520739"/>
                      <a:gd name="connsiteY6" fmla="*/ 57818 h 591290"/>
                      <a:gd name="connsiteX7" fmla="*/ 429497 w 520739"/>
                      <a:gd name="connsiteY7" fmla="*/ 63970 h 591290"/>
                      <a:gd name="connsiteX8" fmla="*/ 432760 w 520739"/>
                      <a:gd name="connsiteY8" fmla="*/ 80479 h 591290"/>
                      <a:gd name="connsiteX9" fmla="*/ 416693 w 520739"/>
                      <a:gd name="connsiteY9" fmla="*/ 99062 h 591290"/>
                      <a:gd name="connsiteX10" fmla="*/ 385750 w 520739"/>
                      <a:gd name="connsiteY10" fmla="*/ 115948 h 591290"/>
                      <a:gd name="connsiteX11" fmla="*/ 383302 w 520739"/>
                      <a:gd name="connsiteY11" fmla="*/ 118836 h 591290"/>
                      <a:gd name="connsiteX12" fmla="*/ 382424 w 520739"/>
                      <a:gd name="connsiteY12" fmla="*/ 119715 h 591290"/>
                      <a:gd name="connsiteX13" fmla="*/ 370875 w 520739"/>
                      <a:gd name="connsiteY13" fmla="*/ 141561 h 591290"/>
                      <a:gd name="connsiteX14" fmla="*/ 368803 w 520739"/>
                      <a:gd name="connsiteY14" fmla="*/ 142000 h 591290"/>
                      <a:gd name="connsiteX15" fmla="*/ 357694 w 520739"/>
                      <a:gd name="connsiteY15" fmla="*/ 143193 h 591290"/>
                      <a:gd name="connsiteX16" fmla="*/ 352736 w 520739"/>
                      <a:gd name="connsiteY16" fmla="*/ 143632 h 591290"/>
                      <a:gd name="connsiteX17" fmla="*/ 343259 w 520739"/>
                      <a:gd name="connsiteY17" fmla="*/ 151040 h 591290"/>
                      <a:gd name="connsiteX18" fmla="*/ 342945 w 520739"/>
                      <a:gd name="connsiteY18" fmla="*/ 151354 h 591290"/>
                      <a:gd name="connsiteX19" fmla="*/ 342882 w 520739"/>
                      <a:gd name="connsiteY19" fmla="*/ 152044 h 591290"/>
                      <a:gd name="connsiteX20" fmla="*/ 344389 w 520739"/>
                      <a:gd name="connsiteY20" fmla="*/ 151479 h 591290"/>
                      <a:gd name="connsiteX21" fmla="*/ 344451 w 520739"/>
                      <a:gd name="connsiteY21" fmla="*/ 151416 h 591290"/>
                      <a:gd name="connsiteX22" fmla="*/ 365038 w 520739"/>
                      <a:gd name="connsiteY22" fmla="*/ 168366 h 591290"/>
                      <a:gd name="connsiteX23" fmla="*/ 378658 w 520739"/>
                      <a:gd name="connsiteY23" fmla="*/ 179478 h 591290"/>
                      <a:gd name="connsiteX24" fmla="*/ 382801 w 520739"/>
                      <a:gd name="connsiteY24" fmla="*/ 183621 h 591290"/>
                      <a:gd name="connsiteX25" fmla="*/ 387759 w 520739"/>
                      <a:gd name="connsiteY25" fmla="*/ 186508 h 591290"/>
                      <a:gd name="connsiteX26" fmla="*/ 394726 w 520739"/>
                      <a:gd name="connsiteY26" fmla="*/ 191907 h 591290"/>
                      <a:gd name="connsiteX27" fmla="*/ 403827 w 520739"/>
                      <a:gd name="connsiteY27" fmla="*/ 198059 h 591290"/>
                      <a:gd name="connsiteX28" fmla="*/ 417885 w 520739"/>
                      <a:gd name="connsiteY28" fmla="*/ 207539 h 591290"/>
                      <a:gd name="connsiteX29" fmla="*/ 419078 w 520739"/>
                      <a:gd name="connsiteY29" fmla="*/ 207978 h 591290"/>
                      <a:gd name="connsiteX30" fmla="*/ 419517 w 520739"/>
                      <a:gd name="connsiteY30" fmla="*/ 208355 h 591290"/>
                      <a:gd name="connsiteX31" fmla="*/ 420334 w 520739"/>
                      <a:gd name="connsiteY31" fmla="*/ 208794 h 591290"/>
                      <a:gd name="connsiteX32" fmla="*/ 428179 w 520739"/>
                      <a:gd name="connsiteY32" fmla="*/ 212875 h 591290"/>
                      <a:gd name="connsiteX33" fmla="*/ 429371 w 520739"/>
                      <a:gd name="connsiteY33" fmla="*/ 214130 h 591290"/>
                      <a:gd name="connsiteX34" fmla="*/ 442615 w 520739"/>
                      <a:gd name="connsiteY34" fmla="*/ 221161 h 591290"/>
                      <a:gd name="connsiteX35" fmla="*/ 450021 w 520739"/>
                      <a:gd name="connsiteY35" fmla="*/ 223609 h 591290"/>
                      <a:gd name="connsiteX36" fmla="*/ 471863 w 520739"/>
                      <a:gd name="connsiteY36" fmla="*/ 233528 h 591290"/>
                      <a:gd name="connsiteX37" fmla="*/ 486738 w 520739"/>
                      <a:gd name="connsiteY37" fmla="*/ 239743 h 591290"/>
                      <a:gd name="connsiteX38" fmla="*/ 498726 w 520739"/>
                      <a:gd name="connsiteY38" fmla="*/ 244639 h 591290"/>
                      <a:gd name="connsiteX39" fmla="*/ 506132 w 520739"/>
                      <a:gd name="connsiteY39" fmla="*/ 248406 h 591290"/>
                      <a:gd name="connsiteX40" fmla="*/ 512346 w 520739"/>
                      <a:gd name="connsiteY40" fmla="*/ 252925 h 591290"/>
                      <a:gd name="connsiteX41" fmla="*/ 512722 w 520739"/>
                      <a:gd name="connsiteY41" fmla="*/ 253742 h 591290"/>
                      <a:gd name="connsiteX42" fmla="*/ 518937 w 520739"/>
                      <a:gd name="connsiteY42" fmla="*/ 260773 h 591290"/>
                      <a:gd name="connsiteX43" fmla="*/ 519755 w 520739"/>
                      <a:gd name="connsiteY43" fmla="*/ 261768 h 591290"/>
                      <a:gd name="connsiteX44" fmla="*/ 520739 w 520739"/>
                      <a:gd name="connsiteY44" fmla="*/ 278354 h 591290"/>
                      <a:gd name="connsiteX45" fmla="*/ 516049 w 520739"/>
                      <a:gd name="connsiteY45" fmla="*/ 281803 h 591290"/>
                      <a:gd name="connsiteX46" fmla="*/ 503622 w 520739"/>
                      <a:gd name="connsiteY46" fmla="*/ 289210 h 591290"/>
                      <a:gd name="connsiteX47" fmla="*/ 498664 w 520739"/>
                      <a:gd name="connsiteY47" fmla="*/ 292538 h 591290"/>
                      <a:gd name="connsiteX48" fmla="*/ 493768 w 520739"/>
                      <a:gd name="connsiteY48" fmla="*/ 296242 h 591290"/>
                      <a:gd name="connsiteX49" fmla="*/ 478892 w 520739"/>
                      <a:gd name="connsiteY49" fmla="*/ 305281 h 591290"/>
                      <a:gd name="connsiteX50" fmla="*/ 452468 w 520739"/>
                      <a:gd name="connsiteY50" fmla="*/ 320599 h 591290"/>
                      <a:gd name="connsiteX51" fmla="*/ 433514 w 520739"/>
                      <a:gd name="connsiteY51" fmla="*/ 335037 h 591290"/>
                      <a:gd name="connsiteX52" fmla="*/ 444623 w 520739"/>
                      <a:gd name="connsiteY52" fmla="*/ 347404 h 591290"/>
                      <a:gd name="connsiteX53" fmla="*/ 444623 w 520739"/>
                      <a:gd name="connsiteY53" fmla="*/ 349036 h 591290"/>
                      <a:gd name="connsiteX54" fmla="*/ 443807 w 520739"/>
                      <a:gd name="connsiteY54" fmla="*/ 350292 h 591290"/>
                      <a:gd name="connsiteX55" fmla="*/ 434769 w 520739"/>
                      <a:gd name="connsiteY55" fmla="*/ 359771 h 591290"/>
                      <a:gd name="connsiteX56" fmla="*/ 435585 w 520739"/>
                      <a:gd name="connsiteY56" fmla="*/ 361027 h 591290"/>
                      <a:gd name="connsiteX57" fmla="*/ 425669 w 520739"/>
                      <a:gd name="connsiteY57" fmla="*/ 372138 h 591290"/>
                      <a:gd name="connsiteX58" fmla="*/ 424036 w 520739"/>
                      <a:gd name="connsiteY58" fmla="*/ 373771 h 591290"/>
                      <a:gd name="connsiteX59" fmla="*/ 423220 w 520739"/>
                      <a:gd name="connsiteY59" fmla="*/ 372138 h 591290"/>
                      <a:gd name="connsiteX60" fmla="*/ 424036 w 520739"/>
                      <a:gd name="connsiteY60" fmla="*/ 370506 h 591290"/>
                      <a:gd name="connsiteX61" fmla="*/ 424413 w 520739"/>
                      <a:gd name="connsiteY61" fmla="*/ 368874 h 591290"/>
                      <a:gd name="connsiteX62" fmla="*/ 424036 w 520739"/>
                      <a:gd name="connsiteY62" fmla="*/ 368434 h 591290"/>
                      <a:gd name="connsiteX63" fmla="*/ 423220 w 520739"/>
                      <a:gd name="connsiteY63" fmla="*/ 369690 h 591290"/>
                      <a:gd name="connsiteX64" fmla="*/ 418262 w 520739"/>
                      <a:gd name="connsiteY64" fmla="*/ 374649 h 591290"/>
                      <a:gd name="connsiteX65" fmla="*/ 416568 w 520739"/>
                      <a:gd name="connsiteY65" fmla="*/ 376281 h 591290"/>
                      <a:gd name="connsiteX66" fmla="*/ 410417 w 520739"/>
                      <a:gd name="connsiteY66" fmla="*/ 383312 h 591290"/>
                      <a:gd name="connsiteX67" fmla="*/ 401316 w 520739"/>
                      <a:gd name="connsiteY67" fmla="*/ 393607 h 591290"/>
                      <a:gd name="connsiteX68" fmla="*/ 390583 w 520739"/>
                      <a:gd name="connsiteY68" fmla="*/ 405598 h 591290"/>
                      <a:gd name="connsiteX69" fmla="*/ 373260 w 520739"/>
                      <a:gd name="connsiteY69" fmla="*/ 424996 h 591290"/>
                      <a:gd name="connsiteX70" fmla="*/ 375331 w 520739"/>
                      <a:gd name="connsiteY70" fmla="*/ 428260 h 591290"/>
                      <a:gd name="connsiteX71" fmla="*/ 373260 w 520739"/>
                      <a:gd name="connsiteY71" fmla="*/ 430331 h 591290"/>
                      <a:gd name="connsiteX72" fmla="*/ 374892 w 520739"/>
                      <a:gd name="connsiteY72" fmla="*/ 432843 h 591290"/>
                      <a:gd name="connsiteX73" fmla="*/ 373699 w 520739"/>
                      <a:gd name="connsiteY73" fmla="*/ 448097 h 591290"/>
                      <a:gd name="connsiteX74" fmla="*/ 375331 w 520739"/>
                      <a:gd name="connsiteY74" fmla="*/ 480302 h 591290"/>
                      <a:gd name="connsiteX75" fmla="*/ 375331 w 520739"/>
                      <a:gd name="connsiteY75" fmla="*/ 482750 h 591290"/>
                      <a:gd name="connsiteX76" fmla="*/ 374955 w 520739"/>
                      <a:gd name="connsiteY76" fmla="*/ 488525 h 591290"/>
                      <a:gd name="connsiteX77" fmla="*/ 365038 w 520739"/>
                      <a:gd name="connsiteY77" fmla="*/ 497188 h 591290"/>
                      <a:gd name="connsiteX78" fmla="*/ 359703 w 520739"/>
                      <a:gd name="connsiteY78" fmla="*/ 501708 h 591290"/>
                      <a:gd name="connsiteX79" fmla="*/ 356376 w 520739"/>
                      <a:gd name="connsiteY79" fmla="*/ 508739 h 591290"/>
                      <a:gd name="connsiteX80" fmla="*/ 343196 w 520739"/>
                      <a:gd name="connsiteY80" fmla="*/ 533536 h 591290"/>
                      <a:gd name="connsiteX81" fmla="*/ 344012 w 520739"/>
                      <a:gd name="connsiteY81" fmla="*/ 534352 h 591290"/>
                      <a:gd name="connsiteX82" fmla="*/ 341501 w 520739"/>
                      <a:gd name="connsiteY82" fmla="*/ 541760 h 591290"/>
                      <a:gd name="connsiteX83" fmla="*/ 338615 w 520739"/>
                      <a:gd name="connsiteY83" fmla="*/ 543392 h 591290"/>
                      <a:gd name="connsiteX84" fmla="*/ 335350 w 520739"/>
                      <a:gd name="connsiteY84" fmla="*/ 542199 h 591290"/>
                      <a:gd name="connsiteX85" fmla="*/ 332463 w 520739"/>
                      <a:gd name="connsiteY85" fmla="*/ 547096 h 591290"/>
                      <a:gd name="connsiteX86" fmla="*/ 329952 w 520739"/>
                      <a:gd name="connsiteY86" fmla="*/ 551238 h 591290"/>
                      <a:gd name="connsiteX87" fmla="*/ 324617 w 520739"/>
                      <a:gd name="connsiteY87" fmla="*/ 550862 h 591290"/>
                      <a:gd name="connsiteX88" fmla="*/ 320098 w 520739"/>
                      <a:gd name="connsiteY88" fmla="*/ 551238 h 591290"/>
                      <a:gd name="connsiteX89" fmla="*/ 318843 w 520739"/>
                      <a:gd name="connsiteY89" fmla="*/ 550422 h 591290"/>
                      <a:gd name="connsiteX90" fmla="*/ 312630 w 520739"/>
                      <a:gd name="connsiteY90" fmla="*/ 548351 h 591290"/>
                      <a:gd name="connsiteX91" fmla="*/ 308550 w 520739"/>
                      <a:gd name="connsiteY91" fmla="*/ 547974 h 591290"/>
                      <a:gd name="connsiteX92" fmla="*/ 308550 w 520739"/>
                      <a:gd name="connsiteY92" fmla="*/ 550046 h 591290"/>
                      <a:gd name="connsiteX93" fmla="*/ 308110 w 520739"/>
                      <a:gd name="connsiteY93" fmla="*/ 565301 h 591290"/>
                      <a:gd name="connsiteX94" fmla="*/ 269322 w 520739"/>
                      <a:gd name="connsiteY94" fmla="*/ 559086 h 591290"/>
                      <a:gd name="connsiteX95" fmla="*/ 256581 w 520739"/>
                      <a:gd name="connsiteY95" fmla="*/ 555005 h 591290"/>
                      <a:gd name="connsiteX96" fmla="*/ 273465 w 520739"/>
                      <a:gd name="connsiteY96" fmla="*/ 538495 h 591290"/>
                      <a:gd name="connsiteX97" fmla="*/ 264363 w 520739"/>
                      <a:gd name="connsiteY97" fmla="*/ 535608 h 591290"/>
                      <a:gd name="connsiteX98" fmla="*/ 266435 w 520739"/>
                      <a:gd name="connsiteY98" fmla="*/ 533536 h 591290"/>
                      <a:gd name="connsiteX99" fmla="*/ 256142 w 520739"/>
                      <a:gd name="connsiteY99" fmla="*/ 525249 h 591290"/>
                      <a:gd name="connsiteX100" fmla="*/ 242522 w 520739"/>
                      <a:gd name="connsiteY100" fmla="*/ 526945 h 591290"/>
                      <a:gd name="connsiteX101" fmla="*/ 206244 w 520739"/>
                      <a:gd name="connsiteY101" fmla="*/ 515394 h 591290"/>
                      <a:gd name="connsiteX102" fmla="*/ 203733 w 520739"/>
                      <a:gd name="connsiteY102" fmla="*/ 521170 h 591290"/>
                      <a:gd name="connsiteX103" fmla="*/ 203357 w 520739"/>
                      <a:gd name="connsiteY103" fmla="*/ 523618 h 591290"/>
                      <a:gd name="connsiteX104" fmla="*/ 203733 w 520739"/>
                      <a:gd name="connsiteY104" fmla="*/ 544647 h 591290"/>
                      <a:gd name="connsiteX105" fmla="*/ 204173 w 520739"/>
                      <a:gd name="connsiteY105" fmla="*/ 561157 h 591290"/>
                      <a:gd name="connsiteX106" fmla="*/ 204549 w 520739"/>
                      <a:gd name="connsiteY106" fmla="*/ 563669 h 591290"/>
                      <a:gd name="connsiteX107" fmla="*/ 206181 w 520739"/>
                      <a:gd name="connsiteY107" fmla="*/ 563669 h 591290"/>
                      <a:gd name="connsiteX108" fmla="*/ 206998 w 520739"/>
                      <a:gd name="connsiteY108" fmla="*/ 569444 h 591290"/>
                      <a:gd name="connsiteX109" fmla="*/ 205365 w 520739"/>
                      <a:gd name="connsiteY109" fmla="*/ 570260 h 591290"/>
                      <a:gd name="connsiteX110" fmla="*/ 205365 w 520739"/>
                      <a:gd name="connsiteY110" fmla="*/ 574403 h 591290"/>
                      <a:gd name="connsiteX111" fmla="*/ 191369 w 520739"/>
                      <a:gd name="connsiteY111" fmla="*/ 576475 h 591290"/>
                      <a:gd name="connsiteX112" fmla="*/ 183523 w 520739"/>
                      <a:gd name="connsiteY112" fmla="*/ 582627 h 591290"/>
                      <a:gd name="connsiteX113" fmla="*/ 175678 w 520739"/>
                      <a:gd name="connsiteY113" fmla="*/ 584259 h 591290"/>
                      <a:gd name="connsiteX114" fmla="*/ 174423 w 520739"/>
                      <a:gd name="connsiteY114" fmla="*/ 584259 h 591290"/>
                      <a:gd name="connsiteX115" fmla="*/ 164506 w 520739"/>
                      <a:gd name="connsiteY115" fmla="*/ 585515 h 591290"/>
                      <a:gd name="connsiteX116" fmla="*/ 162874 w 520739"/>
                      <a:gd name="connsiteY116" fmla="*/ 585891 h 591290"/>
                      <a:gd name="connsiteX117" fmla="*/ 149254 w 520739"/>
                      <a:gd name="connsiteY117" fmla="*/ 587147 h 591290"/>
                      <a:gd name="connsiteX118" fmla="*/ 136890 w 520739"/>
                      <a:gd name="connsiteY118" fmla="*/ 588402 h 591290"/>
                      <a:gd name="connsiteX119" fmla="*/ 127412 w 520739"/>
                      <a:gd name="connsiteY119" fmla="*/ 589219 h 591290"/>
                      <a:gd name="connsiteX120" fmla="*/ 108395 w 520739"/>
                      <a:gd name="connsiteY120" fmla="*/ 591290 h 591290"/>
                      <a:gd name="connsiteX121" fmla="*/ 96469 w 520739"/>
                      <a:gd name="connsiteY121" fmla="*/ 559086 h 591290"/>
                      <a:gd name="connsiteX122" fmla="*/ 93958 w 520739"/>
                      <a:gd name="connsiteY122" fmla="*/ 551741 h 591290"/>
                      <a:gd name="connsiteX123" fmla="*/ 91574 w 520739"/>
                      <a:gd name="connsiteY123" fmla="*/ 552557 h 591290"/>
                      <a:gd name="connsiteX124" fmla="*/ 66028 w 520739"/>
                      <a:gd name="connsiteY124" fmla="*/ 557893 h 591290"/>
                      <a:gd name="connsiteX125" fmla="*/ 35902 w 520739"/>
                      <a:gd name="connsiteY125" fmla="*/ 556637 h 591290"/>
                      <a:gd name="connsiteX126" fmla="*/ 28056 w 520739"/>
                      <a:gd name="connsiteY126" fmla="*/ 552118 h 591290"/>
                      <a:gd name="connsiteX127" fmla="*/ 14436 w 520739"/>
                      <a:gd name="connsiteY127" fmla="*/ 543015 h 591290"/>
                      <a:gd name="connsiteX128" fmla="*/ 1632 w 520739"/>
                      <a:gd name="connsiteY128" fmla="*/ 534352 h 591290"/>
                      <a:gd name="connsiteX129" fmla="*/ 10356 w 520739"/>
                      <a:gd name="connsiteY129" fmla="*/ 529016 h 591290"/>
                      <a:gd name="connsiteX130" fmla="*/ 14436 w 520739"/>
                      <a:gd name="connsiteY130" fmla="*/ 516210 h 591290"/>
                      <a:gd name="connsiteX131" fmla="*/ 23536 w 520739"/>
                      <a:gd name="connsiteY131" fmla="*/ 464231 h 591290"/>
                      <a:gd name="connsiteX132" fmla="*/ 28056 w 520739"/>
                      <a:gd name="connsiteY132" fmla="*/ 465486 h 591290"/>
                      <a:gd name="connsiteX133" fmla="*/ 44186 w 520739"/>
                      <a:gd name="connsiteY133" fmla="*/ 470007 h 591290"/>
                      <a:gd name="connsiteX134" fmla="*/ 61070 w 520739"/>
                      <a:gd name="connsiteY134" fmla="*/ 475782 h 591290"/>
                      <a:gd name="connsiteX135" fmla="*/ 95716 w 520739"/>
                      <a:gd name="connsiteY135" fmla="*/ 456007 h 591290"/>
                      <a:gd name="connsiteX136" fmla="*/ 120508 w 520739"/>
                      <a:gd name="connsiteY136" fmla="*/ 441568 h 591290"/>
                      <a:gd name="connsiteX137" fmla="*/ 124588 w 520739"/>
                      <a:gd name="connsiteY137" fmla="*/ 444833 h 591290"/>
                      <a:gd name="connsiteX138" fmla="*/ 125404 w 520739"/>
                      <a:gd name="connsiteY138" fmla="*/ 443577 h 591290"/>
                      <a:gd name="connsiteX139" fmla="*/ 125843 w 520739"/>
                      <a:gd name="connsiteY139" fmla="*/ 443577 h 591290"/>
                      <a:gd name="connsiteX140" fmla="*/ 127474 w 520739"/>
                      <a:gd name="connsiteY140" fmla="*/ 440690 h 591290"/>
                      <a:gd name="connsiteX141" fmla="*/ 127913 w 520739"/>
                      <a:gd name="connsiteY141" fmla="*/ 439874 h 591290"/>
                      <a:gd name="connsiteX142" fmla="*/ 129546 w 520739"/>
                      <a:gd name="connsiteY142" fmla="*/ 437802 h 591290"/>
                      <a:gd name="connsiteX143" fmla="*/ 130362 w 520739"/>
                      <a:gd name="connsiteY143" fmla="*/ 436609 h 591290"/>
                      <a:gd name="connsiteX144" fmla="*/ 132056 w 520739"/>
                      <a:gd name="connsiteY144" fmla="*/ 434538 h 591290"/>
                      <a:gd name="connsiteX145" fmla="*/ 132872 w 520739"/>
                      <a:gd name="connsiteY145" fmla="*/ 433282 h 591290"/>
                      <a:gd name="connsiteX146" fmla="*/ 132872 w 520739"/>
                      <a:gd name="connsiteY146" fmla="*/ 432906 h 591290"/>
                      <a:gd name="connsiteX147" fmla="*/ 128290 w 520739"/>
                      <a:gd name="connsiteY147" fmla="*/ 430394 h 591290"/>
                      <a:gd name="connsiteX148" fmla="*/ 128730 w 520739"/>
                      <a:gd name="connsiteY148" fmla="*/ 430018 h 591290"/>
                      <a:gd name="connsiteX149" fmla="*/ 130362 w 520739"/>
                      <a:gd name="connsiteY149" fmla="*/ 426252 h 591290"/>
                      <a:gd name="connsiteX150" fmla="*/ 130801 w 520739"/>
                      <a:gd name="connsiteY150" fmla="*/ 425875 h 591290"/>
                      <a:gd name="connsiteX151" fmla="*/ 132056 w 520739"/>
                      <a:gd name="connsiteY151" fmla="*/ 423803 h 591290"/>
                      <a:gd name="connsiteX152" fmla="*/ 132872 w 520739"/>
                      <a:gd name="connsiteY152" fmla="*/ 422171 h 591290"/>
                      <a:gd name="connsiteX153" fmla="*/ 132872 w 520739"/>
                      <a:gd name="connsiteY153" fmla="*/ 421731 h 591290"/>
                      <a:gd name="connsiteX154" fmla="*/ 134505 w 520739"/>
                      <a:gd name="connsiteY154" fmla="*/ 419283 h 591290"/>
                      <a:gd name="connsiteX155" fmla="*/ 135760 w 520739"/>
                      <a:gd name="connsiteY155" fmla="*/ 416772 h 591290"/>
                      <a:gd name="connsiteX156" fmla="*/ 142350 w 520739"/>
                      <a:gd name="connsiteY156" fmla="*/ 409741 h 591290"/>
                      <a:gd name="connsiteX157" fmla="*/ 154275 w 520739"/>
                      <a:gd name="connsiteY157" fmla="*/ 406476 h 591290"/>
                      <a:gd name="connsiteX158" fmla="*/ 160049 w 520739"/>
                      <a:gd name="connsiteY158" fmla="*/ 402773 h 591290"/>
                      <a:gd name="connsiteX159" fmla="*/ 169966 w 520739"/>
                      <a:gd name="connsiteY159" fmla="*/ 380048 h 591290"/>
                      <a:gd name="connsiteX160" fmla="*/ 166263 w 520739"/>
                      <a:gd name="connsiteY160" fmla="*/ 377599 h 591290"/>
                      <a:gd name="connsiteX161" fmla="*/ 140279 w 520739"/>
                      <a:gd name="connsiteY161" fmla="*/ 359833 h 591290"/>
                      <a:gd name="connsiteX162" fmla="*/ 119629 w 520739"/>
                      <a:gd name="connsiteY162" fmla="*/ 345835 h 591290"/>
                      <a:gd name="connsiteX163" fmla="*/ 82535 w 520739"/>
                      <a:gd name="connsiteY163" fmla="*/ 326437 h 591290"/>
                      <a:gd name="connsiteX164" fmla="*/ 81280 w 520739"/>
                      <a:gd name="connsiteY164" fmla="*/ 325998 h 591290"/>
                      <a:gd name="connsiteX165" fmla="*/ 61509 w 520739"/>
                      <a:gd name="connsiteY165" fmla="*/ 314070 h 591290"/>
                      <a:gd name="connsiteX166" fmla="*/ 52409 w 520739"/>
                      <a:gd name="connsiteY166" fmla="*/ 308671 h 591290"/>
                      <a:gd name="connsiteX167" fmla="*/ 49521 w 520739"/>
                      <a:gd name="connsiteY167" fmla="*/ 306599 h 591290"/>
                      <a:gd name="connsiteX168" fmla="*/ 46195 w 520739"/>
                      <a:gd name="connsiteY168" fmla="*/ 304967 h 591290"/>
                      <a:gd name="connsiteX169" fmla="*/ 41236 w 520739"/>
                      <a:gd name="connsiteY169" fmla="*/ 301641 h 591290"/>
                      <a:gd name="connsiteX170" fmla="*/ 40420 w 520739"/>
                      <a:gd name="connsiteY170" fmla="*/ 301264 h 591290"/>
                      <a:gd name="connsiteX171" fmla="*/ 40860 w 520739"/>
                      <a:gd name="connsiteY171" fmla="*/ 310743 h 591290"/>
                      <a:gd name="connsiteX172" fmla="*/ 40860 w 520739"/>
                      <a:gd name="connsiteY172" fmla="*/ 311998 h 591290"/>
                      <a:gd name="connsiteX173" fmla="*/ 41236 w 520739"/>
                      <a:gd name="connsiteY173" fmla="*/ 318967 h 591290"/>
                      <a:gd name="connsiteX174" fmla="*/ 42115 w 520739"/>
                      <a:gd name="connsiteY174" fmla="*/ 337172 h 591290"/>
                      <a:gd name="connsiteX175" fmla="*/ 42492 w 520739"/>
                      <a:gd name="connsiteY175" fmla="*/ 345395 h 591290"/>
                      <a:gd name="connsiteX176" fmla="*/ 42492 w 520739"/>
                      <a:gd name="connsiteY176" fmla="*/ 346651 h 591290"/>
                      <a:gd name="connsiteX177" fmla="*/ 42492 w 520739"/>
                      <a:gd name="connsiteY177" fmla="*/ 356130 h 591290"/>
                      <a:gd name="connsiteX178" fmla="*/ 42492 w 520739"/>
                      <a:gd name="connsiteY178" fmla="*/ 356946 h 591290"/>
                      <a:gd name="connsiteX179" fmla="*/ 44123 w 520739"/>
                      <a:gd name="connsiteY179" fmla="*/ 393294 h 591290"/>
                      <a:gd name="connsiteX180" fmla="*/ 44123 w 520739"/>
                      <a:gd name="connsiteY180" fmla="*/ 396558 h 591290"/>
                      <a:gd name="connsiteX181" fmla="*/ 44123 w 520739"/>
                      <a:gd name="connsiteY181" fmla="*/ 401077 h 591290"/>
                      <a:gd name="connsiteX182" fmla="*/ 40420 w 520739"/>
                      <a:gd name="connsiteY182" fmla="*/ 398630 h 591290"/>
                      <a:gd name="connsiteX183" fmla="*/ 30943 w 520739"/>
                      <a:gd name="connsiteY183" fmla="*/ 393294 h 591290"/>
                      <a:gd name="connsiteX184" fmla="*/ 28872 w 520739"/>
                      <a:gd name="connsiteY184" fmla="*/ 333845 h 591290"/>
                      <a:gd name="connsiteX185" fmla="*/ 21027 w 520739"/>
                      <a:gd name="connsiteY185" fmla="*/ 329324 h 591290"/>
                      <a:gd name="connsiteX186" fmla="*/ 21905 w 520739"/>
                      <a:gd name="connsiteY186" fmla="*/ 327630 h 591290"/>
                      <a:gd name="connsiteX187" fmla="*/ 23536 w 520739"/>
                      <a:gd name="connsiteY187" fmla="*/ 323549 h 591290"/>
                      <a:gd name="connsiteX188" fmla="*/ 24793 w 520739"/>
                      <a:gd name="connsiteY188" fmla="*/ 321038 h 591290"/>
                      <a:gd name="connsiteX189" fmla="*/ 25985 w 520739"/>
                      <a:gd name="connsiteY189" fmla="*/ 317773 h 591290"/>
                      <a:gd name="connsiteX190" fmla="*/ 27240 w 520739"/>
                      <a:gd name="connsiteY190" fmla="*/ 315263 h 591290"/>
                      <a:gd name="connsiteX191" fmla="*/ 28056 w 520739"/>
                      <a:gd name="connsiteY191" fmla="*/ 312815 h 591290"/>
                      <a:gd name="connsiteX192" fmla="*/ 31382 w 520739"/>
                      <a:gd name="connsiteY192" fmla="*/ 305344 h 591290"/>
                      <a:gd name="connsiteX193" fmla="*/ 32575 w 520739"/>
                      <a:gd name="connsiteY193" fmla="*/ 301641 h 591290"/>
                      <a:gd name="connsiteX194" fmla="*/ 33453 w 520739"/>
                      <a:gd name="connsiteY194" fmla="*/ 299568 h 591290"/>
                      <a:gd name="connsiteX195" fmla="*/ 34269 w 520739"/>
                      <a:gd name="connsiteY195" fmla="*/ 298376 h 591290"/>
                      <a:gd name="connsiteX196" fmla="*/ 36718 w 520739"/>
                      <a:gd name="connsiteY196" fmla="*/ 291345 h 591290"/>
                      <a:gd name="connsiteX197" fmla="*/ 40860 w 520739"/>
                      <a:gd name="connsiteY197" fmla="*/ 280234 h 591290"/>
                      <a:gd name="connsiteX198" fmla="*/ 49521 w 520739"/>
                      <a:gd name="connsiteY198" fmla="*/ 276467 h 591290"/>
                      <a:gd name="connsiteX199" fmla="*/ 54480 w 520739"/>
                      <a:gd name="connsiteY199" fmla="*/ 275650 h 591290"/>
                      <a:gd name="connsiteX200" fmla="*/ 53664 w 520739"/>
                      <a:gd name="connsiteY200" fmla="*/ 273579 h 591290"/>
                      <a:gd name="connsiteX201" fmla="*/ 61446 w 520739"/>
                      <a:gd name="connsiteY201" fmla="*/ 272763 h 591290"/>
                      <a:gd name="connsiteX202" fmla="*/ 61070 w 520739"/>
                      <a:gd name="connsiteY202" fmla="*/ 270691 h 591290"/>
                      <a:gd name="connsiteX203" fmla="*/ 56927 w 520739"/>
                      <a:gd name="connsiteY203" fmla="*/ 265733 h 591290"/>
                      <a:gd name="connsiteX204" fmla="*/ 53225 w 520739"/>
                      <a:gd name="connsiteY204" fmla="*/ 254621 h 591290"/>
                      <a:gd name="connsiteX205" fmla="*/ 51153 w 520739"/>
                      <a:gd name="connsiteY205" fmla="*/ 250917 h 591290"/>
                      <a:gd name="connsiteX206" fmla="*/ 47890 w 520739"/>
                      <a:gd name="connsiteY206" fmla="*/ 245957 h 591290"/>
                      <a:gd name="connsiteX207" fmla="*/ 44563 w 520739"/>
                      <a:gd name="connsiteY207" fmla="*/ 243509 h 591290"/>
                      <a:gd name="connsiteX208" fmla="*/ 43308 w 520739"/>
                      <a:gd name="connsiteY208" fmla="*/ 242631 h 591290"/>
                      <a:gd name="connsiteX209" fmla="*/ 40860 w 520739"/>
                      <a:gd name="connsiteY209" fmla="*/ 237671 h 591290"/>
                      <a:gd name="connsiteX210" fmla="*/ 40044 w 520739"/>
                      <a:gd name="connsiteY210" fmla="*/ 235663 h 591290"/>
                      <a:gd name="connsiteX211" fmla="*/ 39604 w 520739"/>
                      <a:gd name="connsiteY211" fmla="*/ 234783 h 591290"/>
                      <a:gd name="connsiteX212" fmla="*/ 37157 w 520739"/>
                      <a:gd name="connsiteY212" fmla="*/ 232775 h 591290"/>
                      <a:gd name="connsiteX213" fmla="*/ 28056 w 520739"/>
                      <a:gd name="connsiteY213" fmla="*/ 228631 h 591290"/>
                      <a:gd name="connsiteX214" fmla="*/ 26801 w 520739"/>
                      <a:gd name="connsiteY214" fmla="*/ 229008 h 591290"/>
                      <a:gd name="connsiteX215" fmla="*/ 25985 w 520739"/>
                      <a:gd name="connsiteY215" fmla="*/ 228191 h 591290"/>
                      <a:gd name="connsiteX216" fmla="*/ 25169 w 520739"/>
                      <a:gd name="connsiteY216" fmla="*/ 227376 h 591290"/>
                      <a:gd name="connsiteX217" fmla="*/ 22281 w 520739"/>
                      <a:gd name="connsiteY217" fmla="*/ 224489 h 591290"/>
                      <a:gd name="connsiteX218" fmla="*/ 18578 w 520739"/>
                      <a:gd name="connsiteY218" fmla="*/ 219152 h 591290"/>
                      <a:gd name="connsiteX219" fmla="*/ 17762 w 520739"/>
                      <a:gd name="connsiteY219" fmla="*/ 217080 h 591290"/>
                      <a:gd name="connsiteX220" fmla="*/ 16947 w 520739"/>
                      <a:gd name="connsiteY220" fmla="*/ 216264 h 591290"/>
                      <a:gd name="connsiteX221" fmla="*/ 19834 w 520739"/>
                      <a:gd name="connsiteY221" fmla="*/ 213753 h 591290"/>
                      <a:gd name="connsiteX222" fmla="*/ 20650 w 520739"/>
                      <a:gd name="connsiteY222" fmla="*/ 212938 h 591290"/>
                      <a:gd name="connsiteX223" fmla="*/ 21027 w 520739"/>
                      <a:gd name="connsiteY223" fmla="*/ 212561 h 591290"/>
                      <a:gd name="connsiteX224" fmla="*/ 29688 w 520739"/>
                      <a:gd name="connsiteY224" fmla="*/ 208418 h 591290"/>
                      <a:gd name="connsiteX225" fmla="*/ 38788 w 520739"/>
                      <a:gd name="connsiteY225" fmla="*/ 207978 h 591290"/>
                      <a:gd name="connsiteX226" fmla="*/ 41236 w 520739"/>
                      <a:gd name="connsiteY226" fmla="*/ 208794 h 591290"/>
                      <a:gd name="connsiteX227" fmla="*/ 51592 w 520739"/>
                      <a:gd name="connsiteY227" fmla="*/ 208418 h 591290"/>
                      <a:gd name="connsiteX228" fmla="*/ 53664 w 520739"/>
                      <a:gd name="connsiteY228" fmla="*/ 208418 h 591290"/>
                      <a:gd name="connsiteX229" fmla="*/ 54856 w 520739"/>
                      <a:gd name="connsiteY229" fmla="*/ 208418 h 591290"/>
                      <a:gd name="connsiteX230" fmla="*/ 60630 w 520739"/>
                      <a:gd name="connsiteY230" fmla="*/ 207978 h 591290"/>
                      <a:gd name="connsiteX231" fmla="*/ 62325 w 520739"/>
                      <a:gd name="connsiteY231" fmla="*/ 207601 h 591290"/>
                      <a:gd name="connsiteX232" fmla="*/ 67283 w 520739"/>
                      <a:gd name="connsiteY232" fmla="*/ 207601 h 591290"/>
                      <a:gd name="connsiteX233" fmla="*/ 67660 w 520739"/>
                      <a:gd name="connsiteY233" fmla="*/ 206785 h 591290"/>
                      <a:gd name="connsiteX234" fmla="*/ 70548 w 520739"/>
                      <a:gd name="connsiteY234" fmla="*/ 205907 h 591290"/>
                      <a:gd name="connsiteX235" fmla="*/ 70548 w 520739"/>
                      <a:gd name="connsiteY235" fmla="*/ 204713 h 591290"/>
                      <a:gd name="connsiteX236" fmla="*/ 68099 w 520739"/>
                      <a:gd name="connsiteY236" fmla="*/ 203897 h 591290"/>
                      <a:gd name="connsiteX237" fmla="*/ 65213 w 520739"/>
                      <a:gd name="connsiteY237" fmla="*/ 202203 h 591290"/>
                      <a:gd name="connsiteX238" fmla="*/ 64773 w 520739"/>
                      <a:gd name="connsiteY238" fmla="*/ 201826 h 591290"/>
                      <a:gd name="connsiteX239" fmla="*/ 63518 w 520739"/>
                      <a:gd name="connsiteY239" fmla="*/ 201010 h 591290"/>
                      <a:gd name="connsiteX240" fmla="*/ 61886 w 520739"/>
                      <a:gd name="connsiteY240" fmla="*/ 200132 h 591290"/>
                      <a:gd name="connsiteX241" fmla="*/ 58622 w 520739"/>
                      <a:gd name="connsiteY241" fmla="*/ 197243 h 591290"/>
                      <a:gd name="connsiteX242" fmla="*/ 57743 w 520739"/>
                      <a:gd name="connsiteY242" fmla="*/ 196866 h 591290"/>
                      <a:gd name="connsiteX243" fmla="*/ 56927 w 520739"/>
                      <a:gd name="connsiteY243" fmla="*/ 196427 h 591290"/>
                      <a:gd name="connsiteX244" fmla="*/ 55295 w 520739"/>
                      <a:gd name="connsiteY244" fmla="*/ 194795 h 591290"/>
                      <a:gd name="connsiteX245" fmla="*/ 52785 w 520739"/>
                      <a:gd name="connsiteY245" fmla="*/ 192346 h 591290"/>
                      <a:gd name="connsiteX246" fmla="*/ 75945 w 520739"/>
                      <a:gd name="connsiteY246" fmla="*/ 176214 h 591290"/>
                      <a:gd name="connsiteX247" fmla="*/ 76761 w 520739"/>
                      <a:gd name="connsiteY247" fmla="*/ 172070 h 591290"/>
                      <a:gd name="connsiteX248" fmla="*/ 84607 w 520739"/>
                      <a:gd name="connsiteY248" fmla="*/ 172509 h 591290"/>
                      <a:gd name="connsiteX249" fmla="*/ 98227 w 520739"/>
                      <a:gd name="connsiteY249" fmla="*/ 163847 h 591290"/>
                      <a:gd name="connsiteX250" fmla="*/ 110968 w 520739"/>
                      <a:gd name="connsiteY250" fmla="*/ 155999 h 591290"/>
                      <a:gd name="connsiteX251" fmla="*/ 111407 w 520739"/>
                      <a:gd name="connsiteY251" fmla="*/ 154367 h 591290"/>
                      <a:gd name="connsiteX252" fmla="*/ 126219 w 520739"/>
                      <a:gd name="connsiteY252" fmla="*/ 143193 h 591290"/>
                      <a:gd name="connsiteX253" fmla="*/ 126659 w 520739"/>
                      <a:gd name="connsiteY253" fmla="*/ 142816 h 591290"/>
                      <a:gd name="connsiteX254" fmla="*/ 128290 w 520739"/>
                      <a:gd name="connsiteY254" fmla="*/ 145264 h 591290"/>
                      <a:gd name="connsiteX255" fmla="*/ 129107 w 520739"/>
                      <a:gd name="connsiteY255" fmla="*/ 143193 h 591290"/>
                      <a:gd name="connsiteX256" fmla="*/ 132433 w 520739"/>
                      <a:gd name="connsiteY256" fmla="*/ 144448 h 591290"/>
                      <a:gd name="connsiteX257" fmla="*/ 136136 w 520739"/>
                      <a:gd name="connsiteY257" fmla="*/ 146080 h 591290"/>
                      <a:gd name="connsiteX258" fmla="*/ 137831 w 520739"/>
                      <a:gd name="connsiteY258" fmla="*/ 146521 h 591290"/>
                      <a:gd name="connsiteX259" fmla="*/ 139839 w 520739"/>
                      <a:gd name="connsiteY259" fmla="*/ 148968 h 591290"/>
                      <a:gd name="connsiteX260" fmla="*/ 137391 w 520739"/>
                      <a:gd name="connsiteY260" fmla="*/ 152735 h 591290"/>
                      <a:gd name="connsiteX261" fmla="*/ 137831 w 520739"/>
                      <a:gd name="connsiteY261" fmla="*/ 153928 h 591290"/>
                      <a:gd name="connsiteX262" fmla="*/ 139839 w 520739"/>
                      <a:gd name="connsiteY262" fmla="*/ 153551 h 591290"/>
                      <a:gd name="connsiteX263" fmla="*/ 142350 w 520739"/>
                      <a:gd name="connsiteY263" fmla="*/ 151855 h 591290"/>
                      <a:gd name="connsiteX264" fmla="*/ 141911 w 520739"/>
                      <a:gd name="connsiteY264" fmla="*/ 149407 h 591290"/>
                      <a:gd name="connsiteX265" fmla="*/ 140718 w 520739"/>
                      <a:gd name="connsiteY265" fmla="*/ 146080 h 591290"/>
                      <a:gd name="connsiteX266" fmla="*/ 139023 w 520739"/>
                      <a:gd name="connsiteY266" fmla="*/ 144448 h 591290"/>
                      <a:gd name="connsiteX267" fmla="*/ 134505 w 520739"/>
                      <a:gd name="connsiteY267" fmla="*/ 141561 h 591290"/>
                      <a:gd name="connsiteX268" fmla="*/ 129546 w 520739"/>
                      <a:gd name="connsiteY268" fmla="*/ 141122 h 591290"/>
                      <a:gd name="connsiteX269" fmla="*/ 124588 w 520739"/>
                      <a:gd name="connsiteY269" fmla="*/ 138673 h 591290"/>
                      <a:gd name="connsiteX270" fmla="*/ 122516 w 520739"/>
                      <a:gd name="connsiteY270" fmla="*/ 137417 h 591290"/>
                      <a:gd name="connsiteX271" fmla="*/ 118437 w 520739"/>
                      <a:gd name="connsiteY271" fmla="*/ 134969 h 591290"/>
                      <a:gd name="connsiteX272" fmla="*/ 115110 w 520739"/>
                      <a:gd name="connsiteY272" fmla="*/ 132458 h 591290"/>
                      <a:gd name="connsiteX273" fmla="*/ 113855 w 520739"/>
                      <a:gd name="connsiteY273" fmla="*/ 131642 h 591290"/>
                      <a:gd name="connsiteX274" fmla="*/ 112223 w 520739"/>
                      <a:gd name="connsiteY274" fmla="*/ 131642 h 591290"/>
                      <a:gd name="connsiteX275" fmla="*/ 108896 w 520739"/>
                      <a:gd name="connsiteY275" fmla="*/ 130826 h 591290"/>
                      <a:gd name="connsiteX276" fmla="*/ 105633 w 520739"/>
                      <a:gd name="connsiteY276" fmla="*/ 132458 h 591290"/>
                      <a:gd name="connsiteX277" fmla="*/ 102307 w 520739"/>
                      <a:gd name="connsiteY277" fmla="*/ 133713 h 591290"/>
                      <a:gd name="connsiteX278" fmla="*/ 100235 w 520739"/>
                      <a:gd name="connsiteY278" fmla="*/ 135346 h 591290"/>
                      <a:gd name="connsiteX279" fmla="*/ 99042 w 520739"/>
                      <a:gd name="connsiteY279" fmla="*/ 136225 h 591290"/>
                      <a:gd name="connsiteX280" fmla="*/ 94461 w 520739"/>
                      <a:gd name="connsiteY280" fmla="*/ 139112 h 591290"/>
                      <a:gd name="connsiteX281" fmla="*/ 94461 w 520739"/>
                      <a:gd name="connsiteY281" fmla="*/ 142000 h 591290"/>
                      <a:gd name="connsiteX282" fmla="*/ 94461 w 520739"/>
                      <a:gd name="connsiteY282" fmla="*/ 142377 h 591290"/>
                      <a:gd name="connsiteX283" fmla="*/ 94461 w 520739"/>
                      <a:gd name="connsiteY283" fmla="*/ 142816 h 591290"/>
                      <a:gd name="connsiteX284" fmla="*/ 96156 w 520739"/>
                      <a:gd name="connsiteY284" fmla="*/ 146080 h 591290"/>
                      <a:gd name="connsiteX285" fmla="*/ 96532 w 520739"/>
                      <a:gd name="connsiteY285" fmla="*/ 147336 h 591290"/>
                      <a:gd name="connsiteX286" fmla="*/ 96532 w 520739"/>
                      <a:gd name="connsiteY286" fmla="*/ 148592 h 591290"/>
                      <a:gd name="connsiteX287" fmla="*/ 94084 w 520739"/>
                      <a:gd name="connsiteY287" fmla="*/ 149407 h 591290"/>
                      <a:gd name="connsiteX288" fmla="*/ 90758 w 520739"/>
                      <a:gd name="connsiteY288" fmla="*/ 150663 h 591290"/>
                      <a:gd name="connsiteX289" fmla="*/ 88309 w 520739"/>
                      <a:gd name="connsiteY289" fmla="*/ 151479 h 591290"/>
                      <a:gd name="connsiteX290" fmla="*/ 84607 w 520739"/>
                      <a:gd name="connsiteY290" fmla="*/ 154744 h 591290"/>
                      <a:gd name="connsiteX291" fmla="*/ 82535 w 520739"/>
                      <a:gd name="connsiteY291" fmla="*/ 156438 h 591290"/>
                      <a:gd name="connsiteX292" fmla="*/ 82096 w 520739"/>
                      <a:gd name="connsiteY292" fmla="*/ 156438 h 591290"/>
                      <a:gd name="connsiteX293" fmla="*/ 80025 w 520739"/>
                      <a:gd name="connsiteY293" fmla="*/ 157631 h 591290"/>
                      <a:gd name="connsiteX294" fmla="*/ 78393 w 520739"/>
                      <a:gd name="connsiteY294" fmla="*/ 158887 h 591290"/>
                      <a:gd name="connsiteX295" fmla="*/ 76322 w 520739"/>
                      <a:gd name="connsiteY295" fmla="*/ 159703 h 591290"/>
                      <a:gd name="connsiteX296" fmla="*/ 74251 w 520739"/>
                      <a:gd name="connsiteY296" fmla="*/ 160959 h 591290"/>
                      <a:gd name="connsiteX297" fmla="*/ 73874 w 520739"/>
                      <a:gd name="connsiteY297" fmla="*/ 161335 h 591290"/>
                      <a:gd name="connsiteX298" fmla="*/ 72618 w 520739"/>
                      <a:gd name="connsiteY298" fmla="*/ 156815 h 591290"/>
                      <a:gd name="connsiteX299" fmla="*/ 72179 w 520739"/>
                      <a:gd name="connsiteY299" fmla="*/ 155560 h 591290"/>
                      <a:gd name="connsiteX300" fmla="*/ 72179 w 520739"/>
                      <a:gd name="connsiteY300" fmla="*/ 154744 h 591290"/>
                      <a:gd name="connsiteX301" fmla="*/ 69732 w 520739"/>
                      <a:gd name="connsiteY301" fmla="*/ 152673 h 591290"/>
                      <a:gd name="connsiteX302" fmla="*/ 67660 w 520739"/>
                      <a:gd name="connsiteY302" fmla="*/ 152673 h 591290"/>
                      <a:gd name="connsiteX303" fmla="*/ 66028 w 520739"/>
                      <a:gd name="connsiteY303" fmla="*/ 153112 h 591290"/>
                      <a:gd name="connsiteX304" fmla="*/ 65213 w 520739"/>
                      <a:gd name="connsiteY304" fmla="*/ 153928 h 591290"/>
                      <a:gd name="connsiteX305" fmla="*/ 62701 w 520739"/>
                      <a:gd name="connsiteY305" fmla="*/ 155183 h 591290"/>
                      <a:gd name="connsiteX306" fmla="*/ 61509 w 520739"/>
                      <a:gd name="connsiteY306" fmla="*/ 156438 h 591290"/>
                      <a:gd name="connsiteX307" fmla="*/ 60630 w 520739"/>
                      <a:gd name="connsiteY307" fmla="*/ 155999 h 591290"/>
                      <a:gd name="connsiteX308" fmla="*/ 62701 w 520739"/>
                      <a:gd name="connsiteY308" fmla="*/ 151040 h 591290"/>
                      <a:gd name="connsiteX309" fmla="*/ 63518 w 520739"/>
                      <a:gd name="connsiteY309" fmla="*/ 148968 h 591290"/>
                      <a:gd name="connsiteX310" fmla="*/ 63141 w 520739"/>
                      <a:gd name="connsiteY310" fmla="*/ 148968 h 591290"/>
                      <a:gd name="connsiteX311" fmla="*/ 61886 w 520739"/>
                      <a:gd name="connsiteY311" fmla="*/ 145704 h 591290"/>
                      <a:gd name="connsiteX312" fmla="*/ 61509 w 520739"/>
                      <a:gd name="connsiteY312" fmla="*/ 144887 h 591290"/>
                      <a:gd name="connsiteX313" fmla="*/ 58999 w 520739"/>
                      <a:gd name="connsiteY313" fmla="*/ 147336 h 591290"/>
                      <a:gd name="connsiteX314" fmla="*/ 50776 w 520739"/>
                      <a:gd name="connsiteY314" fmla="*/ 152673 h 591290"/>
                      <a:gd name="connsiteX315" fmla="*/ 48706 w 520739"/>
                      <a:gd name="connsiteY315" fmla="*/ 153928 h 591290"/>
                      <a:gd name="connsiteX316" fmla="*/ 47890 w 520739"/>
                      <a:gd name="connsiteY316" fmla="*/ 156815 h 591290"/>
                      <a:gd name="connsiteX317" fmla="*/ 48266 w 520739"/>
                      <a:gd name="connsiteY317" fmla="*/ 158448 h 591290"/>
                      <a:gd name="connsiteX318" fmla="*/ 39228 w 520739"/>
                      <a:gd name="connsiteY318" fmla="*/ 163030 h 591290"/>
                      <a:gd name="connsiteX319" fmla="*/ 35461 w 520739"/>
                      <a:gd name="connsiteY319" fmla="*/ 153112 h 591290"/>
                      <a:gd name="connsiteX320" fmla="*/ 34646 w 520739"/>
                      <a:gd name="connsiteY320" fmla="*/ 150663 h 591290"/>
                      <a:gd name="connsiteX321" fmla="*/ 32575 w 520739"/>
                      <a:gd name="connsiteY321" fmla="*/ 145264 h 591290"/>
                      <a:gd name="connsiteX322" fmla="*/ 28495 w 520739"/>
                      <a:gd name="connsiteY322" fmla="*/ 146080 h 591290"/>
                      <a:gd name="connsiteX323" fmla="*/ 30567 w 520739"/>
                      <a:gd name="connsiteY323" fmla="*/ 151855 h 591290"/>
                      <a:gd name="connsiteX324" fmla="*/ 30127 w 520739"/>
                      <a:gd name="connsiteY324" fmla="*/ 152296 h 591290"/>
                      <a:gd name="connsiteX325" fmla="*/ 26424 w 520739"/>
                      <a:gd name="connsiteY325" fmla="*/ 153551 h 591290"/>
                      <a:gd name="connsiteX326" fmla="*/ 22720 w 520739"/>
                      <a:gd name="connsiteY326" fmla="*/ 154744 h 591290"/>
                      <a:gd name="connsiteX327" fmla="*/ 21466 w 520739"/>
                      <a:gd name="connsiteY327" fmla="*/ 155183 h 591290"/>
                      <a:gd name="connsiteX328" fmla="*/ 17762 w 520739"/>
                      <a:gd name="connsiteY328" fmla="*/ 156438 h 591290"/>
                      <a:gd name="connsiteX329" fmla="*/ 14060 w 520739"/>
                      <a:gd name="connsiteY329" fmla="*/ 158071 h 591290"/>
                      <a:gd name="connsiteX330" fmla="*/ 11988 w 520739"/>
                      <a:gd name="connsiteY330" fmla="*/ 160142 h 591290"/>
                      <a:gd name="connsiteX331" fmla="*/ 11172 w 520739"/>
                      <a:gd name="connsiteY331" fmla="*/ 152673 h 591290"/>
                      <a:gd name="connsiteX332" fmla="*/ 9917 w 520739"/>
                      <a:gd name="connsiteY332" fmla="*/ 140745 h 591290"/>
                      <a:gd name="connsiteX333" fmla="*/ 2511 w 520739"/>
                      <a:gd name="connsiteY333" fmla="*/ 142816 h 591290"/>
                      <a:gd name="connsiteX334" fmla="*/ 440 w 520739"/>
                      <a:gd name="connsiteY334" fmla="*/ 143193 h 591290"/>
                      <a:gd name="connsiteX335" fmla="*/ 0 w 520739"/>
                      <a:gd name="connsiteY335" fmla="*/ 139049 h 591290"/>
                      <a:gd name="connsiteX336" fmla="*/ 6214 w 520739"/>
                      <a:gd name="connsiteY336" fmla="*/ 137417 h 591290"/>
                      <a:gd name="connsiteX337" fmla="*/ 7469 w 520739"/>
                      <a:gd name="connsiteY337" fmla="*/ 136602 h 591290"/>
                      <a:gd name="connsiteX338" fmla="*/ 9101 w 520739"/>
                      <a:gd name="connsiteY338" fmla="*/ 136162 h 591290"/>
                      <a:gd name="connsiteX339" fmla="*/ 11988 w 520739"/>
                      <a:gd name="connsiteY339" fmla="*/ 135346 h 591290"/>
                      <a:gd name="connsiteX340" fmla="*/ 14875 w 520739"/>
                      <a:gd name="connsiteY340" fmla="*/ 134530 h 591290"/>
                      <a:gd name="connsiteX341" fmla="*/ 16507 w 520739"/>
                      <a:gd name="connsiteY341" fmla="*/ 133713 h 591290"/>
                      <a:gd name="connsiteX342" fmla="*/ 18139 w 520739"/>
                      <a:gd name="connsiteY342" fmla="*/ 133274 h 591290"/>
                      <a:gd name="connsiteX343" fmla="*/ 19395 w 520739"/>
                      <a:gd name="connsiteY343" fmla="*/ 132897 h 591290"/>
                      <a:gd name="connsiteX344" fmla="*/ 20650 w 520739"/>
                      <a:gd name="connsiteY344" fmla="*/ 132897 h 591290"/>
                      <a:gd name="connsiteX345" fmla="*/ 21027 w 520739"/>
                      <a:gd name="connsiteY345" fmla="*/ 132458 h 591290"/>
                      <a:gd name="connsiteX346" fmla="*/ 21466 w 520739"/>
                      <a:gd name="connsiteY346" fmla="*/ 132458 h 591290"/>
                      <a:gd name="connsiteX347" fmla="*/ 22720 w 520739"/>
                      <a:gd name="connsiteY347" fmla="*/ 132081 h 591290"/>
                      <a:gd name="connsiteX348" fmla="*/ 24352 w 520739"/>
                      <a:gd name="connsiteY348" fmla="*/ 132081 h 591290"/>
                      <a:gd name="connsiteX349" fmla="*/ 27679 w 520739"/>
                      <a:gd name="connsiteY349" fmla="*/ 131265 h 591290"/>
                      <a:gd name="connsiteX350" fmla="*/ 30127 w 520739"/>
                      <a:gd name="connsiteY350" fmla="*/ 130826 h 591290"/>
                      <a:gd name="connsiteX351" fmla="*/ 33014 w 520739"/>
                      <a:gd name="connsiteY351" fmla="*/ 130387 h 591290"/>
                      <a:gd name="connsiteX352" fmla="*/ 37534 w 520739"/>
                      <a:gd name="connsiteY352" fmla="*/ 129571 h 591290"/>
                      <a:gd name="connsiteX353" fmla="*/ 52848 w 520739"/>
                      <a:gd name="connsiteY353" fmla="*/ 125867 h 591290"/>
                      <a:gd name="connsiteX354" fmla="*/ 56551 w 520739"/>
                      <a:gd name="connsiteY354" fmla="*/ 109795 h 591290"/>
                      <a:gd name="connsiteX355" fmla="*/ 56551 w 520739"/>
                      <a:gd name="connsiteY355" fmla="*/ 109356 h 591290"/>
                      <a:gd name="connsiteX356" fmla="*/ 58622 w 520739"/>
                      <a:gd name="connsiteY356" fmla="*/ 109356 h 591290"/>
                      <a:gd name="connsiteX357" fmla="*/ 58999 w 520739"/>
                      <a:gd name="connsiteY357" fmla="*/ 108980 h 591290"/>
                      <a:gd name="connsiteX358" fmla="*/ 69732 w 520739"/>
                      <a:gd name="connsiteY358" fmla="*/ 107724 h 591290"/>
                      <a:gd name="connsiteX359" fmla="*/ 70987 w 520739"/>
                      <a:gd name="connsiteY359" fmla="*/ 106908 h 591290"/>
                      <a:gd name="connsiteX360" fmla="*/ 84983 w 520739"/>
                      <a:gd name="connsiteY360" fmla="*/ 98245 h 591290"/>
                      <a:gd name="connsiteX361" fmla="*/ 85423 w 520739"/>
                      <a:gd name="connsiteY361" fmla="*/ 98245 h 591290"/>
                      <a:gd name="connsiteX362" fmla="*/ 94900 w 520739"/>
                      <a:gd name="connsiteY362" fmla="*/ 92030 h 591290"/>
                      <a:gd name="connsiteX363" fmla="*/ 95339 w 520739"/>
                      <a:gd name="connsiteY363" fmla="*/ 91653 h 591290"/>
                      <a:gd name="connsiteX364" fmla="*/ 96532 w 520739"/>
                      <a:gd name="connsiteY364" fmla="*/ 91214 h 591290"/>
                      <a:gd name="connsiteX365" fmla="*/ 101491 w 520739"/>
                      <a:gd name="connsiteY365" fmla="*/ 92470 h 591290"/>
                      <a:gd name="connsiteX366" fmla="*/ 104377 w 520739"/>
                      <a:gd name="connsiteY366" fmla="*/ 93286 h 591290"/>
                      <a:gd name="connsiteX367" fmla="*/ 105633 w 520739"/>
                      <a:gd name="connsiteY367" fmla="*/ 90398 h 591290"/>
                      <a:gd name="connsiteX368" fmla="*/ 110591 w 520739"/>
                      <a:gd name="connsiteY368" fmla="*/ 89582 h 591290"/>
                      <a:gd name="connsiteX369" fmla="*/ 110968 w 520739"/>
                      <a:gd name="connsiteY369" fmla="*/ 89143 h 591290"/>
                      <a:gd name="connsiteX370" fmla="*/ 115926 w 520739"/>
                      <a:gd name="connsiteY370" fmla="*/ 87511 h 591290"/>
                      <a:gd name="connsiteX371" fmla="*/ 128730 w 520739"/>
                      <a:gd name="connsiteY371" fmla="*/ 88326 h 591290"/>
                      <a:gd name="connsiteX372" fmla="*/ 155153 w 520739"/>
                      <a:gd name="connsiteY372" fmla="*/ 92470 h 591290"/>
                      <a:gd name="connsiteX373" fmla="*/ 154714 w 520739"/>
                      <a:gd name="connsiteY373" fmla="*/ 92030 h 591290"/>
                      <a:gd name="connsiteX374" fmla="*/ 167079 w 520739"/>
                      <a:gd name="connsiteY374" fmla="*/ 94541 h 591290"/>
                      <a:gd name="connsiteX375" fmla="*/ 171660 w 520739"/>
                      <a:gd name="connsiteY375" fmla="*/ 95357 h 591290"/>
                      <a:gd name="connsiteX376" fmla="*/ 172037 w 520739"/>
                      <a:gd name="connsiteY376" fmla="*/ 95734 h 591290"/>
                      <a:gd name="connsiteX377" fmla="*/ 186097 w 520739"/>
                      <a:gd name="connsiteY377" fmla="*/ 98245 h 591290"/>
                      <a:gd name="connsiteX378" fmla="*/ 201348 w 520739"/>
                      <a:gd name="connsiteY378" fmla="*/ 101133 h 591290"/>
                      <a:gd name="connsiteX379" fmla="*/ 220742 w 520739"/>
                      <a:gd name="connsiteY379" fmla="*/ 104397 h 591290"/>
                      <a:gd name="connsiteX380" fmla="*/ 221119 w 520739"/>
                      <a:gd name="connsiteY380" fmla="*/ 104397 h 591290"/>
                      <a:gd name="connsiteX381" fmla="*/ 221119 w 520739"/>
                      <a:gd name="connsiteY381" fmla="*/ 104020 h 591290"/>
                      <a:gd name="connsiteX382" fmla="*/ 221119 w 520739"/>
                      <a:gd name="connsiteY382" fmla="*/ 101133 h 591290"/>
                      <a:gd name="connsiteX383" fmla="*/ 225261 w 520739"/>
                      <a:gd name="connsiteY383" fmla="*/ 84183 h 591290"/>
                      <a:gd name="connsiteX384" fmla="*/ 235178 w 520739"/>
                      <a:gd name="connsiteY384" fmla="*/ 68552 h 591290"/>
                      <a:gd name="connsiteX385" fmla="*/ 266121 w 520739"/>
                      <a:gd name="connsiteY385" fmla="*/ 43378 h 591290"/>
                      <a:gd name="connsiteX386" fmla="*/ 288780 w 520739"/>
                      <a:gd name="connsiteY386" fmla="*/ 25613 h 591290"/>
                      <a:gd name="connsiteX387" fmla="*/ 335413 w 520739"/>
                      <a:gd name="connsiteY387" fmla="*/ 0 h 591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  <a:cxn ang="0">
                        <a:pos x="connsiteX321" y="connsiteY321"/>
                      </a:cxn>
                      <a:cxn ang="0">
                        <a:pos x="connsiteX322" y="connsiteY322"/>
                      </a:cxn>
                      <a:cxn ang="0">
                        <a:pos x="connsiteX323" y="connsiteY323"/>
                      </a:cxn>
                      <a:cxn ang="0">
                        <a:pos x="connsiteX324" y="connsiteY324"/>
                      </a:cxn>
                      <a:cxn ang="0">
                        <a:pos x="connsiteX325" y="connsiteY325"/>
                      </a:cxn>
                      <a:cxn ang="0">
                        <a:pos x="connsiteX326" y="connsiteY326"/>
                      </a:cxn>
                      <a:cxn ang="0">
                        <a:pos x="connsiteX327" y="connsiteY327"/>
                      </a:cxn>
                      <a:cxn ang="0">
                        <a:pos x="connsiteX328" y="connsiteY328"/>
                      </a:cxn>
                      <a:cxn ang="0">
                        <a:pos x="connsiteX329" y="connsiteY329"/>
                      </a:cxn>
                      <a:cxn ang="0">
                        <a:pos x="connsiteX330" y="connsiteY330"/>
                      </a:cxn>
                      <a:cxn ang="0">
                        <a:pos x="connsiteX331" y="connsiteY331"/>
                      </a:cxn>
                      <a:cxn ang="0">
                        <a:pos x="connsiteX332" y="connsiteY332"/>
                      </a:cxn>
                      <a:cxn ang="0">
                        <a:pos x="connsiteX333" y="connsiteY333"/>
                      </a:cxn>
                      <a:cxn ang="0">
                        <a:pos x="connsiteX334" y="connsiteY334"/>
                      </a:cxn>
                      <a:cxn ang="0">
                        <a:pos x="connsiteX335" y="connsiteY335"/>
                      </a:cxn>
                      <a:cxn ang="0">
                        <a:pos x="connsiteX336" y="connsiteY336"/>
                      </a:cxn>
                      <a:cxn ang="0">
                        <a:pos x="connsiteX337" y="connsiteY337"/>
                      </a:cxn>
                      <a:cxn ang="0">
                        <a:pos x="connsiteX338" y="connsiteY338"/>
                      </a:cxn>
                      <a:cxn ang="0">
                        <a:pos x="connsiteX339" y="connsiteY339"/>
                      </a:cxn>
                      <a:cxn ang="0">
                        <a:pos x="connsiteX340" y="connsiteY340"/>
                      </a:cxn>
                      <a:cxn ang="0">
                        <a:pos x="connsiteX341" y="connsiteY341"/>
                      </a:cxn>
                      <a:cxn ang="0">
                        <a:pos x="connsiteX342" y="connsiteY342"/>
                      </a:cxn>
                      <a:cxn ang="0">
                        <a:pos x="connsiteX343" y="connsiteY343"/>
                      </a:cxn>
                      <a:cxn ang="0">
                        <a:pos x="connsiteX344" y="connsiteY344"/>
                      </a:cxn>
                      <a:cxn ang="0">
                        <a:pos x="connsiteX345" y="connsiteY345"/>
                      </a:cxn>
                      <a:cxn ang="0">
                        <a:pos x="connsiteX346" y="connsiteY346"/>
                      </a:cxn>
                      <a:cxn ang="0">
                        <a:pos x="connsiteX347" y="connsiteY347"/>
                      </a:cxn>
                      <a:cxn ang="0">
                        <a:pos x="connsiteX348" y="connsiteY348"/>
                      </a:cxn>
                      <a:cxn ang="0">
                        <a:pos x="connsiteX349" y="connsiteY349"/>
                      </a:cxn>
                      <a:cxn ang="0">
                        <a:pos x="connsiteX350" y="connsiteY350"/>
                      </a:cxn>
                      <a:cxn ang="0">
                        <a:pos x="connsiteX351" y="connsiteY351"/>
                      </a:cxn>
                      <a:cxn ang="0">
                        <a:pos x="connsiteX352" y="connsiteY352"/>
                      </a:cxn>
                      <a:cxn ang="0">
                        <a:pos x="connsiteX353" y="connsiteY353"/>
                      </a:cxn>
                      <a:cxn ang="0">
                        <a:pos x="connsiteX354" y="connsiteY354"/>
                      </a:cxn>
                      <a:cxn ang="0">
                        <a:pos x="connsiteX355" y="connsiteY355"/>
                      </a:cxn>
                      <a:cxn ang="0">
                        <a:pos x="connsiteX356" y="connsiteY356"/>
                      </a:cxn>
                      <a:cxn ang="0">
                        <a:pos x="connsiteX357" y="connsiteY357"/>
                      </a:cxn>
                      <a:cxn ang="0">
                        <a:pos x="connsiteX358" y="connsiteY358"/>
                      </a:cxn>
                      <a:cxn ang="0">
                        <a:pos x="connsiteX359" y="connsiteY359"/>
                      </a:cxn>
                      <a:cxn ang="0">
                        <a:pos x="connsiteX360" y="connsiteY360"/>
                      </a:cxn>
                      <a:cxn ang="0">
                        <a:pos x="connsiteX361" y="connsiteY361"/>
                      </a:cxn>
                      <a:cxn ang="0">
                        <a:pos x="connsiteX362" y="connsiteY362"/>
                      </a:cxn>
                      <a:cxn ang="0">
                        <a:pos x="connsiteX363" y="connsiteY363"/>
                      </a:cxn>
                      <a:cxn ang="0">
                        <a:pos x="connsiteX364" y="connsiteY364"/>
                      </a:cxn>
                      <a:cxn ang="0">
                        <a:pos x="connsiteX365" y="connsiteY365"/>
                      </a:cxn>
                      <a:cxn ang="0">
                        <a:pos x="connsiteX366" y="connsiteY366"/>
                      </a:cxn>
                      <a:cxn ang="0">
                        <a:pos x="connsiteX367" y="connsiteY367"/>
                      </a:cxn>
                      <a:cxn ang="0">
                        <a:pos x="connsiteX368" y="connsiteY368"/>
                      </a:cxn>
                      <a:cxn ang="0">
                        <a:pos x="connsiteX369" y="connsiteY369"/>
                      </a:cxn>
                      <a:cxn ang="0">
                        <a:pos x="connsiteX370" y="connsiteY370"/>
                      </a:cxn>
                      <a:cxn ang="0">
                        <a:pos x="connsiteX371" y="connsiteY371"/>
                      </a:cxn>
                      <a:cxn ang="0">
                        <a:pos x="connsiteX372" y="connsiteY372"/>
                      </a:cxn>
                      <a:cxn ang="0">
                        <a:pos x="connsiteX373" y="connsiteY373"/>
                      </a:cxn>
                      <a:cxn ang="0">
                        <a:pos x="connsiteX374" y="connsiteY374"/>
                      </a:cxn>
                      <a:cxn ang="0">
                        <a:pos x="connsiteX375" y="connsiteY375"/>
                      </a:cxn>
                      <a:cxn ang="0">
                        <a:pos x="connsiteX376" y="connsiteY376"/>
                      </a:cxn>
                      <a:cxn ang="0">
                        <a:pos x="connsiteX377" y="connsiteY377"/>
                      </a:cxn>
                      <a:cxn ang="0">
                        <a:pos x="connsiteX378" y="connsiteY378"/>
                      </a:cxn>
                      <a:cxn ang="0">
                        <a:pos x="connsiteX379" y="connsiteY379"/>
                      </a:cxn>
                      <a:cxn ang="0">
                        <a:pos x="connsiteX380" y="connsiteY380"/>
                      </a:cxn>
                      <a:cxn ang="0">
                        <a:pos x="connsiteX381" y="connsiteY381"/>
                      </a:cxn>
                      <a:cxn ang="0">
                        <a:pos x="connsiteX382" y="connsiteY382"/>
                      </a:cxn>
                      <a:cxn ang="0">
                        <a:pos x="connsiteX383" y="connsiteY383"/>
                      </a:cxn>
                      <a:cxn ang="0">
                        <a:pos x="connsiteX384" y="connsiteY384"/>
                      </a:cxn>
                      <a:cxn ang="0">
                        <a:pos x="connsiteX385" y="connsiteY385"/>
                      </a:cxn>
                      <a:cxn ang="0">
                        <a:pos x="connsiteX386" y="connsiteY386"/>
                      </a:cxn>
                      <a:cxn ang="0">
                        <a:pos x="connsiteX387" y="connsiteY387"/>
                      </a:cxn>
                    </a:cxnLst>
                    <a:rect l="l" t="t" r="r" b="b"/>
                    <a:pathLst>
                      <a:path w="520739" h="591290">
                        <a:moveTo>
                          <a:pt x="335413" y="0"/>
                        </a:moveTo>
                        <a:lnTo>
                          <a:pt x="349033" y="2511"/>
                        </a:lnTo>
                        <a:lnTo>
                          <a:pt x="413806" y="43755"/>
                        </a:lnTo>
                        <a:lnTo>
                          <a:pt x="416254" y="47459"/>
                        </a:lnTo>
                        <a:lnTo>
                          <a:pt x="417132" y="47459"/>
                        </a:lnTo>
                        <a:lnTo>
                          <a:pt x="418701" y="49719"/>
                        </a:lnTo>
                        <a:cubicBezTo>
                          <a:pt x="418507" y="53516"/>
                          <a:pt x="426610" y="57818"/>
                          <a:pt x="426610" y="57818"/>
                        </a:cubicBezTo>
                        <a:lnTo>
                          <a:pt x="429497" y="63970"/>
                        </a:lnTo>
                        <a:lnTo>
                          <a:pt x="432760" y="80479"/>
                        </a:lnTo>
                        <a:lnTo>
                          <a:pt x="416693" y="99062"/>
                        </a:lnTo>
                        <a:lnTo>
                          <a:pt x="385750" y="115948"/>
                        </a:lnTo>
                        <a:lnTo>
                          <a:pt x="383302" y="118836"/>
                        </a:lnTo>
                        <a:lnTo>
                          <a:pt x="382424" y="119715"/>
                        </a:lnTo>
                        <a:lnTo>
                          <a:pt x="370875" y="141561"/>
                        </a:lnTo>
                        <a:lnTo>
                          <a:pt x="368803" y="142000"/>
                        </a:lnTo>
                        <a:lnTo>
                          <a:pt x="357694" y="143193"/>
                        </a:lnTo>
                        <a:lnTo>
                          <a:pt x="352736" y="143632"/>
                        </a:lnTo>
                        <a:lnTo>
                          <a:pt x="343259" y="151040"/>
                        </a:lnTo>
                        <a:lnTo>
                          <a:pt x="342945" y="151354"/>
                        </a:lnTo>
                        <a:lnTo>
                          <a:pt x="342882" y="152044"/>
                        </a:lnTo>
                        <a:lnTo>
                          <a:pt x="344389" y="151479"/>
                        </a:lnTo>
                        <a:lnTo>
                          <a:pt x="344451" y="151416"/>
                        </a:lnTo>
                        <a:lnTo>
                          <a:pt x="365038" y="168366"/>
                        </a:lnTo>
                        <a:lnTo>
                          <a:pt x="378658" y="179478"/>
                        </a:lnTo>
                        <a:lnTo>
                          <a:pt x="382801" y="183621"/>
                        </a:lnTo>
                        <a:lnTo>
                          <a:pt x="387759" y="186508"/>
                        </a:lnTo>
                        <a:lnTo>
                          <a:pt x="394726" y="191907"/>
                        </a:lnTo>
                        <a:lnTo>
                          <a:pt x="403827" y="198059"/>
                        </a:lnTo>
                        <a:lnTo>
                          <a:pt x="417885" y="207539"/>
                        </a:lnTo>
                        <a:lnTo>
                          <a:pt x="419078" y="207978"/>
                        </a:lnTo>
                        <a:lnTo>
                          <a:pt x="419517" y="208355"/>
                        </a:lnTo>
                        <a:lnTo>
                          <a:pt x="420334" y="208794"/>
                        </a:lnTo>
                        <a:lnTo>
                          <a:pt x="428179" y="212875"/>
                        </a:lnTo>
                        <a:lnTo>
                          <a:pt x="429371" y="214130"/>
                        </a:lnTo>
                        <a:lnTo>
                          <a:pt x="442615" y="221161"/>
                        </a:lnTo>
                        <a:lnTo>
                          <a:pt x="450021" y="223609"/>
                        </a:lnTo>
                        <a:lnTo>
                          <a:pt x="471863" y="233528"/>
                        </a:lnTo>
                        <a:lnTo>
                          <a:pt x="486738" y="239743"/>
                        </a:lnTo>
                        <a:lnTo>
                          <a:pt x="498726" y="244639"/>
                        </a:lnTo>
                        <a:lnTo>
                          <a:pt x="506132" y="248406"/>
                        </a:lnTo>
                        <a:lnTo>
                          <a:pt x="512346" y="252925"/>
                        </a:lnTo>
                        <a:lnTo>
                          <a:pt x="512722" y="253742"/>
                        </a:lnTo>
                        <a:lnTo>
                          <a:pt x="518937" y="260773"/>
                        </a:lnTo>
                        <a:lnTo>
                          <a:pt x="519755" y="261768"/>
                        </a:lnTo>
                        <a:lnTo>
                          <a:pt x="520739" y="278354"/>
                        </a:lnTo>
                        <a:lnTo>
                          <a:pt x="516049" y="281803"/>
                        </a:lnTo>
                        <a:lnTo>
                          <a:pt x="503622" y="289210"/>
                        </a:lnTo>
                        <a:lnTo>
                          <a:pt x="498664" y="292538"/>
                        </a:lnTo>
                        <a:lnTo>
                          <a:pt x="493768" y="296242"/>
                        </a:lnTo>
                        <a:lnTo>
                          <a:pt x="478892" y="305281"/>
                        </a:lnTo>
                        <a:lnTo>
                          <a:pt x="452468" y="320599"/>
                        </a:lnTo>
                        <a:lnTo>
                          <a:pt x="433514" y="335037"/>
                        </a:lnTo>
                        <a:lnTo>
                          <a:pt x="444623" y="347404"/>
                        </a:lnTo>
                        <a:lnTo>
                          <a:pt x="444623" y="349036"/>
                        </a:lnTo>
                        <a:lnTo>
                          <a:pt x="443807" y="350292"/>
                        </a:lnTo>
                        <a:lnTo>
                          <a:pt x="434769" y="359771"/>
                        </a:lnTo>
                        <a:lnTo>
                          <a:pt x="435585" y="361027"/>
                        </a:lnTo>
                        <a:lnTo>
                          <a:pt x="425669" y="372138"/>
                        </a:lnTo>
                        <a:lnTo>
                          <a:pt x="424036" y="373771"/>
                        </a:lnTo>
                        <a:lnTo>
                          <a:pt x="423220" y="372138"/>
                        </a:lnTo>
                        <a:lnTo>
                          <a:pt x="424036" y="370506"/>
                        </a:lnTo>
                        <a:lnTo>
                          <a:pt x="424413" y="368874"/>
                        </a:lnTo>
                        <a:lnTo>
                          <a:pt x="424036" y="368434"/>
                        </a:lnTo>
                        <a:lnTo>
                          <a:pt x="423220" y="369690"/>
                        </a:lnTo>
                        <a:lnTo>
                          <a:pt x="418262" y="374649"/>
                        </a:lnTo>
                        <a:lnTo>
                          <a:pt x="416568" y="376281"/>
                        </a:lnTo>
                        <a:lnTo>
                          <a:pt x="410417" y="383312"/>
                        </a:lnTo>
                        <a:lnTo>
                          <a:pt x="401316" y="393607"/>
                        </a:lnTo>
                        <a:lnTo>
                          <a:pt x="390583" y="405598"/>
                        </a:lnTo>
                        <a:lnTo>
                          <a:pt x="373260" y="424996"/>
                        </a:lnTo>
                        <a:lnTo>
                          <a:pt x="375331" y="428260"/>
                        </a:lnTo>
                        <a:lnTo>
                          <a:pt x="373260" y="430331"/>
                        </a:lnTo>
                        <a:lnTo>
                          <a:pt x="374892" y="432843"/>
                        </a:lnTo>
                        <a:lnTo>
                          <a:pt x="373699" y="448097"/>
                        </a:lnTo>
                        <a:lnTo>
                          <a:pt x="375331" y="480302"/>
                        </a:lnTo>
                        <a:lnTo>
                          <a:pt x="375331" y="482750"/>
                        </a:lnTo>
                        <a:lnTo>
                          <a:pt x="374955" y="488525"/>
                        </a:lnTo>
                        <a:lnTo>
                          <a:pt x="365038" y="497188"/>
                        </a:lnTo>
                        <a:lnTo>
                          <a:pt x="359703" y="501708"/>
                        </a:lnTo>
                        <a:lnTo>
                          <a:pt x="356376" y="508739"/>
                        </a:lnTo>
                        <a:lnTo>
                          <a:pt x="343196" y="533536"/>
                        </a:lnTo>
                        <a:lnTo>
                          <a:pt x="344012" y="534352"/>
                        </a:lnTo>
                        <a:lnTo>
                          <a:pt x="341501" y="541760"/>
                        </a:lnTo>
                        <a:lnTo>
                          <a:pt x="338615" y="543392"/>
                        </a:lnTo>
                        <a:lnTo>
                          <a:pt x="335350" y="542199"/>
                        </a:lnTo>
                        <a:lnTo>
                          <a:pt x="332463" y="547096"/>
                        </a:lnTo>
                        <a:lnTo>
                          <a:pt x="329952" y="551238"/>
                        </a:lnTo>
                        <a:lnTo>
                          <a:pt x="324617" y="550862"/>
                        </a:lnTo>
                        <a:lnTo>
                          <a:pt x="320098" y="551238"/>
                        </a:lnTo>
                        <a:lnTo>
                          <a:pt x="318843" y="550422"/>
                        </a:lnTo>
                        <a:lnTo>
                          <a:pt x="312630" y="548351"/>
                        </a:lnTo>
                        <a:lnTo>
                          <a:pt x="308550" y="547974"/>
                        </a:lnTo>
                        <a:lnTo>
                          <a:pt x="308550" y="550046"/>
                        </a:lnTo>
                        <a:lnTo>
                          <a:pt x="308110" y="565301"/>
                        </a:lnTo>
                        <a:lnTo>
                          <a:pt x="269322" y="559086"/>
                        </a:lnTo>
                        <a:lnTo>
                          <a:pt x="256581" y="555005"/>
                        </a:lnTo>
                        <a:lnTo>
                          <a:pt x="273465" y="538495"/>
                        </a:lnTo>
                        <a:lnTo>
                          <a:pt x="264363" y="535608"/>
                        </a:lnTo>
                        <a:lnTo>
                          <a:pt x="266435" y="533536"/>
                        </a:lnTo>
                        <a:lnTo>
                          <a:pt x="256142" y="525249"/>
                        </a:lnTo>
                        <a:lnTo>
                          <a:pt x="242522" y="526945"/>
                        </a:lnTo>
                        <a:lnTo>
                          <a:pt x="206244" y="515394"/>
                        </a:lnTo>
                        <a:lnTo>
                          <a:pt x="203733" y="521170"/>
                        </a:lnTo>
                        <a:lnTo>
                          <a:pt x="203357" y="523618"/>
                        </a:lnTo>
                        <a:lnTo>
                          <a:pt x="203733" y="544647"/>
                        </a:lnTo>
                        <a:lnTo>
                          <a:pt x="204173" y="561157"/>
                        </a:lnTo>
                        <a:lnTo>
                          <a:pt x="204549" y="563669"/>
                        </a:lnTo>
                        <a:lnTo>
                          <a:pt x="206181" y="563669"/>
                        </a:lnTo>
                        <a:lnTo>
                          <a:pt x="206998" y="569444"/>
                        </a:lnTo>
                        <a:lnTo>
                          <a:pt x="205365" y="570260"/>
                        </a:lnTo>
                        <a:lnTo>
                          <a:pt x="205365" y="574403"/>
                        </a:lnTo>
                        <a:lnTo>
                          <a:pt x="191369" y="576475"/>
                        </a:lnTo>
                        <a:lnTo>
                          <a:pt x="183523" y="582627"/>
                        </a:lnTo>
                        <a:lnTo>
                          <a:pt x="175678" y="584259"/>
                        </a:lnTo>
                        <a:lnTo>
                          <a:pt x="174423" y="584259"/>
                        </a:lnTo>
                        <a:lnTo>
                          <a:pt x="164506" y="585515"/>
                        </a:lnTo>
                        <a:lnTo>
                          <a:pt x="162874" y="585891"/>
                        </a:lnTo>
                        <a:lnTo>
                          <a:pt x="149254" y="587147"/>
                        </a:lnTo>
                        <a:lnTo>
                          <a:pt x="136890" y="588402"/>
                        </a:lnTo>
                        <a:lnTo>
                          <a:pt x="127412" y="589219"/>
                        </a:lnTo>
                        <a:lnTo>
                          <a:pt x="108395" y="591290"/>
                        </a:lnTo>
                        <a:lnTo>
                          <a:pt x="96469" y="559086"/>
                        </a:lnTo>
                        <a:lnTo>
                          <a:pt x="93958" y="551741"/>
                        </a:lnTo>
                        <a:lnTo>
                          <a:pt x="91574" y="552557"/>
                        </a:lnTo>
                        <a:lnTo>
                          <a:pt x="66028" y="557893"/>
                        </a:lnTo>
                        <a:lnTo>
                          <a:pt x="35902" y="556637"/>
                        </a:lnTo>
                        <a:lnTo>
                          <a:pt x="28056" y="552118"/>
                        </a:lnTo>
                        <a:lnTo>
                          <a:pt x="14436" y="543015"/>
                        </a:lnTo>
                        <a:lnTo>
                          <a:pt x="1632" y="534352"/>
                        </a:lnTo>
                        <a:lnTo>
                          <a:pt x="10356" y="529016"/>
                        </a:lnTo>
                        <a:lnTo>
                          <a:pt x="14436" y="516210"/>
                        </a:lnTo>
                        <a:lnTo>
                          <a:pt x="23536" y="464231"/>
                        </a:lnTo>
                        <a:lnTo>
                          <a:pt x="28056" y="465486"/>
                        </a:lnTo>
                        <a:lnTo>
                          <a:pt x="44186" y="470007"/>
                        </a:lnTo>
                        <a:lnTo>
                          <a:pt x="61070" y="475782"/>
                        </a:lnTo>
                        <a:lnTo>
                          <a:pt x="95716" y="456007"/>
                        </a:lnTo>
                        <a:lnTo>
                          <a:pt x="120508" y="441568"/>
                        </a:lnTo>
                        <a:lnTo>
                          <a:pt x="124588" y="444833"/>
                        </a:lnTo>
                        <a:lnTo>
                          <a:pt x="125404" y="443577"/>
                        </a:lnTo>
                        <a:lnTo>
                          <a:pt x="125843" y="443577"/>
                        </a:lnTo>
                        <a:lnTo>
                          <a:pt x="127474" y="440690"/>
                        </a:lnTo>
                        <a:lnTo>
                          <a:pt x="127913" y="439874"/>
                        </a:lnTo>
                        <a:lnTo>
                          <a:pt x="129546" y="437802"/>
                        </a:lnTo>
                        <a:lnTo>
                          <a:pt x="130362" y="436609"/>
                        </a:lnTo>
                        <a:lnTo>
                          <a:pt x="132056" y="434538"/>
                        </a:lnTo>
                        <a:lnTo>
                          <a:pt x="132872" y="433282"/>
                        </a:lnTo>
                        <a:lnTo>
                          <a:pt x="132872" y="432906"/>
                        </a:lnTo>
                        <a:lnTo>
                          <a:pt x="128290" y="430394"/>
                        </a:lnTo>
                        <a:lnTo>
                          <a:pt x="128730" y="430018"/>
                        </a:lnTo>
                        <a:lnTo>
                          <a:pt x="130362" y="426252"/>
                        </a:lnTo>
                        <a:lnTo>
                          <a:pt x="130801" y="425875"/>
                        </a:lnTo>
                        <a:lnTo>
                          <a:pt x="132056" y="423803"/>
                        </a:lnTo>
                        <a:lnTo>
                          <a:pt x="132872" y="422171"/>
                        </a:lnTo>
                        <a:lnTo>
                          <a:pt x="132872" y="421731"/>
                        </a:lnTo>
                        <a:lnTo>
                          <a:pt x="134505" y="419283"/>
                        </a:lnTo>
                        <a:lnTo>
                          <a:pt x="135760" y="416772"/>
                        </a:lnTo>
                        <a:lnTo>
                          <a:pt x="142350" y="409741"/>
                        </a:lnTo>
                        <a:lnTo>
                          <a:pt x="154275" y="406476"/>
                        </a:lnTo>
                        <a:lnTo>
                          <a:pt x="160049" y="402773"/>
                        </a:lnTo>
                        <a:lnTo>
                          <a:pt x="169966" y="380048"/>
                        </a:lnTo>
                        <a:lnTo>
                          <a:pt x="166263" y="377599"/>
                        </a:lnTo>
                        <a:lnTo>
                          <a:pt x="140279" y="359833"/>
                        </a:lnTo>
                        <a:lnTo>
                          <a:pt x="119629" y="345835"/>
                        </a:lnTo>
                        <a:lnTo>
                          <a:pt x="82535" y="326437"/>
                        </a:lnTo>
                        <a:lnTo>
                          <a:pt x="81280" y="325998"/>
                        </a:lnTo>
                        <a:lnTo>
                          <a:pt x="61509" y="314070"/>
                        </a:lnTo>
                        <a:lnTo>
                          <a:pt x="52409" y="308671"/>
                        </a:lnTo>
                        <a:lnTo>
                          <a:pt x="49521" y="306599"/>
                        </a:lnTo>
                        <a:lnTo>
                          <a:pt x="46195" y="304967"/>
                        </a:lnTo>
                        <a:lnTo>
                          <a:pt x="41236" y="301641"/>
                        </a:lnTo>
                        <a:lnTo>
                          <a:pt x="40420" y="301264"/>
                        </a:lnTo>
                        <a:lnTo>
                          <a:pt x="40860" y="310743"/>
                        </a:lnTo>
                        <a:lnTo>
                          <a:pt x="40860" y="311998"/>
                        </a:lnTo>
                        <a:lnTo>
                          <a:pt x="41236" y="318967"/>
                        </a:lnTo>
                        <a:lnTo>
                          <a:pt x="42115" y="337172"/>
                        </a:lnTo>
                        <a:lnTo>
                          <a:pt x="42492" y="345395"/>
                        </a:lnTo>
                        <a:lnTo>
                          <a:pt x="42492" y="346651"/>
                        </a:lnTo>
                        <a:lnTo>
                          <a:pt x="42492" y="356130"/>
                        </a:lnTo>
                        <a:lnTo>
                          <a:pt x="42492" y="356946"/>
                        </a:lnTo>
                        <a:lnTo>
                          <a:pt x="44123" y="393294"/>
                        </a:lnTo>
                        <a:lnTo>
                          <a:pt x="44123" y="396558"/>
                        </a:lnTo>
                        <a:lnTo>
                          <a:pt x="44123" y="401077"/>
                        </a:lnTo>
                        <a:lnTo>
                          <a:pt x="40420" y="398630"/>
                        </a:lnTo>
                        <a:lnTo>
                          <a:pt x="30943" y="393294"/>
                        </a:lnTo>
                        <a:lnTo>
                          <a:pt x="28872" y="333845"/>
                        </a:lnTo>
                        <a:lnTo>
                          <a:pt x="21027" y="329324"/>
                        </a:lnTo>
                        <a:lnTo>
                          <a:pt x="21905" y="327630"/>
                        </a:lnTo>
                        <a:lnTo>
                          <a:pt x="23536" y="323549"/>
                        </a:lnTo>
                        <a:lnTo>
                          <a:pt x="24793" y="321038"/>
                        </a:lnTo>
                        <a:lnTo>
                          <a:pt x="25985" y="317773"/>
                        </a:lnTo>
                        <a:lnTo>
                          <a:pt x="27240" y="315263"/>
                        </a:lnTo>
                        <a:lnTo>
                          <a:pt x="28056" y="312815"/>
                        </a:lnTo>
                        <a:lnTo>
                          <a:pt x="31382" y="305344"/>
                        </a:lnTo>
                        <a:lnTo>
                          <a:pt x="32575" y="301641"/>
                        </a:lnTo>
                        <a:lnTo>
                          <a:pt x="33453" y="299568"/>
                        </a:lnTo>
                        <a:lnTo>
                          <a:pt x="34269" y="298376"/>
                        </a:lnTo>
                        <a:lnTo>
                          <a:pt x="36718" y="291345"/>
                        </a:lnTo>
                        <a:lnTo>
                          <a:pt x="40860" y="280234"/>
                        </a:lnTo>
                        <a:lnTo>
                          <a:pt x="49521" y="276467"/>
                        </a:lnTo>
                        <a:lnTo>
                          <a:pt x="54480" y="275650"/>
                        </a:lnTo>
                        <a:lnTo>
                          <a:pt x="53664" y="273579"/>
                        </a:lnTo>
                        <a:lnTo>
                          <a:pt x="61446" y="272763"/>
                        </a:lnTo>
                        <a:lnTo>
                          <a:pt x="61070" y="270691"/>
                        </a:lnTo>
                        <a:lnTo>
                          <a:pt x="56927" y="265733"/>
                        </a:lnTo>
                        <a:lnTo>
                          <a:pt x="53225" y="254621"/>
                        </a:lnTo>
                        <a:lnTo>
                          <a:pt x="51153" y="250917"/>
                        </a:lnTo>
                        <a:lnTo>
                          <a:pt x="47890" y="245957"/>
                        </a:lnTo>
                        <a:lnTo>
                          <a:pt x="44563" y="243509"/>
                        </a:lnTo>
                        <a:lnTo>
                          <a:pt x="43308" y="242631"/>
                        </a:lnTo>
                        <a:lnTo>
                          <a:pt x="40860" y="237671"/>
                        </a:lnTo>
                        <a:lnTo>
                          <a:pt x="40044" y="235663"/>
                        </a:lnTo>
                        <a:lnTo>
                          <a:pt x="39604" y="234783"/>
                        </a:lnTo>
                        <a:lnTo>
                          <a:pt x="37157" y="232775"/>
                        </a:lnTo>
                        <a:lnTo>
                          <a:pt x="28056" y="228631"/>
                        </a:lnTo>
                        <a:lnTo>
                          <a:pt x="26801" y="229008"/>
                        </a:lnTo>
                        <a:lnTo>
                          <a:pt x="25985" y="228191"/>
                        </a:lnTo>
                        <a:lnTo>
                          <a:pt x="25169" y="227376"/>
                        </a:lnTo>
                        <a:lnTo>
                          <a:pt x="22281" y="224489"/>
                        </a:lnTo>
                        <a:lnTo>
                          <a:pt x="18578" y="219152"/>
                        </a:lnTo>
                        <a:lnTo>
                          <a:pt x="17762" y="217080"/>
                        </a:lnTo>
                        <a:lnTo>
                          <a:pt x="16947" y="216264"/>
                        </a:lnTo>
                        <a:lnTo>
                          <a:pt x="19834" y="213753"/>
                        </a:lnTo>
                        <a:lnTo>
                          <a:pt x="20650" y="212938"/>
                        </a:lnTo>
                        <a:lnTo>
                          <a:pt x="21027" y="212561"/>
                        </a:lnTo>
                        <a:lnTo>
                          <a:pt x="29688" y="208418"/>
                        </a:lnTo>
                        <a:lnTo>
                          <a:pt x="38788" y="207978"/>
                        </a:lnTo>
                        <a:lnTo>
                          <a:pt x="41236" y="208794"/>
                        </a:lnTo>
                        <a:lnTo>
                          <a:pt x="51592" y="208418"/>
                        </a:lnTo>
                        <a:lnTo>
                          <a:pt x="53664" y="208418"/>
                        </a:lnTo>
                        <a:lnTo>
                          <a:pt x="54856" y="208418"/>
                        </a:lnTo>
                        <a:lnTo>
                          <a:pt x="60630" y="207978"/>
                        </a:lnTo>
                        <a:lnTo>
                          <a:pt x="62325" y="207601"/>
                        </a:lnTo>
                        <a:lnTo>
                          <a:pt x="67283" y="207601"/>
                        </a:lnTo>
                        <a:lnTo>
                          <a:pt x="67660" y="206785"/>
                        </a:lnTo>
                        <a:lnTo>
                          <a:pt x="70548" y="205907"/>
                        </a:lnTo>
                        <a:lnTo>
                          <a:pt x="70548" y="204713"/>
                        </a:lnTo>
                        <a:lnTo>
                          <a:pt x="68099" y="203897"/>
                        </a:lnTo>
                        <a:lnTo>
                          <a:pt x="65213" y="202203"/>
                        </a:lnTo>
                        <a:lnTo>
                          <a:pt x="64773" y="201826"/>
                        </a:lnTo>
                        <a:lnTo>
                          <a:pt x="63518" y="201010"/>
                        </a:lnTo>
                        <a:lnTo>
                          <a:pt x="61886" y="200132"/>
                        </a:lnTo>
                        <a:lnTo>
                          <a:pt x="58622" y="197243"/>
                        </a:lnTo>
                        <a:lnTo>
                          <a:pt x="57743" y="196866"/>
                        </a:lnTo>
                        <a:lnTo>
                          <a:pt x="56927" y="196427"/>
                        </a:lnTo>
                        <a:lnTo>
                          <a:pt x="55295" y="194795"/>
                        </a:lnTo>
                        <a:lnTo>
                          <a:pt x="52785" y="192346"/>
                        </a:lnTo>
                        <a:lnTo>
                          <a:pt x="75945" y="176214"/>
                        </a:lnTo>
                        <a:lnTo>
                          <a:pt x="76761" y="172070"/>
                        </a:lnTo>
                        <a:lnTo>
                          <a:pt x="84607" y="172509"/>
                        </a:lnTo>
                        <a:lnTo>
                          <a:pt x="98227" y="163847"/>
                        </a:lnTo>
                        <a:lnTo>
                          <a:pt x="110968" y="155999"/>
                        </a:lnTo>
                        <a:lnTo>
                          <a:pt x="111407" y="154367"/>
                        </a:lnTo>
                        <a:lnTo>
                          <a:pt x="126219" y="143193"/>
                        </a:lnTo>
                        <a:lnTo>
                          <a:pt x="126659" y="142816"/>
                        </a:lnTo>
                        <a:lnTo>
                          <a:pt x="128290" y="145264"/>
                        </a:lnTo>
                        <a:lnTo>
                          <a:pt x="129107" y="143193"/>
                        </a:lnTo>
                        <a:lnTo>
                          <a:pt x="132433" y="144448"/>
                        </a:lnTo>
                        <a:lnTo>
                          <a:pt x="136136" y="146080"/>
                        </a:lnTo>
                        <a:lnTo>
                          <a:pt x="137831" y="146521"/>
                        </a:lnTo>
                        <a:lnTo>
                          <a:pt x="139839" y="148968"/>
                        </a:lnTo>
                        <a:lnTo>
                          <a:pt x="137391" y="152735"/>
                        </a:lnTo>
                        <a:lnTo>
                          <a:pt x="137831" y="153928"/>
                        </a:lnTo>
                        <a:lnTo>
                          <a:pt x="139839" y="153551"/>
                        </a:lnTo>
                        <a:lnTo>
                          <a:pt x="142350" y="151855"/>
                        </a:lnTo>
                        <a:lnTo>
                          <a:pt x="141911" y="149407"/>
                        </a:lnTo>
                        <a:lnTo>
                          <a:pt x="140718" y="146080"/>
                        </a:lnTo>
                        <a:lnTo>
                          <a:pt x="139023" y="144448"/>
                        </a:lnTo>
                        <a:lnTo>
                          <a:pt x="134505" y="141561"/>
                        </a:lnTo>
                        <a:lnTo>
                          <a:pt x="129546" y="141122"/>
                        </a:lnTo>
                        <a:lnTo>
                          <a:pt x="124588" y="138673"/>
                        </a:lnTo>
                        <a:lnTo>
                          <a:pt x="122516" y="137417"/>
                        </a:lnTo>
                        <a:lnTo>
                          <a:pt x="118437" y="134969"/>
                        </a:lnTo>
                        <a:lnTo>
                          <a:pt x="115110" y="132458"/>
                        </a:lnTo>
                        <a:lnTo>
                          <a:pt x="113855" y="131642"/>
                        </a:lnTo>
                        <a:lnTo>
                          <a:pt x="112223" y="131642"/>
                        </a:lnTo>
                        <a:lnTo>
                          <a:pt x="108896" y="130826"/>
                        </a:lnTo>
                        <a:lnTo>
                          <a:pt x="105633" y="132458"/>
                        </a:lnTo>
                        <a:lnTo>
                          <a:pt x="102307" y="133713"/>
                        </a:lnTo>
                        <a:lnTo>
                          <a:pt x="100235" y="135346"/>
                        </a:lnTo>
                        <a:lnTo>
                          <a:pt x="99042" y="136225"/>
                        </a:lnTo>
                        <a:lnTo>
                          <a:pt x="94461" y="139112"/>
                        </a:lnTo>
                        <a:lnTo>
                          <a:pt x="94461" y="142000"/>
                        </a:lnTo>
                        <a:lnTo>
                          <a:pt x="94461" y="142377"/>
                        </a:lnTo>
                        <a:lnTo>
                          <a:pt x="94461" y="142816"/>
                        </a:lnTo>
                        <a:lnTo>
                          <a:pt x="96156" y="146080"/>
                        </a:lnTo>
                        <a:lnTo>
                          <a:pt x="96532" y="147336"/>
                        </a:lnTo>
                        <a:lnTo>
                          <a:pt x="96532" y="148592"/>
                        </a:lnTo>
                        <a:lnTo>
                          <a:pt x="94084" y="149407"/>
                        </a:lnTo>
                        <a:lnTo>
                          <a:pt x="90758" y="150663"/>
                        </a:lnTo>
                        <a:lnTo>
                          <a:pt x="88309" y="151479"/>
                        </a:lnTo>
                        <a:lnTo>
                          <a:pt x="84607" y="154744"/>
                        </a:lnTo>
                        <a:lnTo>
                          <a:pt x="82535" y="156438"/>
                        </a:lnTo>
                        <a:lnTo>
                          <a:pt x="82096" y="156438"/>
                        </a:lnTo>
                        <a:lnTo>
                          <a:pt x="80025" y="157631"/>
                        </a:lnTo>
                        <a:lnTo>
                          <a:pt x="78393" y="158887"/>
                        </a:lnTo>
                        <a:lnTo>
                          <a:pt x="76322" y="159703"/>
                        </a:lnTo>
                        <a:lnTo>
                          <a:pt x="74251" y="160959"/>
                        </a:lnTo>
                        <a:lnTo>
                          <a:pt x="73874" y="161335"/>
                        </a:lnTo>
                        <a:lnTo>
                          <a:pt x="72618" y="156815"/>
                        </a:lnTo>
                        <a:lnTo>
                          <a:pt x="72179" y="155560"/>
                        </a:lnTo>
                        <a:lnTo>
                          <a:pt x="72179" y="154744"/>
                        </a:lnTo>
                        <a:lnTo>
                          <a:pt x="69732" y="152673"/>
                        </a:lnTo>
                        <a:lnTo>
                          <a:pt x="67660" y="152673"/>
                        </a:lnTo>
                        <a:lnTo>
                          <a:pt x="66028" y="153112"/>
                        </a:lnTo>
                        <a:lnTo>
                          <a:pt x="65213" y="153928"/>
                        </a:lnTo>
                        <a:lnTo>
                          <a:pt x="62701" y="155183"/>
                        </a:lnTo>
                        <a:lnTo>
                          <a:pt x="61509" y="156438"/>
                        </a:lnTo>
                        <a:lnTo>
                          <a:pt x="60630" y="155999"/>
                        </a:lnTo>
                        <a:lnTo>
                          <a:pt x="62701" y="151040"/>
                        </a:lnTo>
                        <a:lnTo>
                          <a:pt x="63518" y="148968"/>
                        </a:lnTo>
                        <a:lnTo>
                          <a:pt x="63141" y="148968"/>
                        </a:lnTo>
                        <a:lnTo>
                          <a:pt x="61886" y="145704"/>
                        </a:lnTo>
                        <a:lnTo>
                          <a:pt x="61509" y="144887"/>
                        </a:lnTo>
                        <a:lnTo>
                          <a:pt x="58999" y="147336"/>
                        </a:lnTo>
                        <a:lnTo>
                          <a:pt x="50776" y="152673"/>
                        </a:lnTo>
                        <a:lnTo>
                          <a:pt x="48706" y="153928"/>
                        </a:lnTo>
                        <a:lnTo>
                          <a:pt x="47890" y="156815"/>
                        </a:lnTo>
                        <a:lnTo>
                          <a:pt x="48266" y="158448"/>
                        </a:lnTo>
                        <a:lnTo>
                          <a:pt x="39228" y="163030"/>
                        </a:lnTo>
                        <a:lnTo>
                          <a:pt x="35461" y="153112"/>
                        </a:lnTo>
                        <a:lnTo>
                          <a:pt x="34646" y="150663"/>
                        </a:lnTo>
                        <a:lnTo>
                          <a:pt x="32575" y="145264"/>
                        </a:lnTo>
                        <a:lnTo>
                          <a:pt x="28495" y="146080"/>
                        </a:lnTo>
                        <a:lnTo>
                          <a:pt x="30567" y="151855"/>
                        </a:lnTo>
                        <a:lnTo>
                          <a:pt x="30127" y="152296"/>
                        </a:lnTo>
                        <a:lnTo>
                          <a:pt x="26424" y="153551"/>
                        </a:lnTo>
                        <a:lnTo>
                          <a:pt x="22720" y="154744"/>
                        </a:lnTo>
                        <a:lnTo>
                          <a:pt x="21466" y="155183"/>
                        </a:lnTo>
                        <a:lnTo>
                          <a:pt x="17762" y="156438"/>
                        </a:lnTo>
                        <a:lnTo>
                          <a:pt x="14060" y="158071"/>
                        </a:lnTo>
                        <a:lnTo>
                          <a:pt x="11988" y="160142"/>
                        </a:lnTo>
                        <a:lnTo>
                          <a:pt x="11172" y="152673"/>
                        </a:lnTo>
                        <a:lnTo>
                          <a:pt x="9917" y="140745"/>
                        </a:lnTo>
                        <a:lnTo>
                          <a:pt x="2511" y="142816"/>
                        </a:lnTo>
                        <a:lnTo>
                          <a:pt x="440" y="143193"/>
                        </a:lnTo>
                        <a:lnTo>
                          <a:pt x="0" y="139049"/>
                        </a:lnTo>
                        <a:lnTo>
                          <a:pt x="6214" y="137417"/>
                        </a:lnTo>
                        <a:lnTo>
                          <a:pt x="7469" y="136602"/>
                        </a:lnTo>
                        <a:lnTo>
                          <a:pt x="9101" y="136162"/>
                        </a:lnTo>
                        <a:lnTo>
                          <a:pt x="11988" y="135346"/>
                        </a:lnTo>
                        <a:lnTo>
                          <a:pt x="14875" y="134530"/>
                        </a:lnTo>
                        <a:lnTo>
                          <a:pt x="16507" y="133713"/>
                        </a:lnTo>
                        <a:lnTo>
                          <a:pt x="18139" y="133274"/>
                        </a:lnTo>
                        <a:lnTo>
                          <a:pt x="19395" y="132897"/>
                        </a:lnTo>
                        <a:lnTo>
                          <a:pt x="20650" y="132897"/>
                        </a:lnTo>
                        <a:lnTo>
                          <a:pt x="21027" y="132458"/>
                        </a:lnTo>
                        <a:lnTo>
                          <a:pt x="21466" y="132458"/>
                        </a:lnTo>
                        <a:lnTo>
                          <a:pt x="22720" y="132081"/>
                        </a:lnTo>
                        <a:lnTo>
                          <a:pt x="24352" y="132081"/>
                        </a:lnTo>
                        <a:lnTo>
                          <a:pt x="27679" y="131265"/>
                        </a:lnTo>
                        <a:lnTo>
                          <a:pt x="30127" y="130826"/>
                        </a:lnTo>
                        <a:lnTo>
                          <a:pt x="33014" y="130387"/>
                        </a:lnTo>
                        <a:lnTo>
                          <a:pt x="37534" y="129571"/>
                        </a:lnTo>
                        <a:lnTo>
                          <a:pt x="52848" y="125867"/>
                        </a:lnTo>
                        <a:lnTo>
                          <a:pt x="56551" y="109795"/>
                        </a:lnTo>
                        <a:lnTo>
                          <a:pt x="56551" y="109356"/>
                        </a:lnTo>
                        <a:lnTo>
                          <a:pt x="58622" y="109356"/>
                        </a:lnTo>
                        <a:lnTo>
                          <a:pt x="58999" y="108980"/>
                        </a:lnTo>
                        <a:lnTo>
                          <a:pt x="69732" y="107724"/>
                        </a:lnTo>
                        <a:lnTo>
                          <a:pt x="70987" y="106908"/>
                        </a:lnTo>
                        <a:lnTo>
                          <a:pt x="84983" y="98245"/>
                        </a:lnTo>
                        <a:lnTo>
                          <a:pt x="85423" y="98245"/>
                        </a:lnTo>
                        <a:lnTo>
                          <a:pt x="94900" y="92030"/>
                        </a:lnTo>
                        <a:lnTo>
                          <a:pt x="95339" y="91653"/>
                        </a:lnTo>
                        <a:lnTo>
                          <a:pt x="96532" y="91214"/>
                        </a:lnTo>
                        <a:lnTo>
                          <a:pt x="101491" y="92470"/>
                        </a:lnTo>
                        <a:lnTo>
                          <a:pt x="104377" y="93286"/>
                        </a:lnTo>
                        <a:lnTo>
                          <a:pt x="105633" y="90398"/>
                        </a:lnTo>
                        <a:lnTo>
                          <a:pt x="110591" y="89582"/>
                        </a:lnTo>
                        <a:lnTo>
                          <a:pt x="110968" y="89143"/>
                        </a:lnTo>
                        <a:lnTo>
                          <a:pt x="115926" y="87511"/>
                        </a:lnTo>
                        <a:lnTo>
                          <a:pt x="128730" y="88326"/>
                        </a:lnTo>
                        <a:lnTo>
                          <a:pt x="155153" y="92470"/>
                        </a:lnTo>
                        <a:lnTo>
                          <a:pt x="154714" y="92030"/>
                        </a:lnTo>
                        <a:lnTo>
                          <a:pt x="167079" y="94541"/>
                        </a:lnTo>
                        <a:lnTo>
                          <a:pt x="171660" y="95357"/>
                        </a:lnTo>
                        <a:lnTo>
                          <a:pt x="172037" y="95734"/>
                        </a:lnTo>
                        <a:lnTo>
                          <a:pt x="186097" y="98245"/>
                        </a:lnTo>
                        <a:lnTo>
                          <a:pt x="201348" y="101133"/>
                        </a:lnTo>
                        <a:lnTo>
                          <a:pt x="220742" y="104397"/>
                        </a:lnTo>
                        <a:lnTo>
                          <a:pt x="221119" y="104397"/>
                        </a:lnTo>
                        <a:cubicBezTo>
                          <a:pt x="208738" y="102257"/>
                          <a:pt x="215869" y="103203"/>
                          <a:pt x="221119" y="104020"/>
                        </a:cubicBezTo>
                        <a:lnTo>
                          <a:pt x="221119" y="101133"/>
                        </a:lnTo>
                        <a:lnTo>
                          <a:pt x="225261" y="84183"/>
                        </a:lnTo>
                        <a:lnTo>
                          <a:pt x="235178" y="68552"/>
                        </a:lnTo>
                        <a:lnTo>
                          <a:pt x="266121" y="43378"/>
                        </a:lnTo>
                        <a:lnTo>
                          <a:pt x="288780" y="25613"/>
                        </a:lnTo>
                        <a:lnTo>
                          <a:pt x="335413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09" name="Группа 308">
                <a:extLst>
                  <a:ext uri="{FF2B5EF4-FFF2-40B4-BE49-F238E27FC236}">
                    <a16:creationId xmlns:a16="http://schemas.microsoft.com/office/drawing/2014/main" id="{A21BD6FA-0466-4F86-A059-D36E0A388BBD}"/>
                  </a:ext>
                </a:extLst>
              </p:cNvPr>
              <p:cNvGrpSpPr/>
              <p:nvPr/>
            </p:nvGrpSpPr>
            <p:grpSpPr>
              <a:xfrm>
                <a:off x="673655" y="1267893"/>
                <a:ext cx="635419" cy="693651"/>
                <a:chOff x="2565922" y="3771915"/>
                <a:chExt cx="2075243" cy="2265421"/>
              </a:xfrm>
              <a:solidFill>
                <a:schemeClr val="bg1"/>
              </a:solidFill>
            </p:grpSpPr>
            <p:sp>
              <p:nvSpPr>
                <p:cNvPr id="310" name="Полилиния: фигура 188">
                  <a:extLst>
                    <a:ext uri="{FF2B5EF4-FFF2-40B4-BE49-F238E27FC236}">
                      <a16:creationId xmlns:a16="http://schemas.microsoft.com/office/drawing/2014/main" id="{D64B63C8-D56C-4E8C-BEA6-5AC960837BA7}"/>
                    </a:ext>
                  </a:extLst>
                </p:cNvPr>
                <p:cNvSpPr/>
                <p:nvPr/>
              </p:nvSpPr>
              <p:spPr>
                <a:xfrm>
                  <a:off x="2948539" y="3771915"/>
                  <a:ext cx="794770" cy="481182"/>
                </a:xfrm>
                <a:custGeom>
                  <a:avLst/>
                  <a:gdLst>
                    <a:gd name="connsiteX0" fmla="*/ 1274009 w 1860418"/>
                    <a:gd name="connsiteY0" fmla="*/ 971076 h 1126364"/>
                    <a:gd name="connsiteX1" fmla="*/ 1178453 w 1860418"/>
                    <a:gd name="connsiteY1" fmla="*/ 938493 h 1126364"/>
                    <a:gd name="connsiteX2" fmla="*/ 1160275 w 1860418"/>
                    <a:gd name="connsiteY2" fmla="*/ 944553 h 1126364"/>
                    <a:gd name="connsiteX3" fmla="*/ 993646 w 1860418"/>
                    <a:gd name="connsiteY3" fmla="*/ 1126365 h 1126364"/>
                    <a:gd name="connsiteX4" fmla="*/ 0 w 1860418"/>
                    <a:gd name="connsiteY4" fmla="*/ 262349 h 1126364"/>
                    <a:gd name="connsiteX5" fmla="*/ 2156 w 1860418"/>
                    <a:gd name="connsiteY5" fmla="*/ 170576 h 1126364"/>
                    <a:gd name="connsiteX6" fmla="*/ 46972 w 1860418"/>
                    <a:gd name="connsiteY6" fmla="*/ 200726 h 1126364"/>
                    <a:gd name="connsiteX7" fmla="*/ 223700 w 1860418"/>
                    <a:gd name="connsiteY7" fmla="*/ 187203 h 1126364"/>
                    <a:gd name="connsiteX8" fmla="*/ 293952 w 1860418"/>
                    <a:gd name="connsiteY8" fmla="*/ 226916 h 1126364"/>
                    <a:gd name="connsiteX9" fmla="*/ 550518 w 1860418"/>
                    <a:gd name="connsiteY9" fmla="*/ 208586 h 1126364"/>
                    <a:gd name="connsiteX10" fmla="*/ 711865 w 1860418"/>
                    <a:gd name="connsiteY10" fmla="*/ 175102 h 1126364"/>
                    <a:gd name="connsiteX11" fmla="*/ 792376 w 1860418"/>
                    <a:gd name="connsiteY11" fmla="*/ 47165 h 1126364"/>
                    <a:gd name="connsiteX12" fmla="*/ 1218926 w 1860418"/>
                    <a:gd name="connsiteY12" fmla="*/ 108014 h 1126364"/>
                    <a:gd name="connsiteX13" fmla="*/ 1431334 w 1860418"/>
                    <a:gd name="connsiteY13" fmla="*/ 20535 h 1126364"/>
                    <a:gd name="connsiteX14" fmla="*/ 1615691 w 1860418"/>
                    <a:gd name="connsiteY14" fmla="*/ 14098 h 1126364"/>
                    <a:gd name="connsiteX15" fmla="*/ 1860419 w 1860418"/>
                    <a:gd name="connsiteY15" fmla="*/ 427152 h 1126364"/>
                    <a:gd name="connsiteX16" fmla="*/ 1793679 w 1860418"/>
                    <a:gd name="connsiteY16" fmla="*/ 566237 h 1126364"/>
                    <a:gd name="connsiteX17" fmla="*/ 1668734 w 1860418"/>
                    <a:gd name="connsiteY17" fmla="*/ 766189 h 1126364"/>
                    <a:gd name="connsiteX18" fmla="*/ 1552115 w 1860418"/>
                    <a:gd name="connsiteY18" fmla="*/ 841172 h 1126364"/>
                    <a:gd name="connsiteX19" fmla="*/ 1393853 w 1860418"/>
                    <a:gd name="connsiteY19" fmla="*/ 882828 h 1126364"/>
                    <a:gd name="connsiteX20" fmla="*/ 1285563 w 1860418"/>
                    <a:gd name="connsiteY20" fmla="*/ 953645 h 1126364"/>
                    <a:gd name="connsiteX21" fmla="*/ 1274009 w 1860418"/>
                    <a:gd name="connsiteY21" fmla="*/ 971077 h 1126364"/>
                    <a:gd name="connsiteX22" fmla="*/ 1274009 w 1860418"/>
                    <a:gd name="connsiteY22" fmla="*/ 971076 h 1126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860418" h="1126364">
                      <a:moveTo>
                        <a:pt x="1274009" y="971076"/>
                      </a:moveTo>
                      <a:lnTo>
                        <a:pt x="1178453" y="938493"/>
                      </a:lnTo>
                      <a:lnTo>
                        <a:pt x="1160275" y="944553"/>
                      </a:lnTo>
                      <a:lnTo>
                        <a:pt x="993646" y="1126365"/>
                      </a:lnTo>
                      <a:lnTo>
                        <a:pt x="0" y="262349"/>
                      </a:lnTo>
                      <a:lnTo>
                        <a:pt x="2156" y="170576"/>
                      </a:lnTo>
                      <a:lnTo>
                        <a:pt x="46972" y="200726"/>
                      </a:lnTo>
                      <a:lnTo>
                        <a:pt x="223700" y="187203"/>
                      </a:lnTo>
                      <a:lnTo>
                        <a:pt x="293952" y="226916"/>
                      </a:lnTo>
                      <a:lnTo>
                        <a:pt x="550518" y="208586"/>
                      </a:lnTo>
                      <a:lnTo>
                        <a:pt x="711865" y="175102"/>
                      </a:lnTo>
                      <a:lnTo>
                        <a:pt x="792376" y="47165"/>
                      </a:lnTo>
                      <a:cubicBezTo>
                        <a:pt x="792376" y="47165"/>
                        <a:pt x="1122574" y="105283"/>
                        <a:pt x="1218926" y="108014"/>
                      </a:cubicBezTo>
                      <a:cubicBezTo>
                        <a:pt x="1323955" y="73151"/>
                        <a:pt x="1431334" y="20535"/>
                        <a:pt x="1431334" y="20535"/>
                      </a:cubicBezTo>
                      <a:cubicBezTo>
                        <a:pt x="1431334" y="20535"/>
                        <a:pt x="1520489" y="-21020"/>
                        <a:pt x="1615691" y="14098"/>
                      </a:cubicBezTo>
                      <a:cubicBezTo>
                        <a:pt x="1710414" y="49041"/>
                        <a:pt x="1832032" y="371679"/>
                        <a:pt x="1860419" y="427152"/>
                      </a:cubicBezTo>
                      <a:cubicBezTo>
                        <a:pt x="1845537" y="459483"/>
                        <a:pt x="1812767" y="524955"/>
                        <a:pt x="1793679" y="566237"/>
                      </a:cubicBezTo>
                      <a:cubicBezTo>
                        <a:pt x="1760693" y="637573"/>
                        <a:pt x="1720606" y="707150"/>
                        <a:pt x="1668734" y="766189"/>
                      </a:cubicBezTo>
                      <a:cubicBezTo>
                        <a:pt x="1638227" y="800908"/>
                        <a:pt x="1594656" y="823121"/>
                        <a:pt x="1552115" y="841172"/>
                      </a:cubicBezTo>
                      <a:cubicBezTo>
                        <a:pt x="1501900" y="862480"/>
                        <a:pt x="1444113" y="861622"/>
                        <a:pt x="1393853" y="882828"/>
                      </a:cubicBezTo>
                      <a:cubicBezTo>
                        <a:pt x="1354116" y="899593"/>
                        <a:pt x="1311982" y="919552"/>
                        <a:pt x="1285563" y="953645"/>
                      </a:cubicBezTo>
                      <a:cubicBezTo>
                        <a:pt x="1281503" y="958885"/>
                        <a:pt x="1277570" y="964780"/>
                        <a:pt x="1274009" y="971077"/>
                      </a:cubicBezTo>
                      <a:lnTo>
                        <a:pt x="1274009" y="971076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grpSp>
              <p:nvGrpSpPr>
                <p:cNvPr id="311" name="Группа 310">
                  <a:extLst>
                    <a:ext uri="{FF2B5EF4-FFF2-40B4-BE49-F238E27FC236}">
                      <a16:creationId xmlns:a16="http://schemas.microsoft.com/office/drawing/2014/main" id="{72BED480-79F5-4FDD-908D-0AC9D53A40E7}"/>
                    </a:ext>
                  </a:extLst>
                </p:cNvPr>
                <p:cNvGrpSpPr/>
                <p:nvPr/>
              </p:nvGrpSpPr>
              <p:grpSpPr>
                <a:xfrm>
                  <a:off x="2565922" y="3816947"/>
                  <a:ext cx="2075243" cy="2220389"/>
                  <a:chOff x="2565922" y="3816947"/>
                  <a:chExt cx="2075243" cy="2220389"/>
                </a:xfrm>
                <a:grpFill/>
              </p:grpSpPr>
              <p:sp>
                <p:nvSpPr>
                  <p:cNvPr id="312" name="Полилиния: фигура 190">
                    <a:extLst>
                      <a:ext uri="{FF2B5EF4-FFF2-40B4-BE49-F238E27FC236}">
                        <a16:creationId xmlns:a16="http://schemas.microsoft.com/office/drawing/2014/main" id="{A8105953-322F-4DAB-BAD1-B716FCB88940}"/>
                      </a:ext>
                    </a:extLst>
                  </p:cNvPr>
                  <p:cNvSpPr/>
                  <p:nvPr/>
                </p:nvSpPr>
                <p:spPr>
                  <a:xfrm>
                    <a:off x="3203044" y="4592207"/>
                    <a:ext cx="771711" cy="888161"/>
                  </a:xfrm>
                  <a:custGeom>
                    <a:avLst/>
                    <a:gdLst>
                      <a:gd name="connsiteX0" fmla="*/ 272753 w 1806441"/>
                      <a:gd name="connsiteY0" fmla="*/ 1370813 h 2079032"/>
                      <a:gd name="connsiteX1" fmla="*/ 192129 w 1806441"/>
                      <a:gd name="connsiteY1" fmla="*/ 1085839 h 2079032"/>
                      <a:gd name="connsiteX2" fmla="*/ 0 w 1806441"/>
                      <a:gd name="connsiteY2" fmla="*/ 804692 h 2079032"/>
                      <a:gd name="connsiteX3" fmla="*/ 65788 w 1806441"/>
                      <a:gd name="connsiteY3" fmla="*/ 733479 h 2079032"/>
                      <a:gd name="connsiteX4" fmla="*/ 71606 w 1806441"/>
                      <a:gd name="connsiteY4" fmla="*/ 649813 h 2079032"/>
                      <a:gd name="connsiteX5" fmla="*/ 195299 w 1806441"/>
                      <a:gd name="connsiteY5" fmla="*/ 526098 h 2079032"/>
                      <a:gd name="connsiteX6" fmla="*/ 357582 w 1806441"/>
                      <a:gd name="connsiteY6" fmla="*/ 610942 h 2079032"/>
                      <a:gd name="connsiteX7" fmla="*/ 379707 w 1806441"/>
                      <a:gd name="connsiteY7" fmla="*/ 467086 h 2079032"/>
                      <a:gd name="connsiteX8" fmla="*/ 523537 w 1806441"/>
                      <a:gd name="connsiteY8" fmla="*/ 544539 h 2079032"/>
                      <a:gd name="connsiteX9" fmla="*/ 541974 w 1806441"/>
                      <a:gd name="connsiteY9" fmla="*/ 651513 h 2079032"/>
                      <a:gd name="connsiteX10" fmla="*/ 899712 w 1806441"/>
                      <a:gd name="connsiteY10" fmla="*/ 529785 h 2079032"/>
                      <a:gd name="connsiteX11" fmla="*/ 927443 w 1806441"/>
                      <a:gd name="connsiteY11" fmla="*/ 443706 h 2079032"/>
                      <a:gd name="connsiteX12" fmla="*/ 1036167 w 1806441"/>
                      <a:gd name="connsiteY12" fmla="*/ 459710 h 2079032"/>
                      <a:gd name="connsiteX13" fmla="*/ 1096624 w 1806441"/>
                      <a:gd name="connsiteY13" fmla="*/ 420748 h 2079032"/>
                      <a:gd name="connsiteX14" fmla="*/ 1202898 w 1806441"/>
                      <a:gd name="connsiteY14" fmla="*/ 398056 h 2079032"/>
                      <a:gd name="connsiteX15" fmla="*/ 1274190 w 1806441"/>
                      <a:gd name="connsiteY15" fmla="*/ 347434 h 2079032"/>
                      <a:gd name="connsiteX16" fmla="*/ 1211578 w 1806441"/>
                      <a:gd name="connsiteY16" fmla="*/ 293625 h 2079032"/>
                      <a:gd name="connsiteX17" fmla="*/ 1271150 w 1806441"/>
                      <a:gd name="connsiteY17" fmla="*/ 229235 h 2079032"/>
                      <a:gd name="connsiteX18" fmla="*/ 1315345 w 1806441"/>
                      <a:gd name="connsiteY18" fmla="*/ 294366 h 2079032"/>
                      <a:gd name="connsiteX19" fmla="*/ 1344719 w 1806441"/>
                      <a:gd name="connsiteY19" fmla="*/ 237874 h 2079032"/>
                      <a:gd name="connsiteX20" fmla="*/ 1348204 w 1806441"/>
                      <a:gd name="connsiteY20" fmla="*/ 154171 h 2079032"/>
                      <a:gd name="connsiteX21" fmla="*/ 1362851 w 1806441"/>
                      <a:gd name="connsiteY21" fmla="*/ 117716 h 2079032"/>
                      <a:gd name="connsiteX22" fmla="*/ 1432740 w 1806441"/>
                      <a:gd name="connsiteY22" fmla="*/ 43960 h 2079032"/>
                      <a:gd name="connsiteX23" fmla="*/ 1509624 w 1806441"/>
                      <a:gd name="connsiteY23" fmla="*/ 13850 h 2079032"/>
                      <a:gd name="connsiteX24" fmla="*/ 1612777 w 1806441"/>
                      <a:gd name="connsiteY24" fmla="*/ 54135 h 2079032"/>
                      <a:gd name="connsiteX25" fmla="*/ 1637323 w 1806441"/>
                      <a:gd name="connsiteY25" fmla="*/ 126148 h 2079032"/>
                      <a:gd name="connsiteX26" fmla="*/ 1672990 w 1806441"/>
                      <a:gd name="connsiteY26" fmla="*/ 145669 h 2079032"/>
                      <a:gd name="connsiteX27" fmla="*/ 1769558 w 1806441"/>
                      <a:gd name="connsiteY27" fmla="*/ 126933 h 2079032"/>
                      <a:gd name="connsiteX28" fmla="*/ 1805823 w 1806441"/>
                      <a:gd name="connsiteY28" fmla="*/ 85741 h 2079032"/>
                      <a:gd name="connsiteX29" fmla="*/ 1785151 w 1806441"/>
                      <a:gd name="connsiteY29" fmla="*/ 255104 h 2079032"/>
                      <a:gd name="connsiteX30" fmla="*/ 1718439 w 1806441"/>
                      <a:gd name="connsiteY30" fmla="*/ 481839 h 2079032"/>
                      <a:gd name="connsiteX31" fmla="*/ 1489056 w 1806441"/>
                      <a:gd name="connsiteY31" fmla="*/ 653029 h 2079032"/>
                      <a:gd name="connsiteX32" fmla="*/ 1304491 w 1806441"/>
                      <a:gd name="connsiteY32" fmla="*/ 871405 h 2079032"/>
                      <a:gd name="connsiteX33" fmla="*/ 1253427 w 1806441"/>
                      <a:gd name="connsiteY33" fmla="*/ 958486 h 2079032"/>
                      <a:gd name="connsiteX34" fmla="*/ 1475047 w 1806441"/>
                      <a:gd name="connsiteY34" fmla="*/ 1256462 h 2079032"/>
                      <a:gd name="connsiteX35" fmla="*/ 1123754 w 1806441"/>
                      <a:gd name="connsiteY35" fmla="*/ 1661724 h 2079032"/>
                      <a:gd name="connsiteX36" fmla="*/ 790019 w 1806441"/>
                      <a:gd name="connsiteY36" fmla="*/ 1895820 h 2079032"/>
                      <a:gd name="connsiteX37" fmla="*/ 717569 w 1806441"/>
                      <a:gd name="connsiteY37" fmla="*/ 2018626 h 2079032"/>
                      <a:gd name="connsiteX38" fmla="*/ 582537 w 1806441"/>
                      <a:gd name="connsiteY38" fmla="*/ 2079033 h 2079032"/>
                      <a:gd name="connsiteX39" fmla="*/ 291200 w 1806441"/>
                      <a:gd name="connsiteY39" fmla="*/ 1429268 h 2079032"/>
                      <a:gd name="connsiteX40" fmla="*/ 272753 w 1806441"/>
                      <a:gd name="connsiteY40" fmla="*/ 1370813 h 2079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806441" h="2079032">
                        <a:moveTo>
                          <a:pt x="272753" y="1370813"/>
                        </a:moveTo>
                        <a:cubicBezTo>
                          <a:pt x="245315" y="1276083"/>
                          <a:pt x="222357" y="1179273"/>
                          <a:pt x="192129" y="1085839"/>
                        </a:cubicBezTo>
                        <a:cubicBezTo>
                          <a:pt x="128087" y="992123"/>
                          <a:pt x="64043" y="898408"/>
                          <a:pt x="0" y="804692"/>
                        </a:cubicBezTo>
                        <a:cubicBezTo>
                          <a:pt x="38072" y="798154"/>
                          <a:pt x="50306" y="764086"/>
                          <a:pt x="65788" y="733479"/>
                        </a:cubicBezTo>
                        <a:cubicBezTo>
                          <a:pt x="60188" y="703520"/>
                          <a:pt x="32285" y="668535"/>
                          <a:pt x="71606" y="649813"/>
                        </a:cubicBezTo>
                        <a:cubicBezTo>
                          <a:pt x="112837" y="608574"/>
                          <a:pt x="154068" y="567337"/>
                          <a:pt x="195299" y="526098"/>
                        </a:cubicBezTo>
                        <a:cubicBezTo>
                          <a:pt x="249393" y="554379"/>
                          <a:pt x="303487" y="582661"/>
                          <a:pt x="357582" y="610942"/>
                        </a:cubicBezTo>
                        <a:cubicBezTo>
                          <a:pt x="364957" y="562991"/>
                          <a:pt x="372331" y="515038"/>
                          <a:pt x="379707" y="467086"/>
                        </a:cubicBezTo>
                        <a:cubicBezTo>
                          <a:pt x="427650" y="492903"/>
                          <a:pt x="475594" y="518721"/>
                          <a:pt x="523537" y="544539"/>
                        </a:cubicBezTo>
                        <a:cubicBezTo>
                          <a:pt x="529682" y="580197"/>
                          <a:pt x="535829" y="615855"/>
                          <a:pt x="541974" y="651513"/>
                        </a:cubicBezTo>
                        <a:cubicBezTo>
                          <a:pt x="661220" y="610938"/>
                          <a:pt x="780467" y="570361"/>
                          <a:pt x="899712" y="529785"/>
                        </a:cubicBezTo>
                        <a:cubicBezTo>
                          <a:pt x="911241" y="504099"/>
                          <a:pt x="892637" y="438780"/>
                          <a:pt x="927443" y="443706"/>
                        </a:cubicBezTo>
                        <a:cubicBezTo>
                          <a:pt x="963684" y="449040"/>
                          <a:pt x="999925" y="454375"/>
                          <a:pt x="1036167" y="459710"/>
                        </a:cubicBezTo>
                        <a:cubicBezTo>
                          <a:pt x="1009780" y="411572"/>
                          <a:pt x="1066752" y="426394"/>
                          <a:pt x="1096624" y="420748"/>
                        </a:cubicBezTo>
                        <a:cubicBezTo>
                          <a:pt x="1130473" y="410245"/>
                          <a:pt x="1166323" y="367928"/>
                          <a:pt x="1202898" y="398056"/>
                        </a:cubicBezTo>
                        <a:cubicBezTo>
                          <a:pt x="1236321" y="424452"/>
                          <a:pt x="1250237" y="363460"/>
                          <a:pt x="1274190" y="347434"/>
                        </a:cubicBezTo>
                        <a:cubicBezTo>
                          <a:pt x="1301482" y="320184"/>
                          <a:pt x="1228167" y="312390"/>
                          <a:pt x="1211578" y="293625"/>
                        </a:cubicBezTo>
                        <a:cubicBezTo>
                          <a:pt x="1208611" y="278258"/>
                          <a:pt x="1255136" y="234199"/>
                          <a:pt x="1271150" y="229235"/>
                        </a:cubicBezTo>
                        <a:cubicBezTo>
                          <a:pt x="1318417" y="244240"/>
                          <a:pt x="1269945" y="294630"/>
                          <a:pt x="1315345" y="294366"/>
                        </a:cubicBezTo>
                        <a:cubicBezTo>
                          <a:pt x="1354693" y="297086"/>
                          <a:pt x="1386704" y="264932"/>
                          <a:pt x="1344719" y="237874"/>
                        </a:cubicBezTo>
                        <a:cubicBezTo>
                          <a:pt x="1332252" y="204851"/>
                          <a:pt x="1387720" y="178381"/>
                          <a:pt x="1348204" y="154171"/>
                        </a:cubicBezTo>
                        <a:cubicBezTo>
                          <a:pt x="1309044" y="133535"/>
                          <a:pt x="1325951" y="76010"/>
                          <a:pt x="1362851" y="117716"/>
                        </a:cubicBezTo>
                        <a:cubicBezTo>
                          <a:pt x="1387454" y="103916"/>
                          <a:pt x="1409225" y="66741"/>
                          <a:pt x="1432740" y="43960"/>
                        </a:cubicBezTo>
                        <a:cubicBezTo>
                          <a:pt x="1455200" y="17803"/>
                          <a:pt x="1475173" y="-21006"/>
                          <a:pt x="1509624" y="13850"/>
                        </a:cubicBezTo>
                        <a:cubicBezTo>
                          <a:pt x="1541605" y="37423"/>
                          <a:pt x="1591118" y="13723"/>
                          <a:pt x="1612777" y="54135"/>
                        </a:cubicBezTo>
                        <a:cubicBezTo>
                          <a:pt x="1631568" y="78620"/>
                          <a:pt x="1687538" y="104791"/>
                          <a:pt x="1637323" y="126148"/>
                        </a:cubicBezTo>
                        <a:cubicBezTo>
                          <a:pt x="1581602" y="156251"/>
                          <a:pt x="1640848" y="156398"/>
                          <a:pt x="1672990" y="145669"/>
                        </a:cubicBezTo>
                        <a:cubicBezTo>
                          <a:pt x="1701853" y="126214"/>
                          <a:pt x="1745433" y="139037"/>
                          <a:pt x="1769558" y="126933"/>
                        </a:cubicBezTo>
                        <a:cubicBezTo>
                          <a:pt x="1758147" y="93695"/>
                          <a:pt x="1812809" y="44247"/>
                          <a:pt x="1805823" y="85741"/>
                        </a:cubicBezTo>
                        <a:cubicBezTo>
                          <a:pt x="1773935" y="135961"/>
                          <a:pt x="1792169" y="198681"/>
                          <a:pt x="1785151" y="255104"/>
                        </a:cubicBezTo>
                        <a:cubicBezTo>
                          <a:pt x="1769870" y="331826"/>
                          <a:pt x="1739512" y="406068"/>
                          <a:pt x="1718439" y="481839"/>
                        </a:cubicBezTo>
                        <a:cubicBezTo>
                          <a:pt x="1642835" y="539882"/>
                          <a:pt x="1560169" y="589847"/>
                          <a:pt x="1489056" y="653029"/>
                        </a:cubicBezTo>
                        <a:cubicBezTo>
                          <a:pt x="1424348" y="723288"/>
                          <a:pt x="1351000" y="786671"/>
                          <a:pt x="1304491" y="871405"/>
                        </a:cubicBezTo>
                        <a:cubicBezTo>
                          <a:pt x="1289783" y="900367"/>
                          <a:pt x="1257327" y="929833"/>
                          <a:pt x="1253427" y="958486"/>
                        </a:cubicBezTo>
                        <a:cubicBezTo>
                          <a:pt x="1327300" y="1057811"/>
                          <a:pt x="1401174" y="1157137"/>
                          <a:pt x="1475047" y="1256462"/>
                        </a:cubicBezTo>
                        <a:cubicBezTo>
                          <a:pt x="1357629" y="1391194"/>
                          <a:pt x="1242755" y="1528753"/>
                          <a:pt x="1123754" y="1661724"/>
                        </a:cubicBezTo>
                        <a:cubicBezTo>
                          <a:pt x="1013140" y="1740330"/>
                          <a:pt x="897500" y="1814369"/>
                          <a:pt x="790019" y="1895820"/>
                        </a:cubicBezTo>
                        <a:cubicBezTo>
                          <a:pt x="765023" y="1935830"/>
                          <a:pt x="746564" y="1982987"/>
                          <a:pt x="717569" y="2018626"/>
                        </a:cubicBezTo>
                        <a:cubicBezTo>
                          <a:pt x="672558" y="2038761"/>
                          <a:pt x="627548" y="2058897"/>
                          <a:pt x="582537" y="2079033"/>
                        </a:cubicBezTo>
                        <a:cubicBezTo>
                          <a:pt x="485683" y="1862418"/>
                          <a:pt x="391789" y="1643776"/>
                          <a:pt x="291200" y="1429268"/>
                        </a:cubicBezTo>
                        <a:cubicBezTo>
                          <a:pt x="282883" y="1408025"/>
                          <a:pt x="215333" y="1372227"/>
                          <a:pt x="272753" y="1370813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85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E3E41"/>
                        </a:solidFill>
                        <a:effectLst/>
                        <a:uLnTx/>
                        <a:uFillTx/>
                        <a:latin typeface="TT Norms Regular"/>
                        <a:ea typeface="+mn-ea"/>
                        <a:cs typeface="+mn-cs"/>
                      </a:rPr>
                      <a:t>  </a:t>
                    </a:r>
                    <a:endParaRPr kumimoji="0" lang="ru-RU" sz="1885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3" name="Полилиния: фигура 191">
                    <a:extLst>
                      <a:ext uri="{FF2B5EF4-FFF2-40B4-BE49-F238E27FC236}">
                        <a16:creationId xmlns:a16="http://schemas.microsoft.com/office/drawing/2014/main" id="{B3728782-A062-4EE5-9EE8-561EF5DC5716}"/>
                      </a:ext>
                    </a:extLst>
                  </p:cNvPr>
                  <p:cNvSpPr/>
                  <p:nvPr/>
                </p:nvSpPr>
                <p:spPr>
                  <a:xfrm>
                    <a:off x="2578264" y="5405453"/>
                    <a:ext cx="491904" cy="631883"/>
                  </a:xfrm>
                  <a:custGeom>
                    <a:avLst/>
                    <a:gdLst>
                      <a:gd name="connsiteX0" fmla="*/ 283119 w 1151462"/>
                      <a:gd name="connsiteY0" fmla="*/ 1173806 h 1479130"/>
                      <a:gd name="connsiteX1" fmla="*/ 402442 w 1151462"/>
                      <a:gd name="connsiteY1" fmla="*/ 1126376 h 1479130"/>
                      <a:gd name="connsiteX2" fmla="*/ 451529 w 1151462"/>
                      <a:gd name="connsiteY2" fmla="*/ 1078859 h 1479130"/>
                      <a:gd name="connsiteX3" fmla="*/ 598882 w 1151462"/>
                      <a:gd name="connsiteY3" fmla="*/ 1125750 h 1479130"/>
                      <a:gd name="connsiteX4" fmla="*/ 632267 w 1151462"/>
                      <a:gd name="connsiteY4" fmla="*/ 1191271 h 1479130"/>
                      <a:gd name="connsiteX5" fmla="*/ 631614 w 1151462"/>
                      <a:gd name="connsiteY5" fmla="*/ 1262090 h 1479130"/>
                      <a:gd name="connsiteX6" fmla="*/ 670974 w 1151462"/>
                      <a:gd name="connsiteY6" fmla="*/ 1311116 h 1479130"/>
                      <a:gd name="connsiteX7" fmla="*/ 739604 w 1151462"/>
                      <a:gd name="connsiteY7" fmla="*/ 1276795 h 1479130"/>
                      <a:gd name="connsiteX8" fmla="*/ 808509 w 1151462"/>
                      <a:gd name="connsiteY8" fmla="*/ 1426616 h 1479130"/>
                      <a:gd name="connsiteX9" fmla="*/ 849270 w 1151462"/>
                      <a:gd name="connsiteY9" fmla="*/ 1450471 h 1479130"/>
                      <a:gd name="connsiteX10" fmla="*/ 908584 w 1151462"/>
                      <a:gd name="connsiteY10" fmla="*/ 1474153 h 1479130"/>
                      <a:gd name="connsiteX11" fmla="*/ 1151462 w 1151462"/>
                      <a:gd name="connsiteY11" fmla="*/ 1201272 h 1479130"/>
                      <a:gd name="connsiteX12" fmla="*/ 1096558 w 1151462"/>
                      <a:gd name="connsiteY12" fmla="*/ 1208131 h 1479130"/>
                      <a:gd name="connsiteX13" fmla="*/ 1004217 w 1151462"/>
                      <a:gd name="connsiteY13" fmla="*/ 1180103 h 1479130"/>
                      <a:gd name="connsiteX14" fmla="*/ 979859 w 1151462"/>
                      <a:gd name="connsiteY14" fmla="*/ 1101721 h 1479130"/>
                      <a:gd name="connsiteX15" fmla="*/ 920278 w 1151462"/>
                      <a:gd name="connsiteY15" fmla="*/ 1020545 h 1479130"/>
                      <a:gd name="connsiteX16" fmla="*/ 899404 w 1151462"/>
                      <a:gd name="connsiteY16" fmla="*/ 933616 h 1479130"/>
                      <a:gd name="connsiteX17" fmla="*/ 933628 w 1151462"/>
                      <a:gd name="connsiteY17" fmla="*/ 868229 h 1479130"/>
                      <a:gd name="connsiteX18" fmla="*/ 891643 w 1151462"/>
                      <a:gd name="connsiteY18" fmla="*/ 771880 h 1479130"/>
                      <a:gd name="connsiteX19" fmla="*/ 923278 w 1151462"/>
                      <a:gd name="connsiteY19" fmla="*/ 670367 h 1479130"/>
                      <a:gd name="connsiteX20" fmla="*/ 955835 w 1151462"/>
                      <a:gd name="connsiteY20" fmla="*/ 611778 h 1479130"/>
                      <a:gd name="connsiteX21" fmla="*/ 932764 w 1151462"/>
                      <a:gd name="connsiteY21" fmla="*/ 562753 h 1479130"/>
                      <a:gd name="connsiteX22" fmla="*/ 839373 w 1151462"/>
                      <a:gd name="connsiteY22" fmla="*/ 560620 h 1479130"/>
                      <a:gd name="connsiteX23" fmla="*/ 791088 w 1151462"/>
                      <a:gd name="connsiteY23" fmla="*/ 516891 h 1479130"/>
                      <a:gd name="connsiteX24" fmla="*/ 789816 w 1151462"/>
                      <a:gd name="connsiteY24" fmla="*/ 461264 h 1479130"/>
                      <a:gd name="connsiteX25" fmla="*/ 808255 w 1151462"/>
                      <a:gd name="connsiteY25" fmla="*/ 298424 h 1479130"/>
                      <a:gd name="connsiteX26" fmla="*/ 821935 w 1151462"/>
                      <a:gd name="connsiteY26" fmla="*/ 265793 h 1479130"/>
                      <a:gd name="connsiteX27" fmla="*/ 819605 w 1151462"/>
                      <a:gd name="connsiteY27" fmla="*/ 191035 h 1479130"/>
                      <a:gd name="connsiteX28" fmla="*/ 819932 w 1151462"/>
                      <a:gd name="connsiteY28" fmla="*/ 23960 h 1479130"/>
                      <a:gd name="connsiteX29" fmla="*/ 762581 w 1151462"/>
                      <a:gd name="connsiteY29" fmla="*/ 1993 h 1479130"/>
                      <a:gd name="connsiteX30" fmla="*/ 671999 w 1151462"/>
                      <a:gd name="connsiteY30" fmla="*/ 9641 h 1479130"/>
                      <a:gd name="connsiteX31" fmla="*/ 489056 w 1151462"/>
                      <a:gd name="connsiteY31" fmla="*/ 240071 h 1479130"/>
                      <a:gd name="connsiteX32" fmla="*/ 427262 w 1151462"/>
                      <a:gd name="connsiteY32" fmla="*/ 202310 h 1479130"/>
                      <a:gd name="connsiteX33" fmla="*/ 513080 w 1151462"/>
                      <a:gd name="connsiteY33" fmla="*/ 119914 h 1479130"/>
                      <a:gd name="connsiteX34" fmla="*/ 458104 w 1151462"/>
                      <a:gd name="connsiteY34" fmla="*/ 70107 h 1479130"/>
                      <a:gd name="connsiteX35" fmla="*/ 389771 w 1151462"/>
                      <a:gd name="connsiteY35" fmla="*/ 54038 h 1479130"/>
                      <a:gd name="connsiteX36" fmla="*/ 391646 w 1151462"/>
                      <a:gd name="connsiteY36" fmla="*/ 119446 h 1479130"/>
                      <a:gd name="connsiteX37" fmla="*/ 388282 w 1151462"/>
                      <a:gd name="connsiteY37" fmla="*/ 178266 h 1479130"/>
                      <a:gd name="connsiteX38" fmla="*/ 310579 w 1151462"/>
                      <a:gd name="connsiteY38" fmla="*/ 178266 h 1479130"/>
                      <a:gd name="connsiteX39" fmla="*/ 324130 w 1151462"/>
                      <a:gd name="connsiteY39" fmla="*/ 223402 h 1479130"/>
                      <a:gd name="connsiteX40" fmla="*/ 389509 w 1151462"/>
                      <a:gd name="connsiteY40" fmla="*/ 257226 h 1479130"/>
                      <a:gd name="connsiteX41" fmla="*/ 334603 w 1151462"/>
                      <a:gd name="connsiteY41" fmla="*/ 349918 h 1479130"/>
                      <a:gd name="connsiteX42" fmla="*/ 340856 w 1151462"/>
                      <a:gd name="connsiteY42" fmla="*/ 396765 h 1479130"/>
                      <a:gd name="connsiteX43" fmla="*/ 277542 w 1151462"/>
                      <a:gd name="connsiteY43" fmla="*/ 386821 h 1479130"/>
                      <a:gd name="connsiteX44" fmla="*/ 264375 w 1151462"/>
                      <a:gd name="connsiteY44" fmla="*/ 419266 h 1479130"/>
                      <a:gd name="connsiteX45" fmla="*/ 247201 w 1151462"/>
                      <a:gd name="connsiteY45" fmla="*/ 471441 h 1479130"/>
                      <a:gd name="connsiteX46" fmla="*/ 174725 w 1151462"/>
                      <a:gd name="connsiteY46" fmla="*/ 497397 h 1479130"/>
                      <a:gd name="connsiteX47" fmla="*/ 76857 w 1151462"/>
                      <a:gd name="connsiteY47" fmla="*/ 662715 h 1479130"/>
                      <a:gd name="connsiteX48" fmla="*/ 58174 w 1151462"/>
                      <a:gd name="connsiteY48" fmla="*/ 864798 h 1479130"/>
                      <a:gd name="connsiteX49" fmla="*/ 9164 w 1151462"/>
                      <a:gd name="connsiteY49" fmla="*/ 893671 h 1479130"/>
                      <a:gd name="connsiteX50" fmla="*/ 27874 w 1151462"/>
                      <a:gd name="connsiteY50" fmla="*/ 936237 h 1479130"/>
                      <a:gd name="connsiteX51" fmla="*/ 77516 w 1151462"/>
                      <a:gd name="connsiteY51" fmla="*/ 978048 h 1479130"/>
                      <a:gd name="connsiteX52" fmla="*/ 138960 w 1151462"/>
                      <a:gd name="connsiteY52" fmla="*/ 1098284 h 1479130"/>
                      <a:gd name="connsiteX53" fmla="*/ 205111 w 1151462"/>
                      <a:gd name="connsiteY53" fmla="*/ 1119534 h 1479130"/>
                      <a:gd name="connsiteX54" fmla="*/ 264218 w 1151462"/>
                      <a:gd name="connsiteY54" fmla="*/ 1167991 h 1479130"/>
                      <a:gd name="connsiteX55" fmla="*/ 283118 w 1151462"/>
                      <a:gd name="connsiteY55" fmla="*/ 1173806 h 1479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1151462" h="1479130">
                        <a:moveTo>
                          <a:pt x="283119" y="1173806"/>
                        </a:moveTo>
                        <a:cubicBezTo>
                          <a:pt x="322553" y="1157490"/>
                          <a:pt x="364628" y="1145099"/>
                          <a:pt x="402442" y="1126376"/>
                        </a:cubicBezTo>
                        <a:cubicBezTo>
                          <a:pt x="419207" y="1112079"/>
                          <a:pt x="433007" y="1086440"/>
                          <a:pt x="451529" y="1078859"/>
                        </a:cubicBezTo>
                        <a:cubicBezTo>
                          <a:pt x="500647" y="1094490"/>
                          <a:pt x="549765" y="1110119"/>
                          <a:pt x="598882" y="1125750"/>
                        </a:cubicBezTo>
                        <a:cubicBezTo>
                          <a:pt x="608949" y="1147730"/>
                          <a:pt x="626918" y="1168668"/>
                          <a:pt x="632267" y="1191271"/>
                        </a:cubicBezTo>
                        <a:cubicBezTo>
                          <a:pt x="628924" y="1215364"/>
                          <a:pt x="609878" y="1241908"/>
                          <a:pt x="631614" y="1262090"/>
                        </a:cubicBezTo>
                        <a:cubicBezTo>
                          <a:pt x="645664" y="1275153"/>
                          <a:pt x="652194" y="1314733"/>
                          <a:pt x="670974" y="1311116"/>
                        </a:cubicBezTo>
                        <a:cubicBezTo>
                          <a:pt x="693851" y="1299676"/>
                          <a:pt x="716727" y="1288236"/>
                          <a:pt x="739604" y="1276795"/>
                        </a:cubicBezTo>
                        <a:cubicBezTo>
                          <a:pt x="763304" y="1326297"/>
                          <a:pt x="780695" y="1379580"/>
                          <a:pt x="808509" y="1426616"/>
                        </a:cubicBezTo>
                        <a:cubicBezTo>
                          <a:pt x="823786" y="1443940"/>
                          <a:pt x="838637" y="1477413"/>
                          <a:pt x="849270" y="1450471"/>
                        </a:cubicBezTo>
                        <a:cubicBezTo>
                          <a:pt x="868707" y="1456030"/>
                          <a:pt x="892519" y="1492135"/>
                          <a:pt x="908584" y="1474153"/>
                        </a:cubicBezTo>
                        <a:cubicBezTo>
                          <a:pt x="989544" y="1383193"/>
                          <a:pt x="1070503" y="1292232"/>
                          <a:pt x="1151462" y="1201272"/>
                        </a:cubicBezTo>
                        <a:cubicBezTo>
                          <a:pt x="1131219" y="1179296"/>
                          <a:pt x="1113347" y="1186957"/>
                          <a:pt x="1096558" y="1208131"/>
                        </a:cubicBezTo>
                        <a:cubicBezTo>
                          <a:pt x="1065128" y="1200203"/>
                          <a:pt x="1026317" y="1208356"/>
                          <a:pt x="1004217" y="1180103"/>
                        </a:cubicBezTo>
                        <a:cubicBezTo>
                          <a:pt x="986117" y="1159717"/>
                          <a:pt x="982727" y="1128502"/>
                          <a:pt x="979859" y="1101721"/>
                        </a:cubicBezTo>
                        <a:cubicBezTo>
                          <a:pt x="957755" y="1075965"/>
                          <a:pt x="923006" y="1057549"/>
                          <a:pt x="920278" y="1020545"/>
                        </a:cubicBezTo>
                        <a:cubicBezTo>
                          <a:pt x="914378" y="991706"/>
                          <a:pt x="900375" y="961813"/>
                          <a:pt x="899404" y="933616"/>
                        </a:cubicBezTo>
                        <a:cubicBezTo>
                          <a:pt x="909539" y="911762"/>
                          <a:pt x="929443" y="890351"/>
                          <a:pt x="933628" y="868229"/>
                        </a:cubicBezTo>
                        <a:cubicBezTo>
                          <a:pt x="920568" y="836035"/>
                          <a:pt x="900279" y="804441"/>
                          <a:pt x="891643" y="771880"/>
                        </a:cubicBezTo>
                        <a:cubicBezTo>
                          <a:pt x="903142" y="738570"/>
                          <a:pt x="906557" y="700785"/>
                          <a:pt x="923278" y="670367"/>
                        </a:cubicBezTo>
                        <a:cubicBezTo>
                          <a:pt x="937519" y="652156"/>
                          <a:pt x="963228" y="638407"/>
                          <a:pt x="955835" y="611778"/>
                        </a:cubicBezTo>
                        <a:cubicBezTo>
                          <a:pt x="953042" y="590538"/>
                          <a:pt x="967590" y="551954"/>
                          <a:pt x="932764" y="562753"/>
                        </a:cubicBezTo>
                        <a:cubicBezTo>
                          <a:pt x="901868" y="561267"/>
                          <a:pt x="869184" y="565687"/>
                          <a:pt x="839373" y="560620"/>
                        </a:cubicBezTo>
                        <a:cubicBezTo>
                          <a:pt x="825119" y="545058"/>
                          <a:pt x="789823" y="540761"/>
                          <a:pt x="791088" y="516891"/>
                        </a:cubicBezTo>
                        <a:cubicBezTo>
                          <a:pt x="807731" y="493719"/>
                          <a:pt x="783972" y="486431"/>
                          <a:pt x="789816" y="461264"/>
                        </a:cubicBezTo>
                        <a:cubicBezTo>
                          <a:pt x="795962" y="406984"/>
                          <a:pt x="802109" y="352704"/>
                          <a:pt x="808255" y="298424"/>
                        </a:cubicBezTo>
                        <a:cubicBezTo>
                          <a:pt x="829265" y="287254"/>
                          <a:pt x="862586" y="275865"/>
                          <a:pt x="821935" y="265793"/>
                        </a:cubicBezTo>
                        <a:cubicBezTo>
                          <a:pt x="814330" y="245026"/>
                          <a:pt x="821488" y="215280"/>
                          <a:pt x="819605" y="191035"/>
                        </a:cubicBezTo>
                        <a:cubicBezTo>
                          <a:pt x="818996" y="135544"/>
                          <a:pt x="824037" y="78476"/>
                          <a:pt x="819932" y="23960"/>
                        </a:cubicBezTo>
                        <a:cubicBezTo>
                          <a:pt x="812478" y="-5777"/>
                          <a:pt x="786769" y="-433"/>
                          <a:pt x="762581" y="1993"/>
                        </a:cubicBezTo>
                        <a:cubicBezTo>
                          <a:pt x="732861" y="5461"/>
                          <a:pt x="699307" y="1495"/>
                          <a:pt x="671999" y="9641"/>
                        </a:cubicBezTo>
                        <a:cubicBezTo>
                          <a:pt x="611018" y="86451"/>
                          <a:pt x="550037" y="163262"/>
                          <a:pt x="489056" y="240071"/>
                        </a:cubicBezTo>
                        <a:cubicBezTo>
                          <a:pt x="468458" y="227484"/>
                          <a:pt x="447860" y="214897"/>
                          <a:pt x="427262" y="202310"/>
                        </a:cubicBezTo>
                        <a:cubicBezTo>
                          <a:pt x="455869" y="174844"/>
                          <a:pt x="484474" y="147378"/>
                          <a:pt x="513080" y="119914"/>
                        </a:cubicBezTo>
                        <a:cubicBezTo>
                          <a:pt x="499914" y="97331"/>
                          <a:pt x="483970" y="77968"/>
                          <a:pt x="458104" y="70107"/>
                        </a:cubicBezTo>
                        <a:cubicBezTo>
                          <a:pt x="436628" y="57852"/>
                          <a:pt x="414999" y="46396"/>
                          <a:pt x="389771" y="54038"/>
                        </a:cubicBezTo>
                        <a:cubicBezTo>
                          <a:pt x="374896" y="63534"/>
                          <a:pt x="393206" y="99377"/>
                          <a:pt x="391646" y="119446"/>
                        </a:cubicBezTo>
                        <a:cubicBezTo>
                          <a:pt x="388232" y="137055"/>
                          <a:pt x="412792" y="179027"/>
                          <a:pt x="388282" y="178266"/>
                        </a:cubicBezTo>
                        <a:cubicBezTo>
                          <a:pt x="362381" y="178266"/>
                          <a:pt x="336480" y="178266"/>
                          <a:pt x="310579" y="178266"/>
                        </a:cubicBezTo>
                        <a:cubicBezTo>
                          <a:pt x="283716" y="200491"/>
                          <a:pt x="294582" y="214083"/>
                          <a:pt x="324130" y="223402"/>
                        </a:cubicBezTo>
                        <a:cubicBezTo>
                          <a:pt x="345922" y="234676"/>
                          <a:pt x="367715" y="245951"/>
                          <a:pt x="389509" y="257226"/>
                        </a:cubicBezTo>
                        <a:cubicBezTo>
                          <a:pt x="371206" y="288123"/>
                          <a:pt x="352905" y="319020"/>
                          <a:pt x="334603" y="349918"/>
                        </a:cubicBezTo>
                        <a:cubicBezTo>
                          <a:pt x="344524" y="367692"/>
                          <a:pt x="379158" y="392269"/>
                          <a:pt x="340856" y="396765"/>
                        </a:cubicBezTo>
                        <a:cubicBezTo>
                          <a:pt x="318337" y="415689"/>
                          <a:pt x="297992" y="400435"/>
                          <a:pt x="277542" y="386821"/>
                        </a:cubicBezTo>
                        <a:cubicBezTo>
                          <a:pt x="245217" y="358043"/>
                          <a:pt x="261151" y="397662"/>
                          <a:pt x="264375" y="419266"/>
                        </a:cubicBezTo>
                        <a:cubicBezTo>
                          <a:pt x="268799" y="442672"/>
                          <a:pt x="282591" y="471628"/>
                          <a:pt x="247201" y="471441"/>
                        </a:cubicBezTo>
                        <a:cubicBezTo>
                          <a:pt x="223689" y="480911"/>
                          <a:pt x="195414" y="484358"/>
                          <a:pt x="174725" y="497397"/>
                        </a:cubicBezTo>
                        <a:cubicBezTo>
                          <a:pt x="142684" y="552692"/>
                          <a:pt x="106115" y="606516"/>
                          <a:pt x="76857" y="662715"/>
                        </a:cubicBezTo>
                        <a:cubicBezTo>
                          <a:pt x="70122" y="729923"/>
                          <a:pt x="67438" y="798349"/>
                          <a:pt x="58174" y="864798"/>
                        </a:cubicBezTo>
                        <a:cubicBezTo>
                          <a:pt x="48801" y="888999"/>
                          <a:pt x="37010" y="908139"/>
                          <a:pt x="9164" y="893671"/>
                        </a:cubicBezTo>
                        <a:cubicBezTo>
                          <a:pt x="-7263" y="897652"/>
                          <a:pt x="-1946" y="944510"/>
                          <a:pt x="27874" y="936237"/>
                        </a:cubicBezTo>
                        <a:cubicBezTo>
                          <a:pt x="55617" y="935887"/>
                          <a:pt x="69151" y="953667"/>
                          <a:pt x="77516" y="978048"/>
                        </a:cubicBezTo>
                        <a:cubicBezTo>
                          <a:pt x="97997" y="1018126"/>
                          <a:pt x="118479" y="1058205"/>
                          <a:pt x="138960" y="1098284"/>
                        </a:cubicBezTo>
                        <a:cubicBezTo>
                          <a:pt x="162527" y="1102413"/>
                          <a:pt x="193347" y="1092407"/>
                          <a:pt x="205111" y="1119534"/>
                        </a:cubicBezTo>
                        <a:cubicBezTo>
                          <a:pt x="222629" y="1138948"/>
                          <a:pt x="234997" y="1166053"/>
                          <a:pt x="264218" y="1167991"/>
                        </a:cubicBezTo>
                        <a:cubicBezTo>
                          <a:pt x="270518" y="1169929"/>
                          <a:pt x="276818" y="1171868"/>
                          <a:pt x="283118" y="1173806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4" name="Полилиния: фигура 192">
                    <a:extLst>
                      <a:ext uri="{FF2B5EF4-FFF2-40B4-BE49-F238E27FC236}">
                        <a16:creationId xmlns:a16="http://schemas.microsoft.com/office/drawing/2014/main" id="{0942DD61-27EB-4D61-8283-FAAE1E8CE9C4}"/>
                      </a:ext>
                    </a:extLst>
                  </p:cNvPr>
                  <p:cNvSpPr/>
                  <p:nvPr/>
                </p:nvSpPr>
                <p:spPr>
                  <a:xfrm>
                    <a:off x="2914748" y="5206050"/>
                    <a:ext cx="567532" cy="785908"/>
                  </a:xfrm>
                  <a:custGeom>
                    <a:avLst/>
                    <a:gdLst>
                      <a:gd name="connsiteX0" fmla="*/ 930137 w 1328494"/>
                      <a:gd name="connsiteY0" fmla="*/ 964293 h 1839675"/>
                      <a:gd name="connsiteX1" fmla="*/ 960304 w 1328494"/>
                      <a:gd name="connsiteY1" fmla="*/ 898718 h 1839675"/>
                      <a:gd name="connsiteX2" fmla="*/ 904780 w 1328494"/>
                      <a:gd name="connsiteY2" fmla="*/ 863735 h 1839675"/>
                      <a:gd name="connsiteX3" fmla="*/ 904063 w 1328494"/>
                      <a:gd name="connsiteY3" fmla="*/ 799515 h 1839675"/>
                      <a:gd name="connsiteX4" fmla="*/ 926594 w 1328494"/>
                      <a:gd name="connsiteY4" fmla="*/ 749556 h 1839675"/>
                      <a:gd name="connsiteX5" fmla="*/ 970566 w 1328494"/>
                      <a:gd name="connsiteY5" fmla="*/ 711618 h 1839675"/>
                      <a:gd name="connsiteX6" fmla="*/ 1077718 w 1328494"/>
                      <a:gd name="connsiteY6" fmla="*/ 699964 h 1839675"/>
                      <a:gd name="connsiteX7" fmla="*/ 1136075 w 1328494"/>
                      <a:gd name="connsiteY7" fmla="*/ 717134 h 1839675"/>
                      <a:gd name="connsiteX8" fmla="*/ 1186015 w 1328494"/>
                      <a:gd name="connsiteY8" fmla="*/ 695507 h 1839675"/>
                      <a:gd name="connsiteX9" fmla="*/ 1322130 w 1328494"/>
                      <a:gd name="connsiteY9" fmla="*/ 744729 h 1839675"/>
                      <a:gd name="connsiteX10" fmla="*/ 1280651 w 1328494"/>
                      <a:gd name="connsiteY10" fmla="*/ 675384 h 1839675"/>
                      <a:gd name="connsiteX11" fmla="*/ 1301543 w 1328494"/>
                      <a:gd name="connsiteY11" fmla="*/ 622378 h 1839675"/>
                      <a:gd name="connsiteX12" fmla="*/ 1293161 w 1328494"/>
                      <a:gd name="connsiteY12" fmla="*/ 626122 h 1839675"/>
                      <a:gd name="connsiteX13" fmla="*/ 1238593 w 1328494"/>
                      <a:gd name="connsiteY13" fmla="*/ 599717 h 1839675"/>
                      <a:gd name="connsiteX14" fmla="*/ 971249 w 1328494"/>
                      <a:gd name="connsiteY14" fmla="*/ 0 h 1839675"/>
                      <a:gd name="connsiteX15" fmla="*/ 782558 w 1328494"/>
                      <a:gd name="connsiteY15" fmla="*/ 116376 h 1839675"/>
                      <a:gd name="connsiteX16" fmla="*/ 781924 w 1328494"/>
                      <a:gd name="connsiteY16" fmla="*/ 197588 h 1839675"/>
                      <a:gd name="connsiteX17" fmla="*/ 721500 w 1328494"/>
                      <a:gd name="connsiteY17" fmla="*/ 248018 h 1839675"/>
                      <a:gd name="connsiteX18" fmla="*/ 707034 w 1328494"/>
                      <a:gd name="connsiteY18" fmla="*/ 346380 h 1839675"/>
                      <a:gd name="connsiteX19" fmla="*/ 806271 w 1328494"/>
                      <a:gd name="connsiteY19" fmla="*/ 428614 h 1839675"/>
                      <a:gd name="connsiteX20" fmla="*/ 888947 w 1328494"/>
                      <a:gd name="connsiteY20" fmla="*/ 480255 h 1839675"/>
                      <a:gd name="connsiteX21" fmla="*/ 919844 w 1328494"/>
                      <a:gd name="connsiteY21" fmla="*/ 559215 h 1839675"/>
                      <a:gd name="connsiteX22" fmla="*/ 678550 w 1328494"/>
                      <a:gd name="connsiteY22" fmla="*/ 662171 h 1839675"/>
                      <a:gd name="connsiteX23" fmla="*/ 555336 w 1328494"/>
                      <a:gd name="connsiteY23" fmla="*/ 682117 h 1839675"/>
                      <a:gd name="connsiteX24" fmla="*/ 429025 w 1328494"/>
                      <a:gd name="connsiteY24" fmla="*/ 651907 h 1839675"/>
                      <a:gd name="connsiteX25" fmla="*/ 370684 w 1328494"/>
                      <a:gd name="connsiteY25" fmla="*/ 524891 h 1839675"/>
                      <a:gd name="connsiteX26" fmla="*/ 212794 w 1328494"/>
                      <a:gd name="connsiteY26" fmla="*/ 524891 h 1839675"/>
                      <a:gd name="connsiteX27" fmla="*/ 191744 w 1328494"/>
                      <a:gd name="connsiteY27" fmla="*/ 737115 h 1839675"/>
                      <a:gd name="connsiteX28" fmla="*/ 114597 w 1328494"/>
                      <a:gd name="connsiteY28" fmla="*/ 745591 h 1839675"/>
                      <a:gd name="connsiteX29" fmla="*/ 37996 w 1328494"/>
                      <a:gd name="connsiteY29" fmla="*/ 755704 h 1839675"/>
                      <a:gd name="connsiteX30" fmla="*/ 13295 w 1328494"/>
                      <a:gd name="connsiteY30" fmla="*/ 829727 h 1839675"/>
                      <a:gd name="connsiteX31" fmla="*/ 0 w 1328494"/>
                      <a:gd name="connsiteY31" fmla="*/ 947138 h 1839675"/>
                      <a:gd name="connsiteX32" fmla="*/ 22733 w 1328494"/>
                      <a:gd name="connsiteY32" fmla="*/ 1008060 h 1839675"/>
                      <a:gd name="connsiteX33" fmla="*/ 101303 w 1328494"/>
                      <a:gd name="connsiteY33" fmla="*/ 1029520 h 1839675"/>
                      <a:gd name="connsiteX34" fmla="*/ 168183 w 1328494"/>
                      <a:gd name="connsiteY34" fmla="*/ 1048076 h 1839675"/>
                      <a:gd name="connsiteX35" fmla="*/ 146240 w 1328494"/>
                      <a:gd name="connsiteY35" fmla="*/ 1125556 h 1839675"/>
                      <a:gd name="connsiteX36" fmla="*/ 104523 w 1328494"/>
                      <a:gd name="connsiteY36" fmla="*/ 1236717 h 1839675"/>
                      <a:gd name="connsiteX37" fmla="*/ 147595 w 1328494"/>
                      <a:gd name="connsiteY37" fmla="*/ 1338484 h 1839675"/>
                      <a:gd name="connsiteX38" fmla="*/ 112267 w 1328494"/>
                      <a:gd name="connsiteY38" fmla="*/ 1412662 h 1839675"/>
                      <a:gd name="connsiteX39" fmla="*/ 147282 w 1328494"/>
                      <a:gd name="connsiteY39" fmla="*/ 1523555 h 1839675"/>
                      <a:gd name="connsiteX40" fmla="*/ 195643 w 1328494"/>
                      <a:gd name="connsiteY40" fmla="*/ 1599375 h 1839675"/>
                      <a:gd name="connsiteX41" fmla="*/ 259777 w 1328494"/>
                      <a:gd name="connsiteY41" fmla="*/ 1667881 h 1839675"/>
                      <a:gd name="connsiteX42" fmla="*/ 336365 w 1328494"/>
                      <a:gd name="connsiteY42" fmla="*/ 1650870 h 1839675"/>
                      <a:gd name="connsiteX43" fmla="*/ 382162 w 1328494"/>
                      <a:gd name="connsiteY43" fmla="*/ 1704858 h 1839675"/>
                      <a:gd name="connsiteX44" fmla="*/ 370684 w 1328494"/>
                      <a:gd name="connsiteY44" fmla="*/ 1822521 h 1839675"/>
                      <a:gd name="connsiteX45" fmla="*/ 497676 w 1328494"/>
                      <a:gd name="connsiteY45" fmla="*/ 1839676 h 1839675"/>
                      <a:gd name="connsiteX46" fmla="*/ 559778 w 1328494"/>
                      <a:gd name="connsiteY46" fmla="*/ 1806291 h 1839675"/>
                      <a:gd name="connsiteX47" fmla="*/ 583478 w 1328494"/>
                      <a:gd name="connsiteY47" fmla="*/ 1748479 h 1839675"/>
                      <a:gd name="connsiteX48" fmla="*/ 662295 w 1328494"/>
                      <a:gd name="connsiteY48" fmla="*/ 1737814 h 1839675"/>
                      <a:gd name="connsiteX49" fmla="*/ 744971 w 1328494"/>
                      <a:gd name="connsiteY49" fmla="*/ 1761135 h 1839675"/>
                      <a:gd name="connsiteX50" fmla="*/ 812160 w 1328494"/>
                      <a:gd name="connsiteY50" fmla="*/ 1756514 h 1839675"/>
                      <a:gd name="connsiteX51" fmla="*/ 895821 w 1328494"/>
                      <a:gd name="connsiteY51" fmla="*/ 1558193 h 1839675"/>
                      <a:gd name="connsiteX52" fmla="*/ 923576 w 1328494"/>
                      <a:gd name="connsiteY52" fmla="*/ 1490204 h 1839675"/>
                      <a:gd name="connsiteX53" fmla="*/ 955689 w 1328494"/>
                      <a:gd name="connsiteY53" fmla="*/ 1434270 h 1839675"/>
                      <a:gd name="connsiteX54" fmla="*/ 969408 w 1328494"/>
                      <a:gd name="connsiteY54" fmla="*/ 1145455 h 1839675"/>
                      <a:gd name="connsiteX55" fmla="*/ 916909 w 1328494"/>
                      <a:gd name="connsiteY55" fmla="*/ 1120268 h 1839675"/>
                      <a:gd name="connsiteX56" fmla="*/ 885511 w 1328494"/>
                      <a:gd name="connsiteY56" fmla="*/ 1026083 h 1839675"/>
                      <a:gd name="connsiteX57" fmla="*/ 930138 w 1328494"/>
                      <a:gd name="connsiteY57" fmla="*/ 964293 h 1839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</a:cxnLst>
                    <a:rect l="l" t="t" r="r" b="b"/>
                    <a:pathLst>
                      <a:path w="1328494" h="1839675">
                        <a:moveTo>
                          <a:pt x="930137" y="964293"/>
                        </a:moveTo>
                        <a:cubicBezTo>
                          <a:pt x="960686" y="951840"/>
                          <a:pt x="970878" y="930045"/>
                          <a:pt x="960304" y="898718"/>
                        </a:cubicBezTo>
                        <a:cubicBezTo>
                          <a:pt x="971171" y="856402"/>
                          <a:pt x="921985" y="878272"/>
                          <a:pt x="904780" y="863735"/>
                        </a:cubicBezTo>
                        <a:cubicBezTo>
                          <a:pt x="905547" y="843077"/>
                          <a:pt x="866408" y="792726"/>
                          <a:pt x="904063" y="799515"/>
                        </a:cubicBezTo>
                        <a:cubicBezTo>
                          <a:pt x="948201" y="812653"/>
                          <a:pt x="933260" y="777740"/>
                          <a:pt x="926594" y="749556"/>
                        </a:cubicBezTo>
                        <a:cubicBezTo>
                          <a:pt x="904861" y="710450"/>
                          <a:pt x="941613" y="713869"/>
                          <a:pt x="970566" y="711618"/>
                        </a:cubicBezTo>
                        <a:cubicBezTo>
                          <a:pt x="1006283" y="707733"/>
                          <a:pt x="1042000" y="703848"/>
                          <a:pt x="1077718" y="699964"/>
                        </a:cubicBezTo>
                        <a:cubicBezTo>
                          <a:pt x="1065683" y="741097"/>
                          <a:pt x="1113544" y="714873"/>
                          <a:pt x="1136075" y="717134"/>
                        </a:cubicBezTo>
                        <a:cubicBezTo>
                          <a:pt x="1107234" y="678622"/>
                          <a:pt x="1163208" y="698476"/>
                          <a:pt x="1186015" y="695507"/>
                        </a:cubicBezTo>
                        <a:cubicBezTo>
                          <a:pt x="1235001" y="696157"/>
                          <a:pt x="1276489" y="729500"/>
                          <a:pt x="1322130" y="744729"/>
                        </a:cubicBezTo>
                        <a:cubicBezTo>
                          <a:pt x="1317847" y="729818"/>
                          <a:pt x="1292879" y="697125"/>
                          <a:pt x="1280651" y="675384"/>
                        </a:cubicBezTo>
                        <a:cubicBezTo>
                          <a:pt x="1250182" y="646380"/>
                          <a:pt x="1266581" y="631569"/>
                          <a:pt x="1301543" y="622378"/>
                        </a:cubicBezTo>
                        <a:cubicBezTo>
                          <a:pt x="1348186" y="601501"/>
                          <a:pt x="1326942" y="611006"/>
                          <a:pt x="1293161" y="626122"/>
                        </a:cubicBezTo>
                        <a:cubicBezTo>
                          <a:pt x="1261618" y="652119"/>
                          <a:pt x="1247370" y="633046"/>
                          <a:pt x="1238593" y="599717"/>
                        </a:cubicBezTo>
                        <a:cubicBezTo>
                          <a:pt x="1150215" y="399483"/>
                          <a:pt x="1060945" y="199647"/>
                          <a:pt x="971249" y="0"/>
                        </a:cubicBezTo>
                        <a:cubicBezTo>
                          <a:pt x="908352" y="38792"/>
                          <a:pt x="845455" y="77583"/>
                          <a:pt x="782558" y="116376"/>
                        </a:cubicBezTo>
                        <a:cubicBezTo>
                          <a:pt x="780593" y="142465"/>
                          <a:pt x="791111" y="175541"/>
                          <a:pt x="781924" y="197588"/>
                        </a:cubicBezTo>
                        <a:cubicBezTo>
                          <a:pt x="762395" y="214820"/>
                          <a:pt x="720113" y="216321"/>
                          <a:pt x="721500" y="248018"/>
                        </a:cubicBezTo>
                        <a:cubicBezTo>
                          <a:pt x="716678" y="280805"/>
                          <a:pt x="711857" y="313593"/>
                          <a:pt x="707034" y="346380"/>
                        </a:cubicBezTo>
                        <a:cubicBezTo>
                          <a:pt x="743591" y="370056"/>
                          <a:pt x="786150" y="387285"/>
                          <a:pt x="806271" y="428614"/>
                        </a:cubicBezTo>
                        <a:cubicBezTo>
                          <a:pt x="821023" y="461933"/>
                          <a:pt x="859853" y="464973"/>
                          <a:pt x="888947" y="480255"/>
                        </a:cubicBezTo>
                        <a:cubicBezTo>
                          <a:pt x="899246" y="506575"/>
                          <a:pt x="909546" y="532894"/>
                          <a:pt x="919844" y="559215"/>
                        </a:cubicBezTo>
                        <a:cubicBezTo>
                          <a:pt x="840458" y="596203"/>
                          <a:pt x="764838" y="642807"/>
                          <a:pt x="678550" y="662171"/>
                        </a:cubicBezTo>
                        <a:cubicBezTo>
                          <a:pt x="637507" y="669792"/>
                          <a:pt x="597093" y="699606"/>
                          <a:pt x="555336" y="682117"/>
                        </a:cubicBezTo>
                        <a:cubicBezTo>
                          <a:pt x="513232" y="672046"/>
                          <a:pt x="471129" y="661976"/>
                          <a:pt x="429025" y="651907"/>
                        </a:cubicBezTo>
                        <a:cubicBezTo>
                          <a:pt x="409578" y="609568"/>
                          <a:pt x="390131" y="567229"/>
                          <a:pt x="370684" y="524891"/>
                        </a:cubicBezTo>
                        <a:cubicBezTo>
                          <a:pt x="318053" y="524891"/>
                          <a:pt x="265424" y="524891"/>
                          <a:pt x="212794" y="524891"/>
                        </a:cubicBezTo>
                        <a:cubicBezTo>
                          <a:pt x="204559" y="595423"/>
                          <a:pt x="208557" y="668055"/>
                          <a:pt x="191744" y="737115"/>
                        </a:cubicBezTo>
                        <a:cubicBezTo>
                          <a:pt x="181643" y="761096"/>
                          <a:pt x="138298" y="740036"/>
                          <a:pt x="114597" y="745591"/>
                        </a:cubicBezTo>
                        <a:cubicBezTo>
                          <a:pt x="85757" y="746966"/>
                          <a:pt x="58740" y="735925"/>
                          <a:pt x="37996" y="755704"/>
                        </a:cubicBezTo>
                        <a:cubicBezTo>
                          <a:pt x="6501" y="764728"/>
                          <a:pt x="21648" y="805132"/>
                          <a:pt x="13295" y="829727"/>
                        </a:cubicBezTo>
                        <a:cubicBezTo>
                          <a:pt x="8863" y="868864"/>
                          <a:pt x="4431" y="908001"/>
                          <a:pt x="0" y="947138"/>
                        </a:cubicBezTo>
                        <a:cubicBezTo>
                          <a:pt x="28730" y="961283"/>
                          <a:pt x="-20239" y="997830"/>
                          <a:pt x="22733" y="1008060"/>
                        </a:cubicBezTo>
                        <a:cubicBezTo>
                          <a:pt x="44473" y="1029917"/>
                          <a:pt x="72068" y="1032430"/>
                          <a:pt x="101303" y="1029520"/>
                        </a:cubicBezTo>
                        <a:cubicBezTo>
                          <a:pt x="122807" y="1036495"/>
                          <a:pt x="175340" y="1012435"/>
                          <a:pt x="168183" y="1048076"/>
                        </a:cubicBezTo>
                        <a:cubicBezTo>
                          <a:pt x="168186" y="1076750"/>
                          <a:pt x="174666" y="1107945"/>
                          <a:pt x="146240" y="1125556"/>
                        </a:cubicBezTo>
                        <a:cubicBezTo>
                          <a:pt x="116201" y="1153676"/>
                          <a:pt x="119449" y="1200228"/>
                          <a:pt x="104523" y="1236717"/>
                        </a:cubicBezTo>
                        <a:cubicBezTo>
                          <a:pt x="110709" y="1271317"/>
                          <a:pt x="134675" y="1304442"/>
                          <a:pt x="147595" y="1338484"/>
                        </a:cubicBezTo>
                        <a:cubicBezTo>
                          <a:pt x="138023" y="1363496"/>
                          <a:pt x="110043" y="1386115"/>
                          <a:pt x="112267" y="1412662"/>
                        </a:cubicBezTo>
                        <a:cubicBezTo>
                          <a:pt x="125320" y="1448824"/>
                          <a:pt x="127351" y="1491385"/>
                          <a:pt x="147282" y="1523555"/>
                        </a:cubicBezTo>
                        <a:cubicBezTo>
                          <a:pt x="167686" y="1546769"/>
                          <a:pt x="200724" y="1563908"/>
                          <a:pt x="195643" y="1599375"/>
                        </a:cubicBezTo>
                        <a:cubicBezTo>
                          <a:pt x="201880" y="1632174"/>
                          <a:pt x="222173" y="1668582"/>
                          <a:pt x="259777" y="1667881"/>
                        </a:cubicBezTo>
                        <a:cubicBezTo>
                          <a:pt x="288948" y="1674487"/>
                          <a:pt x="317632" y="1679446"/>
                          <a:pt x="336365" y="1650870"/>
                        </a:cubicBezTo>
                        <a:cubicBezTo>
                          <a:pt x="355832" y="1667594"/>
                          <a:pt x="394462" y="1671039"/>
                          <a:pt x="382162" y="1704858"/>
                        </a:cubicBezTo>
                        <a:cubicBezTo>
                          <a:pt x="378336" y="1744079"/>
                          <a:pt x="374510" y="1783301"/>
                          <a:pt x="370684" y="1822521"/>
                        </a:cubicBezTo>
                        <a:cubicBezTo>
                          <a:pt x="413014" y="1828239"/>
                          <a:pt x="455345" y="1833958"/>
                          <a:pt x="497676" y="1839676"/>
                        </a:cubicBezTo>
                        <a:cubicBezTo>
                          <a:pt x="507096" y="1807047"/>
                          <a:pt x="527135" y="1794659"/>
                          <a:pt x="559778" y="1806291"/>
                        </a:cubicBezTo>
                        <a:cubicBezTo>
                          <a:pt x="599644" y="1822538"/>
                          <a:pt x="578214" y="1770678"/>
                          <a:pt x="583478" y="1748479"/>
                        </a:cubicBezTo>
                        <a:cubicBezTo>
                          <a:pt x="593684" y="1729319"/>
                          <a:pt x="638340" y="1743621"/>
                          <a:pt x="662295" y="1737814"/>
                        </a:cubicBezTo>
                        <a:cubicBezTo>
                          <a:pt x="693503" y="1730339"/>
                          <a:pt x="719360" y="1745222"/>
                          <a:pt x="744971" y="1761135"/>
                        </a:cubicBezTo>
                        <a:cubicBezTo>
                          <a:pt x="765117" y="1775851"/>
                          <a:pt x="807382" y="1793653"/>
                          <a:pt x="812160" y="1756514"/>
                        </a:cubicBezTo>
                        <a:cubicBezTo>
                          <a:pt x="840047" y="1690407"/>
                          <a:pt x="867934" y="1624299"/>
                          <a:pt x="895821" y="1558193"/>
                        </a:cubicBezTo>
                        <a:cubicBezTo>
                          <a:pt x="932186" y="1561202"/>
                          <a:pt x="914764" y="1513283"/>
                          <a:pt x="923576" y="1490204"/>
                        </a:cubicBezTo>
                        <a:cubicBezTo>
                          <a:pt x="911932" y="1446211"/>
                          <a:pt x="968489" y="1477382"/>
                          <a:pt x="955689" y="1434270"/>
                        </a:cubicBezTo>
                        <a:cubicBezTo>
                          <a:pt x="959522" y="1338138"/>
                          <a:pt x="969206" y="1240904"/>
                          <a:pt x="969408" y="1145455"/>
                        </a:cubicBezTo>
                        <a:cubicBezTo>
                          <a:pt x="966686" y="1095996"/>
                          <a:pt x="931481" y="1132595"/>
                          <a:pt x="916909" y="1120268"/>
                        </a:cubicBezTo>
                        <a:cubicBezTo>
                          <a:pt x="906444" y="1088873"/>
                          <a:pt x="895977" y="1057478"/>
                          <a:pt x="885511" y="1026083"/>
                        </a:cubicBezTo>
                        <a:cubicBezTo>
                          <a:pt x="900386" y="1005486"/>
                          <a:pt x="915262" y="984889"/>
                          <a:pt x="930138" y="964293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5" name="Полилиния: фигура 193">
                    <a:extLst>
                      <a:ext uri="{FF2B5EF4-FFF2-40B4-BE49-F238E27FC236}">
                        <a16:creationId xmlns:a16="http://schemas.microsoft.com/office/drawing/2014/main" id="{442E4436-B051-42F7-8DAD-B99795522E91}"/>
                      </a:ext>
                    </a:extLst>
                  </p:cNvPr>
                  <p:cNvSpPr/>
                  <p:nvPr/>
                </p:nvSpPr>
                <p:spPr>
                  <a:xfrm>
                    <a:off x="2565922" y="4472204"/>
                    <a:ext cx="1076597" cy="757144"/>
                  </a:xfrm>
                  <a:custGeom>
                    <a:avLst/>
                    <a:gdLst>
                      <a:gd name="connsiteX0" fmla="*/ 1324186 w 2520128"/>
                      <a:gd name="connsiteY0" fmla="*/ 872140 h 1772343"/>
                      <a:gd name="connsiteX1" fmla="*/ 1324040 w 2520128"/>
                      <a:gd name="connsiteY1" fmla="*/ 871994 h 1772343"/>
                      <a:gd name="connsiteX2" fmla="*/ 1324040 w 2520128"/>
                      <a:gd name="connsiteY2" fmla="*/ 872140 h 1772343"/>
                      <a:gd name="connsiteX3" fmla="*/ 1298770 w 2520128"/>
                      <a:gd name="connsiteY3" fmla="*/ 883161 h 1772343"/>
                      <a:gd name="connsiteX4" fmla="*/ 1297742 w 2520128"/>
                      <a:gd name="connsiteY4" fmla="*/ 884043 h 1772343"/>
                      <a:gd name="connsiteX5" fmla="*/ 1207973 w 2520128"/>
                      <a:gd name="connsiteY5" fmla="*/ 938267 h 1772343"/>
                      <a:gd name="connsiteX6" fmla="*/ 1214878 w 2520128"/>
                      <a:gd name="connsiteY6" fmla="*/ 952374 h 1772343"/>
                      <a:gd name="connsiteX7" fmla="*/ 1208120 w 2520128"/>
                      <a:gd name="connsiteY7" fmla="*/ 961484 h 1772343"/>
                      <a:gd name="connsiteX8" fmla="*/ 1251315 w 2520128"/>
                      <a:gd name="connsiteY8" fmla="*/ 983821 h 1772343"/>
                      <a:gd name="connsiteX9" fmla="*/ 1245438 w 2520128"/>
                      <a:gd name="connsiteY9" fmla="*/ 990580 h 1772343"/>
                      <a:gd name="connsiteX10" fmla="*/ 1252196 w 2520128"/>
                      <a:gd name="connsiteY10" fmla="*/ 994695 h 1772343"/>
                      <a:gd name="connsiteX11" fmla="*/ 1246613 w 2520128"/>
                      <a:gd name="connsiteY11" fmla="*/ 1006304 h 1772343"/>
                      <a:gd name="connsiteX12" fmla="*/ 1235006 w 2520128"/>
                      <a:gd name="connsiteY12" fmla="*/ 1020411 h 1772343"/>
                      <a:gd name="connsiteX13" fmla="*/ 1223694 w 2520128"/>
                      <a:gd name="connsiteY13" fmla="*/ 1032901 h 1772343"/>
                      <a:gd name="connsiteX14" fmla="*/ 1267770 w 2520128"/>
                      <a:gd name="connsiteY14" fmla="*/ 1080219 h 1772343"/>
                      <a:gd name="connsiteX15" fmla="*/ 1290689 w 2520128"/>
                      <a:gd name="connsiteY15" fmla="*/ 1104318 h 1772343"/>
                      <a:gd name="connsiteX16" fmla="*/ 1284959 w 2520128"/>
                      <a:gd name="connsiteY16" fmla="*/ 1108433 h 1772343"/>
                      <a:gd name="connsiteX17" fmla="*/ 1286869 w 2520128"/>
                      <a:gd name="connsiteY17" fmla="*/ 1109168 h 1772343"/>
                      <a:gd name="connsiteX18" fmla="*/ 1276585 w 2520128"/>
                      <a:gd name="connsiteY18" fmla="*/ 1118425 h 1772343"/>
                      <a:gd name="connsiteX19" fmla="*/ 1269680 w 2520128"/>
                      <a:gd name="connsiteY19" fmla="*/ 1124303 h 1772343"/>
                      <a:gd name="connsiteX20" fmla="*/ 1270708 w 2520128"/>
                      <a:gd name="connsiteY20" fmla="*/ 1125038 h 1772343"/>
                      <a:gd name="connsiteX21" fmla="*/ 1271737 w 2520128"/>
                      <a:gd name="connsiteY21" fmla="*/ 1125920 h 1772343"/>
                      <a:gd name="connsiteX22" fmla="*/ 1272618 w 2520128"/>
                      <a:gd name="connsiteY22" fmla="*/ 1127536 h 1772343"/>
                      <a:gd name="connsiteX23" fmla="*/ 1251609 w 2520128"/>
                      <a:gd name="connsiteY23" fmla="*/ 1144141 h 1772343"/>
                      <a:gd name="connsiteX24" fmla="*/ 1249699 w 2520128"/>
                      <a:gd name="connsiteY24" fmla="*/ 1145023 h 1772343"/>
                      <a:gd name="connsiteX25" fmla="*/ 1246907 w 2520128"/>
                      <a:gd name="connsiteY25" fmla="*/ 1145023 h 1772343"/>
                      <a:gd name="connsiteX26" fmla="*/ 1244997 w 2520128"/>
                      <a:gd name="connsiteY26" fmla="*/ 1144141 h 1772343"/>
                      <a:gd name="connsiteX27" fmla="*/ 1243969 w 2520128"/>
                      <a:gd name="connsiteY27" fmla="*/ 1144141 h 1772343"/>
                      <a:gd name="connsiteX28" fmla="*/ 1243087 w 2520128"/>
                      <a:gd name="connsiteY28" fmla="*/ 1143406 h 1772343"/>
                      <a:gd name="connsiteX29" fmla="*/ 1243087 w 2520128"/>
                      <a:gd name="connsiteY29" fmla="*/ 1142672 h 1772343"/>
                      <a:gd name="connsiteX30" fmla="*/ 1242206 w 2520128"/>
                      <a:gd name="connsiteY30" fmla="*/ 1142672 h 1772343"/>
                      <a:gd name="connsiteX31" fmla="*/ 1239267 w 2520128"/>
                      <a:gd name="connsiteY31" fmla="*/ 1143406 h 1772343"/>
                      <a:gd name="connsiteX32" fmla="*/ 1240149 w 2520128"/>
                      <a:gd name="connsiteY32" fmla="*/ 1145023 h 1772343"/>
                      <a:gd name="connsiteX33" fmla="*/ 1239267 w 2520128"/>
                      <a:gd name="connsiteY33" fmla="*/ 1147521 h 1772343"/>
                      <a:gd name="connsiteX34" fmla="*/ 1237357 w 2520128"/>
                      <a:gd name="connsiteY34" fmla="*/ 1145170 h 1772343"/>
                      <a:gd name="connsiteX35" fmla="*/ 1232509 w 2520128"/>
                      <a:gd name="connsiteY35" fmla="*/ 1136794 h 1772343"/>
                      <a:gd name="connsiteX36" fmla="*/ 1229717 w 2520128"/>
                      <a:gd name="connsiteY36" fmla="*/ 1138410 h 1772343"/>
                      <a:gd name="connsiteX37" fmla="*/ 1204741 w 2520128"/>
                      <a:gd name="connsiteY37" fmla="*/ 1111960 h 1772343"/>
                      <a:gd name="connsiteX38" fmla="*/ 1180940 w 2520128"/>
                      <a:gd name="connsiteY38" fmla="*/ 1129446 h 1772343"/>
                      <a:gd name="connsiteX39" fmla="*/ 1156992 w 2520128"/>
                      <a:gd name="connsiteY39" fmla="*/ 1147815 h 1772343"/>
                      <a:gd name="connsiteX40" fmla="*/ 1090877 w 2520128"/>
                      <a:gd name="connsiteY40" fmla="*/ 1098881 h 1772343"/>
                      <a:gd name="connsiteX41" fmla="*/ 1056498 w 2520128"/>
                      <a:gd name="connsiteY41" fmla="*/ 1121511 h 1772343"/>
                      <a:gd name="connsiteX42" fmla="*/ 1032697 w 2520128"/>
                      <a:gd name="connsiteY42" fmla="*/ 1140614 h 1772343"/>
                      <a:gd name="connsiteX43" fmla="*/ 1042247 w 2520128"/>
                      <a:gd name="connsiteY43" fmla="*/ 1151342 h 1772343"/>
                      <a:gd name="connsiteX44" fmla="*/ 1034607 w 2520128"/>
                      <a:gd name="connsiteY44" fmla="*/ 1156485 h 1772343"/>
                      <a:gd name="connsiteX45" fmla="*/ 1025938 w 2520128"/>
                      <a:gd name="connsiteY45" fmla="*/ 1145611 h 1772343"/>
                      <a:gd name="connsiteX46" fmla="*/ 1016389 w 2520128"/>
                      <a:gd name="connsiteY46" fmla="*/ 1153987 h 1772343"/>
                      <a:gd name="connsiteX47" fmla="*/ 1015507 w 2520128"/>
                      <a:gd name="connsiteY47" fmla="*/ 1143994 h 1772343"/>
                      <a:gd name="connsiteX48" fmla="*/ 1013450 w 2520128"/>
                      <a:gd name="connsiteY48" fmla="*/ 1080806 h 1772343"/>
                      <a:gd name="connsiteX49" fmla="*/ 1012422 w 2520128"/>
                      <a:gd name="connsiteY49" fmla="*/ 1056707 h 1772343"/>
                      <a:gd name="connsiteX50" fmla="*/ 1010365 w 2520128"/>
                      <a:gd name="connsiteY50" fmla="*/ 985290 h 1772343"/>
                      <a:gd name="connsiteX51" fmla="*/ 1010219 w 2520128"/>
                      <a:gd name="connsiteY51" fmla="*/ 942822 h 1772343"/>
                      <a:gd name="connsiteX52" fmla="*/ 1009191 w 2520128"/>
                      <a:gd name="connsiteY52" fmla="*/ 922984 h 1772343"/>
                      <a:gd name="connsiteX53" fmla="*/ 1008163 w 2520128"/>
                      <a:gd name="connsiteY53" fmla="*/ 884630 h 1772343"/>
                      <a:gd name="connsiteX54" fmla="*/ 1007281 w 2520128"/>
                      <a:gd name="connsiteY54" fmla="*/ 865527 h 1772343"/>
                      <a:gd name="connsiteX55" fmla="*/ 1007135 w 2520128"/>
                      <a:gd name="connsiteY55" fmla="*/ 853036 h 1772343"/>
                      <a:gd name="connsiteX56" fmla="*/ 1007135 w 2520128"/>
                      <a:gd name="connsiteY56" fmla="*/ 852302 h 1772343"/>
                      <a:gd name="connsiteX57" fmla="*/ 1005225 w 2520128"/>
                      <a:gd name="connsiteY57" fmla="*/ 818210 h 1772343"/>
                      <a:gd name="connsiteX58" fmla="*/ 1005080 w 2520128"/>
                      <a:gd name="connsiteY58" fmla="*/ 804103 h 1772343"/>
                      <a:gd name="connsiteX59" fmla="*/ 1005080 w 2520128"/>
                      <a:gd name="connsiteY59" fmla="*/ 798225 h 1772343"/>
                      <a:gd name="connsiteX60" fmla="*/ 1004199 w 2520128"/>
                      <a:gd name="connsiteY60" fmla="*/ 792494 h 1772343"/>
                      <a:gd name="connsiteX61" fmla="*/ 1001260 w 2520128"/>
                      <a:gd name="connsiteY61" fmla="*/ 778387 h 1772343"/>
                      <a:gd name="connsiteX62" fmla="*/ 993621 w 2520128"/>
                      <a:gd name="connsiteY62" fmla="*/ 759283 h 1772343"/>
                      <a:gd name="connsiteX63" fmla="*/ 992591 w 2520128"/>
                      <a:gd name="connsiteY63" fmla="*/ 758402 h 1772343"/>
                      <a:gd name="connsiteX64" fmla="*/ 985981 w 2520128"/>
                      <a:gd name="connsiteY64" fmla="*/ 740180 h 1772343"/>
                      <a:gd name="connsiteX65" fmla="*/ 975402 w 2520128"/>
                      <a:gd name="connsiteY65" fmla="*/ 741062 h 1772343"/>
                      <a:gd name="connsiteX66" fmla="*/ 961886 w 2520128"/>
                      <a:gd name="connsiteY66" fmla="*/ 713582 h 1772343"/>
                      <a:gd name="connsiteX67" fmla="*/ 961004 w 2520128"/>
                      <a:gd name="connsiteY67" fmla="*/ 707851 h 1772343"/>
                      <a:gd name="connsiteX68" fmla="*/ 960713 w 2520128"/>
                      <a:gd name="connsiteY68" fmla="*/ 707997 h 1772343"/>
                      <a:gd name="connsiteX69" fmla="*/ 954982 w 2520128"/>
                      <a:gd name="connsiteY69" fmla="*/ 709761 h 1772343"/>
                      <a:gd name="connsiteX70" fmla="*/ 953073 w 2520128"/>
                      <a:gd name="connsiteY70" fmla="*/ 712259 h 1772343"/>
                      <a:gd name="connsiteX71" fmla="*/ 939702 w 2520128"/>
                      <a:gd name="connsiteY71" fmla="*/ 715492 h 1772343"/>
                      <a:gd name="connsiteX72" fmla="*/ 940584 w 2520128"/>
                      <a:gd name="connsiteY72" fmla="*/ 717255 h 1772343"/>
                      <a:gd name="connsiteX73" fmla="*/ 938675 w 2520128"/>
                      <a:gd name="connsiteY73" fmla="*/ 717990 h 1772343"/>
                      <a:gd name="connsiteX74" fmla="*/ 937793 w 2520128"/>
                      <a:gd name="connsiteY74" fmla="*/ 717255 h 1772343"/>
                      <a:gd name="connsiteX75" fmla="*/ 930153 w 2520128"/>
                      <a:gd name="connsiteY75" fmla="*/ 718871 h 1772343"/>
                      <a:gd name="connsiteX76" fmla="*/ 930153 w 2520128"/>
                      <a:gd name="connsiteY76" fmla="*/ 720635 h 1772343"/>
                      <a:gd name="connsiteX77" fmla="*/ 927215 w 2520128"/>
                      <a:gd name="connsiteY77" fmla="*/ 720635 h 1772343"/>
                      <a:gd name="connsiteX78" fmla="*/ 927215 w 2520128"/>
                      <a:gd name="connsiteY78" fmla="*/ 719753 h 1772343"/>
                      <a:gd name="connsiteX79" fmla="*/ 910025 w 2520128"/>
                      <a:gd name="connsiteY79" fmla="*/ 724015 h 1772343"/>
                      <a:gd name="connsiteX80" fmla="*/ 910905 w 2520128"/>
                      <a:gd name="connsiteY80" fmla="*/ 725631 h 1772343"/>
                      <a:gd name="connsiteX81" fmla="*/ 907087 w 2520128"/>
                      <a:gd name="connsiteY81" fmla="*/ 726513 h 1772343"/>
                      <a:gd name="connsiteX82" fmla="*/ 907087 w 2520128"/>
                      <a:gd name="connsiteY82" fmla="*/ 724749 h 1772343"/>
                      <a:gd name="connsiteX83" fmla="*/ 899447 w 2520128"/>
                      <a:gd name="connsiteY83" fmla="*/ 726513 h 1772343"/>
                      <a:gd name="connsiteX84" fmla="*/ 899447 w 2520128"/>
                      <a:gd name="connsiteY84" fmla="*/ 728129 h 1772343"/>
                      <a:gd name="connsiteX85" fmla="*/ 897537 w 2520128"/>
                      <a:gd name="connsiteY85" fmla="*/ 729011 h 1772343"/>
                      <a:gd name="connsiteX86" fmla="*/ 896655 w 2520128"/>
                      <a:gd name="connsiteY86" fmla="*/ 728129 h 1772343"/>
                      <a:gd name="connsiteX87" fmla="*/ 892835 w 2520128"/>
                      <a:gd name="connsiteY87" fmla="*/ 729011 h 1772343"/>
                      <a:gd name="connsiteX88" fmla="*/ 892835 w 2520128"/>
                      <a:gd name="connsiteY88" fmla="*/ 730627 h 1772343"/>
                      <a:gd name="connsiteX89" fmla="*/ 890924 w 2520128"/>
                      <a:gd name="connsiteY89" fmla="*/ 731509 h 1772343"/>
                      <a:gd name="connsiteX90" fmla="*/ 889015 w 2520128"/>
                      <a:gd name="connsiteY90" fmla="*/ 731509 h 1772343"/>
                      <a:gd name="connsiteX91" fmla="*/ 888134 w 2520128"/>
                      <a:gd name="connsiteY91" fmla="*/ 730627 h 1772343"/>
                      <a:gd name="connsiteX92" fmla="*/ 879466 w 2520128"/>
                      <a:gd name="connsiteY92" fmla="*/ 732391 h 1772343"/>
                      <a:gd name="connsiteX93" fmla="*/ 876674 w 2520128"/>
                      <a:gd name="connsiteY93" fmla="*/ 733125 h 1772343"/>
                      <a:gd name="connsiteX94" fmla="*/ 874617 w 2520128"/>
                      <a:gd name="connsiteY94" fmla="*/ 733125 h 1772343"/>
                      <a:gd name="connsiteX95" fmla="*/ 873736 w 2520128"/>
                      <a:gd name="connsiteY95" fmla="*/ 732391 h 1772343"/>
                      <a:gd name="connsiteX96" fmla="*/ 863303 w 2520128"/>
                      <a:gd name="connsiteY96" fmla="*/ 734889 h 1772343"/>
                      <a:gd name="connsiteX97" fmla="*/ 862276 w 2520128"/>
                      <a:gd name="connsiteY97" fmla="*/ 736505 h 1772343"/>
                      <a:gd name="connsiteX98" fmla="*/ 861394 w 2520128"/>
                      <a:gd name="connsiteY98" fmla="*/ 739003 h 1772343"/>
                      <a:gd name="connsiteX99" fmla="*/ 844205 w 2520128"/>
                      <a:gd name="connsiteY99" fmla="*/ 745763 h 1772343"/>
                      <a:gd name="connsiteX100" fmla="*/ 810707 w 2520128"/>
                      <a:gd name="connsiteY100" fmla="*/ 759135 h 1772343"/>
                      <a:gd name="connsiteX101" fmla="*/ 777356 w 2520128"/>
                      <a:gd name="connsiteY101" fmla="*/ 773389 h 1772343"/>
                      <a:gd name="connsiteX102" fmla="*/ 745767 w 2520128"/>
                      <a:gd name="connsiteY102" fmla="*/ 789994 h 1772343"/>
                      <a:gd name="connsiteX103" fmla="*/ 746649 w 2520128"/>
                      <a:gd name="connsiteY103" fmla="*/ 792493 h 1772343"/>
                      <a:gd name="connsiteX104" fmla="*/ 744739 w 2520128"/>
                      <a:gd name="connsiteY104" fmla="*/ 794109 h 1772343"/>
                      <a:gd name="connsiteX105" fmla="*/ 754436 w 2520128"/>
                      <a:gd name="connsiteY105" fmla="*/ 809098 h 1772343"/>
                      <a:gd name="connsiteX106" fmla="*/ 754436 w 2520128"/>
                      <a:gd name="connsiteY106" fmla="*/ 809979 h 1772343"/>
                      <a:gd name="connsiteX107" fmla="*/ 757375 w 2520128"/>
                      <a:gd name="connsiteY107" fmla="*/ 813212 h 1772343"/>
                      <a:gd name="connsiteX108" fmla="*/ 757375 w 2520128"/>
                      <a:gd name="connsiteY108" fmla="*/ 814094 h 1772343"/>
                      <a:gd name="connsiteX109" fmla="*/ 765896 w 2520128"/>
                      <a:gd name="connsiteY109" fmla="*/ 827319 h 1772343"/>
                      <a:gd name="connsiteX110" fmla="*/ 773536 w 2520128"/>
                      <a:gd name="connsiteY110" fmla="*/ 823940 h 1772343"/>
                      <a:gd name="connsiteX111" fmla="*/ 777501 w 2520128"/>
                      <a:gd name="connsiteY111" fmla="*/ 822323 h 1772343"/>
                      <a:gd name="connsiteX112" fmla="*/ 785141 w 2520128"/>
                      <a:gd name="connsiteY112" fmla="*/ 820560 h 1772343"/>
                      <a:gd name="connsiteX113" fmla="*/ 806152 w 2520128"/>
                      <a:gd name="connsiteY113" fmla="*/ 822176 h 1772343"/>
                      <a:gd name="connsiteX114" fmla="*/ 807034 w 2520128"/>
                      <a:gd name="connsiteY114" fmla="*/ 813065 h 1772343"/>
                      <a:gd name="connsiteX115" fmla="*/ 822313 w 2520128"/>
                      <a:gd name="connsiteY115" fmla="*/ 814682 h 1772343"/>
                      <a:gd name="connsiteX116" fmla="*/ 823195 w 2520128"/>
                      <a:gd name="connsiteY116" fmla="*/ 804689 h 1772343"/>
                      <a:gd name="connsiteX117" fmla="*/ 840532 w 2520128"/>
                      <a:gd name="connsiteY117" fmla="*/ 804689 h 1772343"/>
                      <a:gd name="connsiteX118" fmla="*/ 836712 w 2520128"/>
                      <a:gd name="connsiteY118" fmla="*/ 837900 h 1772343"/>
                      <a:gd name="connsiteX119" fmla="*/ 819522 w 2520128"/>
                      <a:gd name="connsiteY119" fmla="*/ 837165 h 1772343"/>
                      <a:gd name="connsiteX120" fmla="*/ 816584 w 2520128"/>
                      <a:gd name="connsiteY120" fmla="*/ 837165 h 1772343"/>
                      <a:gd name="connsiteX121" fmla="*/ 796602 w 2520128"/>
                      <a:gd name="connsiteY121" fmla="*/ 843043 h 1772343"/>
                      <a:gd name="connsiteX122" fmla="*/ 787052 w 2520128"/>
                      <a:gd name="connsiteY122" fmla="*/ 843043 h 1772343"/>
                      <a:gd name="connsiteX123" fmla="*/ 777501 w 2520128"/>
                      <a:gd name="connsiteY123" fmla="*/ 846423 h 1772343"/>
                      <a:gd name="connsiteX124" fmla="*/ 784114 w 2520128"/>
                      <a:gd name="connsiteY124" fmla="*/ 858032 h 1772343"/>
                      <a:gd name="connsiteX125" fmla="*/ 788080 w 2520128"/>
                      <a:gd name="connsiteY125" fmla="*/ 864644 h 1772343"/>
                      <a:gd name="connsiteX126" fmla="*/ 798512 w 2520128"/>
                      <a:gd name="connsiteY126" fmla="*/ 884629 h 1772343"/>
                      <a:gd name="connsiteX127" fmla="*/ 800569 w 2520128"/>
                      <a:gd name="connsiteY127" fmla="*/ 890507 h 1772343"/>
                      <a:gd name="connsiteX128" fmla="*/ 801451 w 2520128"/>
                      <a:gd name="connsiteY128" fmla="*/ 891242 h 1772343"/>
                      <a:gd name="connsiteX129" fmla="*/ 799541 w 2520128"/>
                      <a:gd name="connsiteY129" fmla="*/ 892124 h 1772343"/>
                      <a:gd name="connsiteX130" fmla="*/ 803360 w 2520128"/>
                      <a:gd name="connsiteY130" fmla="*/ 901234 h 1772343"/>
                      <a:gd name="connsiteX131" fmla="*/ 805271 w 2520128"/>
                      <a:gd name="connsiteY131" fmla="*/ 904467 h 1772343"/>
                      <a:gd name="connsiteX132" fmla="*/ 809091 w 2520128"/>
                      <a:gd name="connsiteY132" fmla="*/ 911080 h 1772343"/>
                      <a:gd name="connsiteX133" fmla="*/ 814967 w 2520128"/>
                      <a:gd name="connsiteY133" fmla="*/ 920338 h 1772343"/>
                      <a:gd name="connsiteX134" fmla="*/ 816876 w 2520128"/>
                      <a:gd name="connsiteY134" fmla="*/ 922836 h 1772343"/>
                      <a:gd name="connsiteX135" fmla="*/ 814967 w 2520128"/>
                      <a:gd name="connsiteY135" fmla="*/ 923571 h 1772343"/>
                      <a:gd name="connsiteX136" fmla="*/ 825546 w 2520128"/>
                      <a:gd name="connsiteY136" fmla="*/ 946788 h 1772343"/>
                      <a:gd name="connsiteX137" fmla="*/ 824516 w 2520128"/>
                      <a:gd name="connsiteY137" fmla="*/ 950168 h 1772343"/>
                      <a:gd name="connsiteX138" fmla="*/ 863745 w 2520128"/>
                      <a:gd name="connsiteY138" fmla="*/ 935033 h 1772343"/>
                      <a:gd name="connsiteX139" fmla="*/ 863745 w 2520128"/>
                      <a:gd name="connsiteY139" fmla="*/ 935914 h 1772343"/>
                      <a:gd name="connsiteX140" fmla="*/ 870503 w 2520128"/>
                      <a:gd name="connsiteY140" fmla="*/ 944143 h 1772343"/>
                      <a:gd name="connsiteX141" fmla="*/ 873294 w 2520128"/>
                      <a:gd name="connsiteY141" fmla="*/ 949140 h 1772343"/>
                      <a:gd name="connsiteX142" fmla="*/ 872413 w 2520128"/>
                      <a:gd name="connsiteY142" fmla="*/ 949140 h 1772343"/>
                      <a:gd name="connsiteX143" fmla="*/ 831276 w 2520128"/>
                      <a:gd name="connsiteY143" fmla="*/ 965010 h 1772343"/>
                      <a:gd name="connsiteX144" fmla="*/ 829366 w 2520128"/>
                      <a:gd name="connsiteY144" fmla="*/ 956781 h 1772343"/>
                      <a:gd name="connsiteX145" fmla="*/ 828484 w 2520128"/>
                      <a:gd name="connsiteY145" fmla="*/ 955899 h 1772343"/>
                      <a:gd name="connsiteX146" fmla="*/ 826574 w 2520128"/>
                      <a:gd name="connsiteY146" fmla="*/ 956045 h 1772343"/>
                      <a:gd name="connsiteX147" fmla="*/ 810266 w 2520128"/>
                      <a:gd name="connsiteY147" fmla="*/ 961042 h 1772343"/>
                      <a:gd name="connsiteX148" fmla="*/ 815113 w 2520128"/>
                      <a:gd name="connsiteY148" fmla="*/ 980145 h 1772343"/>
                      <a:gd name="connsiteX149" fmla="*/ 835242 w 2520128"/>
                      <a:gd name="connsiteY149" fmla="*/ 977501 h 1772343"/>
                      <a:gd name="connsiteX150" fmla="*/ 838181 w 2520128"/>
                      <a:gd name="connsiteY150" fmla="*/ 985875 h 1772343"/>
                      <a:gd name="connsiteX151" fmla="*/ 791313 w 2520128"/>
                      <a:gd name="connsiteY151" fmla="*/ 996015 h 1772343"/>
                      <a:gd name="connsiteX152" fmla="*/ 785436 w 2520128"/>
                      <a:gd name="connsiteY152" fmla="*/ 968536 h 1772343"/>
                      <a:gd name="connsiteX153" fmla="*/ 775887 w 2520128"/>
                      <a:gd name="connsiteY153" fmla="*/ 972798 h 1772343"/>
                      <a:gd name="connsiteX154" fmla="*/ 775005 w 2520128"/>
                      <a:gd name="connsiteY154" fmla="*/ 984406 h 1772343"/>
                      <a:gd name="connsiteX155" fmla="*/ 774123 w 2520128"/>
                      <a:gd name="connsiteY155" fmla="*/ 986022 h 1772343"/>
                      <a:gd name="connsiteX156" fmla="*/ 773242 w 2520128"/>
                      <a:gd name="connsiteY156" fmla="*/ 986905 h 1772343"/>
                      <a:gd name="connsiteX157" fmla="*/ 769422 w 2520128"/>
                      <a:gd name="connsiteY157" fmla="*/ 996015 h 1772343"/>
                      <a:gd name="connsiteX158" fmla="*/ 768394 w 2520128"/>
                      <a:gd name="connsiteY158" fmla="*/ 998513 h 1772343"/>
                      <a:gd name="connsiteX159" fmla="*/ 763692 w 2520128"/>
                      <a:gd name="connsiteY159" fmla="*/ 1004391 h 1772343"/>
                      <a:gd name="connsiteX160" fmla="*/ 752231 w 2520128"/>
                      <a:gd name="connsiteY160" fmla="*/ 1004391 h 1772343"/>
                      <a:gd name="connsiteX161" fmla="*/ 756052 w 2520128"/>
                      <a:gd name="connsiteY161" fmla="*/ 1008506 h 1772343"/>
                      <a:gd name="connsiteX162" fmla="*/ 760901 w 2520128"/>
                      <a:gd name="connsiteY162" fmla="*/ 1016000 h 1772343"/>
                      <a:gd name="connsiteX163" fmla="*/ 764721 w 2520128"/>
                      <a:gd name="connsiteY163" fmla="*/ 1016735 h 1772343"/>
                      <a:gd name="connsiteX164" fmla="*/ 765602 w 2520128"/>
                      <a:gd name="connsiteY164" fmla="*/ 1016735 h 1772343"/>
                      <a:gd name="connsiteX165" fmla="*/ 765602 w 2520128"/>
                      <a:gd name="connsiteY165" fmla="*/ 1017616 h 1772343"/>
                      <a:gd name="connsiteX166" fmla="*/ 768540 w 2520128"/>
                      <a:gd name="connsiteY166" fmla="*/ 1021731 h 1772343"/>
                      <a:gd name="connsiteX167" fmla="*/ 769422 w 2520128"/>
                      <a:gd name="connsiteY167" fmla="*/ 1031723 h 1772343"/>
                      <a:gd name="connsiteX168" fmla="*/ 746502 w 2520128"/>
                      <a:gd name="connsiteY168" fmla="*/ 1033487 h 1772343"/>
                      <a:gd name="connsiteX169" fmla="*/ 743564 w 2520128"/>
                      <a:gd name="connsiteY169" fmla="*/ 1030990 h 1772343"/>
                      <a:gd name="connsiteX170" fmla="*/ 743564 w 2520128"/>
                      <a:gd name="connsiteY170" fmla="*/ 1030107 h 1772343"/>
                      <a:gd name="connsiteX171" fmla="*/ 727256 w 2520128"/>
                      <a:gd name="connsiteY171" fmla="*/ 1013502 h 1772343"/>
                      <a:gd name="connsiteX172" fmla="*/ 728136 w 2520128"/>
                      <a:gd name="connsiteY172" fmla="*/ 1005273 h 1772343"/>
                      <a:gd name="connsiteX173" fmla="*/ 724317 w 2520128"/>
                      <a:gd name="connsiteY173" fmla="*/ 1005273 h 1772343"/>
                      <a:gd name="connsiteX174" fmla="*/ 722554 w 2520128"/>
                      <a:gd name="connsiteY174" fmla="*/ 1040099 h 1772343"/>
                      <a:gd name="connsiteX175" fmla="*/ 688174 w 2520128"/>
                      <a:gd name="connsiteY175" fmla="*/ 1041863 h 1772343"/>
                      <a:gd name="connsiteX176" fmla="*/ 692142 w 2520128"/>
                      <a:gd name="connsiteY176" fmla="*/ 1097556 h 1772343"/>
                      <a:gd name="connsiteX177" fmla="*/ 615596 w 2520128"/>
                      <a:gd name="connsiteY177" fmla="*/ 1102701 h 1772343"/>
                      <a:gd name="connsiteX178" fmla="*/ 611629 w 2520128"/>
                      <a:gd name="connsiteY178" fmla="*/ 1074487 h 1772343"/>
                      <a:gd name="connsiteX179" fmla="*/ 609719 w 2520128"/>
                      <a:gd name="connsiteY179" fmla="*/ 1074487 h 1772343"/>
                      <a:gd name="connsiteX180" fmla="*/ 597378 w 2520128"/>
                      <a:gd name="connsiteY180" fmla="*/ 1075367 h 1772343"/>
                      <a:gd name="connsiteX181" fmla="*/ 590618 w 2520128"/>
                      <a:gd name="connsiteY181" fmla="*/ 1075367 h 1772343"/>
                      <a:gd name="connsiteX182" fmla="*/ 577250 w 2520128"/>
                      <a:gd name="connsiteY182" fmla="*/ 1076250 h 1772343"/>
                      <a:gd name="connsiteX183" fmla="*/ 576221 w 2520128"/>
                      <a:gd name="connsiteY183" fmla="*/ 1050387 h 1772343"/>
                      <a:gd name="connsiteX184" fmla="*/ 575339 w 2520128"/>
                      <a:gd name="connsiteY184" fmla="*/ 1044655 h 1772343"/>
                      <a:gd name="connsiteX185" fmla="*/ 531263 w 2520128"/>
                      <a:gd name="connsiteY185" fmla="*/ 1047300 h 1772343"/>
                      <a:gd name="connsiteX186" fmla="*/ 526415 w 2520128"/>
                      <a:gd name="connsiteY186" fmla="*/ 1006595 h 1772343"/>
                      <a:gd name="connsiteX187" fmla="*/ 545515 w 2520128"/>
                      <a:gd name="connsiteY187" fmla="*/ 989844 h 1772343"/>
                      <a:gd name="connsiteX188" fmla="*/ 544634 w 2520128"/>
                      <a:gd name="connsiteY188" fmla="*/ 981615 h 1772343"/>
                      <a:gd name="connsiteX189" fmla="*/ 542577 w 2520128"/>
                      <a:gd name="connsiteY189" fmla="*/ 966625 h 1772343"/>
                      <a:gd name="connsiteX190" fmla="*/ 590326 w 2520128"/>
                      <a:gd name="connsiteY190" fmla="*/ 921660 h 1772343"/>
                      <a:gd name="connsiteX191" fmla="*/ 584596 w 2520128"/>
                      <a:gd name="connsiteY191" fmla="*/ 916663 h 1772343"/>
                      <a:gd name="connsiteX192" fmla="*/ 527297 w 2520128"/>
                      <a:gd name="connsiteY192" fmla="*/ 965009 h 1772343"/>
                      <a:gd name="connsiteX193" fmla="*/ 507316 w 2520128"/>
                      <a:gd name="connsiteY193" fmla="*/ 980879 h 1772343"/>
                      <a:gd name="connsiteX194" fmla="*/ 495856 w 2520128"/>
                      <a:gd name="connsiteY194" fmla="*/ 990872 h 1772343"/>
                      <a:gd name="connsiteX195" fmla="*/ 493946 w 2520128"/>
                      <a:gd name="connsiteY195" fmla="*/ 992488 h 1772343"/>
                      <a:gd name="connsiteX196" fmla="*/ 493946 w 2520128"/>
                      <a:gd name="connsiteY196" fmla="*/ 1003215 h 1772343"/>
                      <a:gd name="connsiteX197" fmla="*/ 496737 w 2520128"/>
                      <a:gd name="connsiteY197" fmla="*/ 1005715 h 1772343"/>
                      <a:gd name="connsiteX198" fmla="*/ 498794 w 2520128"/>
                      <a:gd name="connsiteY198" fmla="*/ 1056411 h 1772343"/>
                      <a:gd name="connsiteX199" fmla="*/ 497913 w 2520128"/>
                      <a:gd name="connsiteY199" fmla="*/ 1058174 h 1772343"/>
                      <a:gd name="connsiteX200" fmla="*/ 412993 w 2520128"/>
                      <a:gd name="connsiteY200" fmla="*/ 1130620 h 1772343"/>
                      <a:gd name="connsiteX201" fmla="*/ 399622 w 2520128"/>
                      <a:gd name="connsiteY201" fmla="*/ 1124007 h 1772343"/>
                      <a:gd name="connsiteX202" fmla="*/ 377585 w 2520128"/>
                      <a:gd name="connsiteY202" fmla="*/ 1114161 h 1772343"/>
                      <a:gd name="connsiteX203" fmla="*/ 374646 w 2520128"/>
                      <a:gd name="connsiteY203" fmla="*/ 1113281 h 1772343"/>
                      <a:gd name="connsiteX204" fmla="*/ 372736 w 2520128"/>
                      <a:gd name="connsiteY204" fmla="*/ 1112545 h 1772343"/>
                      <a:gd name="connsiteX205" fmla="*/ 370825 w 2520128"/>
                      <a:gd name="connsiteY205" fmla="*/ 1105932 h 1772343"/>
                      <a:gd name="connsiteX206" fmla="*/ 369945 w 2520128"/>
                      <a:gd name="connsiteY206" fmla="*/ 1102553 h 1772343"/>
                      <a:gd name="connsiteX207" fmla="*/ 364215 w 2520128"/>
                      <a:gd name="connsiteY207" fmla="*/ 1106667 h 1772343"/>
                      <a:gd name="connsiteX208" fmla="*/ 352755 w 2520128"/>
                      <a:gd name="connsiteY208" fmla="*/ 1130032 h 1772343"/>
                      <a:gd name="connsiteX209" fmla="*/ 331892 w 2520128"/>
                      <a:gd name="connsiteY209" fmla="*/ 1189106 h 1772343"/>
                      <a:gd name="connsiteX210" fmla="*/ 325281 w 2520128"/>
                      <a:gd name="connsiteY210" fmla="*/ 1223198 h 1772343"/>
                      <a:gd name="connsiteX211" fmla="*/ 320433 w 2520128"/>
                      <a:gd name="connsiteY211" fmla="*/ 1244799 h 1772343"/>
                      <a:gd name="connsiteX212" fmla="*/ 318670 w 2520128"/>
                      <a:gd name="connsiteY212" fmla="*/ 1268898 h 1772343"/>
                      <a:gd name="connsiteX213" fmla="*/ 318670 w 2520128"/>
                      <a:gd name="connsiteY213" fmla="*/ 1288001 h 1772343"/>
                      <a:gd name="connsiteX214" fmla="*/ 346585 w 2520128"/>
                      <a:gd name="connsiteY214" fmla="*/ 1343696 h 1772343"/>
                      <a:gd name="connsiteX215" fmla="*/ 343792 w 2520128"/>
                      <a:gd name="connsiteY215" fmla="*/ 1373525 h 1772343"/>
                      <a:gd name="connsiteX216" fmla="*/ 345703 w 2520128"/>
                      <a:gd name="connsiteY216" fmla="*/ 1379403 h 1772343"/>
                      <a:gd name="connsiteX217" fmla="*/ 346585 w 2520128"/>
                      <a:gd name="connsiteY217" fmla="*/ 1380139 h 1772343"/>
                      <a:gd name="connsiteX218" fmla="*/ 345703 w 2520128"/>
                      <a:gd name="connsiteY218" fmla="*/ 1383518 h 1772343"/>
                      <a:gd name="connsiteX219" fmla="*/ 331305 w 2520128"/>
                      <a:gd name="connsiteY219" fmla="*/ 1386017 h 1772343"/>
                      <a:gd name="connsiteX220" fmla="*/ 322783 w 2520128"/>
                      <a:gd name="connsiteY220" fmla="*/ 1386898 h 1772343"/>
                      <a:gd name="connsiteX221" fmla="*/ 317053 w 2520128"/>
                      <a:gd name="connsiteY221" fmla="*/ 1388514 h 1772343"/>
                      <a:gd name="connsiteX222" fmla="*/ 317053 w 2520128"/>
                      <a:gd name="connsiteY222" fmla="*/ 1389396 h 1772343"/>
                      <a:gd name="connsiteX223" fmla="*/ 318963 w 2520128"/>
                      <a:gd name="connsiteY223" fmla="*/ 1399388 h 1772343"/>
                      <a:gd name="connsiteX224" fmla="*/ 309414 w 2520128"/>
                      <a:gd name="connsiteY224" fmla="*/ 1401005 h 1772343"/>
                      <a:gd name="connsiteX225" fmla="*/ 309414 w 2520128"/>
                      <a:gd name="connsiteY225" fmla="*/ 1402621 h 1772343"/>
                      <a:gd name="connsiteX226" fmla="*/ 301774 w 2520128"/>
                      <a:gd name="connsiteY226" fmla="*/ 1404384 h 1772343"/>
                      <a:gd name="connsiteX227" fmla="*/ 268276 w 2520128"/>
                      <a:gd name="connsiteY227" fmla="*/ 1414377 h 1772343"/>
                      <a:gd name="connsiteX228" fmla="*/ 265484 w 2520128"/>
                      <a:gd name="connsiteY228" fmla="*/ 1421137 h 1772343"/>
                      <a:gd name="connsiteX229" fmla="*/ 260783 w 2520128"/>
                      <a:gd name="connsiteY229" fmla="*/ 1424369 h 1772343"/>
                      <a:gd name="connsiteX230" fmla="*/ 255935 w 2520128"/>
                      <a:gd name="connsiteY230" fmla="*/ 1428631 h 1772343"/>
                      <a:gd name="connsiteX231" fmla="*/ 256963 w 2520128"/>
                      <a:gd name="connsiteY231" fmla="*/ 1439358 h 1772343"/>
                      <a:gd name="connsiteX232" fmla="*/ 251086 w 2520128"/>
                      <a:gd name="connsiteY232" fmla="*/ 1440240 h 1772343"/>
                      <a:gd name="connsiteX233" fmla="*/ 250205 w 2520128"/>
                      <a:gd name="connsiteY233" fmla="*/ 1430247 h 1772343"/>
                      <a:gd name="connsiteX234" fmla="*/ 247266 w 2520128"/>
                      <a:gd name="connsiteY234" fmla="*/ 1426868 h 1772343"/>
                      <a:gd name="connsiteX235" fmla="*/ 246385 w 2520128"/>
                      <a:gd name="connsiteY235" fmla="*/ 1399536 h 1772343"/>
                      <a:gd name="connsiteX236" fmla="*/ 246239 w 2520128"/>
                      <a:gd name="connsiteY236" fmla="*/ 1398653 h 1772343"/>
                      <a:gd name="connsiteX237" fmla="*/ 247267 w 2520128"/>
                      <a:gd name="connsiteY237" fmla="*/ 1398653 h 1772343"/>
                      <a:gd name="connsiteX238" fmla="*/ 247267 w 2520128"/>
                      <a:gd name="connsiteY238" fmla="*/ 1397037 h 1772343"/>
                      <a:gd name="connsiteX239" fmla="*/ 232869 w 2520128"/>
                      <a:gd name="connsiteY239" fmla="*/ 1370439 h 1772343"/>
                      <a:gd name="connsiteX240" fmla="*/ 230812 w 2520128"/>
                      <a:gd name="connsiteY240" fmla="*/ 1359712 h 1772343"/>
                      <a:gd name="connsiteX241" fmla="*/ 245064 w 2520128"/>
                      <a:gd name="connsiteY241" fmla="*/ 1319742 h 1772343"/>
                      <a:gd name="connsiteX242" fmla="*/ 245064 w 2520128"/>
                      <a:gd name="connsiteY242" fmla="*/ 1284034 h 1772343"/>
                      <a:gd name="connsiteX243" fmla="*/ 232575 w 2520128"/>
                      <a:gd name="connsiteY243" fmla="*/ 1258318 h 1772343"/>
                      <a:gd name="connsiteX244" fmla="*/ 231547 w 2520128"/>
                      <a:gd name="connsiteY244" fmla="*/ 1257436 h 1772343"/>
                      <a:gd name="connsiteX245" fmla="*/ 230665 w 2520128"/>
                      <a:gd name="connsiteY245" fmla="*/ 1257436 h 1772343"/>
                      <a:gd name="connsiteX246" fmla="*/ 225817 w 2520128"/>
                      <a:gd name="connsiteY246" fmla="*/ 1254203 h 1772343"/>
                      <a:gd name="connsiteX247" fmla="*/ 203044 w 2520128"/>
                      <a:gd name="connsiteY247" fmla="*/ 1286680 h 1772343"/>
                      <a:gd name="connsiteX248" fmla="*/ 203044 w 2520128"/>
                      <a:gd name="connsiteY248" fmla="*/ 1287414 h 1772343"/>
                      <a:gd name="connsiteX249" fmla="*/ 176305 w 2520128"/>
                      <a:gd name="connsiteY249" fmla="*/ 1324004 h 1772343"/>
                      <a:gd name="connsiteX250" fmla="*/ 178215 w 2520128"/>
                      <a:gd name="connsiteY250" fmla="*/ 1324887 h 1772343"/>
                      <a:gd name="connsiteX251" fmla="*/ 145892 w 2520128"/>
                      <a:gd name="connsiteY251" fmla="*/ 1370734 h 1772343"/>
                      <a:gd name="connsiteX252" fmla="*/ 143982 w 2520128"/>
                      <a:gd name="connsiteY252" fmla="*/ 1369852 h 1772343"/>
                      <a:gd name="connsiteX253" fmla="*/ 121063 w 2520128"/>
                      <a:gd name="connsiteY253" fmla="*/ 1402327 h 1772343"/>
                      <a:gd name="connsiteX254" fmla="*/ 107693 w 2520128"/>
                      <a:gd name="connsiteY254" fmla="*/ 1422312 h 1772343"/>
                      <a:gd name="connsiteX255" fmla="*/ 96233 w 2520128"/>
                      <a:gd name="connsiteY255" fmla="*/ 1438183 h 1772343"/>
                      <a:gd name="connsiteX256" fmla="*/ 89622 w 2520128"/>
                      <a:gd name="connsiteY256" fmla="*/ 1447293 h 1772343"/>
                      <a:gd name="connsiteX257" fmla="*/ 91532 w 2520128"/>
                      <a:gd name="connsiteY257" fmla="*/ 1448175 h 1772343"/>
                      <a:gd name="connsiteX258" fmla="*/ 70522 w 2520128"/>
                      <a:gd name="connsiteY258" fmla="*/ 1478888 h 1772343"/>
                      <a:gd name="connsiteX259" fmla="*/ 63910 w 2520128"/>
                      <a:gd name="connsiteY259" fmla="*/ 1488145 h 1772343"/>
                      <a:gd name="connsiteX260" fmla="*/ 66702 w 2520128"/>
                      <a:gd name="connsiteY260" fmla="*/ 1489761 h 1772343"/>
                      <a:gd name="connsiteX261" fmla="*/ 67730 w 2520128"/>
                      <a:gd name="connsiteY261" fmla="*/ 1489761 h 1772343"/>
                      <a:gd name="connsiteX262" fmla="*/ 149124 w 2520128"/>
                      <a:gd name="connsiteY262" fmla="*/ 1532670 h 1772343"/>
                      <a:gd name="connsiteX263" fmla="*/ 150006 w 2520128"/>
                      <a:gd name="connsiteY263" fmla="*/ 1532670 h 1772343"/>
                      <a:gd name="connsiteX264" fmla="*/ 151916 w 2520128"/>
                      <a:gd name="connsiteY264" fmla="*/ 1534434 h 1772343"/>
                      <a:gd name="connsiteX265" fmla="*/ 151916 w 2520128"/>
                      <a:gd name="connsiteY265" fmla="*/ 1535169 h 1772343"/>
                      <a:gd name="connsiteX266" fmla="*/ 152944 w 2520128"/>
                      <a:gd name="connsiteY266" fmla="*/ 1536050 h 1772343"/>
                      <a:gd name="connsiteX267" fmla="*/ 152944 w 2520128"/>
                      <a:gd name="connsiteY267" fmla="*/ 1536785 h 1772343"/>
                      <a:gd name="connsiteX268" fmla="*/ 153826 w 2520128"/>
                      <a:gd name="connsiteY268" fmla="*/ 1538401 h 1772343"/>
                      <a:gd name="connsiteX269" fmla="*/ 153826 w 2520128"/>
                      <a:gd name="connsiteY269" fmla="*/ 1540165 h 1772343"/>
                      <a:gd name="connsiteX270" fmla="*/ 152944 w 2520128"/>
                      <a:gd name="connsiteY270" fmla="*/ 1541782 h 1772343"/>
                      <a:gd name="connsiteX271" fmla="*/ 152944 w 2520128"/>
                      <a:gd name="connsiteY271" fmla="*/ 1543398 h 1772343"/>
                      <a:gd name="connsiteX272" fmla="*/ 145304 w 2520128"/>
                      <a:gd name="connsiteY272" fmla="*/ 1564264 h 1772343"/>
                      <a:gd name="connsiteX273" fmla="*/ 171162 w 2520128"/>
                      <a:gd name="connsiteY273" fmla="*/ 1585867 h 1772343"/>
                      <a:gd name="connsiteX274" fmla="*/ 155883 w 2520128"/>
                      <a:gd name="connsiteY274" fmla="*/ 1599091 h 1772343"/>
                      <a:gd name="connsiteX275" fmla="*/ 125323 w 2520128"/>
                      <a:gd name="connsiteY275" fmla="*/ 1573523 h 1772343"/>
                      <a:gd name="connsiteX276" fmla="*/ 94764 w 2520128"/>
                      <a:gd name="connsiteY276" fmla="*/ 1614227 h 1772343"/>
                      <a:gd name="connsiteX277" fmla="*/ 31588 w 2520128"/>
                      <a:gd name="connsiteY277" fmla="*/ 1581165 h 1772343"/>
                      <a:gd name="connsiteX278" fmla="*/ 16308 w 2520128"/>
                      <a:gd name="connsiteY278" fmla="*/ 1573669 h 1772343"/>
                      <a:gd name="connsiteX279" fmla="*/ 47749 w 2520128"/>
                      <a:gd name="connsiteY279" fmla="*/ 1533699 h 1772343"/>
                      <a:gd name="connsiteX280" fmla="*/ 51569 w 2520128"/>
                      <a:gd name="connsiteY280" fmla="*/ 1527968 h 1772343"/>
                      <a:gd name="connsiteX281" fmla="*/ 52451 w 2520128"/>
                      <a:gd name="connsiteY281" fmla="*/ 1527088 h 1772343"/>
                      <a:gd name="connsiteX282" fmla="*/ 53332 w 2520128"/>
                      <a:gd name="connsiteY282" fmla="*/ 1522973 h 1772343"/>
                      <a:gd name="connsiteX283" fmla="*/ 72432 w 2520128"/>
                      <a:gd name="connsiteY283" fmla="*/ 1497991 h 1772343"/>
                      <a:gd name="connsiteX284" fmla="*/ 64792 w 2520128"/>
                      <a:gd name="connsiteY284" fmla="*/ 1493876 h 1772343"/>
                      <a:gd name="connsiteX285" fmla="*/ 63764 w 2520128"/>
                      <a:gd name="connsiteY285" fmla="*/ 1493876 h 1772343"/>
                      <a:gd name="connsiteX286" fmla="*/ 61854 w 2520128"/>
                      <a:gd name="connsiteY286" fmla="*/ 1492113 h 1772343"/>
                      <a:gd name="connsiteX287" fmla="*/ 59062 w 2520128"/>
                      <a:gd name="connsiteY287" fmla="*/ 1494611 h 1772343"/>
                      <a:gd name="connsiteX288" fmla="*/ 11460 w 2520128"/>
                      <a:gd name="connsiteY288" fmla="*/ 1560444 h 1772343"/>
                      <a:gd name="connsiteX289" fmla="*/ 0 w 2520128"/>
                      <a:gd name="connsiteY289" fmla="*/ 1577050 h 1772343"/>
                      <a:gd name="connsiteX290" fmla="*/ 3820 w 2520128"/>
                      <a:gd name="connsiteY290" fmla="*/ 1578813 h 1772343"/>
                      <a:gd name="connsiteX291" fmla="*/ 4701 w 2520128"/>
                      <a:gd name="connsiteY291" fmla="*/ 1578813 h 1772343"/>
                      <a:gd name="connsiteX292" fmla="*/ 59356 w 2520128"/>
                      <a:gd name="connsiteY292" fmla="*/ 1603501 h 1772343"/>
                      <a:gd name="connsiteX293" fmla="*/ 67877 w 2520128"/>
                      <a:gd name="connsiteY293" fmla="*/ 1605264 h 1772343"/>
                      <a:gd name="connsiteX294" fmla="*/ 73607 w 2520128"/>
                      <a:gd name="connsiteY294" fmla="*/ 1612610 h 1772343"/>
                      <a:gd name="connsiteX295" fmla="*/ 85214 w 2520128"/>
                      <a:gd name="connsiteY295" fmla="*/ 1616872 h 1772343"/>
                      <a:gd name="connsiteX296" fmla="*/ 97555 w 2520128"/>
                      <a:gd name="connsiteY296" fmla="*/ 1621722 h 1772343"/>
                      <a:gd name="connsiteX297" fmla="*/ 99465 w 2520128"/>
                      <a:gd name="connsiteY297" fmla="*/ 1618488 h 1772343"/>
                      <a:gd name="connsiteX298" fmla="*/ 116802 w 2520128"/>
                      <a:gd name="connsiteY298" fmla="*/ 1627600 h 1772343"/>
                      <a:gd name="connsiteX299" fmla="*/ 122532 w 2520128"/>
                      <a:gd name="connsiteY299" fmla="*/ 1629951 h 1772343"/>
                      <a:gd name="connsiteX300" fmla="*/ 140750 w 2520128"/>
                      <a:gd name="connsiteY300" fmla="*/ 1639061 h 1772343"/>
                      <a:gd name="connsiteX301" fmla="*/ 145451 w 2520128"/>
                      <a:gd name="connsiteY301" fmla="*/ 1644058 h 1772343"/>
                      <a:gd name="connsiteX302" fmla="*/ 149271 w 2520128"/>
                      <a:gd name="connsiteY302" fmla="*/ 1645674 h 1772343"/>
                      <a:gd name="connsiteX303" fmla="*/ 147361 w 2520128"/>
                      <a:gd name="connsiteY303" fmla="*/ 1648173 h 1772343"/>
                      <a:gd name="connsiteX304" fmla="*/ 199077 w 2520128"/>
                      <a:gd name="connsiteY304" fmla="*/ 1674769 h 1772343"/>
                      <a:gd name="connsiteX305" fmla="*/ 385960 w 2520128"/>
                      <a:gd name="connsiteY305" fmla="*/ 1769846 h 1772343"/>
                      <a:gd name="connsiteX306" fmla="*/ 386842 w 2520128"/>
                      <a:gd name="connsiteY306" fmla="*/ 1769846 h 1772343"/>
                      <a:gd name="connsiteX307" fmla="*/ 390662 w 2520128"/>
                      <a:gd name="connsiteY307" fmla="*/ 1772343 h 1772343"/>
                      <a:gd name="connsiteX308" fmla="*/ 423131 w 2520128"/>
                      <a:gd name="connsiteY308" fmla="*/ 1732373 h 1772343"/>
                      <a:gd name="connsiteX309" fmla="*/ 445904 w 2520128"/>
                      <a:gd name="connsiteY309" fmla="*/ 1704894 h 1772343"/>
                      <a:gd name="connsiteX310" fmla="*/ 445904 w 2520128"/>
                      <a:gd name="connsiteY310" fmla="*/ 1704013 h 1772343"/>
                      <a:gd name="connsiteX311" fmla="*/ 461331 w 2520128"/>
                      <a:gd name="connsiteY311" fmla="*/ 1713123 h 1772343"/>
                      <a:gd name="connsiteX312" fmla="*/ 551393 w 2520128"/>
                      <a:gd name="connsiteY312" fmla="*/ 1769404 h 1772343"/>
                      <a:gd name="connsiteX313" fmla="*/ 577104 w 2520128"/>
                      <a:gd name="connsiteY313" fmla="*/ 1733549 h 1772343"/>
                      <a:gd name="connsiteX314" fmla="*/ 614275 w 2520128"/>
                      <a:gd name="connsiteY314" fmla="*/ 1681089 h 1772343"/>
                      <a:gd name="connsiteX315" fmla="*/ 625735 w 2520128"/>
                      <a:gd name="connsiteY315" fmla="*/ 1686967 h 1772343"/>
                      <a:gd name="connsiteX316" fmla="*/ 649536 w 2520128"/>
                      <a:gd name="connsiteY316" fmla="*/ 1650376 h 1772343"/>
                      <a:gd name="connsiteX317" fmla="*/ 684797 w 2520128"/>
                      <a:gd name="connsiteY317" fmla="*/ 1594536 h 1772343"/>
                      <a:gd name="connsiteX318" fmla="*/ 668489 w 2520128"/>
                      <a:gd name="connsiteY318" fmla="*/ 1580429 h 1772343"/>
                      <a:gd name="connsiteX319" fmla="*/ 654090 w 2520128"/>
                      <a:gd name="connsiteY319" fmla="*/ 1568085 h 1772343"/>
                      <a:gd name="connsiteX320" fmla="*/ 640721 w 2520128"/>
                      <a:gd name="connsiteY320" fmla="*/ 1556477 h 1772343"/>
                      <a:gd name="connsiteX321" fmla="*/ 624413 w 2520128"/>
                      <a:gd name="connsiteY321" fmla="*/ 1541487 h 1772343"/>
                      <a:gd name="connsiteX322" fmla="*/ 594735 w 2520128"/>
                      <a:gd name="connsiteY322" fmla="*/ 1515771 h 1772343"/>
                      <a:gd name="connsiteX323" fmla="*/ 579308 w 2520128"/>
                      <a:gd name="connsiteY323" fmla="*/ 1503428 h 1772343"/>
                      <a:gd name="connsiteX324" fmla="*/ 566820 w 2520128"/>
                      <a:gd name="connsiteY324" fmla="*/ 1491820 h 1772343"/>
                      <a:gd name="connsiteX325" fmla="*/ 565938 w 2520128"/>
                      <a:gd name="connsiteY325" fmla="*/ 1493435 h 1772343"/>
                      <a:gd name="connsiteX326" fmla="*/ 565938 w 2520128"/>
                      <a:gd name="connsiteY326" fmla="*/ 1491820 h 1772343"/>
                      <a:gd name="connsiteX327" fmla="*/ 568877 w 2520128"/>
                      <a:gd name="connsiteY327" fmla="*/ 1487557 h 1772343"/>
                      <a:gd name="connsiteX328" fmla="*/ 570787 w 2520128"/>
                      <a:gd name="connsiteY328" fmla="*/ 1485059 h 1772343"/>
                      <a:gd name="connsiteX329" fmla="*/ 573578 w 2520128"/>
                      <a:gd name="connsiteY329" fmla="*/ 1480064 h 1772343"/>
                      <a:gd name="connsiteX330" fmla="*/ 576369 w 2520128"/>
                      <a:gd name="connsiteY330" fmla="*/ 1475067 h 1772343"/>
                      <a:gd name="connsiteX331" fmla="*/ 578279 w 2520128"/>
                      <a:gd name="connsiteY331" fmla="*/ 1472569 h 1772343"/>
                      <a:gd name="connsiteX332" fmla="*/ 579308 w 2520128"/>
                      <a:gd name="connsiteY332" fmla="*/ 1467572 h 1772343"/>
                      <a:gd name="connsiteX333" fmla="*/ 583128 w 2520128"/>
                      <a:gd name="connsiteY333" fmla="*/ 1460079 h 1772343"/>
                      <a:gd name="connsiteX334" fmla="*/ 592531 w 2520128"/>
                      <a:gd name="connsiteY334" fmla="*/ 1436860 h 1772343"/>
                      <a:gd name="connsiteX335" fmla="*/ 597379 w 2520128"/>
                      <a:gd name="connsiteY335" fmla="*/ 1425251 h 1772343"/>
                      <a:gd name="connsiteX336" fmla="*/ 592531 w 2520128"/>
                      <a:gd name="connsiteY336" fmla="*/ 1427750 h 1772343"/>
                      <a:gd name="connsiteX337" fmla="*/ 586801 w 2520128"/>
                      <a:gd name="connsiteY337" fmla="*/ 1430982 h 1772343"/>
                      <a:gd name="connsiteX338" fmla="*/ 580189 w 2520128"/>
                      <a:gd name="connsiteY338" fmla="*/ 1433480 h 1772343"/>
                      <a:gd name="connsiteX339" fmla="*/ 581071 w 2520128"/>
                      <a:gd name="connsiteY339" fmla="*/ 1430247 h 1772343"/>
                      <a:gd name="connsiteX340" fmla="*/ 584891 w 2520128"/>
                      <a:gd name="connsiteY340" fmla="*/ 1415995 h 1772343"/>
                      <a:gd name="connsiteX341" fmla="*/ 588564 w 2520128"/>
                      <a:gd name="connsiteY341" fmla="*/ 1401152 h 1772343"/>
                      <a:gd name="connsiteX342" fmla="*/ 590474 w 2520128"/>
                      <a:gd name="connsiteY342" fmla="*/ 1396890 h 1772343"/>
                      <a:gd name="connsiteX343" fmla="*/ 596204 w 2520128"/>
                      <a:gd name="connsiteY343" fmla="*/ 1379403 h 1772343"/>
                      <a:gd name="connsiteX344" fmla="*/ 598114 w 2520128"/>
                      <a:gd name="connsiteY344" fmla="*/ 1360300 h 1772343"/>
                      <a:gd name="connsiteX345" fmla="*/ 600024 w 2520128"/>
                      <a:gd name="connsiteY345" fmla="*/ 1357067 h 1772343"/>
                      <a:gd name="connsiteX346" fmla="*/ 603844 w 2520128"/>
                      <a:gd name="connsiteY346" fmla="*/ 1352071 h 1772343"/>
                      <a:gd name="connsiteX347" fmla="*/ 607664 w 2520128"/>
                      <a:gd name="connsiteY347" fmla="*/ 1347075 h 1772343"/>
                      <a:gd name="connsiteX348" fmla="*/ 620005 w 2520128"/>
                      <a:gd name="connsiteY348" fmla="*/ 1307986 h 1772343"/>
                      <a:gd name="connsiteX349" fmla="*/ 627645 w 2520128"/>
                      <a:gd name="connsiteY349" fmla="*/ 1309604 h 1772343"/>
                      <a:gd name="connsiteX350" fmla="*/ 644834 w 2520128"/>
                      <a:gd name="connsiteY350" fmla="*/ 1318714 h 1772343"/>
                      <a:gd name="connsiteX351" fmla="*/ 643953 w 2520128"/>
                      <a:gd name="connsiteY351" fmla="*/ 1332821 h 1772343"/>
                      <a:gd name="connsiteX352" fmla="*/ 681418 w 2520128"/>
                      <a:gd name="connsiteY352" fmla="*/ 1357655 h 1772343"/>
                      <a:gd name="connsiteX353" fmla="*/ 652768 w 2520128"/>
                      <a:gd name="connsiteY353" fmla="*/ 1389249 h 1772343"/>
                      <a:gd name="connsiteX354" fmla="*/ 736954 w 2520128"/>
                      <a:gd name="connsiteY354" fmla="*/ 1427308 h 1772343"/>
                      <a:gd name="connsiteX355" fmla="*/ 744594 w 2520128"/>
                      <a:gd name="connsiteY355" fmla="*/ 1413201 h 1772343"/>
                      <a:gd name="connsiteX356" fmla="*/ 736072 w 2520128"/>
                      <a:gd name="connsiteY356" fmla="*/ 1408205 h 1772343"/>
                      <a:gd name="connsiteX357" fmla="*/ 713006 w 2520128"/>
                      <a:gd name="connsiteY357" fmla="*/ 1396597 h 1772343"/>
                      <a:gd name="connsiteX358" fmla="*/ 725347 w 2520128"/>
                      <a:gd name="connsiteY358" fmla="*/ 1362505 h 1772343"/>
                      <a:gd name="connsiteX359" fmla="*/ 743418 w 2520128"/>
                      <a:gd name="connsiteY359" fmla="*/ 1340021 h 1772343"/>
                      <a:gd name="connsiteX360" fmla="*/ 763546 w 2520128"/>
                      <a:gd name="connsiteY360" fmla="*/ 1352365 h 1772343"/>
                      <a:gd name="connsiteX361" fmla="*/ 779855 w 2520128"/>
                      <a:gd name="connsiteY361" fmla="*/ 1357361 h 1772343"/>
                      <a:gd name="connsiteX362" fmla="*/ 794106 w 2520128"/>
                      <a:gd name="connsiteY362" fmla="*/ 1334143 h 1772343"/>
                      <a:gd name="connsiteX363" fmla="*/ 813205 w 2520128"/>
                      <a:gd name="connsiteY363" fmla="*/ 1308280 h 1772343"/>
                      <a:gd name="connsiteX364" fmla="*/ 910908 w 2520128"/>
                      <a:gd name="connsiteY364" fmla="*/ 1327971 h 1772343"/>
                      <a:gd name="connsiteX365" fmla="*/ 907969 w 2520128"/>
                      <a:gd name="connsiteY365" fmla="*/ 1332086 h 1772343"/>
                      <a:gd name="connsiteX366" fmla="*/ 907088 w 2520128"/>
                      <a:gd name="connsiteY366" fmla="*/ 1332968 h 1772343"/>
                      <a:gd name="connsiteX367" fmla="*/ 884168 w 2520128"/>
                      <a:gd name="connsiteY367" fmla="*/ 1359566 h 1772343"/>
                      <a:gd name="connsiteX368" fmla="*/ 918694 w 2520128"/>
                      <a:gd name="connsiteY368" fmla="*/ 1375289 h 1772343"/>
                      <a:gd name="connsiteX369" fmla="*/ 952192 w 2520128"/>
                      <a:gd name="connsiteY369" fmla="*/ 1391012 h 1772343"/>
                      <a:gd name="connsiteX370" fmla="*/ 956012 w 2520128"/>
                      <a:gd name="connsiteY370" fmla="*/ 1386017 h 1772343"/>
                      <a:gd name="connsiteX371" fmla="*/ 995093 w 2520128"/>
                      <a:gd name="connsiteY371" fmla="*/ 1341050 h 1772343"/>
                      <a:gd name="connsiteX372" fmla="*/ 1072373 w 2520128"/>
                      <a:gd name="connsiteY372" fmla="*/ 1280214 h 1772343"/>
                      <a:gd name="connsiteX373" fmla="*/ 1077222 w 2520128"/>
                      <a:gd name="connsiteY373" fmla="*/ 1284329 h 1772343"/>
                      <a:gd name="connsiteX374" fmla="*/ 1106753 w 2520128"/>
                      <a:gd name="connsiteY374" fmla="*/ 1261845 h 1772343"/>
                      <a:gd name="connsiteX375" fmla="*/ 1114393 w 2520128"/>
                      <a:gd name="connsiteY375" fmla="*/ 1261845 h 1772343"/>
                      <a:gd name="connsiteX376" fmla="*/ 1117331 w 2520128"/>
                      <a:gd name="connsiteY376" fmla="*/ 1262580 h 1772343"/>
                      <a:gd name="connsiteX377" fmla="*/ 1119241 w 2520128"/>
                      <a:gd name="connsiteY377" fmla="*/ 1265077 h 1772343"/>
                      <a:gd name="connsiteX378" fmla="*/ 1120123 w 2520128"/>
                      <a:gd name="connsiteY378" fmla="*/ 1266695 h 1772343"/>
                      <a:gd name="connsiteX379" fmla="*/ 1122033 w 2520128"/>
                      <a:gd name="connsiteY379" fmla="*/ 1266695 h 1772343"/>
                      <a:gd name="connsiteX380" fmla="*/ 1123943 w 2520128"/>
                      <a:gd name="connsiteY380" fmla="*/ 1266695 h 1772343"/>
                      <a:gd name="connsiteX381" fmla="*/ 1125853 w 2520128"/>
                      <a:gd name="connsiteY381" fmla="*/ 1263314 h 1772343"/>
                      <a:gd name="connsiteX382" fmla="*/ 1126881 w 2520128"/>
                      <a:gd name="connsiteY382" fmla="*/ 1254203 h 1772343"/>
                      <a:gd name="connsiteX383" fmla="*/ 1127762 w 2520128"/>
                      <a:gd name="connsiteY383" fmla="*/ 1253469 h 1772343"/>
                      <a:gd name="connsiteX384" fmla="*/ 1128644 w 2520128"/>
                      <a:gd name="connsiteY384" fmla="*/ 1250089 h 1772343"/>
                      <a:gd name="connsiteX385" fmla="*/ 1130554 w 2520128"/>
                      <a:gd name="connsiteY385" fmla="*/ 1245974 h 1772343"/>
                      <a:gd name="connsiteX386" fmla="*/ 1132464 w 2520128"/>
                      <a:gd name="connsiteY386" fmla="*/ 1244211 h 1772343"/>
                      <a:gd name="connsiteX387" fmla="*/ 1133345 w 2520128"/>
                      <a:gd name="connsiteY387" fmla="*/ 1242595 h 1772343"/>
                      <a:gd name="connsiteX388" fmla="*/ 1141132 w 2520128"/>
                      <a:gd name="connsiteY388" fmla="*/ 1238481 h 1772343"/>
                      <a:gd name="connsiteX389" fmla="*/ 1148625 w 2520128"/>
                      <a:gd name="connsiteY389" fmla="*/ 1231720 h 1772343"/>
                      <a:gd name="connsiteX390" fmla="*/ 1161113 w 2520128"/>
                      <a:gd name="connsiteY390" fmla="*/ 1223344 h 1772343"/>
                      <a:gd name="connsiteX391" fmla="*/ 1164933 w 2520128"/>
                      <a:gd name="connsiteY391" fmla="*/ 1220111 h 1772343"/>
                      <a:gd name="connsiteX392" fmla="*/ 1175365 w 2520128"/>
                      <a:gd name="connsiteY392" fmla="*/ 1211735 h 1772343"/>
                      <a:gd name="connsiteX393" fmla="*/ 1176393 w 2520128"/>
                      <a:gd name="connsiteY393" fmla="*/ 1212470 h 1772343"/>
                      <a:gd name="connsiteX394" fmla="*/ 1248972 w 2520128"/>
                      <a:gd name="connsiteY394" fmla="*/ 1157511 h 1772343"/>
                      <a:gd name="connsiteX395" fmla="*/ 1250882 w 2520128"/>
                      <a:gd name="connsiteY395" fmla="*/ 1159129 h 1772343"/>
                      <a:gd name="connsiteX396" fmla="*/ 1314058 w 2520128"/>
                      <a:gd name="connsiteY396" fmla="*/ 1214674 h 1772343"/>
                      <a:gd name="connsiteX397" fmla="*/ 1321698 w 2520128"/>
                      <a:gd name="connsiteY397" fmla="*/ 1206298 h 1772343"/>
                      <a:gd name="connsiteX398" fmla="*/ 1321698 w 2520128"/>
                      <a:gd name="connsiteY398" fmla="*/ 1183080 h 1772343"/>
                      <a:gd name="connsiteX399" fmla="*/ 1327428 w 2520128"/>
                      <a:gd name="connsiteY399" fmla="*/ 1168973 h 1772343"/>
                      <a:gd name="connsiteX400" fmla="*/ 1328309 w 2520128"/>
                      <a:gd name="connsiteY400" fmla="*/ 1168973 h 1772343"/>
                      <a:gd name="connsiteX401" fmla="*/ 1334921 w 2520128"/>
                      <a:gd name="connsiteY401" fmla="*/ 1163095 h 1772343"/>
                      <a:gd name="connsiteX402" fmla="*/ 1345499 w 2520128"/>
                      <a:gd name="connsiteY402" fmla="*/ 1160597 h 1772343"/>
                      <a:gd name="connsiteX403" fmla="*/ 1370328 w 2520128"/>
                      <a:gd name="connsiteY403" fmla="*/ 1158834 h 1772343"/>
                      <a:gd name="connsiteX404" fmla="*/ 1373267 w 2520128"/>
                      <a:gd name="connsiteY404" fmla="*/ 1158099 h 1772343"/>
                      <a:gd name="connsiteX405" fmla="*/ 1374148 w 2520128"/>
                      <a:gd name="connsiteY405" fmla="*/ 1157953 h 1772343"/>
                      <a:gd name="connsiteX406" fmla="*/ 1366362 w 2520128"/>
                      <a:gd name="connsiteY406" fmla="*/ 1124008 h 1772343"/>
                      <a:gd name="connsiteX407" fmla="*/ 1359750 w 2520128"/>
                      <a:gd name="connsiteY407" fmla="*/ 1108138 h 1772343"/>
                      <a:gd name="connsiteX408" fmla="*/ 1354902 w 2520128"/>
                      <a:gd name="connsiteY408" fmla="*/ 1101525 h 1772343"/>
                      <a:gd name="connsiteX409" fmla="*/ 1345352 w 2520128"/>
                      <a:gd name="connsiteY409" fmla="*/ 1090798 h 1772343"/>
                      <a:gd name="connsiteX410" fmla="*/ 1349172 w 2520128"/>
                      <a:gd name="connsiteY410" fmla="*/ 1088300 h 1772343"/>
                      <a:gd name="connsiteX411" fmla="*/ 1361660 w 2520128"/>
                      <a:gd name="connsiteY411" fmla="*/ 1104905 h 1772343"/>
                      <a:gd name="connsiteX412" fmla="*/ 1365480 w 2520128"/>
                      <a:gd name="connsiteY412" fmla="*/ 1112399 h 1772343"/>
                      <a:gd name="connsiteX413" fmla="*/ 1369300 w 2520128"/>
                      <a:gd name="connsiteY413" fmla="*/ 1122245 h 1772343"/>
                      <a:gd name="connsiteX414" fmla="*/ 1377087 w 2520128"/>
                      <a:gd name="connsiteY414" fmla="*/ 1150606 h 1772343"/>
                      <a:gd name="connsiteX415" fmla="*/ 1379878 w 2520128"/>
                      <a:gd name="connsiteY415" fmla="*/ 1161333 h 1772343"/>
                      <a:gd name="connsiteX416" fmla="*/ 1380907 w 2520128"/>
                      <a:gd name="connsiteY416" fmla="*/ 1165448 h 1772343"/>
                      <a:gd name="connsiteX417" fmla="*/ 1382817 w 2520128"/>
                      <a:gd name="connsiteY417" fmla="*/ 1164713 h 1772343"/>
                      <a:gd name="connsiteX418" fmla="*/ 1391338 w 2520128"/>
                      <a:gd name="connsiteY418" fmla="*/ 1163831 h 1772343"/>
                      <a:gd name="connsiteX419" fmla="*/ 1406618 w 2520128"/>
                      <a:gd name="connsiteY419" fmla="*/ 1141348 h 1772343"/>
                      <a:gd name="connsiteX420" fmla="*/ 1455395 w 2520128"/>
                      <a:gd name="connsiteY420" fmla="*/ 1124596 h 1772343"/>
                      <a:gd name="connsiteX421" fmla="*/ 1459215 w 2520128"/>
                      <a:gd name="connsiteY421" fmla="*/ 1122980 h 1772343"/>
                      <a:gd name="connsiteX422" fmla="*/ 1461125 w 2520128"/>
                      <a:gd name="connsiteY422" fmla="*/ 1121216 h 1772343"/>
                      <a:gd name="connsiteX423" fmla="*/ 1464945 w 2520128"/>
                      <a:gd name="connsiteY423" fmla="*/ 1117102 h 1772343"/>
                      <a:gd name="connsiteX424" fmla="*/ 1480519 w 2520128"/>
                      <a:gd name="connsiteY424" fmla="*/ 1100203 h 1772343"/>
                      <a:gd name="connsiteX425" fmla="*/ 1483751 w 2520128"/>
                      <a:gd name="connsiteY425" fmla="*/ 1104905 h 1772343"/>
                      <a:gd name="connsiteX426" fmla="*/ 1488494 w 2520128"/>
                      <a:gd name="connsiteY426" fmla="*/ 1101227 h 1772343"/>
                      <a:gd name="connsiteX427" fmla="*/ 1492126 w 2520128"/>
                      <a:gd name="connsiteY427" fmla="*/ 1096382 h 1772343"/>
                      <a:gd name="connsiteX428" fmla="*/ 1547221 w 2520128"/>
                      <a:gd name="connsiteY428" fmla="*/ 1007331 h 1772343"/>
                      <a:gd name="connsiteX429" fmla="*/ 1537083 w 2520128"/>
                      <a:gd name="connsiteY429" fmla="*/ 954724 h 1772343"/>
                      <a:gd name="connsiteX430" fmla="*/ 1678862 w 2520128"/>
                      <a:gd name="connsiteY430" fmla="*/ 800428 h 1772343"/>
                      <a:gd name="connsiteX431" fmla="*/ 1851053 w 2520128"/>
                      <a:gd name="connsiteY431" fmla="*/ 899177 h 1772343"/>
                      <a:gd name="connsiteX432" fmla="*/ 1872209 w 2520128"/>
                      <a:gd name="connsiteY432" fmla="*/ 731215 h 1772343"/>
                      <a:gd name="connsiteX433" fmla="*/ 2005172 w 2520128"/>
                      <a:gd name="connsiteY433" fmla="*/ 827613 h 1772343"/>
                      <a:gd name="connsiteX434" fmla="*/ 2047338 w 2520128"/>
                      <a:gd name="connsiteY434" fmla="*/ 926950 h 1772343"/>
                      <a:gd name="connsiteX435" fmla="*/ 2396422 w 2520128"/>
                      <a:gd name="connsiteY435" fmla="*/ 806012 h 1772343"/>
                      <a:gd name="connsiteX436" fmla="*/ 2398479 w 2520128"/>
                      <a:gd name="connsiteY436" fmla="*/ 720488 h 1772343"/>
                      <a:gd name="connsiteX437" fmla="*/ 2520129 w 2520128"/>
                      <a:gd name="connsiteY437" fmla="*/ 728864 h 1772343"/>
                      <a:gd name="connsiteX438" fmla="*/ 2374384 w 2520128"/>
                      <a:gd name="connsiteY438" fmla="*/ 106391 h 1772343"/>
                      <a:gd name="connsiteX439" fmla="*/ 1697814 w 2520128"/>
                      <a:gd name="connsiteY439" fmla="*/ 111975 h 1772343"/>
                      <a:gd name="connsiteX440" fmla="*/ 1243242 w 2520128"/>
                      <a:gd name="connsiteY440" fmla="*/ 0 h 1772343"/>
                      <a:gd name="connsiteX441" fmla="*/ 1101611 w 2520128"/>
                      <a:gd name="connsiteY441" fmla="*/ 38941 h 1772343"/>
                      <a:gd name="connsiteX442" fmla="*/ 995975 w 2520128"/>
                      <a:gd name="connsiteY442" fmla="*/ 44525 h 1772343"/>
                      <a:gd name="connsiteX443" fmla="*/ 1126440 w 2520128"/>
                      <a:gd name="connsiteY443" fmla="*/ 455246 h 1772343"/>
                      <a:gd name="connsiteX444" fmla="*/ 1165080 w 2520128"/>
                      <a:gd name="connsiteY444" fmla="*/ 570160 h 1772343"/>
                      <a:gd name="connsiteX445" fmla="*/ 1179479 w 2520128"/>
                      <a:gd name="connsiteY445" fmla="*/ 619975 h 1772343"/>
                      <a:gd name="connsiteX446" fmla="*/ 1179479 w 2520128"/>
                      <a:gd name="connsiteY446" fmla="*/ 619975 h 1772343"/>
                      <a:gd name="connsiteX447" fmla="*/ 1189763 w 2520128"/>
                      <a:gd name="connsiteY447" fmla="*/ 682869 h 1772343"/>
                      <a:gd name="connsiteX448" fmla="*/ 1321542 w 2520128"/>
                      <a:gd name="connsiteY448" fmla="*/ 863029 h 17723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  <a:cxn ang="0">
                        <a:pos x="connsiteX321" y="connsiteY321"/>
                      </a:cxn>
                      <a:cxn ang="0">
                        <a:pos x="connsiteX322" y="connsiteY322"/>
                      </a:cxn>
                      <a:cxn ang="0">
                        <a:pos x="connsiteX323" y="connsiteY323"/>
                      </a:cxn>
                      <a:cxn ang="0">
                        <a:pos x="connsiteX324" y="connsiteY324"/>
                      </a:cxn>
                      <a:cxn ang="0">
                        <a:pos x="connsiteX325" y="connsiteY325"/>
                      </a:cxn>
                      <a:cxn ang="0">
                        <a:pos x="connsiteX326" y="connsiteY326"/>
                      </a:cxn>
                      <a:cxn ang="0">
                        <a:pos x="connsiteX327" y="connsiteY327"/>
                      </a:cxn>
                      <a:cxn ang="0">
                        <a:pos x="connsiteX328" y="connsiteY328"/>
                      </a:cxn>
                      <a:cxn ang="0">
                        <a:pos x="connsiteX329" y="connsiteY329"/>
                      </a:cxn>
                      <a:cxn ang="0">
                        <a:pos x="connsiteX330" y="connsiteY330"/>
                      </a:cxn>
                      <a:cxn ang="0">
                        <a:pos x="connsiteX331" y="connsiteY331"/>
                      </a:cxn>
                      <a:cxn ang="0">
                        <a:pos x="connsiteX332" y="connsiteY332"/>
                      </a:cxn>
                      <a:cxn ang="0">
                        <a:pos x="connsiteX333" y="connsiteY333"/>
                      </a:cxn>
                      <a:cxn ang="0">
                        <a:pos x="connsiteX334" y="connsiteY334"/>
                      </a:cxn>
                      <a:cxn ang="0">
                        <a:pos x="connsiteX335" y="connsiteY335"/>
                      </a:cxn>
                      <a:cxn ang="0">
                        <a:pos x="connsiteX336" y="connsiteY336"/>
                      </a:cxn>
                      <a:cxn ang="0">
                        <a:pos x="connsiteX337" y="connsiteY337"/>
                      </a:cxn>
                      <a:cxn ang="0">
                        <a:pos x="connsiteX338" y="connsiteY338"/>
                      </a:cxn>
                      <a:cxn ang="0">
                        <a:pos x="connsiteX339" y="connsiteY339"/>
                      </a:cxn>
                      <a:cxn ang="0">
                        <a:pos x="connsiteX340" y="connsiteY340"/>
                      </a:cxn>
                      <a:cxn ang="0">
                        <a:pos x="connsiteX341" y="connsiteY341"/>
                      </a:cxn>
                      <a:cxn ang="0">
                        <a:pos x="connsiteX342" y="connsiteY342"/>
                      </a:cxn>
                      <a:cxn ang="0">
                        <a:pos x="connsiteX343" y="connsiteY343"/>
                      </a:cxn>
                      <a:cxn ang="0">
                        <a:pos x="connsiteX344" y="connsiteY344"/>
                      </a:cxn>
                      <a:cxn ang="0">
                        <a:pos x="connsiteX345" y="connsiteY345"/>
                      </a:cxn>
                      <a:cxn ang="0">
                        <a:pos x="connsiteX346" y="connsiteY346"/>
                      </a:cxn>
                      <a:cxn ang="0">
                        <a:pos x="connsiteX347" y="connsiteY347"/>
                      </a:cxn>
                      <a:cxn ang="0">
                        <a:pos x="connsiteX348" y="connsiteY348"/>
                      </a:cxn>
                      <a:cxn ang="0">
                        <a:pos x="connsiteX349" y="connsiteY349"/>
                      </a:cxn>
                      <a:cxn ang="0">
                        <a:pos x="connsiteX350" y="connsiteY350"/>
                      </a:cxn>
                      <a:cxn ang="0">
                        <a:pos x="connsiteX351" y="connsiteY351"/>
                      </a:cxn>
                      <a:cxn ang="0">
                        <a:pos x="connsiteX352" y="connsiteY352"/>
                      </a:cxn>
                      <a:cxn ang="0">
                        <a:pos x="connsiteX353" y="connsiteY353"/>
                      </a:cxn>
                      <a:cxn ang="0">
                        <a:pos x="connsiteX354" y="connsiteY354"/>
                      </a:cxn>
                      <a:cxn ang="0">
                        <a:pos x="connsiteX355" y="connsiteY355"/>
                      </a:cxn>
                      <a:cxn ang="0">
                        <a:pos x="connsiteX356" y="connsiteY356"/>
                      </a:cxn>
                      <a:cxn ang="0">
                        <a:pos x="connsiteX357" y="connsiteY357"/>
                      </a:cxn>
                      <a:cxn ang="0">
                        <a:pos x="connsiteX358" y="connsiteY358"/>
                      </a:cxn>
                      <a:cxn ang="0">
                        <a:pos x="connsiteX359" y="connsiteY359"/>
                      </a:cxn>
                      <a:cxn ang="0">
                        <a:pos x="connsiteX360" y="connsiteY360"/>
                      </a:cxn>
                      <a:cxn ang="0">
                        <a:pos x="connsiteX361" y="connsiteY361"/>
                      </a:cxn>
                      <a:cxn ang="0">
                        <a:pos x="connsiteX362" y="connsiteY362"/>
                      </a:cxn>
                      <a:cxn ang="0">
                        <a:pos x="connsiteX363" y="connsiteY363"/>
                      </a:cxn>
                      <a:cxn ang="0">
                        <a:pos x="connsiteX364" y="connsiteY364"/>
                      </a:cxn>
                      <a:cxn ang="0">
                        <a:pos x="connsiteX365" y="connsiteY365"/>
                      </a:cxn>
                      <a:cxn ang="0">
                        <a:pos x="connsiteX366" y="connsiteY366"/>
                      </a:cxn>
                      <a:cxn ang="0">
                        <a:pos x="connsiteX367" y="connsiteY367"/>
                      </a:cxn>
                      <a:cxn ang="0">
                        <a:pos x="connsiteX368" y="connsiteY368"/>
                      </a:cxn>
                      <a:cxn ang="0">
                        <a:pos x="connsiteX369" y="connsiteY369"/>
                      </a:cxn>
                      <a:cxn ang="0">
                        <a:pos x="connsiteX370" y="connsiteY370"/>
                      </a:cxn>
                      <a:cxn ang="0">
                        <a:pos x="connsiteX371" y="connsiteY371"/>
                      </a:cxn>
                      <a:cxn ang="0">
                        <a:pos x="connsiteX372" y="connsiteY372"/>
                      </a:cxn>
                      <a:cxn ang="0">
                        <a:pos x="connsiteX373" y="connsiteY373"/>
                      </a:cxn>
                      <a:cxn ang="0">
                        <a:pos x="connsiteX374" y="connsiteY374"/>
                      </a:cxn>
                      <a:cxn ang="0">
                        <a:pos x="connsiteX375" y="connsiteY375"/>
                      </a:cxn>
                      <a:cxn ang="0">
                        <a:pos x="connsiteX376" y="connsiteY376"/>
                      </a:cxn>
                      <a:cxn ang="0">
                        <a:pos x="connsiteX377" y="connsiteY377"/>
                      </a:cxn>
                      <a:cxn ang="0">
                        <a:pos x="connsiteX378" y="connsiteY378"/>
                      </a:cxn>
                      <a:cxn ang="0">
                        <a:pos x="connsiteX379" y="connsiteY379"/>
                      </a:cxn>
                      <a:cxn ang="0">
                        <a:pos x="connsiteX380" y="connsiteY380"/>
                      </a:cxn>
                      <a:cxn ang="0">
                        <a:pos x="connsiteX381" y="connsiteY381"/>
                      </a:cxn>
                      <a:cxn ang="0">
                        <a:pos x="connsiteX382" y="connsiteY382"/>
                      </a:cxn>
                      <a:cxn ang="0">
                        <a:pos x="connsiteX383" y="connsiteY383"/>
                      </a:cxn>
                      <a:cxn ang="0">
                        <a:pos x="connsiteX384" y="connsiteY384"/>
                      </a:cxn>
                      <a:cxn ang="0">
                        <a:pos x="connsiteX385" y="connsiteY385"/>
                      </a:cxn>
                      <a:cxn ang="0">
                        <a:pos x="connsiteX386" y="connsiteY386"/>
                      </a:cxn>
                      <a:cxn ang="0">
                        <a:pos x="connsiteX387" y="connsiteY387"/>
                      </a:cxn>
                      <a:cxn ang="0">
                        <a:pos x="connsiteX388" y="connsiteY388"/>
                      </a:cxn>
                      <a:cxn ang="0">
                        <a:pos x="connsiteX389" y="connsiteY389"/>
                      </a:cxn>
                      <a:cxn ang="0">
                        <a:pos x="connsiteX390" y="connsiteY390"/>
                      </a:cxn>
                      <a:cxn ang="0">
                        <a:pos x="connsiteX391" y="connsiteY391"/>
                      </a:cxn>
                      <a:cxn ang="0">
                        <a:pos x="connsiteX392" y="connsiteY392"/>
                      </a:cxn>
                      <a:cxn ang="0">
                        <a:pos x="connsiteX393" y="connsiteY393"/>
                      </a:cxn>
                      <a:cxn ang="0">
                        <a:pos x="connsiteX394" y="connsiteY394"/>
                      </a:cxn>
                      <a:cxn ang="0">
                        <a:pos x="connsiteX395" y="connsiteY395"/>
                      </a:cxn>
                      <a:cxn ang="0">
                        <a:pos x="connsiteX396" y="connsiteY396"/>
                      </a:cxn>
                      <a:cxn ang="0">
                        <a:pos x="connsiteX397" y="connsiteY397"/>
                      </a:cxn>
                      <a:cxn ang="0">
                        <a:pos x="connsiteX398" y="connsiteY398"/>
                      </a:cxn>
                      <a:cxn ang="0">
                        <a:pos x="connsiteX399" y="connsiteY399"/>
                      </a:cxn>
                      <a:cxn ang="0">
                        <a:pos x="connsiteX400" y="connsiteY400"/>
                      </a:cxn>
                      <a:cxn ang="0">
                        <a:pos x="connsiteX401" y="connsiteY401"/>
                      </a:cxn>
                      <a:cxn ang="0">
                        <a:pos x="connsiteX402" y="connsiteY402"/>
                      </a:cxn>
                      <a:cxn ang="0">
                        <a:pos x="connsiteX403" y="connsiteY403"/>
                      </a:cxn>
                      <a:cxn ang="0">
                        <a:pos x="connsiteX404" y="connsiteY404"/>
                      </a:cxn>
                      <a:cxn ang="0">
                        <a:pos x="connsiteX405" y="connsiteY405"/>
                      </a:cxn>
                      <a:cxn ang="0">
                        <a:pos x="connsiteX406" y="connsiteY406"/>
                      </a:cxn>
                      <a:cxn ang="0">
                        <a:pos x="connsiteX407" y="connsiteY407"/>
                      </a:cxn>
                      <a:cxn ang="0">
                        <a:pos x="connsiteX408" y="connsiteY408"/>
                      </a:cxn>
                      <a:cxn ang="0">
                        <a:pos x="connsiteX409" y="connsiteY409"/>
                      </a:cxn>
                      <a:cxn ang="0">
                        <a:pos x="connsiteX410" y="connsiteY410"/>
                      </a:cxn>
                      <a:cxn ang="0">
                        <a:pos x="connsiteX411" y="connsiteY411"/>
                      </a:cxn>
                      <a:cxn ang="0">
                        <a:pos x="connsiteX412" y="connsiteY412"/>
                      </a:cxn>
                      <a:cxn ang="0">
                        <a:pos x="connsiteX413" y="connsiteY413"/>
                      </a:cxn>
                      <a:cxn ang="0">
                        <a:pos x="connsiteX414" y="connsiteY414"/>
                      </a:cxn>
                      <a:cxn ang="0">
                        <a:pos x="connsiteX415" y="connsiteY415"/>
                      </a:cxn>
                      <a:cxn ang="0">
                        <a:pos x="connsiteX416" y="connsiteY416"/>
                      </a:cxn>
                      <a:cxn ang="0">
                        <a:pos x="connsiteX417" y="connsiteY417"/>
                      </a:cxn>
                      <a:cxn ang="0">
                        <a:pos x="connsiteX418" y="connsiteY418"/>
                      </a:cxn>
                      <a:cxn ang="0">
                        <a:pos x="connsiteX419" y="connsiteY419"/>
                      </a:cxn>
                      <a:cxn ang="0">
                        <a:pos x="connsiteX420" y="connsiteY420"/>
                      </a:cxn>
                      <a:cxn ang="0">
                        <a:pos x="connsiteX421" y="connsiteY421"/>
                      </a:cxn>
                      <a:cxn ang="0">
                        <a:pos x="connsiteX422" y="connsiteY422"/>
                      </a:cxn>
                      <a:cxn ang="0">
                        <a:pos x="connsiteX423" y="connsiteY423"/>
                      </a:cxn>
                      <a:cxn ang="0">
                        <a:pos x="connsiteX424" y="connsiteY424"/>
                      </a:cxn>
                      <a:cxn ang="0">
                        <a:pos x="connsiteX425" y="connsiteY425"/>
                      </a:cxn>
                      <a:cxn ang="0">
                        <a:pos x="connsiteX426" y="connsiteY426"/>
                      </a:cxn>
                      <a:cxn ang="0">
                        <a:pos x="connsiteX427" y="connsiteY427"/>
                      </a:cxn>
                      <a:cxn ang="0">
                        <a:pos x="connsiteX428" y="connsiteY428"/>
                      </a:cxn>
                      <a:cxn ang="0">
                        <a:pos x="connsiteX429" y="connsiteY429"/>
                      </a:cxn>
                      <a:cxn ang="0">
                        <a:pos x="connsiteX430" y="connsiteY430"/>
                      </a:cxn>
                      <a:cxn ang="0">
                        <a:pos x="connsiteX431" y="connsiteY431"/>
                      </a:cxn>
                      <a:cxn ang="0">
                        <a:pos x="connsiteX432" y="connsiteY432"/>
                      </a:cxn>
                      <a:cxn ang="0">
                        <a:pos x="connsiteX433" y="connsiteY433"/>
                      </a:cxn>
                      <a:cxn ang="0">
                        <a:pos x="connsiteX434" y="connsiteY434"/>
                      </a:cxn>
                      <a:cxn ang="0">
                        <a:pos x="connsiteX435" y="connsiteY435"/>
                      </a:cxn>
                      <a:cxn ang="0">
                        <a:pos x="connsiteX436" y="connsiteY436"/>
                      </a:cxn>
                      <a:cxn ang="0">
                        <a:pos x="connsiteX437" y="connsiteY437"/>
                      </a:cxn>
                      <a:cxn ang="0">
                        <a:pos x="connsiteX438" y="connsiteY438"/>
                      </a:cxn>
                      <a:cxn ang="0">
                        <a:pos x="connsiteX439" y="connsiteY439"/>
                      </a:cxn>
                      <a:cxn ang="0">
                        <a:pos x="connsiteX440" y="connsiteY440"/>
                      </a:cxn>
                      <a:cxn ang="0">
                        <a:pos x="connsiteX441" y="connsiteY441"/>
                      </a:cxn>
                      <a:cxn ang="0">
                        <a:pos x="connsiteX442" y="connsiteY442"/>
                      </a:cxn>
                      <a:cxn ang="0">
                        <a:pos x="connsiteX443" y="connsiteY443"/>
                      </a:cxn>
                      <a:cxn ang="0">
                        <a:pos x="connsiteX444" y="connsiteY444"/>
                      </a:cxn>
                      <a:cxn ang="0">
                        <a:pos x="connsiteX445" y="connsiteY445"/>
                      </a:cxn>
                      <a:cxn ang="0">
                        <a:pos x="connsiteX446" y="connsiteY446"/>
                      </a:cxn>
                      <a:cxn ang="0">
                        <a:pos x="connsiteX447" y="connsiteY447"/>
                      </a:cxn>
                      <a:cxn ang="0">
                        <a:pos x="connsiteX448" y="connsiteY448"/>
                      </a:cxn>
                    </a:cxnLst>
                    <a:rect l="l" t="t" r="r" b="b"/>
                    <a:pathLst>
                      <a:path w="2520128" h="1772343">
                        <a:moveTo>
                          <a:pt x="1324186" y="872140"/>
                        </a:moveTo>
                        <a:cubicBezTo>
                          <a:pt x="1326701" y="870989"/>
                          <a:pt x="1325705" y="871349"/>
                          <a:pt x="1324040" y="871994"/>
                        </a:cubicBezTo>
                        <a:lnTo>
                          <a:pt x="1324040" y="872140"/>
                        </a:lnTo>
                        <a:cubicBezTo>
                          <a:pt x="1321069" y="873490"/>
                          <a:pt x="1313834" y="876685"/>
                          <a:pt x="1298770" y="883161"/>
                        </a:cubicBezTo>
                        <a:lnTo>
                          <a:pt x="1297742" y="884043"/>
                        </a:lnTo>
                        <a:lnTo>
                          <a:pt x="1207973" y="938267"/>
                        </a:lnTo>
                        <a:lnTo>
                          <a:pt x="1214878" y="952374"/>
                        </a:lnTo>
                        <a:lnTo>
                          <a:pt x="1208120" y="961484"/>
                        </a:lnTo>
                        <a:lnTo>
                          <a:pt x="1251315" y="983821"/>
                        </a:lnTo>
                        <a:lnTo>
                          <a:pt x="1245438" y="990580"/>
                        </a:lnTo>
                        <a:lnTo>
                          <a:pt x="1252196" y="994695"/>
                        </a:lnTo>
                        <a:lnTo>
                          <a:pt x="1246613" y="1006304"/>
                        </a:lnTo>
                        <a:lnTo>
                          <a:pt x="1235006" y="1020411"/>
                        </a:lnTo>
                        <a:lnTo>
                          <a:pt x="1223694" y="1032901"/>
                        </a:lnTo>
                        <a:lnTo>
                          <a:pt x="1267770" y="1080219"/>
                        </a:lnTo>
                        <a:lnTo>
                          <a:pt x="1290689" y="1104318"/>
                        </a:lnTo>
                        <a:lnTo>
                          <a:pt x="1284959" y="1108433"/>
                        </a:lnTo>
                        <a:lnTo>
                          <a:pt x="1286869" y="1109168"/>
                        </a:lnTo>
                        <a:lnTo>
                          <a:pt x="1276585" y="1118425"/>
                        </a:lnTo>
                        <a:lnTo>
                          <a:pt x="1269680" y="1124303"/>
                        </a:lnTo>
                        <a:lnTo>
                          <a:pt x="1270708" y="1125038"/>
                        </a:lnTo>
                        <a:lnTo>
                          <a:pt x="1271737" y="1125920"/>
                        </a:lnTo>
                        <a:lnTo>
                          <a:pt x="1272618" y="1127536"/>
                        </a:lnTo>
                        <a:lnTo>
                          <a:pt x="1251609" y="1144141"/>
                        </a:lnTo>
                        <a:lnTo>
                          <a:pt x="1249699" y="1145023"/>
                        </a:lnTo>
                        <a:lnTo>
                          <a:pt x="1246907" y="1145023"/>
                        </a:lnTo>
                        <a:lnTo>
                          <a:pt x="1244997" y="1144141"/>
                        </a:lnTo>
                        <a:lnTo>
                          <a:pt x="1243969" y="1144141"/>
                        </a:lnTo>
                        <a:lnTo>
                          <a:pt x="1243087" y="1143406"/>
                        </a:lnTo>
                        <a:lnTo>
                          <a:pt x="1243087" y="1142672"/>
                        </a:lnTo>
                        <a:lnTo>
                          <a:pt x="1242206" y="1142672"/>
                        </a:lnTo>
                        <a:lnTo>
                          <a:pt x="1239267" y="1143406"/>
                        </a:lnTo>
                        <a:lnTo>
                          <a:pt x="1240149" y="1145023"/>
                        </a:lnTo>
                        <a:lnTo>
                          <a:pt x="1239267" y="1147521"/>
                        </a:lnTo>
                        <a:lnTo>
                          <a:pt x="1237357" y="1145170"/>
                        </a:lnTo>
                        <a:lnTo>
                          <a:pt x="1232509" y="1136794"/>
                        </a:lnTo>
                        <a:lnTo>
                          <a:pt x="1229717" y="1138410"/>
                        </a:lnTo>
                        <a:lnTo>
                          <a:pt x="1204741" y="1111960"/>
                        </a:lnTo>
                        <a:lnTo>
                          <a:pt x="1180940" y="1129446"/>
                        </a:lnTo>
                        <a:lnTo>
                          <a:pt x="1156992" y="1147815"/>
                        </a:lnTo>
                        <a:lnTo>
                          <a:pt x="1090877" y="1098881"/>
                        </a:lnTo>
                        <a:lnTo>
                          <a:pt x="1056498" y="1121511"/>
                        </a:lnTo>
                        <a:lnTo>
                          <a:pt x="1032697" y="1140614"/>
                        </a:lnTo>
                        <a:lnTo>
                          <a:pt x="1042247" y="1151342"/>
                        </a:lnTo>
                        <a:lnTo>
                          <a:pt x="1034607" y="1156485"/>
                        </a:lnTo>
                        <a:lnTo>
                          <a:pt x="1025938" y="1145611"/>
                        </a:lnTo>
                        <a:lnTo>
                          <a:pt x="1016389" y="1153987"/>
                        </a:lnTo>
                        <a:lnTo>
                          <a:pt x="1015507" y="1143994"/>
                        </a:lnTo>
                        <a:lnTo>
                          <a:pt x="1013450" y="1080806"/>
                        </a:lnTo>
                        <a:lnTo>
                          <a:pt x="1012422" y="1056707"/>
                        </a:lnTo>
                        <a:lnTo>
                          <a:pt x="1010365" y="985290"/>
                        </a:lnTo>
                        <a:lnTo>
                          <a:pt x="1010219" y="942822"/>
                        </a:lnTo>
                        <a:lnTo>
                          <a:pt x="1009191" y="922984"/>
                        </a:lnTo>
                        <a:lnTo>
                          <a:pt x="1008163" y="884630"/>
                        </a:lnTo>
                        <a:lnTo>
                          <a:pt x="1007281" y="865527"/>
                        </a:lnTo>
                        <a:lnTo>
                          <a:pt x="1007135" y="853036"/>
                        </a:lnTo>
                        <a:lnTo>
                          <a:pt x="1007135" y="852302"/>
                        </a:lnTo>
                        <a:lnTo>
                          <a:pt x="1005225" y="818210"/>
                        </a:lnTo>
                        <a:lnTo>
                          <a:pt x="1005080" y="804103"/>
                        </a:lnTo>
                        <a:lnTo>
                          <a:pt x="1005080" y="798225"/>
                        </a:lnTo>
                        <a:lnTo>
                          <a:pt x="1004199" y="792494"/>
                        </a:lnTo>
                        <a:lnTo>
                          <a:pt x="1001260" y="778387"/>
                        </a:lnTo>
                        <a:lnTo>
                          <a:pt x="993621" y="759283"/>
                        </a:lnTo>
                        <a:lnTo>
                          <a:pt x="992591" y="758402"/>
                        </a:lnTo>
                        <a:lnTo>
                          <a:pt x="985981" y="740180"/>
                        </a:lnTo>
                        <a:lnTo>
                          <a:pt x="975402" y="741062"/>
                        </a:lnTo>
                        <a:lnTo>
                          <a:pt x="961886" y="713582"/>
                        </a:lnTo>
                        <a:lnTo>
                          <a:pt x="961004" y="707851"/>
                        </a:lnTo>
                        <a:lnTo>
                          <a:pt x="960713" y="707997"/>
                        </a:lnTo>
                        <a:lnTo>
                          <a:pt x="954982" y="709761"/>
                        </a:lnTo>
                        <a:lnTo>
                          <a:pt x="953073" y="712259"/>
                        </a:lnTo>
                        <a:lnTo>
                          <a:pt x="939702" y="715492"/>
                        </a:lnTo>
                        <a:lnTo>
                          <a:pt x="940584" y="717255"/>
                        </a:lnTo>
                        <a:lnTo>
                          <a:pt x="938675" y="717990"/>
                        </a:lnTo>
                        <a:lnTo>
                          <a:pt x="937793" y="717255"/>
                        </a:lnTo>
                        <a:lnTo>
                          <a:pt x="930153" y="718871"/>
                        </a:lnTo>
                        <a:lnTo>
                          <a:pt x="930153" y="720635"/>
                        </a:lnTo>
                        <a:lnTo>
                          <a:pt x="927215" y="720635"/>
                        </a:lnTo>
                        <a:lnTo>
                          <a:pt x="927215" y="719753"/>
                        </a:lnTo>
                        <a:lnTo>
                          <a:pt x="910025" y="724015"/>
                        </a:lnTo>
                        <a:lnTo>
                          <a:pt x="910905" y="725631"/>
                        </a:lnTo>
                        <a:lnTo>
                          <a:pt x="907087" y="726513"/>
                        </a:lnTo>
                        <a:lnTo>
                          <a:pt x="907087" y="724749"/>
                        </a:lnTo>
                        <a:lnTo>
                          <a:pt x="899447" y="726513"/>
                        </a:lnTo>
                        <a:lnTo>
                          <a:pt x="899447" y="728129"/>
                        </a:lnTo>
                        <a:lnTo>
                          <a:pt x="897537" y="729011"/>
                        </a:lnTo>
                        <a:lnTo>
                          <a:pt x="896655" y="728129"/>
                        </a:lnTo>
                        <a:lnTo>
                          <a:pt x="892835" y="729011"/>
                        </a:lnTo>
                        <a:lnTo>
                          <a:pt x="892835" y="730627"/>
                        </a:lnTo>
                        <a:lnTo>
                          <a:pt x="890924" y="731509"/>
                        </a:lnTo>
                        <a:lnTo>
                          <a:pt x="889015" y="731509"/>
                        </a:lnTo>
                        <a:lnTo>
                          <a:pt x="888134" y="730627"/>
                        </a:lnTo>
                        <a:lnTo>
                          <a:pt x="879466" y="732391"/>
                        </a:lnTo>
                        <a:lnTo>
                          <a:pt x="876674" y="733125"/>
                        </a:lnTo>
                        <a:lnTo>
                          <a:pt x="874617" y="733125"/>
                        </a:lnTo>
                        <a:lnTo>
                          <a:pt x="873736" y="732391"/>
                        </a:lnTo>
                        <a:lnTo>
                          <a:pt x="863303" y="734889"/>
                        </a:lnTo>
                        <a:lnTo>
                          <a:pt x="862276" y="736505"/>
                        </a:lnTo>
                        <a:lnTo>
                          <a:pt x="861394" y="739003"/>
                        </a:lnTo>
                        <a:lnTo>
                          <a:pt x="844205" y="745763"/>
                        </a:lnTo>
                        <a:lnTo>
                          <a:pt x="810707" y="759135"/>
                        </a:lnTo>
                        <a:lnTo>
                          <a:pt x="777356" y="773389"/>
                        </a:lnTo>
                        <a:lnTo>
                          <a:pt x="745767" y="789994"/>
                        </a:lnTo>
                        <a:lnTo>
                          <a:pt x="746649" y="792493"/>
                        </a:lnTo>
                        <a:lnTo>
                          <a:pt x="744739" y="794109"/>
                        </a:lnTo>
                        <a:lnTo>
                          <a:pt x="754436" y="809098"/>
                        </a:lnTo>
                        <a:lnTo>
                          <a:pt x="754436" y="809979"/>
                        </a:lnTo>
                        <a:lnTo>
                          <a:pt x="757375" y="813212"/>
                        </a:lnTo>
                        <a:lnTo>
                          <a:pt x="757375" y="814094"/>
                        </a:lnTo>
                        <a:lnTo>
                          <a:pt x="765896" y="827319"/>
                        </a:lnTo>
                        <a:lnTo>
                          <a:pt x="773536" y="823940"/>
                        </a:lnTo>
                        <a:lnTo>
                          <a:pt x="777501" y="822323"/>
                        </a:lnTo>
                        <a:lnTo>
                          <a:pt x="785141" y="820560"/>
                        </a:lnTo>
                        <a:lnTo>
                          <a:pt x="806152" y="822176"/>
                        </a:lnTo>
                        <a:lnTo>
                          <a:pt x="807034" y="813065"/>
                        </a:lnTo>
                        <a:lnTo>
                          <a:pt x="822313" y="814682"/>
                        </a:lnTo>
                        <a:lnTo>
                          <a:pt x="823195" y="804689"/>
                        </a:lnTo>
                        <a:lnTo>
                          <a:pt x="840532" y="804689"/>
                        </a:lnTo>
                        <a:lnTo>
                          <a:pt x="836712" y="837900"/>
                        </a:lnTo>
                        <a:lnTo>
                          <a:pt x="819522" y="837165"/>
                        </a:lnTo>
                        <a:lnTo>
                          <a:pt x="816584" y="837165"/>
                        </a:lnTo>
                        <a:lnTo>
                          <a:pt x="796602" y="843043"/>
                        </a:lnTo>
                        <a:lnTo>
                          <a:pt x="787052" y="843043"/>
                        </a:lnTo>
                        <a:lnTo>
                          <a:pt x="777501" y="846423"/>
                        </a:lnTo>
                        <a:lnTo>
                          <a:pt x="784114" y="858032"/>
                        </a:lnTo>
                        <a:lnTo>
                          <a:pt x="788080" y="864644"/>
                        </a:lnTo>
                        <a:lnTo>
                          <a:pt x="798512" y="884629"/>
                        </a:lnTo>
                        <a:lnTo>
                          <a:pt x="800569" y="890507"/>
                        </a:lnTo>
                        <a:lnTo>
                          <a:pt x="801451" y="891242"/>
                        </a:lnTo>
                        <a:lnTo>
                          <a:pt x="799541" y="892124"/>
                        </a:lnTo>
                        <a:lnTo>
                          <a:pt x="803360" y="901234"/>
                        </a:lnTo>
                        <a:lnTo>
                          <a:pt x="805271" y="904467"/>
                        </a:lnTo>
                        <a:lnTo>
                          <a:pt x="809091" y="911080"/>
                        </a:lnTo>
                        <a:lnTo>
                          <a:pt x="814967" y="920338"/>
                        </a:lnTo>
                        <a:lnTo>
                          <a:pt x="816876" y="922836"/>
                        </a:lnTo>
                        <a:lnTo>
                          <a:pt x="814967" y="923571"/>
                        </a:lnTo>
                        <a:lnTo>
                          <a:pt x="825546" y="946788"/>
                        </a:lnTo>
                        <a:lnTo>
                          <a:pt x="824516" y="950168"/>
                        </a:lnTo>
                        <a:lnTo>
                          <a:pt x="863745" y="935033"/>
                        </a:lnTo>
                        <a:lnTo>
                          <a:pt x="863745" y="935914"/>
                        </a:lnTo>
                        <a:lnTo>
                          <a:pt x="870503" y="944143"/>
                        </a:lnTo>
                        <a:lnTo>
                          <a:pt x="873294" y="949140"/>
                        </a:lnTo>
                        <a:lnTo>
                          <a:pt x="872413" y="949140"/>
                        </a:lnTo>
                        <a:lnTo>
                          <a:pt x="831276" y="965010"/>
                        </a:lnTo>
                        <a:lnTo>
                          <a:pt x="829366" y="956781"/>
                        </a:lnTo>
                        <a:lnTo>
                          <a:pt x="828484" y="955899"/>
                        </a:lnTo>
                        <a:lnTo>
                          <a:pt x="826574" y="956045"/>
                        </a:lnTo>
                        <a:lnTo>
                          <a:pt x="810266" y="961042"/>
                        </a:lnTo>
                        <a:lnTo>
                          <a:pt x="815113" y="980145"/>
                        </a:lnTo>
                        <a:lnTo>
                          <a:pt x="835242" y="977501"/>
                        </a:lnTo>
                        <a:lnTo>
                          <a:pt x="838181" y="985875"/>
                        </a:lnTo>
                        <a:lnTo>
                          <a:pt x="791313" y="996015"/>
                        </a:lnTo>
                        <a:lnTo>
                          <a:pt x="785436" y="968536"/>
                        </a:lnTo>
                        <a:lnTo>
                          <a:pt x="775887" y="972798"/>
                        </a:lnTo>
                        <a:lnTo>
                          <a:pt x="775005" y="984406"/>
                        </a:lnTo>
                        <a:lnTo>
                          <a:pt x="774123" y="986022"/>
                        </a:lnTo>
                        <a:lnTo>
                          <a:pt x="773242" y="986905"/>
                        </a:lnTo>
                        <a:lnTo>
                          <a:pt x="769422" y="996015"/>
                        </a:lnTo>
                        <a:lnTo>
                          <a:pt x="768394" y="998513"/>
                        </a:lnTo>
                        <a:lnTo>
                          <a:pt x="763692" y="1004391"/>
                        </a:lnTo>
                        <a:lnTo>
                          <a:pt x="752231" y="1004391"/>
                        </a:lnTo>
                        <a:lnTo>
                          <a:pt x="756052" y="1008506"/>
                        </a:lnTo>
                        <a:lnTo>
                          <a:pt x="760901" y="1016000"/>
                        </a:lnTo>
                        <a:lnTo>
                          <a:pt x="764721" y="1016735"/>
                        </a:lnTo>
                        <a:lnTo>
                          <a:pt x="765602" y="1016735"/>
                        </a:lnTo>
                        <a:lnTo>
                          <a:pt x="765602" y="1017616"/>
                        </a:lnTo>
                        <a:lnTo>
                          <a:pt x="768540" y="1021731"/>
                        </a:lnTo>
                        <a:lnTo>
                          <a:pt x="769422" y="1031723"/>
                        </a:lnTo>
                        <a:lnTo>
                          <a:pt x="746502" y="1033487"/>
                        </a:lnTo>
                        <a:lnTo>
                          <a:pt x="743564" y="1030990"/>
                        </a:lnTo>
                        <a:lnTo>
                          <a:pt x="743564" y="1030107"/>
                        </a:lnTo>
                        <a:lnTo>
                          <a:pt x="727256" y="1013502"/>
                        </a:lnTo>
                        <a:lnTo>
                          <a:pt x="728136" y="1005273"/>
                        </a:lnTo>
                        <a:lnTo>
                          <a:pt x="724317" y="1005273"/>
                        </a:lnTo>
                        <a:lnTo>
                          <a:pt x="722554" y="1040099"/>
                        </a:lnTo>
                        <a:lnTo>
                          <a:pt x="688174" y="1041863"/>
                        </a:lnTo>
                        <a:lnTo>
                          <a:pt x="692142" y="1097556"/>
                        </a:lnTo>
                        <a:lnTo>
                          <a:pt x="615596" y="1102701"/>
                        </a:lnTo>
                        <a:lnTo>
                          <a:pt x="611629" y="1074487"/>
                        </a:lnTo>
                        <a:lnTo>
                          <a:pt x="609719" y="1074487"/>
                        </a:lnTo>
                        <a:lnTo>
                          <a:pt x="597378" y="1075367"/>
                        </a:lnTo>
                        <a:lnTo>
                          <a:pt x="590618" y="1075367"/>
                        </a:lnTo>
                        <a:lnTo>
                          <a:pt x="577250" y="1076250"/>
                        </a:lnTo>
                        <a:lnTo>
                          <a:pt x="576221" y="1050387"/>
                        </a:lnTo>
                        <a:lnTo>
                          <a:pt x="575339" y="1044655"/>
                        </a:lnTo>
                        <a:lnTo>
                          <a:pt x="531263" y="1047300"/>
                        </a:lnTo>
                        <a:lnTo>
                          <a:pt x="526415" y="1006595"/>
                        </a:lnTo>
                        <a:lnTo>
                          <a:pt x="545515" y="989844"/>
                        </a:lnTo>
                        <a:lnTo>
                          <a:pt x="544634" y="981615"/>
                        </a:lnTo>
                        <a:lnTo>
                          <a:pt x="542577" y="966625"/>
                        </a:lnTo>
                        <a:lnTo>
                          <a:pt x="590326" y="921660"/>
                        </a:lnTo>
                        <a:lnTo>
                          <a:pt x="584596" y="916663"/>
                        </a:lnTo>
                        <a:lnTo>
                          <a:pt x="527297" y="965009"/>
                        </a:lnTo>
                        <a:lnTo>
                          <a:pt x="507316" y="980879"/>
                        </a:lnTo>
                        <a:lnTo>
                          <a:pt x="495856" y="990872"/>
                        </a:lnTo>
                        <a:lnTo>
                          <a:pt x="493946" y="992488"/>
                        </a:lnTo>
                        <a:lnTo>
                          <a:pt x="493946" y="1003215"/>
                        </a:lnTo>
                        <a:lnTo>
                          <a:pt x="496737" y="1005715"/>
                        </a:lnTo>
                        <a:lnTo>
                          <a:pt x="498794" y="1056411"/>
                        </a:lnTo>
                        <a:lnTo>
                          <a:pt x="497913" y="1058174"/>
                        </a:lnTo>
                        <a:lnTo>
                          <a:pt x="412993" y="1130620"/>
                        </a:lnTo>
                        <a:lnTo>
                          <a:pt x="399622" y="1124007"/>
                        </a:lnTo>
                        <a:lnTo>
                          <a:pt x="377585" y="1114161"/>
                        </a:lnTo>
                        <a:lnTo>
                          <a:pt x="374646" y="1113281"/>
                        </a:lnTo>
                        <a:lnTo>
                          <a:pt x="372736" y="1112545"/>
                        </a:lnTo>
                        <a:lnTo>
                          <a:pt x="370825" y="1105932"/>
                        </a:lnTo>
                        <a:lnTo>
                          <a:pt x="369945" y="1102553"/>
                        </a:lnTo>
                        <a:lnTo>
                          <a:pt x="364215" y="1106667"/>
                        </a:lnTo>
                        <a:lnTo>
                          <a:pt x="352755" y="1130032"/>
                        </a:lnTo>
                        <a:lnTo>
                          <a:pt x="331892" y="1189106"/>
                        </a:lnTo>
                        <a:lnTo>
                          <a:pt x="325281" y="1223198"/>
                        </a:lnTo>
                        <a:lnTo>
                          <a:pt x="320433" y="1244799"/>
                        </a:lnTo>
                        <a:lnTo>
                          <a:pt x="318670" y="1268898"/>
                        </a:lnTo>
                        <a:lnTo>
                          <a:pt x="318670" y="1288001"/>
                        </a:lnTo>
                        <a:lnTo>
                          <a:pt x="346585" y="1343696"/>
                        </a:lnTo>
                        <a:lnTo>
                          <a:pt x="343792" y="1373525"/>
                        </a:lnTo>
                        <a:lnTo>
                          <a:pt x="345703" y="1379403"/>
                        </a:lnTo>
                        <a:lnTo>
                          <a:pt x="346585" y="1380139"/>
                        </a:lnTo>
                        <a:lnTo>
                          <a:pt x="345703" y="1383518"/>
                        </a:lnTo>
                        <a:lnTo>
                          <a:pt x="331305" y="1386017"/>
                        </a:lnTo>
                        <a:lnTo>
                          <a:pt x="322783" y="1386898"/>
                        </a:lnTo>
                        <a:lnTo>
                          <a:pt x="317053" y="1388514"/>
                        </a:lnTo>
                        <a:lnTo>
                          <a:pt x="317053" y="1389396"/>
                        </a:lnTo>
                        <a:lnTo>
                          <a:pt x="318963" y="1399388"/>
                        </a:lnTo>
                        <a:lnTo>
                          <a:pt x="309414" y="1401005"/>
                        </a:lnTo>
                        <a:lnTo>
                          <a:pt x="309414" y="1402621"/>
                        </a:lnTo>
                        <a:lnTo>
                          <a:pt x="301774" y="1404384"/>
                        </a:lnTo>
                        <a:lnTo>
                          <a:pt x="268276" y="1414377"/>
                        </a:lnTo>
                        <a:lnTo>
                          <a:pt x="265484" y="1421137"/>
                        </a:lnTo>
                        <a:lnTo>
                          <a:pt x="260783" y="1424369"/>
                        </a:lnTo>
                        <a:lnTo>
                          <a:pt x="255935" y="1428631"/>
                        </a:lnTo>
                        <a:lnTo>
                          <a:pt x="256963" y="1439358"/>
                        </a:lnTo>
                        <a:lnTo>
                          <a:pt x="251086" y="1440240"/>
                        </a:lnTo>
                        <a:lnTo>
                          <a:pt x="250205" y="1430247"/>
                        </a:lnTo>
                        <a:lnTo>
                          <a:pt x="247266" y="1426868"/>
                        </a:lnTo>
                        <a:lnTo>
                          <a:pt x="246385" y="1399536"/>
                        </a:lnTo>
                        <a:lnTo>
                          <a:pt x="246239" y="1398653"/>
                        </a:lnTo>
                        <a:lnTo>
                          <a:pt x="247267" y="1398653"/>
                        </a:lnTo>
                        <a:lnTo>
                          <a:pt x="247267" y="1397037"/>
                        </a:lnTo>
                        <a:lnTo>
                          <a:pt x="232869" y="1370439"/>
                        </a:lnTo>
                        <a:lnTo>
                          <a:pt x="230812" y="1359712"/>
                        </a:lnTo>
                        <a:lnTo>
                          <a:pt x="245064" y="1319742"/>
                        </a:lnTo>
                        <a:lnTo>
                          <a:pt x="245064" y="1284034"/>
                        </a:lnTo>
                        <a:lnTo>
                          <a:pt x="232575" y="1258318"/>
                        </a:lnTo>
                        <a:lnTo>
                          <a:pt x="231547" y="1257436"/>
                        </a:lnTo>
                        <a:lnTo>
                          <a:pt x="230665" y="1257436"/>
                        </a:lnTo>
                        <a:lnTo>
                          <a:pt x="225817" y="1254203"/>
                        </a:lnTo>
                        <a:lnTo>
                          <a:pt x="203044" y="1286680"/>
                        </a:lnTo>
                        <a:lnTo>
                          <a:pt x="203044" y="1287414"/>
                        </a:lnTo>
                        <a:lnTo>
                          <a:pt x="176305" y="1324004"/>
                        </a:lnTo>
                        <a:lnTo>
                          <a:pt x="178215" y="1324887"/>
                        </a:lnTo>
                        <a:lnTo>
                          <a:pt x="145892" y="1370734"/>
                        </a:lnTo>
                        <a:lnTo>
                          <a:pt x="143982" y="1369852"/>
                        </a:lnTo>
                        <a:lnTo>
                          <a:pt x="121063" y="1402327"/>
                        </a:lnTo>
                        <a:lnTo>
                          <a:pt x="107693" y="1422312"/>
                        </a:lnTo>
                        <a:lnTo>
                          <a:pt x="96233" y="1438183"/>
                        </a:lnTo>
                        <a:lnTo>
                          <a:pt x="89622" y="1447293"/>
                        </a:lnTo>
                        <a:lnTo>
                          <a:pt x="91532" y="1448175"/>
                        </a:lnTo>
                        <a:lnTo>
                          <a:pt x="70522" y="1478888"/>
                        </a:lnTo>
                        <a:lnTo>
                          <a:pt x="63910" y="1488145"/>
                        </a:lnTo>
                        <a:lnTo>
                          <a:pt x="66702" y="1489761"/>
                        </a:lnTo>
                        <a:lnTo>
                          <a:pt x="67730" y="1489761"/>
                        </a:lnTo>
                        <a:lnTo>
                          <a:pt x="149124" y="1532670"/>
                        </a:lnTo>
                        <a:lnTo>
                          <a:pt x="150006" y="1532670"/>
                        </a:lnTo>
                        <a:lnTo>
                          <a:pt x="151916" y="1534434"/>
                        </a:lnTo>
                        <a:lnTo>
                          <a:pt x="151916" y="1535169"/>
                        </a:lnTo>
                        <a:lnTo>
                          <a:pt x="152944" y="1536050"/>
                        </a:lnTo>
                        <a:lnTo>
                          <a:pt x="152944" y="1536785"/>
                        </a:lnTo>
                        <a:lnTo>
                          <a:pt x="153826" y="1538401"/>
                        </a:lnTo>
                        <a:lnTo>
                          <a:pt x="153826" y="1540165"/>
                        </a:lnTo>
                        <a:lnTo>
                          <a:pt x="152944" y="1541782"/>
                        </a:lnTo>
                        <a:lnTo>
                          <a:pt x="152944" y="1543398"/>
                        </a:lnTo>
                        <a:lnTo>
                          <a:pt x="145304" y="1564264"/>
                        </a:lnTo>
                        <a:lnTo>
                          <a:pt x="171162" y="1585867"/>
                        </a:lnTo>
                        <a:lnTo>
                          <a:pt x="155883" y="1599091"/>
                        </a:lnTo>
                        <a:lnTo>
                          <a:pt x="125323" y="1573523"/>
                        </a:lnTo>
                        <a:lnTo>
                          <a:pt x="94764" y="1614227"/>
                        </a:lnTo>
                        <a:lnTo>
                          <a:pt x="31588" y="1581165"/>
                        </a:lnTo>
                        <a:lnTo>
                          <a:pt x="16308" y="1573669"/>
                        </a:lnTo>
                        <a:lnTo>
                          <a:pt x="47749" y="1533699"/>
                        </a:lnTo>
                        <a:lnTo>
                          <a:pt x="51569" y="1527968"/>
                        </a:lnTo>
                        <a:lnTo>
                          <a:pt x="52451" y="1527088"/>
                        </a:lnTo>
                        <a:lnTo>
                          <a:pt x="53332" y="1522973"/>
                        </a:lnTo>
                        <a:lnTo>
                          <a:pt x="72432" y="1497991"/>
                        </a:lnTo>
                        <a:lnTo>
                          <a:pt x="64792" y="1493876"/>
                        </a:lnTo>
                        <a:lnTo>
                          <a:pt x="63764" y="1493876"/>
                        </a:lnTo>
                        <a:lnTo>
                          <a:pt x="61854" y="1492113"/>
                        </a:lnTo>
                        <a:lnTo>
                          <a:pt x="59062" y="1494611"/>
                        </a:lnTo>
                        <a:lnTo>
                          <a:pt x="11460" y="1560444"/>
                        </a:lnTo>
                        <a:lnTo>
                          <a:pt x="0" y="1577050"/>
                        </a:lnTo>
                        <a:lnTo>
                          <a:pt x="3820" y="1578813"/>
                        </a:lnTo>
                        <a:lnTo>
                          <a:pt x="4701" y="1578813"/>
                        </a:lnTo>
                        <a:lnTo>
                          <a:pt x="59356" y="1603501"/>
                        </a:lnTo>
                        <a:lnTo>
                          <a:pt x="67877" y="1605264"/>
                        </a:lnTo>
                        <a:lnTo>
                          <a:pt x="73607" y="1612610"/>
                        </a:lnTo>
                        <a:lnTo>
                          <a:pt x="85214" y="1616872"/>
                        </a:lnTo>
                        <a:lnTo>
                          <a:pt x="97555" y="1621722"/>
                        </a:lnTo>
                        <a:lnTo>
                          <a:pt x="99465" y="1618488"/>
                        </a:lnTo>
                        <a:lnTo>
                          <a:pt x="116802" y="1627600"/>
                        </a:lnTo>
                        <a:lnTo>
                          <a:pt x="122532" y="1629951"/>
                        </a:lnTo>
                        <a:lnTo>
                          <a:pt x="140750" y="1639061"/>
                        </a:lnTo>
                        <a:lnTo>
                          <a:pt x="145451" y="1644058"/>
                        </a:lnTo>
                        <a:lnTo>
                          <a:pt x="149271" y="1645674"/>
                        </a:lnTo>
                        <a:lnTo>
                          <a:pt x="147361" y="1648173"/>
                        </a:lnTo>
                        <a:lnTo>
                          <a:pt x="199077" y="1674769"/>
                        </a:lnTo>
                        <a:lnTo>
                          <a:pt x="385960" y="1769846"/>
                        </a:lnTo>
                        <a:lnTo>
                          <a:pt x="386842" y="1769846"/>
                        </a:lnTo>
                        <a:lnTo>
                          <a:pt x="390662" y="1772343"/>
                        </a:lnTo>
                        <a:lnTo>
                          <a:pt x="423131" y="1732373"/>
                        </a:lnTo>
                        <a:lnTo>
                          <a:pt x="445904" y="1704894"/>
                        </a:lnTo>
                        <a:lnTo>
                          <a:pt x="445904" y="1704013"/>
                        </a:lnTo>
                        <a:lnTo>
                          <a:pt x="461331" y="1713123"/>
                        </a:lnTo>
                        <a:lnTo>
                          <a:pt x="551393" y="1769404"/>
                        </a:lnTo>
                        <a:lnTo>
                          <a:pt x="577104" y="1733549"/>
                        </a:lnTo>
                        <a:lnTo>
                          <a:pt x="614275" y="1681089"/>
                        </a:lnTo>
                        <a:lnTo>
                          <a:pt x="625735" y="1686967"/>
                        </a:lnTo>
                        <a:lnTo>
                          <a:pt x="649536" y="1650376"/>
                        </a:lnTo>
                        <a:lnTo>
                          <a:pt x="684797" y="1594536"/>
                        </a:lnTo>
                        <a:lnTo>
                          <a:pt x="668489" y="1580429"/>
                        </a:lnTo>
                        <a:lnTo>
                          <a:pt x="654090" y="1568085"/>
                        </a:lnTo>
                        <a:lnTo>
                          <a:pt x="640721" y="1556477"/>
                        </a:lnTo>
                        <a:lnTo>
                          <a:pt x="624413" y="1541487"/>
                        </a:lnTo>
                        <a:lnTo>
                          <a:pt x="594735" y="1515771"/>
                        </a:lnTo>
                        <a:lnTo>
                          <a:pt x="579308" y="1503428"/>
                        </a:lnTo>
                        <a:lnTo>
                          <a:pt x="566820" y="1491820"/>
                        </a:lnTo>
                        <a:lnTo>
                          <a:pt x="565938" y="1493435"/>
                        </a:lnTo>
                        <a:lnTo>
                          <a:pt x="565938" y="1491820"/>
                        </a:lnTo>
                        <a:lnTo>
                          <a:pt x="568877" y="1487557"/>
                        </a:lnTo>
                        <a:lnTo>
                          <a:pt x="570787" y="1485059"/>
                        </a:lnTo>
                        <a:lnTo>
                          <a:pt x="573578" y="1480064"/>
                        </a:lnTo>
                        <a:lnTo>
                          <a:pt x="576369" y="1475067"/>
                        </a:lnTo>
                        <a:lnTo>
                          <a:pt x="578279" y="1472569"/>
                        </a:lnTo>
                        <a:lnTo>
                          <a:pt x="579308" y="1467572"/>
                        </a:lnTo>
                        <a:lnTo>
                          <a:pt x="583128" y="1460079"/>
                        </a:lnTo>
                        <a:lnTo>
                          <a:pt x="592531" y="1436860"/>
                        </a:lnTo>
                        <a:lnTo>
                          <a:pt x="597379" y="1425251"/>
                        </a:lnTo>
                        <a:lnTo>
                          <a:pt x="592531" y="1427750"/>
                        </a:lnTo>
                        <a:lnTo>
                          <a:pt x="586801" y="1430982"/>
                        </a:lnTo>
                        <a:lnTo>
                          <a:pt x="580189" y="1433480"/>
                        </a:lnTo>
                        <a:lnTo>
                          <a:pt x="581071" y="1430247"/>
                        </a:lnTo>
                        <a:lnTo>
                          <a:pt x="584891" y="1415995"/>
                        </a:lnTo>
                        <a:lnTo>
                          <a:pt x="588564" y="1401152"/>
                        </a:lnTo>
                        <a:lnTo>
                          <a:pt x="590474" y="1396890"/>
                        </a:lnTo>
                        <a:lnTo>
                          <a:pt x="596204" y="1379403"/>
                        </a:lnTo>
                        <a:lnTo>
                          <a:pt x="598114" y="1360300"/>
                        </a:lnTo>
                        <a:lnTo>
                          <a:pt x="600024" y="1357067"/>
                        </a:lnTo>
                        <a:lnTo>
                          <a:pt x="603844" y="1352071"/>
                        </a:lnTo>
                        <a:lnTo>
                          <a:pt x="607664" y="1347075"/>
                        </a:lnTo>
                        <a:lnTo>
                          <a:pt x="620005" y="1307986"/>
                        </a:lnTo>
                        <a:lnTo>
                          <a:pt x="627645" y="1309604"/>
                        </a:lnTo>
                        <a:lnTo>
                          <a:pt x="644834" y="1318714"/>
                        </a:lnTo>
                        <a:lnTo>
                          <a:pt x="643953" y="1332821"/>
                        </a:lnTo>
                        <a:lnTo>
                          <a:pt x="681418" y="1357655"/>
                        </a:lnTo>
                        <a:lnTo>
                          <a:pt x="652768" y="1389249"/>
                        </a:lnTo>
                        <a:lnTo>
                          <a:pt x="736954" y="1427308"/>
                        </a:lnTo>
                        <a:lnTo>
                          <a:pt x="744594" y="1413201"/>
                        </a:lnTo>
                        <a:lnTo>
                          <a:pt x="736072" y="1408205"/>
                        </a:lnTo>
                        <a:lnTo>
                          <a:pt x="713006" y="1396597"/>
                        </a:lnTo>
                        <a:lnTo>
                          <a:pt x="725347" y="1362505"/>
                        </a:lnTo>
                        <a:lnTo>
                          <a:pt x="743418" y="1340021"/>
                        </a:lnTo>
                        <a:lnTo>
                          <a:pt x="763546" y="1352365"/>
                        </a:lnTo>
                        <a:lnTo>
                          <a:pt x="779855" y="1357361"/>
                        </a:lnTo>
                        <a:lnTo>
                          <a:pt x="794106" y="1334143"/>
                        </a:lnTo>
                        <a:lnTo>
                          <a:pt x="813205" y="1308280"/>
                        </a:lnTo>
                        <a:lnTo>
                          <a:pt x="910908" y="1327971"/>
                        </a:lnTo>
                        <a:lnTo>
                          <a:pt x="907969" y="1332086"/>
                        </a:lnTo>
                        <a:lnTo>
                          <a:pt x="907088" y="1332968"/>
                        </a:lnTo>
                        <a:lnTo>
                          <a:pt x="884168" y="1359566"/>
                        </a:lnTo>
                        <a:lnTo>
                          <a:pt x="918694" y="1375289"/>
                        </a:lnTo>
                        <a:lnTo>
                          <a:pt x="952192" y="1391012"/>
                        </a:lnTo>
                        <a:lnTo>
                          <a:pt x="956012" y="1386017"/>
                        </a:lnTo>
                        <a:lnTo>
                          <a:pt x="995093" y="1341050"/>
                        </a:lnTo>
                        <a:lnTo>
                          <a:pt x="1072373" y="1280214"/>
                        </a:lnTo>
                        <a:lnTo>
                          <a:pt x="1077222" y="1284329"/>
                        </a:lnTo>
                        <a:lnTo>
                          <a:pt x="1106753" y="1261845"/>
                        </a:lnTo>
                        <a:lnTo>
                          <a:pt x="1114393" y="1261845"/>
                        </a:lnTo>
                        <a:lnTo>
                          <a:pt x="1117331" y="1262580"/>
                        </a:lnTo>
                        <a:lnTo>
                          <a:pt x="1119241" y="1265077"/>
                        </a:lnTo>
                        <a:lnTo>
                          <a:pt x="1120123" y="1266695"/>
                        </a:lnTo>
                        <a:lnTo>
                          <a:pt x="1122033" y="1266695"/>
                        </a:lnTo>
                        <a:lnTo>
                          <a:pt x="1123943" y="1266695"/>
                        </a:lnTo>
                        <a:lnTo>
                          <a:pt x="1125853" y="1263314"/>
                        </a:lnTo>
                        <a:lnTo>
                          <a:pt x="1126881" y="1254203"/>
                        </a:lnTo>
                        <a:lnTo>
                          <a:pt x="1127762" y="1253469"/>
                        </a:lnTo>
                        <a:lnTo>
                          <a:pt x="1128644" y="1250089"/>
                        </a:lnTo>
                        <a:lnTo>
                          <a:pt x="1130554" y="1245974"/>
                        </a:lnTo>
                        <a:lnTo>
                          <a:pt x="1132464" y="1244211"/>
                        </a:lnTo>
                        <a:lnTo>
                          <a:pt x="1133345" y="1242595"/>
                        </a:lnTo>
                        <a:lnTo>
                          <a:pt x="1141132" y="1238481"/>
                        </a:lnTo>
                        <a:lnTo>
                          <a:pt x="1148625" y="1231720"/>
                        </a:lnTo>
                        <a:lnTo>
                          <a:pt x="1161113" y="1223344"/>
                        </a:lnTo>
                        <a:lnTo>
                          <a:pt x="1164933" y="1220111"/>
                        </a:lnTo>
                        <a:lnTo>
                          <a:pt x="1175365" y="1211735"/>
                        </a:lnTo>
                        <a:lnTo>
                          <a:pt x="1176393" y="1212470"/>
                        </a:lnTo>
                        <a:lnTo>
                          <a:pt x="1248972" y="1157511"/>
                        </a:lnTo>
                        <a:lnTo>
                          <a:pt x="1250882" y="1159129"/>
                        </a:lnTo>
                        <a:lnTo>
                          <a:pt x="1314058" y="1214674"/>
                        </a:lnTo>
                        <a:lnTo>
                          <a:pt x="1321698" y="1206298"/>
                        </a:lnTo>
                        <a:lnTo>
                          <a:pt x="1321698" y="1183080"/>
                        </a:lnTo>
                        <a:lnTo>
                          <a:pt x="1327428" y="1168973"/>
                        </a:lnTo>
                        <a:lnTo>
                          <a:pt x="1328309" y="1168973"/>
                        </a:lnTo>
                        <a:lnTo>
                          <a:pt x="1334921" y="1163095"/>
                        </a:lnTo>
                        <a:lnTo>
                          <a:pt x="1345499" y="1160597"/>
                        </a:lnTo>
                        <a:lnTo>
                          <a:pt x="1370328" y="1158834"/>
                        </a:lnTo>
                        <a:lnTo>
                          <a:pt x="1373267" y="1158099"/>
                        </a:lnTo>
                        <a:lnTo>
                          <a:pt x="1374148" y="1157953"/>
                        </a:lnTo>
                        <a:lnTo>
                          <a:pt x="1366362" y="1124008"/>
                        </a:lnTo>
                        <a:lnTo>
                          <a:pt x="1359750" y="1108138"/>
                        </a:lnTo>
                        <a:lnTo>
                          <a:pt x="1354902" y="1101525"/>
                        </a:lnTo>
                        <a:lnTo>
                          <a:pt x="1345352" y="1090798"/>
                        </a:lnTo>
                        <a:lnTo>
                          <a:pt x="1349172" y="1088300"/>
                        </a:lnTo>
                        <a:lnTo>
                          <a:pt x="1361660" y="1104905"/>
                        </a:lnTo>
                        <a:lnTo>
                          <a:pt x="1365480" y="1112399"/>
                        </a:lnTo>
                        <a:lnTo>
                          <a:pt x="1369300" y="1122245"/>
                        </a:lnTo>
                        <a:lnTo>
                          <a:pt x="1377087" y="1150606"/>
                        </a:lnTo>
                        <a:lnTo>
                          <a:pt x="1379878" y="1161333"/>
                        </a:lnTo>
                        <a:lnTo>
                          <a:pt x="1380907" y="1165448"/>
                        </a:lnTo>
                        <a:lnTo>
                          <a:pt x="1382817" y="1164713"/>
                        </a:lnTo>
                        <a:lnTo>
                          <a:pt x="1391338" y="1163831"/>
                        </a:lnTo>
                        <a:lnTo>
                          <a:pt x="1406618" y="1141348"/>
                        </a:lnTo>
                        <a:lnTo>
                          <a:pt x="1455395" y="1124596"/>
                        </a:lnTo>
                        <a:lnTo>
                          <a:pt x="1459215" y="1122980"/>
                        </a:lnTo>
                        <a:lnTo>
                          <a:pt x="1461125" y="1121216"/>
                        </a:lnTo>
                        <a:lnTo>
                          <a:pt x="1464945" y="1117102"/>
                        </a:lnTo>
                        <a:lnTo>
                          <a:pt x="1480519" y="1100203"/>
                        </a:lnTo>
                        <a:lnTo>
                          <a:pt x="1483751" y="1104905"/>
                        </a:lnTo>
                        <a:lnTo>
                          <a:pt x="1488494" y="1101227"/>
                        </a:lnTo>
                        <a:lnTo>
                          <a:pt x="1492126" y="1096382"/>
                        </a:lnTo>
                        <a:lnTo>
                          <a:pt x="1547221" y="1007331"/>
                        </a:lnTo>
                        <a:lnTo>
                          <a:pt x="1537083" y="954724"/>
                        </a:lnTo>
                        <a:lnTo>
                          <a:pt x="1678862" y="800428"/>
                        </a:lnTo>
                        <a:lnTo>
                          <a:pt x="1851053" y="899177"/>
                        </a:lnTo>
                        <a:lnTo>
                          <a:pt x="1872209" y="731215"/>
                        </a:lnTo>
                        <a:lnTo>
                          <a:pt x="2005172" y="827613"/>
                        </a:lnTo>
                        <a:lnTo>
                          <a:pt x="2047338" y="926950"/>
                        </a:lnTo>
                        <a:lnTo>
                          <a:pt x="2396422" y="806012"/>
                        </a:lnTo>
                        <a:lnTo>
                          <a:pt x="2398479" y="720488"/>
                        </a:lnTo>
                        <a:lnTo>
                          <a:pt x="2520129" y="728864"/>
                        </a:lnTo>
                        <a:lnTo>
                          <a:pt x="2374384" y="106391"/>
                        </a:lnTo>
                        <a:lnTo>
                          <a:pt x="1697814" y="111975"/>
                        </a:lnTo>
                        <a:lnTo>
                          <a:pt x="1243242" y="0"/>
                        </a:lnTo>
                        <a:lnTo>
                          <a:pt x="1101611" y="38941"/>
                        </a:lnTo>
                        <a:lnTo>
                          <a:pt x="995975" y="44525"/>
                        </a:lnTo>
                        <a:lnTo>
                          <a:pt x="1126440" y="455246"/>
                        </a:lnTo>
                        <a:lnTo>
                          <a:pt x="1165080" y="570160"/>
                        </a:lnTo>
                        <a:cubicBezTo>
                          <a:pt x="1170908" y="590677"/>
                          <a:pt x="1175450" y="606422"/>
                          <a:pt x="1179479" y="619975"/>
                        </a:cubicBezTo>
                        <a:cubicBezTo>
                          <a:pt x="1168171" y="534588"/>
                          <a:pt x="1223462" y="767944"/>
                          <a:pt x="1179479" y="619975"/>
                        </a:cubicBezTo>
                        <a:cubicBezTo>
                          <a:pt x="1181190" y="632896"/>
                          <a:pt x="1184411" y="652850"/>
                          <a:pt x="1189763" y="682869"/>
                        </a:cubicBezTo>
                        <a:lnTo>
                          <a:pt x="1321542" y="863029"/>
                        </a:lnTo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6" name="Полилиния: фигура 194">
                    <a:extLst>
                      <a:ext uri="{FF2B5EF4-FFF2-40B4-BE49-F238E27FC236}">
                        <a16:creationId xmlns:a16="http://schemas.microsoft.com/office/drawing/2014/main" id="{7980A5A5-F991-4B08-BFA0-FEFDBF3E009D}"/>
                      </a:ext>
                    </a:extLst>
                  </p:cNvPr>
                  <p:cNvSpPr/>
                  <p:nvPr/>
                </p:nvSpPr>
                <p:spPr>
                  <a:xfrm>
                    <a:off x="3450941" y="5147352"/>
                    <a:ext cx="642817" cy="706811"/>
                  </a:xfrm>
                  <a:custGeom>
                    <a:avLst/>
                    <a:gdLst>
                      <a:gd name="connsiteX0" fmla="*/ 1504722 w 1504722"/>
                      <a:gd name="connsiteY0" fmla="*/ 772951 h 1654523"/>
                      <a:gd name="connsiteX1" fmla="*/ 1500633 w 1504722"/>
                      <a:gd name="connsiteY1" fmla="*/ 687067 h 1654523"/>
                      <a:gd name="connsiteX2" fmla="*/ 1455654 w 1504722"/>
                      <a:gd name="connsiteY2" fmla="*/ 672753 h 1654523"/>
                      <a:gd name="connsiteX3" fmla="*/ 1418852 w 1504722"/>
                      <a:gd name="connsiteY3" fmla="*/ 603229 h 1654523"/>
                      <a:gd name="connsiteX4" fmla="*/ 1345251 w 1504722"/>
                      <a:gd name="connsiteY4" fmla="*/ 503031 h 1654523"/>
                      <a:gd name="connsiteX5" fmla="*/ 1240984 w 1504722"/>
                      <a:gd name="connsiteY5" fmla="*/ 474403 h 1654523"/>
                      <a:gd name="connsiteX6" fmla="*/ 1183742 w 1504722"/>
                      <a:gd name="connsiteY6" fmla="*/ 490762 h 1654523"/>
                      <a:gd name="connsiteX7" fmla="*/ 1120362 w 1504722"/>
                      <a:gd name="connsiteY7" fmla="*/ 498942 h 1654523"/>
                      <a:gd name="connsiteX8" fmla="*/ 1079474 w 1504722"/>
                      <a:gd name="connsiteY8" fmla="*/ 472359 h 1654523"/>
                      <a:gd name="connsiteX9" fmla="*/ 1032452 w 1504722"/>
                      <a:gd name="connsiteY9" fmla="*/ 347624 h 1654523"/>
                      <a:gd name="connsiteX10" fmla="*/ 979296 w 1504722"/>
                      <a:gd name="connsiteY10" fmla="*/ 241291 h 1654523"/>
                      <a:gd name="connsiteX11" fmla="*/ 907737 w 1504722"/>
                      <a:gd name="connsiteY11" fmla="*/ 184036 h 1654523"/>
                      <a:gd name="connsiteX12" fmla="*/ 866850 w 1504722"/>
                      <a:gd name="connsiteY12" fmla="*/ 188125 h 1654523"/>
                      <a:gd name="connsiteX13" fmla="*/ 877071 w 1504722"/>
                      <a:gd name="connsiteY13" fmla="*/ 94063 h 1654523"/>
                      <a:gd name="connsiteX14" fmla="*/ 911826 w 1504722"/>
                      <a:gd name="connsiteY14" fmla="*/ 59301 h 1654523"/>
                      <a:gd name="connsiteX15" fmla="*/ 850495 w 1504722"/>
                      <a:gd name="connsiteY15" fmla="*/ 0 h 1654523"/>
                      <a:gd name="connsiteX16" fmla="*/ 545871 w 1504722"/>
                      <a:gd name="connsiteY16" fmla="*/ 368071 h 1654523"/>
                      <a:gd name="connsiteX17" fmla="*/ 214667 w 1504722"/>
                      <a:gd name="connsiteY17" fmla="*/ 582780 h 1654523"/>
                      <a:gd name="connsiteX18" fmla="*/ 141066 w 1504722"/>
                      <a:gd name="connsiteY18" fmla="*/ 713651 h 1654523"/>
                      <a:gd name="connsiteX19" fmla="*/ 0 w 1504722"/>
                      <a:gd name="connsiteY19" fmla="*/ 774996 h 1654523"/>
                      <a:gd name="connsiteX20" fmla="*/ 83824 w 1504722"/>
                      <a:gd name="connsiteY20" fmla="*/ 895642 h 1654523"/>
                      <a:gd name="connsiteX21" fmla="*/ 181957 w 1504722"/>
                      <a:gd name="connsiteY21" fmla="*/ 1055139 h 1654523"/>
                      <a:gd name="connsiteX22" fmla="*/ 486582 w 1504722"/>
                      <a:gd name="connsiteY22" fmla="*/ 1539767 h 1654523"/>
                      <a:gd name="connsiteX23" fmla="*/ 477381 w 1504722"/>
                      <a:gd name="connsiteY23" fmla="*/ 1634852 h 1654523"/>
                      <a:gd name="connsiteX24" fmla="*/ 487236 w 1504722"/>
                      <a:gd name="connsiteY24" fmla="*/ 1654523 h 1654523"/>
                      <a:gd name="connsiteX25" fmla="*/ 1157164 w 1504722"/>
                      <a:gd name="connsiteY25" fmla="*/ 1071498 h 1654523"/>
                      <a:gd name="connsiteX26" fmla="*/ 1504722 w 1504722"/>
                      <a:gd name="connsiteY26" fmla="*/ 772951 h 1654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504722" h="1654523">
                        <a:moveTo>
                          <a:pt x="1504722" y="772951"/>
                        </a:moveTo>
                        <a:lnTo>
                          <a:pt x="1500633" y="687067"/>
                        </a:lnTo>
                        <a:lnTo>
                          <a:pt x="1455654" y="672753"/>
                        </a:lnTo>
                        <a:lnTo>
                          <a:pt x="1418852" y="603229"/>
                        </a:lnTo>
                        <a:lnTo>
                          <a:pt x="1345251" y="503031"/>
                        </a:lnTo>
                        <a:lnTo>
                          <a:pt x="1240984" y="474403"/>
                        </a:lnTo>
                        <a:lnTo>
                          <a:pt x="1183742" y="490762"/>
                        </a:lnTo>
                        <a:lnTo>
                          <a:pt x="1120362" y="498942"/>
                        </a:lnTo>
                        <a:lnTo>
                          <a:pt x="1079474" y="472359"/>
                        </a:lnTo>
                        <a:lnTo>
                          <a:pt x="1032452" y="347624"/>
                        </a:lnTo>
                        <a:lnTo>
                          <a:pt x="979296" y="241291"/>
                        </a:lnTo>
                        <a:lnTo>
                          <a:pt x="907737" y="184036"/>
                        </a:lnTo>
                        <a:lnTo>
                          <a:pt x="866850" y="188125"/>
                        </a:lnTo>
                        <a:lnTo>
                          <a:pt x="877071" y="94063"/>
                        </a:lnTo>
                        <a:lnTo>
                          <a:pt x="911826" y="59301"/>
                        </a:lnTo>
                        <a:lnTo>
                          <a:pt x="850495" y="0"/>
                        </a:lnTo>
                        <a:lnTo>
                          <a:pt x="545871" y="368071"/>
                        </a:lnTo>
                        <a:lnTo>
                          <a:pt x="214667" y="582780"/>
                        </a:lnTo>
                        <a:lnTo>
                          <a:pt x="141066" y="713651"/>
                        </a:lnTo>
                        <a:lnTo>
                          <a:pt x="0" y="774996"/>
                        </a:lnTo>
                        <a:lnTo>
                          <a:pt x="83824" y="895642"/>
                        </a:lnTo>
                        <a:lnTo>
                          <a:pt x="181957" y="1055139"/>
                        </a:lnTo>
                        <a:lnTo>
                          <a:pt x="486582" y="1539767"/>
                        </a:lnTo>
                        <a:lnTo>
                          <a:pt x="477381" y="1634852"/>
                        </a:lnTo>
                        <a:lnTo>
                          <a:pt x="487236" y="1654523"/>
                        </a:lnTo>
                        <a:lnTo>
                          <a:pt x="1157164" y="1071498"/>
                        </a:lnTo>
                        <a:lnTo>
                          <a:pt x="1504722" y="772951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7" name="Полилиния: фигура 195">
                    <a:extLst>
                      <a:ext uri="{FF2B5EF4-FFF2-40B4-BE49-F238E27FC236}">
                        <a16:creationId xmlns:a16="http://schemas.microsoft.com/office/drawing/2014/main" id="{276BBB64-C268-406B-8D33-22D9D5B23098}"/>
                      </a:ext>
                    </a:extLst>
                  </p:cNvPr>
                  <p:cNvSpPr/>
                  <p:nvPr/>
                </p:nvSpPr>
                <p:spPr>
                  <a:xfrm>
                    <a:off x="3815145" y="5080088"/>
                    <a:ext cx="425761" cy="400053"/>
                  </a:xfrm>
                  <a:custGeom>
                    <a:avLst/>
                    <a:gdLst>
                      <a:gd name="connsiteX0" fmla="*/ 996634 w 996633"/>
                      <a:gd name="connsiteY0" fmla="*/ 518326 h 936455"/>
                      <a:gd name="connsiteX1" fmla="*/ 793767 w 996633"/>
                      <a:gd name="connsiteY1" fmla="*/ 157010 h 936455"/>
                      <a:gd name="connsiteX2" fmla="*/ 701249 w 996633"/>
                      <a:gd name="connsiteY2" fmla="*/ 194259 h 936455"/>
                      <a:gd name="connsiteX3" fmla="*/ 639915 w 996633"/>
                      <a:gd name="connsiteY3" fmla="*/ 143138 h 936455"/>
                      <a:gd name="connsiteX4" fmla="*/ 617428 w 996633"/>
                      <a:gd name="connsiteY4" fmla="*/ 55211 h 936455"/>
                      <a:gd name="connsiteX5" fmla="*/ 549959 w 996633"/>
                      <a:gd name="connsiteY5" fmla="*/ 34762 h 936455"/>
                      <a:gd name="connsiteX6" fmla="*/ 451827 w 996633"/>
                      <a:gd name="connsiteY6" fmla="*/ 34762 h 936455"/>
                      <a:gd name="connsiteX7" fmla="*/ 437514 w 996633"/>
                      <a:gd name="connsiteY7" fmla="*/ 71569 h 936455"/>
                      <a:gd name="connsiteX8" fmla="*/ 359825 w 996633"/>
                      <a:gd name="connsiteY8" fmla="*/ 44986 h 936455"/>
                      <a:gd name="connsiteX9" fmla="*/ 318938 w 996633"/>
                      <a:gd name="connsiteY9" fmla="*/ 0 h 936455"/>
                      <a:gd name="connsiteX10" fmla="*/ 284182 w 996633"/>
                      <a:gd name="connsiteY10" fmla="*/ 40896 h 936455"/>
                      <a:gd name="connsiteX11" fmla="*/ 347559 w 996633"/>
                      <a:gd name="connsiteY11" fmla="*/ 163587 h 936455"/>
                      <a:gd name="connsiteX12" fmla="*/ 251469 w 996633"/>
                      <a:gd name="connsiteY12" fmla="*/ 292413 h 936455"/>
                      <a:gd name="connsiteX13" fmla="*/ 177868 w 996633"/>
                      <a:gd name="connsiteY13" fmla="*/ 292413 h 936455"/>
                      <a:gd name="connsiteX14" fmla="*/ 143112 w 996633"/>
                      <a:gd name="connsiteY14" fmla="*/ 184036 h 936455"/>
                      <a:gd name="connsiteX15" fmla="*/ 57245 w 996633"/>
                      <a:gd name="connsiteY15" fmla="*/ 108376 h 936455"/>
                      <a:gd name="connsiteX16" fmla="*/ 0 w 996633"/>
                      <a:gd name="connsiteY16" fmla="*/ 159497 h 936455"/>
                      <a:gd name="connsiteX17" fmla="*/ 61334 w 996633"/>
                      <a:gd name="connsiteY17" fmla="*/ 218798 h 936455"/>
                      <a:gd name="connsiteX18" fmla="*/ 24533 w 996633"/>
                      <a:gd name="connsiteY18" fmla="*/ 255605 h 936455"/>
                      <a:gd name="connsiteX19" fmla="*/ 18401 w 996633"/>
                      <a:gd name="connsiteY19" fmla="*/ 343534 h 936455"/>
                      <a:gd name="connsiteX20" fmla="*/ 57245 w 996633"/>
                      <a:gd name="connsiteY20" fmla="*/ 349668 h 936455"/>
                      <a:gd name="connsiteX21" fmla="*/ 128800 w 996633"/>
                      <a:gd name="connsiteY21" fmla="*/ 417148 h 936455"/>
                      <a:gd name="connsiteX22" fmla="*/ 190135 w 996633"/>
                      <a:gd name="connsiteY22" fmla="*/ 527570 h 936455"/>
                      <a:gd name="connsiteX23" fmla="*/ 226936 w 996633"/>
                      <a:gd name="connsiteY23" fmla="*/ 631856 h 936455"/>
                      <a:gd name="connsiteX24" fmla="*/ 261692 w 996633"/>
                      <a:gd name="connsiteY24" fmla="*/ 656394 h 936455"/>
                      <a:gd name="connsiteX25" fmla="*/ 335293 w 996633"/>
                      <a:gd name="connsiteY25" fmla="*/ 650260 h 936455"/>
                      <a:gd name="connsiteX26" fmla="*/ 390491 w 996633"/>
                      <a:gd name="connsiteY26" fmla="*/ 637991 h 936455"/>
                      <a:gd name="connsiteX27" fmla="*/ 486582 w 996633"/>
                      <a:gd name="connsiteY27" fmla="*/ 660484 h 936455"/>
                      <a:gd name="connsiteX28" fmla="*/ 549959 w 996633"/>
                      <a:gd name="connsiteY28" fmla="*/ 746367 h 936455"/>
                      <a:gd name="connsiteX29" fmla="*/ 601070 w 996633"/>
                      <a:gd name="connsiteY29" fmla="*/ 832251 h 936455"/>
                      <a:gd name="connsiteX30" fmla="*/ 641960 w 996633"/>
                      <a:gd name="connsiteY30" fmla="*/ 844520 h 936455"/>
                      <a:gd name="connsiteX31" fmla="*/ 640977 w 996633"/>
                      <a:gd name="connsiteY31" fmla="*/ 936456 h 936455"/>
                      <a:gd name="connsiteX32" fmla="*/ 735801 w 996633"/>
                      <a:gd name="connsiteY32" fmla="*/ 842433 h 936455"/>
                      <a:gd name="connsiteX33" fmla="*/ 996633 w 996633"/>
                      <a:gd name="connsiteY33" fmla="*/ 518326 h 936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996633" h="936455">
                        <a:moveTo>
                          <a:pt x="996634" y="518326"/>
                        </a:moveTo>
                        <a:lnTo>
                          <a:pt x="793767" y="157010"/>
                        </a:lnTo>
                        <a:lnTo>
                          <a:pt x="701249" y="194259"/>
                        </a:lnTo>
                        <a:lnTo>
                          <a:pt x="639915" y="143138"/>
                        </a:lnTo>
                        <a:lnTo>
                          <a:pt x="617428" y="55211"/>
                        </a:lnTo>
                        <a:lnTo>
                          <a:pt x="549959" y="34762"/>
                        </a:lnTo>
                        <a:lnTo>
                          <a:pt x="451827" y="34762"/>
                        </a:lnTo>
                        <a:lnTo>
                          <a:pt x="437514" y="71569"/>
                        </a:lnTo>
                        <a:lnTo>
                          <a:pt x="359825" y="44986"/>
                        </a:lnTo>
                        <a:lnTo>
                          <a:pt x="318938" y="0"/>
                        </a:lnTo>
                        <a:lnTo>
                          <a:pt x="284182" y="40896"/>
                        </a:lnTo>
                        <a:lnTo>
                          <a:pt x="347559" y="163587"/>
                        </a:lnTo>
                        <a:lnTo>
                          <a:pt x="251469" y="292413"/>
                        </a:lnTo>
                        <a:lnTo>
                          <a:pt x="177868" y="292413"/>
                        </a:lnTo>
                        <a:lnTo>
                          <a:pt x="143112" y="184036"/>
                        </a:lnTo>
                        <a:lnTo>
                          <a:pt x="57245" y="108376"/>
                        </a:lnTo>
                        <a:lnTo>
                          <a:pt x="0" y="159497"/>
                        </a:lnTo>
                        <a:lnTo>
                          <a:pt x="61334" y="218798"/>
                        </a:lnTo>
                        <a:lnTo>
                          <a:pt x="24533" y="255605"/>
                        </a:lnTo>
                        <a:lnTo>
                          <a:pt x="18401" y="343534"/>
                        </a:lnTo>
                        <a:lnTo>
                          <a:pt x="57245" y="349668"/>
                        </a:lnTo>
                        <a:lnTo>
                          <a:pt x="128800" y="417148"/>
                        </a:lnTo>
                        <a:lnTo>
                          <a:pt x="190135" y="527570"/>
                        </a:lnTo>
                        <a:lnTo>
                          <a:pt x="226936" y="631856"/>
                        </a:lnTo>
                        <a:lnTo>
                          <a:pt x="261692" y="656394"/>
                        </a:lnTo>
                        <a:lnTo>
                          <a:pt x="335293" y="650260"/>
                        </a:lnTo>
                        <a:lnTo>
                          <a:pt x="390491" y="637991"/>
                        </a:lnTo>
                        <a:lnTo>
                          <a:pt x="486582" y="660484"/>
                        </a:lnTo>
                        <a:lnTo>
                          <a:pt x="549959" y="746367"/>
                        </a:lnTo>
                        <a:lnTo>
                          <a:pt x="601070" y="832251"/>
                        </a:lnTo>
                        <a:lnTo>
                          <a:pt x="641960" y="844520"/>
                        </a:lnTo>
                        <a:lnTo>
                          <a:pt x="640977" y="936456"/>
                        </a:lnTo>
                        <a:lnTo>
                          <a:pt x="735801" y="842433"/>
                        </a:lnTo>
                        <a:lnTo>
                          <a:pt x="996633" y="518326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8" name="Полилиния: фигура 196">
                    <a:extLst>
                      <a:ext uri="{FF2B5EF4-FFF2-40B4-BE49-F238E27FC236}">
                        <a16:creationId xmlns:a16="http://schemas.microsoft.com/office/drawing/2014/main" id="{1C1FB7C3-6750-43EA-9E74-7E3A5572B72A}"/>
                      </a:ext>
                    </a:extLst>
                  </p:cNvPr>
                  <p:cNvSpPr/>
                  <p:nvPr/>
                </p:nvSpPr>
                <p:spPr>
                  <a:xfrm>
                    <a:off x="3929423" y="4122625"/>
                    <a:ext cx="711742" cy="458222"/>
                  </a:xfrm>
                  <a:custGeom>
                    <a:avLst/>
                    <a:gdLst>
                      <a:gd name="connsiteX0" fmla="*/ 680999 w 1666064"/>
                      <a:gd name="connsiteY0" fmla="*/ 216130 h 1072619"/>
                      <a:gd name="connsiteX1" fmla="*/ 746947 w 1666064"/>
                      <a:gd name="connsiteY1" fmla="*/ 288772 h 1072619"/>
                      <a:gd name="connsiteX2" fmla="*/ 810614 w 1666064"/>
                      <a:gd name="connsiteY2" fmla="*/ 312555 h 1072619"/>
                      <a:gd name="connsiteX3" fmla="*/ 971501 w 1666064"/>
                      <a:gd name="connsiteY3" fmla="*/ 303272 h 1072619"/>
                      <a:gd name="connsiteX4" fmla="*/ 1085978 w 1666064"/>
                      <a:gd name="connsiteY4" fmla="*/ 244475 h 1072619"/>
                      <a:gd name="connsiteX5" fmla="*/ 1222112 w 1666064"/>
                      <a:gd name="connsiteY5" fmla="*/ 123788 h 1072619"/>
                      <a:gd name="connsiteX6" fmla="*/ 1308744 w 1666064"/>
                      <a:gd name="connsiteY6" fmla="*/ 52614 h 1072619"/>
                      <a:gd name="connsiteX7" fmla="*/ 1512942 w 1666064"/>
                      <a:gd name="connsiteY7" fmla="*/ 6 h 1072619"/>
                      <a:gd name="connsiteX8" fmla="*/ 1630513 w 1666064"/>
                      <a:gd name="connsiteY8" fmla="*/ 37141 h 1072619"/>
                      <a:gd name="connsiteX9" fmla="*/ 1653838 w 1666064"/>
                      <a:gd name="connsiteY9" fmla="*/ 133072 h 1072619"/>
                      <a:gd name="connsiteX10" fmla="*/ 1664546 w 1666064"/>
                      <a:gd name="connsiteY10" fmla="*/ 232097 h 1072619"/>
                      <a:gd name="connsiteX11" fmla="*/ 1661452 w 1666064"/>
                      <a:gd name="connsiteY11" fmla="*/ 290893 h 1072619"/>
                      <a:gd name="connsiteX12" fmla="*/ 1537694 w 1666064"/>
                      <a:gd name="connsiteY12" fmla="*/ 563213 h 1072619"/>
                      <a:gd name="connsiteX13" fmla="*/ 1417033 w 1666064"/>
                      <a:gd name="connsiteY13" fmla="*/ 690090 h 1072619"/>
                      <a:gd name="connsiteX14" fmla="*/ 1144763 w 1666064"/>
                      <a:gd name="connsiteY14" fmla="*/ 881952 h 1072619"/>
                      <a:gd name="connsiteX15" fmla="*/ 980783 w 1666064"/>
                      <a:gd name="connsiteY15" fmla="*/ 606538 h 1072619"/>
                      <a:gd name="connsiteX16" fmla="*/ 782772 w 1666064"/>
                      <a:gd name="connsiteY16" fmla="*/ 665335 h 1072619"/>
                      <a:gd name="connsiteX17" fmla="*/ 600227 w 1666064"/>
                      <a:gd name="connsiteY17" fmla="*/ 767454 h 1072619"/>
                      <a:gd name="connsiteX18" fmla="*/ 550723 w 1666064"/>
                      <a:gd name="connsiteY18" fmla="*/ 792211 h 1072619"/>
                      <a:gd name="connsiteX19" fmla="*/ 185040 w 1666064"/>
                      <a:gd name="connsiteY19" fmla="*/ 1072620 h 1072619"/>
                      <a:gd name="connsiteX20" fmla="*/ 4039 w 1666064"/>
                      <a:gd name="connsiteY20" fmla="*/ 710550 h 1072619"/>
                      <a:gd name="connsiteX21" fmla="*/ 0 w 1666064"/>
                      <a:gd name="connsiteY21" fmla="*/ 711751 h 1072619"/>
                      <a:gd name="connsiteX22" fmla="*/ 228950 w 1666064"/>
                      <a:gd name="connsiteY22" fmla="*/ 643670 h 1072619"/>
                      <a:gd name="connsiteX23" fmla="*/ 386743 w 1666064"/>
                      <a:gd name="connsiteY23" fmla="*/ 535362 h 1072619"/>
                      <a:gd name="connsiteX24" fmla="*/ 498126 w 1666064"/>
                      <a:gd name="connsiteY24" fmla="*/ 321838 h 1072619"/>
                      <a:gd name="connsiteX25" fmla="*/ 652559 w 1666064"/>
                      <a:gd name="connsiteY25" fmla="*/ 230978 h 1072619"/>
                      <a:gd name="connsiteX26" fmla="*/ 680999 w 1666064"/>
                      <a:gd name="connsiteY26" fmla="*/ 216129 h 1072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666064" h="1072619">
                        <a:moveTo>
                          <a:pt x="680999" y="216130"/>
                        </a:moveTo>
                        <a:cubicBezTo>
                          <a:pt x="706785" y="238824"/>
                          <a:pt x="716477" y="272925"/>
                          <a:pt x="746947" y="288772"/>
                        </a:cubicBezTo>
                        <a:cubicBezTo>
                          <a:pt x="770112" y="300820"/>
                          <a:pt x="784506" y="312217"/>
                          <a:pt x="810614" y="312555"/>
                        </a:cubicBezTo>
                        <a:cubicBezTo>
                          <a:pt x="864326" y="313251"/>
                          <a:pt x="919353" y="316163"/>
                          <a:pt x="971501" y="303272"/>
                        </a:cubicBezTo>
                        <a:cubicBezTo>
                          <a:pt x="1013141" y="292976"/>
                          <a:pt x="1051101" y="269452"/>
                          <a:pt x="1085978" y="244475"/>
                        </a:cubicBezTo>
                        <a:cubicBezTo>
                          <a:pt x="1135275" y="209166"/>
                          <a:pt x="1176163" y="163361"/>
                          <a:pt x="1222112" y="123788"/>
                        </a:cubicBezTo>
                        <a:cubicBezTo>
                          <a:pt x="1250429" y="99400"/>
                          <a:pt x="1275875" y="70396"/>
                          <a:pt x="1308744" y="52614"/>
                        </a:cubicBezTo>
                        <a:cubicBezTo>
                          <a:pt x="1373416" y="17620"/>
                          <a:pt x="1443172" y="1064"/>
                          <a:pt x="1512942" y="6"/>
                        </a:cubicBezTo>
                        <a:cubicBezTo>
                          <a:pt x="1537368" y="-363"/>
                          <a:pt x="1618324" y="15228"/>
                          <a:pt x="1630513" y="37141"/>
                        </a:cubicBezTo>
                        <a:cubicBezTo>
                          <a:pt x="1646446" y="65785"/>
                          <a:pt x="1648202" y="100780"/>
                          <a:pt x="1653838" y="133072"/>
                        </a:cubicBezTo>
                        <a:cubicBezTo>
                          <a:pt x="1659559" y="165839"/>
                          <a:pt x="1662596" y="198892"/>
                          <a:pt x="1664546" y="232097"/>
                        </a:cubicBezTo>
                        <a:cubicBezTo>
                          <a:pt x="1665697" y="251687"/>
                          <a:pt x="1668473" y="272566"/>
                          <a:pt x="1661452" y="290893"/>
                        </a:cubicBezTo>
                        <a:cubicBezTo>
                          <a:pt x="1625783" y="384001"/>
                          <a:pt x="1589757" y="478182"/>
                          <a:pt x="1537694" y="563213"/>
                        </a:cubicBezTo>
                        <a:cubicBezTo>
                          <a:pt x="1507218" y="612990"/>
                          <a:pt x="1464734" y="656474"/>
                          <a:pt x="1417033" y="690090"/>
                        </a:cubicBezTo>
                        <a:lnTo>
                          <a:pt x="1144763" y="881952"/>
                        </a:lnTo>
                        <a:lnTo>
                          <a:pt x="980783" y="606538"/>
                        </a:lnTo>
                        <a:lnTo>
                          <a:pt x="782772" y="665335"/>
                        </a:lnTo>
                        <a:lnTo>
                          <a:pt x="600227" y="767454"/>
                        </a:lnTo>
                        <a:lnTo>
                          <a:pt x="550723" y="792211"/>
                        </a:lnTo>
                        <a:lnTo>
                          <a:pt x="185040" y="1072620"/>
                        </a:lnTo>
                        <a:lnTo>
                          <a:pt x="4039" y="710550"/>
                        </a:lnTo>
                        <a:lnTo>
                          <a:pt x="0" y="711751"/>
                        </a:lnTo>
                        <a:lnTo>
                          <a:pt x="228950" y="643670"/>
                        </a:lnTo>
                        <a:lnTo>
                          <a:pt x="386743" y="535362"/>
                        </a:lnTo>
                        <a:lnTo>
                          <a:pt x="498126" y="321838"/>
                        </a:lnTo>
                        <a:lnTo>
                          <a:pt x="652559" y="230978"/>
                        </a:lnTo>
                        <a:lnTo>
                          <a:pt x="680999" y="216129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9" name="Полилиния: фигура 197">
                    <a:extLst>
                      <a:ext uri="{FF2B5EF4-FFF2-40B4-BE49-F238E27FC236}">
                        <a16:creationId xmlns:a16="http://schemas.microsoft.com/office/drawing/2014/main" id="{8D513E6C-57E5-4AB6-8A2C-58F62CDE9504}"/>
                      </a:ext>
                    </a:extLst>
                  </p:cNvPr>
                  <p:cNvSpPr/>
                  <p:nvPr/>
                </p:nvSpPr>
                <p:spPr>
                  <a:xfrm>
                    <a:off x="2891290" y="3816947"/>
                    <a:ext cx="691601" cy="705354"/>
                  </a:xfrm>
                  <a:custGeom>
                    <a:avLst/>
                    <a:gdLst>
                      <a:gd name="connsiteX0" fmla="*/ 4896 w 691601"/>
                      <a:gd name="connsiteY0" fmla="*/ 0 h 705354"/>
                      <a:gd name="connsiteX1" fmla="*/ 25671 w 691601"/>
                      <a:gd name="connsiteY1" fmla="*/ 17326 h 705354"/>
                      <a:gd name="connsiteX2" fmla="*/ 35776 w 691601"/>
                      <a:gd name="connsiteY2" fmla="*/ 20150 h 705354"/>
                      <a:gd name="connsiteX3" fmla="*/ 46446 w 691601"/>
                      <a:gd name="connsiteY3" fmla="*/ 20150 h 705354"/>
                      <a:gd name="connsiteX4" fmla="*/ 61258 w 691601"/>
                      <a:gd name="connsiteY4" fmla="*/ 30948 h 705354"/>
                      <a:gd name="connsiteX5" fmla="*/ 60944 w 691601"/>
                      <a:gd name="connsiteY5" fmla="*/ 65161 h 705354"/>
                      <a:gd name="connsiteX6" fmla="*/ 481717 w 691601"/>
                      <a:gd name="connsiteY6" fmla="*/ 436170 h 705354"/>
                      <a:gd name="connsiteX7" fmla="*/ 511719 w 691601"/>
                      <a:gd name="connsiteY7" fmla="*/ 403463 h 705354"/>
                      <a:gd name="connsiteX8" fmla="*/ 551763 w 691601"/>
                      <a:gd name="connsiteY8" fmla="*/ 428636 h 705354"/>
                      <a:gd name="connsiteX9" fmla="*/ 570215 w 691601"/>
                      <a:gd name="connsiteY9" fmla="*/ 465612 h 705354"/>
                      <a:gd name="connsiteX10" fmla="*/ 591367 w 691601"/>
                      <a:gd name="connsiteY10" fmla="*/ 485448 h 705354"/>
                      <a:gd name="connsiteX11" fmla="*/ 596702 w 691601"/>
                      <a:gd name="connsiteY11" fmla="*/ 485448 h 705354"/>
                      <a:gd name="connsiteX12" fmla="*/ 604609 w 691601"/>
                      <a:gd name="connsiteY12" fmla="*/ 498695 h 705354"/>
                      <a:gd name="connsiteX13" fmla="*/ 620490 w 691601"/>
                      <a:gd name="connsiteY13" fmla="*/ 505286 h 705354"/>
                      <a:gd name="connsiteX14" fmla="*/ 627080 w 691601"/>
                      <a:gd name="connsiteY14" fmla="*/ 522487 h 705354"/>
                      <a:gd name="connsiteX15" fmla="*/ 611201 w 691601"/>
                      <a:gd name="connsiteY15" fmla="*/ 546279 h 705354"/>
                      <a:gd name="connsiteX16" fmla="*/ 616409 w 691601"/>
                      <a:gd name="connsiteY16" fmla="*/ 549418 h 705354"/>
                      <a:gd name="connsiteX17" fmla="*/ 665429 w 691601"/>
                      <a:gd name="connsiteY17" fmla="*/ 605791 h 705354"/>
                      <a:gd name="connsiteX18" fmla="*/ 674655 w 691601"/>
                      <a:gd name="connsiteY18" fmla="*/ 628264 h 705354"/>
                      <a:gd name="connsiteX19" fmla="*/ 691601 w 691601"/>
                      <a:gd name="connsiteY19" fmla="*/ 702215 h 705354"/>
                      <a:gd name="connsiteX20" fmla="*/ 404642 w 691601"/>
                      <a:gd name="connsiteY20" fmla="*/ 705354 h 705354"/>
                      <a:gd name="connsiteX21" fmla="*/ 207688 w 691601"/>
                      <a:gd name="connsiteY21" fmla="*/ 654882 h 705354"/>
                      <a:gd name="connsiteX22" fmla="*/ 138396 w 691601"/>
                      <a:gd name="connsiteY22" fmla="*/ 675410 h 705354"/>
                      <a:gd name="connsiteX23" fmla="*/ 100549 w 691601"/>
                      <a:gd name="connsiteY23" fmla="*/ 669069 h 705354"/>
                      <a:gd name="connsiteX24" fmla="*/ 76950 w 691601"/>
                      <a:gd name="connsiteY24" fmla="*/ 650174 h 705354"/>
                      <a:gd name="connsiteX25" fmla="*/ 84795 w 691601"/>
                      <a:gd name="connsiteY25" fmla="*/ 615521 h 705354"/>
                      <a:gd name="connsiteX26" fmla="*/ 29688 w 691601"/>
                      <a:gd name="connsiteY26" fmla="*/ 407480 h 705354"/>
                      <a:gd name="connsiteX27" fmla="*/ 28119 w 691601"/>
                      <a:gd name="connsiteY27" fmla="*/ 175836 h 705354"/>
                      <a:gd name="connsiteX28" fmla="*/ 17072 w 691601"/>
                      <a:gd name="connsiteY28" fmla="*/ 152232 h 705354"/>
                      <a:gd name="connsiteX29" fmla="*/ 15064 w 691601"/>
                      <a:gd name="connsiteY29" fmla="*/ 121723 h 705354"/>
                      <a:gd name="connsiteX30" fmla="*/ 42743 w 691601"/>
                      <a:gd name="connsiteY30" fmla="*/ 99814 h 705354"/>
                      <a:gd name="connsiteX31" fmla="*/ 40169 w 691601"/>
                      <a:gd name="connsiteY31" fmla="*/ 78596 h 705354"/>
                      <a:gd name="connsiteX32" fmla="*/ 19018 w 691601"/>
                      <a:gd name="connsiteY32" fmla="*/ 62274 h 705354"/>
                      <a:gd name="connsiteX33" fmla="*/ 22972 w 691601"/>
                      <a:gd name="connsiteY33" fmla="*/ 41557 h 705354"/>
                      <a:gd name="connsiteX34" fmla="*/ 0 w 691601"/>
                      <a:gd name="connsiteY34" fmla="*/ 25926 h 705354"/>
                      <a:gd name="connsiteX35" fmla="*/ 4896 w 691601"/>
                      <a:gd name="connsiteY35" fmla="*/ 0 h 705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691601" h="705354">
                        <a:moveTo>
                          <a:pt x="4896" y="0"/>
                        </a:moveTo>
                        <a:lnTo>
                          <a:pt x="25671" y="17326"/>
                        </a:lnTo>
                        <a:lnTo>
                          <a:pt x="35776" y="20150"/>
                        </a:lnTo>
                        <a:lnTo>
                          <a:pt x="46446" y="20150"/>
                        </a:lnTo>
                        <a:lnTo>
                          <a:pt x="61258" y="30948"/>
                        </a:lnTo>
                        <a:lnTo>
                          <a:pt x="60944" y="65161"/>
                        </a:lnTo>
                        <a:lnTo>
                          <a:pt x="481717" y="436170"/>
                        </a:lnTo>
                        <a:lnTo>
                          <a:pt x="511719" y="403463"/>
                        </a:lnTo>
                        <a:lnTo>
                          <a:pt x="551763" y="428636"/>
                        </a:lnTo>
                        <a:lnTo>
                          <a:pt x="570215" y="465612"/>
                        </a:lnTo>
                        <a:lnTo>
                          <a:pt x="591367" y="485448"/>
                        </a:lnTo>
                        <a:lnTo>
                          <a:pt x="596702" y="485448"/>
                        </a:lnTo>
                        <a:lnTo>
                          <a:pt x="604609" y="498695"/>
                        </a:lnTo>
                        <a:lnTo>
                          <a:pt x="620490" y="505286"/>
                        </a:lnTo>
                        <a:lnTo>
                          <a:pt x="627080" y="522487"/>
                        </a:lnTo>
                        <a:lnTo>
                          <a:pt x="611201" y="546279"/>
                        </a:lnTo>
                        <a:lnTo>
                          <a:pt x="616409" y="549418"/>
                        </a:lnTo>
                        <a:lnTo>
                          <a:pt x="665429" y="605791"/>
                        </a:lnTo>
                        <a:lnTo>
                          <a:pt x="674655" y="628264"/>
                        </a:lnTo>
                        <a:lnTo>
                          <a:pt x="691601" y="702215"/>
                        </a:lnTo>
                        <a:lnTo>
                          <a:pt x="404642" y="705354"/>
                        </a:lnTo>
                        <a:lnTo>
                          <a:pt x="207688" y="654882"/>
                        </a:lnTo>
                        <a:lnTo>
                          <a:pt x="138396" y="675410"/>
                        </a:lnTo>
                        <a:lnTo>
                          <a:pt x="100549" y="669069"/>
                        </a:lnTo>
                        <a:lnTo>
                          <a:pt x="76950" y="650174"/>
                        </a:lnTo>
                        <a:lnTo>
                          <a:pt x="84795" y="615521"/>
                        </a:lnTo>
                        <a:lnTo>
                          <a:pt x="29688" y="407480"/>
                        </a:lnTo>
                        <a:lnTo>
                          <a:pt x="28119" y="175836"/>
                        </a:lnTo>
                        <a:lnTo>
                          <a:pt x="17072" y="152232"/>
                        </a:lnTo>
                        <a:lnTo>
                          <a:pt x="15064" y="121723"/>
                        </a:lnTo>
                        <a:lnTo>
                          <a:pt x="42743" y="99814"/>
                        </a:lnTo>
                        <a:lnTo>
                          <a:pt x="40169" y="78596"/>
                        </a:lnTo>
                        <a:lnTo>
                          <a:pt x="19018" y="62274"/>
                        </a:lnTo>
                        <a:lnTo>
                          <a:pt x="22972" y="41557"/>
                        </a:lnTo>
                        <a:lnTo>
                          <a:pt x="0" y="25926"/>
                        </a:lnTo>
                        <a:lnTo>
                          <a:pt x="4896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0" name="Полилиния: фигура 198">
                    <a:extLst>
                      <a:ext uri="{FF2B5EF4-FFF2-40B4-BE49-F238E27FC236}">
                        <a16:creationId xmlns:a16="http://schemas.microsoft.com/office/drawing/2014/main" id="{E2204FAC-7F5B-4BFF-9C1D-0A794D143DF4}"/>
                      </a:ext>
                    </a:extLst>
                  </p:cNvPr>
                  <p:cNvSpPr/>
                  <p:nvPr/>
                </p:nvSpPr>
                <p:spPr>
                  <a:xfrm>
                    <a:off x="3402990" y="3899828"/>
                    <a:ext cx="815411" cy="526860"/>
                  </a:xfrm>
                  <a:custGeom>
                    <a:avLst/>
                    <a:gdLst>
                      <a:gd name="connsiteX0" fmla="*/ 1810524 w 1908737"/>
                      <a:gd name="connsiteY0" fmla="*/ 454149 h 1233286"/>
                      <a:gd name="connsiteX1" fmla="*/ 1908738 w 1908737"/>
                      <a:gd name="connsiteY1" fmla="*/ 739133 h 1233286"/>
                      <a:gd name="connsiteX2" fmla="*/ 1730420 w 1908737"/>
                      <a:gd name="connsiteY2" fmla="*/ 843374 h 1233286"/>
                      <a:gd name="connsiteX3" fmla="*/ 1619037 w 1908737"/>
                      <a:gd name="connsiteY3" fmla="*/ 1056897 h 1233286"/>
                      <a:gd name="connsiteX4" fmla="*/ 1461244 w 1908737"/>
                      <a:gd name="connsiteY4" fmla="*/ 1165206 h 1233286"/>
                      <a:gd name="connsiteX5" fmla="*/ 1232293 w 1908737"/>
                      <a:gd name="connsiteY5" fmla="*/ 1233286 h 1233286"/>
                      <a:gd name="connsiteX6" fmla="*/ 1062126 w 1908737"/>
                      <a:gd name="connsiteY6" fmla="*/ 892887 h 1233286"/>
                      <a:gd name="connsiteX7" fmla="*/ 724882 w 1908737"/>
                      <a:gd name="connsiteY7" fmla="*/ 1063087 h 1233286"/>
                      <a:gd name="connsiteX8" fmla="*/ 545436 w 1908737"/>
                      <a:gd name="connsiteY8" fmla="*/ 1140451 h 1233286"/>
                      <a:gd name="connsiteX9" fmla="*/ 520683 w 1908737"/>
                      <a:gd name="connsiteY9" fmla="*/ 1097127 h 1233286"/>
                      <a:gd name="connsiteX10" fmla="*/ 464992 w 1908737"/>
                      <a:gd name="connsiteY10" fmla="*/ 1097127 h 1233286"/>
                      <a:gd name="connsiteX11" fmla="*/ 464992 w 1908737"/>
                      <a:gd name="connsiteY11" fmla="*/ 1128073 h 1233286"/>
                      <a:gd name="connsiteX12" fmla="*/ 381455 w 1908737"/>
                      <a:gd name="connsiteY12" fmla="*/ 1174490 h 1233286"/>
                      <a:gd name="connsiteX13" fmla="*/ 232944 w 1908737"/>
                      <a:gd name="connsiteY13" fmla="*/ 1084749 h 1233286"/>
                      <a:gd name="connsiteX14" fmla="*/ 270072 w 1908737"/>
                      <a:gd name="connsiteY14" fmla="*/ 1029048 h 1233286"/>
                      <a:gd name="connsiteX15" fmla="*/ 254602 w 1908737"/>
                      <a:gd name="connsiteY15" fmla="*/ 988818 h 1233286"/>
                      <a:gd name="connsiteX16" fmla="*/ 217474 w 1908737"/>
                      <a:gd name="connsiteY16" fmla="*/ 973345 h 1233286"/>
                      <a:gd name="connsiteX17" fmla="*/ 198910 w 1908737"/>
                      <a:gd name="connsiteY17" fmla="*/ 942400 h 1233286"/>
                      <a:gd name="connsiteX18" fmla="*/ 186534 w 1908737"/>
                      <a:gd name="connsiteY18" fmla="*/ 942400 h 1233286"/>
                      <a:gd name="connsiteX19" fmla="*/ 137031 w 1908737"/>
                      <a:gd name="connsiteY19" fmla="*/ 895982 h 1233286"/>
                      <a:gd name="connsiteX20" fmla="*/ 93715 w 1908737"/>
                      <a:gd name="connsiteY20" fmla="*/ 809335 h 1233286"/>
                      <a:gd name="connsiteX21" fmla="*/ 0 w 1908737"/>
                      <a:gd name="connsiteY21" fmla="*/ 750416 h 1233286"/>
                      <a:gd name="connsiteX22" fmla="*/ 96494 w 1908737"/>
                      <a:gd name="connsiteY22" fmla="*/ 645131 h 1233286"/>
                      <a:gd name="connsiteX23" fmla="*/ 114672 w 1908737"/>
                      <a:gd name="connsiteY23" fmla="*/ 639070 h 1233286"/>
                      <a:gd name="connsiteX24" fmla="*/ 210224 w 1908737"/>
                      <a:gd name="connsiteY24" fmla="*/ 671652 h 1233286"/>
                      <a:gd name="connsiteX25" fmla="*/ 200960 w 1908737"/>
                      <a:gd name="connsiteY25" fmla="*/ 750031 h 1233286"/>
                      <a:gd name="connsiteX26" fmla="*/ 371719 w 1908737"/>
                      <a:gd name="connsiteY26" fmla="*/ 916659 h 1233286"/>
                      <a:gd name="connsiteX27" fmla="*/ 492498 w 1908737"/>
                      <a:gd name="connsiteY27" fmla="*/ 970812 h 1233286"/>
                      <a:gd name="connsiteX28" fmla="*/ 634106 w 1908737"/>
                      <a:gd name="connsiteY28" fmla="*/ 962480 h 1233286"/>
                      <a:gd name="connsiteX29" fmla="*/ 784043 w 1908737"/>
                      <a:gd name="connsiteY29" fmla="*/ 891664 h 1233286"/>
                      <a:gd name="connsiteX30" fmla="*/ 921484 w 1908737"/>
                      <a:gd name="connsiteY30" fmla="*/ 741700 h 1233286"/>
                      <a:gd name="connsiteX31" fmla="*/ 975625 w 1908737"/>
                      <a:gd name="connsiteY31" fmla="*/ 604234 h 1233286"/>
                      <a:gd name="connsiteX32" fmla="*/ 992284 w 1908737"/>
                      <a:gd name="connsiteY32" fmla="*/ 462601 h 1233286"/>
                      <a:gd name="connsiteX33" fmla="*/ 988121 w 1908737"/>
                      <a:gd name="connsiteY33" fmla="*/ 162672 h 1233286"/>
                      <a:gd name="connsiteX34" fmla="*/ 1000932 w 1908737"/>
                      <a:gd name="connsiteY34" fmla="*/ 103928 h 1233286"/>
                      <a:gd name="connsiteX35" fmla="*/ 1050517 w 1908737"/>
                      <a:gd name="connsiteY35" fmla="*/ 31491 h 1233286"/>
                      <a:gd name="connsiteX36" fmla="*/ 1250904 w 1908737"/>
                      <a:gd name="connsiteY36" fmla="*/ 6193 h 1233286"/>
                      <a:gd name="connsiteX37" fmla="*/ 1514677 w 1908737"/>
                      <a:gd name="connsiteY37" fmla="*/ 151266 h 1233286"/>
                      <a:gd name="connsiteX38" fmla="*/ 1673389 w 1908737"/>
                      <a:gd name="connsiteY38" fmla="*/ 284897 h 1233286"/>
                      <a:gd name="connsiteX39" fmla="*/ 1748949 w 1908737"/>
                      <a:gd name="connsiteY39" fmla="*/ 344667 h 1233286"/>
                      <a:gd name="connsiteX40" fmla="*/ 1810524 w 1908737"/>
                      <a:gd name="connsiteY40" fmla="*/ 454149 h 1233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908737" h="1233286">
                        <a:moveTo>
                          <a:pt x="1810524" y="454149"/>
                        </a:moveTo>
                        <a:lnTo>
                          <a:pt x="1908738" y="739133"/>
                        </a:lnTo>
                        <a:lnTo>
                          <a:pt x="1730420" y="843374"/>
                        </a:lnTo>
                        <a:lnTo>
                          <a:pt x="1619037" y="1056897"/>
                        </a:lnTo>
                        <a:lnTo>
                          <a:pt x="1461244" y="1165206"/>
                        </a:lnTo>
                        <a:lnTo>
                          <a:pt x="1232293" y="1233286"/>
                        </a:lnTo>
                        <a:lnTo>
                          <a:pt x="1062126" y="892887"/>
                        </a:lnTo>
                        <a:lnTo>
                          <a:pt x="724882" y="1063087"/>
                        </a:lnTo>
                        <a:lnTo>
                          <a:pt x="545436" y="1140451"/>
                        </a:lnTo>
                        <a:lnTo>
                          <a:pt x="520683" y="1097127"/>
                        </a:lnTo>
                        <a:lnTo>
                          <a:pt x="464992" y="1097127"/>
                        </a:lnTo>
                        <a:lnTo>
                          <a:pt x="464992" y="1128073"/>
                        </a:lnTo>
                        <a:lnTo>
                          <a:pt x="381455" y="1174490"/>
                        </a:lnTo>
                        <a:lnTo>
                          <a:pt x="232944" y="1084749"/>
                        </a:lnTo>
                        <a:lnTo>
                          <a:pt x="270072" y="1029048"/>
                        </a:lnTo>
                        <a:lnTo>
                          <a:pt x="254602" y="988818"/>
                        </a:lnTo>
                        <a:lnTo>
                          <a:pt x="217474" y="973345"/>
                        </a:lnTo>
                        <a:lnTo>
                          <a:pt x="198910" y="942400"/>
                        </a:lnTo>
                        <a:lnTo>
                          <a:pt x="186534" y="942400"/>
                        </a:lnTo>
                        <a:lnTo>
                          <a:pt x="137031" y="895982"/>
                        </a:lnTo>
                        <a:lnTo>
                          <a:pt x="93715" y="809335"/>
                        </a:lnTo>
                        <a:lnTo>
                          <a:pt x="0" y="750416"/>
                        </a:lnTo>
                        <a:lnTo>
                          <a:pt x="96494" y="645131"/>
                        </a:lnTo>
                        <a:lnTo>
                          <a:pt x="114672" y="639070"/>
                        </a:lnTo>
                        <a:lnTo>
                          <a:pt x="210224" y="671652"/>
                        </a:lnTo>
                        <a:cubicBezTo>
                          <a:pt x="196234" y="696391"/>
                          <a:pt x="188039" y="727415"/>
                          <a:pt x="200960" y="750031"/>
                        </a:cubicBezTo>
                        <a:cubicBezTo>
                          <a:pt x="240410" y="819087"/>
                          <a:pt x="308318" y="868648"/>
                          <a:pt x="371719" y="916659"/>
                        </a:cubicBezTo>
                        <a:cubicBezTo>
                          <a:pt x="406894" y="943294"/>
                          <a:pt x="449037" y="963221"/>
                          <a:pt x="492498" y="970812"/>
                        </a:cubicBezTo>
                        <a:cubicBezTo>
                          <a:pt x="539077" y="978945"/>
                          <a:pt x="588474" y="974869"/>
                          <a:pt x="634106" y="962480"/>
                        </a:cubicBezTo>
                        <a:cubicBezTo>
                          <a:pt x="687447" y="948002"/>
                          <a:pt x="740210" y="925337"/>
                          <a:pt x="784043" y="891664"/>
                        </a:cubicBezTo>
                        <a:cubicBezTo>
                          <a:pt x="837809" y="850358"/>
                          <a:pt x="883875" y="798124"/>
                          <a:pt x="921484" y="741700"/>
                        </a:cubicBezTo>
                        <a:cubicBezTo>
                          <a:pt x="948795" y="700724"/>
                          <a:pt x="963514" y="651970"/>
                          <a:pt x="975625" y="604234"/>
                        </a:cubicBezTo>
                        <a:cubicBezTo>
                          <a:pt x="987314" y="558157"/>
                          <a:pt x="992943" y="510132"/>
                          <a:pt x="992284" y="462601"/>
                        </a:cubicBezTo>
                        <a:lnTo>
                          <a:pt x="988121" y="162672"/>
                        </a:lnTo>
                        <a:lnTo>
                          <a:pt x="1000932" y="103928"/>
                        </a:lnTo>
                        <a:cubicBezTo>
                          <a:pt x="1000932" y="103928"/>
                          <a:pt x="1013418" y="54138"/>
                          <a:pt x="1050517" y="31491"/>
                        </a:cubicBezTo>
                        <a:cubicBezTo>
                          <a:pt x="1087617" y="8844"/>
                          <a:pt x="1179870" y="-10277"/>
                          <a:pt x="1250904" y="6193"/>
                        </a:cubicBezTo>
                        <a:cubicBezTo>
                          <a:pt x="1321941" y="22664"/>
                          <a:pt x="1474947" y="117817"/>
                          <a:pt x="1514677" y="151266"/>
                        </a:cubicBezTo>
                        <a:lnTo>
                          <a:pt x="1673389" y="284897"/>
                        </a:lnTo>
                        <a:lnTo>
                          <a:pt x="1748949" y="344667"/>
                        </a:lnTo>
                        <a:lnTo>
                          <a:pt x="1810524" y="454149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1" name="Полилиния: фигура 199">
                    <a:extLst>
                      <a:ext uri="{FF2B5EF4-FFF2-40B4-BE49-F238E27FC236}">
                        <a16:creationId xmlns:a16="http://schemas.microsoft.com/office/drawing/2014/main" id="{2F825F5D-9519-4784-8608-C1F01CF16B81}"/>
                      </a:ext>
                    </a:extLst>
                  </p:cNvPr>
                  <p:cNvSpPr/>
                  <p:nvPr/>
                </p:nvSpPr>
                <p:spPr>
                  <a:xfrm>
                    <a:off x="3507710" y="4281267"/>
                    <a:ext cx="501016" cy="493099"/>
                  </a:xfrm>
                  <a:custGeom>
                    <a:avLst/>
                    <a:gdLst>
                      <a:gd name="connsiteX0" fmla="*/ 492121 w 1172793"/>
                      <a:gd name="connsiteY0" fmla="*/ 1018095 h 1154260"/>
                      <a:gd name="connsiteX1" fmla="*/ 554009 w 1172793"/>
                      <a:gd name="connsiteY1" fmla="*/ 953119 h 1154260"/>
                      <a:gd name="connsiteX2" fmla="*/ 581325 w 1172793"/>
                      <a:gd name="connsiteY2" fmla="*/ 998914 h 1154260"/>
                      <a:gd name="connsiteX3" fmla="*/ 617744 w 1172793"/>
                      <a:gd name="connsiteY3" fmla="*/ 1019301 h 1154260"/>
                      <a:gd name="connsiteX4" fmla="*/ 647645 w 1172793"/>
                      <a:gd name="connsiteY4" fmla="*/ 985862 h 1154260"/>
                      <a:gd name="connsiteX5" fmla="*/ 639878 w 1172793"/>
                      <a:gd name="connsiteY5" fmla="*/ 926117 h 1154260"/>
                      <a:gd name="connsiteX6" fmla="*/ 629179 w 1172793"/>
                      <a:gd name="connsiteY6" fmla="*/ 874998 h 1154260"/>
                      <a:gd name="connsiteX7" fmla="*/ 622079 w 1172793"/>
                      <a:gd name="connsiteY7" fmla="*/ 826243 h 1154260"/>
                      <a:gd name="connsiteX8" fmla="*/ 668607 w 1172793"/>
                      <a:gd name="connsiteY8" fmla="*/ 830071 h 1154260"/>
                      <a:gd name="connsiteX9" fmla="*/ 761295 w 1172793"/>
                      <a:gd name="connsiteY9" fmla="*/ 724119 h 1154260"/>
                      <a:gd name="connsiteX10" fmla="*/ 850640 w 1172793"/>
                      <a:gd name="connsiteY10" fmla="*/ 755516 h 1154260"/>
                      <a:gd name="connsiteX11" fmla="*/ 902104 w 1172793"/>
                      <a:gd name="connsiteY11" fmla="*/ 784487 h 1154260"/>
                      <a:gd name="connsiteX12" fmla="*/ 950035 w 1172793"/>
                      <a:gd name="connsiteY12" fmla="*/ 832428 h 1154260"/>
                      <a:gd name="connsiteX13" fmla="*/ 894345 w 1172793"/>
                      <a:gd name="connsiteY13" fmla="*/ 878852 h 1154260"/>
                      <a:gd name="connsiteX14" fmla="*/ 982363 w 1172793"/>
                      <a:gd name="connsiteY14" fmla="*/ 866011 h 1154260"/>
                      <a:gd name="connsiteX15" fmla="*/ 1055232 w 1172793"/>
                      <a:gd name="connsiteY15" fmla="*/ 860285 h 1154260"/>
                      <a:gd name="connsiteX16" fmla="*/ 1070967 w 1172793"/>
                      <a:gd name="connsiteY16" fmla="*/ 801171 h 1154260"/>
                      <a:gd name="connsiteX17" fmla="*/ 1117515 w 1172793"/>
                      <a:gd name="connsiteY17" fmla="*/ 772393 h 1154260"/>
                      <a:gd name="connsiteX18" fmla="*/ 1172793 w 1172793"/>
                      <a:gd name="connsiteY18" fmla="*/ 702461 h 1154260"/>
                      <a:gd name="connsiteX19" fmla="*/ 991194 w 1172793"/>
                      <a:gd name="connsiteY19" fmla="*/ 339193 h 1154260"/>
                      <a:gd name="connsiteX20" fmla="*/ 961432 w 1172793"/>
                      <a:gd name="connsiteY20" fmla="*/ 288936 h 1154260"/>
                      <a:gd name="connsiteX21" fmla="*/ 816985 w 1172793"/>
                      <a:gd name="connsiteY21" fmla="*/ 0 h 1154260"/>
                      <a:gd name="connsiteX22" fmla="*/ 454895 w 1172793"/>
                      <a:gd name="connsiteY22" fmla="*/ 180911 h 1154260"/>
                      <a:gd name="connsiteX23" fmla="*/ 300306 w 1172793"/>
                      <a:gd name="connsiteY23" fmla="*/ 247552 h 1154260"/>
                      <a:gd name="connsiteX24" fmla="*/ 262008 w 1172793"/>
                      <a:gd name="connsiteY24" fmla="*/ 204235 h 1154260"/>
                      <a:gd name="connsiteX25" fmla="*/ 219855 w 1172793"/>
                      <a:gd name="connsiteY25" fmla="*/ 224543 h 1154260"/>
                      <a:gd name="connsiteX26" fmla="*/ 175479 w 1172793"/>
                      <a:gd name="connsiteY26" fmla="*/ 259836 h 1154260"/>
                      <a:gd name="connsiteX27" fmla="*/ 121830 w 1172793"/>
                      <a:gd name="connsiteY27" fmla="*/ 272842 h 1154260"/>
                      <a:gd name="connsiteX28" fmla="*/ 0 w 1172793"/>
                      <a:gd name="connsiteY28" fmla="*/ 199228 h 1154260"/>
                      <a:gd name="connsiteX29" fmla="*/ 115947 w 1172793"/>
                      <a:gd name="connsiteY29" fmla="*/ 334239 h 1154260"/>
                      <a:gd name="connsiteX30" fmla="*/ 171805 w 1172793"/>
                      <a:gd name="connsiteY30" fmla="*/ 538790 h 1154260"/>
                      <a:gd name="connsiteX31" fmla="*/ 312671 w 1172793"/>
                      <a:gd name="connsiteY31" fmla="*/ 1154261 h 1154260"/>
                      <a:gd name="connsiteX32" fmla="*/ 413243 w 1172793"/>
                      <a:gd name="connsiteY32" fmla="*/ 1134142 h 1154260"/>
                      <a:gd name="connsiteX33" fmla="*/ 485750 w 1172793"/>
                      <a:gd name="connsiteY33" fmla="*/ 1124055 h 1154260"/>
                      <a:gd name="connsiteX34" fmla="*/ 532351 w 1172793"/>
                      <a:gd name="connsiteY34" fmla="*/ 1109693 h 1154260"/>
                      <a:gd name="connsiteX35" fmla="*/ 572572 w 1172793"/>
                      <a:gd name="connsiteY35" fmla="*/ 1061427 h 1154260"/>
                      <a:gd name="connsiteX36" fmla="*/ 492121 w 1172793"/>
                      <a:gd name="connsiteY36" fmla="*/ 1018095 h 1154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1172793" h="1154260">
                        <a:moveTo>
                          <a:pt x="492121" y="1018095"/>
                        </a:moveTo>
                        <a:cubicBezTo>
                          <a:pt x="512750" y="996436"/>
                          <a:pt x="533379" y="974777"/>
                          <a:pt x="554009" y="953119"/>
                        </a:cubicBezTo>
                        <a:cubicBezTo>
                          <a:pt x="562374" y="968483"/>
                          <a:pt x="598169" y="980176"/>
                          <a:pt x="581325" y="998914"/>
                        </a:cubicBezTo>
                        <a:cubicBezTo>
                          <a:pt x="566847" y="1019693"/>
                          <a:pt x="602021" y="1029405"/>
                          <a:pt x="617744" y="1019301"/>
                        </a:cubicBezTo>
                        <a:cubicBezTo>
                          <a:pt x="634467" y="1020943"/>
                          <a:pt x="667581" y="1001835"/>
                          <a:pt x="647645" y="985862"/>
                        </a:cubicBezTo>
                        <a:cubicBezTo>
                          <a:pt x="629581" y="971194"/>
                          <a:pt x="624410" y="944599"/>
                          <a:pt x="639878" y="926117"/>
                        </a:cubicBezTo>
                        <a:cubicBezTo>
                          <a:pt x="661047" y="907012"/>
                          <a:pt x="644600" y="891047"/>
                          <a:pt x="629179" y="874998"/>
                        </a:cubicBezTo>
                        <a:cubicBezTo>
                          <a:pt x="612776" y="859268"/>
                          <a:pt x="599441" y="843424"/>
                          <a:pt x="622079" y="826243"/>
                        </a:cubicBezTo>
                        <a:cubicBezTo>
                          <a:pt x="638904" y="838379"/>
                          <a:pt x="656701" y="858540"/>
                          <a:pt x="668607" y="830071"/>
                        </a:cubicBezTo>
                        <a:cubicBezTo>
                          <a:pt x="699503" y="794754"/>
                          <a:pt x="730399" y="759436"/>
                          <a:pt x="761295" y="724119"/>
                        </a:cubicBezTo>
                        <a:cubicBezTo>
                          <a:pt x="790126" y="737844"/>
                          <a:pt x="817279" y="757308"/>
                          <a:pt x="850640" y="755516"/>
                        </a:cubicBezTo>
                        <a:cubicBezTo>
                          <a:pt x="874074" y="752006"/>
                          <a:pt x="887733" y="768995"/>
                          <a:pt x="902104" y="784487"/>
                        </a:cubicBezTo>
                        <a:cubicBezTo>
                          <a:pt x="918081" y="800467"/>
                          <a:pt x="934058" y="816447"/>
                          <a:pt x="950035" y="832428"/>
                        </a:cubicBezTo>
                        <a:cubicBezTo>
                          <a:pt x="931472" y="847902"/>
                          <a:pt x="912908" y="863377"/>
                          <a:pt x="894345" y="878852"/>
                        </a:cubicBezTo>
                        <a:cubicBezTo>
                          <a:pt x="924648" y="880516"/>
                          <a:pt x="954455" y="879121"/>
                          <a:pt x="982363" y="866011"/>
                        </a:cubicBezTo>
                        <a:cubicBezTo>
                          <a:pt x="1005281" y="855642"/>
                          <a:pt x="1030916" y="862034"/>
                          <a:pt x="1055232" y="860285"/>
                        </a:cubicBezTo>
                        <a:cubicBezTo>
                          <a:pt x="1061398" y="841616"/>
                          <a:pt x="1060330" y="814814"/>
                          <a:pt x="1070967" y="801171"/>
                        </a:cubicBezTo>
                        <a:cubicBezTo>
                          <a:pt x="1094162" y="803928"/>
                          <a:pt x="1109839" y="794595"/>
                          <a:pt x="1117515" y="772393"/>
                        </a:cubicBezTo>
                        <a:cubicBezTo>
                          <a:pt x="1130910" y="745280"/>
                          <a:pt x="1152434" y="724311"/>
                          <a:pt x="1172793" y="702461"/>
                        </a:cubicBezTo>
                        <a:cubicBezTo>
                          <a:pt x="1112260" y="581371"/>
                          <a:pt x="1051727" y="460282"/>
                          <a:pt x="991194" y="339193"/>
                        </a:cubicBezTo>
                        <a:cubicBezTo>
                          <a:pt x="976874" y="332617"/>
                          <a:pt x="972139" y="303870"/>
                          <a:pt x="961432" y="288936"/>
                        </a:cubicBezTo>
                        <a:cubicBezTo>
                          <a:pt x="913284" y="192624"/>
                          <a:pt x="865135" y="96312"/>
                          <a:pt x="816985" y="0"/>
                        </a:cubicBezTo>
                        <a:cubicBezTo>
                          <a:pt x="696081" y="59860"/>
                          <a:pt x="576943" y="123501"/>
                          <a:pt x="454895" y="180911"/>
                        </a:cubicBezTo>
                        <a:cubicBezTo>
                          <a:pt x="403366" y="203125"/>
                          <a:pt x="351835" y="225338"/>
                          <a:pt x="300306" y="247552"/>
                        </a:cubicBezTo>
                        <a:cubicBezTo>
                          <a:pt x="287274" y="233573"/>
                          <a:pt x="285546" y="200103"/>
                          <a:pt x="262008" y="204235"/>
                        </a:cubicBezTo>
                        <a:cubicBezTo>
                          <a:pt x="243513" y="206558"/>
                          <a:pt x="210183" y="194046"/>
                          <a:pt x="219855" y="224543"/>
                        </a:cubicBezTo>
                        <a:cubicBezTo>
                          <a:pt x="221566" y="246021"/>
                          <a:pt x="188702" y="247148"/>
                          <a:pt x="175479" y="259836"/>
                        </a:cubicBezTo>
                        <a:cubicBezTo>
                          <a:pt x="157567" y="265742"/>
                          <a:pt x="139286" y="291904"/>
                          <a:pt x="121830" y="272842"/>
                        </a:cubicBezTo>
                        <a:cubicBezTo>
                          <a:pt x="81220" y="248304"/>
                          <a:pt x="40610" y="223766"/>
                          <a:pt x="0" y="199228"/>
                        </a:cubicBezTo>
                        <a:cubicBezTo>
                          <a:pt x="38332" y="244427"/>
                          <a:pt x="79170" y="288079"/>
                          <a:pt x="115947" y="334239"/>
                        </a:cubicBezTo>
                        <a:cubicBezTo>
                          <a:pt x="146564" y="398608"/>
                          <a:pt x="153694" y="470444"/>
                          <a:pt x="171805" y="538790"/>
                        </a:cubicBezTo>
                        <a:cubicBezTo>
                          <a:pt x="218760" y="743947"/>
                          <a:pt x="265716" y="949104"/>
                          <a:pt x="312671" y="1154261"/>
                        </a:cubicBezTo>
                        <a:cubicBezTo>
                          <a:pt x="346482" y="1148450"/>
                          <a:pt x="385000" y="1157324"/>
                          <a:pt x="413243" y="1134142"/>
                        </a:cubicBezTo>
                        <a:cubicBezTo>
                          <a:pt x="434186" y="1119597"/>
                          <a:pt x="462851" y="1106152"/>
                          <a:pt x="485750" y="1124055"/>
                        </a:cubicBezTo>
                        <a:cubicBezTo>
                          <a:pt x="506499" y="1142634"/>
                          <a:pt x="520188" y="1129584"/>
                          <a:pt x="532351" y="1109693"/>
                        </a:cubicBezTo>
                        <a:cubicBezTo>
                          <a:pt x="545758" y="1093605"/>
                          <a:pt x="559165" y="1077516"/>
                          <a:pt x="572572" y="1061427"/>
                        </a:cubicBezTo>
                        <a:cubicBezTo>
                          <a:pt x="545755" y="1046983"/>
                          <a:pt x="518938" y="1032539"/>
                          <a:pt x="492121" y="1018095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2" name="Полилиния: фигура 200">
                    <a:extLst>
                      <a:ext uri="{FF2B5EF4-FFF2-40B4-BE49-F238E27FC236}">
                        <a16:creationId xmlns:a16="http://schemas.microsoft.com/office/drawing/2014/main" id="{F0B60033-07D4-4537-938A-AB8547E122A7}"/>
                      </a:ext>
                    </a:extLst>
                  </p:cNvPr>
                  <p:cNvSpPr/>
                  <p:nvPr/>
                </p:nvSpPr>
                <p:spPr>
                  <a:xfrm>
                    <a:off x="3737077" y="4381739"/>
                    <a:ext cx="783028" cy="831835"/>
                  </a:xfrm>
                  <a:custGeom>
                    <a:avLst/>
                    <a:gdLst>
                      <a:gd name="connsiteX0" fmla="*/ 1594879 w 1832934"/>
                      <a:gd name="connsiteY0" fmla="*/ 275170 h 1947182"/>
                      <a:gd name="connsiteX1" fmla="*/ 1549019 w 1832934"/>
                      <a:gd name="connsiteY1" fmla="*/ 317916 h 1947182"/>
                      <a:gd name="connsiteX2" fmla="*/ 1475199 w 1832934"/>
                      <a:gd name="connsiteY2" fmla="*/ 480219 h 1947182"/>
                      <a:gd name="connsiteX3" fmla="*/ 1482576 w 1832934"/>
                      <a:gd name="connsiteY3" fmla="*/ 642521 h 1947182"/>
                      <a:gd name="connsiteX4" fmla="*/ 1832935 w 1832934"/>
                      <a:gd name="connsiteY4" fmla="*/ 897328 h 1947182"/>
                      <a:gd name="connsiteX5" fmla="*/ 1379311 w 1832934"/>
                      <a:gd name="connsiteY5" fmla="*/ 1490921 h 1947182"/>
                      <a:gd name="connsiteX6" fmla="*/ 1261297 w 1832934"/>
                      <a:gd name="connsiteY6" fmla="*/ 1612647 h 1947182"/>
                      <a:gd name="connsiteX7" fmla="*/ 919661 w 1832934"/>
                      <a:gd name="connsiteY7" fmla="*/ 1947183 h 1947182"/>
                      <a:gd name="connsiteX8" fmla="*/ 910524 w 1832934"/>
                      <a:gd name="connsiteY8" fmla="*/ 1939070 h 1947182"/>
                      <a:gd name="connsiteX9" fmla="*/ 882997 w 1832934"/>
                      <a:gd name="connsiteY9" fmla="*/ 1837698 h 1947182"/>
                      <a:gd name="connsiteX10" fmla="*/ 818296 w 1832934"/>
                      <a:gd name="connsiteY10" fmla="*/ 1774951 h 1947182"/>
                      <a:gd name="connsiteX11" fmla="*/ 800295 w 1832934"/>
                      <a:gd name="connsiteY11" fmla="*/ 1697488 h 1947182"/>
                      <a:gd name="connsiteX12" fmla="*/ 737598 w 1832934"/>
                      <a:gd name="connsiteY12" fmla="*/ 1671666 h 1947182"/>
                      <a:gd name="connsiteX13" fmla="*/ 630647 w 1832934"/>
                      <a:gd name="connsiteY13" fmla="*/ 1675356 h 1947182"/>
                      <a:gd name="connsiteX14" fmla="*/ 611807 w 1832934"/>
                      <a:gd name="connsiteY14" fmla="*/ 1707351 h 1947182"/>
                      <a:gd name="connsiteX15" fmla="*/ 552721 w 1832934"/>
                      <a:gd name="connsiteY15" fmla="*/ 1689348 h 1947182"/>
                      <a:gd name="connsiteX16" fmla="*/ 497758 w 1832934"/>
                      <a:gd name="connsiteY16" fmla="*/ 1643841 h 1947182"/>
                      <a:gd name="connsiteX17" fmla="*/ 468656 w 1832934"/>
                      <a:gd name="connsiteY17" fmla="*/ 1682773 h 1947182"/>
                      <a:gd name="connsiteX18" fmla="*/ 530149 w 1832934"/>
                      <a:gd name="connsiteY18" fmla="*/ 1801331 h 1947182"/>
                      <a:gd name="connsiteX19" fmla="*/ 431255 w 1832934"/>
                      <a:gd name="connsiteY19" fmla="*/ 1929153 h 1947182"/>
                      <a:gd name="connsiteX20" fmla="*/ 361284 w 1832934"/>
                      <a:gd name="connsiteY20" fmla="*/ 1924121 h 1947182"/>
                      <a:gd name="connsiteX21" fmla="*/ 328114 w 1832934"/>
                      <a:gd name="connsiteY21" fmla="*/ 1837297 h 1947182"/>
                      <a:gd name="connsiteX22" fmla="*/ 292894 w 1832934"/>
                      <a:gd name="connsiteY22" fmla="*/ 1791368 h 1947182"/>
                      <a:gd name="connsiteX23" fmla="*/ 239674 w 1832934"/>
                      <a:gd name="connsiteY23" fmla="*/ 1750299 h 1947182"/>
                      <a:gd name="connsiteX24" fmla="*/ 0 w 1832934"/>
                      <a:gd name="connsiteY24" fmla="*/ 1450745 h 1947182"/>
                      <a:gd name="connsiteX25" fmla="*/ 106952 w 1832934"/>
                      <a:gd name="connsiteY25" fmla="*/ 1284353 h 1947182"/>
                      <a:gd name="connsiteX26" fmla="*/ 254471 w 1832934"/>
                      <a:gd name="connsiteY26" fmla="*/ 1129427 h 1947182"/>
                      <a:gd name="connsiteX27" fmla="*/ 468376 w 1832934"/>
                      <a:gd name="connsiteY27" fmla="*/ 974502 h 1947182"/>
                      <a:gd name="connsiteX28" fmla="*/ 534762 w 1832934"/>
                      <a:gd name="connsiteY28" fmla="*/ 760558 h 1947182"/>
                      <a:gd name="connsiteX29" fmla="*/ 538448 w 1832934"/>
                      <a:gd name="connsiteY29" fmla="*/ 613010 h 1947182"/>
                      <a:gd name="connsiteX30" fmla="*/ 563284 w 1832934"/>
                      <a:gd name="connsiteY30" fmla="*/ 563333 h 1947182"/>
                      <a:gd name="connsiteX31" fmla="*/ 564735 w 1832934"/>
                      <a:gd name="connsiteY31" fmla="*/ 563206 h 1947182"/>
                      <a:gd name="connsiteX32" fmla="*/ 598769 w 1832934"/>
                      <a:gd name="connsiteY32" fmla="*/ 507504 h 1947182"/>
                      <a:gd name="connsiteX33" fmla="*/ 635896 w 1832934"/>
                      <a:gd name="connsiteY33" fmla="*/ 467275 h 1947182"/>
                      <a:gd name="connsiteX34" fmla="*/ 589465 w 1832934"/>
                      <a:gd name="connsiteY34" fmla="*/ 374394 h 1947182"/>
                      <a:gd name="connsiteX35" fmla="*/ 635299 w 1832934"/>
                      <a:gd name="connsiteY35" fmla="*/ 466082 h 1947182"/>
                      <a:gd name="connsiteX36" fmla="*/ 1000982 w 1832934"/>
                      <a:gd name="connsiteY36" fmla="*/ 185672 h 1947182"/>
                      <a:gd name="connsiteX37" fmla="*/ 1050485 w 1832934"/>
                      <a:gd name="connsiteY37" fmla="*/ 160916 h 1947182"/>
                      <a:gd name="connsiteX38" fmla="*/ 1233030 w 1832934"/>
                      <a:gd name="connsiteY38" fmla="*/ 58797 h 1947182"/>
                      <a:gd name="connsiteX39" fmla="*/ 1431044 w 1832934"/>
                      <a:gd name="connsiteY39" fmla="*/ 0 h 1947182"/>
                      <a:gd name="connsiteX40" fmla="*/ 1594879 w 1832934"/>
                      <a:gd name="connsiteY40" fmla="*/ 275175 h 1947182"/>
                      <a:gd name="connsiteX41" fmla="*/ 1594879 w 1832934"/>
                      <a:gd name="connsiteY41" fmla="*/ 275175 h 194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832934" h="1947182">
                        <a:moveTo>
                          <a:pt x="1594879" y="275170"/>
                        </a:moveTo>
                        <a:lnTo>
                          <a:pt x="1549019" y="317916"/>
                        </a:lnTo>
                        <a:cubicBezTo>
                          <a:pt x="1506599" y="357452"/>
                          <a:pt x="1484941" y="423046"/>
                          <a:pt x="1475199" y="480219"/>
                        </a:cubicBezTo>
                        <a:cubicBezTo>
                          <a:pt x="1466101" y="533603"/>
                          <a:pt x="1467743" y="590439"/>
                          <a:pt x="1482576" y="642521"/>
                        </a:cubicBezTo>
                        <a:cubicBezTo>
                          <a:pt x="1532165" y="816658"/>
                          <a:pt x="1673110" y="874597"/>
                          <a:pt x="1832935" y="897328"/>
                        </a:cubicBezTo>
                        <a:lnTo>
                          <a:pt x="1379311" y="1490921"/>
                        </a:lnTo>
                        <a:lnTo>
                          <a:pt x="1261297" y="1612647"/>
                        </a:lnTo>
                        <a:lnTo>
                          <a:pt x="919661" y="1947183"/>
                        </a:lnTo>
                        <a:lnTo>
                          <a:pt x="910524" y="1939070"/>
                        </a:lnTo>
                        <a:lnTo>
                          <a:pt x="882997" y="1837698"/>
                        </a:lnTo>
                        <a:lnTo>
                          <a:pt x="818296" y="1774951"/>
                        </a:lnTo>
                        <a:lnTo>
                          <a:pt x="800295" y="1697488"/>
                        </a:lnTo>
                        <a:lnTo>
                          <a:pt x="737598" y="1671666"/>
                        </a:lnTo>
                        <a:lnTo>
                          <a:pt x="630647" y="1675356"/>
                        </a:lnTo>
                        <a:lnTo>
                          <a:pt x="611807" y="1707351"/>
                        </a:lnTo>
                        <a:lnTo>
                          <a:pt x="552721" y="1689348"/>
                        </a:lnTo>
                        <a:lnTo>
                          <a:pt x="497758" y="1643841"/>
                        </a:lnTo>
                        <a:lnTo>
                          <a:pt x="468656" y="1682773"/>
                        </a:lnTo>
                        <a:lnTo>
                          <a:pt x="530149" y="1801331"/>
                        </a:lnTo>
                        <a:lnTo>
                          <a:pt x="431255" y="1929153"/>
                        </a:lnTo>
                        <a:lnTo>
                          <a:pt x="361284" y="1924121"/>
                        </a:lnTo>
                        <a:lnTo>
                          <a:pt x="328114" y="1837297"/>
                        </a:lnTo>
                        <a:lnTo>
                          <a:pt x="292894" y="1791368"/>
                        </a:lnTo>
                        <a:lnTo>
                          <a:pt x="239674" y="1750299"/>
                        </a:lnTo>
                        <a:lnTo>
                          <a:pt x="0" y="1450745"/>
                        </a:lnTo>
                        <a:lnTo>
                          <a:pt x="106952" y="1284353"/>
                        </a:lnTo>
                        <a:lnTo>
                          <a:pt x="254471" y="1129427"/>
                        </a:lnTo>
                        <a:lnTo>
                          <a:pt x="468376" y="974502"/>
                        </a:lnTo>
                        <a:lnTo>
                          <a:pt x="534762" y="760558"/>
                        </a:lnTo>
                        <a:lnTo>
                          <a:pt x="538448" y="613010"/>
                        </a:lnTo>
                        <a:lnTo>
                          <a:pt x="563284" y="563333"/>
                        </a:lnTo>
                        <a:lnTo>
                          <a:pt x="564735" y="563206"/>
                        </a:lnTo>
                        <a:lnTo>
                          <a:pt x="598769" y="507504"/>
                        </a:lnTo>
                        <a:lnTo>
                          <a:pt x="635896" y="467275"/>
                        </a:lnTo>
                        <a:lnTo>
                          <a:pt x="589465" y="374394"/>
                        </a:lnTo>
                        <a:lnTo>
                          <a:pt x="635299" y="466082"/>
                        </a:lnTo>
                        <a:lnTo>
                          <a:pt x="1000982" y="185672"/>
                        </a:lnTo>
                        <a:lnTo>
                          <a:pt x="1050485" y="160916"/>
                        </a:lnTo>
                        <a:lnTo>
                          <a:pt x="1233030" y="58797"/>
                        </a:lnTo>
                        <a:lnTo>
                          <a:pt x="1431044" y="0"/>
                        </a:lnTo>
                        <a:lnTo>
                          <a:pt x="1594879" y="275175"/>
                        </a:lnTo>
                        <a:lnTo>
                          <a:pt x="1594879" y="275175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5FB9E147-296C-4DC9-A959-DF4CB0C290AE}"/>
                </a:ext>
              </a:extLst>
            </p:cNvPr>
            <p:cNvGrpSpPr/>
            <p:nvPr/>
          </p:nvGrpSpPr>
          <p:grpSpPr>
            <a:xfrm>
              <a:off x="79084" y="1756000"/>
              <a:ext cx="1327757" cy="780179"/>
              <a:chOff x="7969868" y="3787312"/>
              <a:chExt cx="1723818" cy="1012901"/>
            </a:xfrm>
            <a:solidFill>
              <a:schemeClr val="bg1"/>
            </a:solidFill>
          </p:grpSpPr>
          <p:sp>
            <p:nvSpPr>
              <p:cNvPr id="280" name="Полилиния: фигура 279">
                <a:extLst>
                  <a:ext uri="{FF2B5EF4-FFF2-40B4-BE49-F238E27FC236}">
                    <a16:creationId xmlns:a16="http://schemas.microsoft.com/office/drawing/2014/main" id="{99EA75CD-C2A4-4640-BD7D-AD0170870846}"/>
                  </a:ext>
                </a:extLst>
              </p:cNvPr>
              <p:cNvSpPr/>
              <p:nvPr/>
            </p:nvSpPr>
            <p:spPr>
              <a:xfrm>
                <a:off x="8559451" y="4672078"/>
                <a:ext cx="191759" cy="128135"/>
              </a:xfrm>
              <a:custGeom>
                <a:avLst/>
                <a:gdLst>
                  <a:gd name="connsiteX0" fmla="*/ 221204 w 259979"/>
                  <a:gd name="connsiteY0" fmla="*/ 0 h 173720"/>
                  <a:gd name="connsiteX1" fmla="*/ 232260 w 259979"/>
                  <a:gd name="connsiteY1" fmla="*/ 41680 h 173720"/>
                  <a:gd name="connsiteX2" fmla="*/ 259979 w 259979"/>
                  <a:gd name="connsiteY2" fmla="*/ 124083 h 173720"/>
                  <a:gd name="connsiteX3" fmla="*/ 248676 w 259979"/>
                  <a:gd name="connsiteY3" fmla="*/ 173720 h 173720"/>
                  <a:gd name="connsiteX4" fmla="*/ 0 w 259979"/>
                  <a:gd name="connsiteY4" fmla="*/ 173720 h 173720"/>
                  <a:gd name="connsiteX5" fmla="*/ 49193 w 259979"/>
                  <a:gd name="connsiteY5" fmla="*/ 51372 h 173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9979" h="173720">
                    <a:moveTo>
                      <a:pt x="221204" y="0"/>
                    </a:moveTo>
                    <a:lnTo>
                      <a:pt x="232260" y="41680"/>
                    </a:lnTo>
                    <a:lnTo>
                      <a:pt x="259979" y="124083"/>
                    </a:lnTo>
                    <a:lnTo>
                      <a:pt x="248676" y="173720"/>
                    </a:lnTo>
                    <a:lnTo>
                      <a:pt x="0" y="173720"/>
                    </a:lnTo>
                    <a:lnTo>
                      <a:pt x="49193" y="51372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81" name="Полилиния: фигура 280">
                <a:extLst>
                  <a:ext uri="{FF2B5EF4-FFF2-40B4-BE49-F238E27FC236}">
                    <a16:creationId xmlns:a16="http://schemas.microsoft.com/office/drawing/2014/main" id="{1E511971-EBE6-4C50-829F-71E2E993DB33}"/>
                  </a:ext>
                </a:extLst>
              </p:cNvPr>
              <p:cNvSpPr/>
              <p:nvPr/>
            </p:nvSpPr>
            <p:spPr>
              <a:xfrm>
                <a:off x="8044082" y="4340867"/>
                <a:ext cx="786257" cy="459346"/>
              </a:xfrm>
              <a:custGeom>
                <a:avLst/>
                <a:gdLst>
                  <a:gd name="connsiteX0" fmla="*/ 312644 w 1065974"/>
                  <a:gd name="connsiteY0" fmla="*/ 0 h 622762"/>
                  <a:gd name="connsiteX1" fmla="*/ 1065974 w 1065974"/>
                  <a:gd name="connsiteY1" fmla="*/ 158959 h 622762"/>
                  <a:gd name="connsiteX2" fmla="*/ 1046908 w 1065974"/>
                  <a:gd name="connsiteY2" fmla="*/ 329481 h 622762"/>
                  <a:gd name="connsiteX3" fmla="*/ 978843 w 1065974"/>
                  <a:gd name="connsiteY3" fmla="*/ 434466 h 622762"/>
                  <a:gd name="connsiteX4" fmla="*/ 917644 w 1065974"/>
                  <a:gd name="connsiteY4" fmla="*/ 458993 h 622762"/>
                  <a:gd name="connsiteX5" fmla="*/ 896703 w 1065974"/>
                  <a:gd name="connsiteY5" fmla="*/ 467668 h 622762"/>
                  <a:gd name="connsiteX6" fmla="*/ 830070 w 1065974"/>
                  <a:gd name="connsiteY6" fmla="*/ 474208 h 622762"/>
                  <a:gd name="connsiteX7" fmla="*/ 775745 w 1065974"/>
                  <a:gd name="connsiteY7" fmla="*/ 504076 h 622762"/>
                  <a:gd name="connsiteX8" fmla="*/ 773183 w 1065974"/>
                  <a:gd name="connsiteY8" fmla="*/ 530705 h 622762"/>
                  <a:gd name="connsiteX9" fmla="*/ 817969 w 1065974"/>
                  <a:gd name="connsiteY9" fmla="*/ 527425 h 622762"/>
                  <a:gd name="connsiteX10" fmla="*/ 829985 w 1065974"/>
                  <a:gd name="connsiteY10" fmla="*/ 551117 h 622762"/>
                  <a:gd name="connsiteX11" fmla="*/ 817339 w 1065974"/>
                  <a:gd name="connsiteY11" fmla="*/ 583299 h 622762"/>
                  <a:gd name="connsiteX12" fmla="*/ 761727 w 1065974"/>
                  <a:gd name="connsiteY12" fmla="*/ 543068 h 622762"/>
                  <a:gd name="connsiteX13" fmla="*/ 697026 w 1065974"/>
                  <a:gd name="connsiteY13" fmla="*/ 622762 h 622762"/>
                  <a:gd name="connsiteX14" fmla="*/ 55265 w 1065974"/>
                  <a:gd name="connsiteY14" fmla="*/ 622762 h 622762"/>
                  <a:gd name="connsiteX15" fmla="*/ 54104 w 1065974"/>
                  <a:gd name="connsiteY15" fmla="*/ 594198 h 622762"/>
                  <a:gd name="connsiteX16" fmla="*/ 87784 w 1065974"/>
                  <a:gd name="connsiteY16" fmla="*/ 582045 h 622762"/>
                  <a:gd name="connsiteX17" fmla="*/ 104165 w 1065974"/>
                  <a:gd name="connsiteY17" fmla="*/ 460831 h 622762"/>
                  <a:gd name="connsiteX18" fmla="*/ 25711 w 1065974"/>
                  <a:gd name="connsiteY18" fmla="*/ 467457 h 622762"/>
                  <a:gd name="connsiteX19" fmla="*/ 17349 w 1065974"/>
                  <a:gd name="connsiteY19" fmla="*/ 317284 h 622762"/>
                  <a:gd name="connsiteX20" fmla="*/ 42014 w 1065974"/>
                  <a:gd name="connsiteY20" fmla="*/ 303298 h 622762"/>
                  <a:gd name="connsiteX21" fmla="*/ 40979 w 1065974"/>
                  <a:gd name="connsiteY21" fmla="*/ 266439 h 622762"/>
                  <a:gd name="connsiteX22" fmla="*/ 0 w 1065974"/>
                  <a:gd name="connsiteY22" fmla="*/ 251289 h 622762"/>
                  <a:gd name="connsiteX23" fmla="*/ 11034 w 1065974"/>
                  <a:gd name="connsiteY23" fmla="*/ 184236 h 622762"/>
                  <a:gd name="connsiteX24" fmla="*/ 48033 w 1065974"/>
                  <a:gd name="connsiteY24" fmla="*/ 157905 h 622762"/>
                  <a:gd name="connsiteX25" fmla="*/ 47472 w 1065974"/>
                  <a:gd name="connsiteY25" fmla="*/ 126743 h 62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65974" h="622762">
                    <a:moveTo>
                      <a:pt x="312644" y="0"/>
                    </a:moveTo>
                    <a:lnTo>
                      <a:pt x="1065974" y="158959"/>
                    </a:lnTo>
                    <a:lnTo>
                      <a:pt x="1046908" y="329481"/>
                    </a:lnTo>
                    <a:lnTo>
                      <a:pt x="978843" y="434466"/>
                    </a:lnTo>
                    <a:lnTo>
                      <a:pt x="917644" y="458993"/>
                    </a:lnTo>
                    <a:lnTo>
                      <a:pt x="896703" y="467668"/>
                    </a:lnTo>
                    <a:lnTo>
                      <a:pt x="830070" y="474208"/>
                    </a:lnTo>
                    <a:lnTo>
                      <a:pt x="775745" y="504076"/>
                    </a:lnTo>
                    <a:lnTo>
                      <a:pt x="773183" y="530705"/>
                    </a:lnTo>
                    <a:lnTo>
                      <a:pt x="817969" y="527425"/>
                    </a:lnTo>
                    <a:lnTo>
                      <a:pt x="829985" y="551117"/>
                    </a:lnTo>
                    <a:lnTo>
                      <a:pt x="817339" y="583299"/>
                    </a:lnTo>
                    <a:lnTo>
                      <a:pt x="761727" y="543068"/>
                    </a:lnTo>
                    <a:lnTo>
                      <a:pt x="697026" y="622762"/>
                    </a:lnTo>
                    <a:lnTo>
                      <a:pt x="55265" y="622762"/>
                    </a:lnTo>
                    <a:lnTo>
                      <a:pt x="54104" y="594198"/>
                    </a:lnTo>
                    <a:lnTo>
                      <a:pt x="87784" y="582045"/>
                    </a:lnTo>
                    <a:lnTo>
                      <a:pt x="104165" y="460831"/>
                    </a:lnTo>
                    <a:lnTo>
                      <a:pt x="25711" y="467457"/>
                    </a:lnTo>
                    <a:lnTo>
                      <a:pt x="17349" y="317284"/>
                    </a:lnTo>
                    <a:lnTo>
                      <a:pt x="42014" y="303298"/>
                    </a:lnTo>
                    <a:lnTo>
                      <a:pt x="40979" y="266439"/>
                    </a:lnTo>
                    <a:lnTo>
                      <a:pt x="0" y="251289"/>
                    </a:lnTo>
                    <a:lnTo>
                      <a:pt x="11034" y="184236"/>
                    </a:lnTo>
                    <a:lnTo>
                      <a:pt x="48033" y="157905"/>
                    </a:lnTo>
                    <a:lnTo>
                      <a:pt x="47472" y="126743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82" name="Полилиния: фигура 281">
                <a:extLst>
                  <a:ext uri="{FF2B5EF4-FFF2-40B4-BE49-F238E27FC236}">
                    <a16:creationId xmlns:a16="http://schemas.microsoft.com/office/drawing/2014/main" id="{914FDC7C-FFF7-4758-B99F-E7C7F7F4B9A5}"/>
                  </a:ext>
                </a:extLst>
              </p:cNvPr>
              <p:cNvSpPr/>
              <p:nvPr/>
            </p:nvSpPr>
            <p:spPr>
              <a:xfrm>
                <a:off x="8717219" y="4454679"/>
                <a:ext cx="462500" cy="345534"/>
              </a:xfrm>
              <a:custGeom>
                <a:avLst/>
                <a:gdLst>
                  <a:gd name="connsiteX0" fmla="*/ 151328 w 627037"/>
                  <a:gd name="connsiteY0" fmla="*/ 0 h 468460"/>
                  <a:gd name="connsiteX1" fmla="*/ 321589 w 627037"/>
                  <a:gd name="connsiteY1" fmla="*/ 14120 h 468460"/>
                  <a:gd name="connsiteX2" fmla="*/ 373802 w 627037"/>
                  <a:gd name="connsiteY2" fmla="*/ 47527 h 468460"/>
                  <a:gd name="connsiteX3" fmla="*/ 437400 w 627037"/>
                  <a:gd name="connsiteY3" fmla="*/ 291543 h 468460"/>
                  <a:gd name="connsiteX4" fmla="*/ 583684 w 627037"/>
                  <a:gd name="connsiteY4" fmla="*/ 356747 h 468460"/>
                  <a:gd name="connsiteX5" fmla="*/ 627037 w 627037"/>
                  <a:gd name="connsiteY5" fmla="*/ 399108 h 468460"/>
                  <a:gd name="connsiteX6" fmla="*/ 610054 w 627037"/>
                  <a:gd name="connsiteY6" fmla="*/ 468460 h 468460"/>
                  <a:gd name="connsiteX7" fmla="*/ 32322 w 627037"/>
                  <a:gd name="connsiteY7" fmla="*/ 468460 h 468460"/>
                  <a:gd name="connsiteX8" fmla="*/ 30658 w 627037"/>
                  <a:gd name="connsiteY8" fmla="*/ 439271 h 468460"/>
                  <a:gd name="connsiteX9" fmla="*/ 44230 w 627037"/>
                  <a:gd name="connsiteY9" fmla="*/ 416821 h 468460"/>
                  <a:gd name="connsiteX10" fmla="*/ 9748 w 627037"/>
                  <a:gd name="connsiteY10" fmla="*/ 400513 h 468460"/>
                  <a:gd name="connsiteX11" fmla="*/ 0 w 627037"/>
                  <a:gd name="connsiteY11" fmla="*/ 343054 h 468460"/>
                  <a:gd name="connsiteX12" fmla="*/ 16500 w 627037"/>
                  <a:gd name="connsiteY12" fmla="*/ 335260 h 468460"/>
                  <a:gd name="connsiteX13" fmla="*/ 21651 w 627037"/>
                  <a:gd name="connsiteY13" fmla="*/ 314116 h 468460"/>
                  <a:gd name="connsiteX14" fmla="*/ 3685 w 627037"/>
                  <a:gd name="connsiteY14" fmla="*/ 306968 h 468460"/>
                  <a:gd name="connsiteX15" fmla="*/ 6744 w 627037"/>
                  <a:gd name="connsiteY15" fmla="*/ 289360 h 468460"/>
                  <a:gd name="connsiteX16" fmla="*/ 54488 w 627037"/>
                  <a:gd name="connsiteY16" fmla="*/ 283988 h 468460"/>
                  <a:gd name="connsiteX17" fmla="*/ 61155 w 627037"/>
                  <a:gd name="connsiteY17" fmla="*/ 261867 h 468460"/>
                  <a:gd name="connsiteX18" fmla="*/ 37683 w 627037"/>
                  <a:gd name="connsiteY18" fmla="*/ 251774 h 468460"/>
                  <a:gd name="connsiteX19" fmla="*/ 44058 w 627037"/>
                  <a:gd name="connsiteY19" fmla="*/ 214439 h 468460"/>
                  <a:gd name="connsiteX20" fmla="*/ 70486 w 627037"/>
                  <a:gd name="connsiteY20" fmla="*/ 214376 h 468460"/>
                  <a:gd name="connsiteX21" fmla="*/ 96294 w 627037"/>
                  <a:gd name="connsiteY21" fmla="*/ 191692 h 468460"/>
                  <a:gd name="connsiteX22" fmla="*/ 132814 w 627037"/>
                  <a:gd name="connsiteY22" fmla="*/ 187510 h 468460"/>
                  <a:gd name="connsiteX23" fmla="*/ 134559 w 627037"/>
                  <a:gd name="connsiteY23" fmla="*/ 163533 h 468460"/>
                  <a:gd name="connsiteX24" fmla="*/ 129119 w 627037"/>
                  <a:gd name="connsiteY24" fmla="*/ 136129 h 468460"/>
                  <a:gd name="connsiteX25" fmla="*/ 96804 w 627037"/>
                  <a:gd name="connsiteY25" fmla="*/ 112701 h 468460"/>
                  <a:gd name="connsiteX26" fmla="*/ 107416 w 627037"/>
                  <a:gd name="connsiteY26" fmla="*/ 99472 h 468460"/>
                  <a:gd name="connsiteX27" fmla="*/ 131065 w 627037"/>
                  <a:gd name="connsiteY27" fmla="*/ 101597 h 468460"/>
                  <a:gd name="connsiteX28" fmla="*/ 143334 w 627037"/>
                  <a:gd name="connsiteY28" fmla="*/ 94952 h 468460"/>
                  <a:gd name="connsiteX29" fmla="*/ 114906 w 627037"/>
                  <a:gd name="connsiteY29" fmla="*/ 64151 h 468460"/>
                  <a:gd name="connsiteX30" fmla="*/ 143703 w 627037"/>
                  <a:gd name="connsiteY30" fmla="*/ 56620 h 468460"/>
                  <a:gd name="connsiteX31" fmla="*/ 162784 w 627037"/>
                  <a:gd name="connsiteY31" fmla="*/ 12048 h 468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7037" h="468460">
                    <a:moveTo>
                      <a:pt x="151328" y="0"/>
                    </a:moveTo>
                    <a:lnTo>
                      <a:pt x="321589" y="14120"/>
                    </a:lnTo>
                    <a:lnTo>
                      <a:pt x="373802" y="47527"/>
                    </a:lnTo>
                    <a:lnTo>
                      <a:pt x="437400" y="291543"/>
                    </a:lnTo>
                    <a:lnTo>
                      <a:pt x="583684" y="356747"/>
                    </a:lnTo>
                    <a:lnTo>
                      <a:pt x="627037" y="399108"/>
                    </a:lnTo>
                    <a:lnTo>
                      <a:pt x="610054" y="468460"/>
                    </a:lnTo>
                    <a:lnTo>
                      <a:pt x="32322" y="468460"/>
                    </a:lnTo>
                    <a:lnTo>
                      <a:pt x="30658" y="439271"/>
                    </a:lnTo>
                    <a:lnTo>
                      <a:pt x="44230" y="416821"/>
                    </a:lnTo>
                    <a:lnTo>
                      <a:pt x="9748" y="400513"/>
                    </a:lnTo>
                    <a:lnTo>
                      <a:pt x="0" y="343054"/>
                    </a:lnTo>
                    <a:lnTo>
                      <a:pt x="16500" y="335260"/>
                    </a:lnTo>
                    <a:lnTo>
                      <a:pt x="21651" y="314116"/>
                    </a:lnTo>
                    <a:lnTo>
                      <a:pt x="3685" y="306968"/>
                    </a:lnTo>
                    <a:lnTo>
                      <a:pt x="6744" y="289360"/>
                    </a:lnTo>
                    <a:lnTo>
                      <a:pt x="54488" y="283988"/>
                    </a:lnTo>
                    <a:lnTo>
                      <a:pt x="61155" y="261867"/>
                    </a:lnTo>
                    <a:lnTo>
                      <a:pt x="37683" y="251774"/>
                    </a:lnTo>
                    <a:lnTo>
                      <a:pt x="44058" y="214439"/>
                    </a:lnTo>
                    <a:lnTo>
                      <a:pt x="70486" y="214376"/>
                    </a:lnTo>
                    <a:lnTo>
                      <a:pt x="96294" y="191692"/>
                    </a:lnTo>
                    <a:lnTo>
                      <a:pt x="132814" y="187510"/>
                    </a:lnTo>
                    <a:lnTo>
                      <a:pt x="134559" y="163533"/>
                    </a:lnTo>
                    <a:lnTo>
                      <a:pt x="129119" y="136129"/>
                    </a:lnTo>
                    <a:lnTo>
                      <a:pt x="96804" y="112701"/>
                    </a:lnTo>
                    <a:lnTo>
                      <a:pt x="107416" y="99472"/>
                    </a:lnTo>
                    <a:lnTo>
                      <a:pt x="131065" y="101597"/>
                    </a:lnTo>
                    <a:lnTo>
                      <a:pt x="143334" y="94952"/>
                    </a:lnTo>
                    <a:lnTo>
                      <a:pt x="114906" y="64151"/>
                    </a:lnTo>
                    <a:lnTo>
                      <a:pt x="143703" y="56620"/>
                    </a:lnTo>
                    <a:lnTo>
                      <a:pt x="162784" y="12048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83" name="Полилиния: фигура 282">
                <a:extLst>
                  <a:ext uri="{FF2B5EF4-FFF2-40B4-BE49-F238E27FC236}">
                    <a16:creationId xmlns:a16="http://schemas.microsoft.com/office/drawing/2014/main" id="{5BA22F09-4134-4225-A240-39D0DE828C93}"/>
                  </a:ext>
                </a:extLst>
              </p:cNvPr>
              <p:cNvSpPr/>
              <p:nvPr/>
            </p:nvSpPr>
            <p:spPr>
              <a:xfrm>
                <a:off x="8967302" y="4456635"/>
                <a:ext cx="726384" cy="343578"/>
              </a:xfrm>
              <a:custGeom>
                <a:avLst/>
                <a:gdLst>
                  <a:gd name="connsiteX0" fmla="*/ 842586 w 984800"/>
                  <a:gd name="connsiteY0" fmla="*/ 456857 h 465808"/>
                  <a:gd name="connsiteX1" fmla="*/ 854804 w 984800"/>
                  <a:gd name="connsiteY1" fmla="*/ 465808 h 465808"/>
                  <a:gd name="connsiteX2" fmla="*/ 798768 w 984800"/>
                  <a:gd name="connsiteY2" fmla="*/ 465808 h 465808"/>
                  <a:gd name="connsiteX3" fmla="*/ 922989 w 984800"/>
                  <a:gd name="connsiteY3" fmla="*/ 330619 h 465808"/>
                  <a:gd name="connsiteX4" fmla="*/ 934300 w 984800"/>
                  <a:gd name="connsiteY4" fmla="*/ 331499 h 465808"/>
                  <a:gd name="connsiteX5" fmla="*/ 941883 w 984800"/>
                  <a:gd name="connsiteY5" fmla="*/ 355462 h 465808"/>
                  <a:gd name="connsiteX6" fmla="*/ 955955 w 984800"/>
                  <a:gd name="connsiteY6" fmla="*/ 336744 h 465808"/>
                  <a:gd name="connsiteX7" fmla="*/ 965094 w 984800"/>
                  <a:gd name="connsiteY7" fmla="*/ 341940 h 465808"/>
                  <a:gd name="connsiteX8" fmla="*/ 954433 w 984800"/>
                  <a:gd name="connsiteY8" fmla="*/ 360460 h 465808"/>
                  <a:gd name="connsiteX9" fmla="*/ 974366 w 984800"/>
                  <a:gd name="connsiteY9" fmla="*/ 364065 h 465808"/>
                  <a:gd name="connsiteX10" fmla="*/ 984800 w 984800"/>
                  <a:gd name="connsiteY10" fmla="*/ 465808 h 465808"/>
                  <a:gd name="connsiteX11" fmla="*/ 883946 w 984800"/>
                  <a:gd name="connsiteY11" fmla="*/ 465808 h 465808"/>
                  <a:gd name="connsiteX12" fmla="*/ 882263 w 984800"/>
                  <a:gd name="connsiteY12" fmla="*/ 357175 h 465808"/>
                  <a:gd name="connsiteX13" fmla="*/ 144241 w 984800"/>
                  <a:gd name="connsiteY13" fmla="*/ 0 h 465808"/>
                  <a:gd name="connsiteX14" fmla="*/ 329197 w 984800"/>
                  <a:gd name="connsiteY14" fmla="*/ 73781 h 465808"/>
                  <a:gd name="connsiteX15" fmla="*/ 599940 w 984800"/>
                  <a:gd name="connsiteY15" fmla="*/ 256502 h 465808"/>
                  <a:gd name="connsiteX16" fmla="*/ 499642 w 984800"/>
                  <a:gd name="connsiteY16" fmla="*/ 266263 h 465808"/>
                  <a:gd name="connsiteX17" fmla="*/ 578941 w 984800"/>
                  <a:gd name="connsiteY17" fmla="*/ 288761 h 465808"/>
                  <a:gd name="connsiteX18" fmla="*/ 769164 w 984800"/>
                  <a:gd name="connsiteY18" fmla="*/ 465808 h 465808"/>
                  <a:gd name="connsiteX19" fmla="*/ 596775 w 984800"/>
                  <a:gd name="connsiteY19" fmla="*/ 465808 h 465808"/>
                  <a:gd name="connsiteX20" fmla="*/ 407965 w 984800"/>
                  <a:gd name="connsiteY20" fmla="*/ 261171 h 465808"/>
                  <a:gd name="connsiteX21" fmla="*/ 337156 w 984800"/>
                  <a:gd name="connsiteY21" fmla="*/ 331764 h 465808"/>
                  <a:gd name="connsiteX22" fmla="*/ 290556 w 984800"/>
                  <a:gd name="connsiteY22" fmla="*/ 400030 h 465808"/>
                  <a:gd name="connsiteX23" fmla="*/ 257368 w 984800"/>
                  <a:gd name="connsiteY23" fmla="*/ 405643 h 465808"/>
                  <a:gd name="connsiteX24" fmla="*/ 243042 w 984800"/>
                  <a:gd name="connsiteY24" fmla="*/ 353122 h 465808"/>
                  <a:gd name="connsiteX25" fmla="*/ 183020 w 984800"/>
                  <a:gd name="connsiteY25" fmla="*/ 362570 h 465808"/>
                  <a:gd name="connsiteX26" fmla="*/ 157086 w 984800"/>
                  <a:gd name="connsiteY26" fmla="*/ 335971 h 465808"/>
                  <a:gd name="connsiteX27" fmla="*/ 94446 w 984800"/>
                  <a:gd name="connsiteY27" fmla="*/ 327796 h 465808"/>
                  <a:gd name="connsiteX28" fmla="*/ 57207 w 984800"/>
                  <a:gd name="connsiteY28" fmla="*/ 374003 h 465808"/>
                  <a:gd name="connsiteX29" fmla="*/ 65201 w 984800"/>
                  <a:gd name="connsiteY29" fmla="*/ 314630 h 465808"/>
                  <a:gd name="connsiteX30" fmla="*/ 56998 w 984800"/>
                  <a:gd name="connsiteY30" fmla="*/ 284795 h 465808"/>
                  <a:gd name="connsiteX31" fmla="*/ 99597 w 984800"/>
                  <a:gd name="connsiteY31" fmla="*/ 280233 h 465808"/>
                  <a:gd name="connsiteX32" fmla="*/ 73131 w 984800"/>
                  <a:gd name="connsiteY32" fmla="*/ 253583 h 465808"/>
                  <a:gd name="connsiteX33" fmla="*/ 46657 w 984800"/>
                  <a:gd name="connsiteY33" fmla="*/ 243568 h 465808"/>
                  <a:gd name="connsiteX34" fmla="*/ 59261 w 984800"/>
                  <a:gd name="connsiteY34" fmla="*/ 226321 h 465808"/>
                  <a:gd name="connsiteX35" fmla="*/ 30895 w 984800"/>
                  <a:gd name="connsiteY35" fmla="*/ 201052 h 465808"/>
                  <a:gd name="connsiteX36" fmla="*/ 9561 w 984800"/>
                  <a:gd name="connsiteY36" fmla="*/ 219507 h 465808"/>
                  <a:gd name="connsiteX37" fmla="*/ 0 w 984800"/>
                  <a:gd name="connsiteY37" fmla="*/ 159318 h 465808"/>
                  <a:gd name="connsiteX38" fmla="*/ 29855 w 984800"/>
                  <a:gd name="connsiteY38" fmla="*/ 47584 h 465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84800" h="465808">
                    <a:moveTo>
                      <a:pt x="842586" y="456857"/>
                    </a:moveTo>
                    <a:lnTo>
                      <a:pt x="854804" y="465808"/>
                    </a:lnTo>
                    <a:lnTo>
                      <a:pt x="798768" y="465808"/>
                    </a:lnTo>
                    <a:close/>
                    <a:moveTo>
                      <a:pt x="922989" y="330619"/>
                    </a:moveTo>
                    <a:lnTo>
                      <a:pt x="934300" y="331499"/>
                    </a:lnTo>
                    <a:lnTo>
                      <a:pt x="941883" y="355462"/>
                    </a:lnTo>
                    <a:lnTo>
                      <a:pt x="955955" y="336744"/>
                    </a:lnTo>
                    <a:lnTo>
                      <a:pt x="965094" y="341940"/>
                    </a:lnTo>
                    <a:lnTo>
                      <a:pt x="954433" y="360460"/>
                    </a:lnTo>
                    <a:lnTo>
                      <a:pt x="974366" y="364065"/>
                    </a:lnTo>
                    <a:lnTo>
                      <a:pt x="984800" y="465808"/>
                    </a:lnTo>
                    <a:lnTo>
                      <a:pt x="883946" y="465808"/>
                    </a:lnTo>
                    <a:lnTo>
                      <a:pt x="882263" y="357175"/>
                    </a:lnTo>
                    <a:close/>
                    <a:moveTo>
                      <a:pt x="144241" y="0"/>
                    </a:moveTo>
                    <a:lnTo>
                      <a:pt x="329197" y="73781"/>
                    </a:lnTo>
                    <a:lnTo>
                      <a:pt x="599940" y="256502"/>
                    </a:lnTo>
                    <a:lnTo>
                      <a:pt x="499642" y="266263"/>
                    </a:lnTo>
                    <a:lnTo>
                      <a:pt x="578941" y="288761"/>
                    </a:lnTo>
                    <a:lnTo>
                      <a:pt x="769164" y="465808"/>
                    </a:lnTo>
                    <a:lnTo>
                      <a:pt x="596775" y="465808"/>
                    </a:lnTo>
                    <a:lnTo>
                      <a:pt x="407965" y="261171"/>
                    </a:lnTo>
                    <a:lnTo>
                      <a:pt x="337156" y="331764"/>
                    </a:lnTo>
                    <a:lnTo>
                      <a:pt x="290556" y="400030"/>
                    </a:lnTo>
                    <a:lnTo>
                      <a:pt x="257368" y="405643"/>
                    </a:lnTo>
                    <a:lnTo>
                      <a:pt x="243042" y="353122"/>
                    </a:lnTo>
                    <a:lnTo>
                      <a:pt x="183020" y="362570"/>
                    </a:lnTo>
                    <a:lnTo>
                      <a:pt x="157086" y="335971"/>
                    </a:lnTo>
                    <a:lnTo>
                      <a:pt x="94446" y="327796"/>
                    </a:lnTo>
                    <a:lnTo>
                      <a:pt x="57207" y="374003"/>
                    </a:lnTo>
                    <a:lnTo>
                      <a:pt x="65201" y="314630"/>
                    </a:lnTo>
                    <a:lnTo>
                      <a:pt x="56998" y="284795"/>
                    </a:lnTo>
                    <a:lnTo>
                      <a:pt x="99597" y="280233"/>
                    </a:lnTo>
                    <a:lnTo>
                      <a:pt x="73131" y="253583"/>
                    </a:lnTo>
                    <a:lnTo>
                      <a:pt x="46657" y="243568"/>
                    </a:lnTo>
                    <a:lnTo>
                      <a:pt x="59261" y="226321"/>
                    </a:lnTo>
                    <a:lnTo>
                      <a:pt x="30895" y="201052"/>
                    </a:lnTo>
                    <a:lnTo>
                      <a:pt x="9561" y="219507"/>
                    </a:lnTo>
                    <a:lnTo>
                      <a:pt x="0" y="159318"/>
                    </a:lnTo>
                    <a:lnTo>
                      <a:pt x="29855" y="47584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84" name="Полилиния: фигура 283">
                <a:extLst>
                  <a:ext uri="{FF2B5EF4-FFF2-40B4-BE49-F238E27FC236}">
                    <a16:creationId xmlns:a16="http://schemas.microsoft.com/office/drawing/2014/main" id="{EED89755-9555-44DF-8B5F-8B3FB9CE6275}"/>
                  </a:ext>
                </a:extLst>
              </p:cNvPr>
              <p:cNvSpPr/>
              <p:nvPr/>
            </p:nvSpPr>
            <p:spPr>
              <a:xfrm>
                <a:off x="9335816" y="4648049"/>
                <a:ext cx="244264" cy="152164"/>
              </a:xfrm>
              <a:custGeom>
                <a:avLst/>
                <a:gdLst>
                  <a:gd name="connsiteX0" fmla="*/ 72289 w 331163"/>
                  <a:gd name="connsiteY0" fmla="*/ 0 h 206298"/>
                  <a:gd name="connsiteX1" fmla="*/ 331163 w 331163"/>
                  <a:gd name="connsiteY1" fmla="*/ 36469 h 206298"/>
                  <a:gd name="connsiteX2" fmla="*/ 305974 w 331163"/>
                  <a:gd name="connsiteY2" fmla="*/ 194743 h 206298"/>
                  <a:gd name="connsiteX3" fmla="*/ 324633 w 331163"/>
                  <a:gd name="connsiteY3" fmla="*/ 206298 h 206298"/>
                  <a:gd name="connsiteX4" fmla="*/ 154509 w 331163"/>
                  <a:gd name="connsiteY4" fmla="*/ 206298 h 206298"/>
                  <a:gd name="connsiteX5" fmla="*/ 158069 w 331163"/>
                  <a:gd name="connsiteY5" fmla="*/ 177808 h 206298"/>
                  <a:gd name="connsiteX6" fmla="*/ 136849 w 331163"/>
                  <a:gd name="connsiteY6" fmla="*/ 164044 h 206298"/>
                  <a:gd name="connsiteX7" fmla="*/ 122752 w 331163"/>
                  <a:gd name="connsiteY7" fmla="*/ 152822 h 206298"/>
                  <a:gd name="connsiteX8" fmla="*/ 121311 w 331163"/>
                  <a:gd name="connsiteY8" fmla="*/ 120863 h 206298"/>
                  <a:gd name="connsiteX9" fmla="*/ 64029 w 331163"/>
                  <a:gd name="connsiteY9" fmla="*/ 30774 h 206298"/>
                  <a:gd name="connsiteX10" fmla="*/ 2158 w 331163"/>
                  <a:gd name="connsiteY10" fmla="*/ 14890 h 206298"/>
                  <a:gd name="connsiteX11" fmla="*/ 0 w 331163"/>
                  <a:gd name="connsiteY11" fmla="*/ 6550 h 20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1163" h="206298">
                    <a:moveTo>
                      <a:pt x="72289" y="0"/>
                    </a:moveTo>
                    <a:lnTo>
                      <a:pt x="331163" y="36469"/>
                    </a:lnTo>
                    <a:lnTo>
                      <a:pt x="305974" y="194743"/>
                    </a:lnTo>
                    <a:lnTo>
                      <a:pt x="324633" y="206298"/>
                    </a:lnTo>
                    <a:lnTo>
                      <a:pt x="154509" y="206298"/>
                    </a:lnTo>
                    <a:lnTo>
                      <a:pt x="158069" y="177808"/>
                    </a:lnTo>
                    <a:lnTo>
                      <a:pt x="136849" y="164044"/>
                    </a:lnTo>
                    <a:lnTo>
                      <a:pt x="122752" y="152822"/>
                    </a:lnTo>
                    <a:lnTo>
                      <a:pt x="121311" y="120863"/>
                    </a:lnTo>
                    <a:lnTo>
                      <a:pt x="64029" y="30774"/>
                    </a:lnTo>
                    <a:lnTo>
                      <a:pt x="2158" y="14890"/>
                    </a:lnTo>
                    <a:lnTo>
                      <a:pt x="0" y="6550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85" name="Полилиния: фигура 284">
                <a:extLst>
                  <a:ext uri="{FF2B5EF4-FFF2-40B4-BE49-F238E27FC236}">
                    <a16:creationId xmlns:a16="http://schemas.microsoft.com/office/drawing/2014/main" id="{96385F43-6CB3-4058-BCF5-845EFD8E5FD7}"/>
                  </a:ext>
                </a:extLst>
              </p:cNvPr>
              <p:cNvSpPr/>
              <p:nvPr/>
            </p:nvSpPr>
            <p:spPr>
              <a:xfrm>
                <a:off x="9134262" y="4647450"/>
                <a:ext cx="311819" cy="152763"/>
              </a:xfrm>
              <a:custGeom>
                <a:avLst/>
                <a:gdLst>
                  <a:gd name="connsiteX0" fmla="*/ 184947 w 422751"/>
                  <a:gd name="connsiteY0" fmla="*/ 0 h 207110"/>
                  <a:gd name="connsiteX1" fmla="*/ 230396 w 422751"/>
                  <a:gd name="connsiteY1" fmla="*/ 19610 h 207110"/>
                  <a:gd name="connsiteX2" fmla="*/ 274493 w 422751"/>
                  <a:gd name="connsiteY2" fmla="*/ 23851 h 207110"/>
                  <a:gd name="connsiteX3" fmla="*/ 332905 w 422751"/>
                  <a:gd name="connsiteY3" fmla="*/ 39146 h 207110"/>
                  <a:gd name="connsiteX4" fmla="*/ 388465 w 422751"/>
                  <a:gd name="connsiteY4" fmla="*/ 124488 h 207110"/>
                  <a:gd name="connsiteX5" fmla="*/ 372309 w 422751"/>
                  <a:gd name="connsiteY5" fmla="*/ 142281 h 207110"/>
                  <a:gd name="connsiteX6" fmla="*/ 393009 w 422751"/>
                  <a:gd name="connsiteY6" fmla="*/ 153715 h 207110"/>
                  <a:gd name="connsiteX7" fmla="*/ 386612 w 422751"/>
                  <a:gd name="connsiteY7" fmla="*/ 164209 h 207110"/>
                  <a:gd name="connsiteX8" fmla="*/ 403942 w 422751"/>
                  <a:gd name="connsiteY8" fmla="*/ 179353 h 207110"/>
                  <a:gd name="connsiteX9" fmla="*/ 410651 w 422751"/>
                  <a:gd name="connsiteY9" fmla="*/ 168589 h 207110"/>
                  <a:gd name="connsiteX10" fmla="*/ 422751 w 422751"/>
                  <a:gd name="connsiteY10" fmla="*/ 176917 h 207110"/>
                  <a:gd name="connsiteX11" fmla="*/ 416432 w 422751"/>
                  <a:gd name="connsiteY11" fmla="*/ 207110 h 207110"/>
                  <a:gd name="connsiteX12" fmla="*/ 0 w 422751"/>
                  <a:gd name="connsiteY12" fmla="*/ 207110 h 207110"/>
                  <a:gd name="connsiteX13" fmla="*/ 6984 w 422751"/>
                  <a:gd name="connsiteY13" fmla="*/ 191309 h 207110"/>
                  <a:gd name="connsiteX14" fmla="*/ 21989 w 422751"/>
                  <a:gd name="connsiteY14" fmla="*/ 192275 h 207110"/>
                  <a:gd name="connsiteX15" fmla="*/ 110914 w 422751"/>
                  <a:gd name="connsiteY15" fmla="*/ 78895 h 207110"/>
                  <a:gd name="connsiteX16" fmla="*/ 102008 w 422751"/>
                  <a:gd name="connsiteY16" fmla="*/ 61357 h 207110"/>
                  <a:gd name="connsiteX17" fmla="*/ 166276 w 422751"/>
                  <a:gd name="connsiteY17" fmla="*/ 3701 h 20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2751" h="207110">
                    <a:moveTo>
                      <a:pt x="184947" y="0"/>
                    </a:moveTo>
                    <a:lnTo>
                      <a:pt x="230396" y="19610"/>
                    </a:lnTo>
                    <a:lnTo>
                      <a:pt x="274493" y="23851"/>
                    </a:lnTo>
                    <a:lnTo>
                      <a:pt x="332905" y="39146"/>
                    </a:lnTo>
                    <a:lnTo>
                      <a:pt x="388465" y="124488"/>
                    </a:lnTo>
                    <a:lnTo>
                      <a:pt x="372309" y="142281"/>
                    </a:lnTo>
                    <a:lnTo>
                      <a:pt x="393009" y="153715"/>
                    </a:lnTo>
                    <a:lnTo>
                      <a:pt x="386612" y="164209"/>
                    </a:lnTo>
                    <a:lnTo>
                      <a:pt x="403942" y="179353"/>
                    </a:lnTo>
                    <a:lnTo>
                      <a:pt x="410651" y="168589"/>
                    </a:lnTo>
                    <a:lnTo>
                      <a:pt x="422751" y="176917"/>
                    </a:lnTo>
                    <a:lnTo>
                      <a:pt x="416432" y="207110"/>
                    </a:lnTo>
                    <a:lnTo>
                      <a:pt x="0" y="207110"/>
                    </a:lnTo>
                    <a:lnTo>
                      <a:pt x="6984" y="191309"/>
                    </a:lnTo>
                    <a:lnTo>
                      <a:pt x="21989" y="192275"/>
                    </a:lnTo>
                    <a:lnTo>
                      <a:pt x="110914" y="78895"/>
                    </a:lnTo>
                    <a:lnTo>
                      <a:pt x="102008" y="61357"/>
                    </a:lnTo>
                    <a:lnTo>
                      <a:pt x="166276" y="3701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86" name="Полилиния: фигура 276">
                <a:extLst>
                  <a:ext uri="{FF2B5EF4-FFF2-40B4-BE49-F238E27FC236}">
                    <a16:creationId xmlns:a16="http://schemas.microsoft.com/office/drawing/2014/main" id="{2AA17E21-919F-430C-98C8-ACE8F77FA500}"/>
                  </a:ext>
                </a:extLst>
              </p:cNvPr>
              <p:cNvSpPr/>
              <p:nvPr/>
            </p:nvSpPr>
            <p:spPr>
              <a:xfrm>
                <a:off x="7969868" y="4032670"/>
                <a:ext cx="701547" cy="455958"/>
              </a:xfrm>
              <a:custGeom>
                <a:avLst/>
                <a:gdLst>
                  <a:gd name="connsiteX0" fmla="*/ 283390 w 4131056"/>
                  <a:gd name="connsiteY0" fmla="*/ 1670870 h 2684902"/>
                  <a:gd name="connsiteX1" fmla="*/ 588817 w 4131056"/>
                  <a:gd name="connsiteY1" fmla="*/ 2087160 h 2684902"/>
                  <a:gd name="connsiteX2" fmla="*/ 629670 w 4131056"/>
                  <a:gd name="connsiteY2" fmla="*/ 2399553 h 2684902"/>
                  <a:gd name="connsiteX3" fmla="*/ 1649405 w 4131056"/>
                  <a:gd name="connsiteY3" fmla="*/ 1931979 h 2684902"/>
                  <a:gd name="connsiteX4" fmla="*/ 1678375 w 4131056"/>
                  <a:gd name="connsiteY4" fmla="*/ 2243627 h 2684902"/>
                  <a:gd name="connsiteX5" fmla="*/ 1886969 w 4131056"/>
                  <a:gd name="connsiteY5" fmla="*/ 2293605 h 2684902"/>
                  <a:gd name="connsiteX6" fmla="*/ 1967329 w 4131056"/>
                  <a:gd name="connsiteY6" fmla="*/ 2337024 h 2684902"/>
                  <a:gd name="connsiteX7" fmla="*/ 2256055 w 4131056"/>
                  <a:gd name="connsiteY7" fmla="*/ 2261629 h 2684902"/>
                  <a:gd name="connsiteX8" fmla="*/ 2249132 w 4131056"/>
                  <a:gd name="connsiteY8" fmla="*/ 2151257 h 2684902"/>
                  <a:gd name="connsiteX9" fmla="*/ 2341502 w 4131056"/>
                  <a:gd name="connsiteY9" fmla="*/ 2117241 h 2684902"/>
                  <a:gd name="connsiteX10" fmla="*/ 2398924 w 4131056"/>
                  <a:gd name="connsiteY10" fmla="*/ 2211819 h 2684902"/>
                  <a:gd name="connsiteX11" fmla="*/ 2291001 w 4131056"/>
                  <a:gd name="connsiteY11" fmla="*/ 2508949 h 2684902"/>
                  <a:gd name="connsiteX12" fmla="*/ 2337522 w 4131056"/>
                  <a:gd name="connsiteY12" fmla="*/ 2569187 h 2684902"/>
                  <a:gd name="connsiteX13" fmla="*/ 2526239 w 4131056"/>
                  <a:gd name="connsiteY13" fmla="*/ 2560814 h 2684902"/>
                  <a:gd name="connsiteX14" fmla="*/ 2518867 w 4131056"/>
                  <a:gd name="connsiteY14" fmla="*/ 2475618 h 2684902"/>
                  <a:gd name="connsiteX15" fmla="*/ 2620012 w 4131056"/>
                  <a:gd name="connsiteY15" fmla="*/ 2575988 h 2684902"/>
                  <a:gd name="connsiteX16" fmla="*/ 2863001 w 4131056"/>
                  <a:gd name="connsiteY16" fmla="*/ 2568172 h 2684902"/>
                  <a:gd name="connsiteX17" fmla="*/ 2924950 w 4131056"/>
                  <a:gd name="connsiteY17" fmla="*/ 2399538 h 2684902"/>
                  <a:gd name="connsiteX18" fmla="*/ 2926717 w 4131056"/>
                  <a:gd name="connsiteY18" fmla="*/ 2629741 h 2684902"/>
                  <a:gd name="connsiteX19" fmla="*/ 3039965 w 4131056"/>
                  <a:gd name="connsiteY19" fmla="*/ 2684903 h 2684902"/>
                  <a:gd name="connsiteX20" fmla="*/ 3086665 w 4131056"/>
                  <a:gd name="connsiteY20" fmla="*/ 2431726 h 2684902"/>
                  <a:gd name="connsiteX21" fmla="*/ 3202069 w 4131056"/>
                  <a:gd name="connsiteY21" fmla="*/ 2466301 h 2684902"/>
                  <a:gd name="connsiteX22" fmla="*/ 3205271 w 4131056"/>
                  <a:gd name="connsiteY22" fmla="*/ 2538789 h 2684902"/>
                  <a:gd name="connsiteX23" fmla="*/ 3450640 w 4131056"/>
                  <a:gd name="connsiteY23" fmla="*/ 2582541 h 2684902"/>
                  <a:gd name="connsiteX24" fmla="*/ 4037859 w 4131056"/>
                  <a:gd name="connsiteY24" fmla="*/ 2382983 h 2684902"/>
                  <a:gd name="connsiteX25" fmla="*/ 4131056 w 4131056"/>
                  <a:gd name="connsiteY25" fmla="*/ 2099391 h 2684902"/>
                  <a:gd name="connsiteX26" fmla="*/ 3342282 w 4131056"/>
                  <a:gd name="connsiteY26" fmla="*/ 1408804 h 2684902"/>
                  <a:gd name="connsiteX27" fmla="*/ 2984177 w 4131056"/>
                  <a:gd name="connsiteY27" fmla="*/ 844068 h 2684902"/>
                  <a:gd name="connsiteX28" fmla="*/ 3120757 w 4131056"/>
                  <a:gd name="connsiteY28" fmla="*/ 575781 h 2684902"/>
                  <a:gd name="connsiteX29" fmla="*/ 2503855 w 4131056"/>
                  <a:gd name="connsiteY29" fmla="*/ 33148 h 2684902"/>
                  <a:gd name="connsiteX30" fmla="*/ 2077807 w 4131056"/>
                  <a:gd name="connsiteY30" fmla="*/ 0 h 2684902"/>
                  <a:gd name="connsiteX31" fmla="*/ 1887122 w 4131056"/>
                  <a:gd name="connsiteY31" fmla="*/ 119067 h 2684902"/>
                  <a:gd name="connsiteX32" fmla="*/ 1903486 w 4131056"/>
                  <a:gd name="connsiteY32" fmla="*/ 330914 h 2684902"/>
                  <a:gd name="connsiteX33" fmla="*/ 1788758 w 4131056"/>
                  <a:gd name="connsiteY33" fmla="*/ 385513 h 2684902"/>
                  <a:gd name="connsiteX34" fmla="*/ 1692691 w 4131056"/>
                  <a:gd name="connsiteY34" fmla="*/ 531935 h 2684902"/>
                  <a:gd name="connsiteX35" fmla="*/ 1305249 w 4131056"/>
                  <a:gd name="connsiteY35" fmla="*/ 552885 h 2684902"/>
                  <a:gd name="connsiteX36" fmla="*/ 1215632 w 4131056"/>
                  <a:gd name="connsiteY36" fmla="*/ 404508 h 2684902"/>
                  <a:gd name="connsiteX37" fmla="*/ 1134349 w 4131056"/>
                  <a:gd name="connsiteY37" fmla="*/ 345904 h 2684902"/>
                  <a:gd name="connsiteX38" fmla="*/ 923471 w 4131056"/>
                  <a:gd name="connsiteY38" fmla="*/ 505035 h 2684902"/>
                  <a:gd name="connsiteX39" fmla="*/ 895537 w 4131056"/>
                  <a:gd name="connsiteY39" fmla="*/ 804600 h 2684902"/>
                  <a:gd name="connsiteX40" fmla="*/ 781444 w 4131056"/>
                  <a:gd name="connsiteY40" fmla="*/ 812017 h 2684902"/>
                  <a:gd name="connsiteX41" fmla="*/ 600725 w 4131056"/>
                  <a:gd name="connsiteY41" fmla="*/ 589349 h 2684902"/>
                  <a:gd name="connsiteX42" fmla="*/ 226535 w 4131056"/>
                  <a:gd name="connsiteY42" fmla="*/ 746753 h 2684902"/>
                  <a:gd name="connsiteX43" fmla="*/ 260569 w 4131056"/>
                  <a:gd name="connsiteY43" fmla="*/ 930637 h 2684902"/>
                  <a:gd name="connsiteX44" fmla="*/ 78626 w 4131056"/>
                  <a:gd name="connsiteY44" fmla="*/ 908542 h 2684902"/>
                  <a:gd name="connsiteX45" fmla="*/ 101492 w 4131056"/>
                  <a:gd name="connsiteY45" fmla="*/ 1047201 h 2684902"/>
                  <a:gd name="connsiteX46" fmla="*/ 0 w 4131056"/>
                  <a:gd name="connsiteY46" fmla="*/ 1120994 h 2684902"/>
                  <a:gd name="connsiteX47" fmla="*/ 283390 w 4131056"/>
                  <a:gd name="connsiteY47" fmla="*/ 1670870 h 268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131056" h="2684902">
                    <a:moveTo>
                      <a:pt x="283390" y="1670870"/>
                    </a:moveTo>
                    <a:lnTo>
                      <a:pt x="588817" y="2087160"/>
                    </a:lnTo>
                    <a:lnTo>
                      <a:pt x="629670" y="2399553"/>
                    </a:lnTo>
                    <a:lnTo>
                      <a:pt x="1649405" y="1931979"/>
                    </a:lnTo>
                    <a:lnTo>
                      <a:pt x="1678375" y="2243627"/>
                    </a:lnTo>
                    <a:lnTo>
                      <a:pt x="1886969" y="2293605"/>
                    </a:lnTo>
                    <a:lnTo>
                      <a:pt x="1967329" y="2337024"/>
                    </a:lnTo>
                    <a:lnTo>
                      <a:pt x="2256055" y="2261629"/>
                    </a:lnTo>
                    <a:lnTo>
                      <a:pt x="2249132" y="2151257"/>
                    </a:lnTo>
                    <a:lnTo>
                      <a:pt x="2341502" y="2117241"/>
                    </a:lnTo>
                    <a:lnTo>
                      <a:pt x="2398924" y="2211819"/>
                    </a:lnTo>
                    <a:lnTo>
                      <a:pt x="2291001" y="2508949"/>
                    </a:lnTo>
                    <a:lnTo>
                      <a:pt x="2337522" y="2569187"/>
                    </a:lnTo>
                    <a:lnTo>
                      <a:pt x="2526239" y="2560814"/>
                    </a:lnTo>
                    <a:lnTo>
                      <a:pt x="2518867" y="2475618"/>
                    </a:lnTo>
                    <a:lnTo>
                      <a:pt x="2620012" y="2575988"/>
                    </a:lnTo>
                    <a:lnTo>
                      <a:pt x="2863001" y="2568172"/>
                    </a:lnTo>
                    <a:lnTo>
                      <a:pt x="2924950" y="2399538"/>
                    </a:lnTo>
                    <a:lnTo>
                      <a:pt x="2926717" y="2629741"/>
                    </a:lnTo>
                    <a:lnTo>
                      <a:pt x="3039965" y="2684903"/>
                    </a:lnTo>
                    <a:lnTo>
                      <a:pt x="3086665" y="2431726"/>
                    </a:lnTo>
                    <a:lnTo>
                      <a:pt x="3202069" y="2466301"/>
                    </a:lnTo>
                    <a:lnTo>
                      <a:pt x="3205271" y="2538789"/>
                    </a:lnTo>
                    <a:lnTo>
                      <a:pt x="3450640" y="2582541"/>
                    </a:lnTo>
                    <a:lnTo>
                      <a:pt x="4037859" y="2382983"/>
                    </a:lnTo>
                    <a:lnTo>
                      <a:pt x="4131056" y="2099391"/>
                    </a:lnTo>
                    <a:lnTo>
                      <a:pt x="3342282" y="1408804"/>
                    </a:lnTo>
                    <a:lnTo>
                      <a:pt x="2984177" y="844068"/>
                    </a:lnTo>
                    <a:lnTo>
                      <a:pt x="3120757" y="575781"/>
                    </a:lnTo>
                    <a:lnTo>
                      <a:pt x="2503855" y="33148"/>
                    </a:lnTo>
                    <a:lnTo>
                      <a:pt x="2077807" y="0"/>
                    </a:lnTo>
                    <a:lnTo>
                      <a:pt x="1887122" y="119067"/>
                    </a:lnTo>
                    <a:lnTo>
                      <a:pt x="1903486" y="330914"/>
                    </a:lnTo>
                    <a:lnTo>
                      <a:pt x="1788758" y="385513"/>
                    </a:lnTo>
                    <a:lnTo>
                      <a:pt x="1692691" y="531935"/>
                    </a:lnTo>
                    <a:lnTo>
                      <a:pt x="1305249" y="552885"/>
                    </a:lnTo>
                    <a:lnTo>
                      <a:pt x="1215632" y="404508"/>
                    </a:lnTo>
                    <a:lnTo>
                      <a:pt x="1134349" y="345904"/>
                    </a:lnTo>
                    <a:lnTo>
                      <a:pt x="923471" y="505035"/>
                    </a:lnTo>
                    <a:lnTo>
                      <a:pt x="895537" y="804600"/>
                    </a:lnTo>
                    <a:lnTo>
                      <a:pt x="781444" y="812017"/>
                    </a:lnTo>
                    <a:lnTo>
                      <a:pt x="600725" y="589349"/>
                    </a:lnTo>
                    <a:lnTo>
                      <a:pt x="226535" y="746753"/>
                    </a:lnTo>
                    <a:lnTo>
                      <a:pt x="260569" y="930637"/>
                    </a:lnTo>
                    <a:lnTo>
                      <a:pt x="78626" y="908542"/>
                    </a:lnTo>
                    <a:lnTo>
                      <a:pt x="101492" y="1047201"/>
                    </a:lnTo>
                    <a:lnTo>
                      <a:pt x="0" y="1120994"/>
                    </a:lnTo>
                    <a:lnTo>
                      <a:pt x="283390" y="1670870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87" name="Полилиния: фигура 277">
                <a:extLst>
                  <a:ext uri="{FF2B5EF4-FFF2-40B4-BE49-F238E27FC236}">
                    <a16:creationId xmlns:a16="http://schemas.microsoft.com/office/drawing/2014/main" id="{BEA8A2B0-5976-40E6-AB2F-6412AFE8B065}"/>
                  </a:ext>
                </a:extLst>
              </p:cNvPr>
              <p:cNvSpPr/>
              <p:nvPr/>
            </p:nvSpPr>
            <p:spPr>
              <a:xfrm>
                <a:off x="8119913" y="4033132"/>
                <a:ext cx="262250" cy="215668"/>
              </a:xfrm>
              <a:custGeom>
                <a:avLst/>
                <a:gdLst>
                  <a:gd name="connsiteX0" fmla="*/ 236185 w 1544264"/>
                  <a:gd name="connsiteY0" fmla="*/ 936380 h 1269957"/>
                  <a:gd name="connsiteX1" fmla="*/ 0 w 1544264"/>
                  <a:gd name="connsiteY1" fmla="*/ 799770 h 1269957"/>
                  <a:gd name="connsiteX2" fmla="*/ 13383 w 1544264"/>
                  <a:gd name="connsiteY2" fmla="*/ 509687 h 1269957"/>
                  <a:gd name="connsiteX3" fmla="*/ 126584 w 1544264"/>
                  <a:gd name="connsiteY3" fmla="*/ 403268 h 1269957"/>
                  <a:gd name="connsiteX4" fmla="*/ 240166 w 1544264"/>
                  <a:gd name="connsiteY4" fmla="*/ 325072 h 1269957"/>
                  <a:gd name="connsiteX5" fmla="*/ 355143 w 1544264"/>
                  <a:gd name="connsiteY5" fmla="*/ 427419 h 1269957"/>
                  <a:gd name="connsiteX6" fmla="*/ 429024 w 1544264"/>
                  <a:gd name="connsiteY6" fmla="*/ 563528 h 1269957"/>
                  <a:gd name="connsiteX7" fmla="*/ 825879 w 1544264"/>
                  <a:gd name="connsiteY7" fmla="*/ 509059 h 1269957"/>
                  <a:gd name="connsiteX8" fmla="*/ 889857 w 1544264"/>
                  <a:gd name="connsiteY8" fmla="*/ 384099 h 1269957"/>
                  <a:gd name="connsiteX9" fmla="*/ 1017072 w 1544264"/>
                  <a:gd name="connsiteY9" fmla="*/ 304460 h 1269957"/>
                  <a:gd name="connsiteX10" fmla="*/ 1030944 w 1544264"/>
                  <a:gd name="connsiteY10" fmla="*/ 119204 h 1269957"/>
                  <a:gd name="connsiteX11" fmla="*/ 1249695 w 1544264"/>
                  <a:gd name="connsiteY11" fmla="*/ 0 h 1269957"/>
                  <a:gd name="connsiteX12" fmla="*/ 1438199 w 1544264"/>
                  <a:gd name="connsiteY12" fmla="*/ 3454 h 1269957"/>
                  <a:gd name="connsiteX13" fmla="*/ 1544265 w 1544264"/>
                  <a:gd name="connsiteY13" fmla="*/ 94341 h 1269957"/>
                  <a:gd name="connsiteX14" fmla="*/ 1388981 w 1544264"/>
                  <a:gd name="connsiteY14" fmla="*/ 256238 h 1269957"/>
                  <a:gd name="connsiteX15" fmla="*/ 1168537 w 1544264"/>
                  <a:gd name="connsiteY15" fmla="*/ 432466 h 1269957"/>
                  <a:gd name="connsiteX16" fmla="*/ 998109 w 1544264"/>
                  <a:gd name="connsiteY16" fmla="*/ 596511 h 1269957"/>
                  <a:gd name="connsiteX17" fmla="*/ 923277 w 1544264"/>
                  <a:gd name="connsiteY17" fmla="*/ 649343 h 1269957"/>
                  <a:gd name="connsiteX18" fmla="*/ 981074 w 1544264"/>
                  <a:gd name="connsiteY18" fmla="*/ 747797 h 1269957"/>
                  <a:gd name="connsiteX19" fmla="*/ 1111279 w 1544264"/>
                  <a:gd name="connsiteY19" fmla="*/ 697680 h 1269957"/>
                  <a:gd name="connsiteX20" fmla="*/ 1090883 w 1544264"/>
                  <a:gd name="connsiteY20" fmla="*/ 866079 h 1269957"/>
                  <a:gd name="connsiteX21" fmla="*/ 1019415 w 1544264"/>
                  <a:gd name="connsiteY21" fmla="*/ 977658 h 1269957"/>
                  <a:gd name="connsiteX22" fmla="*/ 881145 w 1544264"/>
                  <a:gd name="connsiteY22" fmla="*/ 1080729 h 1269957"/>
                  <a:gd name="connsiteX23" fmla="*/ 924350 w 1544264"/>
                  <a:gd name="connsiteY23" fmla="*/ 1211198 h 1269957"/>
                  <a:gd name="connsiteX24" fmla="*/ 731959 w 1544264"/>
                  <a:gd name="connsiteY24" fmla="*/ 1225845 h 1269957"/>
                  <a:gd name="connsiteX25" fmla="*/ 589610 w 1544264"/>
                  <a:gd name="connsiteY25" fmla="*/ 1269958 h 1269957"/>
                  <a:gd name="connsiteX26" fmla="*/ 492345 w 1544264"/>
                  <a:gd name="connsiteY26" fmla="*/ 1209648 h 1269957"/>
                  <a:gd name="connsiteX27" fmla="*/ 288563 w 1544264"/>
                  <a:gd name="connsiteY27" fmla="*/ 1255924 h 1269957"/>
                  <a:gd name="connsiteX28" fmla="*/ 218574 w 1544264"/>
                  <a:gd name="connsiteY28" fmla="*/ 1081395 h 1269957"/>
                  <a:gd name="connsiteX29" fmla="*/ 258018 w 1544264"/>
                  <a:gd name="connsiteY29" fmla="*/ 994313 h 1269957"/>
                  <a:gd name="connsiteX30" fmla="*/ 236185 w 1544264"/>
                  <a:gd name="connsiteY30" fmla="*/ 936380 h 1269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44264" h="1269957">
                    <a:moveTo>
                      <a:pt x="236185" y="936380"/>
                    </a:moveTo>
                    <a:lnTo>
                      <a:pt x="0" y="799770"/>
                    </a:lnTo>
                    <a:lnTo>
                      <a:pt x="13383" y="509687"/>
                    </a:lnTo>
                    <a:lnTo>
                      <a:pt x="126584" y="403268"/>
                    </a:lnTo>
                    <a:lnTo>
                      <a:pt x="240166" y="325072"/>
                    </a:lnTo>
                    <a:lnTo>
                      <a:pt x="355143" y="427419"/>
                    </a:lnTo>
                    <a:lnTo>
                      <a:pt x="429024" y="563528"/>
                    </a:lnTo>
                    <a:lnTo>
                      <a:pt x="825879" y="509059"/>
                    </a:lnTo>
                    <a:lnTo>
                      <a:pt x="889857" y="384099"/>
                    </a:lnTo>
                    <a:lnTo>
                      <a:pt x="1017072" y="304460"/>
                    </a:lnTo>
                    <a:lnTo>
                      <a:pt x="1030944" y="119204"/>
                    </a:lnTo>
                    <a:lnTo>
                      <a:pt x="1249695" y="0"/>
                    </a:lnTo>
                    <a:lnTo>
                      <a:pt x="1438199" y="3454"/>
                    </a:lnTo>
                    <a:lnTo>
                      <a:pt x="1544265" y="94341"/>
                    </a:lnTo>
                    <a:lnTo>
                      <a:pt x="1388981" y="256238"/>
                    </a:lnTo>
                    <a:lnTo>
                      <a:pt x="1168537" y="432466"/>
                    </a:lnTo>
                    <a:lnTo>
                      <a:pt x="998109" y="596511"/>
                    </a:lnTo>
                    <a:lnTo>
                      <a:pt x="923277" y="649343"/>
                    </a:lnTo>
                    <a:lnTo>
                      <a:pt x="981074" y="747797"/>
                    </a:lnTo>
                    <a:lnTo>
                      <a:pt x="1111279" y="697680"/>
                    </a:lnTo>
                    <a:lnTo>
                      <a:pt x="1090883" y="866079"/>
                    </a:lnTo>
                    <a:lnTo>
                      <a:pt x="1019415" y="977658"/>
                    </a:lnTo>
                    <a:lnTo>
                      <a:pt x="881145" y="1080729"/>
                    </a:lnTo>
                    <a:lnTo>
                      <a:pt x="924350" y="1211198"/>
                    </a:lnTo>
                    <a:lnTo>
                      <a:pt x="731959" y="1225845"/>
                    </a:lnTo>
                    <a:lnTo>
                      <a:pt x="589610" y="1269958"/>
                    </a:lnTo>
                    <a:lnTo>
                      <a:pt x="492345" y="1209648"/>
                    </a:lnTo>
                    <a:lnTo>
                      <a:pt x="288563" y="1255924"/>
                    </a:lnTo>
                    <a:lnTo>
                      <a:pt x="218574" y="1081395"/>
                    </a:lnTo>
                    <a:lnTo>
                      <a:pt x="258018" y="994313"/>
                    </a:lnTo>
                    <a:lnTo>
                      <a:pt x="236185" y="936380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88" name="Полилиния: фигура 278">
                <a:extLst>
                  <a:ext uri="{FF2B5EF4-FFF2-40B4-BE49-F238E27FC236}">
                    <a16:creationId xmlns:a16="http://schemas.microsoft.com/office/drawing/2014/main" id="{6A0528EE-399E-4B31-942D-8BDB7FC9D0DF}"/>
                  </a:ext>
                </a:extLst>
              </p:cNvPr>
              <p:cNvSpPr/>
              <p:nvPr/>
            </p:nvSpPr>
            <p:spPr>
              <a:xfrm>
                <a:off x="8486467" y="4198359"/>
                <a:ext cx="518906" cy="317634"/>
              </a:xfrm>
              <a:custGeom>
                <a:avLst/>
                <a:gdLst>
                  <a:gd name="connsiteX0" fmla="*/ 2994626 w 3055577"/>
                  <a:gd name="connsiteY0" fmla="*/ 1768633 h 1870387"/>
                  <a:gd name="connsiteX1" fmla="*/ 3055578 w 3055577"/>
                  <a:gd name="connsiteY1" fmla="*/ 1573615 h 1870387"/>
                  <a:gd name="connsiteX2" fmla="*/ 2950556 w 3055577"/>
                  <a:gd name="connsiteY2" fmla="*/ 1243234 h 1870387"/>
                  <a:gd name="connsiteX3" fmla="*/ 2554838 w 3055577"/>
                  <a:gd name="connsiteY3" fmla="*/ 1054686 h 1870387"/>
                  <a:gd name="connsiteX4" fmla="*/ 2512763 w 3055577"/>
                  <a:gd name="connsiteY4" fmla="*/ 476043 h 1870387"/>
                  <a:gd name="connsiteX5" fmla="*/ 2130935 w 3055577"/>
                  <a:gd name="connsiteY5" fmla="*/ 281385 h 1870387"/>
                  <a:gd name="connsiteX6" fmla="*/ 1617785 w 3055577"/>
                  <a:gd name="connsiteY6" fmla="*/ 97332 h 1870387"/>
                  <a:gd name="connsiteX7" fmla="*/ 1200770 w 3055577"/>
                  <a:gd name="connsiteY7" fmla="*/ 0 h 1870387"/>
                  <a:gd name="connsiteX8" fmla="*/ 283776 w 3055577"/>
                  <a:gd name="connsiteY8" fmla="*/ 415581 h 1870387"/>
                  <a:gd name="connsiteX9" fmla="*/ 392746 w 3055577"/>
                  <a:gd name="connsiteY9" fmla="*/ 540961 h 1870387"/>
                  <a:gd name="connsiteX10" fmla="*/ 288628 w 3055577"/>
                  <a:gd name="connsiteY10" fmla="*/ 627272 h 1870387"/>
                  <a:gd name="connsiteX11" fmla="*/ 0 w 3055577"/>
                  <a:gd name="connsiteY11" fmla="*/ 736386 h 1870387"/>
                  <a:gd name="connsiteX12" fmla="*/ 66314 w 3055577"/>
                  <a:gd name="connsiteY12" fmla="*/ 1015742 h 1870387"/>
                  <a:gd name="connsiteX13" fmla="*/ 152290 w 3055577"/>
                  <a:gd name="connsiteY13" fmla="*/ 937635 h 1870387"/>
                  <a:gd name="connsiteX14" fmla="*/ 184066 w 3055577"/>
                  <a:gd name="connsiteY14" fmla="*/ 1209109 h 1870387"/>
                  <a:gd name="connsiteX15" fmla="*/ 338653 w 3055577"/>
                  <a:gd name="connsiteY15" fmla="*/ 1310133 h 1870387"/>
                  <a:gd name="connsiteX16" fmla="*/ 378695 w 3055577"/>
                  <a:gd name="connsiteY16" fmla="*/ 1163459 h 1870387"/>
                  <a:gd name="connsiteX17" fmla="*/ 514807 w 3055577"/>
                  <a:gd name="connsiteY17" fmla="*/ 1159622 h 1870387"/>
                  <a:gd name="connsiteX18" fmla="*/ 522642 w 3055577"/>
                  <a:gd name="connsiteY18" fmla="*/ 1037667 h 1870387"/>
                  <a:gd name="connsiteX19" fmla="*/ 717897 w 3055577"/>
                  <a:gd name="connsiteY19" fmla="*/ 1013999 h 1870387"/>
                  <a:gd name="connsiteX20" fmla="*/ 734652 w 3055577"/>
                  <a:gd name="connsiteY20" fmla="*/ 1144869 h 1870387"/>
                  <a:gd name="connsiteX21" fmla="*/ 845743 w 3055577"/>
                  <a:gd name="connsiteY21" fmla="*/ 1117040 h 1870387"/>
                  <a:gd name="connsiteX22" fmla="*/ 899566 w 3055577"/>
                  <a:gd name="connsiteY22" fmla="*/ 1201362 h 1870387"/>
                  <a:gd name="connsiteX23" fmla="*/ 973735 w 3055577"/>
                  <a:gd name="connsiteY23" fmla="*/ 1063069 h 1870387"/>
                  <a:gd name="connsiteX24" fmla="*/ 1100196 w 3055577"/>
                  <a:gd name="connsiteY24" fmla="*/ 1136646 h 1870387"/>
                  <a:gd name="connsiteX25" fmla="*/ 1008895 w 3055577"/>
                  <a:gd name="connsiteY25" fmla="*/ 1317093 h 1870387"/>
                  <a:gd name="connsiteX26" fmla="*/ 1000445 w 3055577"/>
                  <a:gd name="connsiteY26" fmla="*/ 1392193 h 1870387"/>
                  <a:gd name="connsiteX27" fmla="*/ 791555 w 3055577"/>
                  <a:gd name="connsiteY27" fmla="*/ 1413670 h 1870387"/>
                  <a:gd name="connsiteX28" fmla="*/ 646198 w 3055577"/>
                  <a:gd name="connsiteY28" fmla="*/ 1302852 h 1870387"/>
                  <a:gd name="connsiteX29" fmla="*/ 565320 w 3055577"/>
                  <a:gd name="connsiteY29" fmla="*/ 1444963 h 1870387"/>
                  <a:gd name="connsiteX30" fmla="*/ 442220 w 3055577"/>
                  <a:gd name="connsiteY30" fmla="*/ 1482394 h 1870387"/>
                  <a:gd name="connsiteX31" fmla="*/ 390280 w 3055577"/>
                  <a:gd name="connsiteY31" fmla="*/ 1600044 h 1870387"/>
                  <a:gd name="connsiteX32" fmla="*/ 471802 w 3055577"/>
                  <a:gd name="connsiteY32" fmla="*/ 1747481 h 1870387"/>
                  <a:gd name="connsiteX33" fmla="*/ 647538 w 3055577"/>
                  <a:gd name="connsiteY33" fmla="*/ 1692927 h 1870387"/>
                  <a:gd name="connsiteX34" fmla="*/ 666475 w 3055577"/>
                  <a:gd name="connsiteY34" fmla="*/ 1857756 h 1870387"/>
                  <a:gd name="connsiteX35" fmla="*/ 772295 w 3055577"/>
                  <a:gd name="connsiteY35" fmla="*/ 1831504 h 1870387"/>
                  <a:gd name="connsiteX36" fmla="*/ 790252 w 3055577"/>
                  <a:gd name="connsiteY36" fmla="*/ 1673669 h 1870387"/>
                  <a:gd name="connsiteX37" fmla="*/ 1013136 w 3055577"/>
                  <a:gd name="connsiteY37" fmla="*/ 1654127 h 1870387"/>
                  <a:gd name="connsiteX38" fmla="*/ 1108953 w 3055577"/>
                  <a:gd name="connsiteY38" fmla="*/ 1739082 h 1870387"/>
                  <a:gd name="connsiteX39" fmla="*/ 1229337 w 3055577"/>
                  <a:gd name="connsiteY39" fmla="*/ 1651123 h 1870387"/>
                  <a:gd name="connsiteX40" fmla="*/ 1286797 w 3055577"/>
                  <a:gd name="connsiteY40" fmla="*/ 1870388 h 1870387"/>
                  <a:gd name="connsiteX41" fmla="*/ 1726404 w 3055577"/>
                  <a:gd name="connsiteY41" fmla="*/ 1820507 h 1870387"/>
                  <a:gd name="connsiteX42" fmla="*/ 1863327 w 3055577"/>
                  <a:gd name="connsiteY42" fmla="*/ 1574823 h 1870387"/>
                  <a:gd name="connsiteX43" fmla="*/ 2032078 w 3055577"/>
                  <a:gd name="connsiteY43" fmla="*/ 1575616 h 1870387"/>
                  <a:gd name="connsiteX44" fmla="*/ 2026556 w 3055577"/>
                  <a:gd name="connsiteY44" fmla="*/ 1502153 h 1870387"/>
                  <a:gd name="connsiteX45" fmla="*/ 2711237 w 3055577"/>
                  <a:gd name="connsiteY45" fmla="*/ 1613746 h 1870387"/>
                  <a:gd name="connsiteX46" fmla="*/ 2994626 w 3055577"/>
                  <a:gd name="connsiteY46" fmla="*/ 1768625 h 1870387"/>
                  <a:gd name="connsiteX47" fmla="*/ 2994626 w 3055577"/>
                  <a:gd name="connsiteY47" fmla="*/ 1768633 h 1870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055577" h="1870387">
                    <a:moveTo>
                      <a:pt x="2994626" y="1768633"/>
                    </a:moveTo>
                    <a:lnTo>
                      <a:pt x="3055578" y="1573615"/>
                    </a:lnTo>
                    <a:lnTo>
                      <a:pt x="2950556" y="1243234"/>
                    </a:lnTo>
                    <a:lnTo>
                      <a:pt x="2554838" y="1054686"/>
                    </a:lnTo>
                    <a:lnTo>
                      <a:pt x="2512763" y="476043"/>
                    </a:lnTo>
                    <a:lnTo>
                      <a:pt x="2130935" y="281385"/>
                    </a:lnTo>
                    <a:lnTo>
                      <a:pt x="1617785" y="97332"/>
                    </a:lnTo>
                    <a:lnTo>
                      <a:pt x="1200770" y="0"/>
                    </a:lnTo>
                    <a:lnTo>
                      <a:pt x="283776" y="415581"/>
                    </a:lnTo>
                    <a:lnTo>
                      <a:pt x="392746" y="540961"/>
                    </a:lnTo>
                    <a:lnTo>
                      <a:pt x="288628" y="627272"/>
                    </a:lnTo>
                    <a:lnTo>
                      <a:pt x="0" y="736386"/>
                    </a:lnTo>
                    <a:lnTo>
                      <a:pt x="66314" y="1015742"/>
                    </a:lnTo>
                    <a:lnTo>
                      <a:pt x="152290" y="937635"/>
                    </a:lnTo>
                    <a:lnTo>
                      <a:pt x="184066" y="1209109"/>
                    </a:lnTo>
                    <a:lnTo>
                      <a:pt x="338653" y="1310133"/>
                    </a:lnTo>
                    <a:lnTo>
                      <a:pt x="378695" y="1163459"/>
                    </a:lnTo>
                    <a:lnTo>
                      <a:pt x="514807" y="1159622"/>
                    </a:lnTo>
                    <a:lnTo>
                      <a:pt x="522642" y="1037667"/>
                    </a:lnTo>
                    <a:lnTo>
                      <a:pt x="717897" y="1013999"/>
                    </a:lnTo>
                    <a:lnTo>
                      <a:pt x="734652" y="1144869"/>
                    </a:lnTo>
                    <a:lnTo>
                      <a:pt x="845743" y="1117040"/>
                    </a:lnTo>
                    <a:lnTo>
                      <a:pt x="899566" y="1201362"/>
                    </a:lnTo>
                    <a:lnTo>
                      <a:pt x="973735" y="1063069"/>
                    </a:lnTo>
                    <a:lnTo>
                      <a:pt x="1100196" y="1136646"/>
                    </a:lnTo>
                    <a:lnTo>
                      <a:pt x="1008895" y="1317093"/>
                    </a:lnTo>
                    <a:lnTo>
                      <a:pt x="1000445" y="1392193"/>
                    </a:lnTo>
                    <a:lnTo>
                      <a:pt x="791555" y="1413670"/>
                    </a:lnTo>
                    <a:lnTo>
                      <a:pt x="646198" y="1302852"/>
                    </a:lnTo>
                    <a:lnTo>
                      <a:pt x="565320" y="1444963"/>
                    </a:lnTo>
                    <a:lnTo>
                      <a:pt x="442220" y="1482394"/>
                    </a:lnTo>
                    <a:lnTo>
                      <a:pt x="390280" y="1600044"/>
                    </a:lnTo>
                    <a:lnTo>
                      <a:pt x="471802" y="1747481"/>
                    </a:lnTo>
                    <a:lnTo>
                      <a:pt x="647538" y="1692927"/>
                    </a:lnTo>
                    <a:lnTo>
                      <a:pt x="666475" y="1857756"/>
                    </a:lnTo>
                    <a:lnTo>
                      <a:pt x="772295" y="1831504"/>
                    </a:lnTo>
                    <a:lnTo>
                      <a:pt x="790252" y="1673669"/>
                    </a:lnTo>
                    <a:lnTo>
                      <a:pt x="1013136" y="1654127"/>
                    </a:lnTo>
                    <a:lnTo>
                      <a:pt x="1108953" y="1739082"/>
                    </a:lnTo>
                    <a:lnTo>
                      <a:pt x="1229337" y="1651123"/>
                    </a:lnTo>
                    <a:lnTo>
                      <a:pt x="1286797" y="1870388"/>
                    </a:lnTo>
                    <a:lnTo>
                      <a:pt x="1726404" y="1820507"/>
                    </a:lnTo>
                    <a:lnTo>
                      <a:pt x="1863327" y="1574823"/>
                    </a:lnTo>
                    <a:lnTo>
                      <a:pt x="2032078" y="1575616"/>
                    </a:lnTo>
                    <a:lnTo>
                      <a:pt x="2026556" y="1502153"/>
                    </a:lnTo>
                    <a:lnTo>
                      <a:pt x="2711237" y="1613746"/>
                    </a:lnTo>
                    <a:lnTo>
                      <a:pt x="2994626" y="1768625"/>
                    </a:lnTo>
                    <a:lnTo>
                      <a:pt x="2994626" y="1768633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89" name="Полилиния: фигура 279">
                <a:extLst>
                  <a:ext uri="{FF2B5EF4-FFF2-40B4-BE49-F238E27FC236}">
                    <a16:creationId xmlns:a16="http://schemas.microsoft.com/office/drawing/2014/main" id="{8ED997E8-1B56-45D6-95B4-018FE1195A8C}"/>
                  </a:ext>
                </a:extLst>
              </p:cNvPr>
              <p:cNvSpPr/>
              <p:nvPr/>
            </p:nvSpPr>
            <p:spPr>
              <a:xfrm>
                <a:off x="8668008" y="3829293"/>
                <a:ext cx="502273" cy="463452"/>
              </a:xfrm>
              <a:custGeom>
                <a:avLst/>
                <a:gdLst>
                  <a:gd name="connsiteX0" fmla="*/ 816082 w 2957633"/>
                  <a:gd name="connsiteY0" fmla="*/ 2390097 h 2729034"/>
                  <a:gd name="connsiteX1" fmla="*/ 914645 w 2957633"/>
                  <a:gd name="connsiteY1" fmla="*/ 2496032 h 2729034"/>
                  <a:gd name="connsiteX2" fmla="*/ 1063502 w 2957633"/>
                  <a:gd name="connsiteY2" fmla="*/ 2476005 h 2729034"/>
                  <a:gd name="connsiteX3" fmla="*/ 1525143 w 2957633"/>
                  <a:gd name="connsiteY3" fmla="*/ 2729035 h 2729034"/>
                  <a:gd name="connsiteX4" fmla="*/ 1947690 w 2957633"/>
                  <a:gd name="connsiteY4" fmla="*/ 2337293 h 2729034"/>
                  <a:gd name="connsiteX5" fmla="*/ 1944222 w 2957633"/>
                  <a:gd name="connsiteY5" fmla="*/ 2130230 h 2729034"/>
                  <a:gd name="connsiteX6" fmla="*/ 2177588 w 2957633"/>
                  <a:gd name="connsiteY6" fmla="*/ 1760769 h 2729034"/>
                  <a:gd name="connsiteX7" fmla="*/ 2100770 w 2957633"/>
                  <a:gd name="connsiteY7" fmla="*/ 1737192 h 2729034"/>
                  <a:gd name="connsiteX8" fmla="*/ 2129297 w 2957633"/>
                  <a:gd name="connsiteY8" fmla="*/ 1638938 h 2729034"/>
                  <a:gd name="connsiteX9" fmla="*/ 2624072 w 2957633"/>
                  <a:gd name="connsiteY9" fmla="*/ 1684847 h 2729034"/>
                  <a:gd name="connsiteX10" fmla="*/ 2851793 w 2957633"/>
                  <a:gd name="connsiteY10" fmla="*/ 1259680 h 2729034"/>
                  <a:gd name="connsiteX11" fmla="*/ 2763308 w 2957633"/>
                  <a:gd name="connsiteY11" fmla="*/ 1178957 h 2729034"/>
                  <a:gd name="connsiteX12" fmla="*/ 2764636 w 2957633"/>
                  <a:gd name="connsiteY12" fmla="*/ 942585 h 2729034"/>
                  <a:gd name="connsiteX13" fmla="*/ 2957633 w 2957633"/>
                  <a:gd name="connsiteY13" fmla="*/ 702511 h 2729034"/>
                  <a:gd name="connsiteX14" fmla="*/ 2519388 w 2957633"/>
                  <a:gd name="connsiteY14" fmla="*/ 0 h 2729034"/>
                  <a:gd name="connsiteX15" fmla="*/ 2166087 w 2957633"/>
                  <a:gd name="connsiteY15" fmla="*/ 69874 h 2729034"/>
                  <a:gd name="connsiteX16" fmla="*/ 1978404 w 2957633"/>
                  <a:gd name="connsiteY16" fmla="*/ 1121389 h 2729034"/>
                  <a:gd name="connsiteX17" fmla="*/ 913228 w 2957633"/>
                  <a:gd name="connsiteY17" fmla="*/ 912027 h 2729034"/>
                  <a:gd name="connsiteX18" fmla="*/ 890135 w 2957633"/>
                  <a:gd name="connsiteY18" fmla="*/ 1131761 h 2729034"/>
                  <a:gd name="connsiteX19" fmla="*/ 471537 w 2957633"/>
                  <a:gd name="connsiteY19" fmla="*/ 1290494 h 2729034"/>
                  <a:gd name="connsiteX20" fmla="*/ 447510 w 2957633"/>
                  <a:gd name="connsiteY20" fmla="*/ 1166851 h 2729034"/>
                  <a:gd name="connsiteX21" fmla="*/ 238837 w 2957633"/>
                  <a:gd name="connsiteY21" fmla="*/ 1092012 h 2729034"/>
                  <a:gd name="connsiteX22" fmla="*/ 0 w 2957633"/>
                  <a:gd name="connsiteY22" fmla="*/ 1525216 h 2729034"/>
                  <a:gd name="connsiteX23" fmla="*/ 68877 w 2957633"/>
                  <a:gd name="connsiteY23" fmla="*/ 1902874 h 2729034"/>
                  <a:gd name="connsiteX24" fmla="*/ 148971 w 2957633"/>
                  <a:gd name="connsiteY24" fmla="*/ 2263249 h 2729034"/>
                  <a:gd name="connsiteX25" fmla="*/ 418336 w 2957633"/>
                  <a:gd name="connsiteY25" fmla="*/ 2461120 h 2729034"/>
                  <a:gd name="connsiteX26" fmla="*/ 573708 w 2957633"/>
                  <a:gd name="connsiteY26" fmla="*/ 2427168 h 2729034"/>
                  <a:gd name="connsiteX27" fmla="*/ 577767 w 2957633"/>
                  <a:gd name="connsiteY27" fmla="*/ 2302495 h 2729034"/>
                  <a:gd name="connsiteX28" fmla="*/ 692543 w 2957633"/>
                  <a:gd name="connsiteY28" fmla="*/ 2432716 h 2729034"/>
                  <a:gd name="connsiteX29" fmla="*/ 769068 w 2957633"/>
                  <a:gd name="connsiteY29" fmla="*/ 2549977 h 2729034"/>
                  <a:gd name="connsiteX30" fmla="*/ 816082 w 2957633"/>
                  <a:gd name="connsiteY30" fmla="*/ 2390097 h 2729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57633" h="2729034">
                    <a:moveTo>
                      <a:pt x="816082" y="2390097"/>
                    </a:moveTo>
                    <a:lnTo>
                      <a:pt x="914645" y="2496032"/>
                    </a:lnTo>
                    <a:lnTo>
                      <a:pt x="1063502" y="2476005"/>
                    </a:lnTo>
                    <a:lnTo>
                      <a:pt x="1525143" y="2729035"/>
                    </a:lnTo>
                    <a:lnTo>
                      <a:pt x="1947690" y="2337293"/>
                    </a:lnTo>
                    <a:lnTo>
                      <a:pt x="1944222" y="2130230"/>
                    </a:lnTo>
                    <a:lnTo>
                      <a:pt x="2177588" y="1760769"/>
                    </a:lnTo>
                    <a:lnTo>
                      <a:pt x="2100770" y="1737192"/>
                    </a:lnTo>
                    <a:lnTo>
                      <a:pt x="2129297" y="1638938"/>
                    </a:lnTo>
                    <a:lnTo>
                      <a:pt x="2624072" y="1684847"/>
                    </a:lnTo>
                    <a:lnTo>
                      <a:pt x="2851793" y="1259680"/>
                    </a:lnTo>
                    <a:lnTo>
                      <a:pt x="2763308" y="1178957"/>
                    </a:lnTo>
                    <a:lnTo>
                      <a:pt x="2764636" y="942585"/>
                    </a:lnTo>
                    <a:lnTo>
                      <a:pt x="2957633" y="702511"/>
                    </a:lnTo>
                    <a:lnTo>
                      <a:pt x="2519388" y="0"/>
                    </a:lnTo>
                    <a:lnTo>
                      <a:pt x="2166087" y="69874"/>
                    </a:lnTo>
                    <a:lnTo>
                      <a:pt x="1978404" y="1121389"/>
                    </a:lnTo>
                    <a:lnTo>
                      <a:pt x="913228" y="912027"/>
                    </a:lnTo>
                    <a:lnTo>
                      <a:pt x="890135" y="1131761"/>
                    </a:lnTo>
                    <a:lnTo>
                      <a:pt x="471537" y="1290494"/>
                    </a:lnTo>
                    <a:lnTo>
                      <a:pt x="447510" y="1166851"/>
                    </a:lnTo>
                    <a:lnTo>
                      <a:pt x="238837" y="1092012"/>
                    </a:lnTo>
                    <a:lnTo>
                      <a:pt x="0" y="1525216"/>
                    </a:lnTo>
                    <a:lnTo>
                      <a:pt x="68877" y="1902874"/>
                    </a:lnTo>
                    <a:lnTo>
                      <a:pt x="148971" y="2263249"/>
                    </a:lnTo>
                    <a:lnTo>
                      <a:pt x="418336" y="2461120"/>
                    </a:lnTo>
                    <a:lnTo>
                      <a:pt x="573708" y="2427168"/>
                    </a:lnTo>
                    <a:lnTo>
                      <a:pt x="577767" y="2302495"/>
                    </a:lnTo>
                    <a:lnTo>
                      <a:pt x="692543" y="2432716"/>
                    </a:lnTo>
                    <a:lnTo>
                      <a:pt x="769068" y="2549977"/>
                    </a:lnTo>
                    <a:lnTo>
                      <a:pt x="816082" y="2390097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90" name="Полилиния: фигура 280">
                <a:extLst>
                  <a:ext uri="{FF2B5EF4-FFF2-40B4-BE49-F238E27FC236}">
                    <a16:creationId xmlns:a16="http://schemas.microsoft.com/office/drawing/2014/main" id="{C3E08318-158E-4B48-8348-B690727E2328}"/>
                  </a:ext>
                </a:extLst>
              </p:cNvPr>
              <p:cNvSpPr/>
              <p:nvPr/>
            </p:nvSpPr>
            <p:spPr>
              <a:xfrm>
                <a:off x="9133955" y="3950585"/>
                <a:ext cx="148044" cy="210692"/>
              </a:xfrm>
              <a:custGeom>
                <a:avLst/>
                <a:gdLst>
                  <a:gd name="connsiteX0" fmla="*/ 114137 w 871758"/>
                  <a:gd name="connsiteY0" fmla="*/ 574234 h 1240663"/>
                  <a:gd name="connsiteX1" fmla="*/ 381953 w 871758"/>
                  <a:gd name="connsiteY1" fmla="*/ 727192 h 1240663"/>
                  <a:gd name="connsiteX2" fmla="*/ 370960 w 871758"/>
                  <a:gd name="connsiteY2" fmla="*/ 932879 h 1240663"/>
                  <a:gd name="connsiteX3" fmla="*/ 407777 w 871758"/>
                  <a:gd name="connsiteY3" fmla="*/ 1082900 h 1240663"/>
                  <a:gd name="connsiteX4" fmla="*/ 450328 w 871758"/>
                  <a:gd name="connsiteY4" fmla="*/ 1162585 h 1240663"/>
                  <a:gd name="connsiteX5" fmla="*/ 745510 w 871758"/>
                  <a:gd name="connsiteY5" fmla="*/ 1240663 h 1240663"/>
                  <a:gd name="connsiteX6" fmla="*/ 871759 w 871758"/>
                  <a:gd name="connsiteY6" fmla="*/ 962565 h 1240663"/>
                  <a:gd name="connsiteX7" fmla="*/ 200864 w 871758"/>
                  <a:gd name="connsiteY7" fmla="*/ 0 h 1240663"/>
                  <a:gd name="connsiteX8" fmla="*/ 7462 w 871758"/>
                  <a:gd name="connsiteY8" fmla="*/ 213897 h 1240663"/>
                  <a:gd name="connsiteX9" fmla="*/ 0 w 871758"/>
                  <a:gd name="connsiteY9" fmla="*/ 456974 h 1240663"/>
                  <a:gd name="connsiteX10" fmla="*/ 114137 w 871758"/>
                  <a:gd name="connsiteY10" fmla="*/ 574234 h 1240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1758" h="1240663">
                    <a:moveTo>
                      <a:pt x="114137" y="574234"/>
                    </a:moveTo>
                    <a:lnTo>
                      <a:pt x="381953" y="727192"/>
                    </a:lnTo>
                    <a:lnTo>
                      <a:pt x="370960" y="932879"/>
                    </a:lnTo>
                    <a:lnTo>
                      <a:pt x="407777" y="1082900"/>
                    </a:lnTo>
                    <a:lnTo>
                      <a:pt x="450328" y="1162585"/>
                    </a:lnTo>
                    <a:lnTo>
                      <a:pt x="745510" y="1240663"/>
                    </a:lnTo>
                    <a:lnTo>
                      <a:pt x="871759" y="962565"/>
                    </a:lnTo>
                    <a:lnTo>
                      <a:pt x="200864" y="0"/>
                    </a:lnTo>
                    <a:lnTo>
                      <a:pt x="7462" y="213897"/>
                    </a:lnTo>
                    <a:lnTo>
                      <a:pt x="0" y="456974"/>
                    </a:lnTo>
                    <a:lnTo>
                      <a:pt x="114137" y="574234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91" name="Полилиния: фигура 281">
                <a:extLst>
                  <a:ext uri="{FF2B5EF4-FFF2-40B4-BE49-F238E27FC236}">
                    <a16:creationId xmlns:a16="http://schemas.microsoft.com/office/drawing/2014/main" id="{59622450-9338-4D5B-8A48-3E6BD76A8D46}"/>
                  </a:ext>
                </a:extLst>
              </p:cNvPr>
              <p:cNvSpPr/>
              <p:nvPr/>
            </p:nvSpPr>
            <p:spPr>
              <a:xfrm>
                <a:off x="8885086" y="4046153"/>
                <a:ext cx="627004" cy="523448"/>
              </a:xfrm>
              <a:custGeom>
                <a:avLst/>
                <a:gdLst>
                  <a:gd name="connsiteX0" fmla="*/ 1608306 w 3692109"/>
                  <a:gd name="connsiteY0" fmla="*/ 2747992 h 3082316"/>
                  <a:gd name="connsiteX1" fmla="*/ 1492603 w 3692109"/>
                  <a:gd name="connsiteY1" fmla="*/ 2664575 h 3082316"/>
                  <a:gd name="connsiteX2" fmla="*/ 1399800 w 3692109"/>
                  <a:gd name="connsiteY2" fmla="*/ 2663735 h 3082316"/>
                  <a:gd name="connsiteX3" fmla="*/ 1223094 w 3692109"/>
                  <a:gd name="connsiteY3" fmla="*/ 2593263 h 3082316"/>
                  <a:gd name="connsiteX4" fmla="*/ 1146226 w 3692109"/>
                  <a:gd name="connsiteY4" fmla="*/ 2594087 h 3082316"/>
                  <a:gd name="connsiteX5" fmla="*/ 980241 w 3692109"/>
                  <a:gd name="connsiteY5" fmla="*/ 2791174 h 3082316"/>
                  <a:gd name="connsiteX6" fmla="*/ 858671 w 3692109"/>
                  <a:gd name="connsiteY6" fmla="*/ 2570530 h 3082316"/>
                  <a:gd name="connsiteX7" fmla="*/ 665307 w 3692109"/>
                  <a:gd name="connsiteY7" fmla="*/ 2696987 h 3082316"/>
                  <a:gd name="connsiteX8" fmla="*/ 705110 w 3692109"/>
                  <a:gd name="connsiteY8" fmla="*/ 2437455 h 3082316"/>
                  <a:gd name="connsiteX9" fmla="*/ 658201 w 3692109"/>
                  <a:gd name="connsiteY9" fmla="*/ 2334731 h 3082316"/>
                  <a:gd name="connsiteX10" fmla="*/ 486284 w 3692109"/>
                  <a:gd name="connsiteY10" fmla="*/ 2224897 h 3082316"/>
                  <a:gd name="connsiteX11" fmla="*/ 429510 w 3692109"/>
                  <a:gd name="connsiteY11" fmla="*/ 2094049 h 3082316"/>
                  <a:gd name="connsiteX12" fmla="*/ 206682 w 3692109"/>
                  <a:gd name="connsiteY12" fmla="*/ 1942012 h 3082316"/>
                  <a:gd name="connsiteX13" fmla="*/ 177282 w 3692109"/>
                  <a:gd name="connsiteY13" fmla="*/ 1754772 h 3082316"/>
                  <a:gd name="connsiteX14" fmla="*/ 0 w 3692109"/>
                  <a:gd name="connsiteY14" fmla="*/ 1786106 h 3082316"/>
                  <a:gd name="connsiteX15" fmla="*/ 154662 w 3692109"/>
                  <a:gd name="connsiteY15" fmla="*/ 1429978 h 3082316"/>
                  <a:gd name="connsiteX16" fmla="*/ 247301 w 3692109"/>
                  <a:gd name="connsiteY16" fmla="*/ 1451646 h 3082316"/>
                  <a:gd name="connsiteX17" fmla="*/ 670815 w 3692109"/>
                  <a:gd name="connsiteY17" fmla="*/ 1048262 h 3082316"/>
                  <a:gd name="connsiteX18" fmla="*/ 654135 w 3692109"/>
                  <a:gd name="connsiteY18" fmla="*/ 830867 h 3082316"/>
                  <a:gd name="connsiteX19" fmla="*/ 910323 w 3692109"/>
                  <a:gd name="connsiteY19" fmla="*/ 490980 h 3082316"/>
                  <a:gd name="connsiteX20" fmla="*/ 817699 w 3692109"/>
                  <a:gd name="connsiteY20" fmla="*/ 454052 h 3082316"/>
                  <a:gd name="connsiteX21" fmla="*/ 837269 w 3692109"/>
                  <a:gd name="connsiteY21" fmla="*/ 361877 h 3082316"/>
                  <a:gd name="connsiteX22" fmla="*/ 1346736 w 3692109"/>
                  <a:gd name="connsiteY22" fmla="*/ 392591 h 3082316"/>
                  <a:gd name="connsiteX23" fmla="*/ 1578027 w 3692109"/>
                  <a:gd name="connsiteY23" fmla="*/ 0 h 3082316"/>
                  <a:gd name="connsiteX24" fmla="*/ 1866181 w 3692109"/>
                  <a:gd name="connsiteY24" fmla="*/ 179200 h 3082316"/>
                  <a:gd name="connsiteX25" fmla="*/ 1836060 w 3692109"/>
                  <a:gd name="connsiteY25" fmla="*/ 463676 h 3082316"/>
                  <a:gd name="connsiteX26" fmla="*/ 1908621 w 3692109"/>
                  <a:gd name="connsiteY26" fmla="*/ 594376 h 3082316"/>
                  <a:gd name="connsiteX27" fmla="*/ 2190280 w 3692109"/>
                  <a:gd name="connsiteY27" fmla="*/ 703177 h 3082316"/>
                  <a:gd name="connsiteX28" fmla="*/ 2352500 w 3692109"/>
                  <a:gd name="connsiteY28" fmla="*/ 436596 h 3082316"/>
                  <a:gd name="connsiteX29" fmla="*/ 3470488 w 3692109"/>
                  <a:gd name="connsiteY29" fmla="*/ 1323567 h 3082316"/>
                  <a:gd name="connsiteX30" fmla="*/ 3692110 w 3692109"/>
                  <a:gd name="connsiteY30" fmla="*/ 2207227 h 3082316"/>
                  <a:gd name="connsiteX31" fmla="*/ 3542131 w 3692109"/>
                  <a:gd name="connsiteY31" fmla="*/ 2436664 h 3082316"/>
                  <a:gd name="connsiteX32" fmla="*/ 2067518 w 3692109"/>
                  <a:gd name="connsiteY32" fmla="*/ 3082317 h 3082316"/>
                  <a:gd name="connsiteX33" fmla="*/ 1966117 w 3692109"/>
                  <a:gd name="connsiteY33" fmla="*/ 2917975 h 3082316"/>
                  <a:gd name="connsiteX34" fmla="*/ 1875724 w 3692109"/>
                  <a:gd name="connsiteY34" fmla="*/ 2909865 h 3082316"/>
                  <a:gd name="connsiteX35" fmla="*/ 1880990 w 3692109"/>
                  <a:gd name="connsiteY35" fmla="*/ 2795013 h 3082316"/>
                  <a:gd name="connsiteX36" fmla="*/ 1608306 w 3692109"/>
                  <a:gd name="connsiteY36" fmla="*/ 2747990 h 3082316"/>
                  <a:gd name="connsiteX37" fmla="*/ 1608306 w 3692109"/>
                  <a:gd name="connsiteY37" fmla="*/ 2747992 h 308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692109" h="3082316">
                    <a:moveTo>
                      <a:pt x="1608306" y="2747992"/>
                    </a:moveTo>
                    <a:lnTo>
                      <a:pt x="1492603" y="2664575"/>
                    </a:lnTo>
                    <a:lnTo>
                      <a:pt x="1399800" y="2663735"/>
                    </a:lnTo>
                    <a:lnTo>
                      <a:pt x="1223094" y="2593263"/>
                    </a:lnTo>
                    <a:lnTo>
                      <a:pt x="1146226" y="2594087"/>
                    </a:lnTo>
                    <a:lnTo>
                      <a:pt x="980241" y="2791174"/>
                    </a:lnTo>
                    <a:lnTo>
                      <a:pt x="858671" y="2570530"/>
                    </a:lnTo>
                    <a:lnTo>
                      <a:pt x="665307" y="2696987"/>
                    </a:lnTo>
                    <a:lnTo>
                      <a:pt x="705110" y="2437455"/>
                    </a:lnTo>
                    <a:lnTo>
                      <a:pt x="658201" y="2334731"/>
                    </a:lnTo>
                    <a:lnTo>
                      <a:pt x="486284" y="2224897"/>
                    </a:lnTo>
                    <a:lnTo>
                      <a:pt x="429510" y="2094049"/>
                    </a:lnTo>
                    <a:lnTo>
                      <a:pt x="206682" y="1942012"/>
                    </a:lnTo>
                    <a:lnTo>
                      <a:pt x="177282" y="1754772"/>
                    </a:lnTo>
                    <a:lnTo>
                      <a:pt x="0" y="1786106"/>
                    </a:lnTo>
                    <a:lnTo>
                      <a:pt x="154662" y="1429978"/>
                    </a:lnTo>
                    <a:lnTo>
                      <a:pt x="247301" y="1451646"/>
                    </a:lnTo>
                    <a:lnTo>
                      <a:pt x="670815" y="1048262"/>
                    </a:lnTo>
                    <a:lnTo>
                      <a:pt x="654135" y="830867"/>
                    </a:lnTo>
                    <a:lnTo>
                      <a:pt x="910323" y="490980"/>
                    </a:lnTo>
                    <a:lnTo>
                      <a:pt x="817699" y="454052"/>
                    </a:lnTo>
                    <a:lnTo>
                      <a:pt x="837269" y="361877"/>
                    </a:lnTo>
                    <a:lnTo>
                      <a:pt x="1346736" y="392591"/>
                    </a:lnTo>
                    <a:lnTo>
                      <a:pt x="1578027" y="0"/>
                    </a:lnTo>
                    <a:lnTo>
                      <a:pt x="1866181" y="179200"/>
                    </a:lnTo>
                    <a:lnTo>
                      <a:pt x="1836060" y="463676"/>
                    </a:lnTo>
                    <a:lnTo>
                      <a:pt x="1908621" y="594376"/>
                    </a:lnTo>
                    <a:lnTo>
                      <a:pt x="2190280" y="703177"/>
                    </a:lnTo>
                    <a:lnTo>
                      <a:pt x="2352500" y="436596"/>
                    </a:lnTo>
                    <a:lnTo>
                      <a:pt x="3470488" y="1323567"/>
                    </a:lnTo>
                    <a:lnTo>
                      <a:pt x="3692110" y="2207227"/>
                    </a:lnTo>
                    <a:lnTo>
                      <a:pt x="3542131" y="2436664"/>
                    </a:lnTo>
                    <a:lnTo>
                      <a:pt x="2067518" y="3082317"/>
                    </a:lnTo>
                    <a:lnTo>
                      <a:pt x="1966117" y="2917975"/>
                    </a:lnTo>
                    <a:lnTo>
                      <a:pt x="1875724" y="2909865"/>
                    </a:lnTo>
                    <a:lnTo>
                      <a:pt x="1880990" y="2795013"/>
                    </a:lnTo>
                    <a:lnTo>
                      <a:pt x="1608306" y="2747990"/>
                    </a:lnTo>
                    <a:lnTo>
                      <a:pt x="1608306" y="2747992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92" name="Полилиния: фигура 282">
                <a:extLst>
                  <a:ext uri="{FF2B5EF4-FFF2-40B4-BE49-F238E27FC236}">
                    <a16:creationId xmlns:a16="http://schemas.microsoft.com/office/drawing/2014/main" id="{CDD2F6DC-3440-4D4A-8598-9BA7038B4B60}"/>
                  </a:ext>
                </a:extLst>
              </p:cNvPr>
              <p:cNvSpPr/>
              <p:nvPr/>
            </p:nvSpPr>
            <p:spPr>
              <a:xfrm>
                <a:off x="8391518" y="3787312"/>
                <a:ext cx="431657" cy="351865"/>
              </a:xfrm>
              <a:custGeom>
                <a:avLst/>
                <a:gdLst>
                  <a:gd name="connsiteX0" fmla="*/ 1543322 w 2541809"/>
                  <a:gd name="connsiteY0" fmla="*/ 1743660 h 2071957"/>
                  <a:gd name="connsiteX1" fmla="*/ 1437024 w 2541809"/>
                  <a:gd name="connsiteY1" fmla="*/ 1829527 h 2071957"/>
                  <a:gd name="connsiteX2" fmla="*/ 1391234 w 2541809"/>
                  <a:gd name="connsiteY2" fmla="*/ 1885119 h 2071957"/>
                  <a:gd name="connsiteX3" fmla="*/ 1304819 w 2541809"/>
                  <a:gd name="connsiteY3" fmla="*/ 1802502 h 2071957"/>
                  <a:gd name="connsiteX4" fmla="*/ 1135310 w 2541809"/>
                  <a:gd name="connsiteY4" fmla="*/ 1860079 h 2071957"/>
                  <a:gd name="connsiteX5" fmla="*/ 1203620 w 2541809"/>
                  <a:gd name="connsiteY5" fmla="*/ 1708630 h 2071957"/>
                  <a:gd name="connsiteX6" fmla="*/ 1179366 w 2541809"/>
                  <a:gd name="connsiteY6" fmla="*/ 1684654 h 2071957"/>
                  <a:gd name="connsiteX7" fmla="*/ 1109080 w 2541809"/>
                  <a:gd name="connsiteY7" fmla="*/ 1830677 h 2071957"/>
                  <a:gd name="connsiteX8" fmla="*/ 1002203 w 2541809"/>
                  <a:gd name="connsiteY8" fmla="*/ 1704548 h 2071957"/>
                  <a:gd name="connsiteX9" fmla="*/ 803108 w 2541809"/>
                  <a:gd name="connsiteY9" fmla="*/ 1882244 h 2071957"/>
                  <a:gd name="connsiteX10" fmla="*/ 777205 w 2541809"/>
                  <a:gd name="connsiteY10" fmla="*/ 1713408 h 2071957"/>
                  <a:gd name="connsiteX11" fmla="*/ 619564 w 2541809"/>
                  <a:gd name="connsiteY11" fmla="*/ 1803140 h 2071957"/>
                  <a:gd name="connsiteX12" fmla="*/ 620316 w 2541809"/>
                  <a:gd name="connsiteY12" fmla="*/ 2054173 h 2071957"/>
                  <a:gd name="connsiteX13" fmla="*/ 542455 w 2541809"/>
                  <a:gd name="connsiteY13" fmla="*/ 2071957 h 2071957"/>
                  <a:gd name="connsiteX14" fmla="*/ 490506 w 2541809"/>
                  <a:gd name="connsiteY14" fmla="*/ 1912143 h 2071957"/>
                  <a:gd name="connsiteX15" fmla="*/ 291689 w 2541809"/>
                  <a:gd name="connsiteY15" fmla="*/ 1763157 h 2071957"/>
                  <a:gd name="connsiteX16" fmla="*/ 0 w 2541809"/>
                  <a:gd name="connsiteY16" fmla="*/ 1476948 h 2071957"/>
                  <a:gd name="connsiteX17" fmla="*/ 65840 w 2541809"/>
                  <a:gd name="connsiteY17" fmla="*/ 1414750 h 2071957"/>
                  <a:gd name="connsiteX18" fmla="*/ 180208 w 2541809"/>
                  <a:gd name="connsiteY18" fmla="*/ 1438462 h 2071957"/>
                  <a:gd name="connsiteX19" fmla="*/ 347816 w 2541809"/>
                  <a:gd name="connsiteY19" fmla="*/ 1269996 h 2071957"/>
                  <a:gd name="connsiteX20" fmla="*/ 416904 w 2541809"/>
                  <a:gd name="connsiteY20" fmla="*/ 1137918 h 2071957"/>
                  <a:gd name="connsiteX21" fmla="*/ 385254 w 2541809"/>
                  <a:gd name="connsiteY21" fmla="*/ 951037 h 2071957"/>
                  <a:gd name="connsiteX22" fmla="*/ 503314 w 2541809"/>
                  <a:gd name="connsiteY22" fmla="*/ 755501 h 2071957"/>
                  <a:gd name="connsiteX23" fmla="*/ 824583 w 2541809"/>
                  <a:gd name="connsiteY23" fmla="*/ 517780 h 2071957"/>
                  <a:gd name="connsiteX24" fmla="*/ 1150999 w 2541809"/>
                  <a:gd name="connsiteY24" fmla="*/ 510522 h 2071957"/>
                  <a:gd name="connsiteX25" fmla="*/ 1242835 w 2541809"/>
                  <a:gd name="connsiteY25" fmla="*/ 554354 h 2071957"/>
                  <a:gd name="connsiteX26" fmla="*/ 1430637 w 2541809"/>
                  <a:gd name="connsiteY26" fmla="*/ 573179 h 2071957"/>
                  <a:gd name="connsiteX27" fmla="*/ 1396248 w 2541809"/>
                  <a:gd name="connsiteY27" fmla="*/ 356971 h 2071957"/>
                  <a:gd name="connsiteX28" fmla="*/ 1456290 w 2541809"/>
                  <a:gd name="connsiteY28" fmla="*/ 336368 h 2071957"/>
                  <a:gd name="connsiteX29" fmla="*/ 1486643 w 2541809"/>
                  <a:gd name="connsiteY29" fmla="*/ 370201 h 2071957"/>
                  <a:gd name="connsiteX30" fmla="*/ 1492033 w 2541809"/>
                  <a:gd name="connsiteY30" fmla="*/ 451153 h 2071957"/>
                  <a:gd name="connsiteX31" fmla="*/ 1434594 w 2541809"/>
                  <a:gd name="connsiteY31" fmla="*/ 460469 h 2071957"/>
                  <a:gd name="connsiteX32" fmla="*/ 1444482 w 2541809"/>
                  <a:gd name="connsiteY32" fmla="*/ 574993 h 2071957"/>
                  <a:gd name="connsiteX33" fmla="*/ 1546295 w 2541809"/>
                  <a:gd name="connsiteY33" fmla="*/ 579713 h 2071957"/>
                  <a:gd name="connsiteX34" fmla="*/ 1712702 w 2541809"/>
                  <a:gd name="connsiteY34" fmla="*/ 681356 h 2071957"/>
                  <a:gd name="connsiteX35" fmla="*/ 1842142 w 2541809"/>
                  <a:gd name="connsiteY35" fmla="*/ 627124 h 2071957"/>
                  <a:gd name="connsiteX36" fmla="*/ 1855855 w 2541809"/>
                  <a:gd name="connsiteY36" fmla="*/ 480396 h 2071957"/>
                  <a:gd name="connsiteX37" fmla="*/ 2011876 w 2541809"/>
                  <a:gd name="connsiteY37" fmla="*/ 478430 h 2071957"/>
                  <a:gd name="connsiteX38" fmla="*/ 2041648 w 2541809"/>
                  <a:gd name="connsiteY38" fmla="*/ 228392 h 2071957"/>
                  <a:gd name="connsiteX39" fmla="*/ 1929985 w 2541809"/>
                  <a:gd name="connsiteY39" fmla="*/ 104010 h 2071957"/>
                  <a:gd name="connsiteX40" fmla="*/ 1980390 w 2541809"/>
                  <a:gd name="connsiteY40" fmla="*/ 0 h 2071957"/>
                  <a:gd name="connsiteX41" fmla="*/ 2434636 w 2541809"/>
                  <a:gd name="connsiteY41" fmla="*/ 81757 h 2071957"/>
                  <a:gd name="connsiteX42" fmla="*/ 2489223 w 2541809"/>
                  <a:gd name="connsiteY42" fmla="*/ 166343 h 2071957"/>
                  <a:gd name="connsiteX43" fmla="*/ 2394174 w 2541809"/>
                  <a:gd name="connsiteY43" fmla="*/ 270005 h 2071957"/>
                  <a:gd name="connsiteX44" fmla="*/ 2473247 w 2541809"/>
                  <a:gd name="connsiteY44" fmla="*/ 318912 h 2071957"/>
                  <a:gd name="connsiteX45" fmla="*/ 2428782 w 2541809"/>
                  <a:gd name="connsiteY45" fmla="*/ 466064 h 2071957"/>
                  <a:gd name="connsiteX46" fmla="*/ 2323262 w 2541809"/>
                  <a:gd name="connsiteY46" fmla="*/ 445357 h 2071957"/>
                  <a:gd name="connsiteX47" fmla="*/ 2324264 w 2541809"/>
                  <a:gd name="connsiteY47" fmla="*/ 530080 h 2071957"/>
                  <a:gd name="connsiteX48" fmla="*/ 2263704 w 2541809"/>
                  <a:gd name="connsiteY48" fmla="*/ 544568 h 2071957"/>
                  <a:gd name="connsiteX49" fmla="*/ 2160740 w 2541809"/>
                  <a:gd name="connsiteY49" fmla="*/ 755194 h 2071957"/>
                  <a:gd name="connsiteX50" fmla="*/ 2115762 w 2541809"/>
                  <a:gd name="connsiteY50" fmla="*/ 956546 h 2071957"/>
                  <a:gd name="connsiteX51" fmla="*/ 2230237 w 2541809"/>
                  <a:gd name="connsiteY51" fmla="*/ 1151862 h 2071957"/>
                  <a:gd name="connsiteX52" fmla="*/ 2364569 w 2541809"/>
                  <a:gd name="connsiteY52" fmla="*/ 1219268 h 2071957"/>
                  <a:gd name="connsiteX53" fmla="*/ 2523580 w 2541809"/>
                  <a:gd name="connsiteY53" fmla="*/ 1131830 h 2071957"/>
                  <a:gd name="connsiteX54" fmla="*/ 2541810 w 2541809"/>
                  <a:gd name="connsiteY54" fmla="*/ 1353691 h 2071957"/>
                  <a:gd name="connsiteX55" fmla="*/ 2107979 w 2541809"/>
                  <a:gd name="connsiteY55" fmla="*/ 1559082 h 2071957"/>
                  <a:gd name="connsiteX56" fmla="*/ 2083377 w 2541809"/>
                  <a:gd name="connsiteY56" fmla="*/ 1391238 h 2071957"/>
                  <a:gd name="connsiteX57" fmla="*/ 1979141 w 2541809"/>
                  <a:gd name="connsiteY57" fmla="*/ 1443780 h 2071957"/>
                  <a:gd name="connsiteX58" fmla="*/ 1884929 w 2541809"/>
                  <a:gd name="connsiteY58" fmla="*/ 1377170 h 2071957"/>
                  <a:gd name="connsiteX59" fmla="*/ 1621092 w 2541809"/>
                  <a:gd name="connsiteY59" fmla="*/ 1750945 h 2071957"/>
                  <a:gd name="connsiteX60" fmla="*/ 1496309 w 2541809"/>
                  <a:gd name="connsiteY60" fmla="*/ 1696633 h 2071957"/>
                  <a:gd name="connsiteX61" fmla="*/ 1543323 w 2541809"/>
                  <a:gd name="connsiteY61" fmla="*/ 1743660 h 2071957"/>
                  <a:gd name="connsiteX62" fmla="*/ 1543323 w 2541809"/>
                  <a:gd name="connsiteY62" fmla="*/ 1743660 h 207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2541809" h="2071957">
                    <a:moveTo>
                      <a:pt x="1543322" y="1743660"/>
                    </a:moveTo>
                    <a:lnTo>
                      <a:pt x="1437024" y="1829527"/>
                    </a:lnTo>
                    <a:lnTo>
                      <a:pt x="1391234" y="1885119"/>
                    </a:lnTo>
                    <a:lnTo>
                      <a:pt x="1304819" y="1802502"/>
                    </a:lnTo>
                    <a:lnTo>
                      <a:pt x="1135310" y="1860079"/>
                    </a:lnTo>
                    <a:lnTo>
                      <a:pt x="1203620" y="1708630"/>
                    </a:lnTo>
                    <a:lnTo>
                      <a:pt x="1179366" y="1684654"/>
                    </a:lnTo>
                    <a:lnTo>
                      <a:pt x="1109080" y="1830677"/>
                    </a:lnTo>
                    <a:lnTo>
                      <a:pt x="1002203" y="1704548"/>
                    </a:lnTo>
                    <a:lnTo>
                      <a:pt x="803108" y="1882244"/>
                    </a:lnTo>
                    <a:lnTo>
                      <a:pt x="777205" y="1713408"/>
                    </a:lnTo>
                    <a:lnTo>
                      <a:pt x="619564" y="1803140"/>
                    </a:lnTo>
                    <a:lnTo>
                      <a:pt x="620316" y="2054173"/>
                    </a:lnTo>
                    <a:lnTo>
                      <a:pt x="542455" y="2071957"/>
                    </a:lnTo>
                    <a:lnTo>
                      <a:pt x="490506" y="1912143"/>
                    </a:lnTo>
                    <a:lnTo>
                      <a:pt x="291689" y="1763157"/>
                    </a:lnTo>
                    <a:lnTo>
                      <a:pt x="0" y="1476948"/>
                    </a:lnTo>
                    <a:lnTo>
                      <a:pt x="65840" y="1414750"/>
                    </a:lnTo>
                    <a:lnTo>
                      <a:pt x="180208" y="1438462"/>
                    </a:lnTo>
                    <a:lnTo>
                      <a:pt x="347816" y="1269996"/>
                    </a:lnTo>
                    <a:lnTo>
                      <a:pt x="416904" y="1137918"/>
                    </a:lnTo>
                    <a:lnTo>
                      <a:pt x="385254" y="951037"/>
                    </a:lnTo>
                    <a:lnTo>
                      <a:pt x="503314" y="755501"/>
                    </a:lnTo>
                    <a:lnTo>
                      <a:pt x="824583" y="517780"/>
                    </a:lnTo>
                    <a:lnTo>
                      <a:pt x="1150999" y="510522"/>
                    </a:lnTo>
                    <a:lnTo>
                      <a:pt x="1242835" y="554354"/>
                    </a:lnTo>
                    <a:lnTo>
                      <a:pt x="1430637" y="573179"/>
                    </a:lnTo>
                    <a:lnTo>
                      <a:pt x="1396248" y="356971"/>
                    </a:lnTo>
                    <a:lnTo>
                      <a:pt x="1456290" y="336368"/>
                    </a:lnTo>
                    <a:lnTo>
                      <a:pt x="1486643" y="370201"/>
                    </a:lnTo>
                    <a:lnTo>
                      <a:pt x="1492033" y="451153"/>
                    </a:lnTo>
                    <a:lnTo>
                      <a:pt x="1434594" y="460469"/>
                    </a:lnTo>
                    <a:lnTo>
                      <a:pt x="1444482" y="574993"/>
                    </a:lnTo>
                    <a:lnTo>
                      <a:pt x="1546295" y="579713"/>
                    </a:lnTo>
                    <a:lnTo>
                      <a:pt x="1712702" y="681356"/>
                    </a:lnTo>
                    <a:lnTo>
                      <a:pt x="1842142" y="627124"/>
                    </a:lnTo>
                    <a:lnTo>
                      <a:pt x="1855855" y="480396"/>
                    </a:lnTo>
                    <a:lnTo>
                      <a:pt x="2011876" y="478430"/>
                    </a:lnTo>
                    <a:lnTo>
                      <a:pt x="2041648" y="228392"/>
                    </a:lnTo>
                    <a:lnTo>
                      <a:pt x="1929985" y="104010"/>
                    </a:lnTo>
                    <a:lnTo>
                      <a:pt x="1980390" y="0"/>
                    </a:lnTo>
                    <a:lnTo>
                      <a:pt x="2434636" y="81757"/>
                    </a:lnTo>
                    <a:lnTo>
                      <a:pt x="2489223" y="166343"/>
                    </a:lnTo>
                    <a:lnTo>
                      <a:pt x="2394174" y="270005"/>
                    </a:lnTo>
                    <a:lnTo>
                      <a:pt x="2473247" y="318912"/>
                    </a:lnTo>
                    <a:lnTo>
                      <a:pt x="2428782" y="466064"/>
                    </a:lnTo>
                    <a:lnTo>
                      <a:pt x="2323262" y="445357"/>
                    </a:lnTo>
                    <a:lnTo>
                      <a:pt x="2324264" y="530080"/>
                    </a:lnTo>
                    <a:lnTo>
                      <a:pt x="2263704" y="544568"/>
                    </a:lnTo>
                    <a:lnTo>
                      <a:pt x="2160740" y="755194"/>
                    </a:lnTo>
                    <a:lnTo>
                      <a:pt x="2115762" y="956546"/>
                    </a:lnTo>
                    <a:lnTo>
                      <a:pt x="2230237" y="1151862"/>
                    </a:lnTo>
                    <a:lnTo>
                      <a:pt x="2364569" y="1219268"/>
                    </a:lnTo>
                    <a:lnTo>
                      <a:pt x="2523580" y="1131830"/>
                    </a:lnTo>
                    <a:lnTo>
                      <a:pt x="2541810" y="1353691"/>
                    </a:lnTo>
                    <a:lnTo>
                      <a:pt x="2107979" y="1559082"/>
                    </a:lnTo>
                    <a:lnTo>
                      <a:pt x="2083377" y="1391238"/>
                    </a:lnTo>
                    <a:lnTo>
                      <a:pt x="1979141" y="1443780"/>
                    </a:lnTo>
                    <a:lnTo>
                      <a:pt x="1884929" y="1377170"/>
                    </a:lnTo>
                    <a:lnTo>
                      <a:pt x="1621092" y="1750945"/>
                    </a:lnTo>
                    <a:lnTo>
                      <a:pt x="1496309" y="1696633"/>
                    </a:lnTo>
                    <a:lnTo>
                      <a:pt x="1543323" y="1743660"/>
                    </a:lnTo>
                    <a:lnTo>
                      <a:pt x="1543323" y="1743660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93" name="Полилиния: фигура 285">
                <a:extLst>
                  <a:ext uri="{FF2B5EF4-FFF2-40B4-BE49-F238E27FC236}">
                    <a16:creationId xmlns:a16="http://schemas.microsoft.com/office/drawing/2014/main" id="{0AEF029B-58A1-45FD-B64F-9D240CB29367}"/>
                  </a:ext>
                </a:extLst>
              </p:cNvPr>
              <p:cNvSpPr/>
              <p:nvPr/>
            </p:nvSpPr>
            <p:spPr>
              <a:xfrm>
                <a:off x="8262698" y="4029154"/>
                <a:ext cx="438878" cy="268783"/>
              </a:xfrm>
              <a:custGeom>
                <a:avLst/>
                <a:gdLst>
                  <a:gd name="connsiteX0" fmla="*/ 292294 w 2584332"/>
                  <a:gd name="connsiteY0" fmla="*/ 483467 h 1582730"/>
                  <a:gd name="connsiteX1" fmla="*/ 311176 w 2584332"/>
                  <a:gd name="connsiteY1" fmla="*/ 480125 h 1582730"/>
                  <a:gd name="connsiteX2" fmla="*/ 377301 w 2584332"/>
                  <a:gd name="connsiteY2" fmla="*/ 430083 h 1582730"/>
                  <a:gd name="connsiteX3" fmla="*/ 421410 w 2584332"/>
                  <a:gd name="connsiteY3" fmla="*/ 347435 h 1582730"/>
                  <a:gd name="connsiteX4" fmla="*/ 461625 w 2584332"/>
                  <a:gd name="connsiteY4" fmla="*/ 304938 h 1582730"/>
                  <a:gd name="connsiteX5" fmla="*/ 515960 w 2584332"/>
                  <a:gd name="connsiteY5" fmla="*/ 249505 h 1582730"/>
                  <a:gd name="connsiteX6" fmla="*/ 668360 w 2584332"/>
                  <a:gd name="connsiteY6" fmla="*/ 161469 h 1582730"/>
                  <a:gd name="connsiteX7" fmla="*/ 780900 w 2584332"/>
                  <a:gd name="connsiteY7" fmla="*/ 0 h 1582730"/>
                  <a:gd name="connsiteX8" fmla="*/ 844948 w 2584332"/>
                  <a:gd name="connsiteY8" fmla="*/ 38137 h 1582730"/>
                  <a:gd name="connsiteX9" fmla="*/ 791500 w 2584332"/>
                  <a:gd name="connsiteY9" fmla="*/ 172111 h 1582730"/>
                  <a:gd name="connsiteX10" fmla="*/ 752153 w 2584332"/>
                  <a:gd name="connsiteY10" fmla="*/ 307465 h 1582730"/>
                  <a:gd name="connsiteX11" fmla="*/ 766046 w 2584332"/>
                  <a:gd name="connsiteY11" fmla="*/ 407267 h 1582730"/>
                  <a:gd name="connsiteX12" fmla="*/ 798044 w 2584332"/>
                  <a:gd name="connsiteY12" fmla="*/ 462854 h 1582730"/>
                  <a:gd name="connsiteX13" fmla="*/ 806989 w 2584332"/>
                  <a:gd name="connsiteY13" fmla="*/ 516430 h 1582730"/>
                  <a:gd name="connsiteX14" fmla="*/ 794896 w 2584332"/>
                  <a:gd name="connsiteY14" fmla="*/ 577815 h 1582730"/>
                  <a:gd name="connsiteX15" fmla="*/ 711227 w 2584332"/>
                  <a:gd name="connsiteY15" fmla="*/ 626189 h 1582730"/>
                  <a:gd name="connsiteX16" fmla="*/ 752721 w 2584332"/>
                  <a:gd name="connsiteY16" fmla="*/ 720576 h 1582730"/>
                  <a:gd name="connsiteX17" fmla="*/ 751886 w 2584332"/>
                  <a:gd name="connsiteY17" fmla="*/ 773398 h 1582730"/>
                  <a:gd name="connsiteX18" fmla="*/ 695052 w 2584332"/>
                  <a:gd name="connsiteY18" fmla="*/ 804510 h 1582730"/>
                  <a:gd name="connsiteX19" fmla="*/ 633515 w 2584332"/>
                  <a:gd name="connsiteY19" fmla="*/ 788600 h 1582730"/>
                  <a:gd name="connsiteX20" fmla="*/ 438754 w 2584332"/>
                  <a:gd name="connsiteY20" fmla="*/ 559621 h 1582730"/>
                  <a:gd name="connsiteX21" fmla="*/ 336325 w 2584332"/>
                  <a:gd name="connsiteY21" fmla="*/ 645073 h 1582730"/>
                  <a:gd name="connsiteX22" fmla="*/ 371015 w 2584332"/>
                  <a:gd name="connsiteY22" fmla="*/ 701652 h 1582730"/>
                  <a:gd name="connsiteX23" fmla="*/ 368092 w 2584332"/>
                  <a:gd name="connsiteY23" fmla="*/ 774691 h 1582730"/>
                  <a:gd name="connsiteX24" fmla="*/ 415071 w 2584332"/>
                  <a:gd name="connsiteY24" fmla="*/ 828336 h 1582730"/>
                  <a:gd name="connsiteX25" fmla="*/ 462050 w 2584332"/>
                  <a:gd name="connsiteY25" fmla="*/ 881982 h 1582730"/>
                  <a:gd name="connsiteX26" fmla="*/ 509029 w 2584332"/>
                  <a:gd name="connsiteY26" fmla="*/ 935627 h 1582730"/>
                  <a:gd name="connsiteX27" fmla="*/ 556007 w 2584332"/>
                  <a:gd name="connsiteY27" fmla="*/ 989273 h 1582730"/>
                  <a:gd name="connsiteX28" fmla="*/ 487801 w 2584332"/>
                  <a:gd name="connsiteY28" fmla="*/ 941818 h 1582730"/>
                  <a:gd name="connsiteX29" fmla="*/ 419594 w 2584332"/>
                  <a:gd name="connsiteY29" fmla="*/ 894363 h 1582730"/>
                  <a:gd name="connsiteX30" fmla="*/ 351387 w 2584332"/>
                  <a:gd name="connsiteY30" fmla="*/ 846909 h 1582730"/>
                  <a:gd name="connsiteX31" fmla="*/ 283180 w 2584332"/>
                  <a:gd name="connsiteY31" fmla="*/ 799454 h 1582730"/>
                  <a:gd name="connsiteX32" fmla="*/ 243075 w 2584332"/>
                  <a:gd name="connsiteY32" fmla="*/ 785973 h 1582730"/>
                  <a:gd name="connsiteX33" fmla="*/ 198268 w 2584332"/>
                  <a:gd name="connsiteY33" fmla="*/ 800941 h 1582730"/>
                  <a:gd name="connsiteX34" fmla="*/ 157665 w 2584332"/>
                  <a:gd name="connsiteY34" fmla="*/ 783327 h 1582730"/>
                  <a:gd name="connsiteX35" fmla="*/ 63206 w 2584332"/>
                  <a:gd name="connsiteY35" fmla="*/ 852033 h 1582730"/>
                  <a:gd name="connsiteX36" fmla="*/ 21668 w 2584332"/>
                  <a:gd name="connsiteY36" fmla="*/ 796088 h 1582730"/>
                  <a:gd name="connsiteX37" fmla="*/ 0 w 2584332"/>
                  <a:gd name="connsiteY37" fmla="*/ 734852 h 1582730"/>
                  <a:gd name="connsiteX38" fmla="*/ 175522 w 2584332"/>
                  <a:gd name="connsiteY38" fmla="*/ 605498 h 1582730"/>
                  <a:gd name="connsiteX39" fmla="*/ 230226 w 2584332"/>
                  <a:gd name="connsiteY39" fmla="*/ 521207 h 1582730"/>
                  <a:gd name="connsiteX40" fmla="*/ 279000 w 2584332"/>
                  <a:gd name="connsiteY40" fmla="*/ 513392 h 1582730"/>
                  <a:gd name="connsiteX41" fmla="*/ 1297307 w 2584332"/>
                  <a:gd name="connsiteY41" fmla="*/ 1582730 h 1582730"/>
                  <a:gd name="connsiteX42" fmla="*/ 1341363 w 2584332"/>
                  <a:gd name="connsiteY42" fmla="*/ 1551257 h 1582730"/>
                  <a:gd name="connsiteX43" fmla="*/ 1357098 w 2584332"/>
                  <a:gd name="connsiteY43" fmla="*/ 1554405 h 1582730"/>
                  <a:gd name="connsiteX44" fmla="*/ 2584333 w 2584332"/>
                  <a:gd name="connsiteY44" fmla="*/ 981585 h 1582730"/>
                  <a:gd name="connsiteX45" fmla="*/ 2540280 w 2584332"/>
                  <a:gd name="connsiteY45" fmla="*/ 943817 h 1582730"/>
                  <a:gd name="connsiteX46" fmla="*/ 2565453 w 2584332"/>
                  <a:gd name="connsiteY46" fmla="*/ 918639 h 1582730"/>
                  <a:gd name="connsiteX47" fmla="*/ 2527693 w 2584332"/>
                  <a:gd name="connsiteY47" fmla="*/ 896607 h 1582730"/>
                  <a:gd name="connsiteX48" fmla="*/ 2493078 w 2584332"/>
                  <a:gd name="connsiteY48" fmla="*/ 906048 h 1582730"/>
                  <a:gd name="connsiteX49" fmla="*/ 2477343 w 2584332"/>
                  <a:gd name="connsiteY49" fmla="*/ 893459 h 1582730"/>
                  <a:gd name="connsiteX50" fmla="*/ 2486784 w 2584332"/>
                  <a:gd name="connsiteY50" fmla="*/ 884018 h 1582730"/>
                  <a:gd name="connsiteX51" fmla="*/ 2489931 w 2584332"/>
                  <a:gd name="connsiteY51" fmla="*/ 808481 h 1582730"/>
                  <a:gd name="connsiteX52" fmla="*/ 2426997 w 2584332"/>
                  <a:gd name="connsiteY52" fmla="*/ 789596 h 1582730"/>
                  <a:gd name="connsiteX53" fmla="*/ 2430144 w 2584332"/>
                  <a:gd name="connsiteY53" fmla="*/ 720354 h 1582730"/>
                  <a:gd name="connsiteX54" fmla="*/ 2480489 w 2584332"/>
                  <a:gd name="connsiteY54" fmla="*/ 657408 h 1582730"/>
                  <a:gd name="connsiteX55" fmla="*/ 2511957 w 2584332"/>
                  <a:gd name="connsiteY55" fmla="*/ 673145 h 1582730"/>
                  <a:gd name="connsiteX56" fmla="*/ 2533987 w 2584332"/>
                  <a:gd name="connsiteY56" fmla="*/ 663703 h 1582730"/>
                  <a:gd name="connsiteX57" fmla="*/ 2518251 w 2584332"/>
                  <a:gd name="connsiteY57" fmla="*/ 644819 h 1582730"/>
                  <a:gd name="connsiteX58" fmla="*/ 2574895 w 2584332"/>
                  <a:gd name="connsiteY58" fmla="*/ 600755 h 1582730"/>
                  <a:gd name="connsiteX59" fmla="*/ 2571748 w 2584332"/>
                  <a:gd name="connsiteY59" fmla="*/ 553545 h 1582730"/>
                  <a:gd name="connsiteX60" fmla="*/ 2581185 w 2584332"/>
                  <a:gd name="connsiteY60" fmla="*/ 493745 h 1582730"/>
                  <a:gd name="connsiteX61" fmla="*/ 2546571 w 2584332"/>
                  <a:gd name="connsiteY61" fmla="*/ 474862 h 1582730"/>
                  <a:gd name="connsiteX62" fmla="*/ 2537133 w 2584332"/>
                  <a:gd name="connsiteY62" fmla="*/ 449682 h 1582730"/>
                  <a:gd name="connsiteX63" fmla="*/ 2496225 w 2584332"/>
                  <a:gd name="connsiteY63" fmla="*/ 449682 h 1582730"/>
                  <a:gd name="connsiteX64" fmla="*/ 2496225 w 2584332"/>
                  <a:gd name="connsiteY64" fmla="*/ 430798 h 1582730"/>
                  <a:gd name="connsiteX65" fmla="*/ 2474196 w 2584332"/>
                  <a:gd name="connsiteY65" fmla="*/ 430798 h 1582730"/>
                  <a:gd name="connsiteX66" fmla="*/ 2467905 w 2584332"/>
                  <a:gd name="connsiteY66" fmla="*/ 411914 h 1582730"/>
                  <a:gd name="connsiteX67" fmla="*/ 2430144 w 2584332"/>
                  <a:gd name="connsiteY67" fmla="*/ 396177 h 1582730"/>
                  <a:gd name="connsiteX68" fmla="*/ 2445876 w 2584332"/>
                  <a:gd name="connsiteY68" fmla="*/ 374145 h 1582730"/>
                  <a:gd name="connsiteX69" fmla="*/ 2401820 w 2584332"/>
                  <a:gd name="connsiteY69" fmla="*/ 320641 h 1582730"/>
                  <a:gd name="connsiteX70" fmla="*/ 2307418 w 2584332"/>
                  <a:gd name="connsiteY70" fmla="*/ 323788 h 1582730"/>
                  <a:gd name="connsiteX71" fmla="*/ 2257069 w 2584332"/>
                  <a:gd name="connsiteY71" fmla="*/ 292314 h 1582730"/>
                  <a:gd name="connsiteX72" fmla="*/ 2203576 w 2584332"/>
                  <a:gd name="connsiteY72" fmla="*/ 358408 h 1582730"/>
                  <a:gd name="connsiteX73" fmla="*/ 2203576 w 2584332"/>
                  <a:gd name="connsiteY73" fmla="*/ 411914 h 1582730"/>
                  <a:gd name="connsiteX74" fmla="*/ 2150079 w 2584332"/>
                  <a:gd name="connsiteY74" fmla="*/ 452830 h 1582730"/>
                  <a:gd name="connsiteX75" fmla="*/ 2153226 w 2584332"/>
                  <a:gd name="connsiteY75" fmla="*/ 427650 h 1582730"/>
                  <a:gd name="connsiteX76" fmla="*/ 2077707 w 2584332"/>
                  <a:gd name="connsiteY76" fmla="*/ 374145 h 1582730"/>
                  <a:gd name="connsiteX77" fmla="*/ 2065119 w 2584332"/>
                  <a:gd name="connsiteY77" fmla="*/ 367851 h 1582730"/>
                  <a:gd name="connsiteX78" fmla="*/ 1980155 w 2584332"/>
                  <a:gd name="connsiteY78" fmla="*/ 418209 h 1582730"/>
                  <a:gd name="connsiteX79" fmla="*/ 1888901 w 2584332"/>
                  <a:gd name="connsiteY79" fmla="*/ 421357 h 1582730"/>
                  <a:gd name="connsiteX80" fmla="*/ 1948688 w 2584332"/>
                  <a:gd name="connsiteY80" fmla="*/ 317494 h 1582730"/>
                  <a:gd name="connsiteX81" fmla="*/ 1929808 w 2584332"/>
                  <a:gd name="connsiteY81" fmla="*/ 317494 h 1582730"/>
                  <a:gd name="connsiteX82" fmla="*/ 1942393 w 2584332"/>
                  <a:gd name="connsiteY82" fmla="*/ 279725 h 1582730"/>
                  <a:gd name="connsiteX83" fmla="*/ 1917221 w 2584332"/>
                  <a:gd name="connsiteY83" fmla="*/ 279725 h 1582730"/>
                  <a:gd name="connsiteX84" fmla="*/ 1873165 w 2584332"/>
                  <a:gd name="connsiteY84" fmla="*/ 386736 h 1582730"/>
                  <a:gd name="connsiteX85" fmla="*/ 1775617 w 2584332"/>
                  <a:gd name="connsiteY85" fmla="*/ 289167 h 1582730"/>
                  <a:gd name="connsiteX86" fmla="*/ 1750443 w 2584332"/>
                  <a:gd name="connsiteY86" fmla="*/ 289167 h 1582730"/>
                  <a:gd name="connsiteX87" fmla="*/ 1678068 w 2584332"/>
                  <a:gd name="connsiteY87" fmla="*/ 377293 h 1582730"/>
                  <a:gd name="connsiteX88" fmla="*/ 1561637 w 2584332"/>
                  <a:gd name="connsiteY88" fmla="*/ 471714 h 1582730"/>
                  <a:gd name="connsiteX89" fmla="*/ 1520728 w 2584332"/>
                  <a:gd name="connsiteY89" fmla="*/ 355262 h 1582730"/>
                  <a:gd name="connsiteX90" fmla="*/ 1533317 w 2584332"/>
                  <a:gd name="connsiteY90" fmla="*/ 314346 h 1582730"/>
                  <a:gd name="connsiteX91" fmla="*/ 1391713 w 2584332"/>
                  <a:gd name="connsiteY91" fmla="*/ 377293 h 1582730"/>
                  <a:gd name="connsiteX92" fmla="*/ 1268987 w 2584332"/>
                  <a:gd name="connsiteY92" fmla="*/ 484303 h 1582730"/>
                  <a:gd name="connsiteX93" fmla="*/ 1382271 w 2584332"/>
                  <a:gd name="connsiteY93" fmla="*/ 616492 h 1582730"/>
                  <a:gd name="connsiteX94" fmla="*/ 1297307 w 2584332"/>
                  <a:gd name="connsiteY94" fmla="*/ 673145 h 1582730"/>
                  <a:gd name="connsiteX95" fmla="*/ 1291013 w 2584332"/>
                  <a:gd name="connsiteY95" fmla="*/ 805334 h 1582730"/>
                  <a:gd name="connsiteX96" fmla="*/ 1265840 w 2584332"/>
                  <a:gd name="connsiteY96" fmla="*/ 858839 h 1582730"/>
                  <a:gd name="connsiteX97" fmla="*/ 1199758 w 2584332"/>
                  <a:gd name="connsiteY97" fmla="*/ 890312 h 1582730"/>
                  <a:gd name="connsiteX98" fmla="*/ 1139971 w 2584332"/>
                  <a:gd name="connsiteY98" fmla="*/ 1072860 h 1582730"/>
                  <a:gd name="connsiteX99" fmla="*/ 1051861 w 2584332"/>
                  <a:gd name="connsiteY99" fmla="*/ 1157838 h 1582730"/>
                  <a:gd name="connsiteX100" fmla="*/ 1099063 w 2584332"/>
                  <a:gd name="connsiteY100" fmla="*/ 1321500 h 1582730"/>
                  <a:gd name="connsiteX101" fmla="*/ 1010952 w 2584332"/>
                  <a:gd name="connsiteY101" fmla="*/ 1343532 h 1582730"/>
                  <a:gd name="connsiteX102" fmla="*/ 1010952 w 2584332"/>
                  <a:gd name="connsiteY102" fmla="*/ 1510341 h 1582730"/>
                  <a:gd name="connsiteX103" fmla="*/ 1102210 w 2584332"/>
                  <a:gd name="connsiteY103" fmla="*/ 1472573 h 1582730"/>
                  <a:gd name="connsiteX104" fmla="*/ 1155703 w 2584332"/>
                  <a:gd name="connsiteY104" fmla="*/ 1472573 h 1582730"/>
                  <a:gd name="connsiteX105" fmla="*/ 1174585 w 2584332"/>
                  <a:gd name="connsiteY105" fmla="*/ 1541815 h 1582730"/>
                  <a:gd name="connsiteX106" fmla="*/ 1297307 w 2584332"/>
                  <a:gd name="connsiteY106" fmla="*/ 1582731 h 158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2584332" h="1582730">
                    <a:moveTo>
                      <a:pt x="292294" y="483467"/>
                    </a:moveTo>
                    <a:lnTo>
                      <a:pt x="311176" y="480125"/>
                    </a:lnTo>
                    <a:lnTo>
                      <a:pt x="377301" y="430083"/>
                    </a:lnTo>
                    <a:lnTo>
                      <a:pt x="421410" y="347435"/>
                    </a:lnTo>
                    <a:lnTo>
                      <a:pt x="461625" y="304938"/>
                    </a:lnTo>
                    <a:lnTo>
                      <a:pt x="515960" y="249505"/>
                    </a:lnTo>
                    <a:lnTo>
                      <a:pt x="668360" y="161469"/>
                    </a:lnTo>
                    <a:lnTo>
                      <a:pt x="780900" y="0"/>
                    </a:lnTo>
                    <a:lnTo>
                      <a:pt x="844948" y="38137"/>
                    </a:lnTo>
                    <a:cubicBezTo>
                      <a:pt x="844948" y="38137"/>
                      <a:pt x="789598" y="166214"/>
                      <a:pt x="791500" y="172111"/>
                    </a:cubicBezTo>
                    <a:cubicBezTo>
                      <a:pt x="800060" y="202541"/>
                      <a:pt x="752153" y="307465"/>
                      <a:pt x="752153" y="307465"/>
                    </a:cubicBezTo>
                    <a:cubicBezTo>
                      <a:pt x="752153" y="307465"/>
                      <a:pt x="766088" y="442906"/>
                      <a:pt x="766046" y="407267"/>
                    </a:cubicBezTo>
                    <a:lnTo>
                      <a:pt x="798044" y="462854"/>
                    </a:lnTo>
                    <a:lnTo>
                      <a:pt x="806989" y="516430"/>
                    </a:lnTo>
                    <a:lnTo>
                      <a:pt x="794896" y="577815"/>
                    </a:lnTo>
                    <a:lnTo>
                      <a:pt x="711227" y="626189"/>
                    </a:lnTo>
                    <a:lnTo>
                      <a:pt x="752721" y="720576"/>
                    </a:lnTo>
                    <a:lnTo>
                      <a:pt x="751886" y="773398"/>
                    </a:lnTo>
                    <a:lnTo>
                      <a:pt x="695052" y="804510"/>
                    </a:lnTo>
                    <a:lnTo>
                      <a:pt x="633515" y="788600"/>
                    </a:lnTo>
                    <a:lnTo>
                      <a:pt x="438754" y="559621"/>
                    </a:lnTo>
                    <a:lnTo>
                      <a:pt x="336325" y="645073"/>
                    </a:lnTo>
                    <a:lnTo>
                      <a:pt x="371015" y="701652"/>
                    </a:lnTo>
                    <a:lnTo>
                      <a:pt x="368092" y="774691"/>
                    </a:lnTo>
                    <a:lnTo>
                      <a:pt x="415071" y="828336"/>
                    </a:lnTo>
                    <a:lnTo>
                      <a:pt x="462050" y="881982"/>
                    </a:lnTo>
                    <a:lnTo>
                      <a:pt x="509029" y="935627"/>
                    </a:lnTo>
                    <a:lnTo>
                      <a:pt x="556007" y="989273"/>
                    </a:lnTo>
                    <a:lnTo>
                      <a:pt x="487801" y="941818"/>
                    </a:lnTo>
                    <a:lnTo>
                      <a:pt x="419594" y="894363"/>
                    </a:lnTo>
                    <a:lnTo>
                      <a:pt x="351387" y="846909"/>
                    </a:lnTo>
                    <a:lnTo>
                      <a:pt x="283180" y="799454"/>
                    </a:lnTo>
                    <a:lnTo>
                      <a:pt x="243075" y="785973"/>
                    </a:lnTo>
                    <a:lnTo>
                      <a:pt x="198268" y="800941"/>
                    </a:lnTo>
                    <a:lnTo>
                      <a:pt x="157665" y="783327"/>
                    </a:lnTo>
                    <a:lnTo>
                      <a:pt x="63206" y="852033"/>
                    </a:lnTo>
                    <a:lnTo>
                      <a:pt x="21668" y="796088"/>
                    </a:lnTo>
                    <a:lnTo>
                      <a:pt x="0" y="734852"/>
                    </a:lnTo>
                    <a:lnTo>
                      <a:pt x="175522" y="605498"/>
                    </a:lnTo>
                    <a:lnTo>
                      <a:pt x="230226" y="521207"/>
                    </a:lnTo>
                    <a:lnTo>
                      <a:pt x="279000" y="513392"/>
                    </a:lnTo>
                    <a:close/>
                    <a:moveTo>
                      <a:pt x="1297307" y="1582730"/>
                    </a:moveTo>
                    <a:lnTo>
                      <a:pt x="1341363" y="1551257"/>
                    </a:lnTo>
                    <a:lnTo>
                      <a:pt x="1357098" y="1554405"/>
                    </a:lnTo>
                    <a:lnTo>
                      <a:pt x="2584333" y="981585"/>
                    </a:lnTo>
                    <a:lnTo>
                      <a:pt x="2540280" y="943817"/>
                    </a:lnTo>
                    <a:lnTo>
                      <a:pt x="2565453" y="918639"/>
                    </a:lnTo>
                    <a:lnTo>
                      <a:pt x="2527693" y="896607"/>
                    </a:lnTo>
                    <a:lnTo>
                      <a:pt x="2493078" y="906048"/>
                    </a:lnTo>
                    <a:lnTo>
                      <a:pt x="2477343" y="893459"/>
                    </a:lnTo>
                    <a:lnTo>
                      <a:pt x="2486784" y="884018"/>
                    </a:lnTo>
                    <a:lnTo>
                      <a:pt x="2489931" y="808481"/>
                    </a:lnTo>
                    <a:lnTo>
                      <a:pt x="2426997" y="789596"/>
                    </a:lnTo>
                    <a:lnTo>
                      <a:pt x="2430144" y="720354"/>
                    </a:lnTo>
                    <a:lnTo>
                      <a:pt x="2480489" y="657408"/>
                    </a:lnTo>
                    <a:lnTo>
                      <a:pt x="2511957" y="673145"/>
                    </a:lnTo>
                    <a:lnTo>
                      <a:pt x="2533987" y="663703"/>
                    </a:lnTo>
                    <a:lnTo>
                      <a:pt x="2518251" y="644819"/>
                    </a:lnTo>
                    <a:lnTo>
                      <a:pt x="2574895" y="600755"/>
                    </a:lnTo>
                    <a:lnTo>
                      <a:pt x="2571748" y="553545"/>
                    </a:lnTo>
                    <a:lnTo>
                      <a:pt x="2581185" y="493745"/>
                    </a:lnTo>
                    <a:lnTo>
                      <a:pt x="2546571" y="474862"/>
                    </a:lnTo>
                    <a:lnTo>
                      <a:pt x="2537133" y="449682"/>
                    </a:lnTo>
                    <a:lnTo>
                      <a:pt x="2496225" y="449682"/>
                    </a:lnTo>
                    <a:lnTo>
                      <a:pt x="2496225" y="430798"/>
                    </a:lnTo>
                    <a:lnTo>
                      <a:pt x="2474196" y="430798"/>
                    </a:lnTo>
                    <a:lnTo>
                      <a:pt x="2467905" y="411914"/>
                    </a:lnTo>
                    <a:lnTo>
                      <a:pt x="2430144" y="396177"/>
                    </a:lnTo>
                    <a:lnTo>
                      <a:pt x="2445876" y="374145"/>
                    </a:lnTo>
                    <a:lnTo>
                      <a:pt x="2401820" y="320641"/>
                    </a:lnTo>
                    <a:lnTo>
                      <a:pt x="2307418" y="323788"/>
                    </a:lnTo>
                    <a:lnTo>
                      <a:pt x="2257069" y="292314"/>
                    </a:lnTo>
                    <a:lnTo>
                      <a:pt x="2203576" y="358408"/>
                    </a:lnTo>
                    <a:lnTo>
                      <a:pt x="2203576" y="411914"/>
                    </a:lnTo>
                    <a:lnTo>
                      <a:pt x="2150079" y="452830"/>
                    </a:lnTo>
                    <a:lnTo>
                      <a:pt x="2153226" y="427650"/>
                    </a:lnTo>
                    <a:lnTo>
                      <a:pt x="2077707" y="374145"/>
                    </a:lnTo>
                    <a:lnTo>
                      <a:pt x="2065119" y="367851"/>
                    </a:lnTo>
                    <a:lnTo>
                      <a:pt x="1980155" y="418209"/>
                    </a:lnTo>
                    <a:lnTo>
                      <a:pt x="1888901" y="421357"/>
                    </a:lnTo>
                    <a:lnTo>
                      <a:pt x="1948688" y="317494"/>
                    </a:lnTo>
                    <a:lnTo>
                      <a:pt x="1929808" y="317494"/>
                    </a:lnTo>
                    <a:lnTo>
                      <a:pt x="1942393" y="279725"/>
                    </a:lnTo>
                    <a:lnTo>
                      <a:pt x="1917221" y="279725"/>
                    </a:lnTo>
                    <a:lnTo>
                      <a:pt x="1873165" y="386736"/>
                    </a:lnTo>
                    <a:lnTo>
                      <a:pt x="1775617" y="289167"/>
                    </a:lnTo>
                    <a:lnTo>
                      <a:pt x="1750443" y="289167"/>
                    </a:lnTo>
                    <a:lnTo>
                      <a:pt x="1678068" y="377293"/>
                    </a:lnTo>
                    <a:lnTo>
                      <a:pt x="1561637" y="471714"/>
                    </a:lnTo>
                    <a:lnTo>
                      <a:pt x="1520728" y="355262"/>
                    </a:lnTo>
                    <a:lnTo>
                      <a:pt x="1533317" y="314346"/>
                    </a:lnTo>
                    <a:lnTo>
                      <a:pt x="1391713" y="377293"/>
                    </a:lnTo>
                    <a:lnTo>
                      <a:pt x="1268987" y="484303"/>
                    </a:lnTo>
                    <a:lnTo>
                      <a:pt x="1382271" y="616492"/>
                    </a:lnTo>
                    <a:lnTo>
                      <a:pt x="1297307" y="673145"/>
                    </a:lnTo>
                    <a:lnTo>
                      <a:pt x="1291013" y="805334"/>
                    </a:lnTo>
                    <a:lnTo>
                      <a:pt x="1265840" y="858839"/>
                    </a:lnTo>
                    <a:lnTo>
                      <a:pt x="1199758" y="890312"/>
                    </a:lnTo>
                    <a:lnTo>
                      <a:pt x="1139971" y="1072860"/>
                    </a:lnTo>
                    <a:lnTo>
                      <a:pt x="1051861" y="1157838"/>
                    </a:lnTo>
                    <a:lnTo>
                      <a:pt x="1099063" y="1321500"/>
                    </a:lnTo>
                    <a:lnTo>
                      <a:pt x="1010952" y="1343532"/>
                    </a:lnTo>
                    <a:lnTo>
                      <a:pt x="1010952" y="1510341"/>
                    </a:lnTo>
                    <a:lnTo>
                      <a:pt x="1102210" y="1472573"/>
                    </a:lnTo>
                    <a:lnTo>
                      <a:pt x="1155703" y="1472573"/>
                    </a:lnTo>
                    <a:lnTo>
                      <a:pt x="1174585" y="1541815"/>
                    </a:lnTo>
                    <a:lnTo>
                      <a:pt x="1297307" y="1582731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</p:grpSp>
        <p:sp>
          <p:nvSpPr>
            <p:cNvPr id="123" name="Полилиния: фигура 283">
              <a:extLst>
                <a:ext uri="{FF2B5EF4-FFF2-40B4-BE49-F238E27FC236}">
                  <a16:creationId xmlns:a16="http://schemas.microsoft.com/office/drawing/2014/main" id="{FB622A83-919F-4111-AE67-74E8135276FF}"/>
                </a:ext>
              </a:extLst>
            </p:cNvPr>
            <p:cNvSpPr/>
            <p:nvPr/>
          </p:nvSpPr>
          <p:spPr>
            <a:xfrm>
              <a:off x="1211771" y="2125138"/>
              <a:ext cx="182116" cy="168241"/>
            </a:xfrm>
            <a:custGeom>
              <a:avLst/>
              <a:gdLst>
                <a:gd name="connsiteX0" fmla="*/ 410935 w 1392276"/>
                <a:gd name="connsiteY0" fmla="*/ 922225 h 1286208"/>
                <a:gd name="connsiteX1" fmla="*/ 504979 w 1392276"/>
                <a:gd name="connsiteY1" fmla="*/ 975390 h 1286208"/>
                <a:gd name="connsiteX2" fmla="*/ 496802 w 1392276"/>
                <a:gd name="connsiteY2" fmla="*/ 1091947 h 1286208"/>
                <a:gd name="connsiteX3" fmla="*/ 537693 w 1392276"/>
                <a:gd name="connsiteY3" fmla="*/ 1110350 h 1286208"/>
                <a:gd name="connsiteX4" fmla="*/ 748270 w 1392276"/>
                <a:gd name="connsiteY4" fmla="*/ 1124664 h 1286208"/>
                <a:gd name="connsiteX5" fmla="*/ 805516 w 1392276"/>
                <a:gd name="connsiteY5" fmla="*/ 1190099 h 1286208"/>
                <a:gd name="connsiteX6" fmla="*/ 807562 w 1392276"/>
                <a:gd name="connsiteY6" fmla="*/ 1265759 h 1286208"/>
                <a:gd name="connsiteX7" fmla="*/ 842318 w 1392276"/>
                <a:gd name="connsiteY7" fmla="*/ 1286208 h 1286208"/>
                <a:gd name="connsiteX8" fmla="*/ 1069251 w 1392276"/>
                <a:gd name="connsiteY8" fmla="*/ 1020378 h 1286208"/>
                <a:gd name="connsiteX9" fmla="*/ 1140809 w 1392276"/>
                <a:gd name="connsiteY9" fmla="*/ 930403 h 1286208"/>
                <a:gd name="connsiteX10" fmla="*/ 1392277 w 1392276"/>
                <a:gd name="connsiteY10" fmla="*/ 783176 h 1286208"/>
                <a:gd name="connsiteX11" fmla="*/ 1351386 w 1392276"/>
                <a:gd name="connsiteY11" fmla="*/ 672753 h 1286208"/>
                <a:gd name="connsiteX12" fmla="*/ 1339120 w 1392276"/>
                <a:gd name="connsiteY12" fmla="*/ 564376 h 1286208"/>
                <a:gd name="connsiteX13" fmla="*/ 1267562 w 1392276"/>
                <a:gd name="connsiteY13" fmla="*/ 672753 h 1286208"/>
                <a:gd name="connsiteX14" fmla="*/ 1226675 w 1392276"/>
                <a:gd name="connsiteY14" fmla="*/ 672753 h 1286208"/>
                <a:gd name="connsiteX15" fmla="*/ 1232807 w 1392276"/>
                <a:gd name="connsiteY15" fmla="*/ 613453 h 1286208"/>
                <a:gd name="connsiteX16" fmla="*/ 1118319 w 1392276"/>
                <a:gd name="connsiteY16" fmla="*/ 370117 h 1286208"/>
                <a:gd name="connsiteX17" fmla="*/ 772806 w 1392276"/>
                <a:gd name="connsiteY17" fmla="*/ 226977 h 1286208"/>
                <a:gd name="connsiteX18" fmla="*/ 795293 w 1392276"/>
                <a:gd name="connsiteY18" fmla="*/ 161543 h 1286208"/>
                <a:gd name="connsiteX19" fmla="*/ 707384 w 1392276"/>
                <a:gd name="connsiteY19" fmla="*/ 186080 h 1286208"/>
                <a:gd name="connsiteX20" fmla="*/ 341424 w 1392276"/>
                <a:gd name="connsiteY20" fmla="*/ 30672 h 1286208"/>
                <a:gd name="connsiteX21" fmla="*/ 231024 w 1392276"/>
                <a:gd name="connsiteY21" fmla="*/ 0 h 1286208"/>
                <a:gd name="connsiteX22" fmla="*/ 177868 w 1392276"/>
                <a:gd name="connsiteY22" fmla="*/ 106331 h 1286208"/>
                <a:gd name="connsiteX23" fmla="*/ 243291 w 1392276"/>
                <a:gd name="connsiteY23" fmla="*/ 175856 h 1286208"/>
                <a:gd name="connsiteX24" fmla="*/ 288267 w 1392276"/>
                <a:gd name="connsiteY24" fmla="*/ 267875 h 1286208"/>
                <a:gd name="connsiteX25" fmla="*/ 179914 w 1392276"/>
                <a:gd name="connsiteY25" fmla="*/ 329219 h 1286208"/>
                <a:gd name="connsiteX26" fmla="*/ 44979 w 1392276"/>
                <a:gd name="connsiteY26" fmla="*/ 292413 h 1286208"/>
                <a:gd name="connsiteX27" fmla="*/ 0 w 1392276"/>
                <a:gd name="connsiteY27" fmla="*/ 374206 h 1286208"/>
                <a:gd name="connsiteX28" fmla="*/ 61334 w 1392276"/>
                <a:gd name="connsiteY28" fmla="*/ 390564 h 1286208"/>
                <a:gd name="connsiteX29" fmla="*/ 32710 w 1392276"/>
                <a:gd name="connsiteY29" fmla="*/ 415103 h 1286208"/>
                <a:gd name="connsiteX30" fmla="*/ 100179 w 1392276"/>
                <a:gd name="connsiteY30" fmla="*/ 413057 h 1286208"/>
                <a:gd name="connsiteX31" fmla="*/ 118580 w 1392276"/>
                <a:gd name="connsiteY31" fmla="*/ 456001 h 1286208"/>
                <a:gd name="connsiteX32" fmla="*/ 55199 w 1392276"/>
                <a:gd name="connsiteY32" fmla="*/ 564376 h 1286208"/>
                <a:gd name="connsiteX33" fmla="*/ 167644 w 1392276"/>
                <a:gd name="connsiteY33" fmla="*/ 617543 h 1286208"/>
                <a:gd name="connsiteX34" fmla="*/ 208535 w 1392276"/>
                <a:gd name="connsiteY34" fmla="*/ 593004 h 1286208"/>
                <a:gd name="connsiteX35" fmla="*/ 253514 w 1392276"/>
                <a:gd name="connsiteY35" fmla="*/ 623678 h 1286208"/>
                <a:gd name="connsiteX36" fmla="*/ 247379 w 1392276"/>
                <a:gd name="connsiteY36" fmla="*/ 674798 h 1286208"/>
                <a:gd name="connsiteX37" fmla="*/ 329157 w 1392276"/>
                <a:gd name="connsiteY37" fmla="*/ 705471 h 1286208"/>
                <a:gd name="connsiteX38" fmla="*/ 302579 w 1392276"/>
                <a:gd name="connsiteY38" fmla="*/ 848610 h 1286208"/>
                <a:gd name="connsiteX39" fmla="*/ 417070 w 1392276"/>
                <a:gd name="connsiteY39" fmla="*/ 893597 h 1286208"/>
                <a:gd name="connsiteX40" fmla="*/ 410935 w 1392276"/>
                <a:gd name="connsiteY40" fmla="*/ 922225 h 128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392276" h="1286208">
                  <a:moveTo>
                    <a:pt x="410935" y="922225"/>
                  </a:moveTo>
                  <a:lnTo>
                    <a:pt x="504979" y="975390"/>
                  </a:lnTo>
                  <a:lnTo>
                    <a:pt x="496802" y="1091947"/>
                  </a:lnTo>
                  <a:lnTo>
                    <a:pt x="537693" y="1110350"/>
                  </a:lnTo>
                  <a:lnTo>
                    <a:pt x="748270" y="1124664"/>
                  </a:lnTo>
                  <a:lnTo>
                    <a:pt x="805516" y="1190099"/>
                  </a:lnTo>
                  <a:lnTo>
                    <a:pt x="807562" y="1265759"/>
                  </a:lnTo>
                  <a:lnTo>
                    <a:pt x="842318" y="1286208"/>
                  </a:lnTo>
                  <a:lnTo>
                    <a:pt x="1069251" y="1020378"/>
                  </a:lnTo>
                  <a:lnTo>
                    <a:pt x="1140809" y="930403"/>
                  </a:lnTo>
                  <a:lnTo>
                    <a:pt x="1392277" y="783176"/>
                  </a:lnTo>
                  <a:lnTo>
                    <a:pt x="1351386" y="672753"/>
                  </a:lnTo>
                  <a:lnTo>
                    <a:pt x="1339120" y="564376"/>
                  </a:lnTo>
                  <a:lnTo>
                    <a:pt x="1267562" y="672753"/>
                  </a:lnTo>
                  <a:lnTo>
                    <a:pt x="1226675" y="672753"/>
                  </a:lnTo>
                  <a:lnTo>
                    <a:pt x="1232807" y="613453"/>
                  </a:lnTo>
                  <a:lnTo>
                    <a:pt x="1118319" y="370117"/>
                  </a:lnTo>
                  <a:lnTo>
                    <a:pt x="772806" y="226977"/>
                  </a:lnTo>
                  <a:lnTo>
                    <a:pt x="795293" y="161543"/>
                  </a:lnTo>
                  <a:lnTo>
                    <a:pt x="707384" y="186080"/>
                  </a:lnTo>
                  <a:lnTo>
                    <a:pt x="341424" y="30672"/>
                  </a:lnTo>
                  <a:lnTo>
                    <a:pt x="231024" y="0"/>
                  </a:lnTo>
                  <a:lnTo>
                    <a:pt x="177868" y="106331"/>
                  </a:lnTo>
                  <a:lnTo>
                    <a:pt x="243291" y="175856"/>
                  </a:lnTo>
                  <a:lnTo>
                    <a:pt x="288267" y="267875"/>
                  </a:lnTo>
                  <a:lnTo>
                    <a:pt x="179914" y="329219"/>
                  </a:lnTo>
                  <a:lnTo>
                    <a:pt x="44979" y="292413"/>
                  </a:lnTo>
                  <a:lnTo>
                    <a:pt x="0" y="374206"/>
                  </a:lnTo>
                  <a:lnTo>
                    <a:pt x="61334" y="390564"/>
                  </a:lnTo>
                  <a:lnTo>
                    <a:pt x="32710" y="415103"/>
                  </a:lnTo>
                  <a:lnTo>
                    <a:pt x="100179" y="413057"/>
                  </a:lnTo>
                  <a:lnTo>
                    <a:pt x="118580" y="456001"/>
                  </a:lnTo>
                  <a:lnTo>
                    <a:pt x="55199" y="564376"/>
                  </a:lnTo>
                  <a:lnTo>
                    <a:pt x="167644" y="617543"/>
                  </a:lnTo>
                  <a:lnTo>
                    <a:pt x="208535" y="593004"/>
                  </a:lnTo>
                  <a:lnTo>
                    <a:pt x="253514" y="623678"/>
                  </a:lnTo>
                  <a:lnTo>
                    <a:pt x="247379" y="674798"/>
                  </a:lnTo>
                  <a:lnTo>
                    <a:pt x="329157" y="705471"/>
                  </a:lnTo>
                  <a:lnTo>
                    <a:pt x="302579" y="848610"/>
                  </a:lnTo>
                  <a:lnTo>
                    <a:pt x="417070" y="893597"/>
                  </a:lnTo>
                  <a:lnTo>
                    <a:pt x="410935" y="922225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862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85" b="0" i="0" u="none" strike="noStrike" kern="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124" name="Полилиния: фигура 123">
              <a:extLst>
                <a:ext uri="{FF2B5EF4-FFF2-40B4-BE49-F238E27FC236}">
                  <a16:creationId xmlns:a16="http://schemas.microsoft.com/office/drawing/2014/main" id="{E2E6FF78-3CFB-4316-A717-FA93F3C75F62}"/>
                </a:ext>
              </a:extLst>
            </p:cNvPr>
            <p:cNvSpPr/>
            <p:nvPr/>
          </p:nvSpPr>
          <p:spPr>
            <a:xfrm>
              <a:off x="1055328" y="2246037"/>
              <a:ext cx="336767" cy="290143"/>
            </a:xfrm>
            <a:custGeom>
              <a:avLst/>
              <a:gdLst>
                <a:gd name="connsiteX0" fmla="*/ 370451 w 592765"/>
                <a:gd name="connsiteY0" fmla="*/ 0 h 510701"/>
                <a:gd name="connsiteX1" fmla="*/ 391163 w 592765"/>
                <a:gd name="connsiteY1" fmla="*/ 12713 h 510701"/>
                <a:gd name="connsiteX2" fmla="*/ 389750 w 592765"/>
                <a:gd name="connsiteY2" fmla="*/ 39548 h 510701"/>
                <a:gd name="connsiteX3" fmla="*/ 398694 w 592765"/>
                <a:gd name="connsiteY3" fmla="*/ 43314 h 510701"/>
                <a:gd name="connsiteX4" fmla="*/ 446706 w 592765"/>
                <a:gd name="connsiteY4" fmla="*/ 46610 h 510701"/>
                <a:gd name="connsiteX5" fmla="*/ 460358 w 592765"/>
                <a:gd name="connsiteY5" fmla="*/ 61675 h 510701"/>
                <a:gd name="connsiteX6" fmla="*/ 461299 w 592765"/>
                <a:gd name="connsiteY6" fmla="*/ 80037 h 510701"/>
                <a:gd name="connsiteX7" fmla="*/ 469771 w 592765"/>
                <a:gd name="connsiteY7" fmla="*/ 81920 h 510701"/>
                <a:gd name="connsiteX8" fmla="*/ 519667 w 592765"/>
                <a:gd name="connsiteY8" fmla="*/ 24953 h 510701"/>
                <a:gd name="connsiteX9" fmla="*/ 512606 w 592765"/>
                <a:gd name="connsiteY9" fmla="*/ 94632 h 510701"/>
                <a:gd name="connsiteX10" fmla="*/ 509311 w 592765"/>
                <a:gd name="connsiteY10" fmla="*/ 117230 h 510701"/>
                <a:gd name="connsiteX11" fmla="*/ 495661 w 592765"/>
                <a:gd name="connsiteY11" fmla="*/ 178905 h 510701"/>
                <a:gd name="connsiteX12" fmla="*/ 508370 w 592765"/>
                <a:gd name="connsiteY12" fmla="*/ 180317 h 510701"/>
                <a:gd name="connsiteX13" fmla="*/ 495661 w 592765"/>
                <a:gd name="connsiteY13" fmla="*/ 266003 h 510701"/>
                <a:gd name="connsiteX14" fmla="*/ 478715 w 592765"/>
                <a:gd name="connsiteY14" fmla="*/ 259412 h 510701"/>
                <a:gd name="connsiteX15" fmla="*/ 475420 w 592765"/>
                <a:gd name="connsiteY15" fmla="*/ 306963 h 510701"/>
                <a:gd name="connsiteX16" fmla="*/ 509689 w 592765"/>
                <a:gd name="connsiteY16" fmla="*/ 343097 h 510701"/>
                <a:gd name="connsiteX17" fmla="*/ 526257 w 592765"/>
                <a:gd name="connsiteY17" fmla="*/ 373816 h 510701"/>
                <a:gd name="connsiteX18" fmla="*/ 537790 w 592765"/>
                <a:gd name="connsiteY18" fmla="*/ 390270 h 510701"/>
                <a:gd name="connsiteX19" fmla="*/ 566738 w 592765"/>
                <a:gd name="connsiteY19" fmla="*/ 419484 h 510701"/>
                <a:gd name="connsiteX20" fmla="*/ 560219 w 592765"/>
                <a:gd name="connsiteY20" fmla="*/ 444624 h 510701"/>
                <a:gd name="connsiteX21" fmla="*/ 592298 w 592765"/>
                <a:gd name="connsiteY21" fmla="*/ 466752 h 510701"/>
                <a:gd name="connsiteX22" fmla="*/ 585426 w 592765"/>
                <a:gd name="connsiteY22" fmla="*/ 482455 h 510701"/>
                <a:gd name="connsiteX23" fmla="*/ 592765 w 592765"/>
                <a:gd name="connsiteY23" fmla="*/ 496320 h 510701"/>
                <a:gd name="connsiteX24" fmla="*/ 575512 w 592765"/>
                <a:gd name="connsiteY24" fmla="*/ 510701 h 510701"/>
                <a:gd name="connsiteX25" fmla="*/ 463912 w 592765"/>
                <a:gd name="connsiteY25" fmla="*/ 510701 h 510701"/>
                <a:gd name="connsiteX26" fmla="*/ 439717 w 592765"/>
                <a:gd name="connsiteY26" fmla="*/ 493894 h 510701"/>
                <a:gd name="connsiteX27" fmla="*/ 463652 w 592765"/>
                <a:gd name="connsiteY27" fmla="*/ 342273 h 510701"/>
                <a:gd name="connsiteX28" fmla="*/ 425995 w 592765"/>
                <a:gd name="connsiteY28" fmla="*/ 347452 h 510701"/>
                <a:gd name="connsiteX29" fmla="*/ 409521 w 592765"/>
                <a:gd name="connsiteY29" fmla="*/ 336623 h 510701"/>
                <a:gd name="connsiteX30" fmla="*/ 375629 w 592765"/>
                <a:gd name="connsiteY30" fmla="*/ 375229 h 510701"/>
                <a:gd name="connsiteX31" fmla="*/ 353035 w 592765"/>
                <a:gd name="connsiteY31" fmla="*/ 381820 h 510701"/>
                <a:gd name="connsiteX32" fmla="*/ 332323 w 592765"/>
                <a:gd name="connsiteY32" fmla="*/ 376171 h 510701"/>
                <a:gd name="connsiteX33" fmla="*/ 328856 w 592765"/>
                <a:gd name="connsiteY33" fmla="*/ 389824 h 510701"/>
                <a:gd name="connsiteX34" fmla="*/ 365794 w 592765"/>
                <a:gd name="connsiteY34" fmla="*/ 412603 h 510701"/>
                <a:gd name="connsiteX35" fmla="*/ 358908 w 592765"/>
                <a:gd name="connsiteY35" fmla="*/ 441440 h 510701"/>
                <a:gd name="connsiteX36" fmla="*/ 340444 w 592765"/>
                <a:gd name="connsiteY36" fmla="*/ 439970 h 510701"/>
                <a:gd name="connsiteX37" fmla="*/ 337386 w 592765"/>
                <a:gd name="connsiteY37" fmla="*/ 451798 h 510701"/>
                <a:gd name="connsiteX38" fmla="*/ 313793 w 592765"/>
                <a:gd name="connsiteY38" fmla="*/ 450974 h 510701"/>
                <a:gd name="connsiteX39" fmla="*/ 310617 w 592765"/>
                <a:gd name="connsiteY39" fmla="*/ 454794 h 510701"/>
                <a:gd name="connsiteX40" fmla="*/ 279133 w 592765"/>
                <a:gd name="connsiteY40" fmla="*/ 442381 h 510701"/>
                <a:gd name="connsiteX41" fmla="*/ 272661 w 592765"/>
                <a:gd name="connsiteY41" fmla="*/ 461095 h 510701"/>
                <a:gd name="connsiteX42" fmla="*/ 261667 w 592765"/>
                <a:gd name="connsiteY42" fmla="*/ 457742 h 510701"/>
                <a:gd name="connsiteX43" fmla="*/ 262842 w 592765"/>
                <a:gd name="connsiteY43" fmla="*/ 425019 h 510701"/>
                <a:gd name="connsiteX44" fmla="*/ 273484 w 592765"/>
                <a:gd name="connsiteY44" fmla="*/ 420897 h 510701"/>
                <a:gd name="connsiteX45" fmla="*/ 283496 w 592765"/>
                <a:gd name="connsiteY45" fmla="*/ 418256 h 510701"/>
                <a:gd name="connsiteX46" fmla="*/ 287606 w 592765"/>
                <a:gd name="connsiteY46" fmla="*/ 397827 h 510701"/>
                <a:gd name="connsiteX47" fmla="*/ 297961 w 592765"/>
                <a:gd name="connsiteY47" fmla="*/ 369580 h 510701"/>
                <a:gd name="connsiteX48" fmla="*/ 280074 w 592765"/>
                <a:gd name="connsiteY48" fmla="*/ 344156 h 510701"/>
                <a:gd name="connsiteX49" fmla="*/ 267365 w 592765"/>
                <a:gd name="connsiteY49" fmla="*/ 329562 h 510701"/>
                <a:gd name="connsiteX50" fmla="*/ 246654 w 592765"/>
                <a:gd name="connsiteY50" fmla="*/ 316379 h 510701"/>
                <a:gd name="connsiteX51" fmla="*/ 208056 w 592765"/>
                <a:gd name="connsiteY51" fmla="*/ 306963 h 510701"/>
                <a:gd name="connsiteX52" fmla="*/ 205231 w 592765"/>
                <a:gd name="connsiteY52" fmla="*/ 281069 h 510701"/>
                <a:gd name="connsiteX53" fmla="*/ 189226 w 592765"/>
                <a:gd name="connsiteY53" fmla="*/ 267887 h 510701"/>
                <a:gd name="connsiteX54" fmla="*/ 134624 w 592765"/>
                <a:gd name="connsiteY54" fmla="*/ 273536 h 510701"/>
                <a:gd name="connsiteX55" fmla="*/ 127093 w 592765"/>
                <a:gd name="connsiteY55" fmla="*/ 252821 h 510701"/>
                <a:gd name="connsiteX56" fmla="*/ 99791 w 592765"/>
                <a:gd name="connsiteY56" fmla="*/ 261295 h 510701"/>
                <a:gd name="connsiteX57" fmla="*/ 87082 w 592765"/>
                <a:gd name="connsiteY57" fmla="*/ 241522 h 510701"/>
                <a:gd name="connsiteX58" fmla="*/ 68254 w 592765"/>
                <a:gd name="connsiteY58" fmla="*/ 240109 h 510701"/>
                <a:gd name="connsiteX59" fmla="*/ 43776 w 592765"/>
                <a:gd name="connsiteY59" fmla="*/ 246230 h 510701"/>
                <a:gd name="connsiteX60" fmla="*/ 27772 w 592765"/>
                <a:gd name="connsiteY60" fmla="*/ 268357 h 510701"/>
                <a:gd name="connsiteX61" fmla="*/ 17887 w 592765"/>
                <a:gd name="connsiteY61" fmla="*/ 269770 h 510701"/>
                <a:gd name="connsiteX62" fmla="*/ 7532 w 592765"/>
                <a:gd name="connsiteY62" fmla="*/ 264591 h 510701"/>
                <a:gd name="connsiteX63" fmla="*/ 10826 w 592765"/>
                <a:gd name="connsiteY63" fmla="*/ 230223 h 510701"/>
                <a:gd name="connsiteX64" fmla="*/ 0 w 592765"/>
                <a:gd name="connsiteY64" fmla="*/ 221277 h 510701"/>
                <a:gd name="connsiteX65" fmla="*/ 6119 w 592765"/>
                <a:gd name="connsiteY65" fmla="*/ 183142 h 510701"/>
                <a:gd name="connsiteX66" fmla="*/ 63076 w 592765"/>
                <a:gd name="connsiteY66" fmla="*/ 159131 h 510701"/>
                <a:gd name="connsiteX67" fmla="*/ 76256 w 592765"/>
                <a:gd name="connsiteY67" fmla="*/ 165723 h 510701"/>
                <a:gd name="connsiteX68" fmla="*/ 167574 w 592765"/>
                <a:gd name="connsiteY68" fmla="*/ 123821 h 510701"/>
                <a:gd name="connsiteX69" fmla="*/ 180283 w 592765"/>
                <a:gd name="connsiteY69" fmla="*/ 98869 h 510701"/>
                <a:gd name="connsiteX70" fmla="*/ 255126 w 592765"/>
                <a:gd name="connsiteY70" fmla="*/ 28249 h 510701"/>
                <a:gd name="connsiteX71" fmla="*/ 306905 w 592765"/>
                <a:gd name="connsiteY71" fmla="*/ 44727 h 510701"/>
                <a:gd name="connsiteX72" fmla="*/ 318202 w 592765"/>
                <a:gd name="connsiteY72" fmla="*/ 46610 h 510701"/>
                <a:gd name="connsiteX73" fmla="*/ 339855 w 592765"/>
                <a:gd name="connsiteY73" fmla="*/ 46610 h 510701"/>
                <a:gd name="connsiteX74" fmla="*/ 364802 w 592765"/>
                <a:gd name="connsiteY74" fmla="*/ 14125 h 51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92765" h="510701">
                  <a:moveTo>
                    <a:pt x="370451" y="0"/>
                  </a:moveTo>
                  <a:lnTo>
                    <a:pt x="391163" y="12713"/>
                  </a:lnTo>
                  <a:lnTo>
                    <a:pt x="389750" y="39548"/>
                  </a:lnTo>
                  <a:lnTo>
                    <a:pt x="398694" y="43314"/>
                  </a:lnTo>
                  <a:lnTo>
                    <a:pt x="446706" y="46610"/>
                  </a:lnTo>
                  <a:lnTo>
                    <a:pt x="460358" y="61675"/>
                  </a:lnTo>
                  <a:lnTo>
                    <a:pt x="461299" y="80037"/>
                  </a:lnTo>
                  <a:lnTo>
                    <a:pt x="469771" y="81920"/>
                  </a:lnTo>
                  <a:lnTo>
                    <a:pt x="519667" y="24953"/>
                  </a:lnTo>
                  <a:lnTo>
                    <a:pt x="512606" y="94632"/>
                  </a:lnTo>
                  <a:lnTo>
                    <a:pt x="509311" y="117230"/>
                  </a:lnTo>
                  <a:lnTo>
                    <a:pt x="495661" y="178905"/>
                  </a:lnTo>
                  <a:lnTo>
                    <a:pt x="508370" y="180317"/>
                  </a:lnTo>
                  <a:lnTo>
                    <a:pt x="495661" y="266003"/>
                  </a:lnTo>
                  <a:lnTo>
                    <a:pt x="478715" y="259412"/>
                  </a:lnTo>
                  <a:lnTo>
                    <a:pt x="475420" y="306963"/>
                  </a:lnTo>
                  <a:lnTo>
                    <a:pt x="509689" y="343097"/>
                  </a:lnTo>
                  <a:lnTo>
                    <a:pt x="526257" y="373816"/>
                  </a:lnTo>
                  <a:lnTo>
                    <a:pt x="537790" y="390270"/>
                  </a:lnTo>
                  <a:lnTo>
                    <a:pt x="566738" y="419484"/>
                  </a:lnTo>
                  <a:lnTo>
                    <a:pt x="560219" y="444624"/>
                  </a:lnTo>
                  <a:lnTo>
                    <a:pt x="592298" y="466752"/>
                  </a:lnTo>
                  <a:lnTo>
                    <a:pt x="585426" y="482455"/>
                  </a:lnTo>
                  <a:lnTo>
                    <a:pt x="592765" y="496320"/>
                  </a:lnTo>
                  <a:lnTo>
                    <a:pt x="575512" y="510701"/>
                  </a:lnTo>
                  <a:lnTo>
                    <a:pt x="463912" y="510701"/>
                  </a:lnTo>
                  <a:lnTo>
                    <a:pt x="439717" y="493894"/>
                  </a:lnTo>
                  <a:lnTo>
                    <a:pt x="463652" y="342273"/>
                  </a:lnTo>
                  <a:lnTo>
                    <a:pt x="425995" y="347452"/>
                  </a:lnTo>
                  <a:lnTo>
                    <a:pt x="409521" y="336623"/>
                  </a:lnTo>
                  <a:lnTo>
                    <a:pt x="375629" y="375229"/>
                  </a:lnTo>
                  <a:lnTo>
                    <a:pt x="353035" y="381820"/>
                  </a:lnTo>
                  <a:lnTo>
                    <a:pt x="332323" y="376171"/>
                  </a:lnTo>
                  <a:lnTo>
                    <a:pt x="328856" y="389824"/>
                  </a:lnTo>
                  <a:lnTo>
                    <a:pt x="365794" y="412603"/>
                  </a:lnTo>
                  <a:lnTo>
                    <a:pt x="358908" y="441440"/>
                  </a:lnTo>
                  <a:lnTo>
                    <a:pt x="340444" y="439970"/>
                  </a:lnTo>
                  <a:lnTo>
                    <a:pt x="337386" y="451798"/>
                  </a:lnTo>
                  <a:lnTo>
                    <a:pt x="313793" y="450974"/>
                  </a:lnTo>
                  <a:lnTo>
                    <a:pt x="310617" y="454794"/>
                  </a:lnTo>
                  <a:lnTo>
                    <a:pt x="279133" y="442381"/>
                  </a:lnTo>
                  <a:lnTo>
                    <a:pt x="272661" y="461095"/>
                  </a:lnTo>
                  <a:lnTo>
                    <a:pt x="261667" y="457742"/>
                  </a:lnTo>
                  <a:lnTo>
                    <a:pt x="262842" y="425019"/>
                  </a:lnTo>
                  <a:lnTo>
                    <a:pt x="273484" y="420897"/>
                  </a:lnTo>
                  <a:lnTo>
                    <a:pt x="283496" y="418256"/>
                  </a:lnTo>
                  <a:lnTo>
                    <a:pt x="287606" y="397827"/>
                  </a:lnTo>
                  <a:lnTo>
                    <a:pt x="297961" y="369580"/>
                  </a:lnTo>
                  <a:lnTo>
                    <a:pt x="280074" y="344156"/>
                  </a:lnTo>
                  <a:lnTo>
                    <a:pt x="267365" y="329562"/>
                  </a:lnTo>
                  <a:lnTo>
                    <a:pt x="246654" y="316379"/>
                  </a:lnTo>
                  <a:lnTo>
                    <a:pt x="208056" y="306963"/>
                  </a:lnTo>
                  <a:lnTo>
                    <a:pt x="205231" y="281069"/>
                  </a:lnTo>
                  <a:lnTo>
                    <a:pt x="189226" y="267887"/>
                  </a:lnTo>
                  <a:lnTo>
                    <a:pt x="134624" y="273536"/>
                  </a:lnTo>
                  <a:lnTo>
                    <a:pt x="127093" y="252821"/>
                  </a:lnTo>
                  <a:lnTo>
                    <a:pt x="99791" y="261295"/>
                  </a:lnTo>
                  <a:lnTo>
                    <a:pt x="87082" y="241522"/>
                  </a:lnTo>
                  <a:lnTo>
                    <a:pt x="68254" y="240109"/>
                  </a:lnTo>
                  <a:lnTo>
                    <a:pt x="43776" y="246230"/>
                  </a:lnTo>
                  <a:lnTo>
                    <a:pt x="27772" y="268357"/>
                  </a:lnTo>
                  <a:lnTo>
                    <a:pt x="17887" y="269770"/>
                  </a:lnTo>
                  <a:lnTo>
                    <a:pt x="7532" y="264591"/>
                  </a:lnTo>
                  <a:lnTo>
                    <a:pt x="10826" y="230223"/>
                  </a:lnTo>
                  <a:lnTo>
                    <a:pt x="0" y="221277"/>
                  </a:lnTo>
                  <a:lnTo>
                    <a:pt x="6119" y="183142"/>
                  </a:lnTo>
                  <a:lnTo>
                    <a:pt x="63076" y="159131"/>
                  </a:lnTo>
                  <a:lnTo>
                    <a:pt x="76256" y="165723"/>
                  </a:lnTo>
                  <a:lnTo>
                    <a:pt x="167574" y="123821"/>
                  </a:lnTo>
                  <a:lnTo>
                    <a:pt x="180283" y="98869"/>
                  </a:lnTo>
                  <a:lnTo>
                    <a:pt x="255126" y="28249"/>
                  </a:lnTo>
                  <a:lnTo>
                    <a:pt x="306905" y="44727"/>
                  </a:lnTo>
                  <a:lnTo>
                    <a:pt x="318202" y="46610"/>
                  </a:lnTo>
                  <a:lnTo>
                    <a:pt x="339855" y="46610"/>
                  </a:lnTo>
                  <a:lnTo>
                    <a:pt x="364802" y="14125"/>
                  </a:lnTo>
                  <a:close/>
                </a:path>
              </a:pathLst>
            </a:custGeom>
            <a:solidFill>
              <a:schemeClr val="bg1"/>
            </a:solidFill>
            <a:ln w="1270" cap="rnd">
              <a:solidFill>
                <a:srgbClr val="F0F0F0"/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862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85" b="0" i="0" u="none" strike="noStrike" kern="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125" name="Полилиния: фигура 176">
              <a:extLst>
                <a:ext uri="{FF2B5EF4-FFF2-40B4-BE49-F238E27FC236}">
                  <a16:creationId xmlns:a16="http://schemas.microsoft.com/office/drawing/2014/main" id="{DE359B74-0A84-401A-AE0C-E12A35A175F3}"/>
                </a:ext>
              </a:extLst>
            </p:cNvPr>
            <p:cNvSpPr/>
            <p:nvPr/>
          </p:nvSpPr>
          <p:spPr>
            <a:xfrm>
              <a:off x="746185" y="1675939"/>
              <a:ext cx="384" cy="538"/>
            </a:xfrm>
            <a:custGeom>
              <a:avLst/>
              <a:gdLst>
                <a:gd name="connsiteX0" fmla="*/ 880 w 1352"/>
                <a:gd name="connsiteY0" fmla="*/ 0 h 1892"/>
                <a:gd name="connsiteX1" fmla="*/ 946 w 1352"/>
                <a:gd name="connsiteY1" fmla="*/ 0 h 1892"/>
                <a:gd name="connsiteX2" fmla="*/ 1352 w 1352"/>
                <a:gd name="connsiteY2" fmla="*/ 0 h 1892"/>
                <a:gd name="connsiteX3" fmla="*/ 0 w 1352"/>
                <a:gd name="connsiteY3" fmla="*/ 1892 h 1892"/>
                <a:gd name="connsiteX4" fmla="*/ 880 w 1352"/>
                <a:gd name="connsiteY4" fmla="*/ 0 h 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" h="1892">
                  <a:moveTo>
                    <a:pt x="880" y="0"/>
                  </a:moveTo>
                  <a:lnTo>
                    <a:pt x="946" y="0"/>
                  </a:lnTo>
                  <a:lnTo>
                    <a:pt x="1352" y="0"/>
                  </a:lnTo>
                  <a:lnTo>
                    <a:pt x="0" y="1892"/>
                  </a:lnTo>
                  <a:lnTo>
                    <a:pt x="880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862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85" b="0" i="0" u="none" strike="noStrike" kern="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grpSp>
          <p:nvGrpSpPr>
            <p:cNvPr id="126" name="Группа 125">
              <a:extLst>
                <a:ext uri="{FF2B5EF4-FFF2-40B4-BE49-F238E27FC236}">
                  <a16:creationId xmlns:a16="http://schemas.microsoft.com/office/drawing/2014/main" id="{D86A9504-7746-4CB4-83CF-293EDD3BA8A2}"/>
                </a:ext>
              </a:extLst>
            </p:cNvPr>
            <p:cNvGrpSpPr/>
            <p:nvPr/>
          </p:nvGrpSpPr>
          <p:grpSpPr>
            <a:xfrm>
              <a:off x="56129" y="440262"/>
              <a:ext cx="597578" cy="571172"/>
              <a:chOff x="553225" y="1079031"/>
              <a:chExt cx="1951652" cy="1865416"/>
            </a:xfrm>
            <a:solidFill>
              <a:schemeClr val="bg1"/>
            </a:solidFill>
          </p:grpSpPr>
          <p:sp>
            <p:nvSpPr>
              <p:cNvPr id="275" name="Полилиния: фигура 327">
                <a:extLst>
                  <a:ext uri="{FF2B5EF4-FFF2-40B4-BE49-F238E27FC236}">
                    <a16:creationId xmlns:a16="http://schemas.microsoft.com/office/drawing/2014/main" id="{918633AC-0565-477A-9158-105A1A2858CB}"/>
                  </a:ext>
                </a:extLst>
              </p:cNvPr>
              <p:cNvSpPr/>
              <p:nvPr/>
            </p:nvSpPr>
            <p:spPr>
              <a:xfrm>
                <a:off x="553225" y="1079031"/>
                <a:ext cx="932466" cy="1024383"/>
              </a:xfrm>
              <a:custGeom>
                <a:avLst/>
                <a:gdLst>
                  <a:gd name="connsiteX0" fmla="*/ 1232806 w 1280943"/>
                  <a:gd name="connsiteY0" fmla="*/ 579051 h 1407213"/>
                  <a:gd name="connsiteX1" fmla="*/ 1179653 w 1280943"/>
                  <a:gd name="connsiteY1" fmla="*/ 615858 h 1407213"/>
                  <a:gd name="connsiteX2" fmla="*/ 1157164 w 1280943"/>
                  <a:gd name="connsiteY2" fmla="*/ 640397 h 1407213"/>
                  <a:gd name="connsiteX3" fmla="*/ 1089694 w 1280943"/>
                  <a:gd name="connsiteY3" fmla="*/ 644486 h 1407213"/>
                  <a:gd name="connsiteX4" fmla="*/ 1065162 w 1280943"/>
                  <a:gd name="connsiteY4" fmla="*/ 593365 h 1407213"/>
                  <a:gd name="connsiteX5" fmla="*/ 1007916 w 1280943"/>
                  <a:gd name="connsiteY5" fmla="*/ 560648 h 1407213"/>
                  <a:gd name="connsiteX6" fmla="*/ 954763 w 1280943"/>
                  <a:gd name="connsiteY6" fmla="*/ 546334 h 1407213"/>
                  <a:gd name="connsiteX7" fmla="*/ 917961 w 1280943"/>
                  <a:gd name="connsiteY7" fmla="*/ 450226 h 1407213"/>
                  <a:gd name="connsiteX8" fmla="*/ 993607 w 1280943"/>
                  <a:gd name="connsiteY8" fmla="*/ 429778 h 1407213"/>
                  <a:gd name="connsiteX9" fmla="*/ 958852 w 1280943"/>
                  <a:gd name="connsiteY9" fmla="*/ 333670 h 1407213"/>
                  <a:gd name="connsiteX10" fmla="*/ 1163295 w 1280943"/>
                  <a:gd name="connsiteY10" fmla="*/ 253921 h 1407213"/>
                  <a:gd name="connsiteX11" fmla="*/ 1254366 w 1280943"/>
                  <a:gd name="connsiteY11" fmla="*/ 94243 h 1407213"/>
                  <a:gd name="connsiteX12" fmla="*/ 1128542 w 1280943"/>
                  <a:gd name="connsiteY12" fmla="*/ 0 h 1407213"/>
                  <a:gd name="connsiteX13" fmla="*/ 1097875 w 1280943"/>
                  <a:gd name="connsiteY13" fmla="*/ 24899 h 1407213"/>
                  <a:gd name="connsiteX14" fmla="*/ 1062561 w 1280943"/>
                  <a:gd name="connsiteY14" fmla="*/ 26583 h 1407213"/>
                  <a:gd name="connsiteX15" fmla="*/ 1047513 w 1280943"/>
                  <a:gd name="connsiteY15" fmla="*/ 44610 h 1407213"/>
                  <a:gd name="connsiteX16" fmla="*/ 1065162 w 1280943"/>
                  <a:gd name="connsiteY16" fmla="*/ 78065 h 1407213"/>
                  <a:gd name="connsiteX17" fmla="*/ 936362 w 1280943"/>
                  <a:gd name="connsiteY17" fmla="*/ 184396 h 1407213"/>
                  <a:gd name="connsiteX18" fmla="*/ 738050 w 1280943"/>
                  <a:gd name="connsiteY18" fmla="*/ 239607 h 1407213"/>
                  <a:gd name="connsiteX19" fmla="*/ 622071 w 1280943"/>
                  <a:gd name="connsiteY19" fmla="*/ 241848 h 1407213"/>
                  <a:gd name="connsiteX20" fmla="*/ 580626 w 1280943"/>
                  <a:gd name="connsiteY20" fmla="*/ 253921 h 1407213"/>
                  <a:gd name="connsiteX21" fmla="*/ 599027 w 1280943"/>
                  <a:gd name="connsiteY21" fmla="*/ 202800 h 1407213"/>
                  <a:gd name="connsiteX22" fmla="*/ 523004 w 1280943"/>
                  <a:gd name="connsiteY22" fmla="*/ 106332 h 1407213"/>
                  <a:gd name="connsiteX23" fmla="*/ 442355 w 1280943"/>
                  <a:gd name="connsiteY23" fmla="*/ 102242 h 1407213"/>
                  <a:gd name="connsiteX24" fmla="*/ 382314 w 1280943"/>
                  <a:gd name="connsiteY24" fmla="*/ 149634 h 1407213"/>
                  <a:gd name="connsiteX25" fmla="*/ 309268 w 1280943"/>
                  <a:gd name="connsiteY25" fmla="*/ 121021 h 1407213"/>
                  <a:gd name="connsiteX26" fmla="*/ 179914 w 1280943"/>
                  <a:gd name="connsiteY26" fmla="*/ 168038 h 1407213"/>
                  <a:gd name="connsiteX27" fmla="*/ 98132 w 1280943"/>
                  <a:gd name="connsiteY27" fmla="*/ 108737 h 1407213"/>
                  <a:gd name="connsiteX28" fmla="*/ 0 w 1280943"/>
                  <a:gd name="connsiteY28" fmla="*/ 170082 h 1407213"/>
                  <a:gd name="connsiteX29" fmla="*/ 382314 w 1280943"/>
                  <a:gd name="connsiteY29" fmla="*/ 767177 h 1407213"/>
                  <a:gd name="connsiteX30" fmla="*/ 744181 w 1280943"/>
                  <a:gd name="connsiteY30" fmla="*/ 1325419 h 1407213"/>
                  <a:gd name="connsiteX31" fmla="*/ 825959 w 1280943"/>
                  <a:gd name="connsiteY31" fmla="*/ 1407213 h 1407213"/>
                  <a:gd name="connsiteX32" fmla="*/ 903649 w 1280943"/>
                  <a:gd name="connsiteY32" fmla="*/ 1317240 h 1407213"/>
                  <a:gd name="connsiteX33" fmla="*/ 1280944 w 1280943"/>
                  <a:gd name="connsiteY33" fmla="*/ 606010 h 1407213"/>
                  <a:gd name="connsiteX34" fmla="*/ 1232806 w 1280943"/>
                  <a:gd name="connsiteY34" fmla="*/ 579051 h 1407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80943" h="1407213">
                    <a:moveTo>
                      <a:pt x="1232806" y="579051"/>
                    </a:moveTo>
                    <a:cubicBezTo>
                      <a:pt x="1214816" y="580775"/>
                      <a:pt x="1190723" y="606201"/>
                      <a:pt x="1179653" y="615858"/>
                    </a:cubicBezTo>
                    <a:cubicBezTo>
                      <a:pt x="1168583" y="625516"/>
                      <a:pt x="1170824" y="633886"/>
                      <a:pt x="1157164" y="640397"/>
                    </a:cubicBezTo>
                    <a:cubicBezTo>
                      <a:pt x="1143502" y="646907"/>
                      <a:pt x="1105766" y="653935"/>
                      <a:pt x="1089694" y="644486"/>
                    </a:cubicBezTo>
                    <a:cubicBezTo>
                      <a:pt x="1073622" y="635037"/>
                      <a:pt x="1077693" y="606832"/>
                      <a:pt x="1065162" y="593365"/>
                    </a:cubicBezTo>
                    <a:cubicBezTo>
                      <a:pt x="1052630" y="579898"/>
                      <a:pt x="1026586" y="565930"/>
                      <a:pt x="1007916" y="560648"/>
                    </a:cubicBezTo>
                    <a:cubicBezTo>
                      <a:pt x="989246" y="555365"/>
                      <a:pt x="975150" y="562866"/>
                      <a:pt x="954763" y="546334"/>
                    </a:cubicBezTo>
                    <a:cubicBezTo>
                      <a:pt x="934372" y="529801"/>
                      <a:pt x="917961" y="450226"/>
                      <a:pt x="917961" y="450226"/>
                    </a:cubicBezTo>
                    <a:lnTo>
                      <a:pt x="993607" y="429778"/>
                    </a:lnTo>
                    <a:lnTo>
                      <a:pt x="958852" y="333670"/>
                    </a:lnTo>
                    <a:lnTo>
                      <a:pt x="1163295" y="253921"/>
                    </a:lnTo>
                    <a:lnTo>
                      <a:pt x="1254366" y="94243"/>
                    </a:lnTo>
                    <a:lnTo>
                      <a:pt x="1128542" y="0"/>
                    </a:lnTo>
                    <a:lnTo>
                      <a:pt x="1097875" y="24899"/>
                    </a:lnTo>
                    <a:lnTo>
                      <a:pt x="1062561" y="26583"/>
                    </a:lnTo>
                    <a:lnTo>
                      <a:pt x="1047513" y="44610"/>
                    </a:lnTo>
                    <a:lnTo>
                      <a:pt x="1065162" y="78065"/>
                    </a:lnTo>
                    <a:lnTo>
                      <a:pt x="936362" y="184396"/>
                    </a:lnTo>
                    <a:lnTo>
                      <a:pt x="738050" y="239607"/>
                    </a:lnTo>
                    <a:lnTo>
                      <a:pt x="622071" y="241848"/>
                    </a:lnTo>
                    <a:lnTo>
                      <a:pt x="580626" y="253921"/>
                    </a:lnTo>
                    <a:lnTo>
                      <a:pt x="599027" y="202800"/>
                    </a:lnTo>
                    <a:lnTo>
                      <a:pt x="523004" y="106332"/>
                    </a:lnTo>
                    <a:lnTo>
                      <a:pt x="442355" y="102242"/>
                    </a:lnTo>
                    <a:lnTo>
                      <a:pt x="382314" y="149634"/>
                    </a:lnTo>
                    <a:lnTo>
                      <a:pt x="309268" y="121021"/>
                    </a:lnTo>
                    <a:lnTo>
                      <a:pt x="179914" y="168038"/>
                    </a:lnTo>
                    <a:lnTo>
                      <a:pt x="98132" y="108737"/>
                    </a:lnTo>
                    <a:lnTo>
                      <a:pt x="0" y="170082"/>
                    </a:lnTo>
                    <a:lnTo>
                      <a:pt x="382314" y="767177"/>
                    </a:lnTo>
                    <a:lnTo>
                      <a:pt x="744181" y="1325419"/>
                    </a:lnTo>
                    <a:cubicBezTo>
                      <a:pt x="744181" y="1325419"/>
                      <a:pt x="790690" y="1379465"/>
                      <a:pt x="825959" y="1407213"/>
                    </a:cubicBezTo>
                    <a:lnTo>
                      <a:pt x="903649" y="1317240"/>
                    </a:lnTo>
                    <a:lnTo>
                      <a:pt x="1280944" y="606010"/>
                    </a:lnTo>
                    <a:cubicBezTo>
                      <a:pt x="1280944" y="606010"/>
                      <a:pt x="1250797" y="577327"/>
                      <a:pt x="1232806" y="579051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76" name="Полилиния: фигура 328">
                <a:extLst>
                  <a:ext uri="{FF2B5EF4-FFF2-40B4-BE49-F238E27FC236}">
                    <a16:creationId xmlns:a16="http://schemas.microsoft.com/office/drawing/2014/main" id="{54DD04A3-9156-42AC-8705-B2E98D21D591}"/>
                  </a:ext>
                </a:extLst>
              </p:cNvPr>
              <p:cNvSpPr/>
              <p:nvPr/>
            </p:nvSpPr>
            <p:spPr>
              <a:xfrm>
                <a:off x="1661983" y="1466317"/>
                <a:ext cx="842894" cy="982442"/>
              </a:xfrm>
              <a:custGeom>
                <a:avLst/>
                <a:gdLst>
                  <a:gd name="connsiteX0" fmla="*/ 51115 w 1157899"/>
                  <a:gd name="connsiteY0" fmla="*/ 658440 h 1349596"/>
                  <a:gd name="connsiteX1" fmla="*/ 141070 w 1157899"/>
                  <a:gd name="connsiteY1" fmla="*/ 664574 h 1349596"/>
                  <a:gd name="connsiteX2" fmla="*/ 167648 w 1157899"/>
                  <a:gd name="connsiteY2" fmla="*/ 717740 h 1349596"/>
                  <a:gd name="connsiteX3" fmla="*/ 298491 w 1157899"/>
                  <a:gd name="connsiteY3" fmla="*/ 730009 h 1349596"/>
                  <a:gd name="connsiteX4" fmla="*/ 345516 w 1157899"/>
                  <a:gd name="connsiteY4" fmla="*/ 781130 h 1349596"/>
                  <a:gd name="connsiteX5" fmla="*/ 314850 w 1157899"/>
                  <a:gd name="connsiteY5" fmla="*/ 871103 h 1349596"/>
                  <a:gd name="connsiteX6" fmla="*/ 363914 w 1157899"/>
                  <a:gd name="connsiteY6" fmla="*/ 905866 h 1349596"/>
                  <a:gd name="connsiteX7" fmla="*/ 399604 w 1157899"/>
                  <a:gd name="connsiteY7" fmla="*/ 909971 h 1349596"/>
                  <a:gd name="connsiteX8" fmla="*/ 451272 w 1157899"/>
                  <a:gd name="connsiteY8" fmla="*/ 952717 h 1349596"/>
                  <a:gd name="connsiteX9" fmla="*/ 572449 w 1157899"/>
                  <a:gd name="connsiteY9" fmla="*/ 924269 h 1349596"/>
                  <a:gd name="connsiteX10" fmla="*/ 607205 w 1157899"/>
                  <a:gd name="connsiteY10" fmla="*/ 906618 h 1349596"/>
                  <a:gd name="connsiteX11" fmla="*/ 646050 w 1157899"/>
                  <a:gd name="connsiteY11" fmla="*/ 954942 h 1349596"/>
                  <a:gd name="connsiteX12" fmla="*/ 656273 w 1157899"/>
                  <a:gd name="connsiteY12" fmla="*/ 1028556 h 1349596"/>
                  <a:gd name="connsiteX13" fmla="*/ 694005 w 1157899"/>
                  <a:gd name="connsiteY13" fmla="*/ 1045487 h 1349596"/>
                  <a:gd name="connsiteX14" fmla="*/ 860719 w 1157899"/>
                  <a:gd name="connsiteY14" fmla="*/ 1263713 h 1349596"/>
                  <a:gd name="connsiteX15" fmla="*/ 836184 w 1157899"/>
                  <a:gd name="connsiteY15" fmla="*/ 1298476 h 1349596"/>
                  <a:gd name="connsiteX16" fmla="*/ 1018141 w 1157899"/>
                  <a:gd name="connsiteY16" fmla="*/ 1349597 h 1349596"/>
                  <a:gd name="connsiteX17" fmla="*/ 1112188 w 1157899"/>
                  <a:gd name="connsiteY17" fmla="*/ 1323014 h 1349596"/>
                  <a:gd name="connsiteX18" fmla="*/ 1114230 w 1157899"/>
                  <a:gd name="connsiteY18" fmla="*/ 1304610 h 1349596"/>
                  <a:gd name="connsiteX19" fmla="*/ 1014052 w 1157899"/>
                  <a:gd name="connsiteY19" fmla="*/ 1302566 h 1349596"/>
                  <a:gd name="connsiteX20" fmla="*/ 1014428 w 1157899"/>
                  <a:gd name="connsiteY20" fmla="*/ 1205361 h 1349596"/>
                  <a:gd name="connsiteX21" fmla="*/ 1057360 w 1157899"/>
                  <a:gd name="connsiteY21" fmla="*/ 1183980 h 1349596"/>
                  <a:gd name="connsiteX22" fmla="*/ 1099364 w 1157899"/>
                  <a:gd name="connsiteY22" fmla="*/ 880411 h 1349596"/>
                  <a:gd name="connsiteX23" fmla="*/ 1157900 w 1157899"/>
                  <a:gd name="connsiteY23" fmla="*/ 849738 h 1349596"/>
                  <a:gd name="connsiteX24" fmla="*/ 1089698 w 1157899"/>
                  <a:gd name="connsiteY24" fmla="*/ 797489 h 1349596"/>
                  <a:gd name="connsiteX25" fmla="*/ 1085609 w 1157899"/>
                  <a:gd name="connsiteY25" fmla="*/ 705471 h 1349596"/>
                  <a:gd name="connsiteX26" fmla="*/ 1054205 w 1157899"/>
                  <a:gd name="connsiteY26" fmla="*/ 627046 h 1349596"/>
                  <a:gd name="connsiteX27" fmla="*/ 895475 w 1157899"/>
                  <a:gd name="connsiteY27" fmla="*/ 650260 h 1349596"/>
                  <a:gd name="connsiteX28" fmla="*/ 869843 w 1157899"/>
                  <a:gd name="connsiteY28" fmla="*/ 628895 h 1349596"/>
                  <a:gd name="connsiteX29" fmla="*/ 975206 w 1157899"/>
                  <a:gd name="connsiteY29" fmla="*/ 521435 h 1349596"/>
                  <a:gd name="connsiteX30" fmla="*/ 1012009 w 1157899"/>
                  <a:gd name="connsiteY30" fmla="*/ 460090 h 1349596"/>
                  <a:gd name="connsiteX31" fmla="*/ 742139 w 1157899"/>
                  <a:gd name="connsiteY31" fmla="*/ 247426 h 1349596"/>
                  <a:gd name="connsiteX32" fmla="*/ 780983 w 1157899"/>
                  <a:gd name="connsiteY32" fmla="*/ 190170 h 1349596"/>
                  <a:gd name="connsiteX33" fmla="*/ 674674 w 1157899"/>
                  <a:gd name="connsiteY33" fmla="*/ 120646 h 1349596"/>
                  <a:gd name="connsiteX34" fmla="*/ 631740 w 1157899"/>
                  <a:gd name="connsiteY34" fmla="*/ 165632 h 1349596"/>
                  <a:gd name="connsiteX35" fmla="*/ 396627 w 1157899"/>
                  <a:gd name="connsiteY35" fmla="*/ 0 h 1349596"/>
                  <a:gd name="connsiteX36" fmla="*/ 388449 w 1157899"/>
                  <a:gd name="connsiteY36" fmla="*/ 36807 h 1349596"/>
                  <a:gd name="connsiteX37" fmla="*/ 325069 w 1157899"/>
                  <a:gd name="connsiteY37" fmla="*/ 26583 h 1349596"/>
                  <a:gd name="connsiteX38" fmla="*/ 304625 w 1157899"/>
                  <a:gd name="connsiteY38" fmla="*/ 36807 h 1349596"/>
                  <a:gd name="connsiteX39" fmla="*/ 310760 w 1157899"/>
                  <a:gd name="connsiteY39" fmla="*/ 85883 h 1349596"/>
                  <a:gd name="connsiteX40" fmla="*/ 333247 w 1157899"/>
                  <a:gd name="connsiteY40" fmla="*/ 130870 h 1349596"/>
                  <a:gd name="connsiteX41" fmla="*/ 359824 w 1157899"/>
                  <a:gd name="connsiteY41" fmla="*/ 106332 h 1349596"/>
                  <a:gd name="connsiteX42" fmla="*/ 394581 w 1157899"/>
                  <a:gd name="connsiteY42" fmla="*/ 98152 h 1349596"/>
                  <a:gd name="connsiteX43" fmla="*/ 439560 w 1157899"/>
                  <a:gd name="connsiteY43" fmla="*/ 120646 h 1349596"/>
                  <a:gd name="connsiteX44" fmla="*/ 451826 w 1157899"/>
                  <a:gd name="connsiteY44" fmla="*/ 147229 h 1349596"/>
                  <a:gd name="connsiteX45" fmla="*/ 447737 w 1157899"/>
                  <a:gd name="connsiteY45" fmla="*/ 179946 h 1349596"/>
                  <a:gd name="connsiteX46" fmla="*/ 429324 w 1157899"/>
                  <a:gd name="connsiteY46" fmla="*/ 209882 h 1349596"/>
                  <a:gd name="connsiteX47" fmla="*/ 390492 w 1157899"/>
                  <a:gd name="connsiteY47" fmla="*/ 194260 h 1349596"/>
                  <a:gd name="connsiteX48" fmla="*/ 370048 w 1157899"/>
                  <a:gd name="connsiteY48" fmla="*/ 206529 h 1349596"/>
                  <a:gd name="connsiteX49" fmla="*/ 349604 w 1157899"/>
                  <a:gd name="connsiteY49" fmla="*/ 241292 h 1349596"/>
                  <a:gd name="connsiteX50" fmla="*/ 302583 w 1157899"/>
                  <a:gd name="connsiteY50" fmla="*/ 204484 h 1349596"/>
                  <a:gd name="connsiteX51" fmla="*/ 243291 w 1157899"/>
                  <a:gd name="connsiteY51" fmla="*/ 179946 h 1349596"/>
                  <a:gd name="connsiteX52" fmla="*/ 159471 w 1157899"/>
                  <a:gd name="connsiteY52" fmla="*/ 179946 h 1349596"/>
                  <a:gd name="connsiteX53" fmla="*/ 49068 w 1157899"/>
                  <a:gd name="connsiteY53" fmla="*/ 139049 h 1349596"/>
                  <a:gd name="connsiteX54" fmla="*/ 0 w 1157899"/>
                  <a:gd name="connsiteY54" fmla="*/ 155408 h 1349596"/>
                  <a:gd name="connsiteX55" fmla="*/ 87912 w 1157899"/>
                  <a:gd name="connsiteY55" fmla="*/ 421238 h 1349596"/>
                  <a:gd name="connsiteX56" fmla="*/ 51114 w 1157899"/>
                  <a:gd name="connsiteY56" fmla="*/ 658440 h 1349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157899" h="1349596">
                    <a:moveTo>
                      <a:pt x="51115" y="658440"/>
                    </a:moveTo>
                    <a:cubicBezTo>
                      <a:pt x="51115" y="658440"/>
                      <a:pt x="122393" y="652132"/>
                      <a:pt x="141070" y="664574"/>
                    </a:cubicBezTo>
                    <a:cubicBezTo>
                      <a:pt x="159747" y="677016"/>
                      <a:pt x="144026" y="701566"/>
                      <a:pt x="167648" y="717740"/>
                    </a:cubicBezTo>
                    <a:cubicBezTo>
                      <a:pt x="191271" y="733915"/>
                      <a:pt x="271495" y="716623"/>
                      <a:pt x="298491" y="730009"/>
                    </a:cubicBezTo>
                    <a:cubicBezTo>
                      <a:pt x="325487" y="743395"/>
                      <a:pt x="340430" y="756982"/>
                      <a:pt x="345516" y="781130"/>
                    </a:cubicBezTo>
                    <a:cubicBezTo>
                      <a:pt x="350603" y="805279"/>
                      <a:pt x="314850" y="871103"/>
                      <a:pt x="314850" y="871103"/>
                    </a:cubicBezTo>
                    <a:lnTo>
                      <a:pt x="363914" y="905866"/>
                    </a:lnTo>
                    <a:lnTo>
                      <a:pt x="399604" y="909971"/>
                    </a:lnTo>
                    <a:lnTo>
                      <a:pt x="451272" y="952717"/>
                    </a:lnTo>
                    <a:lnTo>
                      <a:pt x="572449" y="924269"/>
                    </a:lnTo>
                    <a:lnTo>
                      <a:pt x="607205" y="906618"/>
                    </a:lnTo>
                    <a:lnTo>
                      <a:pt x="646050" y="954942"/>
                    </a:lnTo>
                    <a:lnTo>
                      <a:pt x="656273" y="1028556"/>
                    </a:lnTo>
                    <a:lnTo>
                      <a:pt x="694005" y="1045487"/>
                    </a:lnTo>
                    <a:lnTo>
                      <a:pt x="860719" y="1263713"/>
                    </a:lnTo>
                    <a:lnTo>
                      <a:pt x="836184" y="1298476"/>
                    </a:lnTo>
                    <a:lnTo>
                      <a:pt x="1018141" y="1349597"/>
                    </a:lnTo>
                    <a:lnTo>
                      <a:pt x="1112188" y="1323014"/>
                    </a:lnTo>
                    <a:lnTo>
                      <a:pt x="1114230" y="1304610"/>
                    </a:lnTo>
                    <a:lnTo>
                      <a:pt x="1014052" y="1302566"/>
                    </a:lnTo>
                    <a:lnTo>
                      <a:pt x="1014428" y="1205361"/>
                    </a:lnTo>
                    <a:lnTo>
                      <a:pt x="1057360" y="1183980"/>
                    </a:lnTo>
                    <a:lnTo>
                      <a:pt x="1099364" y="880411"/>
                    </a:lnTo>
                    <a:lnTo>
                      <a:pt x="1157900" y="849738"/>
                    </a:lnTo>
                    <a:lnTo>
                      <a:pt x="1089698" y="797489"/>
                    </a:lnTo>
                    <a:lnTo>
                      <a:pt x="1085609" y="705471"/>
                    </a:lnTo>
                    <a:lnTo>
                      <a:pt x="1054205" y="627046"/>
                    </a:lnTo>
                    <a:lnTo>
                      <a:pt x="895475" y="650260"/>
                    </a:lnTo>
                    <a:lnTo>
                      <a:pt x="869843" y="628895"/>
                    </a:lnTo>
                    <a:lnTo>
                      <a:pt x="975206" y="521435"/>
                    </a:lnTo>
                    <a:lnTo>
                      <a:pt x="1012009" y="460090"/>
                    </a:lnTo>
                    <a:lnTo>
                      <a:pt x="742139" y="247426"/>
                    </a:lnTo>
                    <a:lnTo>
                      <a:pt x="780983" y="190170"/>
                    </a:lnTo>
                    <a:lnTo>
                      <a:pt x="674674" y="120646"/>
                    </a:lnTo>
                    <a:lnTo>
                      <a:pt x="631740" y="165632"/>
                    </a:lnTo>
                    <a:lnTo>
                      <a:pt x="396627" y="0"/>
                    </a:lnTo>
                    <a:lnTo>
                      <a:pt x="388449" y="36807"/>
                    </a:lnTo>
                    <a:cubicBezTo>
                      <a:pt x="388449" y="36807"/>
                      <a:pt x="337976" y="24607"/>
                      <a:pt x="325069" y="26583"/>
                    </a:cubicBezTo>
                    <a:cubicBezTo>
                      <a:pt x="312162" y="28559"/>
                      <a:pt x="309745" y="27243"/>
                      <a:pt x="304625" y="36807"/>
                    </a:cubicBezTo>
                    <a:cubicBezTo>
                      <a:pt x="299506" y="46372"/>
                      <a:pt x="310760" y="85883"/>
                      <a:pt x="310760" y="85883"/>
                    </a:cubicBezTo>
                    <a:cubicBezTo>
                      <a:pt x="310760" y="85883"/>
                      <a:pt x="320488" y="128536"/>
                      <a:pt x="333247" y="130870"/>
                    </a:cubicBezTo>
                    <a:cubicBezTo>
                      <a:pt x="346005" y="133204"/>
                      <a:pt x="350302" y="111390"/>
                      <a:pt x="359824" y="106332"/>
                    </a:cubicBezTo>
                    <a:cubicBezTo>
                      <a:pt x="369347" y="101273"/>
                      <a:pt x="386797" y="94709"/>
                      <a:pt x="394581" y="98152"/>
                    </a:cubicBezTo>
                    <a:lnTo>
                      <a:pt x="439560" y="120646"/>
                    </a:lnTo>
                    <a:lnTo>
                      <a:pt x="451826" y="147229"/>
                    </a:lnTo>
                    <a:lnTo>
                      <a:pt x="447737" y="179946"/>
                    </a:lnTo>
                    <a:lnTo>
                      <a:pt x="429324" y="209882"/>
                    </a:lnTo>
                    <a:cubicBezTo>
                      <a:pt x="429324" y="209882"/>
                      <a:pt x="398970" y="195491"/>
                      <a:pt x="390492" y="194260"/>
                    </a:cubicBezTo>
                    <a:cubicBezTo>
                      <a:pt x="382013" y="193029"/>
                      <a:pt x="370048" y="206529"/>
                      <a:pt x="370048" y="206529"/>
                    </a:cubicBezTo>
                    <a:cubicBezTo>
                      <a:pt x="370048" y="206529"/>
                      <a:pt x="354147" y="238016"/>
                      <a:pt x="349604" y="241292"/>
                    </a:cubicBezTo>
                    <a:cubicBezTo>
                      <a:pt x="345063" y="244567"/>
                      <a:pt x="302583" y="204484"/>
                      <a:pt x="302583" y="204484"/>
                    </a:cubicBezTo>
                    <a:cubicBezTo>
                      <a:pt x="302583" y="204484"/>
                      <a:pt x="265062" y="184273"/>
                      <a:pt x="243291" y="179946"/>
                    </a:cubicBezTo>
                    <a:cubicBezTo>
                      <a:pt x="221520" y="175619"/>
                      <a:pt x="159471" y="179946"/>
                      <a:pt x="159471" y="179946"/>
                    </a:cubicBezTo>
                    <a:lnTo>
                      <a:pt x="49068" y="139049"/>
                    </a:lnTo>
                    <a:lnTo>
                      <a:pt x="0" y="155408"/>
                    </a:lnTo>
                    <a:lnTo>
                      <a:pt x="87912" y="421238"/>
                    </a:lnTo>
                    <a:lnTo>
                      <a:pt x="51114" y="658440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77" name="Полилиния: фигура 329">
                <a:extLst>
                  <a:ext uri="{FF2B5EF4-FFF2-40B4-BE49-F238E27FC236}">
                    <a16:creationId xmlns:a16="http://schemas.microsoft.com/office/drawing/2014/main" id="{208149BD-5BC0-477E-A448-63E5E629A834}"/>
                  </a:ext>
                </a:extLst>
              </p:cNvPr>
              <p:cNvSpPr/>
              <p:nvPr/>
            </p:nvSpPr>
            <p:spPr>
              <a:xfrm>
                <a:off x="1222946" y="1138837"/>
                <a:ext cx="768277" cy="806793"/>
              </a:xfrm>
              <a:custGeom>
                <a:avLst/>
                <a:gdLst>
                  <a:gd name="connsiteX0" fmla="*/ 648092 w 1055397"/>
                  <a:gd name="connsiteY0" fmla="*/ 1108306 h 1108305"/>
                  <a:gd name="connsiteX1" fmla="*/ 693071 w 1055397"/>
                  <a:gd name="connsiteY1" fmla="*/ 854745 h 1108305"/>
                  <a:gd name="connsiteX2" fmla="*/ 605158 w 1055397"/>
                  <a:gd name="connsiteY2" fmla="*/ 603229 h 1108305"/>
                  <a:gd name="connsiteX3" fmla="*/ 646046 w 1055397"/>
                  <a:gd name="connsiteY3" fmla="*/ 586870 h 1108305"/>
                  <a:gd name="connsiteX4" fmla="*/ 758494 w 1055397"/>
                  <a:gd name="connsiteY4" fmla="*/ 627767 h 1108305"/>
                  <a:gd name="connsiteX5" fmla="*/ 862758 w 1055397"/>
                  <a:gd name="connsiteY5" fmla="*/ 629812 h 1108305"/>
                  <a:gd name="connsiteX6" fmla="*/ 901784 w 1055397"/>
                  <a:gd name="connsiteY6" fmla="*/ 672769 h 1108305"/>
                  <a:gd name="connsiteX7" fmla="*/ 925634 w 1055397"/>
                  <a:gd name="connsiteY7" fmla="*/ 687166 h 1108305"/>
                  <a:gd name="connsiteX8" fmla="*/ 956984 w 1055397"/>
                  <a:gd name="connsiteY8" fmla="*/ 695262 h 1108305"/>
                  <a:gd name="connsiteX9" fmla="*/ 985427 w 1055397"/>
                  <a:gd name="connsiteY9" fmla="*/ 648216 h 1108305"/>
                  <a:gd name="connsiteX10" fmla="*/ 1016094 w 1055397"/>
                  <a:gd name="connsiteY10" fmla="*/ 666619 h 1108305"/>
                  <a:gd name="connsiteX11" fmla="*/ 1048807 w 1055397"/>
                  <a:gd name="connsiteY11" fmla="*/ 648216 h 1108305"/>
                  <a:gd name="connsiteX12" fmla="*/ 1052896 w 1055397"/>
                  <a:gd name="connsiteY12" fmla="*/ 593005 h 1108305"/>
                  <a:gd name="connsiteX13" fmla="*/ 1040626 w 1055397"/>
                  <a:gd name="connsiteY13" fmla="*/ 568467 h 1108305"/>
                  <a:gd name="connsiteX14" fmla="*/ 1009958 w 1055397"/>
                  <a:gd name="connsiteY14" fmla="*/ 545973 h 1108305"/>
                  <a:gd name="connsiteX15" fmla="*/ 983384 w 1055397"/>
                  <a:gd name="connsiteY15" fmla="*/ 539839 h 1108305"/>
                  <a:gd name="connsiteX16" fmla="*/ 960894 w 1055397"/>
                  <a:gd name="connsiteY16" fmla="*/ 554153 h 1108305"/>
                  <a:gd name="connsiteX17" fmla="*/ 942493 w 1055397"/>
                  <a:gd name="connsiteY17" fmla="*/ 578691 h 1108305"/>
                  <a:gd name="connsiteX18" fmla="*/ 922050 w 1055397"/>
                  <a:gd name="connsiteY18" fmla="*/ 562332 h 1108305"/>
                  <a:gd name="connsiteX19" fmla="*/ 907737 w 1055397"/>
                  <a:gd name="connsiteY19" fmla="*/ 484628 h 1108305"/>
                  <a:gd name="connsiteX20" fmla="*/ 942493 w 1055397"/>
                  <a:gd name="connsiteY20" fmla="*/ 478494 h 1108305"/>
                  <a:gd name="connsiteX21" fmla="*/ 987473 w 1055397"/>
                  <a:gd name="connsiteY21" fmla="*/ 488718 h 1108305"/>
                  <a:gd name="connsiteX22" fmla="*/ 995650 w 1055397"/>
                  <a:gd name="connsiteY22" fmla="*/ 449866 h 1108305"/>
                  <a:gd name="connsiteX23" fmla="*/ 635826 w 1055397"/>
                  <a:gd name="connsiteY23" fmla="*/ 200395 h 1108305"/>
                  <a:gd name="connsiteX24" fmla="*/ 629690 w 1055397"/>
                  <a:gd name="connsiteY24" fmla="*/ 122691 h 1108305"/>
                  <a:gd name="connsiteX25" fmla="*/ 574491 w 1055397"/>
                  <a:gd name="connsiteY25" fmla="*/ 57256 h 1108305"/>
                  <a:gd name="connsiteX26" fmla="*/ 494756 w 1055397"/>
                  <a:gd name="connsiteY26" fmla="*/ 87928 h 1108305"/>
                  <a:gd name="connsiteX27" fmla="*/ 337335 w 1055397"/>
                  <a:gd name="connsiteY27" fmla="*/ 0 h 1108305"/>
                  <a:gd name="connsiteX28" fmla="*/ 253511 w 1055397"/>
                  <a:gd name="connsiteY28" fmla="*/ 155408 h 1108305"/>
                  <a:gd name="connsiteX29" fmla="*/ 36798 w 1055397"/>
                  <a:gd name="connsiteY29" fmla="*/ 249471 h 1108305"/>
                  <a:gd name="connsiteX30" fmla="*/ 71554 w 1055397"/>
                  <a:gd name="connsiteY30" fmla="*/ 339444 h 1108305"/>
                  <a:gd name="connsiteX31" fmla="*/ 0 w 1055397"/>
                  <a:gd name="connsiteY31" fmla="*/ 366027 h 1108305"/>
                  <a:gd name="connsiteX32" fmla="*/ 38845 w 1055397"/>
                  <a:gd name="connsiteY32" fmla="*/ 466225 h 1108305"/>
                  <a:gd name="connsiteX33" fmla="*/ 104267 w 1055397"/>
                  <a:gd name="connsiteY33" fmla="*/ 478494 h 1108305"/>
                  <a:gd name="connsiteX34" fmla="*/ 151289 w 1055397"/>
                  <a:gd name="connsiteY34" fmla="*/ 515301 h 1108305"/>
                  <a:gd name="connsiteX35" fmla="*/ 171733 w 1055397"/>
                  <a:gd name="connsiteY35" fmla="*/ 558243 h 1108305"/>
                  <a:gd name="connsiteX36" fmla="*/ 226932 w 1055397"/>
                  <a:gd name="connsiteY36" fmla="*/ 558242 h 1108305"/>
                  <a:gd name="connsiteX37" fmla="*/ 265777 w 1055397"/>
                  <a:gd name="connsiteY37" fmla="*/ 525525 h 1108305"/>
                  <a:gd name="connsiteX38" fmla="*/ 312799 w 1055397"/>
                  <a:gd name="connsiteY38" fmla="*/ 498942 h 1108305"/>
                  <a:gd name="connsiteX39" fmla="*/ 365956 w 1055397"/>
                  <a:gd name="connsiteY39" fmla="*/ 523480 h 1108305"/>
                  <a:gd name="connsiteX40" fmla="*/ 419113 w 1055397"/>
                  <a:gd name="connsiteY40" fmla="*/ 568467 h 1108305"/>
                  <a:gd name="connsiteX41" fmla="*/ 449780 w 1055397"/>
                  <a:gd name="connsiteY41" fmla="*/ 635946 h 1108305"/>
                  <a:gd name="connsiteX42" fmla="*/ 368002 w 1055397"/>
                  <a:gd name="connsiteY42" fmla="*/ 674799 h 1108305"/>
                  <a:gd name="connsiteX43" fmla="*/ 382311 w 1055397"/>
                  <a:gd name="connsiteY43" fmla="*/ 734099 h 1108305"/>
                  <a:gd name="connsiteX44" fmla="*/ 429336 w 1055397"/>
                  <a:gd name="connsiteY44" fmla="*/ 756592 h 1108305"/>
                  <a:gd name="connsiteX45" fmla="*/ 517246 w 1055397"/>
                  <a:gd name="connsiteY45" fmla="*/ 965166 h 1108305"/>
                  <a:gd name="connsiteX46" fmla="*/ 517246 w 1055397"/>
                  <a:gd name="connsiteY46" fmla="*/ 1049005 h 1108305"/>
                  <a:gd name="connsiteX47" fmla="*/ 552002 w 1055397"/>
                  <a:gd name="connsiteY47" fmla="*/ 1085812 h 1108305"/>
                  <a:gd name="connsiteX48" fmla="*/ 605158 w 1055397"/>
                  <a:gd name="connsiteY48" fmla="*/ 1104216 h 1108305"/>
                  <a:gd name="connsiteX49" fmla="*/ 648092 w 1055397"/>
                  <a:gd name="connsiteY49" fmla="*/ 1108306 h 110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55397" h="1108305">
                    <a:moveTo>
                      <a:pt x="648092" y="1108306"/>
                    </a:moveTo>
                    <a:lnTo>
                      <a:pt x="693071" y="854745"/>
                    </a:lnTo>
                    <a:lnTo>
                      <a:pt x="605158" y="603229"/>
                    </a:lnTo>
                    <a:lnTo>
                      <a:pt x="646046" y="586870"/>
                    </a:lnTo>
                    <a:lnTo>
                      <a:pt x="758494" y="627767"/>
                    </a:lnTo>
                    <a:lnTo>
                      <a:pt x="862758" y="629812"/>
                    </a:lnTo>
                    <a:lnTo>
                      <a:pt x="901784" y="672769"/>
                    </a:lnTo>
                    <a:cubicBezTo>
                      <a:pt x="901784" y="672769"/>
                      <a:pt x="913084" y="680493"/>
                      <a:pt x="925634" y="687166"/>
                    </a:cubicBezTo>
                    <a:cubicBezTo>
                      <a:pt x="938184" y="693840"/>
                      <a:pt x="949484" y="701563"/>
                      <a:pt x="956984" y="695262"/>
                    </a:cubicBezTo>
                    <a:cubicBezTo>
                      <a:pt x="964484" y="688962"/>
                      <a:pt x="974130" y="653039"/>
                      <a:pt x="985427" y="648216"/>
                    </a:cubicBezTo>
                    <a:cubicBezTo>
                      <a:pt x="996723" y="643392"/>
                      <a:pt x="1004291" y="665412"/>
                      <a:pt x="1016094" y="666619"/>
                    </a:cubicBezTo>
                    <a:cubicBezTo>
                      <a:pt x="1027896" y="667826"/>
                      <a:pt x="1040325" y="661088"/>
                      <a:pt x="1048807" y="648216"/>
                    </a:cubicBezTo>
                    <a:cubicBezTo>
                      <a:pt x="1057289" y="635343"/>
                      <a:pt x="1056326" y="605577"/>
                      <a:pt x="1052896" y="593005"/>
                    </a:cubicBezTo>
                    <a:cubicBezTo>
                      <a:pt x="1049465" y="580432"/>
                      <a:pt x="1040626" y="568467"/>
                      <a:pt x="1040626" y="568467"/>
                    </a:cubicBezTo>
                    <a:lnTo>
                      <a:pt x="1009958" y="545973"/>
                    </a:lnTo>
                    <a:lnTo>
                      <a:pt x="983384" y="539839"/>
                    </a:lnTo>
                    <a:cubicBezTo>
                      <a:pt x="983384" y="539839"/>
                      <a:pt x="967203" y="548310"/>
                      <a:pt x="960894" y="554153"/>
                    </a:cubicBezTo>
                    <a:cubicBezTo>
                      <a:pt x="954586" y="559996"/>
                      <a:pt x="950954" y="577617"/>
                      <a:pt x="942493" y="578691"/>
                    </a:cubicBezTo>
                    <a:cubicBezTo>
                      <a:pt x="934033" y="579765"/>
                      <a:pt x="930150" y="575874"/>
                      <a:pt x="922050" y="562332"/>
                    </a:cubicBezTo>
                    <a:cubicBezTo>
                      <a:pt x="913951" y="548790"/>
                      <a:pt x="897959" y="498712"/>
                      <a:pt x="907737" y="484628"/>
                    </a:cubicBezTo>
                    <a:cubicBezTo>
                      <a:pt x="917515" y="470544"/>
                      <a:pt x="930284" y="478196"/>
                      <a:pt x="942493" y="478494"/>
                    </a:cubicBezTo>
                    <a:cubicBezTo>
                      <a:pt x="954703" y="478792"/>
                      <a:pt x="987473" y="488718"/>
                      <a:pt x="987473" y="488718"/>
                    </a:cubicBezTo>
                    <a:lnTo>
                      <a:pt x="995650" y="449866"/>
                    </a:lnTo>
                    <a:lnTo>
                      <a:pt x="635826" y="200395"/>
                    </a:lnTo>
                    <a:lnTo>
                      <a:pt x="629690" y="122691"/>
                    </a:lnTo>
                    <a:lnTo>
                      <a:pt x="574491" y="57256"/>
                    </a:lnTo>
                    <a:lnTo>
                      <a:pt x="494756" y="87928"/>
                    </a:lnTo>
                    <a:lnTo>
                      <a:pt x="337335" y="0"/>
                    </a:lnTo>
                    <a:lnTo>
                      <a:pt x="253511" y="155408"/>
                    </a:lnTo>
                    <a:lnTo>
                      <a:pt x="36798" y="249471"/>
                    </a:lnTo>
                    <a:lnTo>
                      <a:pt x="71554" y="339444"/>
                    </a:lnTo>
                    <a:lnTo>
                      <a:pt x="0" y="366027"/>
                    </a:lnTo>
                    <a:cubicBezTo>
                      <a:pt x="0" y="366027"/>
                      <a:pt x="17955" y="449464"/>
                      <a:pt x="38845" y="466225"/>
                    </a:cubicBezTo>
                    <a:cubicBezTo>
                      <a:pt x="59731" y="482985"/>
                      <a:pt x="86571" y="471170"/>
                      <a:pt x="104267" y="478494"/>
                    </a:cubicBezTo>
                    <a:cubicBezTo>
                      <a:pt x="121964" y="485817"/>
                      <a:pt x="141229" y="502743"/>
                      <a:pt x="151289" y="515301"/>
                    </a:cubicBezTo>
                    <a:cubicBezTo>
                      <a:pt x="161350" y="527859"/>
                      <a:pt x="158486" y="547604"/>
                      <a:pt x="171733" y="558243"/>
                    </a:cubicBezTo>
                    <a:cubicBezTo>
                      <a:pt x="184980" y="568881"/>
                      <a:pt x="210461" y="564484"/>
                      <a:pt x="226932" y="558242"/>
                    </a:cubicBezTo>
                    <a:cubicBezTo>
                      <a:pt x="243408" y="552001"/>
                      <a:pt x="253199" y="534217"/>
                      <a:pt x="265777" y="525525"/>
                    </a:cubicBezTo>
                    <a:cubicBezTo>
                      <a:pt x="278355" y="516833"/>
                      <a:pt x="294334" y="499370"/>
                      <a:pt x="312799" y="498942"/>
                    </a:cubicBezTo>
                    <a:cubicBezTo>
                      <a:pt x="331267" y="498514"/>
                      <a:pt x="365956" y="523480"/>
                      <a:pt x="365956" y="523480"/>
                    </a:cubicBezTo>
                    <a:cubicBezTo>
                      <a:pt x="365956" y="523480"/>
                      <a:pt x="406107" y="551268"/>
                      <a:pt x="419113" y="568467"/>
                    </a:cubicBezTo>
                    <a:cubicBezTo>
                      <a:pt x="432119" y="585666"/>
                      <a:pt x="449780" y="635946"/>
                      <a:pt x="449780" y="635946"/>
                    </a:cubicBezTo>
                    <a:cubicBezTo>
                      <a:pt x="449780" y="635946"/>
                      <a:pt x="377790" y="654282"/>
                      <a:pt x="368002" y="674799"/>
                    </a:cubicBezTo>
                    <a:cubicBezTo>
                      <a:pt x="358214" y="695315"/>
                      <a:pt x="371630" y="720911"/>
                      <a:pt x="382311" y="734099"/>
                    </a:cubicBezTo>
                    <a:cubicBezTo>
                      <a:pt x="392991" y="747287"/>
                      <a:pt x="429336" y="756592"/>
                      <a:pt x="429336" y="756592"/>
                    </a:cubicBezTo>
                    <a:cubicBezTo>
                      <a:pt x="429336" y="756592"/>
                      <a:pt x="508027" y="919561"/>
                      <a:pt x="517246" y="965166"/>
                    </a:cubicBezTo>
                    <a:cubicBezTo>
                      <a:pt x="526464" y="1010772"/>
                      <a:pt x="509794" y="1030262"/>
                      <a:pt x="517246" y="1049005"/>
                    </a:cubicBezTo>
                    <a:cubicBezTo>
                      <a:pt x="524697" y="1067748"/>
                      <a:pt x="538535" y="1077111"/>
                      <a:pt x="552002" y="1085812"/>
                    </a:cubicBezTo>
                    <a:cubicBezTo>
                      <a:pt x="565467" y="1094513"/>
                      <a:pt x="605158" y="1104216"/>
                      <a:pt x="605158" y="1104216"/>
                    </a:cubicBezTo>
                    <a:lnTo>
                      <a:pt x="648092" y="1108306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78" name="Полилиния: фигура 330">
                <a:extLst>
                  <a:ext uri="{FF2B5EF4-FFF2-40B4-BE49-F238E27FC236}">
                    <a16:creationId xmlns:a16="http://schemas.microsoft.com/office/drawing/2014/main" id="{CCE87EB3-84FF-4BCE-B981-444020560F0D}"/>
                  </a:ext>
                </a:extLst>
              </p:cNvPr>
              <p:cNvSpPr/>
              <p:nvPr/>
            </p:nvSpPr>
            <p:spPr>
              <a:xfrm>
                <a:off x="1155974" y="1517200"/>
                <a:ext cx="756370" cy="837780"/>
              </a:xfrm>
              <a:custGeom>
                <a:avLst/>
                <a:gdLst>
                  <a:gd name="connsiteX0" fmla="*/ 0 w 1039035"/>
                  <a:gd name="connsiteY0" fmla="*/ 803248 h 1150870"/>
                  <a:gd name="connsiteX1" fmla="*/ 75643 w 1039035"/>
                  <a:gd name="connsiteY1" fmla="*/ 893221 h 1150870"/>
                  <a:gd name="connsiteX2" fmla="*/ 179910 w 1039035"/>
                  <a:gd name="connsiteY2" fmla="*/ 956611 h 1150870"/>
                  <a:gd name="connsiteX3" fmla="*/ 415024 w 1039035"/>
                  <a:gd name="connsiteY3" fmla="*/ 1060898 h 1150870"/>
                  <a:gd name="connsiteX4" fmla="*/ 707380 w 1039035"/>
                  <a:gd name="connsiteY4" fmla="*/ 1150871 h 1150870"/>
                  <a:gd name="connsiteX5" fmla="*/ 709426 w 1039035"/>
                  <a:gd name="connsiteY5" fmla="*/ 1138602 h 1150870"/>
                  <a:gd name="connsiteX6" fmla="*/ 752359 w 1039035"/>
                  <a:gd name="connsiteY6" fmla="*/ 969076 h 1150870"/>
                  <a:gd name="connsiteX7" fmla="*/ 792874 w 1039035"/>
                  <a:gd name="connsiteY7" fmla="*/ 991013 h 1150870"/>
                  <a:gd name="connsiteX8" fmla="*/ 821316 w 1039035"/>
                  <a:gd name="connsiteY8" fmla="*/ 973541 h 1150870"/>
                  <a:gd name="connsiteX9" fmla="*/ 864804 w 1039035"/>
                  <a:gd name="connsiteY9" fmla="*/ 987283 h 1150870"/>
                  <a:gd name="connsiteX10" fmla="*/ 903830 w 1039035"/>
                  <a:gd name="connsiteY10" fmla="*/ 935802 h 1150870"/>
                  <a:gd name="connsiteX11" fmla="*/ 860715 w 1039035"/>
                  <a:gd name="connsiteY11" fmla="*/ 897310 h 1150870"/>
                  <a:gd name="connsiteX12" fmla="*/ 901606 w 1039035"/>
                  <a:gd name="connsiteY12" fmla="*/ 801203 h 1150870"/>
                  <a:gd name="connsiteX13" fmla="*/ 1009963 w 1039035"/>
                  <a:gd name="connsiteY13" fmla="*/ 797113 h 1150870"/>
                  <a:gd name="connsiteX14" fmla="*/ 1038583 w 1039035"/>
                  <a:gd name="connsiteY14" fmla="*/ 707140 h 1150870"/>
                  <a:gd name="connsiteX15" fmla="*/ 995650 w 1039035"/>
                  <a:gd name="connsiteY15" fmla="*/ 656019 h 1150870"/>
                  <a:gd name="connsiteX16" fmla="*/ 866850 w 1039035"/>
                  <a:gd name="connsiteY16" fmla="*/ 651929 h 1150870"/>
                  <a:gd name="connsiteX17" fmla="*/ 834137 w 1039035"/>
                  <a:gd name="connsiteY17" fmla="*/ 588539 h 1150870"/>
                  <a:gd name="connsiteX18" fmla="*/ 746228 w 1039035"/>
                  <a:gd name="connsiteY18" fmla="*/ 590584 h 1150870"/>
                  <a:gd name="connsiteX19" fmla="*/ 654226 w 1039035"/>
                  <a:gd name="connsiteY19" fmla="*/ 566046 h 1150870"/>
                  <a:gd name="connsiteX20" fmla="*/ 607204 w 1039035"/>
                  <a:gd name="connsiteY20" fmla="*/ 523104 h 1150870"/>
                  <a:gd name="connsiteX21" fmla="*/ 607204 w 1039035"/>
                  <a:gd name="connsiteY21" fmla="*/ 455624 h 1150870"/>
                  <a:gd name="connsiteX22" fmla="*/ 521338 w 1039035"/>
                  <a:gd name="connsiteY22" fmla="*/ 236826 h 1150870"/>
                  <a:gd name="connsiteX23" fmla="*/ 472269 w 1039035"/>
                  <a:gd name="connsiteY23" fmla="*/ 208198 h 1150870"/>
                  <a:gd name="connsiteX24" fmla="*/ 460004 w 1039035"/>
                  <a:gd name="connsiteY24" fmla="*/ 159122 h 1150870"/>
                  <a:gd name="connsiteX25" fmla="*/ 539735 w 1039035"/>
                  <a:gd name="connsiteY25" fmla="*/ 110045 h 1150870"/>
                  <a:gd name="connsiteX26" fmla="*/ 509068 w 1039035"/>
                  <a:gd name="connsiteY26" fmla="*/ 34386 h 1150870"/>
                  <a:gd name="connsiteX27" fmla="*/ 448849 w 1039035"/>
                  <a:gd name="connsiteY27" fmla="*/ 0 h 1150870"/>
                  <a:gd name="connsiteX28" fmla="*/ 196269 w 1039035"/>
                  <a:gd name="connsiteY28" fmla="*/ 496521 h 1150870"/>
                  <a:gd name="connsiteX29" fmla="*/ 79735 w 1039035"/>
                  <a:gd name="connsiteY29" fmla="*/ 709185 h 1150870"/>
                  <a:gd name="connsiteX30" fmla="*/ 0 w 1039035"/>
                  <a:gd name="connsiteY30" fmla="*/ 803248 h 115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39035" h="1150870">
                    <a:moveTo>
                      <a:pt x="0" y="803248"/>
                    </a:moveTo>
                    <a:lnTo>
                      <a:pt x="75643" y="893221"/>
                    </a:lnTo>
                    <a:lnTo>
                      <a:pt x="179910" y="956611"/>
                    </a:lnTo>
                    <a:lnTo>
                      <a:pt x="415024" y="1060898"/>
                    </a:lnTo>
                    <a:lnTo>
                      <a:pt x="707380" y="1150871"/>
                    </a:lnTo>
                    <a:lnTo>
                      <a:pt x="709426" y="1138602"/>
                    </a:lnTo>
                    <a:lnTo>
                      <a:pt x="752359" y="969076"/>
                    </a:lnTo>
                    <a:lnTo>
                      <a:pt x="792874" y="991013"/>
                    </a:lnTo>
                    <a:lnTo>
                      <a:pt x="821316" y="973541"/>
                    </a:lnTo>
                    <a:lnTo>
                      <a:pt x="864804" y="987283"/>
                    </a:lnTo>
                    <a:lnTo>
                      <a:pt x="903830" y="935802"/>
                    </a:lnTo>
                    <a:lnTo>
                      <a:pt x="860715" y="897310"/>
                    </a:lnTo>
                    <a:lnTo>
                      <a:pt x="901606" y="801203"/>
                    </a:lnTo>
                    <a:lnTo>
                      <a:pt x="1009963" y="797113"/>
                    </a:lnTo>
                    <a:cubicBezTo>
                      <a:pt x="1009963" y="797113"/>
                      <a:pt x="1043274" y="730857"/>
                      <a:pt x="1038583" y="707140"/>
                    </a:cubicBezTo>
                    <a:cubicBezTo>
                      <a:pt x="1033893" y="683423"/>
                      <a:pt x="1022048" y="668835"/>
                      <a:pt x="995650" y="656019"/>
                    </a:cubicBezTo>
                    <a:cubicBezTo>
                      <a:pt x="969252" y="643202"/>
                      <a:pt x="892243" y="667959"/>
                      <a:pt x="866850" y="651929"/>
                    </a:cubicBezTo>
                    <a:cubicBezTo>
                      <a:pt x="841458" y="635899"/>
                      <a:pt x="854680" y="600731"/>
                      <a:pt x="834137" y="588539"/>
                    </a:cubicBezTo>
                    <a:cubicBezTo>
                      <a:pt x="813594" y="576347"/>
                      <a:pt x="746228" y="590584"/>
                      <a:pt x="746228" y="590584"/>
                    </a:cubicBezTo>
                    <a:cubicBezTo>
                      <a:pt x="746228" y="590584"/>
                      <a:pt x="675137" y="577480"/>
                      <a:pt x="654226" y="566046"/>
                    </a:cubicBezTo>
                    <a:cubicBezTo>
                      <a:pt x="633316" y="554611"/>
                      <a:pt x="614068" y="541621"/>
                      <a:pt x="607204" y="523104"/>
                    </a:cubicBezTo>
                    <a:cubicBezTo>
                      <a:pt x="600341" y="504587"/>
                      <a:pt x="613732" y="501078"/>
                      <a:pt x="607204" y="455624"/>
                    </a:cubicBezTo>
                    <a:cubicBezTo>
                      <a:pt x="600676" y="410171"/>
                      <a:pt x="521338" y="236826"/>
                      <a:pt x="521338" y="236826"/>
                    </a:cubicBezTo>
                    <a:cubicBezTo>
                      <a:pt x="521338" y="236826"/>
                      <a:pt x="480426" y="223678"/>
                      <a:pt x="472269" y="208198"/>
                    </a:cubicBezTo>
                    <a:cubicBezTo>
                      <a:pt x="464113" y="192718"/>
                      <a:pt x="451451" y="175702"/>
                      <a:pt x="460004" y="159122"/>
                    </a:cubicBezTo>
                    <a:cubicBezTo>
                      <a:pt x="468556" y="142541"/>
                      <a:pt x="539735" y="110045"/>
                      <a:pt x="539735" y="110045"/>
                    </a:cubicBezTo>
                    <a:lnTo>
                      <a:pt x="509068" y="34386"/>
                    </a:lnTo>
                    <a:lnTo>
                      <a:pt x="448849" y="0"/>
                    </a:lnTo>
                    <a:lnTo>
                      <a:pt x="196269" y="496521"/>
                    </a:lnTo>
                    <a:lnTo>
                      <a:pt x="79735" y="709185"/>
                    </a:lnTo>
                    <a:lnTo>
                      <a:pt x="0" y="803248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79" name="Полилиния: фигура 331">
                <a:extLst>
                  <a:ext uri="{FF2B5EF4-FFF2-40B4-BE49-F238E27FC236}">
                    <a16:creationId xmlns:a16="http://schemas.microsoft.com/office/drawing/2014/main" id="{1FA71A19-D9F7-4021-949F-4E93C6C6C1BE}"/>
                  </a:ext>
                </a:extLst>
              </p:cNvPr>
              <p:cNvSpPr/>
              <p:nvPr/>
            </p:nvSpPr>
            <p:spPr>
              <a:xfrm>
                <a:off x="751164" y="1646574"/>
                <a:ext cx="1073042" cy="1297873"/>
              </a:xfrm>
              <a:custGeom>
                <a:avLst/>
                <a:gdLst>
                  <a:gd name="connsiteX0" fmla="*/ 1263477 w 1474054"/>
                  <a:gd name="connsiteY0" fmla="*/ 975194 h 1782906"/>
                  <a:gd name="connsiteX1" fmla="*/ 1328897 w 1474054"/>
                  <a:gd name="connsiteY1" fmla="*/ 1001777 h 1782906"/>
                  <a:gd name="connsiteX2" fmla="*/ 1318825 w 1474054"/>
                  <a:gd name="connsiteY2" fmla="*/ 1059600 h 1782906"/>
                  <a:gd name="connsiteX3" fmla="*/ 1292817 w 1474054"/>
                  <a:gd name="connsiteY3" fmla="*/ 1047532 h 1782906"/>
                  <a:gd name="connsiteX4" fmla="*/ 1270066 w 1474054"/>
                  <a:gd name="connsiteY4" fmla="*/ 1064783 h 1782906"/>
                  <a:gd name="connsiteX5" fmla="*/ 1240753 w 1474054"/>
                  <a:gd name="connsiteY5" fmla="*/ 1058425 h 1782906"/>
                  <a:gd name="connsiteX6" fmla="*/ 1229470 w 1474054"/>
                  <a:gd name="connsiteY6" fmla="*/ 1091013 h 1782906"/>
                  <a:gd name="connsiteX7" fmla="*/ 1259388 w 1474054"/>
                  <a:gd name="connsiteY7" fmla="*/ 1085615 h 1782906"/>
                  <a:gd name="connsiteX8" fmla="*/ 1243030 w 1474054"/>
                  <a:gd name="connsiteY8" fmla="*/ 1200126 h 1782906"/>
                  <a:gd name="connsiteX9" fmla="*/ 1183936 w 1474054"/>
                  <a:gd name="connsiteY9" fmla="*/ 1256645 h 1782906"/>
                  <a:gd name="connsiteX10" fmla="*/ 1196008 w 1474054"/>
                  <a:gd name="connsiteY10" fmla="*/ 1324862 h 1782906"/>
                  <a:gd name="connsiteX11" fmla="*/ 1263477 w 1474054"/>
                  <a:gd name="connsiteY11" fmla="*/ 1380073 h 1782906"/>
                  <a:gd name="connsiteX12" fmla="*/ 1285964 w 1474054"/>
                  <a:gd name="connsiteY12" fmla="*/ 1465956 h 1782906"/>
                  <a:gd name="connsiteX13" fmla="*/ 1326854 w 1474054"/>
                  <a:gd name="connsiteY13" fmla="*/ 1478225 h 1782906"/>
                  <a:gd name="connsiteX14" fmla="*/ 1394320 w 1474054"/>
                  <a:gd name="connsiteY14" fmla="*/ 1465956 h 1782906"/>
                  <a:gd name="connsiteX15" fmla="*/ 1402497 w 1474054"/>
                  <a:gd name="connsiteY15" fmla="*/ 1443463 h 1782906"/>
                  <a:gd name="connsiteX16" fmla="*/ 1443388 w 1474054"/>
                  <a:gd name="connsiteY16" fmla="*/ 1441418 h 1782906"/>
                  <a:gd name="connsiteX17" fmla="*/ 1422944 w 1474054"/>
                  <a:gd name="connsiteY17" fmla="*/ 1523212 h 1782906"/>
                  <a:gd name="connsiteX18" fmla="*/ 1474055 w 1474054"/>
                  <a:gd name="connsiteY18" fmla="*/ 1537526 h 1782906"/>
                  <a:gd name="connsiteX19" fmla="*/ 1429075 w 1474054"/>
                  <a:gd name="connsiteY19" fmla="*/ 1643857 h 1782906"/>
                  <a:gd name="connsiteX20" fmla="*/ 1455654 w 1474054"/>
                  <a:gd name="connsiteY20" fmla="*/ 1690889 h 1782906"/>
                  <a:gd name="connsiteX21" fmla="*/ 1424987 w 1474054"/>
                  <a:gd name="connsiteY21" fmla="*/ 1764503 h 1782906"/>
                  <a:gd name="connsiteX22" fmla="*/ 1367744 w 1474054"/>
                  <a:gd name="connsiteY22" fmla="*/ 1739965 h 1782906"/>
                  <a:gd name="connsiteX23" fmla="*/ 1261431 w 1474054"/>
                  <a:gd name="connsiteY23" fmla="*/ 1782907 h 1782906"/>
                  <a:gd name="connsiteX24" fmla="*/ 1212363 w 1474054"/>
                  <a:gd name="connsiteY24" fmla="*/ 1744055 h 1782906"/>
                  <a:gd name="connsiteX25" fmla="*/ 1128542 w 1474054"/>
                  <a:gd name="connsiteY25" fmla="*/ 1766548 h 1782906"/>
                  <a:gd name="connsiteX26" fmla="*/ 1091740 w 1474054"/>
                  <a:gd name="connsiteY26" fmla="*/ 1715427 h 1782906"/>
                  <a:gd name="connsiteX27" fmla="*/ 1133561 w 1474054"/>
                  <a:gd name="connsiteY27" fmla="*/ 1593864 h 1782906"/>
                  <a:gd name="connsiteX28" fmla="*/ 825963 w 1474054"/>
                  <a:gd name="connsiteY28" fmla="*/ 1482511 h 1782906"/>
                  <a:gd name="connsiteX29" fmla="*/ 836183 w 1474054"/>
                  <a:gd name="connsiteY29" fmla="*/ 1582512 h 1782906"/>
                  <a:gd name="connsiteX30" fmla="*/ 746228 w 1474054"/>
                  <a:gd name="connsiteY30" fmla="*/ 1555929 h 1782906"/>
                  <a:gd name="connsiteX31" fmla="*/ 768717 w 1474054"/>
                  <a:gd name="connsiteY31" fmla="*/ 1523212 h 1782906"/>
                  <a:gd name="connsiteX32" fmla="*/ 744182 w 1474054"/>
                  <a:gd name="connsiteY32" fmla="*/ 1525257 h 1782906"/>
                  <a:gd name="connsiteX33" fmla="*/ 758494 w 1474054"/>
                  <a:gd name="connsiteY33" fmla="*/ 1437328 h 1782906"/>
                  <a:gd name="connsiteX34" fmla="*/ 714073 w 1474054"/>
                  <a:gd name="connsiteY34" fmla="*/ 1399604 h 1782906"/>
                  <a:gd name="connsiteX35" fmla="*/ 574495 w 1474054"/>
                  <a:gd name="connsiteY35" fmla="*/ 1433239 h 1782906"/>
                  <a:gd name="connsiteX36" fmla="*/ 529515 w 1474054"/>
                  <a:gd name="connsiteY36" fmla="*/ 1412790 h 1782906"/>
                  <a:gd name="connsiteX37" fmla="*/ 541782 w 1474054"/>
                  <a:gd name="connsiteY37" fmla="*/ 1382117 h 1782906"/>
                  <a:gd name="connsiteX38" fmla="*/ 472269 w 1474054"/>
                  <a:gd name="connsiteY38" fmla="*/ 1324862 h 1782906"/>
                  <a:gd name="connsiteX39" fmla="*/ 459073 w 1474054"/>
                  <a:gd name="connsiteY39" fmla="*/ 1406295 h 1782906"/>
                  <a:gd name="connsiteX40" fmla="*/ 400715 w 1474054"/>
                  <a:gd name="connsiteY40" fmla="*/ 1406656 h 1782906"/>
                  <a:gd name="connsiteX41" fmla="*/ 368560 w 1474054"/>
                  <a:gd name="connsiteY41" fmla="*/ 1396628 h 1782906"/>
                  <a:gd name="connsiteX42" fmla="*/ 341424 w 1474054"/>
                  <a:gd name="connsiteY42" fmla="*/ 1396433 h 1782906"/>
                  <a:gd name="connsiteX43" fmla="*/ 312248 w 1474054"/>
                  <a:gd name="connsiteY43" fmla="*/ 1338260 h 1782906"/>
                  <a:gd name="connsiteX44" fmla="*/ 210581 w 1474054"/>
                  <a:gd name="connsiteY44" fmla="*/ 1331750 h 1782906"/>
                  <a:gd name="connsiteX45" fmla="*/ 219871 w 1474054"/>
                  <a:gd name="connsiteY45" fmla="*/ 1273758 h 1782906"/>
                  <a:gd name="connsiteX46" fmla="*/ 115980 w 1474054"/>
                  <a:gd name="connsiteY46" fmla="*/ 1299032 h 1782906"/>
                  <a:gd name="connsiteX47" fmla="*/ 83824 w 1474054"/>
                  <a:gd name="connsiteY47" fmla="*/ 1324863 h 1782906"/>
                  <a:gd name="connsiteX48" fmla="*/ 12266 w 1474054"/>
                  <a:gd name="connsiteY48" fmla="*/ 1253294 h 1782906"/>
                  <a:gd name="connsiteX49" fmla="*/ 44227 w 1474054"/>
                  <a:gd name="connsiteY49" fmla="*/ 1180807 h 1782906"/>
                  <a:gd name="connsiteX50" fmla="*/ 0 w 1474054"/>
                  <a:gd name="connsiteY50" fmla="*/ 1114244 h 1782906"/>
                  <a:gd name="connsiteX51" fmla="*/ 53157 w 1474054"/>
                  <a:gd name="connsiteY51" fmla="*/ 699141 h 1782906"/>
                  <a:gd name="connsiteX52" fmla="*/ 6135 w 1474054"/>
                  <a:gd name="connsiteY52" fmla="*/ 519195 h 1782906"/>
                  <a:gd name="connsiteX53" fmla="*/ 14688 w 1474054"/>
                  <a:gd name="connsiteY53" fmla="*/ 302081 h 1782906"/>
                  <a:gd name="connsiteX54" fmla="*/ 83824 w 1474054"/>
                  <a:gd name="connsiteY54" fmla="*/ 275858 h 1782906"/>
                  <a:gd name="connsiteX55" fmla="*/ 62087 w 1474054"/>
                  <a:gd name="connsiteY55" fmla="*/ 242960 h 1782906"/>
                  <a:gd name="connsiteX56" fmla="*/ 102420 w 1474054"/>
                  <a:gd name="connsiteY56" fmla="*/ 197418 h 1782906"/>
                  <a:gd name="connsiteX57" fmla="*/ 159467 w 1474054"/>
                  <a:gd name="connsiteY57" fmla="*/ 202244 h 1782906"/>
                  <a:gd name="connsiteX58" fmla="*/ 78441 w 1474054"/>
                  <a:gd name="connsiteY58" fmla="*/ 21757 h 1782906"/>
                  <a:gd name="connsiteX59" fmla="*/ 122487 w 1474054"/>
                  <a:gd name="connsiteY59" fmla="*/ 0 h 1782906"/>
                  <a:gd name="connsiteX60" fmla="*/ 443649 w 1474054"/>
                  <a:gd name="connsiteY60" fmla="*/ 498746 h 1782906"/>
                  <a:gd name="connsiteX61" fmla="*/ 574495 w 1474054"/>
                  <a:gd name="connsiteY61" fmla="*/ 643930 h 1782906"/>
                  <a:gd name="connsiteX62" fmla="*/ 641960 w 1474054"/>
                  <a:gd name="connsiteY62" fmla="*/ 725724 h 1782906"/>
                  <a:gd name="connsiteX63" fmla="*/ 917961 w 1474054"/>
                  <a:gd name="connsiteY63" fmla="*/ 858639 h 1782906"/>
                  <a:gd name="connsiteX64" fmla="*/ 1273697 w 1474054"/>
                  <a:gd name="connsiteY64" fmla="*/ 979285 h 1782906"/>
                  <a:gd name="connsiteX65" fmla="*/ 1263477 w 1474054"/>
                  <a:gd name="connsiteY65" fmla="*/ 975195 h 178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474054" h="1782906">
                    <a:moveTo>
                      <a:pt x="1263477" y="975194"/>
                    </a:moveTo>
                    <a:lnTo>
                      <a:pt x="1328897" y="1001777"/>
                    </a:lnTo>
                    <a:lnTo>
                      <a:pt x="1318825" y="1059600"/>
                    </a:lnTo>
                    <a:lnTo>
                      <a:pt x="1292817" y="1047532"/>
                    </a:lnTo>
                    <a:lnTo>
                      <a:pt x="1270066" y="1064783"/>
                    </a:lnTo>
                    <a:lnTo>
                      <a:pt x="1240753" y="1058425"/>
                    </a:lnTo>
                    <a:lnTo>
                      <a:pt x="1229470" y="1091013"/>
                    </a:lnTo>
                    <a:lnTo>
                      <a:pt x="1259388" y="1085615"/>
                    </a:lnTo>
                    <a:lnTo>
                      <a:pt x="1243030" y="1200126"/>
                    </a:lnTo>
                    <a:lnTo>
                      <a:pt x="1183936" y="1256645"/>
                    </a:lnTo>
                    <a:lnTo>
                      <a:pt x="1196008" y="1324862"/>
                    </a:lnTo>
                    <a:lnTo>
                      <a:pt x="1263477" y="1380073"/>
                    </a:lnTo>
                    <a:lnTo>
                      <a:pt x="1285964" y="1465956"/>
                    </a:lnTo>
                    <a:lnTo>
                      <a:pt x="1326854" y="1478225"/>
                    </a:lnTo>
                    <a:lnTo>
                      <a:pt x="1394320" y="1465956"/>
                    </a:lnTo>
                    <a:lnTo>
                      <a:pt x="1402497" y="1443463"/>
                    </a:lnTo>
                    <a:lnTo>
                      <a:pt x="1443388" y="1441418"/>
                    </a:lnTo>
                    <a:lnTo>
                      <a:pt x="1422944" y="1523212"/>
                    </a:lnTo>
                    <a:lnTo>
                      <a:pt x="1474055" y="1537526"/>
                    </a:lnTo>
                    <a:lnTo>
                      <a:pt x="1429075" y="1643857"/>
                    </a:lnTo>
                    <a:lnTo>
                      <a:pt x="1455654" y="1690889"/>
                    </a:lnTo>
                    <a:lnTo>
                      <a:pt x="1424987" y="1764503"/>
                    </a:lnTo>
                    <a:lnTo>
                      <a:pt x="1367744" y="1739965"/>
                    </a:lnTo>
                    <a:lnTo>
                      <a:pt x="1261431" y="1782907"/>
                    </a:lnTo>
                    <a:lnTo>
                      <a:pt x="1212363" y="1744055"/>
                    </a:lnTo>
                    <a:lnTo>
                      <a:pt x="1128542" y="1766548"/>
                    </a:lnTo>
                    <a:lnTo>
                      <a:pt x="1091740" y="1715427"/>
                    </a:lnTo>
                    <a:lnTo>
                      <a:pt x="1133561" y="1593864"/>
                    </a:lnTo>
                    <a:lnTo>
                      <a:pt x="825963" y="1482511"/>
                    </a:lnTo>
                    <a:lnTo>
                      <a:pt x="836183" y="1582512"/>
                    </a:lnTo>
                    <a:lnTo>
                      <a:pt x="746228" y="1555929"/>
                    </a:lnTo>
                    <a:lnTo>
                      <a:pt x="768717" y="1523212"/>
                    </a:lnTo>
                    <a:lnTo>
                      <a:pt x="744182" y="1525257"/>
                    </a:lnTo>
                    <a:lnTo>
                      <a:pt x="758494" y="1437328"/>
                    </a:lnTo>
                    <a:lnTo>
                      <a:pt x="714073" y="1399604"/>
                    </a:lnTo>
                    <a:lnTo>
                      <a:pt x="574495" y="1433239"/>
                    </a:lnTo>
                    <a:lnTo>
                      <a:pt x="529515" y="1412790"/>
                    </a:lnTo>
                    <a:lnTo>
                      <a:pt x="541782" y="1382117"/>
                    </a:lnTo>
                    <a:lnTo>
                      <a:pt x="472269" y="1324862"/>
                    </a:lnTo>
                    <a:lnTo>
                      <a:pt x="459073" y="1406295"/>
                    </a:lnTo>
                    <a:lnTo>
                      <a:pt x="400715" y="1406656"/>
                    </a:lnTo>
                    <a:cubicBezTo>
                      <a:pt x="400715" y="1406656"/>
                      <a:pt x="380826" y="1396628"/>
                      <a:pt x="368560" y="1396628"/>
                    </a:cubicBezTo>
                    <a:cubicBezTo>
                      <a:pt x="356294" y="1396628"/>
                      <a:pt x="341424" y="1396433"/>
                      <a:pt x="341424" y="1396433"/>
                    </a:cubicBezTo>
                    <a:lnTo>
                      <a:pt x="312248" y="1338260"/>
                    </a:lnTo>
                    <a:lnTo>
                      <a:pt x="210581" y="1331750"/>
                    </a:lnTo>
                    <a:lnTo>
                      <a:pt x="219871" y="1273758"/>
                    </a:lnTo>
                    <a:lnTo>
                      <a:pt x="115980" y="1299032"/>
                    </a:lnTo>
                    <a:lnTo>
                      <a:pt x="83824" y="1324863"/>
                    </a:lnTo>
                    <a:lnTo>
                      <a:pt x="12266" y="1253294"/>
                    </a:lnTo>
                    <a:lnTo>
                      <a:pt x="44227" y="1180807"/>
                    </a:lnTo>
                    <a:lnTo>
                      <a:pt x="0" y="1114244"/>
                    </a:lnTo>
                    <a:lnTo>
                      <a:pt x="53157" y="699141"/>
                    </a:lnTo>
                    <a:lnTo>
                      <a:pt x="6135" y="519195"/>
                    </a:lnTo>
                    <a:lnTo>
                      <a:pt x="14688" y="302081"/>
                    </a:lnTo>
                    <a:lnTo>
                      <a:pt x="83824" y="275858"/>
                    </a:lnTo>
                    <a:lnTo>
                      <a:pt x="62087" y="242960"/>
                    </a:lnTo>
                    <a:lnTo>
                      <a:pt x="102420" y="197418"/>
                    </a:lnTo>
                    <a:lnTo>
                      <a:pt x="159467" y="202244"/>
                    </a:lnTo>
                    <a:lnTo>
                      <a:pt x="78441" y="21757"/>
                    </a:lnTo>
                    <a:lnTo>
                      <a:pt x="122487" y="0"/>
                    </a:lnTo>
                    <a:cubicBezTo>
                      <a:pt x="122487" y="0"/>
                      <a:pt x="370753" y="403307"/>
                      <a:pt x="443649" y="498746"/>
                    </a:cubicBezTo>
                    <a:cubicBezTo>
                      <a:pt x="516545" y="594186"/>
                      <a:pt x="544964" y="609684"/>
                      <a:pt x="574495" y="643930"/>
                    </a:cubicBezTo>
                    <a:cubicBezTo>
                      <a:pt x="604026" y="678177"/>
                      <a:pt x="641960" y="725724"/>
                      <a:pt x="641960" y="725724"/>
                    </a:cubicBezTo>
                    <a:cubicBezTo>
                      <a:pt x="641960" y="725724"/>
                      <a:pt x="823266" y="819947"/>
                      <a:pt x="917961" y="858639"/>
                    </a:cubicBezTo>
                    <a:cubicBezTo>
                      <a:pt x="1012656" y="897331"/>
                      <a:pt x="1273697" y="979285"/>
                      <a:pt x="1273697" y="979285"/>
                    </a:cubicBezTo>
                    <a:lnTo>
                      <a:pt x="1263477" y="975195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rPr>
                  <a:t> </a:t>
                </a:r>
                <a:endParaRPr kumimoji="0" lang="ru-RU" sz="1885" b="0" i="0" u="none" strike="noStrike" kern="0" cap="none" spc="0" normalizeH="0" baseline="0" noProof="0" dirty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Группа 126">
              <a:extLst>
                <a:ext uri="{FF2B5EF4-FFF2-40B4-BE49-F238E27FC236}">
                  <a16:creationId xmlns:a16="http://schemas.microsoft.com/office/drawing/2014/main" id="{2F1AB251-53FA-4144-BD1A-145B5D83CDE2}"/>
                </a:ext>
              </a:extLst>
            </p:cNvPr>
            <p:cNvGrpSpPr/>
            <p:nvPr/>
          </p:nvGrpSpPr>
          <p:grpSpPr>
            <a:xfrm>
              <a:off x="958071" y="673379"/>
              <a:ext cx="386847" cy="670272"/>
              <a:chOff x="3498915" y="1840377"/>
              <a:chExt cx="1263421" cy="2189067"/>
            </a:xfrm>
            <a:solidFill>
              <a:schemeClr val="bg1"/>
            </a:solidFill>
          </p:grpSpPr>
          <p:sp>
            <p:nvSpPr>
              <p:cNvPr id="260" name="Полилиния: фигура 312">
                <a:extLst>
                  <a:ext uri="{FF2B5EF4-FFF2-40B4-BE49-F238E27FC236}">
                    <a16:creationId xmlns:a16="http://schemas.microsoft.com/office/drawing/2014/main" id="{1937EAB4-CC17-4C98-B552-7A8B1F00FC29}"/>
                  </a:ext>
                </a:extLst>
              </p:cNvPr>
              <p:cNvSpPr/>
              <p:nvPr/>
            </p:nvSpPr>
            <p:spPr>
              <a:xfrm>
                <a:off x="4270388" y="2264782"/>
                <a:ext cx="387734" cy="451145"/>
              </a:xfrm>
              <a:custGeom>
                <a:avLst/>
                <a:gdLst>
                  <a:gd name="connsiteX0" fmla="*/ 706941 w 907620"/>
                  <a:gd name="connsiteY0" fmla="*/ 1017278 h 1056053"/>
                  <a:gd name="connsiteX1" fmla="*/ 907620 w 907620"/>
                  <a:gd name="connsiteY1" fmla="*/ 1056053 h 1056053"/>
                  <a:gd name="connsiteX2" fmla="*/ 884817 w 907620"/>
                  <a:gd name="connsiteY2" fmla="*/ 964818 h 1056053"/>
                  <a:gd name="connsiteX3" fmla="*/ 877977 w 907620"/>
                  <a:gd name="connsiteY3" fmla="*/ 837087 h 1056053"/>
                  <a:gd name="connsiteX4" fmla="*/ 720623 w 907620"/>
                  <a:gd name="connsiteY4" fmla="*/ 853054 h 1056053"/>
                  <a:gd name="connsiteX5" fmla="*/ 745708 w 907620"/>
                  <a:gd name="connsiteY5" fmla="*/ 656897 h 1056053"/>
                  <a:gd name="connsiteX6" fmla="*/ 663611 w 907620"/>
                  <a:gd name="connsiteY6" fmla="*/ 661459 h 1056053"/>
                  <a:gd name="connsiteX7" fmla="*/ 659051 w 907620"/>
                  <a:gd name="connsiteY7" fmla="*/ 608998 h 1056053"/>
                  <a:gd name="connsiteX8" fmla="*/ 743428 w 907620"/>
                  <a:gd name="connsiteY8" fmla="*/ 615841 h 1056053"/>
                  <a:gd name="connsiteX9" fmla="*/ 732026 w 907620"/>
                  <a:gd name="connsiteY9" fmla="*/ 520043 h 1056053"/>
                  <a:gd name="connsiteX10" fmla="*/ 560994 w 907620"/>
                  <a:gd name="connsiteY10" fmla="*/ 148258 h 1056053"/>
                  <a:gd name="connsiteX11" fmla="*/ 551871 w 907620"/>
                  <a:gd name="connsiteY11" fmla="*/ 0 h 1056053"/>
                  <a:gd name="connsiteX12" fmla="*/ 510820 w 907620"/>
                  <a:gd name="connsiteY12" fmla="*/ 54741 h 1056053"/>
                  <a:gd name="connsiteX13" fmla="*/ 355750 w 907620"/>
                  <a:gd name="connsiteY13" fmla="*/ 130011 h 1056053"/>
                  <a:gd name="connsiteX14" fmla="*/ 332945 w 907620"/>
                  <a:gd name="connsiteY14" fmla="*/ 9123 h 1056053"/>
                  <a:gd name="connsiteX15" fmla="*/ 61571 w 907620"/>
                  <a:gd name="connsiteY15" fmla="*/ 88955 h 1056053"/>
                  <a:gd name="connsiteX16" fmla="*/ 86656 w 907620"/>
                  <a:gd name="connsiteY16" fmla="*/ 132292 h 1056053"/>
                  <a:gd name="connsiteX17" fmla="*/ 0 w 907620"/>
                  <a:gd name="connsiteY17" fmla="*/ 202999 h 1056053"/>
                  <a:gd name="connsiteX18" fmla="*/ 590637 w 907620"/>
                  <a:gd name="connsiteY18" fmla="*/ 754975 h 1056053"/>
                  <a:gd name="connsiteX19" fmla="*/ 706941 w 907620"/>
                  <a:gd name="connsiteY19" fmla="*/ 1017278 h 1056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07620" h="1056053">
                    <a:moveTo>
                      <a:pt x="706941" y="1017278"/>
                    </a:moveTo>
                    <a:lnTo>
                      <a:pt x="907620" y="1056053"/>
                    </a:lnTo>
                    <a:lnTo>
                      <a:pt x="884817" y="964818"/>
                    </a:lnTo>
                    <a:lnTo>
                      <a:pt x="877977" y="837087"/>
                    </a:lnTo>
                    <a:lnTo>
                      <a:pt x="720623" y="853054"/>
                    </a:lnTo>
                    <a:lnTo>
                      <a:pt x="745708" y="656897"/>
                    </a:lnTo>
                    <a:lnTo>
                      <a:pt x="663611" y="661459"/>
                    </a:lnTo>
                    <a:lnTo>
                      <a:pt x="659051" y="608998"/>
                    </a:lnTo>
                    <a:lnTo>
                      <a:pt x="743428" y="615841"/>
                    </a:lnTo>
                    <a:lnTo>
                      <a:pt x="732026" y="520043"/>
                    </a:lnTo>
                    <a:lnTo>
                      <a:pt x="560994" y="148258"/>
                    </a:lnTo>
                    <a:lnTo>
                      <a:pt x="551871" y="0"/>
                    </a:lnTo>
                    <a:lnTo>
                      <a:pt x="510820" y="54741"/>
                    </a:lnTo>
                    <a:lnTo>
                      <a:pt x="355750" y="130011"/>
                    </a:lnTo>
                    <a:lnTo>
                      <a:pt x="332945" y="9123"/>
                    </a:lnTo>
                    <a:lnTo>
                      <a:pt x="61571" y="88955"/>
                    </a:lnTo>
                    <a:lnTo>
                      <a:pt x="86656" y="132292"/>
                    </a:lnTo>
                    <a:lnTo>
                      <a:pt x="0" y="202999"/>
                    </a:lnTo>
                    <a:lnTo>
                      <a:pt x="590637" y="754975"/>
                    </a:lnTo>
                    <a:lnTo>
                      <a:pt x="706941" y="1017278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61" name="Полилиния: фигура 313">
                <a:extLst>
                  <a:ext uri="{FF2B5EF4-FFF2-40B4-BE49-F238E27FC236}">
                    <a16:creationId xmlns:a16="http://schemas.microsoft.com/office/drawing/2014/main" id="{EF417303-AB4B-4997-9539-25C962CF804E}"/>
                  </a:ext>
                </a:extLst>
              </p:cNvPr>
              <p:cNvSpPr/>
              <p:nvPr/>
            </p:nvSpPr>
            <p:spPr>
              <a:xfrm>
                <a:off x="4286775" y="2694039"/>
                <a:ext cx="469012" cy="664899"/>
              </a:xfrm>
              <a:custGeom>
                <a:avLst/>
                <a:gdLst>
                  <a:gd name="connsiteX0" fmla="*/ 1097876 w 1097876"/>
                  <a:gd name="connsiteY0" fmla="*/ 1407711 h 1556414"/>
                  <a:gd name="connsiteX1" fmla="*/ 973165 w 1097876"/>
                  <a:gd name="connsiteY1" fmla="*/ 1313648 h 1556414"/>
                  <a:gd name="connsiteX2" fmla="*/ 946586 w 1097876"/>
                  <a:gd name="connsiteY2" fmla="*/ 1092805 h 1556414"/>
                  <a:gd name="connsiteX3" fmla="*/ 875029 w 1097876"/>
                  <a:gd name="connsiteY3" fmla="*/ 947621 h 1556414"/>
                  <a:gd name="connsiteX4" fmla="*/ 866851 w 1097876"/>
                  <a:gd name="connsiteY4" fmla="*/ 597953 h 1556414"/>
                  <a:gd name="connsiteX5" fmla="*/ 924096 w 1097876"/>
                  <a:gd name="connsiteY5" fmla="*/ 397558 h 1556414"/>
                  <a:gd name="connsiteX6" fmla="*/ 950675 w 1097876"/>
                  <a:gd name="connsiteY6" fmla="*/ 354616 h 1556414"/>
                  <a:gd name="connsiteX7" fmla="*/ 862762 w 1097876"/>
                  <a:gd name="connsiteY7" fmla="*/ 45845 h 1556414"/>
                  <a:gd name="connsiteX8" fmla="*/ 746228 w 1097876"/>
                  <a:gd name="connsiteY8" fmla="*/ 27441 h 1556414"/>
                  <a:gd name="connsiteX9" fmla="*/ 599028 w 1097876"/>
                  <a:gd name="connsiteY9" fmla="*/ 858 h 1556414"/>
                  <a:gd name="connsiteX10" fmla="*/ 451827 w 1097876"/>
                  <a:gd name="connsiteY10" fmla="*/ 54024 h 1556414"/>
                  <a:gd name="connsiteX11" fmla="*/ 554049 w 1097876"/>
                  <a:gd name="connsiteY11" fmla="*/ 170581 h 1556414"/>
                  <a:gd name="connsiteX12" fmla="*/ 292360 w 1097876"/>
                  <a:gd name="connsiteY12" fmla="*/ 358706 h 1556414"/>
                  <a:gd name="connsiteX13" fmla="*/ 92002 w 1097876"/>
                  <a:gd name="connsiteY13" fmla="*/ 505935 h 1556414"/>
                  <a:gd name="connsiteX14" fmla="*/ 0 w 1097876"/>
                  <a:gd name="connsiteY14" fmla="*/ 659298 h 1556414"/>
                  <a:gd name="connsiteX15" fmla="*/ 20448 w 1097876"/>
                  <a:gd name="connsiteY15" fmla="*/ 824930 h 1556414"/>
                  <a:gd name="connsiteX16" fmla="*/ 10575 w 1097876"/>
                  <a:gd name="connsiteY16" fmla="*/ 994156 h 1556414"/>
                  <a:gd name="connsiteX17" fmla="*/ 59642 w 1097876"/>
                  <a:gd name="connsiteY17" fmla="*/ 1041333 h 1556414"/>
                  <a:gd name="connsiteX18" fmla="*/ 129505 w 1097876"/>
                  <a:gd name="connsiteY18" fmla="*/ 1174248 h 1556414"/>
                  <a:gd name="connsiteX19" fmla="*/ 162710 w 1097876"/>
                  <a:gd name="connsiteY19" fmla="*/ 1311501 h 1556414"/>
                  <a:gd name="connsiteX20" fmla="*/ 355737 w 1097876"/>
                  <a:gd name="connsiteY20" fmla="*/ 1499729 h 1556414"/>
                  <a:gd name="connsiteX21" fmla="*/ 466139 w 1097876"/>
                  <a:gd name="connsiteY21" fmla="*/ 1554940 h 1556414"/>
                  <a:gd name="connsiteX22" fmla="*/ 607205 w 1097876"/>
                  <a:gd name="connsiteY22" fmla="*/ 1538581 h 1556414"/>
                  <a:gd name="connsiteX23" fmla="*/ 1097876 w 1097876"/>
                  <a:gd name="connsiteY23" fmla="*/ 1407711 h 1556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97876" h="1556414">
                    <a:moveTo>
                      <a:pt x="1097876" y="1407711"/>
                    </a:moveTo>
                    <a:lnTo>
                      <a:pt x="973165" y="1313648"/>
                    </a:lnTo>
                    <a:cubicBezTo>
                      <a:pt x="973165" y="1313648"/>
                      <a:pt x="963005" y="1148061"/>
                      <a:pt x="946586" y="1092805"/>
                    </a:cubicBezTo>
                    <a:cubicBezTo>
                      <a:pt x="930167" y="1037548"/>
                      <a:pt x="875029" y="947621"/>
                      <a:pt x="875029" y="947621"/>
                    </a:cubicBezTo>
                    <a:lnTo>
                      <a:pt x="866851" y="597953"/>
                    </a:lnTo>
                    <a:lnTo>
                      <a:pt x="924096" y="397558"/>
                    </a:lnTo>
                    <a:lnTo>
                      <a:pt x="950675" y="354616"/>
                    </a:lnTo>
                    <a:lnTo>
                      <a:pt x="862762" y="45845"/>
                    </a:lnTo>
                    <a:cubicBezTo>
                      <a:pt x="862762" y="45845"/>
                      <a:pt x="768718" y="31531"/>
                      <a:pt x="746228" y="27441"/>
                    </a:cubicBezTo>
                    <a:cubicBezTo>
                      <a:pt x="723739" y="23351"/>
                      <a:pt x="631738" y="-5276"/>
                      <a:pt x="599028" y="858"/>
                    </a:cubicBezTo>
                    <a:cubicBezTo>
                      <a:pt x="566314" y="6993"/>
                      <a:pt x="451827" y="54024"/>
                      <a:pt x="451827" y="54024"/>
                    </a:cubicBezTo>
                    <a:lnTo>
                      <a:pt x="554049" y="170581"/>
                    </a:lnTo>
                    <a:lnTo>
                      <a:pt x="292360" y="358706"/>
                    </a:lnTo>
                    <a:lnTo>
                      <a:pt x="92002" y="505935"/>
                    </a:lnTo>
                    <a:lnTo>
                      <a:pt x="0" y="659298"/>
                    </a:lnTo>
                    <a:lnTo>
                      <a:pt x="20448" y="824930"/>
                    </a:lnTo>
                    <a:lnTo>
                      <a:pt x="10575" y="994156"/>
                    </a:lnTo>
                    <a:cubicBezTo>
                      <a:pt x="10575" y="994156"/>
                      <a:pt x="43287" y="1020884"/>
                      <a:pt x="59642" y="1041333"/>
                    </a:cubicBezTo>
                    <a:cubicBezTo>
                      <a:pt x="75998" y="1061781"/>
                      <a:pt x="114945" y="1130356"/>
                      <a:pt x="129505" y="1174248"/>
                    </a:cubicBezTo>
                    <a:cubicBezTo>
                      <a:pt x="141806" y="1211327"/>
                      <a:pt x="162710" y="1311501"/>
                      <a:pt x="162710" y="1311501"/>
                    </a:cubicBezTo>
                    <a:lnTo>
                      <a:pt x="355737" y="1499729"/>
                    </a:lnTo>
                    <a:cubicBezTo>
                      <a:pt x="355737" y="1499729"/>
                      <a:pt x="419113" y="1550850"/>
                      <a:pt x="466139" y="1554940"/>
                    </a:cubicBezTo>
                    <a:cubicBezTo>
                      <a:pt x="513161" y="1559029"/>
                      <a:pt x="562225" y="1554940"/>
                      <a:pt x="607205" y="1538581"/>
                    </a:cubicBezTo>
                    <a:cubicBezTo>
                      <a:pt x="652184" y="1522222"/>
                      <a:pt x="1097876" y="1407711"/>
                      <a:pt x="1097876" y="1407711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62" name="Полилиния: фигура 314">
                <a:extLst>
                  <a:ext uri="{FF2B5EF4-FFF2-40B4-BE49-F238E27FC236}">
                    <a16:creationId xmlns:a16="http://schemas.microsoft.com/office/drawing/2014/main" id="{9ADC41E8-DE07-4675-9BCC-ECFB75BA0340}"/>
                  </a:ext>
                </a:extLst>
              </p:cNvPr>
              <p:cNvSpPr/>
              <p:nvPr/>
            </p:nvSpPr>
            <p:spPr>
              <a:xfrm>
                <a:off x="3498915" y="2192819"/>
                <a:ext cx="495394" cy="534320"/>
              </a:xfrm>
              <a:custGeom>
                <a:avLst/>
                <a:gdLst>
                  <a:gd name="connsiteX0" fmla="*/ 0 w 1159630"/>
                  <a:gd name="connsiteY0" fmla="*/ 146835 h 1250752"/>
                  <a:gd name="connsiteX1" fmla="*/ 73123 w 1159630"/>
                  <a:gd name="connsiteY1" fmla="*/ 95368 h 1250752"/>
                  <a:gd name="connsiteX2" fmla="*/ 103882 w 1159630"/>
                  <a:gd name="connsiteY2" fmla="*/ 0 h 1250752"/>
                  <a:gd name="connsiteX3" fmla="*/ 245369 w 1159630"/>
                  <a:gd name="connsiteY3" fmla="*/ 33841 h 1250752"/>
                  <a:gd name="connsiteX4" fmla="*/ 362250 w 1159630"/>
                  <a:gd name="connsiteY4" fmla="*/ 15382 h 1250752"/>
                  <a:gd name="connsiteX5" fmla="*/ 424073 w 1159630"/>
                  <a:gd name="connsiteY5" fmla="*/ 17628 h 1250752"/>
                  <a:gd name="connsiteX6" fmla="*/ 522192 w 1159630"/>
                  <a:gd name="connsiteY6" fmla="*/ 98444 h 1250752"/>
                  <a:gd name="connsiteX7" fmla="*/ 580630 w 1159630"/>
                  <a:gd name="connsiteY7" fmla="*/ 172278 h 1250752"/>
                  <a:gd name="connsiteX8" fmla="*/ 986638 w 1159630"/>
                  <a:gd name="connsiteY8" fmla="*/ 873694 h 1250752"/>
                  <a:gd name="connsiteX9" fmla="*/ 1014317 w 1159630"/>
                  <a:gd name="connsiteY9" fmla="*/ 858312 h 1250752"/>
                  <a:gd name="connsiteX10" fmla="*/ 1159631 w 1159630"/>
                  <a:gd name="connsiteY10" fmla="*/ 1085318 h 1250752"/>
                  <a:gd name="connsiteX11" fmla="*/ 1057381 w 1159630"/>
                  <a:gd name="connsiteY11" fmla="*/ 1141339 h 1250752"/>
                  <a:gd name="connsiteX12" fmla="*/ 762102 w 1159630"/>
                  <a:gd name="connsiteY12" fmla="*/ 1165950 h 1250752"/>
                  <a:gd name="connsiteX13" fmla="*/ 558614 w 1159630"/>
                  <a:gd name="connsiteY13" fmla="*/ 1250753 h 1250752"/>
                  <a:gd name="connsiteX14" fmla="*/ 338065 w 1159630"/>
                  <a:gd name="connsiteY14" fmla="*/ 621436 h 1250752"/>
                  <a:gd name="connsiteX15" fmla="*/ 330868 w 1159630"/>
                  <a:gd name="connsiteY15" fmla="*/ 465454 h 1250752"/>
                  <a:gd name="connsiteX16" fmla="*/ 239694 w 1159630"/>
                  <a:gd name="connsiteY16" fmla="*/ 417460 h 1250752"/>
                  <a:gd name="connsiteX17" fmla="*/ 42955 w 1159630"/>
                  <a:gd name="connsiteY17" fmla="*/ 247081 h 1250752"/>
                  <a:gd name="connsiteX18" fmla="*/ 0 w 1159630"/>
                  <a:gd name="connsiteY18" fmla="*/ 146835 h 1250752"/>
                  <a:gd name="connsiteX19" fmla="*/ 0 w 1159630"/>
                  <a:gd name="connsiteY19" fmla="*/ 146835 h 125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59630" h="1250752">
                    <a:moveTo>
                      <a:pt x="0" y="146835"/>
                    </a:moveTo>
                    <a:lnTo>
                      <a:pt x="73123" y="95368"/>
                    </a:lnTo>
                    <a:lnTo>
                      <a:pt x="103882" y="0"/>
                    </a:lnTo>
                    <a:lnTo>
                      <a:pt x="245369" y="33841"/>
                    </a:lnTo>
                    <a:lnTo>
                      <a:pt x="362250" y="15382"/>
                    </a:lnTo>
                    <a:lnTo>
                      <a:pt x="424073" y="17628"/>
                    </a:lnTo>
                    <a:lnTo>
                      <a:pt x="522192" y="98444"/>
                    </a:lnTo>
                    <a:lnTo>
                      <a:pt x="580630" y="172278"/>
                    </a:lnTo>
                    <a:lnTo>
                      <a:pt x="986638" y="873694"/>
                    </a:lnTo>
                    <a:lnTo>
                      <a:pt x="1014317" y="858312"/>
                    </a:lnTo>
                    <a:lnTo>
                      <a:pt x="1159631" y="1085318"/>
                    </a:lnTo>
                    <a:lnTo>
                      <a:pt x="1057381" y="1141339"/>
                    </a:lnTo>
                    <a:lnTo>
                      <a:pt x="762102" y="1165950"/>
                    </a:lnTo>
                    <a:lnTo>
                      <a:pt x="558614" y="1250753"/>
                    </a:lnTo>
                    <a:cubicBezTo>
                      <a:pt x="476256" y="1039663"/>
                      <a:pt x="410826" y="840963"/>
                      <a:pt x="338065" y="621436"/>
                    </a:cubicBezTo>
                    <a:lnTo>
                      <a:pt x="330868" y="465454"/>
                    </a:lnTo>
                    <a:lnTo>
                      <a:pt x="239694" y="417460"/>
                    </a:lnTo>
                    <a:lnTo>
                      <a:pt x="42955" y="247081"/>
                    </a:lnTo>
                    <a:lnTo>
                      <a:pt x="0" y="146835"/>
                    </a:lnTo>
                    <a:lnTo>
                      <a:pt x="0" y="146835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63" name="Полилиния: фигура 315">
                <a:extLst>
                  <a:ext uri="{FF2B5EF4-FFF2-40B4-BE49-F238E27FC236}">
                    <a16:creationId xmlns:a16="http://schemas.microsoft.com/office/drawing/2014/main" id="{15950340-3EF9-4E23-B1FC-53537EBD6099}"/>
                  </a:ext>
                </a:extLst>
              </p:cNvPr>
              <p:cNvSpPr/>
              <p:nvPr/>
            </p:nvSpPr>
            <p:spPr>
              <a:xfrm>
                <a:off x="3680023" y="2169351"/>
                <a:ext cx="466393" cy="486589"/>
              </a:xfrm>
              <a:custGeom>
                <a:avLst/>
                <a:gdLst>
                  <a:gd name="connsiteX0" fmla="*/ 156696 w 1091746"/>
                  <a:gd name="connsiteY0" fmla="*/ 227211 h 1139021"/>
                  <a:gd name="connsiteX1" fmla="*/ 60646 w 1091746"/>
                  <a:gd name="connsiteY1" fmla="*/ 122401 h 1139021"/>
                  <a:gd name="connsiteX2" fmla="*/ 0 w 1091746"/>
                  <a:gd name="connsiteY2" fmla="*/ 72446 h 1139021"/>
                  <a:gd name="connsiteX3" fmla="*/ 184268 w 1091746"/>
                  <a:gd name="connsiteY3" fmla="*/ 43314 h 1139021"/>
                  <a:gd name="connsiteX4" fmla="*/ 293857 w 1091746"/>
                  <a:gd name="connsiteY4" fmla="*/ 0 h 1139021"/>
                  <a:gd name="connsiteX5" fmla="*/ 1091746 w 1091746"/>
                  <a:gd name="connsiteY5" fmla="*/ 614837 h 1139021"/>
                  <a:gd name="connsiteX6" fmla="*/ 901046 w 1091746"/>
                  <a:gd name="connsiteY6" fmla="*/ 799421 h 1139021"/>
                  <a:gd name="connsiteX7" fmla="*/ 1024068 w 1091746"/>
                  <a:gd name="connsiteY7" fmla="*/ 959396 h 1139021"/>
                  <a:gd name="connsiteX8" fmla="*/ 734902 w 1091746"/>
                  <a:gd name="connsiteY8" fmla="*/ 1139021 h 1139021"/>
                  <a:gd name="connsiteX9" fmla="*/ 590382 w 1091746"/>
                  <a:gd name="connsiteY9" fmla="*/ 913238 h 1139021"/>
                  <a:gd name="connsiteX10" fmla="*/ 548054 w 1091746"/>
                  <a:gd name="connsiteY10" fmla="*/ 903328 h 1139021"/>
                  <a:gd name="connsiteX11" fmla="*/ 156696 w 1091746"/>
                  <a:gd name="connsiteY11" fmla="*/ 227211 h 1139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1746" h="1139021">
                    <a:moveTo>
                      <a:pt x="156696" y="227211"/>
                    </a:moveTo>
                    <a:cubicBezTo>
                      <a:pt x="126617" y="190373"/>
                      <a:pt x="100643" y="149508"/>
                      <a:pt x="60646" y="122401"/>
                    </a:cubicBezTo>
                    <a:cubicBezTo>
                      <a:pt x="40430" y="105749"/>
                      <a:pt x="20215" y="89098"/>
                      <a:pt x="0" y="72446"/>
                    </a:cubicBezTo>
                    <a:cubicBezTo>
                      <a:pt x="61293" y="62255"/>
                      <a:pt x="123612" y="55881"/>
                      <a:pt x="184268" y="43314"/>
                    </a:cubicBezTo>
                    <a:cubicBezTo>
                      <a:pt x="220798" y="28876"/>
                      <a:pt x="257327" y="14438"/>
                      <a:pt x="293857" y="0"/>
                    </a:cubicBezTo>
                    <a:cubicBezTo>
                      <a:pt x="559820" y="204946"/>
                      <a:pt x="825783" y="409891"/>
                      <a:pt x="1091746" y="614837"/>
                    </a:cubicBezTo>
                    <a:cubicBezTo>
                      <a:pt x="1028179" y="676364"/>
                      <a:pt x="964612" y="737893"/>
                      <a:pt x="901046" y="799421"/>
                    </a:cubicBezTo>
                    <a:cubicBezTo>
                      <a:pt x="942053" y="852746"/>
                      <a:pt x="983061" y="906071"/>
                      <a:pt x="1024068" y="959396"/>
                    </a:cubicBezTo>
                    <a:cubicBezTo>
                      <a:pt x="927679" y="1019271"/>
                      <a:pt x="831291" y="1079146"/>
                      <a:pt x="734902" y="1139021"/>
                    </a:cubicBezTo>
                    <a:cubicBezTo>
                      <a:pt x="686729" y="1063760"/>
                      <a:pt x="638555" y="988499"/>
                      <a:pt x="590382" y="913238"/>
                    </a:cubicBezTo>
                    <a:cubicBezTo>
                      <a:pt x="570788" y="929815"/>
                      <a:pt x="555747" y="929885"/>
                      <a:pt x="548054" y="903328"/>
                    </a:cubicBezTo>
                    <a:cubicBezTo>
                      <a:pt x="417601" y="677955"/>
                      <a:pt x="287149" y="452583"/>
                      <a:pt x="156696" y="227211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64" name="Полилиния: фигура 316">
                <a:extLst>
                  <a:ext uri="{FF2B5EF4-FFF2-40B4-BE49-F238E27FC236}">
                    <a16:creationId xmlns:a16="http://schemas.microsoft.com/office/drawing/2014/main" id="{43302162-780B-4CF3-9CD4-FC53030725F0}"/>
                  </a:ext>
                </a:extLst>
              </p:cNvPr>
              <p:cNvSpPr/>
              <p:nvPr/>
            </p:nvSpPr>
            <p:spPr>
              <a:xfrm>
                <a:off x="3718256" y="2432130"/>
                <a:ext cx="761939" cy="452355"/>
              </a:xfrm>
              <a:custGeom>
                <a:avLst/>
                <a:gdLst>
                  <a:gd name="connsiteX0" fmla="*/ 1001949 w 1783566"/>
                  <a:gd name="connsiteY0" fmla="*/ 0 h 1058885"/>
                  <a:gd name="connsiteX1" fmla="*/ 1537794 w 1783566"/>
                  <a:gd name="connsiteY1" fmla="*/ 406191 h 1058885"/>
                  <a:gd name="connsiteX2" fmla="*/ 1783567 w 1783566"/>
                  <a:gd name="connsiteY2" fmla="*/ 668964 h 1058885"/>
                  <a:gd name="connsiteX3" fmla="*/ 1650794 w 1783566"/>
                  <a:gd name="connsiteY3" fmla="*/ 733951 h 1058885"/>
                  <a:gd name="connsiteX4" fmla="*/ 1153596 w 1783566"/>
                  <a:gd name="connsiteY4" fmla="*/ 926086 h 1058885"/>
                  <a:gd name="connsiteX5" fmla="*/ 1142297 w 1783566"/>
                  <a:gd name="connsiteY5" fmla="*/ 906307 h 1058885"/>
                  <a:gd name="connsiteX6" fmla="*/ 1051895 w 1783566"/>
                  <a:gd name="connsiteY6" fmla="*/ 926086 h 1058885"/>
                  <a:gd name="connsiteX7" fmla="*/ 1006696 w 1783566"/>
                  <a:gd name="connsiteY7" fmla="*/ 1033456 h 1058885"/>
                  <a:gd name="connsiteX8" fmla="*/ 808947 w 1783566"/>
                  <a:gd name="connsiteY8" fmla="*/ 1058886 h 1058885"/>
                  <a:gd name="connsiteX9" fmla="*/ 591424 w 1783566"/>
                  <a:gd name="connsiteY9" fmla="*/ 985422 h 1058885"/>
                  <a:gd name="connsiteX10" fmla="*/ 348473 w 1783566"/>
                  <a:gd name="connsiteY10" fmla="*/ 985422 h 1058885"/>
                  <a:gd name="connsiteX11" fmla="*/ 314574 w 1783566"/>
                  <a:gd name="connsiteY11" fmla="*/ 914784 h 1058885"/>
                  <a:gd name="connsiteX12" fmla="*/ 153549 w 1783566"/>
                  <a:gd name="connsiteY12" fmla="*/ 979770 h 1058885"/>
                  <a:gd name="connsiteX13" fmla="*/ 118779 w 1783566"/>
                  <a:gd name="connsiteY13" fmla="*/ 951533 h 1058885"/>
                  <a:gd name="connsiteX14" fmla="*/ 143736 w 1783566"/>
                  <a:gd name="connsiteY14" fmla="*/ 915543 h 1058885"/>
                  <a:gd name="connsiteX15" fmla="*/ 47766 w 1783566"/>
                  <a:gd name="connsiteY15" fmla="*/ 697169 h 1058885"/>
                  <a:gd name="connsiteX16" fmla="*/ 45189 w 1783566"/>
                  <a:gd name="connsiteY16" fmla="*/ 690561 h 1058885"/>
                  <a:gd name="connsiteX17" fmla="*/ 248673 w 1783566"/>
                  <a:gd name="connsiteY17" fmla="*/ 605759 h 1058885"/>
                  <a:gd name="connsiteX18" fmla="*/ 543952 w 1783566"/>
                  <a:gd name="connsiteY18" fmla="*/ 581148 h 1058885"/>
                  <a:gd name="connsiteX19" fmla="*/ 646202 w 1783566"/>
                  <a:gd name="connsiteY19" fmla="*/ 525126 h 1058885"/>
                  <a:gd name="connsiteX20" fmla="*/ 645408 w 1783566"/>
                  <a:gd name="connsiteY20" fmla="*/ 523888 h 1058885"/>
                  <a:gd name="connsiteX21" fmla="*/ 934578 w 1783566"/>
                  <a:gd name="connsiteY21" fmla="*/ 344267 h 1058885"/>
                  <a:gd name="connsiteX22" fmla="*/ 811545 w 1783566"/>
                  <a:gd name="connsiteY22" fmla="*/ 184295 h 1058885"/>
                  <a:gd name="connsiteX23" fmla="*/ 1001949 w 1783566"/>
                  <a:gd name="connsiteY23" fmla="*/ 1 h 1058885"/>
                  <a:gd name="connsiteX24" fmla="*/ 1001949 w 1783566"/>
                  <a:gd name="connsiteY24" fmla="*/ 0 h 1058885"/>
                  <a:gd name="connsiteX25" fmla="*/ 1 w 1783566"/>
                  <a:gd name="connsiteY25" fmla="*/ 574741 h 1058885"/>
                  <a:gd name="connsiteX26" fmla="*/ 910 w 1783566"/>
                  <a:gd name="connsiteY26" fmla="*/ 574040 h 1058885"/>
                  <a:gd name="connsiteX27" fmla="*/ 45068 w 1783566"/>
                  <a:gd name="connsiteY27" fmla="*/ 690249 h 1058885"/>
                  <a:gd name="connsiteX28" fmla="*/ 0 w 1783566"/>
                  <a:gd name="connsiteY28" fmla="*/ 574741 h 1058885"/>
                  <a:gd name="connsiteX29" fmla="*/ 0 w 1783566"/>
                  <a:gd name="connsiteY29" fmla="*/ 574741 h 1058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83566" h="1058885">
                    <a:moveTo>
                      <a:pt x="1001949" y="0"/>
                    </a:moveTo>
                    <a:lnTo>
                      <a:pt x="1537794" y="406191"/>
                    </a:lnTo>
                    <a:lnTo>
                      <a:pt x="1783567" y="668964"/>
                    </a:lnTo>
                    <a:lnTo>
                      <a:pt x="1650794" y="733951"/>
                    </a:lnTo>
                    <a:lnTo>
                      <a:pt x="1153596" y="926086"/>
                    </a:lnTo>
                    <a:lnTo>
                      <a:pt x="1142297" y="906307"/>
                    </a:lnTo>
                    <a:lnTo>
                      <a:pt x="1051895" y="926086"/>
                    </a:lnTo>
                    <a:lnTo>
                      <a:pt x="1006696" y="1033456"/>
                    </a:lnTo>
                    <a:lnTo>
                      <a:pt x="808947" y="1058886"/>
                    </a:lnTo>
                    <a:lnTo>
                      <a:pt x="591424" y="985422"/>
                    </a:lnTo>
                    <a:lnTo>
                      <a:pt x="348473" y="985422"/>
                    </a:lnTo>
                    <a:lnTo>
                      <a:pt x="314574" y="914784"/>
                    </a:lnTo>
                    <a:lnTo>
                      <a:pt x="153549" y="979770"/>
                    </a:lnTo>
                    <a:lnTo>
                      <a:pt x="118779" y="951533"/>
                    </a:lnTo>
                    <a:lnTo>
                      <a:pt x="143736" y="915543"/>
                    </a:lnTo>
                    <a:lnTo>
                      <a:pt x="47766" y="697169"/>
                    </a:lnTo>
                    <a:lnTo>
                      <a:pt x="45189" y="690561"/>
                    </a:lnTo>
                    <a:lnTo>
                      <a:pt x="248673" y="605759"/>
                    </a:lnTo>
                    <a:lnTo>
                      <a:pt x="543952" y="581148"/>
                    </a:lnTo>
                    <a:lnTo>
                      <a:pt x="646202" y="525126"/>
                    </a:lnTo>
                    <a:lnTo>
                      <a:pt x="645408" y="523888"/>
                    </a:lnTo>
                    <a:lnTo>
                      <a:pt x="934578" y="344267"/>
                    </a:lnTo>
                    <a:lnTo>
                      <a:pt x="811545" y="184295"/>
                    </a:lnTo>
                    <a:lnTo>
                      <a:pt x="1001949" y="1"/>
                    </a:lnTo>
                    <a:lnTo>
                      <a:pt x="1001949" y="0"/>
                    </a:lnTo>
                    <a:close/>
                    <a:moveTo>
                      <a:pt x="1" y="574741"/>
                    </a:moveTo>
                    <a:lnTo>
                      <a:pt x="910" y="574040"/>
                    </a:lnTo>
                    <a:cubicBezTo>
                      <a:pt x="15152" y="612493"/>
                      <a:pt x="29818" y="651159"/>
                      <a:pt x="45068" y="690249"/>
                    </a:cubicBezTo>
                    <a:lnTo>
                      <a:pt x="0" y="574741"/>
                    </a:lnTo>
                    <a:lnTo>
                      <a:pt x="0" y="574741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65" name="Полилиния: фигура 317">
                <a:extLst>
                  <a:ext uri="{FF2B5EF4-FFF2-40B4-BE49-F238E27FC236}">
                    <a16:creationId xmlns:a16="http://schemas.microsoft.com/office/drawing/2014/main" id="{15B759F9-6B00-4B09-AC48-0F3D549FAA26}"/>
                  </a:ext>
                </a:extLst>
              </p:cNvPr>
              <p:cNvSpPr/>
              <p:nvPr/>
            </p:nvSpPr>
            <p:spPr>
              <a:xfrm>
                <a:off x="3791728" y="2822928"/>
                <a:ext cx="419341" cy="391087"/>
              </a:xfrm>
              <a:custGeom>
                <a:avLst/>
                <a:gdLst>
                  <a:gd name="connsiteX0" fmla="*/ 843175 w 981606"/>
                  <a:gd name="connsiteY0" fmla="*/ 915467 h 915467"/>
                  <a:gd name="connsiteX1" fmla="*/ 283831 w 981606"/>
                  <a:gd name="connsiteY1" fmla="*/ 898517 h 915467"/>
                  <a:gd name="connsiteX2" fmla="*/ 278490 w 981606"/>
                  <a:gd name="connsiteY2" fmla="*/ 838264 h 915467"/>
                  <a:gd name="connsiteX3" fmla="*/ 286522 w 981606"/>
                  <a:gd name="connsiteY3" fmla="*/ 780818 h 915467"/>
                  <a:gd name="connsiteX4" fmla="*/ 345679 w 981606"/>
                  <a:gd name="connsiteY4" fmla="*/ 645492 h 915467"/>
                  <a:gd name="connsiteX5" fmla="*/ 410697 w 981606"/>
                  <a:gd name="connsiteY5" fmla="*/ 582882 h 915467"/>
                  <a:gd name="connsiteX6" fmla="*/ 366023 w 981606"/>
                  <a:gd name="connsiteY6" fmla="*/ 483583 h 915467"/>
                  <a:gd name="connsiteX7" fmla="*/ 267060 w 981606"/>
                  <a:gd name="connsiteY7" fmla="*/ 501216 h 915467"/>
                  <a:gd name="connsiteX8" fmla="*/ 110391 w 981606"/>
                  <a:gd name="connsiteY8" fmla="*/ 510891 h 915467"/>
                  <a:gd name="connsiteX9" fmla="*/ 55800 w 981606"/>
                  <a:gd name="connsiteY9" fmla="*/ 438900 h 915467"/>
                  <a:gd name="connsiteX10" fmla="*/ 127778 w 981606"/>
                  <a:gd name="connsiteY10" fmla="*/ 414087 h 915467"/>
                  <a:gd name="connsiteX11" fmla="*/ 127977 w 981606"/>
                  <a:gd name="connsiteY11" fmla="*/ 341989 h 915467"/>
                  <a:gd name="connsiteX12" fmla="*/ 0 w 981606"/>
                  <a:gd name="connsiteY12" fmla="*/ 57552 h 915467"/>
                  <a:gd name="connsiteX13" fmla="*/ 142575 w 981606"/>
                  <a:gd name="connsiteY13" fmla="*/ 0 h 915467"/>
                  <a:gd name="connsiteX14" fmla="*/ 176484 w 981606"/>
                  <a:gd name="connsiteY14" fmla="*/ 70642 h 915467"/>
                  <a:gd name="connsiteX15" fmla="*/ 422070 w 981606"/>
                  <a:gd name="connsiteY15" fmla="*/ 71531 h 915467"/>
                  <a:gd name="connsiteX16" fmla="*/ 636956 w 981606"/>
                  <a:gd name="connsiteY16" fmla="*/ 144108 h 915467"/>
                  <a:gd name="connsiteX17" fmla="*/ 664185 w 981606"/>
                  <a:gd name="connsiteY17" fmla="*/ 185328 h 915467"/>
                  <a:gd name="connsiteX18" fmla="*/ 716057 w 981606"/>
                  <a:gd name="connsiteY18" fmla="*/ 285376 h 915467"/>
                  <a:gd name="connsiteX19" fmla="*/ 694400 w 981606"/>
                  <a:gd name="connsiteY19" fmla="*/ 326204 h 915467"/>
                  <a:gd name="connsiteX20" fmla="*/ 826228 w 981606"/>
                  <a:gd name="connsiteY20" fmla="*/ 463384 h 915467"/>
                  <a:gd name="connsiteX21" fmla="*/ 919452 w 981606"/>
                  <a:gd name="connsiteY21" fmla="*/ 697909 h 915467"/>
                  <a:gd name="connsiteX22" fmla="*/ 885558 w 981606"/>
                  <a:gd name="connsiteY22" fmla="*/ 782675 h 915467"/>
                  <a:gd name="connsiteX23" fmla="*/ 981606 w 981606"/>
                  <a:gd name="connsiteY23" fmla="*/ 827876 h 915467"/>
                  <a:gd name="connsiteX24" fmla="*/ 933575 w 981606"/>
                  <a:gd name="connsiteY24" fmla="*/ 901342 h 915467"/>
                  <a:gd name="connsiteX25" fmla="*/ 843175 w 981606"/>
                  <a:gd name="connsiteY25" fmla="*/ 915467 h 915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81606" h="915467">
                    <a:moveTo>
                      <a:pt x="843175" y="915467"/>
                    </a:moveTo>
                    <a:cubicBezTo>
                      <a:pt x="656727" y="909817"/>
                      <a:pt x="470279" y="904167"/>
                      <a:pt x="283831" y="898517"/>
                    </a:cubicBezTo>
                    <a:cubicBezTo>
                      <a:pt x="277672" y="880560"/>
                      <a:pt x="281081" y="857954"/>
                      <a:pt x="278490" y="838264"/>
                    </a:cubicBezTo>
                    <a:cubicBezTo>
                      <a:pt x="276547" y="818293"/>
                      <a:pt x="274875" y="798370"/>
                      <a:pt x="286522" y="780818"/>
                    </a:cubicBezTo>
                    <a:cubicBezTo>
                      <a:pt x="306555" y="735927"/>
                      <a:pt x="324131" y="689337"/>
                      <a:pt x="345679" y="645492"/>
                    </a:cubicBezTo>
                    <a:cubicBezTo>
                      <a:pt x="367352" y="624622"/>
                      <a:pt x="389025" y="603752"/>
                      <a:pt x="410697" y="582882"/>
                    </a:cubicBezTo>
                    <a:cubicBezTo>
                      <a:pt x="395806" y="549783"/>
                      <a:pt x="380914" y="516682"/>
                      <a:pt x="366023" y="483583"/>
                    </a:cubicBezTo>
                    <a:cubicBezTo>
                      <a:pt x="333697" y="493456"/>
                      <a:pt x="301125" y="501852"/>
                      <a:pt x="267060" y="501216"/>
                    </a:cubicBezTo>
                    <a:cubicBezTo>
                      <a:pt x="214837" y="504441"/>
                      <a:pt x="162613" y="507666"/>
                      <a:pt x="110391" y="510891"/>
                    </a:cubicBezTo>
                    <a:cubicBezTo>
                      <a:pt x="92193" y="486894"/>
                      <a:pt x="73997" y="462897"/>
                      <a:pt x="55800" y="438900"/>
                    </a:cubicBezTo>
                    <a:cubicBezTo>
                      <a:pt x="79792" y="430629"/>
                      <a:pt x="103784" y="422358"/>
                      <a:pt x="127778" y="414087"/>
                    </a:cubicBezTo>
                    <a:cubicBezTo>
                      <a:pt x="126979" y="390223"/>
                      <a:pt x="132939" y="365039"/>
                      <a:pt x="127977" y="341989"/>
                    </a:cubicBezTo>
                    <a:cubicBezTo>
                      <a:pt x="85318" y="247176"/>
                      <a:pt x="42659" y="152364"/>
                      <a:pt x="0" y="57552"/>
                    </a:cubicBezTo>
                    <a:cubicBezTo>
                      <a:pt x="47525" y="38368"/>
                      <a:pt x="95050" y="19184"/>
                      <a:pt x="142575" y="0"/>
                    </a:cubicBezTo>
                    <a:cubicBezTo>
                      <a:pt x="153878" y="23547"/>
                      <a:pt x="165180" y="47094"/>
                      <a:pt x="176484" y="70642"/>
                    </a:cubicBezTo>
                    <a:cubicBezTo>
                      <a:pt x="258296" y="71238"/>
                      <a:pt x="340501" y="69452"/>
                      <a:pt x="422070" y="71531"/>
                    </a:cubicBezTo>
                    <a:cubicBezTo>
                      <a:pt x="493699" y="95723"/>
                      <a:pt x="565327" y="119916"/>
                      <a:pt x="636956" y="144108"/>
                    </a:cubicBezTo>
                    <a:cubicBezTo>
                      <a:pt x="651587" y="147234"/>
                      <a:pt x="654369" y="173002"/>
                      <a:pt x="664185" y="185328"/>
                    </a:cubicBezTo>
                    <a:cubicBezTo>
                      <a:pt x="681476" y="218677"/>
                      <a:pt x="698766" y="252026"/>
                      <a:pt x="716057" y="285376"/>
                    </a:cubicBezTo>
                    <a:cubicBezTo>
                      <a:pt x="711090" y="298828"/>
                      <a:pt x="687803" y="313556"/>
                      <a:pt x="694400" y="326204"/>
                    </a:cubicBezTo>
                    <a:cubicBezTo>
                      <a:pt x="738104" y="372169"/>
                      <a:pt x="778312" y="421626"/>
                      <a:pt x="826228" y="463384"/>
                    </a:cubicBezTo>
                    <a:cubicBezTo>
                      <a:pt x="857303" y="541559"/>
                      <a:pt x="888378" y="619733"/>
                      <a:pt x="919452" y="697909"/>
                    </a:cubicBezTo>
                    <a:cubicBezTo>
                      <a:pt x="908154" y="726164"/>
                      <a:pt x="896856" y="754420"/>
                      <a:pt x="885558" y="782675"/>
                    </a:cubicBezTo>
                    <a:cubicBezTo>
                      <a:pt x="917575" y="797742"/>
                      <a:pt x="949591" y="812809"/>
                      <a:pt x="981606" y="827876"/>
                    </a:cubicBezTo>
                    <a:cubicBezTo>
                      <a:pt x="965596" y="852364"/>
                      <a:pt x="949585" y="876853"/>
                      <a:pt x="933575" y="901342"/>
                    </a:cubicBezTo>
                    <a:cubicBezTo>
                      <a:pt x="903442" y="906050"/>
                      <a:pt x="873309" y="910759"/>
                      <a:pt x="843175" y="915467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66" name="Полилиния: фигура 318">
                <a:extLst>
                  <a:ext uri="{FF2B5EF4-FFF2-40B4-BE49-F238E27FC236}">
                    <a16:creationId xmlns:a16="http://schemas.microsoft.com/office/drawing/2014/main" id="{85C89EE3-986A-4FF1-870D-A484463A2A02}"/>
                  </a:ext>
                </a:extLst>
              </p:cNvPr>
              <p:cNvSpPr/>
              <p:nvPr/>
            </p:nvSpPr>
            <p:spPr>
              <a:xfrm>
                <a:off x="4113314" y="3206773"/>
                <a:ext cx="543074" cy="442992"/>
              </a:xfrm>
              <a:custGeom>
                <a:avLst/>
                <a:gdLst>
                  <a:gd name="connsiteX0" fmla="*/ 180799 w 1271243"/>
                  <a:gd name="connsiteY0" fmla="*/ 1 h 1036967"/>
                  <a:gd name="connsiteX1" fmla="*/ 182646 w 1271243"/>
                  <a:gd name="connsiteY1" fmla="*/ 1 h 1036967"/>
                  <a:gd name="connsiteX2" fmla="*/ 180799 w 1271243"/>
                  <a:gd name="connsiteY2" fmla="*/ 2827 h 1036967"/>
                  <a:gd name="connsiteX3" fmla="*/ 176132 w 1271243"/>
                  <a:gd name="connsiteY3" fmla="*/ 3555 h 1036967"/>
                  <a:gd name="connsiteX4" fmla="*/ 180799 w 1271243"/>
                  <a:gd name="connsiteY4" fmla="*/ 0 h 1036967"/>
                  <a:gd name="connsiteX5" fmla="*/ 180799 w 1271243"/>
                  <a:gd name="connsiteY5" fmla="*/ 0 h 1036967"/>
                  <a:gd name="connsiteX6" fmla="*/ 183623 w 1271243"/>
                  <a:gd name="connsiteY6" fmla="*/ 1 h 1036967"/>
                  <a:gd name="connsiteX7" fmla="*/ 418096 w 1271243"/>
                  <a:gd name="connsiteY7" fmla="*/ 1 h 1036967"/>
                  <a:gd name="connsiteX8" fmla="*/ 466123 w 1271243"/>
                  <a:gd name="connsiteY8" fmla="*/ 11304 h 1036967"/>
                  <a:gd name="connsiteX9" fmla="*/ 757163 w 1271243"/>
                  <a:gd name="connsiteY9" fmla="*/ 279396 h 1036967"/>
                  <a:gd name="connsiteX10" fmla="*/ 734495 w 1271243"/>
                  <a:gd name="connsiteY10" fmla="*/ 307983 h 1036967"/>
                  <a:gd name="connsiteX11" fmla="*/ 1025471 w 1271243"/>
                  <a:gd name="connsiteY11" fmla="*/ 751590 h 1036967"/>
                  <a:gd name="connsiteX12" fmla="*/ 1152592 w 1271243"/>
                  <a:gd name="connsiteY12" fmla="*/ 830704 h 1036967"/>
                  <a:gd name="connsiteX13" fmla="*/ 1271243 w 1271243"/>
                  <a:gd name="connsiteY13" fmla="*/ 825053 h 1036967"/>
                  <a:gd name="connsiteX14" fmla="*/ 1226044 w 1271243"/>
                  <a:gd name="connsiteY14" fmla="*/ 839181 h 1036967"/>
                  <a:gd name="connsiteX15" fmla="*/ 1076319 w 1271243"/>
                  <a:gd name="connsiteY15" fmla="*/ 1036967 h 1036967"/>
                  <a:gd name="connsiteX16" fmla="*/ 398321 w 1271243"/>
                  <a:gd name="connsiteY16" fmla="*/ 505769 h 1036967"/>
                  <a:gd name="connsiteX17" fmla="*/ 188449 w 1271243"/>
                  <a:gd name="connsiteY17" fmla="*/ 416206 h 1036967"/>
                  <a:gd name="connsiteX18" fmla="*/ 189273 w 1271243"/>
                  <a:gd name="connsiteY18" fmla="*/ 412527 h 1036967"/>
                  <a:gd name="connsiteX19" fmla="*/ 0 w 1271243"/>
                  <a:gd name="connsiteY19" fmla="*/ 333412 h 1036967"/>
                  <a:gd name="connsiteX20" fmla="*/ 96047 w 1271243"/>
                  <a:gd name="connsiteY20" fmla="*/ 138451 h 1036967"/>
                  <a:gd name="connsiteX21" fmla="*/ 183624 w 1271243"/>
                  <a:gd name="connsiteY21" fmla="*/ 0 h 1036967"/>
                  <a:gd name="connsiteX22" fmla="*/ 183624 w 1271243"/>
                  <a:gd name="connsiteY22" fmla="*/ 1 h 1036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71243" h="1036967">
                    <a:moveTo>
                      <a:pt x="180799" y="1"/>
                    </a:moveTo>
                    <a:lnTo>
                      <a:pt x="182646" y="1"/>
                    </a:lnTo>
                    <a:lnTo>
                      <a:pt x="180799" y="2827"/>
                    </a:lnTo>
                    <a:lnTo>
                      <a:pt x="176132" y="3555"/>
                    </a:lnTo>
                    <a:lnTo>
                      <a:pt x="180799" y="0"/>
                    </a:lnTo>
                    <a:lnTo>
                      <a:pt x="180799" y="0"/>
                    </a:lnTo>
                    <a:close/>
                    <a:moveTo>
                      <a:pt x="183623" y="1"/>
                    </a:moveTo>
                    <a:lnTo>
                      <a:pt x="418096" y="1"/>
                    </a:lnTo>
                    <a:lnTo>
                      <a:pt x="466123" y="11304"/>
                    </a:lnTo>
                    <a:lnTo>
                      <a:pt x="757163" y="279396"/>
                    </a:lnTo>
                    <a:lnTo>
                      <a:pt x="734495" y="307983"/>
                    </a:lnTo>
                    <a:lnTo>
                      <a:pt x="1025471" y="751590"/>
                    </a:lnTo>
                    <a:lnTo>
                      <a:pt x="1152592" y="830704"/>
                    </a:lnTo>
                    <a:lnTo>
                      <a:pt x="1271243" y="825053"/>
                    </a:lnTo>
                    <a:lnTo>
                      <a:pt x="1226044" y="839181"/>
                    </a:lnTo>
                    <a:lnTo>
                      <a:pt x="1076319" y="1036967"/>
                    </a:lnTo>
                    <a:lnTo>
                      <a:pt x="398321" y="505769"/>
                    </a:lnTo>
                    <a:lnTo>
                      <a:pt x="188449" y="416206"/>
                    </a:lnTo>
                    <a:lnTo>
                      <a:pt x="189273" y="412527"/>
                    </a:lnTo>
                    <a:lnTo>
                      <a:pt x="0" y="333412"/>
                    </a:lnTo>
                    <a:lnTo>
                      <a:pt x="96047" y="138451"/>
                    </a:lnTo>
                    <a:lnTo>
                      <a:pt x="183624" y="0"/>
                    </a:lnTo>
                    <a:lnTo>
                      <a:pt x="183624" y="1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67" name="Полилиния: фигура 319">
                <a:extLst>
                  <a:ext uri="{FF2B5EF4-FFF2-40B4-BE49-F238E27FC236}">
                    <a16:creationId xmlns:a16="http://schemas.microsoft.com/office/drawing/2014/main" id="{B97A45EB-F009-4EC8-96EE-8E97B44F460C}"/>
                  </a:ext>
                </a:extLst>
              </p:cNvPr>
              <p:cNvSpPr/>
              <p:nvPr/>
            </p:nvSpPr>
            <p:spPr>
              <a:xfrm>
                <a:off x="4066062" y="2717912"/>
                <a:ext cx="459992" cy="540972"/>
              </a:xfrm>
              <a:custGeom>
                <a:avLst/>
                <a:gdLst>
                  <a:gd name="connsiteX0" fmla="*/ 576731 w 1076760"/>
                  <a:gd name="connsiteY0" fmla="*/ 980457 h 1266319"/>
                  <a:gd name="connsiteX1" fmla="*/ 652273 w 1076760"/>
                  <a:gd name="connsiteY1" fmla="*/ 1145813 h 1266319"/>
                  <a:gd name="connsiteX2" fmla="*/ 689601 w 1076760"/>
                  <a:gd name="connsiteY2" fmla="*/ 1266319 h 1266319"/>
                  <a:gd name="connsiteX3" fmla="*/ 573398 w 1076760"/>
                  <a:gd name="connsiteY3" fmla="*/ 1154856 h 1266319"/>
                  <a:gd name="connsiteX4" fmla="*/ 405453 w 1076760"/>
                  <a:gd name="connsiteY4" fmla="*/ 1144341 h 1266319"/>
                  <a:gd name="connsiteX5" fmla="*/ 293559 w 1076760"/>
                  <a:gd name="connsiteY5" fmla="*/ 1143886 h 1266319"/>
                  <a:gd name="connsiteX6" fmla="*/ 339441 w 1076760"/>
                  <a:gd name="connsiteY6" fmla="*/ 1073700 h 1266319"/>
                  <a:gd name="connsiteX7" fmla="*/ 243393 w 1076760"/>
                  <a:gd name="connsiteY7" fmla="*/ 1028499 h 1266319"/>
                  <a:gd name="connsiteX8" fmla="*/ 276022 w 1076760"/>
                  <a:gd name="connsiteY8" fmla="*/ 940551 h 1266319"/>
                  <a:gd name="connsiteX9" fmla="*/ 181547 w 1076760"/>
                  <a:gd name="connsiteY9" fmla="*/ 706885 h 1266319"/>
                  <a:gd name="connsiteX10" fmla="*/ 48471 w 1076760"/>
                  <a:gd name="connsiteY10" fmla="*/ 567941 h 1266319"/>
                  <a:gd name="connsiteX11" fmla="*/ 66010 w 1076760"/>
                  <a:gd name="connsiteY11" fmla="*/ 515999 h 1266319"/>
                  <a:gd name="connsiteX12" fmla="*/ 282 w 1076760"/>
                  <a:gd name="connsiteY12" fmla="*/ 389226 h 1266319"/>
                  <a:gd name="connsiteX13" fmla="*/ 52521 w 1076760"/>
                  <a:gd name="connsiteY13" fmla="*/ 382505 h 1266319"/>
                  <a:gd name="connsiteX14" fmla="*/ 192536 w 1076760"/>
                  <a:gd name="connsiteY14" fmla="*/ 364492 h 1266319"/>
                  <a:gd name="connsiteX15" fmla="*/ 237744 w 1076760"/>
                  <a:gd name="connsiteY15" fmla="*/ 257125 h 1266319"/>
                  <a:gd name="connsiteX16" fmla="*/ 328144 w 1076760"/>
                  <a:gd name="connsiteY16" fmla="*/ 237350 h 1266319"/>
                  <a:gd name="connsiteX17" fmla="*/ 377767 w 1076760"/>
                  <a:gd name="connsiteY17" fmla="*/ 242314 h 1266319"/>
                  <a:gd name="connsiteX18" fmla="*/ 848933 w 1076760"/>
                  <a:gd name="connsiteY18" fmla="*/ 58970 h 1266319"/>
                  <a:gd name="connsiteX19" fmla="*/ 969414 w 1076760"/>
                  <a:gd name="connsiteY19" fmla="*/ 0 h 1266319"/>
                  <a:gd name="connsiteX20" fmla="*/ 1076760 w 1076760"/>
                  <a:gd name="connsiteY20" fmla="*/ 118683 h 1266319"/>
                  <a:gd name="connsiteX21" fmla="*/ 650183 w 1076760"/>
                  <a:gd name="connsiteY21" fmla="*/ 406883 h 1266319"/>
                  <a:gd name="connsiteX22" fmla="*/ 616400 w 1076760"/>
                  <a:gd name="connsiteY22" fmla="*/ 456671 h 1266319"/>
                  <a:gd name="connsiteX23" fmla="*/ 652769 w 1076760"/>
                  <a:gd name="connsiteY23" fmla="*/ 497196 h 1266319"/>
                  <a:gd name="connsiteX24" fmla="*/ 629021 w 1076760"/>
                  <a:gd name="connsiteY24" fmla="*/ 549742 h 1266319"/>
                  <a:gd name="connsiteX25" fmla="*/ 517416 w 1076760"/>
                  <a:gd name="connsiteY25" fmla="*/ 601841 h 1266319"/>
                  <a:gd name="connsiteX26" fmla="*/ 533224 w 1076760"/>
                  <a:gd name="connsiteY26" fmla="*/ 806016 h 1266319"/>
                  <a:gd name="connsiteX27" fmla="*/ 525890 w 1076760"/>
                  <a:gd name="connsiteY27" fmla="*/ 938083 h 1266319"/>
                  <a:gd name="connsiteX28" fmla="*/ 576731 w 1076760"/>
                  <a:gd name="connsiteY28" fmla="*/ 980458 h 1266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76760" h="1266319">
                    <a:moveTo>
                      <a:pt x="576731" y="980457"/>
                    </a:moveTo>
                    <a:cubicBezTo>
                      <a:pt x="603467" y="1034933"/>
                      <a:pt x="638661" y="1085912"/>
                      <a:pt x="652273" y="1145813"/>
                    </a:cubicBezTo>
                    <a:cubicBezTo>
                      <a:pt x="664715" y="1185982"/>
                      <a:pt x="677158" y="1226151"/>
                      <a:pt x="689601" y="1266319"/>
                    </a:cubicBezTo>
                    <a:cubicBezTo>
                      <a:pt x="650555" y="1229730"/>
                      <a:pt x="613929" y="1188748"/>
                      <a:pt x="573398" y="1154856"/>
                    </a:cubicBezTo>
                    <a:cubicBezTo>
                      <a:pt x="519074" y="1137057"/>
                      <a:pt x="461557" y="1146782"/>
                      <a:pt x="405453" y="1144341"/>
                    </a:cubicBezTo>
                    <a:cubicBezTo>
                      <a:pt x="368203" y="1144032"/>
                      <a:pt x="330577" y="1144956"/>
                      <a:pt x="293559" y="1143886"/>
                    </a:cubicBezTo>
                    <a:cubicBezTo>
                      <a:pt x="308854" y="1120491"/>
                      <a:pt x="324147" y="1097095"/>
                      <a:pt x="339441" y="1073700"/>
                    </a:cubicBezTo>
                    <a:cubicBezTo>
                      <a:pt x="307425" y="1058633"/>
                      <a:pt x="275409" y="1043566"/>
                      <a:pt x="243393" y="1028499"/>
                    </a:cubicBezTo>
                    <a:cubicBezTo>
                      <a:pt x="253386" y="999182"/>
                      <a:pt x="270270" y="969872"/>
                      <a:pt x="276022" y="940551"/>
                    </a:cubicBezTo>
                    <a:cubicBezTo>
                      <a:pt x="244109" y="862951"/>
                      <a:pt x="215545" y="783051"/>
                      <a:pt x="181547" y="706885"/>
                    </a:cubicBezTo>
                    <a:cubicBezTo>
                      <a:pt x="133280" y="664475"/>
                      <a:pt x="92738" y="614348"/>
                      <a:pt x="48471" y="567941"/>
                    </a:cubicBezTo>
                    <a:cubicBezTo>
                      <a:pt x="55963" y="550732"/>
                      <a:pt x="84468" y="534858"/>
                      <a:pt x="66010" y="515999"/>
                    </a:cubicBezTo>
                    <a:cubicBezTo>
                      <a:pt x="44101" y="473742"/>
                      <a:pt x="22192" y="431484"/>
                      <a:pt x="282" y="389226"/>
                    </a:cubicBezTo>
                    <a:cubicBezTo>
                      <a:pt x="-3846" y="389757"/>
                      <a:pt x="38450" y="384316"/>
                      <a:pt x="52521" y="382505"/>
                    </a:cubicBezTo>
                    <a:cubicBezTo>
                      <a:pt x="99193" y="376501"/>
                      <a:pt x="145865" y="370496"/>
                      <a:pt x="192536" y="364492"/>
                    </a:cubicBezTo>
                    <a:cubicBezTo>
                      <a:pt x="207605" y="328703"/>
                      <a:pt x="222674" y="292914"/>
                      <a:pt x="237744" y="257125"/>
                    </a:cubicBezTo>
                    <a:cubicBezTo>
                      <a:pt x="267877" y="250533"/>
                      <a:pt x="298010" y="243941"/>
                      <a:pt x="328144" y="237350"/>
                    </a:cubicBezTo>
                    <a:cubicBezTo>
                      <a:pt x="334354" y="268078"/>
                      <a:pt x="358347" y="248761"/>
                      <a:pt x="377767" y="242314"/>
                    </a:cubicBezTo>
                    <a:cubicBezTo>
                      <a:pt x="534666" y="180842"/>
                      <a:pt x="692822" y="122247"/>
                      <a:pt x="848933" y="58970"/>
                    </a:cubicBezTo>
                    <a:cubicBezTo>
                      <a:pt x="889093" y="39313"/>
                      <a:pt x="929254" y="19657"/>
                      <a:pt x="969414" y="0"/>
                    </a:cubicBezTo>
                    <a:cubicBezTo>
                      <a:pt x="1005196" y="39561"/>
                      <a:pt x="1040979" y="79122"/>
                      <a:pt x="1076760" y="118683"/>
                    </a:cubicBezTo>
                    <a:cubicBezTo>
                      <a:pt x="934568" y="214749"/>
                      <a:pt x="792376" y="310816"/>
                      <a:pt x="650183" y="406883"/>
                    </a:cubicBezTo>
                    <a:cubicBezTo>
                      <a:pt x="640700" y="423139"/>
                      <a:pt x="617478" y="442019"/>
                      <a:pt x="616400" y="456671"/>
                    </a:cubicBezTo>
                    <a:cubicBezTo>
                      <a:pt x="630142" y="469446"/>
                      <a:pt x="665116" y="472607"/>
                      <a:pt x="652769" y="497196"/>
                    </a:cubicBezTo>
                    <a:cubicBezTo>
                      <a:pt x="645989" y="515587"/>
                      <a:pt x="654111" y="545476"/>
                      <a:pt x="629021" y="549742"/>
                    </a:cubicBezTo>
                    <a:cubicBezTo>
                      <a:pt x="591820" y="567108"/>
                      <a:pt x="554618" y="584475"/>
                      <a:pt x="517416" y="601841"/>
                    </a:cubicBezTo>
                    <a:cubicBezTo>
                      <a:pt x="521916" y="669914"/>
                      <a:pt x="533680" y="737852"/>
                      <a:pt x="533224" y="806016"/>
                    </a:cubicBezTo>
                    <a:cubicBezTo>
                      <a:pt x="530779" y="850038"/>
                      <a:pt x="528334" y="894060"/>
                      <a:pt x="525890" y="938083"/>
                    </a:cubicBezTo>
                    <a:cubicBezTo>
                      <a:pt x="542837" y="952208"/>
                      <a:pt x="559783" y="966333"/>
                      <a:pt x="576731" y="980458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68" name="Полилиния: фигура 320">
                <a:extLst>
                  <a:ext uri="{FF2B5EF4-FFF2-40B4-BE49-F238E27FC236}">
                    <a16:creationId xmlns:a16="http://schemas.microsoft.com/office/drawing/2014/main" id="{8F5CED0B-A9BC-4A53-812E-2A06F4D58250}"/>
                  </a:ext>
                </a:extLst>
              </p:cNvPr>
              <p:cNvSpPr/>
              <p:nvPr/>
            </p:nvSpPr>
            <p:spPr>
              <a:xfrm>
                <a:off x="3805558" y="2062478"/>
                <a:ext cx="769972" cy="655433"/>
              </a:xfrm>
              <a:custGeom>
                <a:avLst/>
                <a:gdLst>
                  <a:gd name="connsiteX0" fmla="*/ 1017038 w 1802373"/>
                  <a:gd name="connsiteY0" fmla="*/ 607492 h 1534258"/>
                  <a:gd name="connsiteX1" fmla="*/ 1678080 w 1802373"/>
                  <a:gd name="connsiteY1" fmla="*/ 1220633 h 1534258"/>
                  <a:gd name="connsiteX2" fmla="*/ 1802374 w 1802373"/>
                  <a:gd name="connsiteY2" fmla="*/ 1491883 h 1534258"/>
                  <a:gd name="connsiteX3" fmla="*/ 1662944 w 1802373"/>
                  <a:gd name="connsiteY3" fmla="*/ 1501904 h 1534258"/>
                  <a:gd name="connsiteX4" fmla="*/ 1579207 w 1802373"/>
                  <a:gd name="connsiteY4" fmla="*/ 1534259 h 1534258"/>
                  <a:gd name="connsiteX5" fmla="*/ 1321879 w 1802373"/>
                  <a:gd name="connsiteY5" fmla="*/ 1262728 h 1534258"/>
                  <a:gd name="connsiteX6" fmla="*/ 0 w 1802373"/>
                  <a:gd name="connsiteY6" fmla="*/ 250172 h 1534258"/>
                  <a:gd name="connsiteX7" fmla="*/ 72690 w 1802373"/>
                  <a:gd name="connsiteY7" fmla="*/ 216292 h 1534258"/>
                  <a:gd name="connsiteX8" fmla="*/ 155410 w 1802373"/>
                  <a:gd name="connsiteY8" fmla="*/ 180834 h 1534258"/>
                  <a:gd name="connsiteX9" fmla="*/ 198384 w 1802373"/>
                  <a:gd name="connsiteY9" fmla="*/ 112115 h 1534258"/>
                  <a:gd name="connsiteX10" fmla="*/ 253213 w 1802373"/>
                  <a:gd name="connsiteY10" fmla="*/ 129503 h 1534258"/>
                  <a:gd name="connsiteX11" fmla="*/ 437906 w 1802373"/>
                  <a:gd name="connsiteY11" fmla="*/ 0 h 1534258"/>
                  <a:gd name="connsiteX12" fmla="*/ 635653 w 1802373"/>
                  <a:gd name="connsiteY12" fmla="*/ 200609 h 1534258"/>
                  <a:gd name="connsiteX13" fmla="*/ 737350 w 1802373"/>
                  <a:gd name="connsiteY13" fmla="*/ 107367 h 1534258"/>
                  <a:gd name="connsiteX14" fmla="*/ 1017038 w 1802373"/>
                  <a:gd name="connsiteY14" fmla="*/ 607492 h 153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2373" h="1534258">
                    <a:moveTo>
                      <a:pt x="1017038" y="607492"/>
                    </a:moveTo>
                    <a:cubicBezTo>
                      <a:pt x="1237386" y="811872"/>
                      <a:pt x="1457733" y="1016252"/>
                      <a:pt x="1678080" y="1220633"/>
                    </a:cubicBezTo>
                    <a:cubicBezTo>
                      <a:pt x="1719512" y="1311050"/>
                      <a:pt x="1760943" y="1401467"/>
                      <a:pt x="1802374" y="1491883"/>
                    </a:cubicBezTo>
                    <a:cubicBezTo>
                      <a:pt x="1755391" y="1491994"/>
                      <a:pt x="1705901" y="1476148"/>
                      <a:pt x="1662944" y="1501904"/>
                    </a:cubicBezTo>
                    <a:cubicBezTo>
                      <a:pt x="1635032" y="1512689"/>
                      <a:pt x="1607119" y="1523474"/>
                      <a:pt x="1579207" y="1534259"/>
                    </a:cubicBezTo>
                    <a:cubicBezTo>
                      <a:pt x="1492886" y="1444354"/>
                      <a:pt x="1410948" y="1349584"/>
                      <a:pt x="1321879" y="1262728"/>
                    </a:cubicBezTo>
                    <a:cubicBezTo>
                      <a:pt x="878102" y="928878"/>
                      <a:pt x="440140" y="589184"/>
                      <a:pt x="0" y="250172"/>
                    </a:cubicBezTo>
                    <a:cubicBezTo>
                      <a:pt x="8654" y="240261"/>
                      <a:pt x="51174" y="227222"/>
                      <a:pt x="72690" y="216292"/>
                    </a:cubicBezTo>
                    <a:cubicBezTo>
                      <a:pt x="100264" y="204473"/>
                      <a:pt x="127837" y="192653"/>
                      <a:pt x="155410" y="180834"/>
                    </a:cubicBezTo>
                    <a:cubicBezTo>
                      <a:pt x="148372" y="147079"/>
                      <a:pt x="175979" y="130918"/>
                      <a:pt x="198384" y="112115"/>
                    </a:cubicBezTo>
                    <a:cubicBezTo>
                      <a:pt x="206782" y="140209"/>
                      <a:pt x="221375" y="159051"/>
                      <a:pt x="253213" y="129503"/>
                    </a:cubicBezTo>
                    <a:cubicBezTo>
                      <a:pt x="323743" y="99988"/>
                      <a:pt x="378508" y="46466"/>
                      <a:pt x="437906" y="0"/>
                    </a:cubicBezTo>
                    <a:cubicBezTo>
                      <a:pt x="503822" y="66870"/>
                      <a:pt x="569737" y="133739"/>
                      <a:pt x="635653" y="200609"/>
                    </a:cubicBezTo>
                    <a:cubicBezTo>
                      <a:pt x="669551" y="169528"/>
                      <a:pt x="703451" y="138448"/>
                      <a:pt x="737350" y="107367"/>
                    </a:cubicBezTo>
                    <a:cubicBezTo>
                      <a:pt x="830579" y="274075"/>
                      <a:pt x="923809" y="440783"/>
                      <a:pt x="1017038" y="607492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69" name="Полилиния: фигура 321">
                <a:extLst>
                  <a:ext uri="{FF2B5EF4-FFF2-40B4-BE49-F238E27FC236}">
                    <a16:creationId xmlns:a16="http://schemas.microsoft.com/office/drawing/2014/main" id="{C3FDF331-54DD-4FD5-AAD7-16AED934D8A7}"/>
                  </a:ext>
                </a:extLst>
              </p:cNvPr>
              <p:cNvSpPr/>
              <p:nvPr/>
            </p:nvSpPr>
            <p:spPr>
              <a:xfrm>
                <a:off x="3992631" y="1840377"/>
                <a:ext cx="465836" cy="512107"/>
              </a:xfrm>
              <a:custGeom>
                <a:avLst/>
                <a:gdLst>
                  <a:gd name="connsiteX0" fmla="*/ 1062199 w 1090443"/>
                  <a:gd name="connsiteY0" fmla="*/ 661183 h 1198754"/>
                  <a:gd name="connsiteX1" fmla="*/ 1066321 w 1090443"/>
                  <a:gd name="connsiteY1" fmla="*/ 698078 h 1198754"/>
                  <a:gd name="connsiteX2" fmla="*/ 909645 w 1090443"/>
                  <a:gd name="connsiteY2" fmla="*/ 700734 h 1198754"/>
                  <a:gd name="connsiteX3" fmla="*/ 912768 w 1090443"/>
                  <a:gd name="connsiteY3" fmla="*/ 814779 h 1198754"/>
                  <a:gd name="connsiteX4" fmla="*/ 977449 w 1090443"/>
                  <a:gd name="connsiteY4" fmla="*/ 1011550 h 1198754"/>
                  <a:gd name="connsiteX5" fmla="*/ 723197 w 1090443"/>
                  <a:gd name="connsiteY5" fmla="*/ 1087825 h 1198754"/>
                  <a:gd name="connsiteX6" fmla="*/ 732497 w 1090443"/>
                  <a:gd name="connsiteY6" fmla="*/ 1138476 h 1198754"/>
                  <a:gd name="connsiteX7" fmla="*/ 656068 w 1090443"/>
                  <a:gd name="connsiteY7" fmla="*/ 1198755 h 1198754"/>
                  <a:gd name="connsiteX8" fmla="*/ 574250 w 1090443"/>
                  <a:gd name="connsiteY8" fmla="*/ 1118661 h 1198754"/>
                  <a:gd name="connsiteX9" fmla="*/ 299444 w 1090443"/>
                  <a:gd name="connsiteY9" fmla="*/ 627267 h 1198754"/>
                  <a:gd name="connsiteX10" fmla="*/ 197746 w 1090443"/>
                  <a:gd name="connsiteY10" fmla="*/ 720509 h 1198754"/>
                  <a:gd name="connsiteX11" fmla="*/ 0 w 1090443"/>
                  <a:gd name="connsiteY11" fmla="*/ 519900 h 1198754"/>
                  <a:gd name="connsiteX12" fmla="*/ 517030 w 1090443"/>
                  <a:gd name="connsiteY12" fmla="*/ 106751 h 1198754"/>
                  <a:gd name="connsiteX13" fmla="*/ 646202 w 1090443"/>
                  <a:gd name="connsiteY13" fmla="*/ 41697 h 1198754"/>
                  <a:gd name="connsiteX14" fmla="*/ 791001 w 1090443"/>
                  <a:gd name="connsiteY14" fmla="*/ 0 h 1198754"/>
                  <a:gd name="connsiteX15" fmla="*/ 844666 w 1090443"/>
                  <a:gd name="connsiteY15" fmla="*/ 144108 h 1198754"/>
                  <a:gd name="connsiteX16" fmla="*/ 997695 w 1090443"/>
                  <a:gd name="connsiteY16" fmla="*/ 258481 h 1198754"/>
                  <a:gd name="connsiteX17" fmla="*/ 1090444 w 1090443"/>
                  <a:gd name="connsiteY17" fmla="*/ 310816 h 1198754"/>
                  <a:gd name="connsiteX18" fmla="*/ 1071356 w 1090443"/>
                  <a:gd name="connsiteY18" fmla="*/ 365734 h 1198754"/>
                  <a:gd name="connsiteX19" fmla="*/ 1074946 w 1090443"/>
                  <a:gd name="connsiteY19" fmla="*/ 569374 h 1198754"/>
                  <a:gd name="connsiteX20" fmla="*/ 1062199 w 1090443"/>
                  <a:gd name="connsiteY20" fmla="*/ 661183 h 1198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90443" h="1198754">
                    <a:moveTo>
                      <a:pt x="1062199" y="661183"/>
                    </a:moveTo>
                    <a:cubicBezTo>
                      <a:pt x="1079180" y="653299"/>
                      <a:pt x="1083357" y="704014"/>
                      <a:pt x="1066321" y="698078"/>
                    </a:cubicBezTo>
                    <a:cubicBezTo>
                      <a:pt x="1014096" y="698963"/>
                      <a:pt x="961870" y="699848"/>
                      <a:pt x="909645" y="700734"/>
                    </a:cubicBezTo>
                    <a:cubicBezTo>
                      <a:pt x="911642" y="738595"/>
                      <a:pt x="905592" y="777746"/>
                      <a:pt x="912768" y="814779"/>
                    </a:cubicBezTo>
                    <a:cubicBezTo>
                      <a:pt x="934329" y="880369"/>
                      <a:pt x="955888" y="945959"/>
                      <a:pt x="977449" y="1011550"/>
                    </a:cubicBezTo>
                    <a:cubicBezTo>
                      <a:pt x="892698" y="1036975"/>
                      <a:pt x="807947" y="1062400"/>
                      <a:pt x="723197" y="1087825"/>
                    </a:cubicBezTo>
                    <a:cubicBezTo>
                      <a:pt x="725507" y="1104521"/>
                      <a:pt x="755163" y="1127716"/>
                      <a:pt x="732497" y="1138476"/>
                    </a:cubicBezTo>
                    <a:cubicBezTo>
                      <a:pt x="707020" y="1158568"/>
                      <a:pt x="681544" y="1178662"/>
                      <a:pt x="656068" y="1198755"/>
                    </a:cubicBezTo>
                    <a:cubicBezTo>
                      <a:pt x="629529" y="1171479"/>
                      <a:pt x="596730" y="1149129"/>
                      <a:pt x="574250" y="1118661"/>
                    </a:cubicBezTo>
                    <a:cubicBezTo>
                      <a:pt x="482647" y="954863"/>
                      <a:pt x="391045" y="791065"/>
                      <a:pt x="299444" y="627267"/>
                    </a:cubicBezTo>
                    <a:cubicBezTo>
                      <a:pt x="265545" y="658347"/>
                      <a:pt x="231645" y="689428"/>
                      <a:pt x="197746" y="720509"/>
                    </a:cubicBezTo>
                    <a:cubicBezTo>
                      <a:pt x="131831" y="653639"/>
                      <a:pt x="65915" y="586770"/>
                      <a:pt x="0" y="519900"/>
                    </a:cubicBezTo>
                    <a:cubicBezTo>
                      <a:pt x="172509" y="382422"/>
                      <a:pt x="343690" y="243041"/>
                      <a:pt x="517030" y="106751"/>
                    </a:cubicBezTo>
                    <a:cubicBezTo>
                      <a:pt x="559334" y="83344"/>
                      <a:pt x="597391" y="50236"/>
                      <a:pt x="646202" y="41697"/>
                    </a:cubicBezTo>
                    <a:cubicBezTo>
                      <a:pt x="694468" y="27798"/>
                      <a:pt x="742734" y="13899"/>
                      <a:pt x="791001" y="0"/>
                    </a:cubicBezTo>
                    <a:cubicBezTo>
                      <a:pt x="808889" y="48036"/>
                      <a:pt x="826777" y="96072"/>
                      <a:pt x="844666" y="144108"/>
                    </a:cubicBezTo>
                    <a:cubicBezTo>
                      <a:pt x="896091" y="181605"/>
                      <a:pt x="943678" y="224896"/>
                      <a:pt x="997695" y="258481"/>
                    </a:cubicBezTo>
                    <a:cubicBezTo>
                      <a:pt x="1028611" y="275926"/>
                      <a:pt x="1059528" y="293371"/>
                      <a:pt x="1090444" y="310816"/>
                    </a:cubicBezTo>
                    <a:cubicBezTo>
                      <a:pt x="1077020" y="326995"/>
                      <a:pt x="1065742" y="343821"/>
                      <a:pt x="1071356" y="365734"/>
                    </a:cubicBezTo>
                    <a:cubicBezTo>
                      <a:pt x="1072002" y="433583"/>
                      <a:pt x="1077022" y="501679"/>
                      <a:pt x="1074946" y="569374"/>
                    </a:cubicBezTo>
                    <a:cubicBezTo>
                      <a:pt x="1070697" y="599978"/>
                      <a:pt x="1066449" y="630580"/>
                      <a:pt x="1062199" y="661183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70" name="Полилиния: фигура 322">
                <a:extLst>
                  <a:ext uri="{FF2B5EF4-FFF2-40B4-BE49-F238E27FC236}">
                    <a16:creationId xmlns:a16="http://schemas.microsoft.com/office/drawing/2014/main" id="{2B51C14C-E093-422A-8167-88CA1842C7CD}"/>
                  </a:ext>
                </a:extLst>
              </p:cNvPr>
              <p:cNvSpPr/>
              <p:nvPr/>
            </p:nvSpPr>
            <p:spPr>
              <a:xfrm>
                <a:off x="4381232" y="1975528"/>
                <a:ext cx="264236" cy="656685"/>
              </a:xfrm>
              <a:custGeom>
                <a:avLst/>
                <a:gdLst>
                  <a:gd name="connsiteX0" fmla="*/ 457646 w 618531"/>
                  <a:gd name="connsiteY0" fmla="*/ 1537185 h 1537185"/>
                  <a:gd name="connsiteX1" fmla="*/ 480259 w 618531"/>
                  <a:gd name="connsiteY1" fmla="*/ 1342227 h 1537185"/>
                  <a:gd name="connsiteX2" fmla="*/ 401157 w 618531"/>
                  <a:gd name="connsiteY2" fmla="*/ 1345052 h 1537185"/>
                  <a:gd name="connsiteX3" fmla="*/ 395508 w 618531"/>
                  <a:gd name="connsiteY3" fmla="*/ 1271585 h 1537185"/>
                  <a:gd name="connsiteX4" fmla="*/ 480259 w 618531"/>
                  <a:gd name="connsiteY4" fmla="*/ 1280061 h 1537185"/>
                  <a:gd name="connsiteX5" fmla="*/ 446477 w 618531"/>
                  <a:gd name="connsiteY5" fmla="*/ 1165939 h 1537185"/>
                  <a:gd name="connsiteX6" fmla="*/ 293794 w 618531"/>
                  <a:gd name="connsiteY6" fmla="*/ 827977 h 1537185"/>
                  <a:gd name="connsiteX7" fmla="*/ 285321 w 618531"/>
                  <a:gd name="connsiteY7" fmla="*/ 698010 h 1537185"/>
                  <a:gd name="connsiteX8" fmla="*/ 211995 w 618531"/>
                  <a:gd name="connsiteY8" fmla="*/ 761814 h 1537185"/>
                  <a:gd name="connsiteX9" fmla="*/ 90400 w 618531"/>
                  <a:gd name="connsiteY9" fmla="*/ 816677 h 1537185"/>
                  <a:gd name="connsiteX10" fmla="*/ 45455 w 618531"/>
                  <a:gd name="connsiteY10" fmla="*/ 627195 h 1537185"/>
                  <a:gd name="connsiteX11" fmla="*/ 0 w 618531"/>
                  <a:gd name="connsiteY11" fmla="*/ 482095 h 1537185"/>
                  <a:gd name="connsiteX12" fmla="*/ 0 w 618531"/>
                  <a:gd name="connsiteY12" fmla="*/ 384369 h 1537185"/>
                  <a:gd name="connsiteX13" fmla="*/ 166676 w 618531"/>
                  <a:gd name="connsiteY13" fmla="*/ 381544 h 1537185"/>
                  <a:gd name="connsiteX14" fmla="*/ 154429 w 618531"/>
                  <a:gd name="connsiteY14" fmla="*/ 331315 h 1537185"/>
                  <a:gd name="connsiteX15" fmla="*/ 165105 w 618531"/>
                  <a:gd name="connsiteY15" fmla="*/ 181776 h 1537185"/>
                  <a:gd name="connsiteX16" fmla="*/ 161028 w 618531"/>
                  <a:gd name="connsiteY16" fmla="*/ 22702 h 1537185"/>
                  <a:gd name="connsiteX17" fmla="*/ 205328 w 618531"/>
                  <a:gd name="connsiteY17" fmla="*/ 12891 h 1537185"/>
                  <a:gd name="connsiteX18" fmla="*/ 398412 w 618531"/>
                  <a:gd name="connsiteY18" fmla="*/ 154532 h 1537185"/>
                  <a:gd name="connsiteX19" fmla="*/ 455440 w 618531"/>
                  <a:gd name="connsiteY19" fmla="*/ 252715 h 1537185"/>
                  <a:gd name="connsiteX20" fmla="*/ 492308 w 618531"/>
                  <a:gd name="connsiteY20" fmla="*/ 695684 h 1537185"/>
                  <a:gd name="connsiteX21" fmla="*/ 618532 w 618531"/>
                  <a:gd name="connsiteY21" fmla="*/ 1258040 h 1537185"/>
                  <a:gd name="connsiteX22" fmla="*/ 607565 w 618531"/>
                  <a:gd name="connsiteY22" fmla="*/ 1520376 h 1537185"/>
                  <a:gd name="connsiteX23" fmla="*/ 457646 w 618531"/>
                  <a:gd name="connsiteY23" fmla="*/ 1537185 h 153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18531" h="1537185">
                    <a:moveTo>
                      <a:pt x="457646" y="1537185"/>
                    </a:moveTo>
                    <a:cubicBezTo>
                      <a:pt x="465184" y="1472199"/>
                      <a:pt x="472721" y="1407213"/>
                      <a:pt x="480259" y="1342227"/>
                    </a:cubicBezTo>
                    <a:cubicBezTo>
                      <a:pt x="453891" y="1343168"/>
                      <a:pt x="427524" y="1344110"/>
                      <a:pt x="401157" y="1345052"/>
                    </a:cubicBezTo>
                    <a:cubicBezTo>
                      <a:pt x="399274" y="1320563"/>
                      <a:pt x="397391" y="1296074"/>
                      <a:pt x="395508" y="1271585"/>
                    </a:cubicBezTo>
                    <a:cubicBezTo>
                      <a:pt x="423758" y="1274411"/>
                      <a:pt x="452008" y="1277236"/>
                      <a:pt x="480259" y="1280061"/>
                    </a:cubicBezTo>
                    <a:cubicBezTo>
                      <a:pt x="472839" y="1240785"/>
                      <a:pt x="466815" y="1201061"/>
                      <a:pt x="446477" y="1165939"/>
                    </a:cubicBezTo>
                    <a:cubicBezTo>
                      <a:pt x="395583" y="1053285"/>
                      <a:pt x="344688" y="940631"/>
                      <a:pt x="293794" y="827977"/>
                    </a:cubicBezTo>
                    <a:cubicBezTo>
                      <a:pt x="294003" y="784535"/>
                      <a:pt x="287923" y="741341"/>
                      <a:pt x="285321" y="698010"/>
                    </a:cubicBezTo>
                    <a:cubicBezTo>
                      <a:pt x="261589" y="720292"/>
                      <a:pt x="246175" y="754459"/>
                      <a:pt x="211995" y="761814"/>
                    </a:cubicBezTo>
                    <a:cubicBezTo>
                      <a:pt x="170519" y="778060"/>
                      <a:pt x="128876" y="793950"/>
                      <a:pt x="90400" y="816677"/>
                    </a:cubicBezTo>
                    <a:cubicBezTo>
                      <a:pt x="78320" y="752773"/>
                      <a:pt x="69646" y="687996"/>
                      <a:pt x="45455" y="627195"/>
                    </a:cubicBezTo>
                    <a:cubicBezTo>
                      <a:pt x="31002" y="578716"/>
                      <a:pt x="10908" y="531141"/>
                      <a:pt x="0" y="482095"/>
                    </a:cubicBezTo>
                    <a:cubicBezTo>
                      <a:pt x="0" y="449519"/>
                      <a:pt x="0" y="416944"/>
                      <a:pt x="0" y="384369"/>
                    </a:cubicBezTo>
                    <a:cubicBezTo>
                      <a:pt x="55559" y="383428"/>
                      <a:pt x="111117" y="382485"/>
                      <a:pt x="166676" y="381544"/>
                    </a:cubicBezTo>
                    <a:cubicBezTo>
                      <a:pt x="172282" y="354462"/>
                      <a:pt x="153359" y="348504"/>
                      <a:pt x="154429" y="331315"/>
                    </a:cubicBezTo>
                    <a:cubicBezTo>
                      <a:pt x="161907" y="281689"/>
                      <a:pt x="170001" y="232098"/>
                      <a:pt x="165105" y="181776"/>
                    </a:cubicBezTo>
                    <a:cubicBezTo>
                      <a:pt x="163746" y="128752"/>
                      <a:pt x="162386" y="75727"/>
                      <a:pt x="161028" y="22702"/>
                    </a:cubicBezTo>
                    <a:cubicBezTo>
                      <a:pt x="171822" y="-2005"/>
                      <a:pt x="186002" y="-8443"/>
                      <a:pt x="205328" y="12891"/>
                    </a:cubicBezTo>
                    <a:cubicBezTo>
                      <a:pt x="272738" y="55931"/>
                      <a:pt x="336525" y="103931"/>
                      <a:pt x="398412" y="154532"/>
                    </a:cubicBezTo>
                    <a:cubicBezTo>
                      <a:pt x="426155" y="180445"/>
                      <a:pt x="445741" y="216262"/>
                      <a:pt x="455440" y="252715"/>
                    </a:cubicBezTo>
                    <a:cubicBezTo>
                      <a:pt x="469719" y="400198"/>
                      <a:pt x="481630" y="547965"/>
                      <a:pt x="492308" y="695684"/>
                    </a:cubicBezTo>
                    <a:cubicBezTo>
                      <a:pt x="534083" y="883163"/>
                      <a:pt x="578247" y="1070426"/>
                      <a:pt x="618532" y="1258040"/>
                    </a:cubicBezTo>
                    <a:cubicBezTo>
                      <a:pt x="614876" y="1345486"/>
                      <a:pt x="611220" y="1432931"/>
                      <a:pt x="607565" y="1520376"/>
                    </a:cubicBezTo>
                    <a:cubicBezTo>
                      <a:pt x="557592" y="1525980"/>
                      <a:pt x="507620" y="1531583"/>
                      <a:pt x="457646" y="1537185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71" name="Полилиния: фигура 323">
                <a:extLst>
                  <a:ext uri="{FF2B5EF4-FFF2-40B4-BE49-F238E27FC236}">
                    <a16:creationId xmlns:a16="http://schemas.microsoft.com/office/drawing/2014/main" id="{E06C5D4A-5516-4B7A-9FEA-CAC4F1C2057F}"/>
                  </a:ext>
                </a:extLst>
              </p:cNvPr>
              <p:cNvSpPr/>
              <p:nvPr/>
            </p:nvSpPr>
            <p:spPr>
              <a:xfrm>
                <a:off x="4055993" y="3383001"/>
                <a:ext cx="421426" cy="646443"/>
              </a:xfrm>
              <a:custGeom>
                <a:avLst/>
                <a:gdLst>
                  <a:gd name="connsiteX0" fmla="*/ 983364 w 986486"/>
                  <a:gd name="connsiteY0" fmla="*/ 1036347 h 1513211"/>
                  <a:gd name="connsiteX1" fmla="*/ 856270 w 986486"/>
                  <a:gd name="connsiteY1" fmla="*/ 1056632 h 1513211"/>
                  <a:gd name="connsiteX2" fmla="*/ 684322 w 986486"/>
                  <a:gd name="connsiteY2" fmla="*/ 1166920 h 1513211"/>
                  <a:gd name="connsiteX3" fmla="*/ 539489 w 986486"/>
                  <a:gd name="connsiteY3" fmla="*/ 1410833 h 1513211"/>
                  <a:gd name="connsiteX4" fmla="*/ 395556 w 986486"/>
                  <a:gd name="connsiteY4" fmla="*/ 1513212 h 1513211"/>
                  <a:gd name="connsiteX5" fmla="*/ 362901 w 986486"/>
                  <a:gd name="connsiteY5" fmla="*/ 1447891 h 1513211"/>
                  <a:gd name="connsiteX6" fmla="*/ 314844 w 986486"/>
                  <a:gd name="connsiteY6" fmla="*/ 1412578 h 1513211"/>
                  <a:gd name="connsiteX7" fmla="*/ 216111 w 986486"/>
                  <a:gd name="connsiteY7" fmla="*/ 1252414 h 1513211"/>
                  <a:gd name="connsiteX8" fmla="*/ 58812 w 986486"/>
                  <a:gd name="connsiteY8" fmla="*/ 881410 h 1513211"/>
                  <a:gd name="connsiteX9" fmla="*/ 0 w 986486"/>
                  <a:gd name="connsiteY9" fmla="*/ 438335 h 1513211"/>
                  <a:gd name="connsiteX10" fmla="*/ 278260 w 986486"/>
                  <a:gd name="connsiteY10" fmla="*/ 341891 h 1513211"/>
                  <a:gd name="connsiteX11" fmla="*/ 295628 w 986486"/>
                  <a:gd name="connsiteY11" fmla="*/ 124000 h 1513211"/>
                  <a:gd name="connsiteX12" fmla="*/ 323453 w 986486"/>
                  <a:gd name="connsiteY12" fmla="*/ 0 h 1513211"/>
                  <a:gd name="connsiteX13" fmla="*/ 380550 w 986486"/>
                  <a:gd name="connsiteY13" fmla="*/ 28404 h 1513211"/>
                  <a:gd name="connsiteX14" fmla="*/ 538343 w 986486"/>
                  <a:gd name="connsiteY14" fmla="*/ 97826 h 1513211"/>
                  <a:gd name="connsiteX15" fmla="*/ 767024 w 986486"/>
                  <a:gd name="connsiteY15" fmla="*/ 276994 h 1513211"/>
                  <a:gd name="connsiteX16" fmla="*/ 663333 w 986486"/>
                  <a:gd name="connsiteY16" fmla="*/ 392915 h 1513211"/>
                  <a:gd name="connsiteX17" fmla="*/ 781218 w 986486"/>
                  <a:gd name="connsiteY17" fmla="*/ 483923 h 1513211"/>
                  <a:gd name="connsiteX18" fmla="*/ 887772 w 986486"/>
                  <a:gd name="connsiteY18" fmla="*/ 529667 h 1513211"/>
                  <a:gd name="connsiteX19" fmla="*/ 983364 w 986486"/>
                  <a:gd name="connsiteY19" fmla="*/ 644405 h 1513211"/>
                  <a:gd name="connsiteX20" fmla="*/ 853026 w 986486"/>
                  <a:gd name="connsiteY20" fmla="*/ 775761 h 1513211"/>
                  <a:gd name="connsiteX21" fmla="*/ 844764 w 986486"/>
                  <a:gd name="connsiteY21" fmla="*/ 820206 h 1513211"/>
                  <a:gd name="connsiteX22" fmla="*/ 930995 w 986486"/>
                  <a:gd name="connsiteY22" fmla="*/ 919210 h 1513211"/>
                  <a:gd name="connsiteX23" fmla="*/ 986486 w 986486"/>
                  <a:gd name="connsiteY23" fmla="*/ 955125 h 1513211"/>
                  <a:gd name="connsiteX24" fmla="*/ 983364 w 986486"/>
                  <a:gd name="connsiteY24" fmla="*/ 1036347 h 151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86486" h="1513211">
                    <a:moveTo>
                      <a:pt x="983364" y="1036347"/>
                    </a:moveTo>
                    <a:cubicBezTo>
                      <a:pt x="941334" y="1044029"/>
                      <a:pt x="896523" y="1044048"/>
                      <a:pt x="856270" y="1056632"/>
                    </a:cubicBezTo>
                    <a:cubicBezTo>
                      <a:pt x="799388" y="1093817"/>
                      <a:pt x="739098" y="1127695"/>
                      <a:pt x="684322" y="1166920"/>
                    </a:cubicBezTo>
                    <a:cubicBezTo>
                      <a:pt x="635659" y="1247871"/>
                      <a:pt x="590060" y="1331629"/>
                      <a:pt x="539489" y="1410833"/>
                    </a:cubicBezTo>
                    <a:cubicBezTo>
                      <a:pt x="491511" y="1444959"/>
                      <a:pt x="443534" y="1479085"/>
                      <a:pt x="395556" y="1513212"/>
                    </a:cubicBezTo>
                    <a:cubicBezTo>
                      <a:pt x="384671" y="1491439"/>
                      <a:pt x="373786" y="1469665"/>
                      <a:pt x="362901" y="1447891"/>
                    </a:cubicBezTo>
                    <a:cubicBezTo>
                      <a:pt x="341780" y="1465610"/>
                      <a:pt x="331018" y="1423454"/>
                      <a:pt x="314844" y="1412578"/>
                    </a:cubicBezTo>
                    <a:cubicBezTo>
                      <a:pt x="272564" y="1365696"/>
                      <a:pt x="248436" y="1306062"/>
                      <a:pt x="216111" y="1252414"/>
                    </a:cubicBezTo>
                    <a:cubicBezTo>
                      <a:pt x="164001" y="1128657"/>
                      <a:pt x="109310" y="1005608"/>
                      <a:pt x="58812" y="881410"/>
                    </a:cubicBezTo>
                    <a:cubicBezTo>
                      <a:pt x="39208" y="733718"/>
                      <a:pt x="19605" y="586026"/>
                      <a:pt x="0" y="438335"/>
                    </a:cubicBezTo>
                    <a:cubicBezTo>
                      <a:pt x="92754" y="406187"/>
                      <a:pt x="185507" y="374039"/>
                      <a:pt x="278260" y="341891"/>
                    </a:cubicBezTo>
                    <a:cubicBezTo>
                      <a:pt x="284768" y="269366"/>
                      <a:pt x="285429" y="195986"/>
                      <a:pt x="295628" y="124000"/>
                    </a:cubicBezTo>
                    <a:cubicBezTo>
                      <a:pt x="304902" y="82666"/>
                      <a:pt x="314177" y="41333"/>
                      <a:pt x="323453" y="0"/>
                    </a:cubicBezTo>
                    <a:cubicBezTo>
                      <a:pt x="333446" y="14116"/>
                      <a:pt x="363278" y="18031"/>
                      <a:pt x="380550" y="28404"/>
                    </a:cubicBezTo>
                    <a:cubicBezTo>
                      <a:pt x="432822" y="52097"/>
                      <a:pt x="487709" y="71364"/>
                      <a:pt x="538343" y="97826"/>
                    </a:cubicBezTo>
                    <a:cubicBezTo>
                      <a:pt x="614571" y="157549"/>
                      <a:pt x="690797" y="217271"/>
                      <a:pt x="767024" y="276994"/>
                    </a:cubicBezTo>
                    <a:cubicBezTo>
                      <a:pt x="732461" y="315634"/>
                      <a:pt x="697897" y="354275"/>
                      <a:pt x="663333" y="392915"/>
                    </a:cubicBezTo>
                    <a:cubicBezTo>
                      <a:pt x="702990" y="422635"/>
                      <a:pt x="739808" y="457190"/>
                      <a:pt x="781218" y="483923"/>
                    </a:cubicBezTo>
                    <a:cubicBezTo>
                      <a:pt x="816360" y="499683"/>
                      <a:pt x="854395" y="511502"/>
                      <a:pt x="887772" y="529667"/>
                    </a:cubicBezTo>
                    <a:cubicBezTo>
                      <a:pt x="919637" y="567913"/>
                      <a:pt x="951501" y="606159"/>
                      <a:pt x="983364" y="644405"/>
                    </a:cubicBezTo>
                    <a:cubicBezTo>
                      <a:pt x="939540" y="687725"/>
                      <a:pt x="898657" y="734664"/>
                      <a:pt x="853026" y="775761"/>
                    </a:cubicBezTo>
                    <a:cubicBezTo>
                      <a:pt x="824807" y="786640"/>
                      <a:pt x="819265" y="801026"/>
                      <a:pt x="844764" y="820206"/>
                    </a:cubicBezTo>
                    <a:cubicBezTo>
                      <a:pt x="874055" y="852557"/>
                      <a:pt x="898948" y="890139"/>
                      <a:pt x="930995" y="919210"/>
                    </a:cubicBezTo>
                    <a:cubicBezTo>
                      <a:pt x="948207" y="931890"/>
                      <a:pt x="974921" y="939332"/>
                      <a:pt x="986486" y="955125"/>
                    </a:cubicBezTo>
                    <a:cubicBezTo>
                      <a:pt x="985446" y="982199"/>
                      <a:pt x="984406" y="1009273"/>
                      <a:pt x="983364" y="1036347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72" name="Полилиния: фигура 324">
                <a:extLst>
                  <a:ext uri="{FF2B5EF4-FFF2-40B4-BE49-F238E27FC236}">
                    <a16:creationId xmlns:a16="http://schemas.microsoft.com/office/drawing/2014/main" id="{DEBEE558-5762-4C27-BD72-9D7E5E2EE1C8}"/>
                  </a:ext>
                </a:extLst>
              </p:cNvPr>
              <p:cNvSpPr/>
              <p:nvPr/>
            </p:nvSpPr>
            <p:spPr>
              <a:xfrm>
                <a:off x="4323849" y="3454467"/>
                <a:ext cx="438487" cy="370678"/>
              </a:xfrm>
              <a:custGeom>
                <a:avLst/>
                <a:gdLst>
                  <a:gd name="connsiteX0" fmla="*/ 196349 w 1026421"/>
                  <a:gd name="connsiteY0" fmla="*/ 627361 h 867692"/>
                  <a:gd name="connsiteX1" fmla="*/ 265281 w 1026421"/>
                  <a:gd name="connsiteY1" fmla="*/ 570606 h 867692"/>
                  <a:gd name="connsiteX2" fmla="*/ 356357 w 1026421"/>
                  <a:gd name="connsiteY2" fmla="*/ 477116 h 867692"/>
                  <a:gd name="connsiteX3" fmla="*/ 255821 w 1026421"/>
                  <a:gd name="connsiteY3" fmla="*/ 358473 h 867692"/>
                  <a:gd name="connsiteX4" fmla="*/ 143002 w 1026421"/>
                  <a:gd name="connsiteY4" fmla="*/ 310352 h 867692"/>
                  <a:gd name="connsiteX5" fmla="*/ 36326 w 1026421"/>
                  <a:gd name="connsiteY5" fmla="*/ 225626 h 867692"/>
                  <a:gd name="connsiteX6" fmla="*/ 140016 w 1026421"/>
                  <a:gd name="connsiteY6" fmla="*/ 109705 h 867692"/>
                  <a:gd name="connsiteX7" fmla="*/ 0 w 1026421"/>
                  <a:gd name="connsiteY7" fmla="*/ 0 h 867692"/>
                  <a:gd name="connsiteX8" fmla="*/ 583494 w 1026421"/>
                  <a:gd name="connsiteY8" fmla="*/ 457152 h 867692"/>
                  <a:gd name="connsiteX9" fmla="*/ 733224 w 1026421"/>
                  <a:gd name="connsiteY9" fmla="*/ 259369 h 867692"/>
                  <a:gd name="connsiteX10" fmla="*/ 817297 w 1026421"/>
                  <a:gd name="connsiteY10" fmla="*/ 242820 h 867692"/>
                  <a:gd name="connsiteX11" fmla="*/ 1026421 w 1026421"/>
                  <a:gd name="connsiteY11" fmla="*/ 229785 h 867692"/>
                  <a:gd name="connsiteX12" fmla="*/ 957849 w 1026421"/>
                  <a:gd name="connsiteY12" fmla="*/ 635678 h 867692"/>
                  <a:gd name="connsiteX13" fmla="*/ 890611 w 1026421"/>
                  <a:gd name="connsiteY13" fmla="*/ 736337 h 867692"/>
                  <a:gd name="connsiteX14" fmla="*/ 803315 w 1026421"/>
                  <a:gd name="connsiteY14" fmla="*/ 797547 h 867692"/>
                  <a:gd name="connsiteX15" fmla="*/ 356404 w 1026421"/>
                  <a:gd name="connsiteY15" fmla="*/ 867692 h 867692"/>
                  <a:gd name="connsiteX16" fmla="*/ 358281 w 1026421"/>
                  <a:gd name="connsiteY16" fmla="*/ 818998 h 867692"/>
                  <a:gd name="connsiteX17" fmla="*/ 345172 w 1026421"/>
                  <a:gd name="connsiteY17" fmla="*/ 775768 h 867692"/>
                  <a:gd name="connsiteX18" fmla="*/ 277919 w 1026421"/>
                  <a:gd name="connsiteY18" fmla="*/ 724741 h 867692"/>
                  <a:gd name="connsiteX19" fmla="*/ 196349 w 1026421"/>
                  <a:gd name="connsiteY19" fmla="*/ 627361 h 867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26421" h="867692">
                    <a:moveTo>
                      <a:pt x="196349" y="627361"/>
                    </a:moveTo>
                    <a:cubicBezTo>
                      <a:pt x="223131" y="613123"/>
                      <a:pt x="245374" y="593302"/>
                      <a:pt x="265281" y="570606"/>
                    </a:cubicBezTo>
                    <a:cubicBezTo>
                      <a:pt x="295639" y="539443"/>
                      <a:pt x="325998" y="508279"/>
                      <a:pt x="356357" y="477116"/>
                    </a:cubicBezTo>
                    <a:cubicBezTo>
                      <a:pt x="322582" y="437926"/>
                      <a:pt x="290915" y="395865"/>
                      <a:pt x="255821" y="358473"/>
                    </a:cubicBezTo>
                    <a:cubicBezTo>
                      <a:pt x="218490" y="341964"/>
                      <a:pt x="179016" y="329106"/>
                      <a:pt x="143002" y="310352"/>
                    </a:cubicBezTo>
                    <a:cubicBezTo>
                      <a:pt x="107443" y="282110"/>
                      <a:pt x="71885" y="253868"/>
                      <a:pt x="36326" y="225626"/>
                    </a:cubicBezTo>
                    <a:cubicBezTo>
                      <a:pt x="70889" y="186986"/>
                      <a:pt x="105453" y="148345"/>
                      <a:pt x="140016" y="109705"/>
                    </a:cubicBezTo>
                    <a:cubicBezTo>
                      <a:pt x="93344" y="73137"/>
                      <a:pt x="46671" y="36568"/>
                      <a:pt x="0" y="0"/>
                    </a:cubicBezTo>
                    <a:cubicBezTo>
                      <a:pt x="194497" y="152384"/>
                      <a:pt x="388996" y="304769"/>
                      <a:pt x="583494" y="457152"/>
                    </a:cubicBezTo>
                    <a:cubicBezTo>
                      <a:pt x="633404" y="391224"/>
                      <a:pt x="683313" y="325297"/>
                      <a:pt x="733224" y="259369"/>
                    </a:cubicBezTo>
                    <a:cubicBezTo>
                      <a:pt x="760459" y="249577"/>
                      <a:pt x="788094" y="241952"/>
                      <a:pt x="817297" y="242820"/>
                    </a:cubicBezTo>
                    <a:cubicBezTo>
                      <a:pt x="887006" y="238475"/>
                      <a:pt x="956714" y="234130"/>
                      <a:pt x="1026421" y="229785"/>
                    </a:cubicBezTo>
                    <a:cubicBezTo>
                      <a:pt x="1003564" y="365083"/>
                      <a:pt x="980707" y="500381"/>
                      <a:pt x="957849" y="635678"/>
                    </a:cubicBezTo>
                    <a:cubicBezTo>
                      <a:pt x="935184" y="668990"/>
                      <a:pt x="914500" y="704199"/>
                      <a:pt x="890611" y="736337"/>
                    </a:cubicBezTo>
                    <a:cubicBezTo>
                      <a:pt x="861341" y="756322"/>
                      <a:pt x="833403" y="779554"/>
                      <a:pt x="803315" y="797547"/>
                    </a:cubicBezTo>
                    <a:cubicBezTo>
                      <a:pt x="654340" y="820840"/>
                      <a:pt x="505399" y="844844"/>
                      <a:pt x="356404" y="867692"/>
                    </a:cubicBezTo>
                    <a:cubicBezTo>
                      <a:pt x="356830" y="856948"/>
                      <a:pt x="357689" y="834298"/>
                      <a:pt x="358281" y="818998"/>
                    </a:cubicBezTo>
                    <a:cubicBezTo>
                      <a:pt x="357188" y="802781"/>
                      <a:pt x="367203" y="780440"/>
                      <a:pt x="345172" y="775768"/>
                    </a:cubicBezTo>
                    <a:cubicBezTo>
                      <a:pt x="320734" y="761163"/>
                      <a:pt x="293326" y="750089"/>
                      <a:pt x="277919" y="724741"/>
                    </a:cubicBezTo>
                    <a:cubicBezTo>
                      <a:pt x="250729" y="692282"/>
                      <a:pt x="223540" y="659821"/>
                      <a:pt x="196349" y="627361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73" name="Полилиния: фигура 325">
                <a:extLst>
                  <a:ext uri="{FF2B5EF4-FFF2-40B4-BE49-F238E27FC236}">
                    <a16:creationId xmlns:a16="http://schemas.microsoft.com/office/drawing/2014/main" id="{4565DA58-5B72-4F06-AD2A-4FFA06AD8957}"/>
                  </a:ext>
                </a:extLst>
              </p:cNvPr>
              <p:cNvSpPr/>
              <p:nvPr/>
            </p:nvSpPr>
            <p:spPr>
              <a:xfrm>
                <a:off x="4427090" y="3314405"/>
                <a:ext cx="334099" cy="247243"/>
              </a:xfrm>
              <a:custGeom>
                <a:avLst/>
                <a:gdLst>
                  <a:gd name="connsiteX0" fmla="*/ 518169 w 782068"/>
                  <a:gd name="connsiteY0" fmla="*/ 573638 h 578754"/>
                  <a:gd name="connsiteX1" fmla="*/ 418104 w 782068"/>
                  <a:gd name="connsiteY1" fmla="*/ 578755 h 578754"/>
                  <a:gd name="connsiteX2" fmla="*/ 289866 w 782068"/>
                  <a:gd name="connsiteY2" fmla="*/ 497931 h 578754"/>
                  <a:gd name="connsiteX3" fmla="*/ 0 w 782068"/>
                  <a:gd name="connsiteY3" fmla="*/ 56030 h 578754"/>
                  <a:gd name="connsiteX4" fmla="*/ 30307 w 782068"/>
                  <a:gd name="connsiteY4" fmla="*/ 51026 h 578754"/>
                  <a:gd name="connsiteX5" fmla="*/ 98978 w 782068"/>
                  <a:gd name="connsiteY5" fmla="*/ 92695 h 578754"/>
                  <a:gd name="connsiteX6" fmla="*/ 149785 w 782068"/>
                  <a:gd name="connsiteY6" fmla="*/ 105820 h 578754"/>
                  <a:gd name="connsiteX7" fmla="*/ 242537 w 782068"/>
                  <a:gd name="connsiteY7" fmla="*/ 101691 h 578754"/>
                  <a:gd name="connsiteX8" fmla="*/ 627760 w 782068"/>
                  <a:gd name="connsiteY8" fmla="*/ 0 h 578754"/>
                  <a:gd name="connsiteX9" fmla="*/ 688413 w 782068"/>
                  <a:gd name="connsiteY9" fmla="*/ 235278 h 578754"/>
                  <a:gd name="connsiteX10" fmla="*/ 697619 w 782068"/>
                  <a:gd name="connsiteY10" fmla="*/ 459130 h 578754"/>
                  <a:gd name="connsiteX11" fmla="*/ 776436 w 782068"/>
                  <a:gd name="connsiteY11" fmla="*/ 554103 h 578754"/>
                  <a:gd name="connsiteX12" fmla="*/ 755752 w 782068"/>
                  <a:gd name="connsiteY12" fmla="*/ 559486 h 578754"/>
                  <a:gd name="connsiteX13" fmla="*/ 518169 w 782068"/>
                  <a:gd name="connsiteY13" fmla="*/ 573638 h 578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2068" h="578754">
                    <a:moveTo>
                      <a:pt x="518169" y="573638"/>
                    </a:moveTo>
                    <a:cubicBezTo>
                      <a:pt x="484894" y="576040"/>
                      <a:pt x="451446" y="576931"/>
                      <a:pt x="418104" y="578755"/>
                    </a:cubicBezTo>
                    <a:cubicBezTo>
                      <a:pt x="375567" y="551600"/>
                      <a:pt x="331380" y="526134"/>
                      <a:pt x="289866" y="497931"/>
                    </a:cubicBezTo>
                    <a:cubicBezTo>
                      <a:pt x="193244" y="350630"/>
                      <a:pt x="96622" y="203330"/>
                      <a:pt x="0" y="56030"/>
                    </a:cubicBezTo>
                    <a:cubicBezTo>
                      <a:pt x="10117" y="48655"/>
                      <a:pt x="20246" y="36836"/>
                      <a:pt x="30307" y="51026"/>
                    </a:cubicBezTo>
                    <a:cubicBezTo>
                      <a:pt x="52288" y="66534"/>
                      <a:pt x="72786" y="84680"/>
                      <a:pt x="98978" y="92695"/>
                    </a:cubicBezTo>
                    <a:cubicBezTo>
                      <a:pt x="115543" y="99057"/>
                      <a:pt x="131275" y="109876"/>
                      <a:pt x="149785" y="105820"/>
                    </a:cubicBezTo>
                    <a:cubicBezTo>
                      <a:pt x="180639" y="104008"/>
                      <a:pt x="212014" y="105804"/>
                      <a:pt x="242537" y="101691"/>
                    </a:cubicBezTo>
                    <a:cubicBezTo>
                      <a:pt x="370944" y="67794"/>
                      <a:pt x="499352" y="33897"/>
                      <a:pt x="627760" y="0"/>
                    </a:cubicBezTo>
                    <a:cubicBezTo>
                      <a:pt x="647833" y="78447"/>
                      <a:pt x="669056" y="156724"/>
                      <a:pt x="688413" y="235278"/>
                    </a:cubicBezTo>
                    <a:cubicBezTo>
                      <a:pt x="691482" y="309896"/>
                      <a:pt x="694551" y="384513"/>
                      <a:pt x="697619" y="459130"/>
                    </a:cubicBezTo>
                    <a:cubicBezTo>
                      <a:pt x="724080" y="490545"/>
                      <a:pt x="749048" y="523877"/>
                      <a:pt x="776436" y="554103"/>
                    </a:cubicBezTo>
                    <a:cubicBezTo>
                      <a:pt x="794951" y="560776"/>
                      <a:pt x="762457" y="557656"/>
                      <a:pt x="755752" y="559486"/>
                    </a:cubicBezTo>
                    <a:cubicBezTo>
                      <a:pt x="676558" y="564204"/>
                      <a:pt x="597364" y="568921"/>
                      <a:pt x="518169" y="573638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74" name="Полилиния: фигура 326">
                <a:extLst>
                  <a:ext uri="{FF2B5EF4-FFF2-40B4-BE49-F238E27FC236}">
                    <a16:creationId xmlns:a16="http://schemas.microsoft.com/office/drawing/2014/main" id="{941156E1-1579-40D3-BDAC-6A04674030B2}"/>
                  </a:ext>
                </a:extLst>
              </p:cNvPr>
              <p:cNvSpPr/>
              <p:nvPr/>
            </p:nvSpPr>
            <p:spPr>
              <a:xfrm>
                <a:off x="3912007" y="3205925"/>
                <a:ext cx="282165" cy="364335"/>
              </a:xfrm>
              <a:custGeom>
                <a:avLst/>
                <a:gdLst>
                  <a:gd name="connsiteX0" fmla="*/ 654849 w 660499"/>
                  <a:gd name="connsiteY0" fmla="*/ 1986 h 852844"/>
                  <a:gd name="connsiteX1" fmla="*/ 567273 w 660499"/>
                  <a:gd name="connsiteY1" fmla="*/ 140436 h 852844"/>
                  <a:gd name="connsiteX2" fmla="*/ 471225 w 660499"/>
                  <a:gd name="connsiteY2" fmla="*/ 335398 h 852844"/>
                  <a:gd name="connsiteX3" fmla="*/ 660500 w 660499"/>
                  <a:gd name="connsiteY3" fmla="*/ 414513 h 852844"/>
                  <a:gd name="connsiteX4" fmla="*/ 629425 w 660499"/>
                  <a:gd name="connsiteY4" fmla="*/ 552963 h 852844"/>
                  <a:gd name="connsiteX5" fmla="*/ 615301 w 660499"/>
                  <a:gd name="connsiteY5" fmla="*/ 756402 h 852844"/>
                  <a:gd name="connsiteX6" fmla="*/ 337045 w 660499"/>
                  <a:gd name="connsiteY6" fmla="*/ 852844 h 852844"/>
                  <a:gd name="connsiteX7" fmla="*/ 333862 w 660499"/>
                  <a:gd name="connsiteY7" fmla="*/ 828868 h 852844"/>
                  <a:gd name="connsiteX8" fmla="*/ 328754 w 660499"/>
                  <a:gd name="connsiteY8" fmla="*/ 827351 h 852844"/>
                  <a:gd name="connsiteX9" fmla="*/ 323299 w 660499"/>
                  <a:gd name="connsiteY9" fmla="*/ 772786 h 852844"/>
                  <a:gd name="connsiteX10" fmla="*/ 161417 w 660499"/>
                  <a:gd name="connsiteY10" fmla="*/ 421468 h 852844"/>
                  <a:gd name="connsiteX11" fmla="*/ 5647 w 660499"/>
                  <a:gd name="connsiteY11" fmla="*/ 97646 h 852844"/>
                  <a:gd name="connsiteX12" fmla="*/ 2591 w 660499"/>
                  <a:gd name="connsiteY12" fmla="*/ 2943 h 852844"/>
                  <a:gd name="connsiteX13" fmla="*/ 1118 w 660499"/>
                  <a:gd name="connsiteY13" fmla="*/ 979 h 852844"/>
                  <a:gd name="connsiteX14" fmla="*/ 2276 w 660499"/>
                  <a:gd name="connsiteY14" fmla="*/ 1987 h 852844"/>
                  <a:gd name="connsiteX15" fmla="*/ 561623 w 660499"/>
                  <a:gd name="connsiteY15" fmla="*/ 18940 h 852844"/>
                  <a:gd name="connsiteX16" fmla="*/ 652021 w 660499"/>
                  <a:gd name="connsiteY16" fmla="*/ 4812 h 852844"/>
                  <a:gd name="connsiteX17" fmla="*/ 654166 w 660499"/>
                  <a:gd name="connsiteY17" fmla="*/ 1533 h 852844"/>
                  <a:gd name="connsiteX18" fmla="*/ 654845 w 660499"/>
                  <a:gd name="connsiteY18" fmla="*/ 1987 h 852844"/>
                  <a:gd name="connsiteX19" fmla="*/ 654849 w 660499"/>
                  <a:gd name="connsiteY19" fmla="*/ 1986 h 852844"/>
                  <a:gd name="connsiteX20" fmla="*/ 0 w 660499"/>
                  <a:gd name="connsiteY20" fmla="*/ 0 h 852844"/>
                  <a:gd name="connsiteX21" fmla="*/ 4 w 660499"/>
                  <a:gd name="connsiteY21" fmla="*/ 2 h 852844"/>
                  <a:gd name="connsiteX22" fmla="*/ 83 w 660499"/>
                  <a:gd name="connsiteY22" fmla="*/ 1589 h 852844"/>
                  <a:gd name="connsiteX23" fmla="*/ 4 w 660499"/>
                  <a:gd name="connsiteY23" fmla="*/ 0 h 852844"/>
                  <a:gd name="connsiteX24" fmla="*/ 4 w 660499"/>
                  <a:gd name="connsiteY24" fmla="*/ 0 h 852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60499" h="852844">
                    <a:moveTo>
                      <a:pt x="654849" y="1986"/>
                    </a:moveTo>
                    <a:lnTo>
                      <a:pt x="567273" y="140436"/>
                    </a:lnTo>
                    <a:lnTo>
                      <a:pt x="471225" y="335398"/>
                    </a:lnTo>
                    <a:lnTo>
                      <a:pt x="660500" y="414513"/>
                    </a:lnTo>
                    <a:lnTo>
                      <a:pt x="629425" y="552963"/>
                    </a:lnTo>
                    <a:lnTo>
                      <a:pt x="615301" y="756402"/>
                    </a:lnTo>
                    <a:lnTo>
                      <a:pt x="337045" y="852844"/>
                    </a:lnTo>
                    <a:lnTo>
                      <a:pt x="333862" y="828868"/>
                    </a:lnTo>
                    <a:lnTo>
                      <a:pt x="328754" y="827351"/>
                    </a:lnTo>
                    <a:lnTo>
                      <a:pt x="323299" y="772786"/>
                    </a:lnTo>
                    <a:lnTo>
                      <a:pt x="161417" y="421468"/>
                    </a:lnTo>
                    <a:lnTo>
                      <a:pt x="5647" y="97646"/>
                    </a:lnTo>
                    <a:lnTo>
                      <a:pt x="2591" y="2943"/>
                    </a:lnTo>
                    <a:lnTo>
                      <a:pt x="1118" y="979"/>
                    </a:lnTo>
                    <a:lnTo>
                      <a:pt x="2276" y="1987"/>
                    </a:lnTo>
                    <a:lnTo>
                      <a:pt x="561623" y="18940"/>
                    </a:lnTo>
                    <a:lnTo>
                      <a:pt x="652021" y="4812"/>
                    </a:lnTo>
                    <a:lnTo>
                      <a:pt x="654166" y="1533"/>
                    </a:lnTo>
                    <a:lnTo>
                      <a:pt x="654845" y="1987"/>
                    </a:lnTo>
                    <a:lnTo>
                      <a:pt x="654849" y="1986"/>
                    </a:lnTo>
                    <a:close/>
                    <a:moveTo>
                      <a:pt x="0" y="0"/>
                    </a:moveTo>
                    <a:lnTo>
                      <a:pt x="4" y="2"/>
                    </a:lnTo>
                    <a:lnTo>
                      <a:pt x="83" y="1589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</p:grpSp>
        <p:grpSp>
          <p:nvGrpSpPr>
            <p:cNvPr id="128" name="Группа 127">
              <a:extLst>
                <a:ext uri="{FF2B5EF4-FFF2-40B4-BE49-F238E27FC236}">
                  <a16:creationId xmlns:a16="http://schemas.microsoft.com/office/drawing/2014/main" id="{0944BA4A-D26B-4A21-9533-485AB22EF2A4}"/>
                </a:ext>
              </a:extLst>
            </p:cNvPr>
            <p:cNvGrpSpPr/>
            <p:nvPr/>
          </p:nvGrpSpPr>
          <p:grpSpPr>
            <a:xfrm>
              <a:off x="1302412" y="1474859"/>
              <a:ext cx="570267" cy="738546"/>
              <a:chOff x="4623515" y="4457956"/>
              <a:chExt cx="1862461" cy="2412046"/>
            </a:xfrm>
            <a:solidFill>
              <a:schemeClr val="bg1"/>
            </a:solidFill>
          </p:grpSpPr>
          <p:sp>
            <p:nvSpPr>
              <p:cNvPr id="244" name="Полилиния: фигура 296">
                <a:extLst>
                  <a:ext uri="{FF2B5EF4-FFF2-40B4-BE49-F238E27FC236}">
                    <a16:creationId xmlns:a16="http://schemas.microsoft.com/office/drawing/2014/main" id="{BEE4DE09-724F-4471-B116-89CDBAE7C405}"/>
                  </a:ext>
                </a:extLst>
              </p:cNvPr>
              <p:cNvSpPr/>
              <p:nvPr/>
            </p:nvSpPr>
            <p:spPr>
              <a:xfrm>
                <a:off x="4911033" y="4457956"/>
                <a:ext cx="518054" cy="688925"/>
              </a:xfrm>
              <a:custGeom>
                <a:avLst/>
                <a:gdLst>
                  <a:gd name="connsiteX0" fmla="*/ 443147 w 1212672"/>
                  <a:gd name="connsiteY0" fmla="*/ 1358918 h 1612654"/>
                  <a:gd name="connsiteX1" fmla="*/ 510324 w 1212672"/>
                  <a:gd name="connsiteY1" fmla="*/ 1560485 h 1612654"/>
                  <a:gd name="connsiteX2" fmla="*/ 593204 w 1212672"/>
                  <a:gd name="connsiteY2" fmla="*/ 1612655 h 1612654"/>
                  <a:gd name="connsiteX3" fmla="*/ 1154950 w 1212672"/>
                  <a:gd name="connsiteY3" fmla="*/ 1553657 h 1612654"/>
                  <a:gd name="connsiteX4" fmla="*/ 1198857 w 1212672"/>
                  <a:gd name="connsiteY4" fmla="*/ 1045983 h 1612654"/>
                  <a:gd name="connsiteX5" fmla="*/ 1205909 w 1212672"/>
                  <a:gd name="connsiteY5" fmla="*/ 975733 h 1612654"/>
                  <a:gd name="connsiteX6" fmla="*/ 1204499 w 1212672"/>
                  <a:gd name="connsiteY6" fmla="*/ 817915 h 1612654"/>
                  <a:gd name="connsiteX7" fmla="*/ 1130703 w 1212672"/>
                  <a:gd name="connsiteY7" fmla="*/ 412744 h 1612654"/>
                  <a:gd name="connsiteX8" fmla="*/ 1125986 w 1212672"/>
                  <a:gd name="connsiteY8" fmla="*/ 198077 h 1612654"/>
                  <a:gd name="connsiteX9" fmla="*/ 1090995 w 1212672"/>
                  <a:gd name="connsiteY9" fmla="*/ 145331 h 1612654"/>
                  <a:gd name="connsiteX10" fmla="*/ 996534 w 1212672"/>
                  <a:gd name="connsiteY10" fmla="*/ 149066 h 1612654"/>
                  <a:gd name="connsiteX11" fmla="*/ 868455 w 1212672"/>
                  <a:gd name="connsiteY11" fmla="*/ 0 h 1612654"/>
                  <a:gd name="connsiteX12" fmla="*/ 935035 w 1212672"/>
                  <a:gd name="connsiteY12" fmla="*/ 77484 h 1612654"/>
                  <a:gd name="connsiteX13" fmla="*/ 871913 w 1212672"/>
                  <a:gd name="connsiteY13" fmla="*/ 100016 h 1612654"/>
                  <a:gd name="connsiteX14" fmla="*/ 778353 w 1212672"/>
                  <a:gd name="connsiteY14" fmla="*/ 53221 h 1612654"/>
                  <a:gd name="connsiteX15" fmla="*/ 753046 w 1212672"/>
                  <a:gd name="connsiteY15" fmla="*/ 155440 h 1612654"/>
                  <a:gd name="connsiteX16" fmla="*/ 740175 w 1212672"/>
                  <a:gd name="connsiteY16" fmla="*/ 297052 h 1612654"/>
                  <a:gd name="connsiteX17" fmla="*/ 670542 w 1212672"/>
                  <a:gd name="connsiteY17" fmla="*/ 290901 h 1612654"/>
                  <a:gd name="connsiteX18" fmla="*/ 596251 w 1212672"/>
                  <a:gd name="connsiteY18" fmla="*/ 255932 h 1612654"/>
                  <a:gd name="connsiteX19" fmla="*/ 569256 w 1212672"/>
                  <a:gd name="connsiteY19" fmla="*/ 306407 h 1612654"/>
                  <a:gd name="connsiteX20" fmla="*/ 498434 w 1212672"/>
                  <a:gd name="connsiteY20" fmla="*/ 298441 h 1612654"/>
                  <a:gd name="connsiteX21" fmla="*/ 150131 w 1212672"/>
                  <a:gd name="connsiteY21" fmla="*/ 394207 h 1612654"/>
                  <a:gd name="connsiteX22" fmla="*/ 146242 w 1212672"/>
                  <a:gd name="connsiteY22" fmla="*/ 472132 h 1612654"/>
                  <a:gd name="connsiteX23" fmla="*/ 97580 w 1212672"/>
                  <a:gd name="connsiteY23" fmla="*/ 499344 h 1612654"/>
                  <a:gd name="connsiteX24" fmla="*/ 39930 w 1212672"/>
                  <a:gd name="connsiteY24" fmla="*/ 519529 h 1612654"/>
                  <a:gd name="connsiteX25" fmla="*/ 0 w 1212672"/>
                  <a:gd name="connsiteY25" fmla="*/ 711279 h 1612654"/>
                  <a:gd name="connsiteX26" fmla="*/ 96927 w 1212672"/>
                  <a:gd name="connsiteY26" fmla="*/ 937487 h 1612654"/>
                  <a:gd name="connsiteX27" fmla="*/ 318272 w 1212672"/>
                  <a:gd name="connsiteY27" fmla="*/ 867544 h 1612654"/>
                  <a:gd name="connsiteX28" fmla="*/ 440574 w 1212672"/>
                  <a:gd name="connsiteY28" fmla="*/ 884612 h 1612654"/>
                  <a:gd name="connsiteX29" fmla="*/ 424291 w 1212672"/>
                  <a:gd name="connsiteY29" fmla="*/ 1190423 h 1612654"/>
                  <a:gd name="connsiteX30" fmla="*/ 443148 w 1212672"/>
                  <a:gd name="connsiteY30" fmla="*/ 1358918 h 1612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212672" h="1612654">
                    <a:moveTo>
                      <a:pt x="443147" y="1358918"/>
                    </a:moveTo>
                    <a:cubicBezTo>
                      <a:pt x="465538" y="1426107"/>
                      <a:pt x="487930" y="1493296"/>
                      <a:pt x="510324" y="1560485"/>
                    </a:cubicBezTo>
                    <a:cubicBezTo>
                      <a:pt x="538187" y="1576910"/>
                      <a:pt x="564239" y="1600695"/>
                      <a:pt x="593204" y="1612655"/>
                    </a:cubicBezTo>
                    <a:cubicBezTo>
                      <a:pt x="780453" y="1592989"/>
                      <a:pt x="967702" y="1573322"/>
                      <a:pt x="1154950" y="1553657"/>
                    </a:cubicBezTo>
                    <a:cubicBezTo>
                      <a:pt x="1169587" y="1384432"/>
                      <a:pt x="1184222" y="1215208"/>
                      <a:pt x="1198857" y="1045983"/>
                    </a:cubicBezTo>
                    <a:cubicBezTo>
                      <a:pt x="1204194" y="1029425"/>
                      <a:pt x="1202946" y="997910"/>
                      <a:pt x="1205909" y="975733"/>
                    </a:cubicBezTo>
                    <a:cubicBezTo>
                      <a:pt x="1208632" y="922957"/>
                      <a:pt x="1220437" y="869695"/>
                      <a:pt x="1204499" y="817915"/>
                    </a:cubicBezTo>
                    <a:cubicBezTo>
                      <a:pt x="1180368" y="682812"/>
                      <a:pt x="1152545" y="548072"/>
                      <a:pt x="1130703" y="412744"/>
                    </a:cubicBezTo>
                    <a:cubicBezTo>
                      <a:pt x="1128431" y="341287"/>
                      <a:pt x="1131652" y="269055"/>
                      <a:pt x="1125986" y="198077"/>
                    </a:cubicBezTo>
                    <a:cubicBezTo>
                      <a:pt x="1115594" y="178693"/>
                      <a:pt x="1123132" y="133909"/>
                      <a:pt x="1090995" y="145331"/>
                    </a:cubicBezTo>
                    <a:cubicBezTo>
                      <a:pt x="1059981" y="145442"/>
                      <a:pt x="1025220" y="154572"/>
                      <a:pt x="996534" y="149066"/>
                    </a:cubicBezTo>
                    <a:cubicBezTo>
                      <a:pt x="953840" y="99377"/>
                      <a:pt x="911149" y="49689"/>
                      <a:pt x="868455" y="0"/>
                    </a:cubicBezTo>
                    <a:cubicBezTo>
                      <a:pt x="890649" y="25828"/>
                      <a:pt x="912843" y="51656"/>
                      <a:pt x="935035" y="77484"/>
                    </a:cubicBezTo>
                    <a:cubicBezTo>
                      <a:pt x="914131" y="86839"/>
                      <a:pt x="895050" y="120960"/>
                      <a:pt x="871913" y="100016"/>
                    </a:cubicBezTo>
                    <a:cubicBezTo>
                      <a:pt x="840727" y="84417"/>
                      <a:pt x="809539" y="68818"/>
                      <a:pt x="778353" y="53221"/>
                    </a:cubicBezTo>
                    <a:cubicBezTo>
                      <a:pt x="761997" y="85350"/>
                      <a:pt x="753113" y="119314"/>
                      <a:pt x="753046" y="155440"/>
                    </a:cubicBezTo>
                    <a:cubicBezTo>
                      <a:pt x="748757" y="202644"/>
                      <a:pt x="744466" y="249848"/>
                      <a:pt x="740175" y="297052"/>
                    </a:cubicBezTo>
                    <a:cubicBezTo>
                      <a:pt x="716111" y="300525"/>
                      <a:pt x="691455" y="307803"/>
                      <a:pt x="670542" y="290901"/>
                    </a:cubicBezTo>
                    <a:cubicBezTo>
                      <a:pt x="645780" y="279244"/>
                      <a:pt x="621014" y="267588"/>
                      <a:pt x="596251" y="255932"/>
                    </a:cubicBezTo>
                    <a:cubicBezTo>
                      <a:pt x="586691" y="271760"/>
                      <a:pt x="597264" y="323324"/>
                      <a:pt x="569256" y="306407"/>
                    </a:cubicBezTo>
                    <a:cubicBezTo>
                      <a:pt x="545864" y="298151"/>
                      <a:pt x="522653" y="285217"/>
                      <a:pt x="498434" y="298441"/>
                    </a:cubicBezTo>
                    <a:cubicBezTo>
                      <a:pt x="382544" y="331019"/>
                      <a:pt x="264536" y="356827"/>
                      <a:pt x="150131" y="394207"/>
                    </a:cubicBezTo>
                    <a:cubicBezTo>
                      <a:pt x="142366" y="415629"/>
                      <a:pt x="148605" y="446908"/>
                      <a:pt x="146242" y="472132"/>
                    </a:cubicBezTo>
                    <a:cubicBezTo>
                      <a:pt x="157696" y="508887"/>
                      <a:pt x="121492" y="497967"/>
                      <a:pt x="97580" y="499344"/>
                    </a:cubicBezTo>
                    <a:cubicBezTo>
                      <a:pt x="76878" y="504259"/>
                      <a:pt x="36988" y="485763"/>
                      <a:pt x="39930" y="519529"/>
                    </a:cubicBezTo>
                    <a:cubicBezTo>
                      <a:pt x="26620" y="583447"/>
                      <a:pt x="13310" y="647363"/>
                      <a:pt x="0" y="711279"/>
                    </a:cubicBezTo>
                    <a:cubicBezTo>
                      <a:pt x="32309" y="786682"/>
                      <a:pt x="64619" y="862085"/>
                      <a:pt x="96927" y="937487"/>
                    </a:cubicBezTo>
                    <a:cubicBezTo>
                      <a:pt x="170762" y="914784"/>
                      <a:pt x="244172" y="887236"/>
                      <a:pt x="318272" y="867544"/>
                    </a:cubicBezTo>
                    <a:cubicBezTo>
                      <a:pt x="359038" y="873233"/>
                      <a:pt x="399806" y="878922"/>
                      <a:pt x="440574" y="884612"/>
                    </a:cubicBezTo>
                    <a:cubicBezTo>
                      <a:pt x="435810" y="986532"/>
                      <a:pt x="425624" y="1088590"/>
                      <a:pt x="424291" y="1190423"/>
                    </a:cubicBezTo>
                    <a:cubicBezTo>
                      <a:pt x="430618" y="1246551"/>
                      <a:pt x="436612" y="1302978"/>
                      <a:pt x="443148" y="1358918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45" name="Полилиния: фигура 297">
                <a:extLst>
                  <a:ext uri="{FF2B5EF4-FFF2-40B4-BE49-F238E27FC236}">
                    <a16:creationId xmlns:a16="http://schemas.microsoft.com/office/drawing/2014/main" id="{DCBEE09F-A41A-4D01-A4E0-EC0459BB07A6}"/>
                  </a:ext>
                </a:extLst>
              </p:cNvPr>
              <p:cNvSpPr/>
              <p:nvPr/>
            </p:nvSpPr>
            <p:spPr>
              <a:xfrm>
                <a:off x="4623515" y="6010023"/>
                <a:ext cx="586082" cy="329656"/>
              </a:xfrm>
              <a:custGeom>
                <a:avLst/>
                <a:gdLst>
                  <a:gd name="connsiteX0" fmla="*/ 1053635 w 1371917"/>
                  <a:gd name="connsiteY0" fmla="*/ 159004 h 771668"/>
                  <a:gd name="connsiteX1" fmla="*/ 868478 w 1371917"/>
                  <a:gd name="connsiteY1" fmla="*/ 106721 h 771668"/>
                  <a:gd name="connsiteX2" fmla="*/ 846629 w 1371917"/>
                  <a:gd name="connsiteY2" fmla="*/ 163498 h 771668"/>
                  <a:gd name="connsiteX3" fmla="*/ 402864 w 1371917"/>
                  <a:gd name="connsiteY3" fmla="*/ 31117 h 771668"/>
                  <a:gd name="connsiteX4" fmla="*/ 341148 w 1371917"/>
                  <a:gd name="connsiteY4" fmla="*/ 62741 h 771668"/>
                  <a:gd name="connsiteX5" fmla="*/ 285665 w 1371917"/>
                  <a:gd name="connsiteY5" fmla="*/ 39757 h 771668"/>
                  <a:gd name="connsiteX6" fmla="*/ 236175 w 1371917"/>
                  <a:gd name="connsiteY6" fmla="*/ 0 h 771668"/>
                  <a:gd name="connsiteX7" fmla="*/ 195423 w 1371917"/>
                  <a:gd name="connsiteY7" fmla="*/ 82234 h 771668"/>
                  <a:gd name="connsiteX8" fmla="*/ 100037 w 1371917"/>
                  <a:gd name="connsiteY8" fmla="*/ 119850 h 771668"/>
                  <a:gd name="connsiteX9" fmla="*/ 77664 w 1371917"/>
                  <a:gd name="connsiteY9" fmla="*/ 193350 h 771668"/>
                  <a:gd name="connsiteX10" fmla="*/ 101354 w 1371917"/>
                  <a:gd name="connsiteY10" fmla="*/ 231949 h 771668"/>
                  <a:gd name="connsiteX11" fmla="*/ 151091 w 1371917"/>
                  <a:gd name="connsiteY11" fmla="*/ 196123 h 771668"/>
                  <a:gd name="connsiteX12" fmla="*/ 136053 w 1371917"/>
                  <a:gd name="connsiteY12" fmla="*/ 269287 h 771668"/>
                  <a:gd name="connsiteX13" fmla="*/ 172402 w 1371917"/>
                  <a:gd name="connsiteY13" fmla="*/ 266654 h 771668"/>
                  <a:gd name="connsiteX14" fmla="*/ 141990 w 1371917"/>
                  <a:gd name="connsiteY14" fmla="*/ 358361 h 771668"/>
                  <a:gd name="connsiteX15" fmla="*/ 147926 w 1371917"/>
                  <a:gd name="connsiteY15" fmla="*/ 382113 h 771668"/>
                  <a:gd name="connsiteX16" fmla="*/ 99031 w 1371917"/>
                  <a:gd name="connsiteY16" fmla="*/ 415445 h 771668"/>
                  <a:gd name="connsiteX17" fmla="*/ 102334 w 1371917"/>
                  <a:gd name="connsiteY17" fmla="*/ 578918 h 771668"/>
                  <a:gd name="connsiteX18" fmla="*/ 0 w 1371917"/>
                  <a:gd name="connsiteY18" fmla="*/ 594284 h 771668"/>
                  <a:gd name="connsiteX19" fmla="*/ 44678 w 1371917"/>
                  <a:gd name="connsiteY19" fmla="*/ 689170 h 771668"/>
                  <a:gd name="connsiteX20" fmla="*/ 84726 w 1371917"/>
                  <a:gd name="connsiteY20" fmla="*/ 669479 h 771668"/>
                  <a:gd name="connsiteX21" fmla="*/ 121245 w 1371917"/>
                  <a:gd name="connsiteY21" fmla="*/ 750075 h 771668"/>
                  <a:gd name="connsiteX22" fmla="*/ 174710 w 1371917"/>
                  <a:gd name="connsiteY22" fmla="*/ 754147 h 771668"/>
                  <a:gd name="connsiteX23" fmla="*/ 293987 w 1371917"/>
                  <a:gd name="connsiteY23" fmla="*/ 674346 h 771668"/>
                  <a:gd name="connsiteX24" fmla="*/ 374239 w 1371917"/>
                  <a:gd name="connsiteY24" fmla="*/ 670534 h 771668"/>
                  <a:gd name="connsiteX25" fmla="*/ 373514 w 1371917"/>
                  <a:gd name="connsiteY25" fmla="*/ 728344 h 771668"/>
                  <a:gd name="connsiteX26" fmla="*/ 561432 w 1371917"/>
                  <a:gd name="connsiteY26" fmla="*/ 763073 h 771668"/>
                  <a:gd name="connsiteX27" fmla="*/ 580697 w 1371917"/>
                  <a:gd name="connsiteY27" fmla="*/ 747893 h 771668"/>
                  <a:gd name="connsiteX28" fmla="*/ 682681 w 1371917"/>
                  <a:gd name="connsiteY28" fmla="*/ 771669 h 771668"/>
                  <a:gd name="connsiteX29" fmla="*/ 738262 w 1371917"/>
                  <a:gd name="connsiteY29" fmla="*/ 565205 h 771668"/>
                  <a:gd name="connsiteX30" fmla="*/ 1039497 w 1371917"/>
                  <a:gd name="connsiteY30" fmla="*/ 631681 h 771668"/>
                  <a:gd name="connsiteX31" fmla="*/ 1234934 w 1371917"/>
                  <a:gd name="connsiteY31" fmla="*/ 736280 h 771668"/>
                  <a:gd name="connsiteX32" fmla="*/ 1371917 w 1371917"/>
                  <a:gd name="connsiteY32" fmla="*/ 518628 h 771668"/>
                  <a:gd name="connsiteX33" fmla="*/ 1262230 w 1371917"/>
                  <a:gd name="connsiteY33" fmla="*/ 421806 h 771668"/>
                  <a:gd name="connsiteX34" fmla="*/ 1161846 w 1371917"/>
                  <a:gd name="connsiteY34" fmla="*/ 103887 h 771668"/>
                  <a:gd name="connsiteX35" fmla="*/ 1055678 w 1371917"/>
                  <a:gd name="connsiteY35" fmla="*/ 109928 h 771668"/>
                  <a:gd name="connsiteX36" fmla="*/ 1053635 w 1371917"/>
                  <a:gd name="connsiteY36" fmla="*/ 159004 h 771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371917" h="771668">
                    <a:moveTo>
                      <a:pt x="1053635" y="159004"/>
                    </a:moveTo>
                    <a:lnTo>
                      <a:pt x="868478" y="106721"/>
                    </a:lnTo>
                    <a:lnTo>
                      <a:pt x="846629" y="163498"/>
                    </a:lnTo>
                    <a:lnTo>
                      <a:pt x="402864" y="31117"/>
                    </a:lnTo>
                    <a:lnTo>
                      <a:pt x="341148" y="62741"/>
                    </a:lnTo>
                    <a:lnTo>
                      <a:pt x="285665" y="39757"/>
                    </a:lnTo>
                    <a:lnTo>
                      <a:pt x="236175" y="0"/>
                    </a:lnTo>
                    <a:lnTo>
                      <a:pt x="195423" y="82234"/>
                    </a:lnTo>
                    <a:lnTo>
                      <a:pt x="100037" y="119850"/>
                    </a:lnTo>
                    <a:lnTo>
                      <a:pt x="77664" y="193350"/>
                    </a:lnTo>
                    <a:lnTo>
                      <a:pt x="101354" y="231949"/>
                    </a:lnTo>
                    <a:lnTo>
                      <a:pt x="151091" y="196123"/>
                    </a:lnTo>
                    <a:lnTo>
                      <a:pt x="136053" y="269287"/>
                    </a:lnTo>
                    <a:lnTo>
                      <a:pt x="172402" y="266654"/>
                    </a:lnTo>
                    <a:lnTo>
                      <a:pt x="141990" y="358361"/>
                    </a:lnTo>
                    <a:lnTo>
                      <a:pt x="147926" y="382113"/>
                    </a:lnTo>
                    <a:lnTo>
                      <a:pt x="99031" y="415445"/>
                    </a:lnTo>
                    <a:lnTo>
                      <a:pt x="102334" y="578918"/>
                    </a:lnTo>
                    <a:lnTo>
                      <a:pt x="0" y="594284"/>
                    </a:lnTo>
                    <a:lnTo>
                      <a:pt x="44678" y="689170"/>
                    </a:lnTo>
                    <a:lnTo>
                      <a:pt x="84726" y="669479"/>
                    </a:lnTo>
                    <a:lnTo>
                      <a:pt x="121245" y="750075"/>
                    </a:lnTo>
                    <a:lnTo>
                      <a:pt x="174710" y="754147"/>
                    </a:lnTo>
                    <a:lnTo>
                      <a:pt x="293987" y="674346"/>
                    </a:lnTo>
                    <a:lnTo>
                      <a:pt x="374239" y="670534"/>
                    </a:lnTo>
                    <a:lnTo>
                      <a:pt x="373514" y="728344"/>
                    </a:lnTo>
                    <a:lnTo>
                      <a:pt x="561432" y="763073"/>
                    </a:lnTo>
                    <a:lnTo>
                      <a:pt x="580697" y="747893"/>
                    </a:lnTo>
                    <a:lnTo>
                      <a:pt x="682681" y="771669"/>
                    </a:lnTo>
                    <a:lnTo>
                      <a:pt x="738262" y="565205"/>
                    </a:lnTo>
                    <a:lnTo>
                      <a:pt x="1039497" y="631681"/>
                    </a:lnTo>
                    <a:lnTo>
                      <a:pt x="1234934" y="736280"/>
                    </a:lnTo>
                    <a:lnTo>
                      <a:pt x="1371917" y="518628"/>
                    </a:lnTo>
                    <a:lnTo>
                      <a:pt x="1262230" y="421806"/>
                    </a:lnTo>
                    <a:lnTo>
                      <a:pt x="1161846" y="103887"/>
                    </a:lnTo>
                    <a:lnTo>
                      <a:pt x="1055678" y="109928"/>
                    </a:lnTo>
                    <a:lnTo>
                      <a:pt x="1053635" y="159004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46" name="Полилиния: фигура 298">
                <a:extLst>
                  <a:ext uri="{FF2B5EF4-FFF2-40B4-BE49-F238E27FC236}">
                    <a16:creationId xmlns:a16="http://schemas.microsoft.com/office/drawing/2014/main" id="{B6780017-A554-48CA-906D-033ECCD180D6}"/>
                  </a:ext>
                </a:extLst>
              </p:cNvPr>
              <p:cNvSpPr/>
              <p:nvPr/>
            </p:nvSpPr>
            <p:spPr>
              <a:xfrm>
                <a:off x="5458519" y="5831230"/>
                <a:ext cx="502680" cy="480330"/>
              </a:xfrm>
              <a:custGeom>
                <a:avLst/>
                <a:gdLst>
                  <a:gd name="connsiteX0" fmla="*/ 0 w 1176687"/>
                  <a:gd name="connsiteY0" fmla="*/ 606845 h 1124370"/>
                  <a:gd name="connsiteX1" fmla="*/ 73543 w 1176687"/>
                  <a:gd name="connsiteY1" fmla="*/ 625235 h 1124370"/>
                  <a:gd name="connsiteX2" fmla="*/ 126076 w 1176687"/>
                  <a:gd name="connsiteY2" fmla="*/ 538542 h 1124370"/>
                  <a:gd name="connsiteX3" fmla="*/ 162844 w 1176687"/>
                  <a:gd name="connsiteY3" fmla="*/ 559558 h 1124370"/>
                  <a:gd name="connsiteX4" fmla="*/ 136582 w 1176687"/>
                  <a:gd name="connsiteY4" fmla="*/ 859040 h 1124370"/>
                  <a:gd name="connsiteX5" fmla="*/ 152338 w 1176687"/>
                  <a:gd name="connsiteY5" fmla="*/ 927343 h 1124370"/>
                  <a:gd name="connsiteX6" fmla="*/ 244268 w 1176687"/>
                  <a:gd name="connsiteY6" fmla="*/ 961494 h 1124370"/>
                  <a:gd name="connsiteX7" fmla="*/ 302053 w 1176687"/>
                  <a:gd name="connsiteY7" fmla="*/ 1019289 h 1124370"/>
                  <a:gd name="connsiteX8" fmla="*/ 323065 w 1176687"/>
                  <a:gd name="connsiteY8" fmla="*/ 1048187 h 1124370"/>
                  <a:gd name="connsiteX9" fmla="*/ 396606 w 1176687"/>
                  <a:gd name="connsiteY9" fmla="*/ 1056068 h 1124370"/>
                  <a:gd name="connsiteX10" fmla="*/ 422872 w 1176687"/>
                  <a:gd name="connsiteY10" fmla="*/ 1124371 h 1124370"/>
                  <a:gd name="connsiteX11" fmla="*/ 648754 w 1176687"/>
                  <a:gd name="connsiteY11" fmla="*/ 982511 h 1124370"/>
                  <a:gd name="connsiteX12" fmla="*/ 1176688 w 1176687"/>
                  <a:gd name="connsiteY12" fmla="*/ 832769 h 1124370"/>
                  <a:gd name="connsiteX13" fmla="*/ 1118903 w 1176687"/>
                  <a:gd name="connsiteY13" fmla="*/ 609471 h 1124370"/>
                  <a:gd name="connsiteX14" fmla="*/ 1124157 w 1176687"/>
                  <a:gd name="connsiteY14" fmla="*/ 462357 h 1124370"/>
                  <a:gd name="connsiteX15" fmla="*/ 1158305 w 1176687"/>
                  <a:gd name="connsiteY15" fmla="*/ 443969 h 1124370"/>
                  <a:gd name="connsiteX16" fmla="*/ 1160931 w 1176687"/>
                  <a:gd name="connsiteY16" fmla="*/ 365158 h 1124370"/>
                  <a:gd name="connsiteX17" fmla="*/ 1124157 w 1176687"/>
                  <a:gd name="connsiteY17" fmla="*/ 362531 h 1124370"/>
                  <a:gd name="connsiteX18" fmla="*/ 1121531 w 1176687"/>
                  <a:gd name="connsiteY18" fmla="*/ 333633 h 1124370"/>
                  <a:gd name="connsiteX19" fmla="*/ 1166184 w 1176687"/>
                  <a:gd name="connsiteY19" fmla="*/ 254822 h 1124370"/>
                  <a:gd name="connsiteX20" fmla="*/ 1168810 w 1176687"/>
                  <a:gd name="connsiteY20" fmla="*/ 194401 h 1124370"/>
                  <a:gd name="connsiteX21" fmla="*/ 1061120 w 1176687"/>
                  <a:gd name="connsiteY21" fmla="*/ 199655 h 1124370"/>
                  <a:gd name="connsiteX22" fmla="*/ 935046 w 1176687"/>
                  <a:gd name="connsiteY22" fmla="*/ 194401 h 1124370"/>
                  <a:gd name="connsiteX23" fmla="*/ 877261 w 1176687"/>
                  <a:gd name="connsiteY23" fmla="*/ 162876 h 1124370"/>
                  <a:gd name="connsiteX24" fmla="*/ 685528 w 1176687"/>
                  <a:gd name="connsiteY24" fmla="*/ 244314 h 1124370"/>
                  <a:gd name="connsiteX25" fmla="*/ 514800 w 1176687"/>
                  <a:gd name="connsiteY25" fmla="*/ 231178 h 1124370"/>
                  <a:gd name="connsiteX26" fmla="*/ 464897 w 1176687"/>
                  <a:gd name="connsiteY26" fmla="*/ 296855 h 1124370"/>
                  <a:gd name="connsiteX27" fmla="*/ 391354 w 1176687"/>
                  <a:gd name="connsiteY27" fmla="*/ 286346 h 1124370"/>
                  <a:gd name="connsiteX28" fmla="*/ 430754 w 1176687"/>
                  <a:gd name="connsiteY28" fmla="*/ 2627 h 1124370"/>
                  <a:gd name="connsiteX29" fmla="*/ 299425 w 1176687"/>
                  <a:gd name="connsiteY29" fmla="*/ 0 h 1124370"/>
                  <a:gd name="connsiteX30" fmla="*/ 291546 w 1176687"/>
                  <a:gd name="connsiteY30" fmla="*/ 170757 h 1124370"/>
                  <a:gd name="connsiteX31" fmla="*/ 181233 w 1176687"/>
                  <a:gd name="connsiteY31" fmla="*/ 375666 h 1124370"/>
                  <a:gd name="connsiteX32" fmla="*/ 0 w 1176687"/>
                  <a:gd name="connsiteY32" fmla="*/ 606845 h 112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76687" h="1124370">
                    <a:moveTo>
                      <a:pt x="0" y="606845"/>
                    </a:moveTo>
                    <a:cubicBezTo>
                      <a:pt x="52533" y="627861"/>
                      <a:pt x="68291" y="635742"/>
                      <a:pt x="73543" y="625235"/>
                    </a:cubicBezTo>
                    <a:cubicBezTo>
                      <a:pt x="78799" y="614726"/>
                      <a:pt x="126076" y="538542"/>
                      <a:pt x="126076" y="538542"/>
                    </a:cubicBezTo>
                    <a:lnTo>
                      <a:pt x="162844" y="559558"/>
                    </a:lnTo>
                    <a:lnTo>
                      <a:pt x="136582" y="859040"/>
                    </a:lnTo>
                    <a:cubicBezTo>
                      <a:pt x="136582" y="859040"/>
                      <a:pt x="118194" y="903699"/>
                      <a:pt x="152338" y="927343"/>
                    </a:cubicBezTo>
                    <a:cubicBezTo>
                      <a:pt x="186485" y="950986"/>
                      <a:pt x="244268" y="961494"/>
                      <a:pt x="244268" y="961494"/>
                    </a:cubicBezTo>
                    <a:lnTo>
                      <a:pt x="302053" y="1019289"/>
                    </a:lnTo>
                    <a:cubicBezTo>
                      <a:pt x="302053" y="1019289"/>
                      <a:pt x="312559" y="1048187"/>
                      <a:pt x="323065" y="1048187"/>
                    </a:cubicBezTo>
                    <a:cubicBezTo>
                      <a:pt x="333569" y="1048187"/>
                      <a:pt x="396606" y="1056068"/>
                      <a:pt x="396606" y="1056068"/>
                    </a:cubicBezTo>
                    <a:lnTo>
                      <a:pt x="422872" y="1124371"/>
                    </a:lnTo>
                    <a:lnTo>
                      <a:pt x="648754" y="982511"/>
                    </a:lnTo>
                    <a:lnTo>
                      <a:pt x="1176688" y="832769"/>
                    </a:lnTo>
                    <a:lnTo>
                      <a:pt x="1118903" y="609471"/>
                    </a:lnTo>
                    <a:lnTo>
                      <a:pt x="1124157" y="462357"/>
                    </a:lnTo>
                    <a:lnTo>
                      <a:pt x="1158305" y="443969"/>
                    </a:lnTo>
                    <a:lnTo>
                      <a:pt x="1160931" y="365158"/>
                    </a:lnTo>
                    <a:lnTo>
                      <a:pt x="1124157" y="362531"/>
                    </a:lnTo>
                    <a:lnTo>
                      <a:pt x="1121531" y="333633"/>
                    </a:lnTo>
                    <a:lnTo>
                      <a:pt x="1166184" y="254822"/>
                    </a:lnTo>
                    <a:lnTo>
                      <a:pt x="1168810" y="194401"/>
                    </a:lnTo>
                    <a:lnTo>
                      <a:pt x="1061120" y="199655"/>
                    </a:lnTo>
                    <a:lnTo>
                      <a:pt x="935046" y="194401"/>
                    </a:lnTo>
                    <a:lnTo>
                      <a:pt x="877261" y="162876"/>
                    </a:lnTo>
                    <a:lnTo>
                      <a:pt x="685528" y="244314"/>
                    </a:lnTo>
                    <a:lnTo>
                      <a:pt x="514800" y="231178"/>
                    </a:lnTo>
                    <a:lnTo>
                      <a:pt x="464897" y="296855"/>
                    </a:lnTo>
                    <a:lnTo>
                      <a:pt x="391354" y="286346"/>
                    </a:lnTo>
                    <a:lnTo>
                      <a:pt x="430754" y="2627"/>
                    </a:lnTo>
                    <a:lnTo>
                      <a:pt x="299425" y="0"/>
                    </a:lnTo>
                    <a:lnTo>
                      <a:pt x="291546" y="170757"/>
                    </a:lnTo>
                    <a:lnTo>
                      <a:pt x="181233" y="375666"/>
                    </a:lnTo>
                    <a:lnTo>
                      <a:pt x="0" y="606845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47" name="Полилиния: фигура 299">
                <a:extLst>
                  <a:ext uri="{FF2B5EF4-FFF2-40B4-BE49-F238E27FC236}">
                    <a16:creationId xmlns:a16="http://schemas.microsoft.com/office/drawing/2014/main" id="{6B3F58E3-C321-4E70-9B57-2C79E5EB68DA}"/>
                  </a:ext>
                </a:extLst>
              </p:cNvPr>
              <p:cNvSpPr/>
              <p:nvPr/>
            </p:nvSpPr>
            <p:spPr>
              <a:xfrm>
                <a:off x="4655056" y="6247157"/>
                <a:ext cx="497251" cy="622845"/>
              </a:xfrm>
              <a:custGeom>
                <a:avLst/>
                <a:gdLst>
                  <a:gd name="connsiteX0" fmla="*/ 464775 w 1163977"/>
                  <a:gd name="connsiteY0" fmla="*/ 1455929 h 1457973"/>
                  <a:gd name="connsiteX1" fmla="*/ 497485 w 1163977"/>
                  <a:gd name="connsiteY1" fmla="*/ 1457974 h 1457973"/>
                  <a:gd name="connsiteX2" fmla="*/ 579263 w 1163977"/>
                  <a:gd name="connsiteY2" fmla="*/ 1331194 h 1457973"/>
                  <a:gd name="connsiteX3" fmla="*/ 581309 w 1163977"/>
                  <a:gd name="connsiteY3" fmla="*/ 1263713 h 1457973"/>
                  <a:gd name="connsiteX4" fmla="*/ 654910 w 1163977"/>
                  <a:gd name="connsiteY4" fmla="*/ 1216682 h 1457973"/>
                  <a:gd name="connsiteX5" fmla="*/ 757131 w 1163977"/>
                  <a:gd name="connsiteY5" fmla="*/ 1230996 h 1457973"/>
                  <a:gd name="connsiteX6" fmla="*/ 779621 w 1163977"/>
                  <a:gd name="connsiteY6" fmla="*/ 760682 h 1457973"/>
                  <a:gd name="connsiteX7" fmla="*/ 812334 w 1163977"/>
                  <a:gd name="connsiteY7" fmla="*/ 629813 h 1457973"/>
                  <a:gd name="connsiteX8" fmla="*/ 845044 w 1163977"/>
                  <a:gd name="connsiteY8" fmla="*/ 556198 h 1457973"/>
                  <a:gd name="connsiteX9" fmla="*/ 1043355 w 1163977"/>
                  <a:gd name="connsiteY9" fmla="*/ 378296 h 1457973"/>
                  <a:gd name="connsiteX10" fmla="*/ 1163977 w 1163977"/>
                  <a:gd name="connsiteY10" fmla="*/ 173812 h 1457973"/>
                  <a:gd name="connsiteX11" fmla="*/ 977932 w 1163977"/>
                  <a:gd name="connsiteY11" fmla="*/ 77705 h 1457973"/>
                  <a:gd name="connsiteX12" fmla="*/ 656952 w 1163977"/>
                  <a:gd name="connsiteY12" fmla="*/ 0 h 1457973"/>
                  <a:gd name="connsiteX13" fmla="*/ 611976 w 1163977"/>
                  <a:gd name="connsiteY13" fmla="*/ 206530 h 1457973"/>
                  <a:gd name="connsiteX14" fmla="*/ 497485 w 1163977"/>
                  <a:gd name="connsiteY14" fmla="*/ 184037 h 1457973"/>
                  <a:gd name="connsiteX15" fmla="*/ 495443 w 1163977"/>
                  <a:gd name="connsiteY15" fmla="*/ 208574 h 1457973"/>
                  <a:gd name="connsiteX16" fmla="*/ 299173 w 1163977"/>
                  <a:gd name="connsiteY16" fmla="*/ 171767 h 1457973"/>
                  <a:gd name="connsiteX17" fmla="*/ 301219 w 1163977"/>
                  <a:gd name="connsiteY17" fmla="*/ 108377 h 1457973"/>
                  <a:gd name="connsiteX18" fmla="*/ 221484 w 1163977"/>
                  <a:gd name="connsiteY18" fmla="*/ 116557 h 1457973"/>
                  <a:gd name="connsiteX19" fmla="*/ 126757 w 1163977"/>
                  <a:gd name="connsiteY19" fmla="*/ 181446 h 1457973"/>
                  <a:gd name="connsiteX20" fmla="*/ 72241 w 1163977"/>
                  <a:gd name="connsiteY20" fmla="*/ 400926 h 1457973"/>
                  <a:gd name="connsiteX21" fmla="*/ 135345 w 1163977"/>
                  <a:gd name="connsiteY21" fmla="*/ 419057 h 1457973"/>
                  <a:gd name="connsiteX22" fmla="*/ 113131 w 1163977"/>
                  <a:gd name="connsiteY22" fmla="*/ 465952 h 1457973"/>
                  <a:gd name="connsiteX23" fmla="*/ 76875 w 1163977"/>
                  <a:gd name="connsiteY23" fmla="*/ 487082 h 1457973"/>
                  <a:gd name="connsiteX24" fmla="*/ 46207 w 1163977"/>
                  <a:gd name="connsiteY24" fmla="*/ 745823 h 1457973"/>
                  <a:gd name="connsiteX25" fmla="*/ 77420 w 1163977"/>
                  <a:gd name="connsiteY25" fmla="*/ 808941 h 1457973"/>
                  <a:gd name="connsiteX26" fmla="*/ 0 w 1163977"/>
                  <a:gd name="connsiteY26" fmla="*/ 1010153 h 1457973"/>
                  <a:gd name="connsiteX27" fmla="*/ 352330 w 1163977"/>
                  <a:gd name="connsiteY27" fmla="*/ 1145113 h 1457973"/>
                  <a:gd name="connsiteX28" fmla="*/ 466818 w 1163977"/>
                  <a:gd name="connsiteY28" fmla="*/ 1398674 h 1457973"/>
                  <a:gd name="connsiteX29" fmla="*/ 464775 w 1163977"/>
                  <a:gd name="connsiteY29" fmla="*/ 1455929 h 1457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63977" h="1457973">
                    <a:moveTo>
                      <a:pt x="464775" y="1455929"/>
                    </a:moveTo>
                    <a:lnTo>
                      <a:pt x="497485" y="1457974"/>
                    </a:lnTo>
                    <a:lnTo>
                      <a:pt x="579263" y="1331194"/>
                    </a:lnTo>
                    <a:lnTo>
                      <a:pt x="581309" y="1263713"/>
                    </a:lnTo>
                    <a:lnTo>
                      <a:pt x="654910" y="1216682"/>
                    </a:lnTo>
                    <a:lnTo>
                      <a:pt x="757131" y="1230996"/>
                    </a:lnTo>
                    <a:lnTo>
                      <a:pt x="779621" y="760682"/>
                    </a:lnTo>
                    <a:lnTo>
                      <a:pt x="812334" y="629813"/>
                    </a:lnTo>
                    <a:lnTo>
                      <a:pt x="845044" y="556198"/>
                    </a:lnTo>
                    <a:lnTo>
                      <a:pt x="1043355" y="378296"/>
                    </a:lnTo>
                    <a:lnTo>
                      <a:pt x="1163977" y="173812"/>
                    </a:lnTo>
                    <a:lnTo>
                      <a:pt x="977932" y="77705"/>
                    </a:lnTo>
                    <a:lnTo>
                      <a:pt x="656952" y="0"/>
                    </a:lnTo>
                    <a:lnTo>
                      <a:pt x="611976" y="206530"/>
                    </a:lnTo>
                    <a:lnTo>
                      <a:pt x="497485" y="184037"/>
                    </a:lnTo>
                    <a:lnTo>
                      <a:pt x="495443" y="208574"/>
                    </a:lnTo>
                    <a:lnTo>
                      <a:pt x="299173" y="171767"/>
                    </a:lnTo>
                    <a:lnTo>
                      <a:pt x="301219" y="108377"/>
                    </a:lnTo>
                    <a:lnTo>
                      <a:pt x="221484" y="116557"/>
                    </a:lnTo>
                    <a:lnTo>
                      <a:pt x="126757" y="181446"/>
                    </a:lnTo>
                    <a:lnTo>
                      <a:pt x="72241" y="400926"/>
                    </a:lnTo>
                    <a:lnTo>
                      <a:pt x="135345" y="419057"/>
                    </a:lnTo>
                    <a:lnTo>
                      <a:pt x="113131" y="465952"/>
                    </a:lnTo>
                    <a:lnTo>
                      <a:pt x="76875" y="487082"/>
                    </a:lnTo>
                    <a:lnTo>
                      <a:pt x="46207" y="745823"/>
                    </a:lnTo>
                    <a:lnTo>
                      <a:pt x="77420" y="808941"/>
                    </a:lnTo>
                    <a:lnTo>
                      <a:pt x="0" y="1010153"/>
                    </a:lnTo>
                    <a:lnTo>
                      <a:pt x="352330" y="1145113"/>
                    </a:lnTo>
                    <a:lnTo>
                      <a:pt x="466818" y="1398674"/>
                    </a:lnTo>
                    <a:lnTo>
                      <a:pt x="464775" y="1455929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48" name="Полилиния: фигура 300">
                <a:extLst>
                  <a:ext uri="{FF2B5EF4-FFF2-40B4-BE49-F238E27FC236}">
                    <a16:creationId xmlns:a16="http://schemas.microsoft.com/office/drawing/2014/main" id="{50414E56-80B8-4261-84AF-8484F25B09B4}"/>
                  </a:ext>
                </a:extLst>
              </p:cNvPr>
              <p:cNvSpPr/>
              <p:nvPr/>
            </p:nvSpPr>
            <p:spPr>
              <a:xfrm>
                <a:off x="4972061" y="6233163"/>
                <a:ext cx="427553" cy="588093"/>
              </a:xfrm>
              <a:custGeom>
                <a:avLst/>
                <a:gdLst>
                  <a:gd name="connsiteX0" fmla="*/ 1000830 w 1000829"/>
                  <a:gd name="connsiteY0" fmla="*/ 1371143 h 1376623"/>
                  <a:gd name="connsiteX1" fmla="*/ 815020 w 1000829"/>
                  <a:gd name="connsiteY1" fmla="*/ 1357217 h 1376623"/>
                  <a:gd name="connsiteX2" fmla="*/ 795615 w 1000829"/>
                  <a:gd name="connsiteY2" fmla="*/ 1376623 h 1376623"/>
                  <a:gd name="connsiteX3" fmla="*/ 726312 w 1000829"/>
                  <a:gd name="connsiteY3" fmla="*/ 1351670 h 1376623"/>
                  <a:gd name="connsiteX4" fmla="*/ 0 w 1000829"/>
                  <a:gd name="connsiteY4" fmla="*/ 1271263 h 1376623"/>
                  <a:gd name="connsiteX5" fmla="*/ 36037 w 1000829"/>
                  <a:gd name="connsiteY5" fmla="*/ 797130 h 1376623"/>
                  <a:gd name="connsiteX6" fmla="*/ 55443 w 1000829"/>
                  <a:gd name="connsiteY6" fmla="*/ 702857 h 1376623"/>
                  <a:gd name="connsiteX7" fmla="*/ 97024 w 1000829"/>
                  <a:gd name="connsiteY7" fmla="*/ 603039 h 1376623"/>
                  <a:gd name="connsiteX8" fmla="*/ 149695 w 1000829"/>
                  <a:gd name="connsiteY8" fmla="*/ 536495 h 1376623"/>
                  <a:gd name="connsiteX9" fmla="*/ 302168 w 1000829"/>
                  <a:gd name="connsiteY9" fmla="*/ 408950 h 1376623"/>
                  <a:gd name="connsiteX10" fmla="*/ 324739 w 1000829"/>
                  <a:gd name="connsiteY10" fmla="*/ 370652 h 1376623"/>
                  <a:gd name="connsiteX11" fmla="*/ 457408 w 1000829"/>
                  <a:gd name="connsiteY11" fmla="*/ 145543 h 1376623"/>
                  <a:gd name="connsiteX12" fmla="*/ 504536 w 1000829"/>
                  <a:gd name="connsiteY12" fmla="*/ 70679 h 1376623"/>
                  <a:gd name="connsiteX13" fmla="*/ 556282 w 1000829"/>
                  <a:gd name="connsiteY13" fmla="*/ 0 h 1376623"/>
                  <a:gd name="connsiteX14" fmla="*/ 620209 w 1000829"/>
                  <a:gd name="connsiteY14" fmla="*/ 66066 h 1376623"/>
                  <a:gd name="connsiteX15" fmla="*/ 690275 w 1000829"/>
                  <a:gd name="connsiteY15" fmla="*/ 281405 h 1376623"/>
                  <a:gd name="connsiteX16" fmla="*/ 920364 w 1000829"/>
                  <a:gd name="connsiteY16" fmla="*/ 977356 h 1376623"/>
                  <a:gd name="connsiteX17" fmla="*/ 939771 w 1000829"/>
                  <a:gd name="connsiteY17" fmla="*/ 1163128 h 1376623"/>
                  <a:gd name="connsiteX18" fmla="*/ 1000824 w 1000829"/>
                  <a:gd name="connsiteY18" fmla="*/ 1371145 h 1376623"/>
                  <a:gd name="connsiteX19" fmla="*/ 1000830 w 1000829"/>
                  <a:gd name="connsiteY19" fmla="*/ 1371143 h 1376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00829" h="1376623">
                    <a:moveTo>
                      <a:pt x="1000830" y="1371143"/>
                    </a:moveTo>
                    <a:lnTo>
                      <a:pt x="815020" y="1357217"/>
                    </a:lnTo>
                    <a:lnTo>
                      <a:pt x="795615" y="1376623"/>
                    </a:lnTo>
                    <a:lnTo>
                      <a:pt x="726312" y="1351670"/>
                    </a:lnTo>
                    <a:lnTo>
                      <a:pt x="0" y="1271263"/>
                    </a:lnTo>
                    <a:lnTo>
                      <a:pt x="36037" y="797130"/>
                    </a:lnTo>
                    <a:lnTo>
                      <a:pt x="55443" y="702857"/>
                    </a:lnTo>
                    <a:lnTo>
                      <a:pt x="97024" y="603039"/>
                    </a:lnTo>
                    <a:lnTo>
                      <a:pt x="149695" y="536495"/>
                    </a:lnTo>
                    <a:lnTo>
                      <a:pt x="302168" y="408950"/>
                    </a:lnTo>
                    <a:lnTo>
                      <a:pt x="324739" y="370652"/>
                    </a:lnTo>
                    <a:lnTo>
                      <a:pt x="457408" y="145543"/>
                    </a:lnTo>
                    <a:lnTo>
                      <a:pt x="504536" y="70679"/>
                    </a:lnTo>
                    <a:lnTo>
                      <a:pt x="556282" y="0"/>
                    </a:lnTo>
                    <a:lnTo>
                      <a:pt x="620209" y="66066"/>
                    </a:lnTo>
                    <a:lnTo>
                      <a:pt x="690275" y="281405"/>
                    </a:lnTo>
                    <a:lnTo>
                      <a:pt x="920364" y="977356"/>
                    </a:lnTo>
                    <a:lnTo>
                      <a:pt x="939771" y="1163128"/>
                    </a:lnTo>
                    <a:lnTo>
                      <a:pt x="1000824" y="1371145"/>
                    </a:lnTo>
                    <a:lnTo>
                      <a:pt x="1000830" y="1371143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49" name="Полилиния: фигура 301">
                <a:extLst>
                  <a:ext uri="{FF2B5EF4-FFF2-40B4-BE49-F238E27FC236}">
                    <a16:creationId xmlns:a16="http://schemas.microsoft.com/office/drawing/2014/main" id="{AF671BF0-169F-4A0C-9ED3-ADDF2C191F69}"/>
                  </a:ext>
                </a:extLst>
              </p:cNvPr>
              <p:cNvSpPr/>
              <p:nvPr/>
            </p:nvSpPr>
            <p:spPr>
              <a:xfrm>
                <a:off x="4679801" y="5717783"/>
                <a:ext cx="438442" cy="363399"/>
              </a:xfrm>
              <a:custGeom>
                <a:avLst/>
                <a:gdLst>
                  <a:gd name="connsiteX0" fmla="*/ 177869 w 1026317"/>
                  <a:gd name="connsiteY0" fmla="*/ 458044 h 850654"/>
                  <a:gd name="connsiteX1" fmla="*/ 103599 w 1026317"/>
                  <a:gd name="connsiteY1" fmla="*/ 678692 h 850654"/>
                  <a:gd name="connsiteX2" fmla="*/ 143113 w 1026317"/>
                  <a:gd name="connsiteY2" fmla="*/ 709561 h 850654"/>
                  <a:gd name="connsiteX3" fmla="*/ 204447 w 1026317"/>
                  <a:gd name="connsiteY3" fmla="*/ 746367 h 850654"/>
                  <a:gd name="connsiteX4" fmla="*/ 273959 w 1026317"/>
                  <a:gd name="connsiteY4" fmla="*/ 707516 h 850654"/>
                  <a:gd name="connsiteX5" fmla="*/ 715562 w 1026317"/>
                  <a:gd name="connsiteY5" fmla="*/ 850655 h 850654"/>
                  <a:gd name="connsiteX6" fmla="*/ 738047 w 1026317"/>
                  <a:gd name="connsiteY6" fmla="*/ 785220 h 850654"/>
                  <a:gd name="connsiteX7" fmla="*/ 928181 w 1026317"/>
                  <a:gd name="connsiteY7" fmla="*/ 848611 h 850654"/>
                  <a:gd name="connsiteX8" fmla="*/ 924093 w 1026317"/>
                  <a:gd name="connsiteY8" fmla="*/ 789309 h 850654"/>
                  <a:gd name="connsiteX9" fmla="*/ 1026318 w 1026317"/>
                  <a:gd name="connsiteY9" fmla="*/ 785220 h 850654"/>
                  <a:gd name="connsiteX10" fmla="*/ 962938 w 1026317"/>
                  <a:gd name="connsiteY10" fmla="*/ 427373 h 850654"/>
                  <a:gd name="connsiteX11" fmla="*/ 915915 w 1026317"/>
                  <a:gd name="connsiteY11" fmla="*/ 177902 h 850654"/>
                  <a:gd name="connsiteX12" fmla="*/ 897518 w 1026317"/>
                  <a:gd name="connsiteY12" fmla="*/ 106332 h 850654"/>
                  <a:gd name="connsiteX13" fmla="*/ 809606 w 1026317"/>
                  <a:gd name="connsiteY13" fmla="*/ 128825 h 850654"/>
                  <a:gd name="connsiteX14" fmla="*/ 817782 w 1026317"/>
                  <a:gd name="connsiteY14" fmla="*/ 186081 h 850654"/>
                  <a:gd name="connsiteX15" fmla="*/ 535648 w 1026317"/>
                  <a:gd name="connsiteY15" fmla="*/ 161543 h 850654"/>
                  <a:gd name="connsiteX16" fmla="*/ 245334 w 1026317"/>
                  <a:gd name="connsiteY16" fmla="*/ 130870 h 850654"/>
                  <a:gd name="connsiteX17" fmla="*/ 57246 w 1026317"/>
                  <a:gd name="connsiteY17" fmla="*/ 0 h 850654"/>
                  <a:gd name="connsiteX18" fmla="*/ 28622 w 1026317"/>
                  <a:gd name="connsiteY18" fmla="*/ 67480 h 850654"/>
                  <a:gd name="connsiteX19" fmla="*/ 94045 w 1026317"/>
                  <a:gd name="connsiteY19" fmla="*/ 87929 h 850654"/>
                  <a:gd name="connsiteX20" fmla="*/ 89956 w 1026317"/>
                  <a:gd name="connsiteY20" fmla="*/ 255605 h 850654"/>
                  <a:gd name="connsiteX21" fmla="*/ 2043 w 1026317"/>
                  <a:gd name="connsiteY21" fmla="*/ 357847 h 850654"/>
                  <a:gd name="connsiteX22" fmla="*/ 0 w 1026317"/>
                  <a:gd name="connsiteY22" fmla="*/ 408969 h 850654"/>
                  <a:gd name="connsiteX23" fmla="*/ 124712 w 1026317"/>
                  <a:gd name="connsiteY23" fmla="*/ 468269 h 850654"/>
                  <a:gd name="connsiteX24" fmla="*/ 177869 w 1026317"/>
                  <a:gd name="connsiteY24" fmla="*/ 458044 h 850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6317" h="850654">
                    <a:moveTo>
                      <a:pt x="177869" y="458044"/>
                    </a:moveTo>
                    <a:lnTo>
                      <a:pt x="103599" y="678692"/>
                    </a:lnTo>
                    <a:lnTo>
                      <a:pt x="143113" y="709561"/>
                    </a:lnTo>
                    <a:lnTo>
                      <a:pt x="204447" y="746367"/>
                    </a:lnTo>
                    <a:lnTo>
                      <a:pt x="273959" y="707516"/>
                    </a:lnTo>
                    <a:lnTo>
                      <a:pt x="715562" y="850655"/>
                    </a:lnTo>
                    <a:lnTo>
                      <a:pt x="738047" y="785220"/>
                    </a:lnTo>
                    <a:lnTo>
                      <a:pt x="928181" y="848611"/>
                    </a:lnTo>
                    <a:lnTo>
                      <a:pt x="924093" y="789309"/>
                    </a:lnTo>
                    <a:lnTo>
                      <a:pt x="1026318" y="785220"/>
                    </a:lnTo>
                    <a:lnTo>
                      <a:pt x="962938" y="427373"/>
                    </a:lnTo>
                    <a:lnTo>
                      <a:pt x="915915" y="177902"/>
                    </a:lnTo>
                    <a:lnTo>
                      <a:pt x="897518" y="106332"/>
                    </a:lnTo>
                    <a:lnTo>
                      <a:pt x="809606" y="128825"/>
                    </a:lnTo>
                    <a:lnTo>
                      <a:pt x="817782" y="186081"/>
                    </a:lnTo>
                    <a:lnTo>
                      <a:pt x="535648" y="161543"/>
                    </a:lnTo>
                    <a:lnTo>
                      <a:pt x="245334" y="130870"/>
                    </a:lnTo>
                    <a:lnTo>
                      <a:pt x="57246" y="0"/>
                    </a:lnTo>
                    <a:lnTo>
                      <a:pt x="28622" y="67480"/>
                    </a:lnTo>
                    <a:cubicBezTo>
                      <a:pt x="28622" y="67480"/>
                      <a:pt x="89956" y="75659"/>
                      <a:pt x="94045" y="87929"/>
                    </a:cubicBezTo>
                    <a:cubicBezTo>
                      <a:pt x="98133" y="100197"/>
                      <a:pt x="89956" y="255605"/>
                      <a:pt x="89956" y="255605"/>
                    </a:cubicBezTo>
                    <a:lnTo>
                      <a:pt x="2043" y="357847"/>
                    </a:lnTo>
                    <a:lnTo>
                      <a:pt x="0" y="408969"/>
                    </a:lnTo>
                    <a:lnTo>
                      <a:pt x="124712" y="468269"/>
                    </a:lnTo>
                    <a:lnTo>
                      <a:pt x="177869" y="458044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50" name="Полилиния: фигура 302">
                <a:extLst>
                  <a:ext uri="{FF2B5EF4-FFF2-40B4-BE49-F238E27FC236}">
                    <a16:creationId xmlns:a16="http://schemas.microsoft.com/office/drawing/2014/main" id="{7FA32031-83D4-4125-95C2-88773B174BF4}"/>
                  </a:ext>
                </a:extLst>
              </p:cNvPr>
              <p:cNvSpPr/>
              <p:nvPr/>
            </p:nvSpPr>
            <p:spPr>
              <a:xfrm>
                <a:off x="5924384" y="5645405"/>
                <a:ext cx="561592" cy="507410"/>
              </a:xfrm>
              <a:custGeom>
                <a:avLst/>
                <a:gdLst>
                  <a:gd name="connsiteX0" fmla="*/ 65423 w 1314588"/>
                  <a:gd name="connsiteY0" fmla="*/ 643828 h 1187757"/>
                  <a:gd name="connsiteX1" fmla="*/ 114491 w 1314588"/>
                  <a:gd name="connsiteY1" fmla="*/ 615201 h 1187757"/>
                  <a:gd name="connsiteX2" fmla="*/ 136978 w 1314588"/>
                  <a:gd name="connsiteY2" fmla="*/ 652008 h 1187757"/>
                  <a:gd name="connsiteX3" fmla="*/ 190134 w 1314588"/>
                  <a:gd name="connsiteY3" fmla="*/ 647919 h 1187757"/>
                  <a:gd name="connsiteX4" fmla="*/ 212624 w 1314588"/>
                  <a:gd name="connsiteY4" fmla="*/ 621335 h 1187757"/>
                  <a:gd name="connsiteX5" fmla="*/ 368002 w 1314588"/>
                  <a:gd name="connsiteY5" fmla="*/ 635649 h 1187757"/>
                  <a:gd name="connsiteX6" fmla="*/ 441603 w 1314588"/>
                  <a:gd name="connsiteY6" fmla="*/ 621335 h 1187757"/>
                  <a:gd name="connsiteX7" fmla="*/ 504984 w 1314588"/>
                  <a:gd name="connsiteY7" fmla="*/ 649963 h 1187757"/>
                  <a:gd name="connsiteX8" fmla="*/ 568359 w 1314588"/>
                  <a:gd name="connsiteY8" fmla="*/ 803326 h 1187757"/>
                  <a:gd name="connsiteX9" fmla="*/ 719650 w 1314588"/>
                  <a:gd name="connsiteY9" fmla="*/ 956689 h 1187757"/>
                  <a:gd name="connsiteX10" fmla="*/ 1175564 w 1314588"/>
                  <a:gd name="connsiteY10" fmla="*/ 1187757 h 1187757"/>
                  <a:gd name="connsiteX11" fmla="*/ 1193962 w 1314588"/>
                  <a:gd name="connsiteY11" fmla="*/ 1150950 h 1187757"/>
                  <a:gd name="connsiteX12" fmla="*/ 1159207 w 1314588"/>
                  <a:gd name="connsiteY12" fmla="*/ 1095739 h 1187757"/>
                  <a:gd name="connsiteX13" fmla="*/ 1314589 w 1314588"/>
                  <a:gd name="connsiteY13" fmla="*/ 936241 h 1187757"/>
                  <a:gd name="connsiteX14" fmla="*/ 1218498 w 1314588"/>
                  <a:gd name="connsiteY14" fmla="*/ 846268 h 1187757"/>
                  <a:gd name="connsiteX15" fmla="*/ 1124449 w 1314588"/>
                  <a:gd name="connsiteY15" fmla="*/ 410717 h 1187757"/>
                  <a:gd name="connsiteX16" fmla="*/ 1140809 w 1314588"/>
                  <a:gd name="connsiteY16" fmla="*/ 249174 h 1187757"/>
                  <a:gd name="connsiteX17" fmla="*/ 1163298 w 1314588"/>
                  <a:gd name="connsiteY17" fmla="*/ 132617 h 1187757"/>
                  <a:gd name="connsiteX18" fmla="*/ 1146939 w 1314588"/>
                  <a:gd name="connsiteY18" fmla="*/ 42644 h 1187757"/>
                  <a:gd name="connsiteX19" fmla="*/ 1099917 w 1314588"/>
                  <a:gd name="connsiteY19" fmla="*/ 5837 h 1187757"/>
                  <a:gd name="connsiteX20" fmla="*/ 1044718 w 1314588"/>
                  <a:gd name="connsiteY20" fmla="*/ 7882 h 1187757"/>
                  <a:gd name="connsiteX21" fmla="*/ 760541 w 1314588"/>
                  <a:gd name="connsiteY21" fmla="*/ 138751 h 1187757"/>
                  <a:gd name="connsiteX22" fmla="*/ 374136 w 1314588"/>
                  <a:gd name="connsiteY22" fmla="*/ 335057 h 1187757"/>
                  <a:gd name="connsiteX23" fmla="*/ 22490 w 1314588"/>
                  <a:gd name="connsiteY23" fmla="*/ 310519 h 1187757"/>
                  <a:gd name="connsiteX24" fmla="*/ 36803 w 1314588"/>
                  <a:gd name="connsiteY24" fmla="*/ 470017 h 1187757"/>
                  <a:gd name="connsiteX25" fmla="*/ 0 w 1314588"/>
                  <a:gd name="connsiteY25" fmla="*/ 510913 h 1187757"/>
                  <a:gd name="connsiteX26" fmla="*/ 67469 w 1314588"/>
                  <a:gd name="connsiteY26" fmla="*/ 594752 h 1187757"/>
                  <a:gd name="connsiteX27" fmla="*/ 65423 w 1314588"/>
                  <a:gd name="connsiteY27" fmla="*/ 643828 h 1187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14588" h="1187757">
                    <a:moveTo>
                      <a:pt x="65423" y="643828"/>
                    </a:moveTo>
                    <a:cubicBezTo>
                      <a:pt x="65423" y="643828"/>
                      <a:pt x="99956" y="611534"/>
                      <a:pt x="114491" y="615201"/>
                    </a:cubicBezTo>
                    <a:cubicBezTo>
                      <a:pt x="129027" y="618868"/>
                      <a:pt x="124100" y="645420"/>
                      <a:pt x="136978" y="652008"/>
                    </a:cubicBezTo>
                    <a:cubicBezTo>
                      <a:pt x="149857" y="658596"/>
                      <a:pt x="178363" y="653938"/>
                      <a:pt x="190134" y="647919"/>
                    </a:cubicBezTo>
                    <a:cubicBezTo>
                      <a:pt x="201905" y="641899"/>
                      <a:pt x="186127" y="632177"/>
                      <a:pt x="212624" y="621335"/>
                    </a:cubicBezTo>
                    <a:cubicBezTo>
                      <a:pt x="239122" y="610493"/>
                      <a:pt x="333395" y="637384"/>
                      <a:pt x="368002" y="635649"/>
                    </a:cubicBezTo>
                    <a:cubicBezTo>
                      <a:pt x="402610" y="633914"/>
                      <a:pt x="420068" y="618824"/>
                      <a:pt x="441603" y="621335"/>
                    </a:cubicBezTo>
                    <a:cubicBezTo>
                      <a:pt x="463137" y="623845"/>
                      <a:pt x="504984" y="649963"/>
                      <a:pt x="504984" y="649963"/>
                    </a:cubicBezTo>
                    <a:lnTo>
                      <a:pt x="568359" y="803326"/>
                    </a:lnTo>
                    <a:cubicBezTo>
                      <a:pt x="568359" y="803326"/>
                      <a:pt x="693072" y="944420"/>
                      <a:pt x="719650" y="956689"/>
                    </a:cubicBezTo>
                    <a:cubicBezTo>
                      <a:pt x="746227" y="968959"/>
                      <a:pt x="1175564" y="1187757"/>
                      <a:pt x="1175564" y="1187757"/>
                    </a:cubicBezTo>
                    <a:lnTo>
                      <a:pt x="1193962" y="1150950"/>
                    </a:lnTo>
                    <a:lnTo>
                      <a:pt x="1159207" y="1095739"/>
                    </a:lnTo>
                    <a:lnTo>
                      <a:pt x="1314589" y="936241"/>
                    </a:lnTo>
                    <a:cubicBezTo>
                      <a:pt x="1314589" y="936241"/>
                      <a:pt x="1261176" y="921600"/>
                      <a:pt x="1218498" y="846268"/>
                    </a:cubicBezTo>
                    <a:cubicBezTo>
                      <a:pt x="1175820" y="770935"/>
                      <a:pt x="1129544" y="501769"/>
                      <a:pt x="1124449" y="410717"/>
                    </a:cubicBezTo>
                    <a:cubicBezTo>
                      <a:pt x="1119357" y="319664"/>
                      <a:pt x="1140809" y="249174"/>
                      <a:pt x="1140809" y="249174"/>
                    </a:cubicBezTo>
                    <a:cubicBezTo>
                      <a:pt x="1140809" y="249174"/>
                      <a:pt x="1163128" y="164141"/>
                      <a:pt x="1163298" y="132617"/>
                    </a:cubicBezTo>
                    <a:cubicBezTo>
                      <a:pt x="1163472" y="101095"/>
                      <a:pt x="1158661" y="62054"/>
                      <a:pt x="1146939" y="42644"/>
                    </a:cubicBezTo>
                    <a:cubicBezTo>
                      <a:pt x="1135218" y="23233"/>
                      <a:pt x="1116318" y="11156"/>
                      <a:pt x="1099917" y="5837"/>
                    </a:cubicBezTo>
                    <a:cubicBezTo>
                      <a:pt x="1083517" y="519"/>
                      <a:pt x="1098428" y="-4936"/>
                      <a:pt x="1044718" y="7882"/>
                    </a:cubicBezTo>
                    <a:cubicBezTo>
                      <a:pt x="991013" y="20701"/>
                      <a:pt x="760541" y="138751"/>
                      <a:pt x="760541" y="138751"/>
                    </a:cubicBezTo>
                    <a:lnTo>
                      <a:pt x="374136" y="335057"/>
                    </a:lnTo>
                    <a:lnTo>
                      <a:pt x="22490" y="310519"/>
                    </a:lnTo>
                    <a:lnTo>
                      <a:pt x="36803" y="470017"/>
                    </a:lnTo>
                    <a:lnTo>
                      <a:pt x="0" y="510913"/>
                    </a:lnTo>
                    <a:lnTo>
                      <a:pt x="67469" y="594752"/>
                    </a:lnTo>
                    <a:lnTo>
                      <a:pt x="65423" y="643828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51" name="Полилиния: фигура 303">
                <a:extLst>
                  <a:ext uri="{FF2B5EF4-FFF2-40B4-BE49-F238E27FC236}">
                    <a16:creationId xmlns:a16="http://schemas.microsoft.com/office/drawing/2014/main" id="{52CB5314-59B3-4746-B6C7-07D87A965A65}"/>
                  </a:ext>
                </a:extLst>
              </p:cNvPr>
              <p:cNvSpPr/>
              <p:nvPr/>
            </p:nvSpPr>
            <p:spPr>
              <a:xfrm>
                <a:off x="5637038" y="6104498"/>
                <a:ext cx="783432" cy="459761"/>
              </a:xfrm>
              <a:custGeom>
                <a:avLst/>
                <a:gdLst>
                  <a:gd name="connsiteX0" fmla="*/ 670586 w 1833880"/>
                  <a:gd name="connsiteY0" fmla="*/ 1027146 h 1076221"/>
                  <a:gd name="connsiteX1" fmla="*/ 778941 w 1833880"/>
                  <a:gd name="connsiteY1" fmla="*/ 1076221 h 1076221"/>
                  <a:gd name="connsiteX2" fmla="*/ 807563 w 1833880"/>
                  <a:gd name="connsiteY2" fmla="*/ 941261 h 1076221"/>
                  <a:gd name="connsiteX3" fmla="*/ 1106055 w 1833880"/>
                  <a:gd name="connsiteY3" fmla="*/ 714284 h 1076221"/>
                  <a:gd name="connsiteX4" fmla="*/ 1232812 w 1833880"/>
                  <a:gd name="connsiteY4" fmla="*/ 620221 h 1076221"/>
                  <a:gd name="connsiteX5" fmla="*/ 1727570 w 1833880"/>
                  <a:gd name="connsiteY5" fmla="*/ 127414 h 1076221"/>
                  <a:gd name="connsiteX6" fmla="*/ 1823657 w 1833880"/>
                  <a:gd name="connsiteY6" fmla="*/ 133548 h 1076221"/>
                  <a:gd name="connsiteX7" fmla="*/ 1833881 w 1833880"/>
                  <a:gd name="connsiteY7" fmla="*/ 109010 h 1076221"/>
                  <a:gd name="connsiteX8" fmla="*/ 1626209 w 1833880"/>
                  <a:gd name="connsiteY8" fmla="*/ 0 h 1076221"/>
                  <a:gd name="connsiteX9" fmla="*/ 1575413 w 1833880"/>
                  <a:gd name="connsiteY9" fmla="*/ 65435 h 1076221"/>
                  <a:gd name="connsiteX10" fmla="*/ 1502676 w 1833880"/>
                  <a:gd name="connsiteY10" fmla="*/ 90606 h 1076221"/>
                  <a:gd name="connsiteX11" fmla="*/ 1404546 w 1833880"/>
                  <a:gd name="connsiteY11" fmla="*/ 162176 h 1076221"/>
                  <a:gd name="connsiteX12" fmla="*/ 1359564 w 1833880"/>
                  <a:gd name="connsiteY12" fmla="*/ 170356 h 1076221"/>
                  <a:gd name="connsiteX13" fmla="*/ 1261661 w 1833880"/>
                  <a:gd name="connsiteY13" fmla="*/ 222888 h 1076221"/>
                  <a:gd name="connsiteX14" fmla="*/ 781304 w 1833880"/>
                  <a:gd name="connsiteY14" fmla="*/ 232479 h 1076221"/>
                  <a:gd name="connsiteX15" fmla="*/ 748273 w 1833880"/>
                  <a:gd name="connsiteY15" fmla="*/ 188759 h 1076221"/>
                  <a:gd name="connsiteX16" fmla="*/ 224891 w 1833880"/>
                  <a:gd name="connsiteY16" fmla="*/ 342122 h 1076221"/>
                  <a:gd name="connsiteX17" fmla="*/ 0 w 1833880"/>
                  <a:gd name="connsiteY17" fmla="*/ 472992 h 1076221"/>
                  <a:gd name="connsiteX18" fmla="*/ 62115 w 1833880"/>
                  <a:gd name="connsiteY18" fmla="*/ 511297 h 1076221"/>
                  <a:gd name="connsiteX19" fmla="*/ 94049 w 1833880"/>
                  <a:gd name="connsiteY19" fmla="*/ 560921 h 1076221"/>
                  <a:gd name="connsiteX20" fmla="*/ 141070 w 1833880"/>
                  <a:gd name="connsiteY20" fmla="*/ 560921 h 1076221"/>
                  <a:gd name="connsiteX21" fmla="*/ 182190 w 1833880"/>
                  <a:gd name="connsiteY21" fmla="*/ 625175 h 1076221"/>
                  <a:gd name="connsiteX22" fmla="*/ 181952 w 1833880"/>
                  <a:gd name="connsiteY22" fmla="*/ 661118 h 1076221"/>
                  <a:gd name="connsiteX23" fmla="*/ 251465 w 1833880"/>
                  <a:gd name="connsiteY23" fmla="*/ 708149 h 1076221"/>
                  <a:gd name="connsiteX24" fmla="*/ 342832 w 1833880"/>
                  <a:gd name="connsiteY24" fmla="*/ 714917 h 1076221"/>
                  <a:gd name="connsiteX25" fmla="*/ 353056 w 1833880"/>
                  <a:gd name="connsiteY25" fmla="*/ 758724 h 1076221"/>
                  <a:gd name="connsiteX26" fmla="*/ 457959 w 1833880"/>
                  <a:gd name="connsiteY26" fmla="*/ 779488 h 1076221"/>
                  <a:gd name="connsiteX27" fmla="*/ 488626 w 1833880"/>
                  <a:gd name="connsiteY27" fmla="*/ 812436 h 1076221"/>
                  <a:gd name="connsiteX28" fmla="*/ 550503 w 1833880"/>
                  <a:gd name="connsiteY28" fmla="*/ 840833 h 1076221"/>
                  <a:gd name="connsiteX29" fmla="*/ 572445 w 1833880"/>
                  <a:gd name="connsiteY29" fmla="*/ 890140 h 1076221"/>
                  <a:gd name="connsiteX30" fmla="*/ 670582 w 1833880"/>
                  <a:gd name="connsiteY30" fmla="*/ 1027146 h 1076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833880" h="1076221">
                    <a:moveTo>
                      <a:pt x="670586" y="1027146"/>
                    </a:moveTo>
                    <a:lnTo>
                      <a:pt x="778941" y="1076221"/>
                    </a:lnTo>
                    <a:lnTo>
                      <a:pt x="807563" y="941261"/>
                    </a:lnTo>
                    <a:lnTo>
                      <a:pt x="1106055" y="714284"/>
                    </a:lnTo>
                    <a:lnTo>
                      <a:pt x="1232812" y="620221"/>
                    </a:lnTo>
                    <a:lnTo>
                      <a:pt x="1727570" y="127414"/>
                    </a:lnTo>
                    <a:lnTo>
                      <a:pt x="1823657" y="133548"/>
                    </a:lnTo>
                    <a:lnTo>
                      <a:pt x="1833881" y="109010"/>
                    </a:lnTo>
                    <a:lnTo>
                      <a:pt x="1626209" y="0"/>
                    </a:lnTo>
                    <a:cubicBezTo>
                      <a:pt x="1626209" y="0"/>
                      <a:pt x="1604037" y="49076"/>
                      <a:pt x="1575413" y="65435"/>
                    </a:cubicBezTo>
                    <a:cubicBezTo>
                      <a:pt x="1546793" y="81794"/>
                      <a:pt x="1529181" y="79325"/>
                      <a:pt x="1502676" y="90606"/>
                    </a:cubicBezTo>
                    <a:cubicBezTo>
                      <a:pt x="1476174" y="101889"/>
                      <a:pt x="1424987" y="158086"/>
                      <a:pt x="1404546" y="162176"/>
                    </a:cubicBezTo>
                    <a:cubicBezTo>
                      <a:pt x="1384100" y="166266"/>
                      <a:pt x="1381909" y="163211"/>
                      <a:pt x="1359564" y="170356"/>
                    </a:cubicBezTo>
                    <a:cubicBezTo>
                      <a:pt x="1337223" y="177500"/>
                      <a:pt x="1329132" y="214708"/>
                      <a:pt x="1261661" y="222888"/>
                    </a:cubicBezTo>
                    <a:cubicBezTo>
                      <a:pt x="1194196" y="231067"/>
                      <a:pt x="807855" y="267620"/>
                      <a:pt x="781304" y="232479"/>
                    </a:cubicBezTo>
                    <a:lnTo>
                      <a:pt x="748273" y="188759"/>
                    </a:lnTo>
                    <a:lnTo>
                      <a:pt x="224891" y="342122"/>
                    </a:lnTo>
                    <a:cubicBezTo>
                      <a:pt x="224891" y="342122"/>
                      <a:pt x="47861" y="435692"/>
                      <a:pt x="0" y="472992"/>
                    </a:cubicBezTo>
                    <a:cubicBezTo>
                      <a:pt x="15517" y="504159"/>
                      <a:pt x="53937" y="520499"/>
                      <a:pt x="62115" y="511297"/>
                    </a:cubicBezTo>
                    <a:cubicBezTo>
                      <a:pt x="78468" y="492893"/>
                      <a:pt x="94049" y="560921"/>
                      <a:pt x="94049" y="560921"/>
                    </a:cubicBezTo>
                    <a:lnTo>
                      <a:pt x="141070" y="560921"/>
                    </a:lnTo>
                    <a:lnTo>
                      <a:pt x="182190" y="625175"/>
                    </a:lnTo>
                    <a:cubicBezTo>
                      <a:pt x="182190" y="625175"/>
                      <a:pt x="173778" y="648848"/>
                      <a:pt x="181952" y="661118"/>
                    </a:cubicBezTo>
                    <a:cubicBezTo>
                      <a:pt x="190130" y="673388"/>
                      <a:pt x="224218" y="700666"/>
                      <a:pt x="251465" y="708149"/>
                    </a:cubicBezTo>
                    <a:cubicBezTo>
                      <a:pt x="278712" y="715633"/>
                      <a:pt x="342832" y="714917"/>
                      <a:pt x="342832" y="714917"/>
                    </a:cubicBezTo>
                    <a:lnTo>
                      <a:pt x="353056" y="758724"/>
                    </a:lnTo>
                    <a:lnTo>
                      <a:pt x="457959" y="779488"/>
                    </a:lnTo>
                    <a:lnTo>
                      <a:pt x="488626" y="812436"/>
                    </a:lnTo>
                    <a:lnTo>
                      <a:pt x="550503" y="840833"/>
                    </a:lnTo>
                    <a:lnTo>
                      <a:pt x="572445" y="890140"/>
                    </a:lnTo>
                    <a:lnTo>
                      <a:pt x="670582" y="1027146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52" name="Полилиния: фигура 304">
                <a:extLst>
                  <a:ext uri="{FF2B5EF4-FFF2-40B4-BE49-F238E27FC236}">
                    <a16:creationId xmlns:a16="http://schemas.microsoft.com/office/drawing/2014/main" id="{A33B5CF0-2A6E-450C-819E-1E8DA727E8B2}"/>
                  </a:ext>
                </a:extLst>
              </p:cNvPr>
              <p:cNvSpPr/>
              <p:nvPr/>
            </p:nvSpPr>
            <p:spPr>
              <a:xfrm>
                <a:off x="5051839" y="5520538"/>
                <a:ext cx="899619" cy="450010"/>
              </a:xfrm>
              <a:custGeom>
                <a:avLst/>
                <a:gdLst>
                  <a:gd name="connsiteX0" fmla="*/ 42357 w 2105855"/>
                  <a:gd name="connsiteY0" fmla="*/ 643676 h 1053395"/>
                  <a:gd name="connsiteX1" fmla="*/ 28300 w 2105855"/>
                  <a:gd name="connsiteY1" fmla="*/ 568564 h 1053395"/>
                  <a:gd name="connsiteX2" fmla="*/ 0 w 2105855"/>
                  <a:gd name="connsiteY2" fmla="*/ 328001 h 1053395"/>
                  <a:gd name="connsiteX3" fmla="*/ 0 w 2105855"/>
                  <a:gd name="connsiteY3" fmla="*/ 58034 h 1053395"/>
                  <a:gd name="connsiteX4" fmla="*/ 75308 w 2105855"/>
                  <a:gd name="connsiteY4" fmla="*/ 35541 h 1053395"/>
                  <a:gd name="connsiteX5" fmla="*/ 143977 w 2105855"/>
                  <a:gd name="connsiteY5" fmla="*/ 56753 h 1053395"/>
                  <a:gd name="connsiteX6" fmla="*/ 196182 w 2105855"/>
                  <a:gd name="connsiteY6" fmla="*/ 79886 h 1053395"/>
                  <a:gd name="connsiteX7" fmla="*/ 260161 w 2105855"/>
                  <a:gd name="connsiteY7" fmla="*/ 140580 h 1053395"/>
                  <a:gd name="connsiteX8" fmla="*/ 379805 w 2105855"/>
                  <a:gd name="connsiteY8" fmla="*/ 0 h 1053395"/>
                  <a:gd name="connsiteX9" fmla="*/ 761175 w 2105855"/>
                  <a:gd name="connsiteY9" fmla="*/ 302209 h 1053395"/>
                  <a:gd name="connsiteX10" fmla="*/ 820588 w 2105855"/>
                  <a:gd name="connsiteY10" fmla="*/ 179419 h 1053395"/>
                  <a:gd name="connsiteX11" fmla="*/ 947921 w 2105855"/>
                  <a:gd name="connsiteY11" fmla="*/ 162910 h 1053395"/>
                  <a:gd name="connsiteX12" fmla="*/ 1371329 w 2105855"/>
                  <a:gd name="connsiteY12" fmla="*/ 501834 h 1053395"/>
                  <a:gd name="connsiteX13" fmla="*/ 1667184 w 2105855"/>
                  <a:gd name="connsiteY13" fmla="*/ 625796 h 1053395"/>
                  <a:gd name="connsiteX14" fmla="*/ 1760407 w 2105855"/>
                  <a:gd name="connsiteY14" fmla="*/ 645062 h 1053395"/>
                  <a:gd name="connsiteX15" fmla="*/ 2001879 w 2105855"/>
                  <a:gd name="connsiteY15" fmla="*/ 605782 h 1053395"/>
                  <a:gd name="connsiteX16" fmla="*/ 2070974 w 2105855"/>
                  <a:gd name="connsiteY16" fmla="*/ 605671 h 1053395"/>
                  <a:gd name="connsiteX17" fmla="*/ 2076468 w 2105855"/>
                  <a:gd name="connsiteY17" fmla="*/ 767505 h 1053395"/>
                  <a:gd name="connsiteX18" fmla="*/ 2052098 w 2105855"/>
                  <a:gd name="connsiteY18" fmla="*/ 805791 h 1053395"/>
                  <a:gd name="connsiteX19" fmla="*/ 2105855 w 2105855"/>
                  <a:gd name="connsiteY19" fmla="*/ 885977 h 1053395"/>
                  <a:gd name="connsiteX20" fmla="*/ 2103711 w 2105855"/>
                  <a:gd name="connsiteY20" fmla="*/ 942525 h 1053395"/>
                  <a:gd name="connsiteX21" fmla="*/ 1889088 w 2105855"/>
                  <a:gd name="connsiteY21" fmla="*/ 932900 h 1053395"/>
                  <a:gd name="connsiteX22" fmla="*/ 1781566 w 2105855"/>
                  <a:gd name="connsiteY22" fmla="*/ 921285 h 1053395"/>
                  <a:gd name="connsiteX23" fmla="*/ 1630674 w 2105855"/>
                  <a:gd name="connsiteY23" fmla="*/ 983411 h 1053395"/>
                  <a:gd name="connsiteX24" fmla="*/ 1463032 w 2105855"/>
                  <a:gd name="connsiteY24" fmla="*/ 985994 h 1053395"/>
                  <a:gd name="connsiteX25" fmla="*/ 1392922 w 2105855"/>
                  <a:gd name="connsiteY25" fmla="*/ 1052812 h 1053395"/>
                  <a:gd name="connsiteX26" fmla="*/ 1313100 w 2105855"/>
                  <a:gd name="connsiteY26" fmla="*/ 1001726 h 1053395"/>
                  <a:gd name="connsiteX27" fmla="*/ 1341079 w 2105855"/>
                  <a:gd name="connsiteY27" fmla="*/ 844487 h 1053395"/>
                  <a:gd name="connsiteX28" fmla="*/ 1293367 w 2105855"/>
                  <a:gd name="connsiteY28" fmla="*/ 806020 h 1053395"/>
                  <a:gd name="connsiteX29" fmla="*/ 1292211 w 2105855"/>
                  <a:gd name="connsiteY29" fmla="*/ 763510 h 1053395"/>
                  <a:gd name="connsiteX30" fmla="*/ 644848 w 2105855"/>
                  <a:gd name="connsiteY30" fmla="*/ 699367 h 1053395"/>
                  <a:gd name="connsiteX31" fmla="*/ 633371 w 2105855"/>
                  <a:gd name="connsiteY31" fmla="*/ 727668 h 1053395"/>
                  <a:gd name="connsiteX32" fmla="*/ 384526 w 2105855"/>
                  <a:gd name="connsiteY32" fmla="*/ 688516 h 1053395"/>
                  <a:gd name="connsiteX33" fmla="*/ 377290 w 2105855"/>
                  <a:gd name="connsiteY33" fmla="*/ 625164 h 1053395"/>
                  <a:gd name="connsiteX34" fmla="*/ 285165 w 2105855"/>
                  <a:gd name="connsiteY34" fmla="*/ 639152 h 1053395"/>
                  <a:gd name="connsiteX35" fmla="*/ 203875 w 2105855"/>
                  <a:gd name="connsiteY35" fmla="*/ 654230 h 1053395"/>
                  <a:gd name="connsiteX36" fmla="*/ 42365 w 2105855"/>
                  <a:gd name="connsiteY36" fmla="*/ 643673 h 1053395"/>
                  <a:gd name="connsiteX37" fmla="*/ 28070 w 2105855"/>
                  <a:gd name="connsiteY37" fmla="*/ 570332 h 1053395"/>
                  <a:gd name="connsiteX38" fmla="*/ 28292 w 2105855"/>
                  <a:gd name="connsiteY38" fmla="*/ 568563 h 1053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5855" h="1053395">
                    <a:moveTo>
                      <a:pt x="42357" y="643676"/>
                    </a:moveTo>
                    <a:lnTo>
                      <a:pt x="28300" y="568564"/>
                    </a:lnTo>
                    <a:lnTo>
                      <a:pt x="0" y="328001"/>
                    </a:lnTo>
                    <a:lnTo>
                      <a:pt x="0" y="58034"/>
                    </a:lnTo>
                    <a:lnTo>
                      <a:pt x="75308" y="35541"/>
                    </a:lnTo>
                    <a:lnTo>
                      <a:pt x="143977" y="56753"/>
                    </a:lnTo>
                    <a:lnTo>
                      <a:pt x="196182" y="79886"/>
                    </a:lnTo>
                    <a:lnTo>
                      <a:pt x="260161" y="140580"/>
                    </a:lnTo>
                    <a:lnTo>
                      <a:pt x="379805" y="0"/>
                    </a:lnTo>
                    <a:lnTo>
                      <a:pt x="761175" y="302209"/>
                    </a:lnTo>
                    <a:lnTo>
                      <a:pt x="820588" y="179419"/>
                    </a:lnTo>
                    <a:lnTo>
                      <a:pt x="947921" y="162910"/>
                    </a:lnTo>
                    <a:cubicBezTo>
                      <a:pt x="1065719" y="268104"/>
                      <a:pt x="1230180" y="388855"/>
                      <a:pt x="1371329" y="501834"/>
                    </a:cubicBezTo>
                    <a:lnTo>
                      <a:pt x="1667184" y="625796"/>
                    </a:lnTo>
                    <a:cubicBezTo>
                      <a:pt x="1667184" y="625796"/>
                      <a:pt x="1708565" y="641039"/>
                      <a:pt x="1760407" y="645062"/>
                    </a:cubicBezTo>
                    <a:cubicBezTo>
                      <a:pt x="1812255" y="649084"/>
                      <a:pt x="2001879" y="605782"/>
                      <a:pt x="2001879" y="605782"/>
                    </a:cubicBezTo>
                    <a:lnTo>
                      <a:pt x="2070974" y="605671"/>
                    </a:lnTo>
                    <a:lnTo>
                      <a:pt x="2076468" y="767505"/>
                    </a:lnTo>
                    <a:lnTo>
                      <a:pt x="2052098" y="805791"/>
                    </a:lnTo>
                    <a:lnTo>
                      <a:pt x="2105855" y="885977"/>
                    </a:lnTo>
                    <a:lnTo>
                      <a:pt x="2103711" y="942525"/>
                    </a:lnTo>
                    <a:lnTo>
                      <a:pt x="1889088" y="932900"/>
                    </a:lnTo>
                    <a:cubicBezTo>
                      <a:pt x="1889088" y="932900"/>
                      <a:pt x="1819459" y="908720"/>
                      <a:pt x="1781566" y="921285"/>
                    </a:cubicBezTo>
                    <a:cubicBezTo>
                      <a:pt x="1743670" y="933850"/>
                      <a:pt x="1630674" y="983411"/>
                      <a:pt x="1630674" y="983411"/>
                    </a:cubicBezTo>
                    <a:cubicBezTo>
                      <a:pt x="1630674" y="983411"/>
                      <a:pt x="1498977" y="969679"/>
                      <a:pt x="1463032" y="985994"/>
                    </a:cubicBezTo>
                    <a:cubicBezTo>
                      <a:pt x="1427087" y="1002310"/>
                      <a:pt x="1421534" y="1050055"/>
                      <a:pt x="1392922" y="1052812"/>
                    </a:cubicBezTo>
                    <a:cubicBezTo>
                      <a:pt x="1364315" y="1055569"/>
                      <a:pt x="1322848" y="1050137"/>
                      <a:pt x="1313100" y="1001726"/>
                    </a:cubicBezTo>
                    <a:cubicBezTo>
                      <a:pt x="1303346" y="953316"/>
                      <a:pt x="1341079" y="844487"/>
                      <a:pt x="1341079" y="844487"/>
                    </a:cubicBezTo>
                    <a:lnTo>
                      <a:pt x="1293367" y="806020"/>
                    </a:lnTo>
                    <a:lnTo>
                      <a:pt x="1292211" y="763510"/>
                    </a:lnTo>
                    <a:lnTo>
                      <a:pt x="644848" y="699367"/>
                    </a:lnTo>
                    <a:lnTo>
                      <a:pt x="633371" y="727668"/>
                    </a:lnTo>
                    <a:lnTo>
                      <a:pt x="384526" y="688516"/>
                    </a:lnTo>
                    <a:lnTo>
                      <a:pt x="377290" y="625164"/>
                    </a:lnTo>
                    <a:lnTo>
                      <a:pt x="285165" y="639152"/>
                    </a:lnTo>
                    <a:lnTo>
                      <a:pt x="203875" y="654230"/>
                    </a:lnTo>
                    <a:lnTo>
                      <a:pt x="42365" y="643673"/>
                    </a:lnTo>
                    <a:close/>
                    <a:moveTo>
                      <a:pt x="28070" y="570332"/>
                    </a:moveTo>
                    <a:lnTo>
                      <a:pt x="28292" y="568563"/>
                    </a:lnTo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53" name="Полилиния: фигура 305">
                <a:extLst>
                  <a:ext uri="{FF2B5EF4-FFF2-40B4-BE49-F238E27FC236}">
                    <a16:creationId xmlns:a16="http://schemas.microsoft.com/office/drawing/2014/main" id="{C323AB6F-69B2-4404-B86E-1EB16CB6CE8E}"/>
                  </a:ext>
                </a:extLst>
              </p:cNvPr>
              <p:cNvSpPr/>
              <p:nvPr/>
            </p:nvSpPr>
            <p:spPr>
              <a:xfrm>
                <a:off x="4874344" y="5041181"/>
                <a:ext cx="208551" cy="759317"/>
              </a:xfrm>
              <a:custGeom>
                <a:avLst/>
                <a:gdLst>
                  <a:gd name="connsiteX0" fmla="*/ 112572 w 488182"/>
                  <a:gd name="connsiteY0" fmla="*/ 601873 h 1777431"/>
                  <a:gd name="connsiteX1" fmla="*/ 197699 w 488182"/>
                  <a:gd name="connsiteY1" fmla="*/ 502611 h 1777431"/>
                  <a:gd name="connsiteX2" fmla="*/ 234802 w 488182"/>
                  <a:gd name="connsiteY2" fmla="*/ 418908 h 1777431"/>
                  <a:gd name="connsiteX3" fmla="*/ 251403 w 488182"/>
                  <a:gd name="connsiteY3" fmla="*/ 355738 h 1777431"/>
                  <a:gd name="connsiteX4" fmla="*/ 231421 w 488182"/>
                  <a:gd name="connsiteY4" fmla="*/ 247426 h 1777431"/>
                  <a:gd name="connsiteX5" fmla="*/ 136786 w 488182"/>
                  <a:gd name="connsiteY5" fmla="*/ 267012 h 1777431"/>
                  <a:gd name="connsiteX6" fmla="*/ 61652 w 488182"/>
                  <a:gd name="connsiteY6" fmla="*/ 230444 h 1777431"/>
                  <a:gd name="connsiteX7" fmla="*/ 65889 w 488182"/>
                  <a:gd name="connsiteY7" fmla="*/ 71270 h 1777431"/>
                  <a:gd name="connsiteX8" fmla="*/ 0 w 488182"/>
                  <a:gd name="connsiteY8" fmla="*/ 0 h 1777431"/>
                  <a:gd name="connsiteX9" fmla="*/ 150296 w 488182"/>
                  <a:gd name="connsiteY9" fmla="*/ 88252 h 1777431"/>
                  <a:gd name="connsiteX10" fmla="*/ 268922 w 488182"/>
                  <a:gd name="connsiteY10" fmla="*/ 83116 h 1777431"/>
                  <a:gd name="connsiteX11" fmla="*/ 401174 w 488182"/>
                  <a:gd name="connsiteY11" fmla="*/ 35188 h 1777431"/>
                  <a:gd name="connsiteX12" fmla="*/ 488182 w 488182"/>
                  <a:gd name="connsiteY12" fmla="*/ 665546 h 1777431"/>
                  <a:gd name="connsiteX13" fmla="*/ 422353 w 488182"/>
                  <a:gd name="connsiteY13" fmla="*/ 873077 h 1777431"/>
                  <a:gd name="connsiteX14" fmla="*/ 418387 w 488182"/>
                  <a:gd name="connsiteY14" fmla="*/ 1188302 h 1777431"/>
                  <a:gd name="connsiteX15" fmla="*/ 415483 w 488182"/>
                  <a:gd name="connsiteY15" fmla="*/ 1256126 h 1777431"/>
                  <a:gd name="connsiteX16" fmla="*/ 425606 w 488182"/>
                  <a:gd name="connsiteY16" fmla="*/ 1536159 h 1777431"/>
                  <a:gd name="connsiteX17" fmla="*/ 444042 w 488182"/>
                  <a:gd name="connsiteY17" fmla="*/ 1692273 h 1777431"/>
                  <a:gd name="connsiteX18" fmla="*/ 368328 w 488182"/>
                  <a:gd name="connsiteY18" fmla="*/ 1716917 h 1777431"/>
                  <a:gd name="connsiteX19" fmla="*/ 355227 w 488182"/>
                  <a:gd name="connsiteY19" fmla="*/ 1777432 h 1777431"/>
                  <a:gd name="connsiteX20" fmla="*/ 82429 w 488182"/>
                  <a:gd name="connsiteY20" fmla="*/ 1746560 h 1777431"/>
                  <a:gd name="connsiteX21" fmla="*/ 74378 w 488182"/>
                  <a:gd name="connsiteY21" fmla="*/ 1221638 h 1777431"/>
                  <a:gd name="connsiteX22" fmla="*/ 233539 w 488182"/>
                  <a:gd name="connsiteY22" fmla="*/ 981793 h 1777431"/>
                  <a:gd name="connsiteX23" fmla="*/ 87748 w 488182"/>
                  <a:gd name="connsiteY23" fmla="*/ 957905 h 1777431"/>
                  <a:gd name="connsiteX24" fmla="*/ 120590 w 488182"/>
                  <a:gd name="connsiteY24" fmla="*/ 909747 h 1777431"/>
                  <a:gd name="connsiteX25" fmla="*/ 185806 w 488182"/>
                  <a:gd name="connsiteY25" fmla="*/ 908138 h 1777431"/>
                  <a:gd name="connsiteX26" fmla="*/ 152476 w 488182"/>
                  <a:gd name="connsiteY26" fmla="*/ 854600 h 1777431"/>
                  <a:gd name="connsiteX27" fmla="*/ 99524 w 488182"/>
                  <a:gd name="connsiteY27" fmla="*/ 801882 h 1777431"/>
                  <a:gd name="connsiteX28" fmla="*/ 77100 w 488182"/>
                  <a:gd name="connsiteY28" fmla="*/ 697419 h 1777431"/>
                  <a:gd name="connsiteX29" fmla="*/ 71948 w 488182"/>
                  <a:gd name="connsiteY29" fmla="*/ 633018 h 1777431"/>
                  <a:gd name="connsiteX30" fmla="*/ 112572 w 488182"/>
                  <a:gd name="connsiteY30" fmla="*/ 601873 h 1777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88182" h="1777431">
                    <a:moveTo>
                      <a:pt x="112572" y="601873"/>
                    </a:moveTo>
                    <a:cubicBezTo>
                      <a:pt x="140192" y="568471"/>
                      <a:pt x="173860" y="537587"/>
                      <a:pt x="197699" y="502611"/>
                    </a:cubicBezTo>
                    <a:cubicBezTo>
                      <a:pt x="192461" y="468830"/>
                      <a:pt x="219410" y="445799"/>
                      <a:pt x="234802" y="418908"/>
                    </a:cubicBezTo>
                    <a:cubicBezTo>
                      <a:pt x="249798" y="399769"/>
                      <a:pt x="262784" y="380223"/>
                      <a:pt x="251403" y="355738"/>
                    </a:cubicBezTo>
                    <a:cubicBezTo>
                      <a:pt x="244742" y="319634"/>
                      <a:pt x="238082" y="283530"/>
                      <a:pt x="231421" y="247426"/>
                    </a:cubicBezTo>
                    <a:cubicBezTo>
                      <a:pt x="199971" y="253116"/>
                      <a:pt x="167767" y="265496"/>
                      <a:pt x="136786" y="267012"/>
                    </a:cubicBezTo>
                    <a:cubicBezTo>
                      <a:pt x="111742" y="254823"/>
                      <a:pt x="86698" y="242633"/>
                      <a:pt x="61652" y="230444"/>
                    </a:cubicBezTo>
                    <a:cubicBezTo>
                      <a:pt x="63066" y="177386"/>
                      <a:pt x="64478" y="124328"/>
                      <a:pt x="65889" y="71270"/>
                    </a:cubicBezTo>
                    <a:cubicBezTo>
                      <a:pt x="43926" y="47513"/>
                      <a:pt x="21964" y="23757"/>
                      <a:pt x="0" y="0"/>
                    </a:cubicBezTo>
                    <a:cubicBezTo>
                      <a:pt x="50286" y="28744"/>
                      <a:pt x="99108" y="62756"/>
                      <a:pt x="150296" y="88252"/>
                    </a:cubicBezTo>
                    <a:cubicBezTo>
                      <a:pt x="189638" y="85401"/>
                      <a:pt x="231045" y="94309"/>
                      <a:pt x="268922" y="83116"/>
                    </a:cubicBezTo>
                    <a:cubicBezTo>
                      <a:pt x="313005" y="67141"/>
                      <a:pt x="357090" y="51164"/>
                      <a:pt x="401174" y="35188"/>
                    </a:cubicBezTo>
                    <a:cubicBezTo>
                      <a:pt x="430176" y="245307"/>
                      <a:pt x="459180" y="455426"/>
                      <a:pt x="488182" y="665546"/>
                    </a:cubicBezTo>
                    <a:cubicBezTo>
                      <a:pt x="466611" y="734784"/>
                      <a:pt x="442080" y="803536"/>
                      <a:pt x="422353" y="873077"/>
                    </a:cubicBezTo>
                    <a:cubicBezTo>
                      <a:pt x="421118" y="978137"/>
                      <a:pt x="419220" y="1083313"/>
                      <a:pt x="418387" y="1188302"/>
                    </a:cubicBezTo>
                    <a:cubicBezTo>
                      <a:pt x="411615" y="1205105"/>
                      <a:pt x="417420" y="1234485"/>
                      <a:pt x="415483" y="1256126"/>
                    </a:cubicBezTo>
                    <a:cubicBezTo>
                      <a:pt x="416925" y="1349583"/>
                      <a:pt x="409972" y="1443533"/>
                      <a:pt x="425606" y="1536159"/>
                    </a:cubicBezTo>
                    <a:cubicBezTo>
                      <a:pt x="431752" y="1587961"/>
                      <a:pt x="437897" y="1641585"/>
                      <a:pt x="444042" y="1692273"/>
                    </a:cubicBezTo>
                    <a:cubicBezTo>
                      <a:pt x="424387" y="1698551"/>
                      <a:pt x="392612" y="1709100"/>
                      <a:pt x="368328" y="1716917"/>
                    </a:cubicBezTo>
                    <a:cubicBezTo>
                      <a:pt x="342424" y="1721446"/>
                      <a:pt x="360674" y="1758044"/>
                      <a:pt x="355227" y="1777432"/>
                    </a:cubicBezTo>
                    <a:cubicBezTo>
                      <a:pt x="264295" y="1767141"/>
                      <a:pt x="173361" y="1756850"/>
                      <a:pt x="82429" y="1746560"/>
                    </a:cubicBezTo>
                    <a:cubicBezTo>
                      <a:pt x="79746" y="1571586"/>
                      <a:pt x="77062" y="1396612"/>
                      <a:pt x="74378" y="1221638"/>
                    </a:cubicBezTo>
                    <a:cubicBezTo>
                      <a:pt x="127432" y="1141690"/>
                      <a:pt x="180485" y="1061741"/>
                      <a:pt x="233539" y="981793"/>
                    </a:cubicBezTo>
                    <a:cubicBezTo>
                      <a:pt x="184942" y="973830"/>
                      <a:pt x="136345" y="965867"/>
                      <a:pt x="87748" y="957905"/>
                    </a:cubicBezTo>
                    <a:cubicBezTo>
                      <a:pt x="108646" y="947291"/>
                      <a:pt x="118936" y="925652"/>
                      <a:pt x="120590" y="909747"/>
                    </a:cubicBezTo>
                    <a:cubicBezTo>
                      <a:pt x="141223" y="907674"/>
                      <a:pt x="169726" y="916536"/>
                      <a:pt x="185806" y="908138"/>
                    </a:cubicBezTo>
                    <a:cubicBezTo>
                      <a:pt x="201071" y="883136"/>
                      <a:pt x="164922" y="872083"/>
                      <a:pt x="152476" y="854600"/>
                    </a:cubicBezTo>
                    <a:cubicBezTo>
                      <a:pt x="135799" y="836552"/>
                      <a:pt x="112077" y="821940"/>
                      <a:pt x="99524" y="801882"/>
                    </a:cubicBezTo>
                    <a:cubicBezTo>
                      <a:pt x="95659" y="766071"/>
                      <a:pt x="98582" y="728399"/>
                      <a:pt x="77100" y="697419"/>
                    </a:cubicBezTo>
                    <a:cubicBezTo>
                      <a:pt x="61161" y="677602"/>
                      <a:pt x="64451" y="655554"/>
                      <a:pt x="71948" y="633018"/>
                    </a:cubicBezTo>
                    <a:cubicBezTo>
                      <a:pt x="71015" y="604855"/>
                      <a:pt x="92162" y="609984"/>
                      <a:pt x="112572" y="601873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54" name="Полилиния: фигура 306">
                <a:extLst>
                  <a:ext uri="{FF2B5EF4-FFF2-40B4-BE49-F238E27FC236}">
                    <a16:creationId xmlns:a16="http://schemas.microsoft.com/office/drawing/2014/main" id="{CBA85788-297E-4D76-A679-A3272A920798}"/>
                  </a:ext>
                </a:extLst>
              </p:cNvPr>
              <p:cNvSpPr/>
              <p:nvPr/>
            </p:nvSpPr>
            <p:spPr>
              <a:xfrm>
                <a:off x="5326455" y="4904805"/>
                <a:ext cx="477299" cy="732050"/>
              </a:xfrm>
              <a:custGeom>
                <a:avLst/>
                <a:gdLst>
                  <a:gd name="connsiteX0" fmla="*/ 140031 w 1117274"/>
                  <a:gd name="connsiteY0" fmla="*/ 998999 h 1713602"/>
                  <a:gd name="connsiteX1" fmla="*/ 226424 w 1117274"/>
                  <a:gd name="connsiteY1" fmla="*/ 0 h 1713602"/>
                  <a:gd name="connsiteX2" fmla="*/ 327570 w 1117274"/>
                  <a:gd name="connsiteY2" fmla="*/ 27399 h 1713602"/>
                  <a:gd name="connsiteX3" fmla="*/ 397104 w 1117274"/>
                  <a:gd name="connsiteY3" fmla="*/ 92734 h 1713602"/>
                  <a:gd name="connsiteX4" fmla="*/ 563574 w 1117274"/>
                  <a:gd name="connsiteY4" fmla="*/ 111703 h 1713602"/>
                  <a:gd name="connsiteX5" fmla="*/ 622575 w 1117274"/>
                  <a:gd name="connsiteY5" fmla="*/ 124348 h 1713602"/>
                  <a:gd name="connsiteX6" fmla="*/ 968151 w 1117274"/>
                  <a:gd name="connsiteY6" fmla="*/ 273987 h 1713602"/>
                  <a:gd name="connsiteX7" fmla="*/ 1094583 w 1117274"/>
                  <a:gd name="connsiteY7" fmla="*/ 427841 h 1713602"/>
                  <a:gd name="connsiteX8" fmla="*/ 942865 w 1117274"/>
                  <a:gd name="connsiteY8" fmla="*/ 819853 h 1713602"/>
                  <a:gd name="connsiteX9" fmla="*/ 677309 w 1117274"/>
                  <a:gd name="connsiteY9" fmla="*/ 958883 h 1713602"/>
                  <a:gd name="connsiteX10" fmla="*/ 530004 w 1117274"/>
                  <a:gd name="connsiteY10" fmla="*/ 1040615 h 1713602"/>
                  <a:gd name="connsiteX11" fmla="*/ 421949 w 1117274"/>
                  <a:gd name="connsiteY11" fmla="*/ 1100435 h 1713602"/>
                  <a:gd name="connsiteX12" fmla="*/ 356969 w 1117274"/>
                  <a:gd name="connsiteY12" fmla="*/ 1191137 h 1713602"/>
                  <a:gd name="connsiteX13" fmla="*/ 306403 w 1117274"/>
                  <a:gd name="connsiteY13" fmla="*/ 1604832 h 1713602"/>
                  <a:gd name="connsiteX14" fmla="*/ 176326 w 1117274"/>
                  <a:gd name="connsiteY14" fmla="*/ 1623792 h 1713602"/>
                  <a:gd name="connsiteX15" fmla="*/ 128649 w 1117274"/>
                  <a:gd name="connsiteY15" fmla="*/ 1713602 h 1713602"/>
                  <a:gd name="connsiteX16" fmla="*/ 16629 w 1117274"/>
                  <a:gd name="connsiteY16" fmla="*/ 1591502 h 1713602"/>
                  <a:gd name="connsiteX17" fmla="*/ 18 w 1117274"/>
                  <a:gd name="connsiteY17" fmla="*/ 1423134 h 1713602"/>
                  <a:gd name="connsiteX18" fmla="*/ 132880 w 1117274"/>
                  <a:gd name="connsiteY18" fmla="*/ 1110173 h 1713602"/>
                  <a:gd name="connsiteX19" fmla="*/ 140429 w 1117274"/>
                  <a:gd name="connsiteY19" fmla="*/ 999601 h 1713602"/>
                  <a:gd name="connsiteX20" fmla="*/ 140033 w 1117274"/>
                  <a:gd name="connsiteY20" fmla="*/ 998998 h 1713602"/>
                  <a:gd name="connsiteX21" fmla="*/ 140037 w 1117274"/>
                  <a:gd name="connsiteY21" fmla="*/ 998999 h 171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17274" h="1713602">
                    <a:moveTo>
                      <a:pt x="140031" y="998999"/>
                    </a:moveTo>
                    <a:lnTo>
                      <a:pt x="226424" y="0"/>
                    </a:lnTo>
                    <a:lnTo>
                      <a:pt x="327570" y="27399"/>
                    </a:lnTo>
                    <a:lnTo>
                      <a:pt x="397104" y="92734"/>
                    </a:lnTo>
                    <a:lnTo>
                      <a:pt x="563574" y="111703"/>
                    </a:lnTo>
                    <a:lnTo>
                      <a:pt x="622575" y="124348"/>
                    </a:lnTo>
                    <a:cubicBezTo>
                      <a:pt x="745316" y="150653"/>
                      <a:pt x="862569" y="206096"/>
                      <a:pt x="968151" y="273987"/>
                    </a:cubicBezTo>
                    <a:cubicBezTo>
                      <a:pt x="1023985" y="309884"/>
                      <a:pt x="1071393" y="365643"/>
                      <a:pt x="1094583" y="427841"/>
                    </a:cubicBezTo>
                    <a:cubicBezTo>
                      <a:pt x="1154601" y="588778"/>
                      <a:pt x="1092680" y="741423"/>
                      <a:pt x="942865" y="819853"/>
                    </a:cubicBezTo>
                    <a:lnTo>
                      <a:pt x="677309" y="958883"/>
                    </a:lnTo>
                    <a:lnTo>
                      <a:pt x="530004" y="1040615"/>
                    </a:lnTo>
                    <a:cubicBezTo>
                      <a:pt x="530004" y="1040615"/>
                      <a:pt x="460357" y="1069351"/>
                      <a:pt x="421949" y="1100435"/>
                    </a:cubicBezTo>
                    <a:cubicBezTo>
                      <a:pt x="395108" y="1131518"/>
                      <a:pt x="356969" y="1191137"/>
                      <a:pt x="356969" y="1191137"/>
                    </a:cubicBezTo>
                    <a:lnTo>
                      <a:pt x="306403" y="1604832"/>
                    </a:lnTo>
                    <a:lnTo>
                      <a:pt x="176326" y="1623792"/>
                    </a:lnTo>
                    <a:lnTo>
                      <a:pt x="128649" y="1713602"/>
                    </a:lnTo>
                    <a:cubicBezTo>
                      <a:pt x="128649" y="1713602"/>
                      <a:pt x="34478" y="1648085"/>
                      <a:pt x="16629" y="1591502"/>
                    </a:cubicBezTo>
                    <a:cubicBezTo>
                      <a:pt x="-1219" y="1534919"/>
                      <a:pt x="18" y="1423134"/>
                      <a:pt x="18" y="1423134"/>
                    </a:cubicBezTo>
                    <a:lnTo>
                      <a:pt x="132880" y="1110173"/>
                    </a:lnTo>
                    <a:lnTo>
                      <a:pt x="140429" y="999601"/>
                    </a:lnTo>
                    <a:lnTo>
                      <a:pt x="140033" y="998998"/>
                    </a:lnTo>
                    <a:lnTo>
                      <a:pt x="140037" y="998999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55" name="Полилиния: фигура 307">
                <a:extLst>
                  <a:ext uri="{FF2B5EF4-FFF2-40B4-BE49-F238E27FC236}">
                    <a16:creationId xmlns:a16="http://schemas.microsoft.com/office/drawing/2014/main" id="{BB63CFF0-0786-422C-A30F-0C112F866BC2}"/>
                  </a:ext>
                </a:extLst>
              </p:cNvPr>
              <p:cNvSpPr/>
              <p:nvPr/>
            </p:nvSpPr>
            <p:spPr>
              <a:xfrm>
                <a:off x="5043132" y="5038157"/>
                <a:ext cx="363331" cy="611488"/>
              </a:xfrm>
              <a:custGeom>
                <a:avLst/>
                <a:gdLst>
                  <a:gd name="connsiteX0" fmla="*/ 793250 w 850495"/>
                  <a:gd name="connsiteY0" fmla="*/ 1396628 h 1431389"/>
                  <a:gd name="connsiteX1" fmla="*/ 701253 w 850495"/>
                  <a:gd name="connsiteY1" fmla="*/ 1320968 h 1431389"/>
                  <a:gd name="connsiteX2" fmla="*/ 691029 w 850495"/>
                  <a:gd name="connsiteY2" fmla="*/ 1298475 h 1431389"/>
                  <a:gd name="connsiteX3" fmla="*/ 660363 w 850495"/>
                  <a:gd name="connsiteY3" fmla="*/ 1110350 h 1431389"/>
                  <a:gd name="connsiteX4" fmla="*/ 795296 w 850495"/>
                  <a:gd name="connsiteY4" fmla="*/ 799534 h 1431389"/>
                  <a:gd name="connsiteX5" fmla="*/ 850495 w 850495"/>
                  <a:gd name="connsiteY5" fmla="*/ 194259 h 1431389"/>
                  <a:gd name="connsiteX6" fmla="*/ 591216 w 850495"/>
                  <a:gd name="connsiteY6" fmla="*/ 234272 h 1431389"/>
                  <a:gd name="connsiteX7" fmla="*/ 294402 w 850495"/>
                  <a:gd name="connsiteY7" fmla="*/ 257650 h 1431389"/>
                  <a:gd name="connsiteX8" fmla="*/ 200358 w 850495"/>
                  <a:gd name="connsiteY8" fmla="*/ 196305 h 1431389"/>
                  <a:gd name="connsiteX9" fmla="*/ 134935 w 850495"/>
                  <a:gd name="connsiteY9" fmla="*/ 0 h 1431389"/>
                  <a:gd name="connsiteX10" fmla="*/ 0 w 850495"/>
                  <a:gd name="connsiteY10" fmla="*/ 44986 h 1431389"/>
                  <a:gd name="connsiteX11" fmla="*/ 94048 w 850495"/>
                  <a:gd name="connsiteY11" fmla="*/ 668664 h 1431389"/>
                  <a:gd name="connsiteX12" fmla="*/ 22229 w 850495"/>
                  <a:gd name="connsiteY12" fmla="*/ 863186 h 1431389"/>
                  <a:gd name="connsiteX13" fmla="*/ 21706 w 850495"/>
                  <a:gd name="connsiteY13" fmla="*/ 1184426 h 1431389"/>
                  <a:gd name="connsiteX14" fmla="*/ 63984 w 850495"/>
                  <a:gd name="connsiteY14" fmla="*/ 1208168 h 1431389"/>
                  <a:gd name="connsiteX15" fmla="*/ 216718 w 850495"/>
                  <a:gd name="connsiteY15" fmla="*/ 1204413 h 1431389"/>
                  <a:gd name="connsiteX16" fmla="*/ 282141 w 850495"/>
                  <a:gd name="connsiteY16" fmla="*/ 1269847 h 1431389"/>
                  <a:gd name="connsiteX17" fmla="*/ 398674 w 850495"/>
                  <a:gd name="connsiteY17" fmla="*/ 1124664 h 1431389"/>
                  <a:gd name="connsiteX18" fmla="*/ 778946 w 850495"/>
                  <a:gd name="connsiteY18" fmla="*/ 1431390 h 1431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50495" h="1431389">
                    <a:moveTo>
                      <a:pt x="793250" y="1396628"/>
                    </a:moveTo>
                    <a:lnTo>
                      <a:pt x="701253" y="1320968"/>
                    </a:lnTo>
                    <a:cubicBezTo>
                      <a:pt x="701253" y="1320968"/>
                      <a:pt x="707385" y="1357776"/>
                      <a:pt x="691029" y="1298475"/>
                    </a:cubicBezTo>
                    <a:cubicBezTo>
                      <a:pt x="674673" y="1239175"/>
                      <a:pt x="660363" y="1110350"/>
                      <a:pt x="660363" y="1110350"/>
                    </a:cubicBezTo>
                    <a:lnTo>
                      <a:pt x="795296" y="799534"/>
                    </a:lnTo>
                    <a:lnTo>
                      <a:pt x="850495" y="194259"/>
                    </a:lnTo>
                    <a:cubicBezTo>
                      <a:pt x="850495" y="194259"/>
                      <a:pt x="728513" y="212653"/>
                      <a:pt x="591216" y="234272"/>
                    </a:cubicBezTo>
                    <a:cubicBezTo>
                      <a:pt x="450114" y="256488"/>
                      <a:pt x="355994" y="258764"/>
                      <a:pt x="294402" y="257650"/>
                    </a:cubicBezTo>
                    <a:cubicBezTo>
                      <a:pt x="232810" y="256536"/>
                      <a:pt x="229609" y="234210"/>
                      <a:pt x="200358" y="196305"/>
                    </a:cubicBezTo>
                    <a:cubicBezTo>
                      <a:pt x="171107" y="158399"/>
                      <a:pt x="134935" y="0"/>
                      <a:pt x="134935" y="0"/>
                    </a:cubicBezTo>
                    <a:lnTo>
                      <a:pt x="0" y="44986"/>
                    </a:lnTo>
                    <a:lnTo>
                      <a:pt x="94048" y="668664"/>
                    </a:lnTo>
                    <a:lnTo>
                      <a:pt x="22229" y="863186"/>
                    </a:lnTo>
                    <a:lnTo>
                      <a:pt x="21706" y="1184426"/>
                    </a:lnTo>
                    <a:lnTo>
                      <a:pt x="63984" y="1208168"/>
                    </a:lnTo>
                    <a:lnTo>
                      <a:pt x="216718" y="1204413"/>
                    </a:lnTo>
                    <a:lnTo>
                      <a:pt x="282141" y="1269847"/>
                    </a:lnTo>
                    <a:lnTo>
                      <a:pt x="398674" y="1124664"/>
                    </a:lnTo>
                    <a:lnTo>
                      <a:pt x="778946" y="1431390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56" name="Полилиния: фигура 308">
                <a:extLst>
                  <a:ext uri="{FF2B5EF4-FFF2-40B4-BE49-F238E27FC236}">
                    <a16:creationId xmlns:a16="http://schemas.microsoft.com/office/drawing/2014/main" id="{518AF234-E0CD-4817-A4B3-6EEC14E6B119}"/>
                  </a:ext>
                </a:extLst>
              </p:cNvPr>
              <p:cNvSpPr/>
              <p:nvPr/>
            </p:nvSpPr>
            <p:spPr>
              <a:xfrm>
                <a:off x="5071080" y="5784173"/>
                <a:ext cx="521415" cy="449882"/>
              </a:xfrm>
              <a:custGeom>
                <a:avLst/>
                <a:gdLst>
                  <a:gd name="connsiteX0" fmla="*/ 0 w 1220544"/>
                  <a:gd name="connsiteY0" fmla="*/ 22494 h 1053094"/>
                  <a:gd name="connsiteX1" fmla="*/ 155379 w 1220544"/>
                  <a:gd name="connsiteY1" fmla="*/ 34763 h 1053094"/>
                  <a:gd name="connsiteX2" fmla="*/ 335293 w 1220544"/>
                  <a:gd name="connsiteY2" fmla="*/ 0 h 1053094"/>
                  <a:gd name="connsiteX3" fmla="*/ 343471 w 1220544"/>
                  <a:gd name="connsiteY3" fmla="*/ 69525 h 1053094"/>
                  <a:gd name="connsiteX4" fmla="*/ 590850 w 1220544"/>
                  <a:gd name="connsiteY4" fmla="*/ 110422 h 1053094"/>
                  <a:gd name="connsiteX5" fmla="*/ 603116 w 1220544"/>
                  <a:gd name="connsiteY5" fmla="*/ 77704 h 1053094"/>
                  <a:gd name="connsiteX6" fmla="*/ 1220545 w 1220544"/>
                  <a:gd name="connsiteY6" fmla="*/ 141095 h 1053094"/>
                  <a:gd name="connsiteX7" fmla="*/ 1206231 w 1220544"/>
                  <a:gd name="connsiteY7" fmla="*/ 284233 h 1053094"/>
                  <a:gd name="connsiteX8" fmla="*/ 1101964 w 1220544"/>
                  <a:gd name="connsiteY8" fmla="*/ 486673 h 1053094"/>
                  <a:gd name="connsiteX9" fmla="*/ 913872 w 1220544"/>
                  <a:gd name="connsiteY9" fmla="*/ 719786 h 1053094"/>
                  <a:gd name="connsiteX10" fmla="*/ 842319 w 1220544"/>
                  <a:gd name="connsiteY10" fmla="*/ 813848 h 1053094"/>
                  <a:gd name="connsiteX11" fmla="*/ 592892 w 1220544"/>
                  <a:gd name="connsiteY11" fmla="*/ 914046 h 1053094"/>
                  <a:gd name="connsiteX12" fmla="*/ 398670 w 1220544"/>
                  <a:gd name="connsiteY12" fmla="*/ 989705 h 1053094"/>
                  <a:gd name="connsiteX13" fmla="*/ 327117 w 1220544"/>
                  <a:gd name="connsiteY13" fmla="*/ 1053095 h 1053094"/>
                  <a:gd name="connsiteX14" fmla="*/ 208536 w 1220544"/>
                  <a:gd name="connsiteY14" fmla="*/ 946763 h 1053094"/>
                  <a:gd name="connsiteX15" fmla="*/ 112446 w 1220544"/>
                  <a:gd name="connsiteY15" fmla="*/ 629813 h 1053094"/>
                  <a:gd name="connsiteX16" fmla="*/ 0 w 1220544"/>
                  <a:gd name="connsiteY16" fmla="*/ 22494 h 1053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20544" h="1053094">
                    <a:moveTo>
                      <a:pt x="0" y="22494"/>
                    </a:moveTo>
                    <a:lnTo>
                      <a:pt x="155379" y="34763"/>
                    </a:lnTo>
                    <a:lnTo>
                      <a:pt x="335293" y="0"/>
                    </a:lnTo>
                    <a:lnTo>
                      <a:pt x="343471" y="69525"/>
                    </a:lnTo>
                    <a:lnTo>
                      <a:pt x="590850" y="110422"/>
                    </a:lnTo>
                    <a:lnTo>
                      <a:pt x="603116" y="77704"/>
                    </a:lnTo>
                    <a:lnTo>
                      <a:pt x="1220545" y="141095"/>
                    </a:lnTo>
                    <a:cubicBezTo>
                      <a:pt x="1220545" y="141095"/>
                      <a:pt x="1220545" y="245382"/>
                      <a:pt x="1206231" y="284233"/>
                    </a:cubicBezTo>
                    <a:cubicBezTo>
                      <a:pt x="1191919" y="323086"/>
                      <a:pt x="1118320" y="472359"/>
                      <a:pt x="1101964" y="486673"/>
                    </a:cubicBezTo>
                    <a:cubicBezTo>
                      <a:pt x="1085610" y="500987"/>
                      <a:pt x="913872" y="719786"/>
                      <a:pt x="913872" y="719786"/>
                    </a:cubicBezTo>
                    <a:cubicBezTo>
                      <a:pt x="913872" y="719786"/>
                      <a:pt x="862763" y="805669"/>
                      <a:pt x="842319" y="813848"/>
                    </a:cubicBezTo>
                    <a:cubicBezTo>
                      <a:pt x="821875" y="822028"/>
                      <a:pt x="639917" y="903821"/>
                      <a:pt x="592892" y="914046"/>
                    </a:cubicBezTo>
                    <a:cubicBezTo>
                      <a:pt x="545871" y="924270"/>
                      <a:pt x="427294" y="963122"/>
                      <a:pt x="398670" y="989705"/>
                    </a:cubicBezTo>
                    <a:cubicBezTo>
                      <a:pt x="370049" y="1016288"/>
                      <a:pt x="327117" y="1053095"/>
                      <a:pt x="327117" y="1053095"/>
                    </a:cubicBezTo>
                    <a:lnTo>
                      <a:pt x="208536" y="946763"/>
                    </a:lnTo>
                    <a:lnTo>
                      <a:pt x="112446" y="629813"/>
                    </a:lnTo>
                    <a:lnTo>
                      <a:pt x="0" y="22494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57" name="Полилиния: фигура 309">
                <a:extLst>
                  <a:ext uri="{FF2B5EF4-FFF2-40B4-BE49-F238E27FC236}">
                    <a16:creationId xmlns:a16="http://schemas.microsoft.com/office/drawing/2014/main" id="{879664F8-EA37-429C-8A98-7C1028137DFF}"/>
                  </a:ext>
                </a:extLst>
              </p:cNvPr>
              <p:cNvSpPr/>
              <p:nvPr/>
            </p:nvSpPr>
            <p:spPr>
              <a:xfrm>
                <a:off x="5211697" y="6058090"/>
                <a:ext cx="713560" cy="764741"/>
              </a:xfrm>
              <a:custGeom>
                <a:avLst/>
                <a:gdLst>
                  <a:gd name="connsiteX0" fmla="*/ 893428 w 1670322"/>
                  <a:gd name="connsiteY0" fmla="*/ 1675618 h 1790127"/>
                  <a:gd name="connsiteX1" fmla="*/ 991560 w 1670322"/>
                  <a:gd name="connsiteY1" fmla="*/ 1691976 h 1790127"/>
                  <a:gd name="connsiteX2" fmla="*/ 1030404 w 1670322"/>
                  <a:gd name="connsiteY2" fmla="*/ 1581554 h 1790127"/>
                  <a:gd name="connsiteX3" fmla="*/ 1670323 w 1670322"/>
                  <a:gd name="connsiteY3" fmla="*/ 1141913 h 1790127"/>
                  <a:gd name="connsiteX4" fmla="*/ 1566056 w 1670322"/>
                  <a:gd name="connsiteY4" fmla="*/ 1004909 h 1790127"/>
                  <a:gd name="connsiteX5" fmla="*/ 1553790 w 1670322"/>
                  <a:gd name="connsiteY5" fmla="*/ 937429 h 1790127"/>
                  <a:gd name="connsiteX6" fmla="*/ 1478143 w 1670322"/>
                  <a:gd name="connsiteY6" fmla="*/ 912890 h 1790127"/>
                  <a:gd name="connsiteX7" fmla="*/ 1451565 w 1670322"/>
                  <a:gd name="connsiteY7" fmla="*/ 876083 h 1790127"/>
                  <a:gd name="connsiteX8" fmla="*/ 1365698 w 1670322"/>
                  <a:gd name="connsiteY8" fmla="*/ 863814 h 1790127"/>
                  <a:gd name="connsiteX9" fmla="*/ 1347296 w 1670322"/>
                  <a:gd name="connsiteY9" fmla="*/ 810648 h 1790127"/>
                  <a:gd name="connsiteX10" fmla="*/ 1251207 w 1670322"/>
                  <a:gd name="connsiteY10" fmla="*/ 814738 h 1790127"/>
                  <a:gd name="connsiteX11" fmla="*/ 1173516 w 1670322"/>
                  <a:gd name="connsiteY11" fmla="*/ 765661 h 1790127"/>
                  <a:gd name="connsiteX12" fmla="*/ 1181694 w 1670322"/>
                  <a:gd name="connsiteY12" fmla="*/ 730899 h 1790127"/>
                  <a:gd name="connsiteX13" fmla="*/ 1138761 w 1670322"/>
                  <a:gd name="connsiteY13" fmla="*/ 671598 h 1790127"/>
                  <a:gd name="connsiteX14" fmla="*/ 1085609 w 1670322"/>
                  <a:gd name="connsiteY14" fmla="*/ 665464 h 1790127"/>
                  <a:gd name="connsiteX15" fmla="*/ 1081519 w 1670322"/>
                  <a:gd name="connsiteY15" fmla="*/ 618433 h 1790127"/>
                  <a:gd name="connsiteX16" fmla="*/ 995650 w 1670322"/>
                  <a:gd name="connsiteY16" fmla="*/ 581625 h 1790127"/>
                  <a:gd name="connsiteX17" fmla="*/ 989518 w 1670322"/>
                  <a:gd name="connsiteY17" fmla="*/ 522325 h 1790127"/>
                  <a:gd name="connsiteX18" fmla="*/ 895474 w 1670322"/>
                  <a:gd name="connsiteY18" fmla="*/ 503922 h 1790127"/>
                  <a:gd name="connsiteX19" fmla="*/ 836182 w 1670322"/>
                  <a:gd name="connsiteY19" fmla="*/ 434397 h 1790127"/>
                  <a:gd name="connsiteX20" fmla="*/ 793249 w 1670322"/>
                  <a:gd name="connsiteY20" fmla="*/ 424173 h 1790127"/>
                  <a:gd name="connsiteX21" fmla="*/ 731914 w 1670322"/>
                  <a:gd name="connsiteY21" fmla="*/ 326020 h 1790127"/>
                  <a:gd name="connsiteX22" fmla="*/ 750315 w 1670322"/>
                  <a:gd name="connsiteY22" fmla="*/ 19294 h 1790127"/>
                  <a:gd name="connsiteX23" fmla="*/ 717606 w 1670322"/>
                  <a:gd name="connsiteY23" fmla="*/ 4979 h 1790127"/>
                  <a:gd name="connsiteX24" fmla="*/ 691028 w 1670322"/>
                  <a:gd name="connsiteY24" fmla="*/ 15204 h 1790127"/>
                  <a:gd name="connsiteX25" fmla="*/ 633781 w 1670322"/>
                  <a:gd name="connsiteY25" fmla="*/ 88818 h 1790127"/>
                  <a:gd name="connsiteX26" fmla="*/ 594937 w 1670322"/>
                  <a:gd name="connsiteY26" fmla="*/ 76549 h 1790127"/>
                  <a:gd name="connsiteX27" fmla="*/ 513160 w 1670322"/>
                  <a:gd name="connsiteY27" fmla="*/ 166522 h 1790127"/>
                  <a:gd name="connsiteX28" fmla="*/ 235113 w 1670322"/>
                  <a:gd name="connsiteY28" fmla="*/ 278989 h 1790127"/>
                  <a:gd name="connsiteX29" fmla="*/ 65423 w 1670322"/>
                  <a:gd name="connsiteY29" fmla="*/ 362828 h 1790127"/>
                  <a:gd name="connsiteX30" fmla="*/ 0 w 1670322"/>
                  <a:gd name="connsiteY30" fmla="*/ 413949 h 1790127"/>
                  <a:gd name="connsiteX31" fmla="*/ 61333 w 1670322"/>
                  <a:gd name="connsiteY31" fmla="*/ 469159 h 1790127"/>
                  <a:gd name="connsiteX32" fmla="*/ 355736 w 1670322"/>
                  <a:gd name="connsiteY32" fmla="*/ 1379115 h 1790127"/>
                  <a:gd name="connsiteX33" fmla="*/ 376180 w 1670322"/>
                  <a:gd name="connsiteY33" fmla="*/ 1577464 h 1790127"/>
                  <a:gd name="connsiteX34" fmla="*/ 445689 w 1670322"/>
                  <a:gd name="connsiteY34" fmla="*/ 1777860 h 1790127"/>
                  <a:gd name="connsiteX35" fmla="*/ 607205 w 1670322"/>
                  <a:gd name="connsiteY35" fmla="*/ 1790128 h 1790127"/>
                  <a:gd name="connsiteX36" fmla="*/ 893428 w 1670322"/>
                  <a:gd name="connsiteY36" fmla="*/ 1675618 h 1790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670322" h="1790127">
                    <a:moveTo>
                      <a:pt x="893428" y="1675618"/>
                    </a:moveTo>
                    <a:lnTo>
                      <a:pt x="991560" y="1691976"/>
                    </a:lnTo>
                    <a:lnTo>
                      <a:pt x="1030404" y="1581554"/>
                    </a:lnTo>
                    <a:lnTo>
                      <a:pt x="1670323" y="1141913"/>
                    </a:lnTo>
                    <a:lnTo>
                      <a:pt x="1566056" y="1004909"/>
                    </a:lnTo>
                    <a:lnTo>
                      <a:pt x="1553790" y="937429"/>
                    </a:lnTo>
                    <a:lnTo>
                      <a:pt x="1478143" y="912890"/>
                    </a:lnTo>
                    <a:lnTo>
                      <a:pt x="1451565" y="876083"/>
                    </a:lnTo>
                    <a:lnTo>
                      <a:pt x="1365698" y="863814"/>
                    </a:lnTo>
                    <a:lnTo>
                      <a:pt x="1347296" y="810648"/>
                    </a:lnTo>
                    <a:lnTo>
                      <a:pt x="1251207" y="814738"/>
                    </a:lnTo>
                    <a:cubicBezTo>
                      <a:pt x="1251207" y="814738"/>
                      <a:pt x="1180760" y="783380"/>
                      <a:pt x="1173516" y="765661"/>
                    </a:cubicBezTo>
                    <a:cubicBezTo>
                      <a:pt x="1166274" y="747943"/>
                      <a:pt x="1181694" y="730899"/>
                      <a:pt x="1181694" y="730899"/>
                    </a:cubicBezTo>
                    <a:lnTo>
                      <a:pt x="1138761" y="671598"/>
                    </a:lnTo>
                    <a:lnTo>
                      <a:pt x="1085609" y="665464"/>
                    </a:lnTo>
                    <a:lnTo>
                      <a:pt x="1081519" y="618433"/>
                    </a:lnTo>
                    <a:cubicBezTo>
                      <a:pt x="1081519" y="618433"/>
                      <a:pt x="1009258" y="600116"/>
                      <a:pt x="995650" y="581625"/>
                    </a:cubicBezTo>
                    <a:cubicBezTo>
                      <a:pt x="982042" y="563135"/>
                      <a:pt x="989518" y="522325"/>
                      <a:pt x="989518" y="522325"/>
                    </a:cubicBezTo>
                    <a:lnTo>
                      <a:pt x="895474" y="503922"/>
                    </a:lnTo>
                    <a:cubicBezTo>
                      <a:pt x="895474" y="503922"/>
                      <a:pt x="853517" y="445008"/>
                      <a:pt x="836182" y="434397"/>
                    </a:cubicBezTo>
                    <a:cubicBezTo>
                      <a:pt x="818846" y="423786"/>
                      <a:pt x="805515" y="424173"/>
                      <a:pt x="793249" y="424173"/>
                    </a:cubicBezTo>
                    <a:cubicBezTo>
                      <a:pt x="780983" y="424173"/>
                      <a:pt x="731914" y="364872"/>
                      <a:pt x="731914" y="326020"/>
                    </a:cubicBezTo>
                    <a:cubicBezTo>
                      <a:pt x="731914" y="287168"/>
                      <a:pt x="756447" y="74504"/>
                      <a:pt x="750315" y="19294"/>
                    </a:cubicBezTo>
                    <a:cubicBezTo>
                      <a:pt x="738049" y="11114"/>
                      <a:pt x="717606" y="4979"/>
                      <a:pt x="717606" y="4979"/>
                    </a:cubicBezTo>
                    <a:cubicBezTo>
                      <a:pt x="717606" y="4979"/>
                      <a:pt x="711470" y="-11379"/>
                      <a:pt x="691028" y="15204"/>
                    </a:cubicBezTo>
                    <a:cubicBezTo>
                      <a:pt x="670580" y="41787"/>
                      <a:pt x="656270" y="90863"/>
                      <a:pt x="633781" y="88818"/>
                    </a:cubicBezTo>
                    <a:cubicBezTo>
                      <a:pt x="611293" y="86773"/>
                      <a:pt x="594937" y="76549"/>
                      <a:pt x="594937" y="76549"/>
                    </a:cubicBezTo>
                    <a:cubicBezTo>
                      <a:pt x="594937" y="76549"/>
                      <a:pt x="560181" y="139939"/>
                      <a:pt x="513160" y="166522"/>
                    </a:cubicBezTo>
                    <a:cubicBezTo>
                      <a:pt x="466138" y="193106"/>
                      <a:pt x="267823" y="264675"/>
                      <a:pt x="235113" y="278989"/>
                    </a:cubicBezTo>
                    <a:cubicBezTo>
                      <a:pt x="202404" y="293302"/>
                      <a:pt x="112443" y="332154"/>
                      <a:pt x="65423" y="362828"/>
                    </a:cubicBezTo>
                    <a:cubicBezTo>
                      <a:pt x="18400" y="393500"/>
                      <a:pt x="0" y="413949"/>
                      <a:pt x="0" y="413949"/>
                    </a:cubicBezTo>
                    <a:lnTo>
                      <a:pt x="61333" y="469159"/>
                    </a:lnTo>
                    <a:lnTo>
                      <a:pt x="355736" y="1379115"/>
                    </a:lnTo>
                    <a:lnTo>
                      <a:pt x="376180" y="1577464"/>
                    </a:lnTo>
                    <a:lnTo>
                      <a:pt x="445689" y="1777860"/>
                    </a:lnTo>
                    <a:lnTo>
                      <a:pt x="607205" y="1790128"/>
                    </a:lnTo>
                    <a:lnTo>
                      <a:pt x="893428" y="1675618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 dirty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58" name="Полилиния: фигура 310">
                <a:extLst>
                  <a:ext uri="{FF2B5EF4-FFF2-40B4-BE49-F238E27FC236}">
                    <a16:creationId xmlns:a16="http://schemas.microsoft.com/office/drawing/2014/main" id="{634C8AAE-6AE6-4627-981A-9E1BA05B63FC}"/>
                  </a:ext>
                </a:extLst>
              </p:cNvPr>
              <p:cNvSpPr/>
              <p:nvPr/>
            </p:nvSpPr>
            <p:spPr>
              <a:xfrm>
                <a:off x="5929625" y="5911210"/>
                <a:ext cx="403994" cy="303626"/>
              </a:xfrm>
              <a:custGeom>
                <a:avLst/>
                <a:gdLst>
                  <a:gd name="connsiteX0" fmla="*/ 65422 w 945678"/>
                  <a:gd name="connsiteY0" fmla="*/ 641211 h 710735"/>
                  <a:gd name="connsiteX1" fmla="*/ 89958 w 945678"/>
                  <a:gd name="connsiteY1" fmla="*/ 710736 h 710735"/>
                  <a:gd name="connsiteX2" fmla="*/ 613340 w 945678"/>
                  <a:gd name="connsiteY2" fmla="*/ 682108 h 710735"/>
                  <a:gd name="connsiteX3" fmla="*/ 676717 w 945678"/>
                  <a:gd name="connsiteY3" fmla="*/ 622807 h 710735"/>
                  <a:gd name="connsiteX4" fmla="*/ 733960 w 945678"/>
                  <a:gd name="connsiteY4" fmla="*/ 614628 h 710735"/>
                  <a:gd name="connsiteX5" fmla="*/ 825963 w 945678"/>
                  <a:gd name="connsiteY5" fmla="*/ 541013 h 710735"/>
                  <a:gd name="connsiteX6" fmla="*/ 881163 w 945678"/>
                  <a:gd name="connsiteY6" fmla="*/ 536924 h 710735"/>
                  <a:gd name="connsiteX7" fmla="*/ 945679 w 945678"/>
                  <a:gd name="connsiteY7" fmla="*/ 454422 h 710735"/>
                  <a:gd name="connsiteX8" fmla="*/ 646049 w 945678"/>
                  <a:gd name="connsiteY8" fmla="*/ 279273 h 710735"/>
                  <a:gd name="connsiteX9" fmla="*/ 547916 w 945678"/>
                  <a:gd name="connsiteY9" fmla="*/ 172942 h 710735"/>
                  <a:gd name="connsiteX10" fmla="*/ 482493 w 945678"/>
                  <a:gd name="connsiteY10" fmla="*/ 19578 h 710735"/>
                  <a:gd name="connsiteX11" fmla="*/ 421160 w 945678"/>
                  <a:gd name="connsiteY11" fmla="*/ 1175 h 710735"/>
                  <a:gd name="connsiteX12" fmla="*/ 361869 w 945678"/>
                  <a:gd name="connsiteY12" fmla="*/ 9355 h 710735"/>
                  <a:gd name="connsiteX13" fmla="*/ 200357 w 945678"/>
                  <a:gd name="connsiteY13" fmla="*/ 3219 h 710735"/>
                  <a:gd name="connsiteX14" fmla="*/ 184003 w 945678"/>
                  <a:gd name="connsiteY14" fmla="*/ 21623 h 710735"/>
                  <a:gd name="connsiteX15" fmla="*/ 118579 w 945678"/>
                  <a:gd name="connsiteY15" fmla="*/ 21623 h 710735"/>
                  <a:gd name="connsiteX16" fmla="*/ 108356 w 945678"/>
                  <a:gd name="connsiteY16" fmla="*/ 5264 h 710735"/>
                  <a:gd name="connsiteX17" fmla="*/ 53156 w 945678"/>
                  <a:gd name="connsiteY17" fmla="*/ 23668 h 710735"/>
                  <a:gd name="connsiteX18" fmla="*/ 44978 w 945678"/>
                  <a:gd name="connsiteY18" fmla="*/ 74789 h 710735"/>
                  <a:gd name="connsiteX19" fmla="*/ 10223 w 945678"/>
                  <a:gd name="connsiteY19" fmla="*/ 140224 h 710735"/>
                  <a:gd name="connsiteX20" fmla="*/ 16357 w 945678"/>
                  <a:gd name="connsiteY20" fmla="*/ 185211 h 710735"/>
                  <a:gd name="connsiteX21" fmla="*/ 42932 w 945678"/>
                  <a:gd name="connsiteY21" fmla="*/ 187255 h 710735"/>
                  <a:gd name="connsiteX22" fmla="*/ 40890 w 945678"/>
                  <a:gd name="connsiteY22" fmla="*/ 254736 h 710735"/>
                  <a:gd name="connsiteX23" fmla="*/ 8177 w 945678"/>
                  <a:gd name="connsiteY23" fmla="*/ 275184 h 710735"/>
                  <a:gd name="connsiteX24" fmla="*/ 8177 w 945678"/>
                  <a:gd name="connsiteY24" fmla="*/ 436726 h 710735"/>
                  <a:gd name="connsiteX25" fmla="*/ 65422 w 945678"/>
                  <a:gd name="connsiteY25" fmla="*/ 641211 h 710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45678" h="710735">
                    <a:moveTo>
                      <a:pt x="65422" y="641211"/>
                    </a:moveTo>
                    <a:lnTo>
                      <a:pt x="89958" y="710736"/>
                    </a:lnTo>
                    <a:cubicBezTo>
                      <a:pt x="89958" y="710736"/>
                      <a:pt x="590850" y="704601"/>
                      <a:pt x="613340" y="682108"/>
                    </a:cubicBezTo>
                    <a:cubicBezTo>
                      <a:pt x="635827" y="659615"/>
                      <a:pt x="655993" y="633342"/>
                      <a:pt x="676717" y="622807"/>
                    </a:cubicBezTo>
                    <a:cubicBezTo>
                      <a:pt x="697439" y="612273"/>
                      <a:pt x="707974" y="624693"/>
                      <a:pt x="733960" y="614628"/>
                    </a:cubicBezTo>
                    <a:cubicBezTo>
                      <a:pt x="759948" y="604562"/>
                      <a:pt x="800283" y="549358"/>
                      <a:pt x="825963" y="541013"/>
                    </a:cubicBezTo>
                    <a:cubicBezTo>
                      <a:pt x="851642" y="532670"/>
                      <a:pt x="881163" y="536924"/>
                      <a:pt x="881163" y="536924"/>
                    </a:cubicBezTo>
                    <a:lnTo>
                      <a:pt x="945679" y="454422"/>
                    </a:lnTo>
                    <a:cubicBezTo>
                      <a:pt x="945679" y="454422"/>
                      <a:pt x="658315" y="293587"/>
                      <a:pt x="646049" y="279273"/>
                    </a:cubicBezTo>
                    <a:cubicBezTo>
                      <a:pt x="633783" y="264960"/>
                      <a:pt x="549959" y="187255"/>
                      <a:pt x="547916" y="172942"/>
                    </a:cubicBezTo>
                    <a:cubicBezTo>
                      <a:pt x="545869" y="158628"/>
                      <a:pt x="482493" y="19578"/>
                      <a:pt x="482493" y="19578"/>
                    </a:cubicBezTo>
                    <a:cubicBezTo>
                      <a:pt x="482493" y="19578"/>
                      <a:pt x="441602" y="-870"/>
                      <a:pt x="421160" y="1175"/>
                    </a:cubicBezTo>
                    <a:cubicBezTo>
                      <a:pt x="400714" y="3219"/>
                      <a:pt x="395348" y="5599"/>
                      <a:pt x="361869" y="9355"/>
                    </a:cubicBezTo>
                    <a:cubicBezTo>
                      <a:pt x="328391" y="13109"/>
                      <a:pt x="226054" y="-7741"/>
                      <a:pt x="200357" y="3219"/>
                    </a:cubicBezTo>
                    <a:cubicBezTo>
                      <a:pt x="174661" y="14181"/>
                      <a:pt x="196323" y="16089"/>
                      <a:pt x="184003" y="21623"/>
                    </a:cubicBezTo>
                    <a:cubicBezTo>
                      <a:pt x="171685" y="27157"/>
                      <a:pt x="129695" y="27784"/>
                      <a:pt x="118579" y="21623"/>
                    </a:cubicBezTo>
                    <a:cubicBezTo>
                      <a:pt x="107462" y="15463"/>
                      <a:pt x="119291" y="9197"/>
                      <a:pt x="108356" y="5264"/>
                    </a:cubicBezTo>
                    <a:cubicBezTo>
                      <a:pt x="97420" y="1331"/>
                      <a:pt x="53156" y="23668"/>
                      <a:pt x="53156" y="23668"/>
                    </a:cubicBezTo>
                    <a:lnTo>
                      <a:pt x="44978" y="74789"/>
                    </a:lnTo>
                    <a:lnTo>
                      <a:pt x="10223" y="140224"/>
                    </a:lnTo>
                    <a:lnTo>
                      <a:pt x="16357" y="185211"/>
                    </a:lnTo>
                    <a:lnTo>
                      <a:pt x="42932" y="187255"/>
                    </a:lnTo>
                    <a:cubicBezTo>
                      <a:pt x="42932" y="187255"/>
                      <a:pt x="48409" y="239817"/>
                      <a:pt x="40890" y="254736"/>
                    </a:cubicBezTo>
                    <a:cubicBezTo>
                      <a:pt x="33370" y="269654"/>
                      <a:pt x="8177" y="275184"/>
                      <a:pt x="8177" y="275184"/>
                    </a:cubicBezTo>
                    <a:cubicBezTo>
                      <a:pt x="8177" y="275184"/>
                      <a:pt x="-10221" y="356977"/>
                      <a:pt x="8177" y="436726"/>
                    </a:cubicBezTo>
                    <a:cubicBezTo>
                      <a:pt x="26579" y="516476"/>
                      <a:pt x="67468" y="643256"/>
                      <a:pt x="65422" y="641211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59" name="Полилиния: фигура 311">
                <a:extLst>
                  <a:ext uri="{FF2B5EF4-FFF2-40B4-BE49-F238E27FC236}">
                    <a16:creationId xmlns:a16="http://schemas.microsoft.com/office/drawing/2014/main" id="{4ED3EC3E-8608-4945-901D-045790523062}"/>
                  </a:ext>
                </a:extLst>
              </p:cNvPr>
              <p:cNvSpPr/>
              <p:nvPr/>
            </p:nvSpPr>
            <p:spPr>
              <a:xfrm>
                <a:off x="4701545" y="4576073"/>
                <a:ext cx="398954" cy="502805"/>
              </a:xfrm>
              <a:custGeom>
                <a:avLst/>
                <a:gdLst>
                  <a:gd name="connsiteX0" fmla="*/ 408355 w 933883"/>
                  <a:gd name="connsiteY0" fmla="*/ 1089540 h 1176980"/>
                  <a:gd name="connsiteX1" fmla="*/ 407204 w 933883"/>
                  <a:gd name="connsiteY1" fmla="*/ 1090362 h 1176980"/>
                  <a:gd name="connsiteX2" fmla="*/ 416833 w 933883"/>
                  <a:gd name="connsiteY2" fmla="*/ 1096161 h 1176980"/>
                  <a:gd name="connsiteX3" fmla="*/ 408355 w 933883"/>
                  <a:gd name="connsiteY3" fmla="*/ 1089539 h 1176980"/>
                  <a:gd name="connsiteX4" fmla="*/ 408355 w 933883"/>
                  <a:gd name="connsiteY4" fmla="*/ 1089539 h 1176980"/>
                  <a:gd name="connsiteX5" fmla="*/ 667023 w 933883"/>
                  <a:gd name="connsiteY5" fmla="*/ 107960 h 1176980"/>
                  <a:gd name="connsiteX6" fmla="*/ 637227 w 933883"/>
                  <a:gd name="connsiteY6" fmla="*/ 118917 h 1176980"/>
                  <a:gd name="connsiteX7" fmla="*/ 636398 w 933883"/>
                  <a:gd name="connsiteY7" fmla="*/ 222467 h 1176980"/>
                  <a:gd name="connsiteX8" fmla="*/ 534425 w 933883"/>
                  <a:gd name="connsiteY8" fmla="*/ 223271 h 1176980"/>
                  <a:gd name="connsiteX9" fmla="*/ 490366 w 933883"/>
                  <a:gd name="connsiteY9" fmla="*/ 434789 h 1176980"/>
                  <a:gd name="connsiteX10" fmla="*/ 587291 w 933883"/>
                  <a:gd name="connsiteY10" fmla="*/ 660996 h 1176980"/>
                  <a:gd name="connsiteX11" fmla="*/ 804645 w 933883"/>
                  <a:gd name="connsiteY11" fmla="*/ 590490 h 1176980"/>
                  <a:gd name="connsiteX12" fmla="*/ 930946 w 933883"/>
                  <a:gd name="connsiteY12" fmla="*/ 608117 h 1176980"/>
                  <a:gd name="connsiteX13" fmla="*/ 913323 w 933883"/>
                  <a:gd name="connsiteY13" fmla="*/ 901891 h 1176980"/>
                  <a:gd name="connsiteX14" fmla="*/ 933884 w 933883"/>
                  <a:gd name="connsiteY14" fmla="*/ 1086970 h 1176980"/>
                  <a:gd name="connsiteX15" fmla="*/ 805668 w 933883"/>
                  <a:gd name="connsiteY15" fmla="*/ 1123920 h 1176980"/>
                  <a:gd name="connsiteX16" fmla="*/ 659249 w 933883"/>
                  <a:gd name="connsiteY16" fmla="*/ 1176981 h 1176980"/>
                  <a:gd name="connsiteX17" fmla="*/ 551024 w 933883"/>
                  <a:gd name="connsiteY17" fmla="*/ 1176981 h 1176980"/>
                  <a:gd name="connsiteX18" fmla="*/ 407104 w 933883"/>
                  <a:gd name="connsiteY18" fmla="*/ 1090305 h 1176980"/>
                  <a:gd name="connsiteX19" fmla="*/ 323288 w 933883"/>
                  <a:gd name="connsiteY19" fmla="*/ 983185 h 1176980"/>
                  <a:gd name="connsiteX20" fmla="*/ 122137 w 933883"/>
                  <a:gd name="connsiteY20" fmla="*/ 583145 h 1176980"/>
                  <a:gd name="connsiteX21" fmla="*/ 122438 w 933883"/>
                  <a:gd name="connsiteY21" fmla="*/ 579042 h 1176980"/>
                  <a:gd name="connsiteX22" fmla="*/ 0 w 933883"/>
                  <a:gd name="connsiteY22" fmla="*/ 409480 h 1176980"/>
                  <a:gd name="connsiteX23" fmla="*/ 87969 w 933883"/>
                  <a:gd name="connsiteY23" fmla="*/ 420099 h 1176980"/>
                  <a:gd name="connsiteX24" fmla="*/ 140839 w 933883"/>
                  <a:gd name="connsiteY24" fmla="*/ 358406 h 1176980"/>
                  <a:gd name="connsiteX25" fmla="*/ 132028 w 933883"/>
                  <a:gd name="connsiteY25" fmla="*/ 340780 h 1176980"/>
                  <a:gd name="connsiteX26" fmla="*/ 173149 w 933883"/>
                  <a:gd name="connsiteY26" fmla="*/ 276149 h 1176980"/>
                  <a:gd name="connsiteX27" fmla="*/ 155526 w 933883"/>
                  <a:gd name="connsiteY27" fmla="*/ 240896 h 1176980"/>
                  <a:gd name="connsiteX28" fmla="*/ 205458 w 933883"/>
                  <a:gd name="connsiteY28" fmla="*/ 202706 h 1176980"/>
                  <a:gd name="connsiteX29" fmla="*/ 179021 w 933883"/>
                  <a:gd name="connsiteY29" fmla="*/ 193892 h 1176980"/>
                  <a:gd name="connsiteX30" fmla="*/ 231892 w 933883"/>
                  <a:gd name="connsiteY30" fmla="*/ 120448 h 1176980"/>
                  <a:gd name="connsiteX31" fmla="*/ 202521 w 933883"/>
                  <a:gd name="connsiteY31" fmla="*/ 88133 h 1176980"/>
                  <a:gd name="connsiteX32" fmla="*/ 284762 w 933883"/>
                  <a:gd name="connsiteY32" fmla="*/ 0 h 1176980"/>
                  <a:gd name="connsiteX33" fmla="*/ 364066 w 933883"/>
                  <a:gd name="connsiteY33" fmla="*/ 55817 h 1176980"/>
                  <a:gd name="connsiteX34" fmla="*/ 554985 w 933883"/>
                  <a:gd name="connsiteY34" fmla="*/ 126323 h 1176980"/>
                  <a:gd name="connsiteX35" fmla="*/ 566731 w 933883"/>
                  <a:gd name="connsiteY35" fmla="*/ 61693 h 1176980"/>
                  <a:gd name="connsiteX36" fmla="*/ 657787 w 933883"/>
                  <a:gd name="connsiteY36" fmla="*/ 79320 h 1176980"/>
                  <a:gd name="connsiteX37" fmla="*/ 667023 w 933883"/>
                  <a:gd name="connsiteY37" fmla="*/ 107958 h 1176980"/>
                  <a:gd name="connsiteX38" fmla="*/ 667023 w 933883"/>
                  <a:gd name="connsiteY38" fmla="*/ 107959 h 117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33883" h="1176980">
                    <a:moveTo>
                      <a:pt x="408355" y="1089540"/>
                    </a:moveTo>
                    <a:lnTo>
                      <a:pt x="407204" y="1090362"/>
                    </a:lnTo>
                    <a:lnTo>
                      <a:pt x="416833" y="1096161"/>
                    </a:lnTo>
                    <a:lnTo>
                      <a:pt x="408355" y="1089539"/>
                    </a:lnTo>
                    <a:lnTo>
                      <a:pt x="408355" y="1089539"/>
                    </a:lnTo>
                    <a:close/>
                    <a:moveTo>
                      <a:pt x="667023" y="107960"/>
                    </a:moveTo>
                    <a:lnTo>
                      <a:pt x="637227" y="118917"/>
                    </a:lnTo>
                    <a:lnTo>
                      <a:pt x="636398" y="222467"/>
                    </a:lnTo>
                    <a:lnTo>
                      <a:pt x="534425" y="223271"/>
                    </a:lnTo>
                    <a:lnTo>
                      <a:pt x="490366" y="434789"/>
                    </a:lnTo>
                    <a:lnTo>
                      <a:pt x="587291" y="660996"/>
                    </a:lnTo>
                    <a:lnTo>
                      <a:pt x="804645" y="590490"/>
                    </a:lnTo>
                    <a:lnTo>
                      <a:pt x="930946" y="608117"/>
                    </a:lnTo>
                    <a:lnTo>
                      <a:pt x="913323" y="901891"/>
                    </a:lnTo>
                    <a:lnTo>
                      <a:pt x="933884" y="1086970"/>
                    </a:lnTo>
                    <a:lnTo>
                      <a:pt x="805668" y="1123920"/>
                    </a:lnTo>
                    <a:lnTo>
                      <a:pt x="659249" y="1176981"/>
                    </a:lnTo>
                    <a:lnTo>
                      <a:pt x="551024" y="1176981"/>
                    </a:lnTo>
                    <a:lnTo>
                      <a:pt x="407104" y="1090305"/>
                    </a:lnTo>
                    <a:lnTo>
                      <a:pt x="323288" y="983185"/>
                    </a:lnTo>
                    <a:lnTo>
                      <a:pt x="122137" y="583145"/>
                    </a:lnTo>
                    <a:lnTo>
                      <a:pt x="122438" y="579042"/>
                    </a:lnTo>
                    <a:lnTo>
                      <a:pt x="0" y="409480"/>
                    </a:lnTo>
                    <a:lnTo>
                      <a:pt x="87969" y="420099"/>
                    </a:lnTo>
                    <a:lnTo>
                      <a:pt x="140839" y="358406"/>
                    </a:lnTo>
                    <a:lnTo>
                      <a:pt x="132028" y="340780"/>
                    </a:lnTo>
                    <a:lnTo>
                      <a:pt x="173149" y="276149"/>
                    </a:lnTo>
                    <a:lnTo>
                      <a:pt x="155526" y="240896"/>
                    </a:lnTo>
                    <a:lnTo>
                      <a:pt x="205458" y="202706"/>
                    </a:lnTo>
                    <a:lnTo>
                      <a:pt x="179021" y="193892"/>
                    </a:lnTo>
                    <a:lnTo>
                      <a:pt x="231892" y="120448"/>
                    </a:lnTo>
                    <a:lnTo>
                      <a:pt x="202521" y="88133"/>
                    </a:lnTo>
                    <a:lnTo>
                      <a:pt x="284762" y="0"/>
                    </a:lnTo>
                    <a:lnTo>
                      <a:pt x="364066" y="55817"/>
                    </a:lnTo>
                    <a:lnTo>
                      <a:pt x="554985" y="126323"/>
                    </a:lnTo>
                    <a:lnTo>
                      <a:pt x="566731" y="61693"/>
                    </a:lnTo>
                    <a:lnTo>
                      <a:pt x="657787" y="79320"/>
                    </a:lnTo>
                    <a:lnTo>
                      <a:pt x="667023" y="107958"/>
                    </a:lnTo>
                    <a:lnTo>
                      <a:pt x="667023" y="107959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</p:grpSp>
        <p:grpSp>
          <p:nvGrpSpPr>
            <p:cNvPr id="129" name="Группа 128">
              <a:extLst>
                <a:ext uri="{FF2B5EF4-FFF2-40B4-BE49-F238E27FC236}">
                  <a16:creationId xmlns:a16="http://schemas.microsoft.com/office/drawing/2014/main" id="{AD2D0743-B7F0-4A7D-970C-93259596CB91}"/>
                </a:ext>
              </a:extLst>
            </p:cNvPr>
            <p:cNvGrpSpPr/>
            <p:nvPr/>
          </p:nvGrpSpPr>
          <p:grpSpPr>
            <a:xfrm>
              <a:off x="1007296" y="1551832"/>
              <a:ext cx="405518" cy="597646"/>
              <a:chOff x="3659681" y="4709349"/>
              <a:chExt cx="1324400" cy="1951875"/>
            </a:xfrm>
            <a:solidFill>
              <a:schemeClr val="bg1"/>
            </a:solidFill>
          </p:grpSpPr>
          <p:sp>
            <p:nvSpPr>
              <p:cNvPr id="234" name="Полилиния: фигура 286">
                <a:extLst>
                  <a:ext uri="{FF2B5EF4-FFF2-40B4-BE49-F238E27FC236}">
                    <a16:creationId xmlns:a16="http://schemas.microsoft.com/office/drawing/2014/main" id="{5050AB4C-4729-4308-B99B-D5045B178137}"/>
                  </a:ext>
                </a:extLst>
              </p:cNvPr>
              <p:cNvSpPr/>
              <p:nvPr/>
            </p:nvSpPr>
            <p:spPr>
              <a:xfrm>
                <a:off x="3934799" y="5656634"/>
                <a:ext cx="820988" cy="1004590"/>
              </a:xfrm>
              <a:custGeom>
                <a:avLst/>
                <a:gdLst>
                  <a:gd name="connsiteX0" fmla="*/ 1765901 w 1921792"/>
                  <a:gd name="connsiteY0" fmla="*/ 1859019 h 2351571"/>
                  <a:gd name="connsiteX1" fmla="*/ 1734724 w 1921792"/>
                  <a:gd name="connsiteY1" fmla="*/ 2129194 h 2351571"/>
                  <a:gd name="connsiteX2" fmla="*/ 1768456 w 1921792"/>
                  <a:gd name="connsiteY2" fmla="*/ 2189005 h 2351571"/>
                  <a:gd name="connsiteX3" fmla="*/ 1712234 w 1921792"/>
                  <a:gd name="connsiteY3" fmla="*/ 2324477 h 2351571"/>
                  <a:gd name="connsiteX4" fmla="*/ 1631476 w 1921792"/>
                  <a:gd name="connsiteY4" fmla="*/ 2351571 h 2351571"/>
                  <a:gd name="connsiteX5" fmla="*/ 1300276 w 1921792"/>
                  <a:gd name="connsiteY5" fmla="*/ 2204342 h 2351571"/>
                  <a:gd name="connsiteX6" fmla="*/ 1148986 w 1921792"/>
                  <a:gd name="connsiteY6" fmla="*/ 2159355 h 2351571"/>
                  <a:gd name="connsiteX7" fmla="*/ 858673 w 1921792"/>
                  <a:gd name="connsiteY7" fmla="*/ 2057113 h 2351571"/>
                  <a:gd name="connsiteX8" fmla="*/ 774852 w 1921792"/>
                  <a:gd name="connsiteY8" fmla="*/ 2100055 h 2351571"/>
                  <a:gd name="connsiteX9" fmla="*/ 713518 w 1921792"/>
                  <a:gd name="connsiteY9" fmla="*/ 2024396 h 2351571"/>
                  <a:gd name="connsiteX10" fmla="*/ 541782 w 1921792"/>
                  <a:gd name="connsiteY10" fmla="*/ 1950781 h 2351571"/>
                  <a:gd name="connsiteX11" fmla="*/ 339381 w 1921792"/>
                  <a:gd name="connsiteY11" fmla="*/ 1813777 h 2351571"/>
                  <a:gd name="connsiteX12" fmla="*/ 67469 w 1921792"/>
                  <a:gd name="connsiteY12" fmla="*/ 1408898 h 2351571"/>
                  <a:gd name="connsiteX13" fmla="*/ 0 w 1921792"/>
                  <a:gd name="connsiteY13" fmla="*/ 1408898 h 2351571"/>
                  <a:gd name="connsiteX14" fmla="*/ 4092 w 1921792"/>
                  <a:gd name="connsiteY14" fmla="*/ 1400718 h 2351571"/>
                  <a:gd name="connsiteX15" fmla="*/ 61334 w 1921792"/>
                  <a:gd name="connsiteY15" fmla="*/ 1351642 h 2351571"/>
                  <a:gd name="connsiteX16" fmla="*/ 292359 w 1921792"/>
                  <a:gd name="connsiteY16" fmla="*/ 1132844 h 2351571"/>
                  <a:gd name="connsiteX17" fmla="*/ 560182 w 1921792"/>
                  <a:gd name="connsiteY17" fmla="*/ 709561 h 2351571"/>
                  <a:gd name="connsiteX18" fmla="*/ 680805 w 1921792"/>
                  <a:gd name="connsiteY18" fmla="*/ 819982 h 2351571"/>
                  <a:gd name="connsiteX19" fmla="*/ 752362 w 1921792"/>
                  <a:gd name="connsiteY19" fmla="*/ 834296 h 2351571"/>
                  <a:gd name="connsiteX20" fmla="*/ 787119 w 1921792"/>
                  <a:gd name="connsiteY20" fmla="*/ 783175 h 2351571"/>
                  <a:gd name="connsiteX21" fmla="*/ 742139 w 1921792"/>
                  <a:gd name="connsiteY21" fmla="*/ 699337 h 2351571"/>
                  <a:gd name="connsiteX22" fmla="*/ 787119 w 1921792"/>
                  <a:gd name="connsiteY22" fmla="*/ 617543 h 2351571"/>
                  <a:gd name="connsiteX23" fmla="*/ 872985 w 1921792"/>
                  <a:gd name="connsiteY23" fmla="*/ 603229 h 2351571"/>
                  <a:gd name="connsiteX24" fmla="*/ 940451 w 1921792"/>
                  <a:gd name="connsiteY24" fmla="*/ 644126 h 2351571"/>
                  <a:gd name="connsiteX25" fmla="*/ 1052896 w 1921792"/>
                  <a:gd name="connsiteY25" fmla="*/ 605274 h 2351571"/>
                  <a:gd name="connsiteX26" fmla="*/ 1120365 w 1921792"/>
                  <a:gd name="connsiteY26" fmla="*/ 421238 h 2351571"/>
                  <a:gd name="connsiteX27" fmla="*/ 1253253 w 1921792"/>
                  <a:gd name="connsiteY27" fmla="*/ 269920 h 2351571"/>
                  <a:gd name="connsiteX28" fmla="*/ 1249164 w 1921792"/>
                  <a:gd name="connsiteY28" fmla="*/ 218799 h 2351571"/>
                  <a:gd name="connsiteX29" fmla="*/ 1288009 w 1921792"/>
                  <a:gd name="connsiteY29" fmla="*/ 128826 h 2351571"/>
                  <a:gd name="connsiteX30" fmla="*/ 1357521 w 1921792"/>
                  <a:gd name="connsiteY30" fmla="*/ 141094 h 2351571"/>
                  <a:gd name="connsiteX31" fmla="*/ 1427032 w 1921792"/>
                  <a:gd name="connsiteY31" fmla="*/ 173812 h 2351571"/>
                  <a:gd name="connsiteX32" fmla="*/ 1500633 w 1921792"/>
                  <a:gd name="connsiteY32" fmla="*/ 0 h 2351571"/>
                  <a:gd name="connsiteX33" fmla="*/ 1564010 w 1921792"/>
                  <a:gd name="connsiteY33" fmla="*/ 67480 h 2351571"/>
                  <a:gd name="connsiteX34" fmla="*/ 1653969 w 1921792"/>
                  <a:gd name="connsiteY34" fmla="*/ 67480 h 2351571"/>
                  <a:gd name="connsiteX35" fmla="*/ 1799124 w 1921792"/>
                  <a:gd name="connsiteY35" fmla="*/ 143139 h 2351571"/>
                  <a:gd name="connsiteX36" fmla="*/ 1774591 w 1921792"/>
                  <a:gd name="connsiteY36" fmla="*/ 214709 h 2351571"/>
                  <a:gd name="connsiteX37" fmla="*/ 1840014 w 1921792"/>
                  <a:gd name="connsiteY37" fmla="*/ 237202 h 2351571"/>
                  <a:gd name="connsiteX38" fmla="*/ 1831837 w 1921792"/>
                  <a:gd name="connsiteY38" fmla="*/ 400789 h 2351571"/>
                  <a:gd name="connsiteX39" fmla="*/ 1748013 w 1921792"/>
                  <a:gd name="connsiteY39" fmla="*/ 509166 h 2351571"/>
                  <a:gd name="connsiteX40" fmla="*/ 1743924 w 1921792"/>
                  <a:gd name="connsiteY40" fmla="*/ 558242 h 2351571"/>
                  <a:gd name="connsiteX41" fmla="*/ 1862500 w 1921792"/>
                  <a:gd name="connsiteY41" fmla="*/ 609363 h 2351571"/>
                  <a:gd name="connsiteX42" fmla="*/ 1921793 w 1921792"/>
                  <a:gd name="connsiteY42" fmla="*/ 601184 h 2351571"/>
                  <a:gd name="connsiteX43" fmla="*/ 1854323 w 1921792"/>
                  <a:gd name="connsiteY43" fmla="*/ 807713 h 2351571"/>
                  <a:gd name="connsiteX44" fmla="*/ 1811390 w 1921792"/>
                  <a:gd name="connsiteY44" fmla="*/ 909840 h 2351571"/>
                  <a:gd name="connsiteX45" fmla="*/ 1715618 w 1921792"/>
                  <a:gd name="connsiteY45" fmla="*/ 945898 h 2351571"/>
                  <a:gd name="connsiteX46" fmla="*/ 1697217 w 1921792"/>
                  <a:gd name="connsiteY46" fmla="*/ 1005746 h 2351571"/>
                  <a:gd name="connsiteX47" fmla="*/ 1718574 w 1921792"/>
                  <a:gd name="connsiteY47" fmla="*/ 1049005 h 2351571"/>
                  <a:gd name="connsiteX48" fmla="*/ 1769207 w 1921792"/>
                  <a:gd name="connsiteY48" fmla="*/ 1007677 h 2351571"/>
                  <a:gd name="connsiteX49" fmla="*/ 1752102 w 1921792"/>
                  <a:gd name="connsiteY49" fmla="*/ 1091947 h 2351571"/>
                  <a:gd name="connsiteX50" fmla="*/ 1793739 w 1921792"/>
                  <a:gd name="connsiteY50" fmla="*/ 1090450 h 2351571"/>
                  <a:gd name="connsiteX51" fmla="*/ 1754145 w 1921792"/>
                  <a:gd name="connsiteY51" fmla="*/ 1177831 h 2351571"/>
                  <a:gd name="connsiteX52" fmla="*/ 1764367 w 1921792"/>
                  <a:gd name="connsiteY52" fmla="*/ 1206459 h 2351571"/>
                  <a:gd name="connsiteX53" fmla="*/ 1717346 w 1921792"/>
                  <a:gd name="connsiteY53" fmla="*/ 1233042 h 2351571"/>
                  <a:gd name="connsiteX54" fmla="*/ 1711211 w 1921792"/>
                  <a:gd name="connsiteY54" fmla="*/ 1392539 h 2351571"/>
                  <a:gd name="connsiteX55" fmla="*/ 1617167 w 1921792"/>
                  <a:gd name="connsiteY55" fmla="*/ 1415032 h 2351571"/>
                  <a:gd name="connsiteX56" fmla="*/ 1656012 w 1921792"/>
                  <a:gd name="connsiteY56" fmla="*/ 1509096 h 2351571"/>
                  <a:gd name="connsiteX57" fmla="*/ 1694856 w 1921792"/>
                  <a:gd name="connsiteY57" fmla="*/ 1492737 h 2351571"/>
                  <a:gd name="connsiteX58" fmla="*/ 1739836 w 1921792"/>
                  <a:gd name="connsiteY58" fmla="*/ 1566351 h 2351571"/>
                  <a:gd name="connsiteX59" fmla="*/ 1815479 w 1921792"/>
                  <a:gd name="connsiteY59" fmla="*/ 1572486 h 2351571"/>
                  <a:gd name="connsiteX60" fmla="*/ 1756190 w 1921792"/>
                  <a:gd name="connsiteY60" fmla="*/ 1768791 h 2351571"/>
                  <a:gd name="connsiteX61" fmla="*/ 1823656 w 1921792"/>
                  <a:gd name="connsiteY61" fmla="*/ 1795373 h 2351571"/>
                  <a:gd name="connsiteX62" fmla="*/ 1799668 w 1921792"/>
                  <a:gd name="connsiteY62" fmla="*/ 1851129 h 2351571"/>
                  <a:gd name="connsiteX63" fmla="*/ 1788904 w 1921792"/>
                  <a:gd name="connsiteY63" fmla="*/ 1858764 h 235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921792" h="2351571">
                    <a:moveTo>
                      <a:pt x="1765901" y="1859019"/>
                    </a:moveTo>
                    <a:lnTo>
                      <a:pt x="1734724" y="2129194"/>
                    </a:lnTo>
                    <a:lnTo>
                      <a:pt x="1768456" y="2189005"/>
                    </a:lnTo>
                    <a:lnTo>
                      <a:pt x="1712234" y="2324477"/>
                    </a:lnTo>
                    <a:lnTo>
                      <a:pt x="1631476" y="2351571"/>
                    </a:lnTo>
                    <a:lnTo>
                      <a:pt x="1300276" y="2204342"/>
                    </a:lnTo>
                    <a:lnTo>
                      <a:pt x="1148986" y="2159355"/>
                    </a:lnTo>
                    <a:lnTo>
                      <a:pt x="858673" y="2057113"/>
                    </a:lnTo>
                    <a:lnTo>
                      <a:pt x="774852" y="2100055"/>
                    </a:lnTo>
                    <a:lnTo>
                      <a:pt x="713518" y="2024396"/>
                    </a:lnTo>
                    <a:lnTo>
                      <a:pt x="541782" y="1950781"/>
                    </a:lnTo>
                    <a:lnTo>
                      <a:pt x="339381" y="1813777"/>
                    </a:lnTo>
                    <a:lnTo>
                      <a:pt x="67469" y="1408898"/>
                    </a:lnTo>
                    <a:lnTo>
                      <a:pt x="0" y="1408898"/>
                    </a:lnTo>
                    <a:lnTo>
                      <a:pt x="4092" y="1400718"/>
                    </a:lnTo>
                    <a:lnTo>
                      <a:pt x="61334" y="1351642"/>
                    </a:lnTo>
                    <a:lnTo>
                      <a:pt x="292359" y="1132844"/>
                    </a:lnTo>
                    <a:lnTo>
                      <a:pt x="560182" y="709561"/>
                    </a:lnTo>
                    <a:cubicBezTo>
                      <a:pt x="560182" y="709561"/>
                      <a:pt x="649168" y="803937"/>
                      <a:pt x="680805" y="819982"/>
                    </a:cubicBezTo>
                    <a:cubicBezTo>
                      <a:pt x="712441" y="836028"/>
                      <a:pt x="733650" y="841949"/>
                      <a:pt x="752362" y="834296"/>
                    </a:cubicBezTo>
                    <a:cubicBezTo>
                      <a:pt x="771075" y="826644"/>
                      <a:pt x="785887" y="806688"/>
                      <a:pt x="787119" y="783175"/>
                    </a:cubicBezTo>
                    <a:cubicBezTo>
                      <a:pt x="788351" y="759663"/>
                      <a:pt x="741994" y="727611"/>
                      <a:pt x="742139" y="699337"/>
                    </a:cubicBezTo>
                    <a:cubicBezTo>
                      <a:pt x="742281" y="671063"/>
                      <a:pt x="765043" y="633191"/>
                      <a:pt x="787119" y="617543"/>
                    </a:cubicBezTo>
                    <a:cubicBezTo>
                      <a:pt x="809194" y="601894"/>
                      <a:pt x="848541" y="598530"/>
                      <a:pt x="872985" y="603229"/>
                    </a:cubicBezTo>
                    <a:cubicBezTo>
                      <a:pt x="897429" y="607927"/>
                      <a:pt x="910941" y="640981"/>
                      <a:pt x="940451" y="644126"/>
                    </a:cubicBezTo>
                    <a:cubicBezTo>
                      <a:pt x="969960" y="647270"/>
                      <a:pt x="1052896" y="605274"/>
                      <a:pt x="1052896" y="605274"/>
                    </a:cubicBezTo>
                    <a:lnTo>
                      <a:pt x="1120365" y="421238"/>
                    </a:lnTo>
                    <a:lnTo>
                      <a:pt x="1253253" y="269920"/>
                    </a:lnTo>
                    <a:cubicBezTo>
                      <a:pt x="1253253" y="269920"/>
                      <a:pt x="1245512" y="240891"/>
                      <a:pt x="1249164" y="218799"/>
                    </a:cubicBezTo>
                    <a:cubicBezTo>
                      <a:pt x="1252818" y="196705"/>
                      <a:pt x="1265749" y="140822"/>
                      <a:pt x="1288009" y="128826"/>
                    </a:cubicBezTo>
                    <a:cubicBezTo>
                      <a:pt x="1310269" y="116828"/>
                      <a:pt x="1357521" y="141094"/>
                      <a:pt x="1357521" y="141094"/>
                    </a:cubicBezTo>
                    <a:cubicBezTo>
                      <a:pt x="1357521" y="141094"/>
                      <a:pt x="1388631" y="182996"/>
                      <a:pt x="1427032" y="173812"/>
                    </a:cubicBezTo>
                    <a:cubicBezTo>
                      <a:pt x="1465435" y="164628"/>
                      <a:pt x="1500633" y="0"/>
                      <a:pt x="1500633" y="0"/>
                    </a:cubicBezTo>
                    <a:lnTo>
                      <a:pt x="1564010" y="67480"/>
                    </a:lnTo>
                    <a:cubicBezTo>
                      <a:pt x="1564010" y="67480"/>
                      <a:pt x="1586499" y="40897"/>
                      <a:pt x="1653969" y="67480"/>
                    </a:cubicBezTo>
                    <a:cubicBezTo>
                      <a:pt x="1721435" y="94063"/>
                      <a:pt x="1799124" y="143139"/>
                      <a:pt x="1799124" y="143139"/>
                    </a:cubicBezTo>
                    <a:lnTo>
                      <a:pt x="1774591" y="214709"/>
                    </a:lnTo>
                    <a:cubicBezTo>
                      <a:pt x="1774591" y="214709"/>
                      <a:pt x="1835926" y="218799"/>
                      <a:pt x="1840014" y="237202"/>
                    </a:cubicBezTo>
                    <a:cubicBezTo>
                      <a:pt x="1844103" y="255605"/>
                      <a:pt x="1831837" y="400789"/>
                      <a:pt x="1831837" y="400789"/>
                    </a:cubicBezTo>
                    <a:lnTo>
                      <a:pt x="1748013" y="509166"/>
                    </a:lnTo>
                    <a:lnTo>
                      <a:pt x="1743924" y="558242"/>
                    </a:lnTo>
                    <a:lnTo>
                      <a:pt x="1862500" y="609363"/>
                    </a:lnTo>
                    <a:lnTo>
                      <a:pt x="1921793" y="601184"/>
                    </a:lnTo>
                    <a:lnTo>
                      <a:pt x="1854323" y="807713"/>
                    </a:lnTo>
                    <a:lnTo>
                      <a:pt x="1811390" y="909840"/>
                    </a:lnTo>
                    <a:lnTo>
                      <a:pt x="1715618" y="945898"/>
                    </a:lnTo>
                    <a:lnTo>
                      <a:pt x="1697217" y="1005746"/>
                    </a:lnTo>
                    <a:lnTo>
                      <a:pt x="1718574" y="1049005"/>
                    </a:lnTo>
                    <a:lnTo>
                      <a:pt x="1769207" y="1007677"/>
                    </a:lnTo>
                    <a:lnTo>
                      <a:pt x="1752102" y="1091947"/>
                    </a:lnTo>
                    <a:lnTo>
                      <a:pt x="1793739" y="1090450"/>
                    </a:lnTo>
                    <a:lnTo>
                      <a:pt x="1754145" y="1177831"/>
                    </a:lnTo>
                    <a:lnTo>
                      <a:pt x="1764367" y="1206459"/>
                    </a:lnTo>
                    <a:lnTo>
                      <a:pt x="1717346" y="1233042"/>
                    </a:lnTo>
                    <a:lnTo>
                      <a:pt x="1711211" y="1392539"/>
                    </a:lnTo>
                    <a:lnTo>
                      <a:pt x="1617167" y="1415032"/>
                    </a:lnTo>
                    <a:lnTo>
                      <a:pt x="1656012" y="1509096"/>
                    </a:lnTo>
                    <a:lnTo>
                      <a:pt x="1694856" y="1492737"/>
                    </a:lnTo>
                    <a:lnTo>
                      <a:pt x="1739836" y="1566351"/>
                    </a:lnTo>
                    <a:lnTo>
                      <a:pt x="1815479" y="1572486"/>
                    </a:lnTo>
                    <a:lnTo>
                      <a:pt x="1756190" y="1768791"/>
                    </a:lnTo>
                    <a:lnTo>
                      <a:pt x="1823656" y="1795373"/>
                    </a:lnTo>
                    <a:lnTo>
                      <a:pt x="1799668" y="1851129"/>
                    </a:lnTo>
                    <a:lnTo>
                      <a:pt x="1788904" y="1858764"/>
                    </a:lnTo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35" name="Полилиния: фигура 287">
                <a:extLst>
                  <a:ext uri="{FF2B5EF4-FFF2-40B4-BE49-F238E27FC236}">
                    <a16:creationId xmlns:a16="http://schemas.microsoft.com/office/drawing/2014/main" id="{DD07FFCF-0822-44CF-91E1-626BC7FB6514}"/>
                  </a:ext>
                </a:extLst>
              </p:cNvPr>
              <p:cNvSpPr/>
              <p:nvPr/>
            </p:nvSpPr>
            <p:spPr>
              <a:xfrm>
                <a:off x="3894798" y="5293236"/>
                <a:ext cx="601592" cy="464731"/>
              </a:xfrm>
              <a:custGeom>
                <a:avLst/>
                <a:gdLst>
                  <a:gd name="connsiteX0" fmla="*/ 810647 w 1408223"/>
                  <a:gd name="connsiteY0" fmla="*/ 10165 h 1087856"/>
                  <a:gd name="connsiteX1" fmla="*/ 929819 w 1408223"/>
                  <a:gd name="connsiteY1" fmla="*/ 108377 h 1087856"/>
                  <a:gd name="connsiteX2" fmla="*/ 962533 w 1408223"/>
                  <a:gd name="connsiteY2" fmla="*/ 188125 h 1087856"/>
                  <a:gd name="connsiteX3" fmla="*/ 1034087 w 1408223"/>
                  <a:gd name="connsiteY3" fmla="*/ 218799 h 1087856"/>
                  <a:gd name="connsiteX4" fmla="*/ 1144489 w 1408223"/>
                  <a:gd name="connsiteY4" fmla="*/ 190171 h 1087856"/>
                  <a:gd name="connsiteX5" fmla="*/ 1193557 w 1408223"/>
                  <a:gd name="connsiteY5" fmla="*/ 0 h 1087856"/>
                  <a:gd name="connsiteX6" fmla="*/ 1258976 w 1408223"/>
                  <a:gd name="connsiteY6" fmla="*/ 51121 h 1087856"/>
                  <a:gd name="connsiteX7" fmla="*/ 1408224 w 1408223"/>
                  <a:gd name="connsiteY7" fmla="*/ 139050 h 1087856"/>
                  <a:gd name="connsiteX8" fmla="*/ 1105644 w 1408223"/>
                  <a:gd name="connsiteY8" fmla="*/ 623678 h 1087856"/>
                  <a:gd name="connsiteX9" fmla="*/ 827597 w 1408223"/>
                  <a:gd name="connsiteY9" fmla="*/ 568467 h 1087856"/>
                  <a:gd name="connsiteX10" fmla="*/ 792842 w 1408223"/>
                  <a:gd name="connsiteY10" fmla="*/ 633901 h 1087856"/>
                  <a:gd name="connsiteX11" fmla="*/ 749908 w 1408223"/>
                  <a:gd name="connsiteY11" fmla="*/ 597094 h 1087856"/>
                  <a:gd name="connsiteX12" fmla="*/ 725376 w 1408223"/>
                  <a:gd name="connsiteY12" fmla="*/ 637991 h 1087856"/>
                  <a:gd name="connsiteX13" fmla="*/ 756043 w 1408223"/>
                  <a:gd name="connsiteY13" fmla="*/ 668664 h 1087856"/>
                  <a:gd name="connsiteX14" fmla="*/ 596573 w 1408223"/>
                  <a:gd name="connsiteY14" fmla="*/ 893597 h 1087856"/>
                  <a:gd name="connsiteX15" fmla="*/ 508664 w 1408223"/>
                  <a:gd name="connsiteY15" fmla="*/ 815893 h 1087856"/>
                  <a:gd name="connsiteX16" fmla="*/ 318529 w 1408223"/>
                  <a:gd name="connsiteY16" fmla="*/ 1087857 h 1087856"/>
                  <a:gd name="connsiteX17" fmla="*/ 95682 w 1408223"/>
                  <a:gd name="connsiteY17" fmla="*/ 942673 h 1087856"/>
                  <a:gd name="connsiteX18" fmla="*/ 0 w 1408223"/>
                  <a:gd name="connsiteY18" fmla="*/ 828244 h 1087856"/>
                  <a:gd name="connsiteX19" fmla="*/ 495660 w 1408223"/>
                  <a:gd name="connsiteY19" fmla="*/ 393673 h 1087856"/>
                  <a:gd name="connsiteX20" fmla="*/ 810647 w 1408223"/>
                  <a:gd name="connsiteY20" fmla="*/ 10165 h 1087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08223" h="1087856">
                    <a:moveTo>
                      <a:pt x="810647" y="10165"/>
                    </a:moveTo>
                    <a:lnTo>
                      <a:pt x="929819" y="108377"/>
                    </a:lnTo>
                    <a:cubicBezTo>
                      <a:pt x="929819" y="108377"/>
                      <a:pt x="945271" y="170590"/>
                      <a:pt x="962533" y="188125"/>
                    </a:cubicBezTo>
                    <a:cubicBezTo>
                      <a:pt x="979794" y="205662"/>
                      <a:pt x="1005384" y="216624"/>
                      <a:pt x="1034087" y="218799"/>
                    </a:cubicBezTo>
                    <a:cubicBezTo>
                      <a:pt x="1062789" y="220974"/>
                      <a:pt x="1111581" y="223120"/>
                      <a:pt x="1144489" y="190171"/>
                    </a:cubicBezTo>
                    <a:cubicBezTo>
                      <a:pt x="1177397" y="157221"/>
                      <a:pt x="1193557" y="0"/>
                      <a:pt x="1193557" y="0"/>
                    </a:cubicBezTo>
                    <a:lnTo>
                      <a:pt x="1258976" y="51121"/>
                    </a:lnTo>
                    <a:lnTo>
                      <a:pt x="1408224" y="139050"/>
                    </a:lnTo>
                    <a:lnTo>
                      <a:pt x="1105644" y="623678"/>
                    </a:lnTo>
                    <a:lnTo>
                      <a:pt x="827597" y="568467"/>
                    </a:lnTo>
                    <a:lnTo>
                      <a:pt x="792842" y="633901"/>
                    </a:lnTo>
                    <a:lnTo>
                      <a:pt x="749908" y="597094"/>
                    </a:lnTo>
                    <a:lnTo>
                      <a:pt x="725376" y="637991"/>
                    </a:lnTo>
                    <a:lnTo>
                      <a:pt x="756043" y="668664"/>
                    </a:lnTo>
                    <a:lnTo>
                      <a:pt x="596573" y="893597"/>
                    </a:lnTo>
                    <a:lnTo>
                      <a:pt x="508664" y="815893"/>
                    </a:lnTo>
                    <a:lnTo>
                      <a:pt x="318529" y="1087857"/>
                    </a:lnTo>
                    <a:lnTo>
                      <a:pt x="95682" y="942673"/>
                    </a:lnTo>
                    <a:lnTo>
                      <a:pt x="0" y="828244"/>
                    </a:lnTo>
                    <a:lnTo>
                      <a:pt x="495660" y="393673"/>
                    </a:lnTo>
                    <a:lnTo>
                      <a:pt x="810647" y="10165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36" name="Полилиния: фигура 288">
                <a:extLst>
                  <a:ext uri="{FF2B5EF4-FFF2-40B4-BE49-F238E27FC236}">
                    <a16:creationId xmlns:a16="http://schemas.microsoft.com/office/drawing/2014/main" id="{D8BE19FF-E1A9-403E-B8F6-D8D219A1D9F9}"/>
                  </a:ext>
                </a:extLst>
              </p:cNvPr>
              <p:cNvSpPr/>
              <p:nvPr/>
            </p:nvSpPr>
            <p:spPr>
              <a:xfrm>
                <a:off x="3659681" y="5645733"/>
                <a:ext cx="552856" cy="610161"/>
              </a:xfrm>
              <a:custGeom>
                <a:avLst/>
                <a:gdLst>
                  <a:gd name="connsiteX0" fmla="*/ 656273 w 1294140"/>
                  <a:gd name="connsiteY0" fmla="*/ 1428282 h 1428282"/>
                  <a:gd name="connsiteX1" fmla="*/ 644004 w 1294140"/>
                  <a:gd name="connsiteY1" fmla="*/ 1420102 h 1428282"/>
                  <a:gd name="connsiteX2" fmla="*/ 635826 w 1294140"/>
                  <a:gd name="connsiteY2" fmla="*/ 1315816 h 1428282"/>
                  <a:gd name="connsiteX3" fmla="*/ 73601 w 1294140"/>
                  <a:gd name="connsiteY3" fmla="*/ 483564 h 1428282"/>
                  <a:gd name="connsiteX4" fmla="*/ 6135 w 1294140"/>
                  <a:gd name="connsiteY4" fmla="*/ 493788 h 1428282"/>
                  <a:gd name="connsiteX5" fmla="*/ 0 w 1294140"/>
                  <a:gd name="connsiteY5" fmla="*/ 493380 h 1428282"/>
                  <a:gd name="connsiteX6" fmla="*/ 555440 w 1294140"/>
                  <a:gd name="connsiteY6" fmla="*/ 0 h 1428282"/>
                  <a:gd name="connsiteX7" fmla="*/ 637872 w 1294140"/>
                  <a:gd name="connsiteY7" fmla="*/ 107313 h 1428282"/>
                  <a:gd name="connsiteX8" fmla="*/ 868897 w 1294140"/>
                  <a:gd name="connsiteY8" fmla="*/ 266811 h 1428282"/>
                  <a:gd name="connsiteX9" fmla="*/ 1226676 w 1294140"/>
                  <a:gd name="connsiteY9" fmla="*/ 524461 h 1428282"/>
                  <a:gd name="connsiteX10" fmla="*/ 1294141 w 1294140"/>
                  <a:gd name="connsiteY10" fmla="*/ 530596 h 1428282"/>
                  <a:gd name="connsiteX11" fmla="*/ 1202143 w 1294140"/>
                  <a:gd name="connsiteY11" fmla="*/ 733035 h 1428282"/>
                  <a:gd name="connsiteX12" fmla="*/ 942498 w 1294140"/>
                  <a:gd name="connsiteY12" fmla="*/ 1148138 h 1428282"/>
                  <a:gd name="connsiteX13" fmla="*/ 656273 w 1294140"/>
                  <a:gd name="connsiteY13" fmla="*/ 1428283 h 1428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94140" h="1428282">
                    <a:moveTo>
                      <a:pt x="656273" y="1428282"/>
                    </a:moveTo>
                    <a:lnTo>
                      <a:pt x="644004" y="1420102"/>
                    </a:lnTo>
                    <a:lnTo>
                      <a:pt x="635826" y="1315816"/>
                    </a:lnTo>
                    <a:lnTo>
                      <a:pt x="73601" y="483564"/>
                    </a:lnTo>
                    <a:lnTo>
                      <a:pt x="6135" y="493788"/>
                    </a:lnTo>
                    <a:lnTo>
                      <a:pt x="0" y="493380"/>
                    </a:lnTo>
                    <a:lnTo>
                      <a:pt x="555440" y="0"/>
                    </a:lnTo>
                    <a:lnTo>
                      <a:pt x="637872" y="107313"/>
                    </a:lnTo>
                    <a:lnTo>
                      <a:pt x="868897" y="266811"/>
                    </a:lnTo>
                    <a:lnTo>
                      <a:pt x="1226676" y="524461"/>
                    </a:lnTo>
                    <a:lnTo>
                      <a:pt x="1294141" y="530596"/>
                    </a:lnTo>
                    <a:lnTo>
                      <a:pt x="1202143" y="733035"/>
                    </a:lnTo>
                    <a:lnTo>
                      <a:pt x="942498" y="1148138"/>
                    </a:lnTo>
                    <a:lnTo>
                      <a:pt x="656273" y="1428283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37" name="Полилиния: фигура 289">
                <a:extLst>
                  <a:ext uri="{FF2B5EF4-FFF2-40B4-BE49-F238E27FC236}">
                    <a16:creationId xmlns:a16="http://schemas.microsoft.com/office/drawing/2014/main" id="{CC112656-702E-4A4E-8CC0-B4219F434F52}"/>
                  </a:ext>
                </a:extLst>
              </p:cNvPr>
              <p:cNvSpPr/>
              <p:nvPr/>
            </p:nvSpPr>
            <p:spPr>
              <a:xfrm>
                <a:off x="4131088" y="5059996"/>
                <a:ext cx="378403" cy="327236"/>
              </a:xfrm>
              <a:custGeom>
                <a:avLst/>
                <a:gdLst>
                  <a:gd name="connsiteX0" fmla="*/ 0 w 885775"/>
                  <a:gd name="connsiteY0" fmla="*/ 358034 h 766003"/>
                  <a:gd name="connsiteX1" fmla="*/ 255068 w 885775"/>
                  <a:gd name="connsiteY1" fmla="*/ 555543 h 766003"/>
                  <a:gd name="connsiteX2" fmla="*/ 374661 w 885775"/>
                  <a:gd name="connsiteY2" fmla="*/ 664574 h 766003"/>
                  <a:gd name="connsiteX3" fmla="*/ 425772 w 885775"/>
                  <a:gd name="connsiteY3" fmla="*/ 750457 h 766003"/>
                  <a:gd name="connsiteX4" fmla="*/ 579107 w 885775"/>
                  <a:gd name="connsiteY4" fmla="*/ 744323 h 766003"/>
                  <a:gd name="connsiteX5" fmla="*/ 644530 w 885775"/>
                  <a:gd name="connsiteY5" fmla="*/ 556197 h 766003"/>
                  <a:gd name="connsiteX6" fmla="*/ 697684 w 885775"/>
                  <a:gd name="connsiteY6" fmla="*/ 595050 h 766003"/>
                  <a:gd name="connsiteX7" fmla="*/ 885776 w 885775"/>
                  <a:gd name="connsiteY7" fmla="*/ 337399 h 766003"/>
                  <a:gd name="connsiteX8" fmla="*/ 773330 w 885775"/>
                  <a:gd name="connsiteY8" fmla="*/ 226977 h 766003"/>
                  <a:gd name="connsiteX9" fmla="*/ 701773 w 885775"/>
                  <a:gd name="connsiteY9" fmla="*/ 318996 h 766003"/>
                  <a:gd name="connsiteX10" fmla="*/ 546394 w 885775"/>
                  <a:gd name="connsiteY10" fmla="*/ 200395 h 766003"/>
                  <a:gd name="connsiteX11" fmla="*/ 358306 w 885775"/>
                  <a:gd name="connsiteY11" fmla="*/ 0 h 766003"/>
                  <a:gd name="connsiteX12" fmla="*/ 0 w 885775"/>
                  <a:gd name="connsiteY12" fmla="*/ 358034 h 76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85775" h="766003">
                    <a:moveTo>
                      <a:pt x="0" y="358034"/>
                    </a:moveTo>
                    <a:lnTo>
                      <a:pt x="255068" y="555543"/>
                    </a:lnTo>
                    <a:cubicBezTo>
                      <a:pt x="255068" y="555543"/>
                      <a:pt x="349672" y="634748"/>
                      <a:pt x="374661" y="664574"/>
                    </a:cubicBezTo>
                    <a:cubicBezTo>
                      <a:pt x="399650" y="694400"/>
                      <a:pt x="392361" y="732333"/>
                      <a:pt x="425772" y="750457"/>
                    </a:cubicBezTo>
                    <a:cubicBezTo>
                      <a:pt x="459183" y="768581"/>
                      <a:pt x="536620" y="775830"/>
                      <a:pt x="579107" y="744323"/>
                    </a:cubicBezTo>
                    <a:cubicBezTo>
                      <a:pt x="621595" y="712815"/>
                      <a:pt x="644530" y="556197"/>
                      <a:pt x="644530" y="556197"/>
                    </a:cubicBezTo>
                    <a:lnTo>
                      <a:pt x="697684" y="595050"/>
                    </a:lnTo>
                    <a:lnTo>
                      <a:pt x="885776" y="337399"/>
                    </a:lnTo>
                    <a:lnTo>
                      <a:pt x="773330" y="226977"/>
                    </a:lnTo>
                    <a:lnTo>
                      <a:pt x="701773" y="318996"/>
                    </a:lnTo>
                    <a:lnTo>
                      <a:pt x="546394" y="200395"/>
                    </a:lnTo>
                    <a:lnTo>
                      <a:pt x="358306" y="0"/>
                    </a:lnTo>
                    <a:lnTo>
                      <a:pt x="0" y="358034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38" name="Полилиния: фигура 290">
                <a:extLst>
                  <a:ext uri="{FF2B5EF4-FFF2-40B4-BE49-F238E27FC236}">
                    <a16:creationId xmlns:a16="http://schemas.microsoft.com/office/drawing/2014/main" id="{C0AAE5DC-EC3B-4EFD-B714-89C3EC2574DE}"/>
                  </a:ext>
                </a:extLst>
              </p:cNvPr>
              <p:cNvSpPr/>
              <p:nvPr/>
            </p:nvSpPr>
            <p:spPr>
              <a:xfrm>
                <a:off x="4571501" y="5404177"/>
                <a:ext cx="401760" cy="379123"/>
              </a:xfrm>
              <a:custGeom>
                <a:avLst/>
                <a:gdLst>
                  <a:gd name="connsiteX0" fmla="*/ 306671 w 940450"/>
                  <a:gd name="connsiteY0" fmla="*/ 730010 h 887462"/>
                  <a:gd name="connsiteX1" fmla="*/ 500894 w 940450"/>
                  <a:gd name="connsiteY1" fmla="*/ 864969 h 887462"/>
                  <a:gd name="connsiteX2" fmla="*/ 797339 w 940450"/>
                  <a:gd name="connsiteY2" fmla="*/ 887462 h 887462"/>
                  <a:gd name="connsiteX3" fmla="*/ 785073 w 940450"/>
                  <a:gd name="connsiteY3" fmla="*/ 368072 h 887462"/>
                  <a:gd name="connsiteX4" fmla="*/ 940451 w 940450"/>
                  <a:gd name="connsiteY4" fmla="*/ 132915 h 887462"/>
                  <a:gd name="connsiteX5" fmla="*/ 871930 w 940450"/>
                  <a:gd name="connsiteY5" fmla="*/ 121501 h 887462"/>
                  <a:gd name="connsiteX6" fmla="*/ 756724 w 940450"/>
                  <a:gd name="connsiteY6" fmla="*/ 100791 h 887462"/>
                  <a:gd name="connsiteX7" fmla="*/ 711472 w 940450"/>
                  <a:gd name="connsiteY7" fmla="*/ 69525 h 887462"/>
                  <a:gd name="connsiteX8" fmla="*/ 633783 w 940450"/>
                  <a:gd name="connsiteY8" fmla="*/ 0 h 887462"/>
                  <a:gd name="connsiteX9" fmla="*/ 596984 w 940450"/>
                  <a:gd name="connsiteY9" fmla="*/ 40897 h 887462"/>
                  <a:gd name="connsiteX10" fmla="*/ 335292 w 940450"/>
                  <a:gd name="connsiteY10" fmla="*/ 26583 h 887462"/>
                  <a:gd name="connsiteX11" fmla="*/ 139023 w 940450"/>
                  <a:gd name="connsiteY11" fmla="*/ 321041 h 887462"/>
                  <a:gd name="connsiteX12" fmla="*/ 0 w 940450"/>
                  <a:gd name="connsiteY12" fmla="*/ 582780 h 887462"/>
                  <a:gd name="connsiteX13" fmla="*/ 73600 w 940450"/>
                  <a:gd name="connsiteY13" fmla="*/ 658440 h 887462"/>
                  <a:gd name="connsiteX14" fmla="*/ 128803 w 940450"/>
                  <a:gd name="connsiteY14" fmla="*/ 642081 h 887462"/>
                  <a:gd name="connsiteX15" fmla="*/ 306671 w 940450"/>
                  <a:gd name="connsiteY15" fmla="*/ 730010 h 887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40450" h="887462">
                    <a:moveTo>
                      <a:pt x="306671" y="730010"/>
                    </a:moveTo>
                    <a:lnTo>
                      <a:pt x="500894" y="864969"/>
                    </a:lnTo>
                    <a:lnTo>
                      <a:pt x="797339" y="887462"/>
                    </a:lnTo>
                    <a:lnTo>
                      <a:pt x="785073" y="368072"/>
                    </a:lnTo>
                    <a:lnTo>
                      <a:pt x="940451" y="132915"/>
                    </a:lnTo>
                    <a:lnTo>
                      <a:pt x="871930" y="121501"/>
                    </a:lnTo>
                    <a:lnTo>
                      <a:pt x="756724" y="100791"/>
                    </a:lnTo>
                    <a:lnTo>
                      <a:pt x="711472" y="69525"/>
                    </a:lnTo>
                    <a:lnTo>
                      <a:pt x="633783" y="0"/>
                    </a:lnTo>
                    <a:lnTo>
                      <a:pt x="596984" y="40897"/>
                    </a:lnTo>
                    <a:lnTo>
                      <a:pt x="335292" y="26583"/>
                    </a:lnTo>
                    <a:lnTo>
                      <a:pt x="139023" y="321041"/>
                    </a:lnTo>
                    <a:lnTo>
                      <a:pt x="0" y="582780"/>
                    </a:lnTo>
                    <a:lnTo>
                      <a:pt x="73600" y="658440"/>
                    </a:lnTo>
                    <a:cubicBezTo>
                      <a:pt x="73600" y="658440"/>
                      <a:pt x="102225" y="640037"/>
                      <a:pt x="128803" y="642081"/>
                    </a:cubicBezTo>
                    <a:cubicBezTo>
                      <a:pt x="155378" y="644126"/>
                      <a:pt x="308714" y="732054"/>
                      <a:pt x="306671" y="730010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39" name="Полилиния: фигура 291">
                <a:extLst>
                  <a:ext uri="{FF2B5EF4-FFF2-40B4-BE49-F238E27FC236}">
                    <a16:creationId xmlns:a16="http://schemas.microsoft.com/office/drawing/2014/main" id="{E121BA40-A938-454A-8D8F-4A212F1E7952}"/>
                  </a:ext>
                </a:extLst>
              </p:cNvPr>
              <p:cNvSpPr/>
              <p:nvPr/>
            </p:nvSpPr>
            <p:spPr>
              <a:xfrm>
                <a:off x="4675152" y="5041523"/>
                <a:ext cx="308929" cy="410537"/>
              </a:xfrm>
              <a:custGeom>
                <a:avLst/>
                <a:gdLst>
                  <a:gd name="connsiteX0" fmla="*/ 470136 w 723149"/>
                  <a:gd name="connsiteY0" fmla="*/ 1 h 960998"/>
                  <a:gd name="connsiteX1" fmla="*/ 468985 w 723149"/>
                  <a:gd name="connsiteY1" fmla="*/ 823 h 960998"/>
                  <a:gd name="connsiteX2" fmla="*/ 478614 w 723149"/>
                  <a:gd name="connsiteY2" fmla="*/ 6622 h 960998"/>
                  <a:gd name="connsiteX3" fmla="*/ 470136 w 723149"/>
                  <a:gd name="connsiteY3" fmla="*/ 0 h 960998"/>
                  <a:gd name="connsiteX4" fmla="*/ 470136 w 723149"/>
                  <a:gd name="connsiteY4" fmla="*/ 0 h 960998"/>
                  <a:gd name="connsiteX5" fmla="*/ 468259 w 723149"/>
                  <a:gd name="connsiteY5" fmla="*/ 1341 h 960998"/>
                  <a:gd name="connsiteX6" fmla="*/ 403973 w 723149"/>
                  <a:gd name="connsiteY6" fmla="*/ 47269 h 960998"/>
                  <a:gd name="connsiteX7" fmla="*/ 165315 w 723149"/>
                  <a:gd name="connsiteY7" fmla="*/ 439594 h 960998"/>
                  <a:gd name="connsiteX8" fmla="*/ 32990 w 723149"/>
                  <a:gd name="connsiteY8" fmla="*/ 517587 h 960998"/>
                  <a:gd name="connsiteX9" fmla="*/ 47167 w 723149"/>
                  <a:gd name="connsiteY9" fmla="*/ 583762 h 960998"/>
                  <a:gd name="connsiteX10" fmla="*/ 0 w 723149"/>
                  <a:gd name="connsiteY10" fmla="*/ 653652 h 960998"/>
                  <a:gd name="connsiteX11" fmla="*/ 149686 w 723149"/>
                  <a:gd name="connsiteY11" fmla="*/ 743233 h 960998"/>
                  <a:gd name="connsiteX12" fmla="*/ 73109 w 723149"/>
                  <a:gd name="connsiteY12" fmla="*/ 877824 h 960998"/>
                  <a:gd name="connsiteX13" fmla="*/ 237203 w 723149"/>
                  <a:gd name="connsiteY13" fmla="*/ 896870 h 960998"/>
                  <a:gd name="connsiteX14" fmla="*/ 344960 w 723149"/>
                  <a:gd name="connsiteY14" fmla="*/ 900882 h 960998"/>
                  <a:gd name="connsiteX15" fmla="*/ 391104 w 723149"/>
                  <a:gd name="connsiteY15" fmla="*/ 858743 h 960998"/>
                  <a:gd name="connsiteX16" fmla="*/ 512938 w 723149"/>
                  <a:gd name="connsiteY16" fmla="*/ 952798 h 960998"/>
                  <a:gd name="connsiteX17" fmla="*/ 573076 w 723149"/>
                  <a:gd name="connsiteY17" fmla="*/ 960998 h 960998"/>
                  <a:gd name="connsiteX18" fmla="*/ 582471 w 723149"/>
                  <a:gd name="connsiteY18" fmla="*/ 930528 h 960998"/>
                  <a:gd name="connsiteX19" fmla="*/ 583097 w 723149"/>
                  <a:gd name="connsiteY19" fmla="*/ 908829 h 960998"/>
                  <a:gd name="connsiteX20" fmla="*/ 651001 w 723149"/>
                  <a:gd name="connsiteY20" fmla="*/ 910952 h 960998"/>
                  <a:gd name="connsiteX21" fmla="*/ 657366 w 723149"/>
                  <a:gd name="connsiteY21" fmla="*/ 889727 h 960998"/>
                  <a:gd name="connsiteX22" fmla="*/ 566119 w 723149"/>
                  <a:gd name="connsiteY22" fmla="*/ 804830 h 960998"/>
                  <a:gd name="connsiteX23" fmla="*/ 559753 w 723149"/>
                  <a:gd name="connsiteY23" fmla="*/ 730543 h 960998"/>
                  <a:gd name="connsiteX24" fmla="*/ 530046 w 723149"/>
                  <a:gd name="connsiteY24" fmla="*/ 668992 h 960998"/>
                  <a:gd name="connsiteX25" fmla="*/ 542776 w 723149"/>
                  <a:gd name="connsiteY25" fmla="*/ 611687 h 960998"/>
                  <a:gd name="connsiteX26" fmla="*/ 578852 w 723149"/>
                  <a:gd name="connsiteY26" fmla="*/ 601074 h 960998"/>
                  <a:gd name="connsiteX27" fmla="*/ 663735 w 723149"/>
                  <a:gd name="connsiteY27" fmla="*/ 505565 h 960998"/>
                  <a:gd name="connsiteX28" fmla="*/ 665855 w 723149"/>
                  <a:gd name="connsiteY28" fmla="*/ 471605 h 960998"/>
                  <a:gd name="connsiteX29" fmla="*/ 723150 w 723149"/>
                  <a:gd name="connsiteY29" fmla="*/ 384586 h 960998"/>
                  <a:gd name="connsiteX30" fmla="*/ 697687 w 723149"/>
                  <a:gd name="connsiteY30" fmla="*/ 246627 h 960998"/>
                  <a:gd name="connsiteX31" fmla="*/ 606439 w 723149"/>
                  <a:gd name="connsiteY31" fmla="*/ 267851 h 960998"/>
                  <a:gd name="connsiteX32" fmla="*/ 527921 w 723149"/>
                  <a:gd name="connsiteY32" fmla="*/ 229647 h 960998"/>
                  <a:gd name="connsiteX33" fmla="*/ 532166 w 723149"/>
                  <a:gd name="connsiteY33" fmla="*/ 70464 h 960998"/>
                  <a:gd name="connsiteX34" fmla="*/ 468259 w 723149"/>
                  <a:gd name="connsiteY34" fmla="*/ 1341 h 960998"/>
                  <a:gd name="connsiteX35" fmla="*/ 468259 w 723149"/>
                  <a:gd name="connsiteY35" fmla="*/ 1341 h 96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23149" h="960998">
                    <a:moveTo>
                      <a:pt x="470136" y="1"/>
                    </a:moveTo>
                    <a:lnTo>
                      <a:pt x="468985" y="823"/>
                    </a:lnTo>
                    <a:lnTo>
                      <a:pt x="478614" y="6622"/>
                    </a:lnTo>
                    <a:lnTo>
                      <a:pt x="470136" y="0"/>
                    </a:lnTo>
                    <a:lnTo>
                      <a:pt x="470136" y="0"/>
                    </a:lnTo>
                    <a:close/>
                    <a:moveTo>
                      <a:pt x="468259" y="1341"/>
                    </a:moveTo>
                    <a:lnTo>
                      <a:pt x="403973" y="47269"/>
                    </a:lnTo>
                    <a:lnTo>
                      <a:pt x="165315" y="439594"/>
                    </a:lnTo>
                    <a:lnTo>
                      <a:pt x="32990" y="517587"/>
                    </a:lnTo>
                    <a:lnTo>
                      <a:pt x="47167" y="583762"/>
                    </a:lnTo>
                    <a:lnTo>
                      <a:pt x="0" y="653652"/>
                    </a:lnTo>
                    <a:lnTo>
                      <a:pt x="149686" y="743233"/>
                    </a:lnTo>
                    <a:lnTo>
                      <a:pt x="73109" y="877824"/>
                    </a:lnTo>
                    <a:lnTo>
                      <a:pt x="237203" y="896870"/>
                    </a:lnTo>
                    <a:lnTo>
                      <a:pt x="344960" y="900882"/>
                    </a:lnTo>
                    <a:lnTo>
                      <a:pt x="391104" y="858743"/>
                    </a:lnTo>
                    <a:lnTo>
                      <a:pt x="512938" y="952798"/>
                    </a:lnTo>
                    <a:lnTo>
                      <a:pt x="573076" y="960998"/>
                    </a:lnTo>
                    <a:lnTo>
                      <a:pt x="582471" y="930528"/>
                    </a:lnTo>
                    <a:lnTo>
                      <a:pt x="583097" y="908829"/>
                    </a:lnTo>
                    <a:lnTo>
                      <a:pt x="651001" y="910952"/>
                    </a:lnTo>
                    <a:lnTo>
                      <a:pt x="657366" y="889727"/>
                    </a:lnTo>
                    <a:lnTo>
                      <a:pt x="566119" y="804830"/>
                    </a:lnTo>
                    <a:lnTo>
                      <a:pt x="559753" y="730543"/>
                    </a:lnTo>
                    <a:lnTo>
                      <a:pt x="530046" y="668992"/>
                    </a:lnTo>
                    <a:lnTo>
                      <a:pt x="542776" y="611687"/>
                    </a:lnTo>
                    <a:lnTo>
                      <a:pt x="578852" y="601074"/>
                    </a:lnTo>
                    <a:lnTo>
                      <a:pt x="663735" y="505565"/>
                    </a:lnTo>
                    <a:lnTo>
                      <a:pt x="665855" y="471605"/>
                    </a:lnTo>
                    <a:lnTo>
                      <a:pt x="723150" y="384586"/>
                    </a:lnTo>
                    <a:lnTo>
                      <a:pt x="697687" y="246627"/>
                    </a:lnTo>
                    <a:lnTo>
                      <a:pt x="606439" y="267851"/>
                    </a:lnTo>
                    <a:lnTo>
                      <a:pt x="527921" y="229647"/>
                    </a:lnTo>
                    <a:lnTo>
                      <a:pt x="532166" y="70464"/>
                    </a:lnTo>
                    <a:lnTo>
                      <a:pt x="468259" y="1341"/>
                    </a:lnTo>
                    <a:lnTo>
                      <a:pt x="468259" y="1341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40" name="Полилиния: фигура 292">
                <a:extLst>
                  <a:ext uri="{FF2B5EF4-FFF2-40B4-BE49-F238E27FC236}">
                    <a16:creationId xmlns:a16="http://schemas.microsoft.com/office/drawing/2014/main" id="{9A43D4A6-E35B-476F-B267-21DDA2ABF4E0}"/>
                  </a:ext>
                </a:extLst>
              </p:cNvPr>
              <p:cNvSpPr/>
              <p:nvPr/>
            </p:nvSpPr>
            <p:spPr>
              <a:xfrm>
                <a:off x="4029125" y="5537831"/>
                <a:ext cx="544997" cy="478310"/>
              </a:xfrm>
              <a:custGeom>
                <a:avLst/>
                <a:gdLst>
                  <a:gd name="connsiteX0" fmla="*/ 341427 w 1275743"/>
                  <a:gd name="connsiteY0" fmla="*/ 989704 h 1119642"/>
                  <a:gd name="connsiteX1" fmla="*/ 455915 w 1275743"/>
                  <a:gd name="connsiteY1" fmla="*/ 1098081 h 1119642"/>
                  <a:gd name="connsiteX2" fmla="*/ 511114 w 1275743"/>
                  <a:gd name="connsiteY2" fmla="*/ 1118529 h 1119642"/>
                  <a:gd name="connsiteX3" fmla="*/ 570405 w 1275743"/>
                  <a:gd name="connsiteY3" fmla="*/ 1063319 h 1119642"/>
                  <a:gd name="connsiteX4" fmla="*/ 525614 w 1275743"/>
                  <a:gd name="connsiteY4" fmla="*/ 977810 h 1119642"/>
                  <a:gd name="connsiteX5" fmla="*/ 545870 w 1275743"/>
                  <a:gd name="connsiteY5" fmla="*/ 914045 h 1119642"/>
                  <a:gd name="connsiteX6" fmla="*/ 617428 w 1275743"/>
                  <a:gd name="connsiteY6" fmla="*/ 873148 h 1119642"/>
                  <a:gd name="connsiteX7" fmla="*/ 668538 w 1275743"/>
                  <a:gd name="connsiteY7" fmla="*/ 887461 h 1119642"/>
                  <a:gd name="connsiteX8" fmla="*/ 713518 w 1275743"/>
                  <a:gd name="connsiteY8" fmla="*/ 926314 h 1119642"/>
                  <a:gd name="connsiteX9" fmla="*/ 838229 w 1275743"/>
                  <a:gd name="connsiteY9" fmla="*/ 879282 h 1119642"/>
                  <a:gd name="connsiteX10" fmla="*/ 895474 w 1275743"/>
                  <a:gd name="connsiteY10" fmla="*/ 713651 h 1119642"/>
                  <a:gd name="connsiteX11" fmla="*/ 1036541 w 1275743"/>
                  <a:gd name="connsiteY11" fmla="*/ 550063 h 1119642"/>
                  <a:gd name="connsiteX12" fmla="*/ 1028363 w 1275743"/>
                  <a:gd name="connsiteY12" fmla="*/ 488718 h 1119642"/>
                  <a:gd name="connsiteX13" fmla="*/ 1059031 w 1275743"/>
                  <a:gd name="connsiteY13" fmla="*/ 402833 h 1119642"/>
                  <a:gd name="connsiteX14" fmla="*/ 1101964 w 1275743"/>
                  <a:gd name="connsiteY14" fmla="*/ 398745 h 1119642"/>
                  <a:gd name="connsiteX15" fmla="*/ 1148986 w 1275743"/>
                  <a:gd name="connsiteY15" fmla="*/ 431462 h 1119642"/>
                  <a:gd name="connsiteX16" fmla="*/ 1196008 w 1275743"/>
                  <a:gd name="connsiteY16" fmla="*/ 458045 h 1119642"/>
                  <a:gd name="connsiteX17" fmla="*/ 1234853 w 1275743"/>
                  <a:gd name="connsiteY17" fmla="*/ 433507 h 1119642"/>
                  <a:gd name="connsiteX18" fmla="*/ 1275743 w 1275743"/>
                  <a:gd name="connsiteY18" fmla="*/ 280144 h 1119642"/>
                  <a:gd name="connsiteX19" fmla="*/ 1009962 w 1275743"/>
                  <a:gd name="connsiteY19" fmla="*/ 212664 h 1119642"/>
                  <a:gd name="connsiteX20" fmla="*/ 789161 w 1275743"/>
                  <a:gd name="connsiteY20" fmla="*/ 53165 h 1119642"/>
                  <a:gd name="connsiteX21" fmla="*/ 509071 w 1275743"/>
                  <a:gd name="connsiteY21" fmla="*/ 0 h 1119642"/>
                  <a:gd name="connsiteX22" fmla="*/ 472269 w 1275743"/>
                  <a:gd name="connsiteY22" fmla="*/ 61345 h 1119642"/>
                  <a:gd name="connsiteX23" fmla="*/ 433425 w 1275743"/>
                  <a:gd name="connsiteY23" fmla="*/ 32718 h 1119642"/>
                  <a:gd name="connsiteX24" fmla="*/ 404804 w 1275743"/>
                  <a:gd name="connsiteY24" fmla="*/ 73614 h 1119642"/>
                  <a:gd name="connsiteX25" fmla="*/ 445695 w 1275743"/>
                  <a:gd name="connsiteY25" fmla="*/ 96107 h 1119642"/>
                  <a:gd name="connsiteX26" fmla="*/ 282136 w 1275743"/>
                  <a:gd name="connsiteY26" fmla="*/ 316950 h 1119642"/>
                  <a:gd name="connsiteX27" fmla="*/ 196269 w 1275743"/>
                  <a:gd name="connsiteY27" fmla="*/ 247426 h 1119642"/>
                  <a:gd name="connsiteX28" fmla="*/ 0 w 1275743"/>
                  <a:gd name="connsiteY28" fmla="*/ 519390 h 1119642"/>
                  <a:gd name="connsiteX29" fmla="*/ 351647 w 1275743"/>
                  <a:gd name="connsiteY29" fmla="*/ 772951 h 1119642"/>
                  <a:gd name="connsiteX30" fmla="*/ 425247 w 1275743"/>
                  <a:gd name="connsiteY30" fmla="*/ 789309 h 1119642"/>
                  <a:gd name="connsiteX31" fmla="*/ 341427 w 1275743"/>
                  <a:gd name="connsiteY31" fmla="*/ 989704 h 1119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275743" h="1119642">
                    <a:moveTo>
                      <a:pt x="341427" y="989704"/>
                    </a:moveTo>
                    <a:cubicBezTo>
                      <a:pt x="341427" y="989704"/>
                      <a:pt x="428338" y="1080930"/>
                      <a:pt x="455915" y="1098081"/>
                    </a:cubicBezTo>
                    <a:cubicBezTo>
                      <a:pt x="483491" y="1115233"/>
                      <a:pt x="490540" y="1122647"/>
                      <a:pt x="511114" y="1118529"/>
                    </a:cubicBezTo>
                    <a:cubicBezTo>
                      <a:pt x="531688" y="1114412"/>
                      <a:pt x="565921" y="1089572"/>
                      <a:pt x="570405" y="1063319"/>
                    </a:cubicBezTo>
                    <a:cubicBezTo>
                      <a:pt x="574891" y="1037066"/>
                      <a:pt x="527756" y="1002232"/>
                      <a:pt x="525614" y="977810"/>
                    </a:cubicBezTo>
                    <a:cubicBezTo>
                      <a:pt x="523473" y="953387"/>
                      <a:pt x="531795" y="931468"/>
                      <a:pt x="545870" y="914045"/>
                    </a:cubicBezTo>
                    <a:cubicBezTo>
                      <a:pt x="559945" y="896622"/>
                      <a:pt x="597257" y="875643"/>
                      <a:pt x="617428" y="873148"/>
                    </a:cubicBezTo>
                    <a:cubicBezTo>
                      <a:pt x="637599" y="870653"/>
                      <a:pt x="653670" y="879478"/>
                      <a:pt x="668538" y="887461"/>
                    </a:cubicBezTo>
                    <a:cubicBezTo>
                      <a:pt x="683407" y="895446"/>
                      <a:pt x="685056" y="921255"/>
                      <a:pt x="713518" y="926314"/>
                    </a:cubicBezTo>
                    <a:cubicBezTo>
                      <a:pt x="741980" y="931373"/>
                      <a:pt x="838229" y="879282"/>
                      <a:pt x="838229" y="879282"/>
                    </a:cubicBezTo>
                    <a:lnTo>
                      <a:pt x="895474" y="713651"/>
                    </a:lnTo>
                    <a:lnTo>
                      <a:pt x="1036541" y="550063"/>
                    </a:lnTo>
                    <a:cubicBezTo>
                      <a:pt x="1036541" y="550063"/>
                      <a:pt x="1025953" y="511553"/>
                      <a:pt x="1028363" y="488718"/>
                    </a:cubicBezTo>
                    <a:cubicBezTo>
                      <a:pt x="1030774" y="465881"/>
                      <a:pt x="1043132" y="415210"/>
                      <a:pt x="1059031" y="402833"/>
                    </a:cubicBezTo>
                    <a:cubicBezTo>
                      <a:pt x="1074929" y="390458"/>
                      <a:pt x="1087397" y="394924"/>
                      <a:pt x="1101964" y="398745"/>
                    </a:cubicBezTo>
                    <a:cubicBezTo>
                      <a:pt x="1116531" y="402566"/>
                      <a:pt x="1134851" y="422576"/>
                      <a:pt x="1148986" y="431462"/>
                    </a:cubicBezTo>
                    <a:cubicBezTo>
                      <a:pt x="1163121" y="440347"/>
                      <a:pt x="1196008" y="458045"/>
                      <a:pt x="1196008" y="458045"/>
                    </a:cubicBezTo>
                    <a:lnTo>
                      <a:pt x="1234853" y="433507"/>
                    </a:lnTo>
                    <a:lnTo>
                      <a:pt x="1275743" y="280144"/>
                    </a:lnTo>
                    <a:lnTo>
                      <a:pt x="1009962" y="212664"/>
                    </a:lnTo>
                    <a:lnTo>
                      <a:pt x="789161" y="53165"/>
                    </a:lnTo>
                    <a:lnTo>
                      <a:pt x="509071" y="0"/>
                    </a:lnTo>
                    <a:lnTo>
                      <a:pt x="472269" y="61345"/>
                    </a:lnTo>
                    <a:lnTo>
                      <a:pt x="433425" y="32718"/>
                    </a:lnTo>
                    <a:lnTo>
                      <a:pt x="404804" y="73614"/>
                    </a:lnTo>
                    <a:lnTo>
                      <a:pt x="445695" y="96107"/>
                    </a:lnTo>
                    <a:lnTo>
                      <a:pt x="282136" y="316950"/>
                    </a:lnTo>
                    <a:lnTo>
                      <a:pt x="196269" y="247426"/>
                    </a:lnTo>
                    <a:lnTo>
                      <a:pt x="0" y="519390"/>
                    </a:lnTo>
                    <a:lnTo>
                      <a:pt x="351647" y="772951"/>
                    </a:lnTo>
                    <a:lnTo>
                      <a:pt x="425247" y="789309"/>
                    </a:lnTo>
                    <a:lnTo>
                      <a:pt x="341427" y="989704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41" name="Полилиния: фигура 293">
                <a:extLst>
                  <a:ext uri="{FF2B5EF4-FFF2-40B4-BE49-F238E27FC236}">
                    <a16:creationId xmlns:a16="http://schemas.microsoft.com/office/drawing/2014/main" id="{107F7B5C-5E5F-4BAC-8FB2-4CB68C2D62B2}"/>
                  </a:ext>
                </a:extLst>
              </p:cNvPr>
              <p:cNvSpPr/>
              <p:nvPr/>
            </p:nvSpPr>
            <p:spPr>
              <a:xfrm>
                <a:off x="4366254" y="5204133"/>
                <a:ext cx="378178" cy="450754"/>
              </a:xfrm>
              <a:custGeom>
                <a:avLst/>
                <a:gdLst>
                  <a:gd name="connsiteX0" fmla="*/ 0 w 885251"/>
                  <a:gd name="connsiteY0" fmla="*/ 828162 h 1055139"/>
                  <a:gd name="connsiteX1" fmla="*/ 220801 w 885251"/>
                  <a:gd name="connsiteY1" fmla="*/ 999928 h 1055139"/>
                  <a:gd name="connsiteX2" fmla="*/ 482493 w 885251"/>
                  <a:gd name="connsiteY2" fmla="*/ 1055139 h 1055139"/>
                  <a:gd name="connsiteX3" fmla="*/ 613340 w 885251"/>
                  <a:gd name="connsiteY3" fmla="*/ 791354 h 1055139"/>
                  <a:gd name="connsiteX4" fmla="*/ 815739 w 885251"/>
                  <a:gd name="connsiteY4" fmla="*/ 494852 h 1055139"/>
                  <a:gd name="connsiteX5" fmla="*/ 885252 w 885251"/>
                  <a:gd name="connsiteY5" fmla="*/ 366027 h 1055139"/>
                  <a:gd name="connsiteX6" fmla="*/ 419117 w 885251"/>
                  <a:gd name="connsiteY6" fmla="*/ 87929 h 1055139"/>
                  <a:gd name="connsiteX7" fmla="*/ 331204 w 885251"/>
                  <a:gd name="connsiteY7" fmla="*/ 0 h 1055139"/>
                  <a:gd name="connsiteX8" fmla="*/ 147204 w 885251"/>
                  <a:gd name="connsiteY8" fmla="*/ 251516 h 1055139"/>
                  <a:gd name="connsiteX9" fmla="*/ 299592 w 885251"/>
                  <a:gd name="connsiteY9" fmla="*/ 353522 h 1055139"/>
                  <a:gd name="connsiteX10" fmla="*/ 0 w 885251"/>
                  <a:gd name="connsiteY10" fmla="*/ 828162 h 1055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5251" h="1055139">
                    <a:moveTo>
                      <a:pt x="0" y="828162"/>
                    </a:moveTo>
                    <a:lnTo>
                      <a:pt x="220801" y="999928"/>
                    </a:lnTo>
                    <a:lnTo>
                      <a:pt x="482493" y="1055139"/>
                    </a:lnTo>
                    <a:lnTo>
                      <a:pt x="613340" y="791354"/>
                    </a:lnTo>
                    <a:lnTo>
                      <a:pt x="815739" y="494852"/>
                    </a:lnTo>
                    <a:lnTo>
                      <a:pt x="885252" y="366027"/>
                    </a:lnTo>
                    <a:lnTo>
                      <a:pt x="419117" y="87929"/>
                    </a:lnTo>
                    <a:lnTo>
                      <a:pt x="331204" y="0"/>
                    </a:lnTo>
                    <a:lnTo>
                      <a:pt x="147204" y="251516"/>
                    </a:lnTo>
                    <a:lnTo>
                      <a:pt x="299592" y="353522"/>
                    </a:lnTo>
                    <a:lnTo>
                      <a:pt x="0" y="828162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42" name="Полилиния: фигура 294">
                <a:extLst>
                  <a:ext uri="{FF2B5EF4-FFF2-40B4-BE49-F238E27FC236}">
                    <a16:creationId xmlns:a16="http://schemas.microsoft.com/office/drawing/2014/main" id="{6885C7D5-594D-4B55-B874-CB1F39E7B0AF}"/>
                  </a:ext>
                </a:extLst>
              </p:cNvPr>
              <p:cNvSpPr/>
              <p:nvPr/>
            </p:nvSpPr>
            <p:spPr>
              <a:xfrm>
                <a:off x="4463227" y="4823438"/>
                <a:ext cx="412680" cy="497323"/>
              </a:xfrm>
              <a:custGeom>
                <a:avLst/>
                <a:gdLst>
                  <a:gd name="connsiteX0" fmla="*/ 529079 w 966012"/>
                  <a:gd name="connsiteY0" fmla="*/ 1028091 h 1164147"/>
                  <a:gd name="connsiteX1" fmla="*/ 541501 w 966012"/>
                  <a:gd name="connsiteY1" fmla="*/ 1096849 h 1164147"/>
                  <a:gd name="connsiteX2" fmla="*/ 496079 w 966012"/>
                  <a:gd name="connsiteY2" fmla="*/ 1164148 h 1164147"/>
                  <a:gd name="connsiteX3" fmla="*/ 193627 w 966012"/>
                  <a:gd name="connsiteY3" fmla="*/ 982252 h 1164147"/>
                  <a:gd name="connsiteX4" fmla="*/ 57967 w 966012"/>
                  <a:gd name="connsiteY4" fmla="*/ 846568 h 1164147"/>
                  <a:gd name="connsiteX5" fmla="*/ 19639 w 966012"/>
                  <a:gd name="connsiteY5" fmla="*/ 804543 h 1164147"/>
                  <a:gd name="connsiteX6" fmla="*/ 10504 w 966012"/>
                  <a:gd name="connsiteY6" fmla="*/ 760845 h 1164147"/>
                  <a:gd name="connsiteX7" fmla="*/ 179030 w 966012"/>
                  <a:gd name="connsiteY7" fmla="*/ 503707 h 1164147"/>
                  <a:gd name="connsiteX8" fmla="*/ 677945 w 966012"/>
                  <a:gd name="connsiteY8" fmla="*/ 0 h 1164147"/>
                  <a:gd name="connsiteX9" fmla="*/ 883076 w 966012"/>
                  <a:gd name="connsiteY9" fmla="*/ 406612 h 1164147"/>
                  <a:gd name="connsiteX10" fmla="*/ 966012 w 966012"/>
                  <a:gd name="connsiteY10" fmla="*/ 513654 h 1164147"/>
                  <a:gd name="connsiteX11" fmla="*/ 918613 w 966012"/>
                  <a:gd name="connsiteY11" fmla="*/ 544518 h 1164147"/>
                  <a:gd name="connsiteX12" fmla="*/ 859484 w 966012"/>
                  <a:gd name="connsiteY12" fmla="*/ 624469 h 1164147"/>
                  <a:gd name="connsiteX13" fmla="*/ 661390 w 966012"/>
                  <a:gd name="connsiteY13" fmla="*/ 950090 h 1164147"/>
                  <a:gd name="connsiteX14" fmla="*/ 529079 w 966012"/>
                  <a:gd name="connsiteY14" fmla="*/ 1028091 h 1164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66012" h="1164147">
                    <a:moveTo>
                      <a:pt x="529079" y="1028091"/>
                    </a:moveTo>
                    <a:cubicBezTo>
                      <a:pt x="532378" y="1050847"/>
                      <a:pt x="542221" y="1074871"/>
                      <a:pt x="541501" y="1096849"/>
                    </a:cubicBezTo>
                    <a:cubicBezTo>
                      <a:pt x="526360" y="1119282"/>
                      <a:pt x="511219" y="1141715"/>
                      <a:pt x="496079" y="1164148"/>
                    </a:cubicBezTo>
                    <a:cubicBezTo>
                      <a:pt x="395421" y="1103313"/>
                      <a:pt x="293498" y="1044097"/>
                      <a:pt x="193627" y="982252"/>
                    </a:cubicBezTo>
                    <a:cubicBezTo>
                      <a:pt x="148407" y="937024"/>
                      <a:pt x="103188" y="891796"/>
                      <a:pt x="57967" y="846568"/>
                    </a:cubicBezTo>
                    <a:cubicBezTo>
                      <a:pt x="51781" y="831798"/>
                      <a:pt x="31330" y="818677"/>
                      <a:pt x="19639" y="804543"/>
                    </a:cubicBezTo>
                    <a:cubicBezTo>
                      <a:pt x="2726" y="791434"/>
                      <a:pt x="-9820" y="777866"/>
                      <a:pt x="10504" y="760845"/>
                    </a:cubicBezTo>
                    <a:cubicBezTo>
                      <a:pt x="67012" y="675401"/>
                      <a:pt x="120866" y="587817"/>
                      <a:pt x="179030" y="503707"/>
                    </a:cubicBezTo>
                    <a:cubicBezTo>
                      <a:pt x="345335" y="335805"/>
                      <a:pt x="511640" y="167902"/>
                      <a:pt x="677945" y="0"/>
                    </a:cubicBezTo>
                    <a:cubicBezTo>
                      <a:pt x="746496" y="135427"/>
                      <a:pt x="813656" y="271736"/>
                      <a:pt x="883076" y="406612"/>
                    </a:cubicBezTo>
                    <a:cubicBezTo>
                      <a:pt x="910480" y="442342"/>
                      <a:pt x="939783" y="477679"/>
                      <a:pt x="966012" y="513654"/>
                    </a:cubicBezTo>
                    <a:cubicBezTo>
                      <a:pt x="950880" y="517484"/>
                      <a:pt x="934302" y="535303"/>
                      <a:pt x="918613" y="544518"/>
                    </a:cubicBezTo>
                    <a:cubicBezTo>
                      <a:pt x="888579" y="561575"/>
                      <a:pt x="879284" y="597902"/>
                      <a:pt x="859484" y="624469"/>
                    </a:cubicBezTo>
                    <a:cubicBezTo>
                      <a:pt x="793453" y="733008"/>
                      <a:pt x="727421" y="841549"/>
                      <a:pt x="661390" y="950090"/>
                    </a:cubicBezTo>
                    <a:cubicBezTo>
                      <a:pt x="617286" y="976090"/>
                      <a:pt x="573182" y="1002091"/>
                      <a:pt x="529079" y="1028091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43" name="Полилиния: фигура 295">
                <a:extLst>
                  <a:ext uri="{FF2B5EF4-FFF2-40B4-BE49-F238E27FC236}">
                    <a16:creationId xmlns:a16="http://schemas.microsoft.com/office/drawing/2014/main" id="{34157841-E0CE-40AB-911C-9553FC95BE14}"/>
                  </a:ext>
                </a:extLst>
              </p:cNvPr>
              <p:cNvSpPr/>
              <p:nvPr/>
            </p:nvSpPr>
            <p:spPr>
              <a:xfrm>
                <a:off x="4285503" y="4709349"/>
                <a:ext cx="468347" cy="490886"/>
              </a:xfrm>
              <a:custGeom>
                <a:avLst/>
                <a:gdLst>
                  <a:gd name="connsiteX0" fmla="*/ 1096318 w 1096318"/>
                  <a:gd name="connsiteY0" fmla="*/ 267066 h 1149078"/>
                  <a:gd name="connsiteX1" fmla="*/ 973444 w 1096318"/>
                  <a:gd name="connsiteY1" fmla="*/ 96900 h 1149078"/>
                  <a:gd name="connsiteX2" fmla="*/ 890743 w 1096318"/>
                  <a:gd name="connsiteY2" fmla="*/ 0 h 1149078"/>
                  <a:gd name="connsiteX3" fmla="*/ 548731 w 1096318"/>
                  <a:gd name="connsiteY3" fmla="*/ 130996 h 1149078"/>
                  <a:gd name="connsiteX4" fmla="*/ 95528 w 1096318"/>
                  <a:gd name="connsiteY4" fmla="*/ 724036 h 1149078"/>
                  <a:gd name="connsiteX5" fmla="*/ 0 w 1096318"/>
                  <a:gd name="connsiteY5" fmla="*/ 831449 h 1149078"/>
                  <a:gd name="connsiteX6" fmla="*/ 185643 w 1096318"/>
                  <a:gd name="connsiteY6" fmla="*/ 1023662 h 1149078"/>
                  <a:gd name="connsiteX7" fmla="*/ 338897 w 1096318"/>
                  <a:gd name="connsiteY7" fmla="*/ 1149078 h 1149078"/>
                  <a:gd name="connsiteX8" fmla="*/ 412695 w 1096318"/>
                  <a:gd name="connsiteY8" fmla="*/ 1048642 h 1149078"/>
                  <a:gd name="connsiteX9" fmla="*/ 412915 w 1096318"/>
                  <a:gd name="connsiteY9" fmla="*/ 1048860 h 1149078"/>
                  <a:gd name="connsiteX10" fmla="*/ 590645 w 1096318"/>
                  <a:gd name="connsiteY10" fmla="*/ 775198 h 1149078"/>
                  <a:gd name="connsiteX11" fmla="*/ 1093953 w 1096318"/>
                  <a:gd name="connsiteY11" fmla="*/ 267066 h 1149078"/>
                  <a:gd name="connsiteX12" fmla="*/ 1096018 w 1096318"/>
                  <a:gd name="connsiteY12" fmla="*/ 271168 h 1149078"/>
                  <a:gd name="connsiteX13" fmla="*/ 1096318 w 1096318"/>
                  <a:gd name="connsiteY13" fmla="*/ 267066 h 1149078"/>
                  <a:gd name="connsiteX14" fmla="*/ 1096318 w 1096318"/>
                  <a:gd name="connsiteY14" fmla="*/ 267066 h 1149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6318" h="1149078">
                    <a:moveTo>
                      <a:pt x="1096318" y="267066"/>
                    </a:moveTo>
                    <a:lnTo>
                      <a:pt x="973444" y="96900"/>
                    </a:lnTo>
                    <a:lnTo>
                      <a:pt x="890743" y="0"/>
                    </a:lnTo>
                    <a:cubicBezTo>
                      <a:pt x="776626" y="76045"/>
                      <a:pt x="662847" y="117880"/>
                      <a:pt x="548731" y="130996"/>
                    </a:cubicBezTo>
                    <a:lnTo>
                      <a:pt x="95528" y="724036"/>
                    </a:lnTo>
                    <a:lnTo>
                      <a:pt x="0" y="831449"/>
                    </a:lnTo>
                    <a:lnTo>
                      <a:pt x="185643" y="1023662"/>
                    </a:lnTo>
                    <a:lnTo>
                      <a:pt x="338897" y="1149078"/>
                    </a:lnTo>
                    <a:lnTo>
                      <a:pt x="412695" y="1048642"/>
                    </a:lnTo>
                    <a:lnTo>
                      <a:pt x="412915" y="1048860"/>
                    </a:lnTo>
                    <a:lnTo>
                      <a:pt x="590645" y="775198"/>
                    </a:lnTo>
                    <a:lnTo>
                      <a:pt x="1093953" y="267066"/>
                    </a:lnTo>
                    <a:lnTo>
                      <a:pt x="1096018" y="271168"/>
                    </a:lnTo>
                    <a:lnTo>
                      <a:pt x="1096318" y="267066"/>
                    </a:lnTo>
                    <a:lnTo>
                      <a:pt x="1096318" y="267066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</p:grpSp>
        <p:sp>
          <p:nvSpPr>
            <p:cNvPr id="130" name="Полилиния: фигура 171">
              <a:extLst>
                <a:ext uri="{FF2B5EF4-FFF2-40B4-BE49-F238E27FC236}">
                  <a16:creationId xmlns:a16="http://schemas.microsoft.com/office/drawing/2014/main" id="{4C4F1B63-D184-4D47-AF26-5AA6E31D8C43}"/>
                </a:ext>
              </a:extLst>
            </p:cNvPr>
            <p:cNvSpPr/>
            <p:nvPr/>
          </p:nvSpPr>
          <p:spPr>
            <a:xfrm>
              <a:off x="790147" y="1212192"/>
              <a:ext cx="2267" cy="5078"/>
            </a:xfrm>
            <a:custGeom>
              <a:avLst/>
              <a:gdLst>
                <a:gd name="connsiteX0" fmla="*/ 0 w 7403"/>
                <a:gd name="connsiteY0" fmla="*/ 0 h 16586"/>
                <a:gd name="connsiteX1" fmla="*/ 3261 w 7403"/>
                <a:gd name="connsiteY1" fmla="*/ 3965 h 16586"/>
                <a:gd name="connsiteX2" fmla="*/ 3261 w 7403"/>
                <a:gd name="connsiteY2" fmla="*/ 4341 h 16586"/>
                <a:gd name="connsiteX3" fmla="*/ 5333 w 7403"/>
                <a:gd name="connsiteY3" fmla="*/ 8044 h 16586"/>
                <a:gd name="connsiteX4" fmla="*/ 6964 w 7403"/>
                <a:gd name="connsiteY4" fmla="*/ 10933 h 16586"/>
                <a:gd name="connsiteX5" fmla="*/ 7403 w 7403"/>
                <a:gd name="connsiteY5" fmla="*/ 11749 h 16586"/>
                <a:gd name="connsiteX6" fmla="*/ 6964 w 7403"/>
                <a:gd name="connsiteY6" fmla="*/ 12188 h 16586"/>
                <a:gd name="connsiteX7" fmla="*/ 984 w 7403"/>
                <a:gd name="connsiteY7" fmla="*/ 16586 h 16586"/>
                <a:gd name="connsiteX8" fmla="*/ 0 w 7403"/>
                <a:gd name="connsiteY8" fmla="*/ 0 h 1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03" h="16586">
                  <a:moveTo>
                    <a:pt x="0" y="0"/>
                  </a:moveTo>
                  <a:lnTo>
                    <a:pt x="3261" y="3965"/>
                  </a:lnTo>
                  <a:lnTo>
                    <a:pt x="3261" y="4341"/>
                  </a:lnTo>
                  <a:lnTo>
                    <a:pt x="5333" y="8044"/>
                  </a:lnTo>
                  <a:lnTo>
                    <a:pt x="6964" y="10933"/>
                  </a:lnTo>
                  <a:lnTo>
                    <a:pt x="7403" y="11749"/>
                  </a:lnTo>
                  <a:lnTo>
                    <a:pt x="6964" y="12188"/>
                  </a:lnTo>
                  <a:lnTo>
                    <a:pt x="984" y="165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862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85" b="0" i="0" u="none" strike="noStrike" kern="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grpSp>
          <p:nvGrpSpPr>
            <p:cNvPr id="131" name="Группа 130">
              <a:extLst>
                <a:ext uri="{FF2B5EF4-FFF2-40B4-BE49-F238E27FC236}">
                  <a16:creationId xmlns:a16="http://schemas.microsoft.com/office/drawing/2014/main" id="{59E3C2A6-9B15-47AE-95AE-7C46BE4DEA63}"/>
                </a:ext>
              </a:extLst>
            </p:cNvPr>
            <p:cNvGrpSpPr/>
            <p:nvPr/>
          </p:nvGrpSpPr>
          <p:grpSpPr>
            <a:xfrm>
              <a:off x="1156955" y="1171069"/>
              <a:ext cx="507898" cy="421913"/>
              <a:chOff x="4148459" y="3465798"/>
              <a:chExt cx="1658762" cy="1377947"/>
            </a:xfrm>
            <a:solidFill>
              <a:schemeClr val="bg1"/>
            </a:solidFill>
          </p:grpSpPr>
          <p:sp>
            <p:nvSpPr>
              <p:cNvPr id="224" name="Полилиния: фигура 260">
                <a:extLst>
                  <a:ext uri="{FF2B5EF4-FFF2-40B4-BE49-F238E27FC236}">
                    <a16:creationId xmlns:a16="http://schemas.microsoft.com/office/drawing/2014/main" id="{D1F93683-1C04-4B9D-AA47-E3D1B494C0F3}"/>
                  </a:ext>
                </a:extLst>
              </p:cNvPr>
              <p:cNvSpPr/>
              <p:nvPr/>
            </p:nvSpPr>
            <p:spPr>
              <a:xfrm>
                <a:off x="4666774" y="3548347"/>
                <a:ext cx="479480" cy="675411"/>
              </a:xfrm>
              <a:custGeom>
                <a:avLst/>
                <a:gdLst>
                  <a:gd name="connsiteX0" fmla="*/ 865563 w 1122379"/>
                  <a:gd name="connsiteY0" fmla="*/ 1148814 h 1581019"/>
                  <a:gd name="connsiteX1" fmla="*/ 948968 w 1122379"/>
                  <a:gd name="connsiteY1" fmla="*/ 1138196 h 1581019"/>
                  <a:gd name="connsiteX2" fmla="*/ 964316 w 1122379"/>
                  <a:gd name="connsiteY2" fmla="*/ 1116708 h 1581019"/>
                  <a:gd name="connsiteX3" fmla="*/ 1007284 w 1122379"/>
                  <a:gd name="connsiteY3" fmla="*/ 1127452 h 1581019"/>
                  <a:gd name="connsiteX4" fmla="*/ 1010357 w 1122379"/>
                  <a:gd name="connsiteY4" fmla="*/ 1148940 h 1581019"/>
                  <a:gd name="connsiteX5" fmla="*/ 1122380 w 1122379"/>
                  <a:gd name="connsiteY5" fmla="*/ 1311639 h 1581019"/>
                  <a:gd name="connsiteX6" fmla="*/ 1077878 w 1122379"/>
                  <a:gd name="connsiteY6" fmla="*/ 1511175 h 1581019"/>
                  <a:gd name="connsiteX7" fmla="*/ 688145 w 1122379"/>
                  <a:gd name="connsiteY7" fmla="*/ 1581020 h 1581019"/>
                  <a:gd name="connsiteX8" fmla="*/ 655152 w 1122379"/>
                  <a:gd name="connsiteY8" fmla="*/ 1517104 h 1581019"/>
                  <a:gd name="connsiteX9" fmla="*/ 626265 w 1122379"/>
                  <a:gd name="connsiteY9" fmla="*/ 1490096 h 1581019"/>
                  <a:gd name="connsiteX10" fmla="*/ 660100 w 1122379"/>
                  <a:gd name="connsiteY10" fmla="*/ 1378523 h 1581019"/>
                  <a:gd name="connsiteX11" fmla="*/ 671358 w 1122379"/>
                  <a:gd name="connsiteY11" fmla="*/ 1356005 h 1581019"/>
                  <a:gd name="connsiteX12" fmla="*/ 671799 w 1122379"/>
                  <a:gd name="connsiteY12" fmla="*/ 1356672 h 1581019"/>
                  <a:gd name="connsiteX13" fmla="*/ 698374 w 1122379"/>
                  <a:gd name="connsiteY13" fmla="*/ 1301862 h 1581019"/>
                  <a:gd name="connsiteX14" fmla="*/ 565638 w 1122379"/>
                  <a:gd name="connsiteY14" fmla="*/ 1220931 h 1581019"/>
                  <a:gd name="connsiteX15" fmla="*/ 619393 w 1122379"/>
                  <a:gd name="connsiteY15" fmla="*/ 1150121 h 1581019"/>
                  <a:gd name="connsiteX16" fmla="*/ 547453 w 1122379"/>
                  <a:gd name="connsiteY16" fmla="*/ 1037411 h 1581019"/>
                  <a:gd name="connsiteX17" fmla="*/ 484852 w 1122379"/>
                  <a:gd name="connsiteY17" fmla="*/ 985963 h 1581019"/>
                  <a:gd name="connsiteX18" fmla="*/ 429896 w 1122379"/>
                  <a:gd name="connsiteY18" fmla="*/ 978579 h 1581019"/>
                  <a:gd name="connsiteX19" fmla="*/ 367713 w 1122379"/>
                  <a:gd name="connsiteY19" fmla="*/ 906128 h 1581019"/>
                  <a:gd name="connsiteX20" fmla="*/ 402390 w 1122379"/>
                  <a:gd name="connsiteY20" fmla="*/ 864043 h 1581019"/>
                  <a:gd name="connsiteX21" fmla="*/ 363280 w 1122379"/>
                  <a:gd name="connsiteY21" fmla="*/ 850416 h 1581019"/>
                  <a:gd name="connsiteX22" fmla="*/ 112077 w 1122379"/>
                  <a:gd name="connsiteY22" fmla="*/ 600478 h 1581019"/>
                  <a:gd name="connsiteX23" fmla="*/ 32908 w 1122379"/>
                  <a:gd name="connsiteY23" fmla="*/ 649847 h 1581019"/>
                  <a:gd name="connsiteX24" fmla="*/ 0 w 1122379"/>
                  <a:gd name="connsiteY24" fmla="*/ 582096 h 1581019"/>
                  <a:gd name="connsiteX25" fmla="*/ 100094 w 1122379"/>
                  <a:gd name="connsiteY25" fmla="*/ 502778 h 1581019"/>
                  <a:gd name="connsiteX26" fmla="*/ 155237 w 1122379"/>
                  <a:gd name="connsiteY26" fmla="*/ 406336 h 1581019"/>
                  <a:gd name="connsiteX27" fmla="*/ 224048 w 1122379"/>
                  <a:gd name="connsiteY27" fmla="*/ 480 h 1581019"/>
                  <a:gd name="connsiteX28" fmla="*/ 435022 w 1122379"/>
                  <a:gd name="connsiteY28" fmla="*/ 0 h 1581019"/>
                  <a:gd name="connsiteX29" fmla="*/ 484289 w 1122379"/>
                  <a:gd name="connsiteY29" fmla="*/ 247186 h 1581019"/>
                  <a:gd name="connsiteX30" fmla="*/ 527420 w 1122379"/>
                  <a:gd name="connsiteY30" fmla="*/ 238766 h 1581019"/>
                  <a:gd name="connsiteX31" fmla="*/ 693415 w 1122379"/>
                  <a:gd name="connsiteY31" fmla="*/ 330304 h 1581019"/>
                  <a:gd name="connsiteX32" fmla="*/ 783869 w 1122379"/>
                  <a:gd name="connsiteY32" fmla="*/ 419301 h 1581019"/>
                  <a:gd name="connsiteX33" fmla="*/ 817125 w 1122379"/>
                  <a:gd name="connsiteY33" fmla="*/ 645199 h 1581019"/>
                  <a:gd name="connsiteX34" fmla="*/ 865492 w 1122379"/>
                  <a:gd name="connsiteY34" fmla="*/ 649553 h 1581019"/>
                  <a:gd name="connsiteX35" fmla="*/ 873868 w 1122379"/>
                  <a:gd name="connsiteY35" fmla="*/ 875892 h 1581019"/>
                  <a:gd name="connsiteX36" fmla="*/ 841193 w 1122379"/>
                  <a:gd name="connsiteY36" fmla="*/ 954359 h 1581019"/>
                  <a:gd name="connsiteX37" fmla="*/ 844659 w 1122379"/>
                  <a:gd name="connsiteY37" fmla="*/ 1073312 h 1581019"/>
                  <a:gd name="connsiteX38" fmla="*/ 866719 w 1122379"/>
                  <a:gd name="connsiteY38" fmla="*/ 1152431 h 1581019"/>
                  <a:gd name="connsiteX39" fmla="*/ 865563 w 1122379"/>
                  <a:gd name="connsiteY39" fmla="*/ 1148814 h 1581019"/>
                  <a:gd name="connsiteX40" fmla="*/ 865563 w 1122379"/>
                  <a:gd name="connsiteY40" fmla="*/ 1148814 h 1581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122379" h="1581019">
                    <a:moveTo>
                      <a:pt x="865563" y="1148814"/>
                    </a:moveTo>
                    <a:lnTo>
                      <a:pt x="948968" y="1138196"/>
                    </a:lnTo>
                    <a:lnTo>
                      <a:pt x="964316" y="1116708"/>
                    </a:lnTo>
                    <a:lnTo>
                      <a:pt x="1007284" y="1127452"/>
                    </a:lnTo>
                    <a:lnTo>
                      <a:pt x="1010357" y="1148940"/>
                    </a:lnTo>
                    <a:lnTo>
                      <a:pt x="1122380" y="1311639"/>
                    </a:lnTo>
                    <a:lnTo>
                      <a:pt x="1077878" y="1511175"/>
                    </a:lnTo>
                    <a:cubicBezTo>
                      <a:pt x="942233" y="1485104"/>
                      <a:pt x="815651" y="1517951"/>
                      <a:pt x="688145" y="1581020"/>
                    </a:cubicBezTo>
                    <a:lnTo>
                      <a:pt x="655152" y="1517104"/>
                    </a:lnTo>
                    <a:lnTo>
                      <a:pt x="626265" y="1490096"/>
                    </a:lnTo>
                    <a:lnTo>
                      <a:pt x="660100" y="1378523"/>
                    </a:lnTo>
                    <a:lnTo>
                      <a:pt x="671358" y="1356005"/>
                    </a:lnTo>
                    <a:lnTo>
                      <a:pt x="671799" y="1356672"/>
                    </a:lnTo>
                    <a:lnTo>
                      <a:pt x="698374" y="1301862"/>
                    </a:lnTo>
                    <a:lnTo>
                      <a:pt x="565638" y="1220931"/>
                    </a:lnTo>
                    <a:lnTo>
                      <a:pt x="619393" y="1150121"/>
                    </a:lnTo>
                    <a:lnTo>
                      <a:pt x="547453" y="1037411"/>
                    </a:lnTo>
                    <a:lnTo>
                      <a:pt x="484852" y="985963"/>
                    </a:lnTo>
                    <a:lnTo>
                      <a:pt x="429896" y="978579"/>
                    </a:lnTo>
                    <a:lnTo>
                      <a:pt x="367713" y="906128"/>
                    </a:lnTo>
                    <a:lnTo>
                      <a:pt x="402390" y="864043"/>
                    </a:lnTo>
                    <a:lnTo>
                      <a:pt x="363280" y="850416"/>
                    </a:lnTo>
                    <a:lnTo>
                      <a:pt x="112077" y="600478"/>
                    </a:lnTo>
                    <a:lnTo>
                      <a:pt x="32908" y="649847"/>
                    </a:lnTo>
                    <a:lnTo>
                      <a:pt x="0" y="582096"/>
                    </a:lnTo>
                    <a:lnTo>
                      <a:pt x="100094" y="502778"/>
                    </a:lnTo>
                    <a:lnTo>
                      <a:pt x="155237" y="406336"/>
                    </a:lnTo>
                    <a:lnTo>
                      <a:pt x="224048" y="480"/>
                    </a:lnTo>
                    <a:lnTo>
                      <a:pt x="435022" y="0"/>
                    </a:lnTo>
                    <a:lnTo>
                      <a:pt x="484289" y="247186"/>
                    </a:lnTo>
                    <a:lnTo>
                      <a:pt x="527420" y="238766"/>
                    </a:lnTo>
                    <a:lnTo>
                      <a:pt x="693415" y="330304"/>
                    </a:lnTo>
                    <a:lnTo>
                      <a:pt x="783869" y="419301"/>
                    </a:lnTo>
                    <a:lnTo>
                      <a:pt x="817125" y="645199"/>
                    </a:lnTo>
                    <a:lnTo>
                      <a:pt x="865492" y="649553"/>
                    </a:lnTo>
                    <a:lnTo>
                      <a:pt x="873868" y="875892"/>
                    </a:lnTo>
                    <a:lnTo>
                      <a:pt x="841193" y="954359"/>
                    </a:lnTo>
                    <a:lnTo>
                      <a:pt x="844659" y="1073312"/>
                    </a:lnTo>
                    <a:lnTo>
                      <a:pt x="866719" y="1152431"/>
                    </a:lnTo>
                    <a:lnTo>
                      <a:pt x="865563" y="1148814"/>
                    </a:lnTo>
                    <a:lnTo>
                      <a:pt x="865563" y="1148814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25" name="Полилиния: фигура 261">
                <a:extLst>
                  <a:ext uri="{FF2B5EF4-FFF2-40B4-BE49-F238E27FC236}">
                    <a16:creationId xmlns:a16="http://schemas.microsoft.com/office/drawing/2014/main" id="{7BA6DCD6-780E-4C6F-98A6-EC4A4C01AD65}"/>
                  </a:ext>
                </a:extLst>
              </p:cNvPr>
              <p:cNvSpPr/>
              <p:nvPr/>
            </p:nvSpPr>
            <p:spPr>
              <a:xfrm>
                <a:off x="4960173" y="3465798"/>
                <a:ext cx="276413" cy="573653"/>
              </a:xfrm>
              <a:custGeom>
                <a:avLst/>
                <a:gdLst>
                  <a:gd name="connsiteX0" fmla="*/ 320492 w 647034"/>
                  <a:gd name="connsiteY0" fmla="*/ 1220915 h 1342821"/>
                  <a:gd name="connsiteX1" fmla="*/ 351487 w 647034"/>
                  <a:gd name="connsiteY1" fmla="*/ 1244564 h 1342821"/>
                  <a:gd name="connsiteX2" fmla="*/ 353839 w 647034"/>
                  <a:gd name="connsiteY2" fmla="*/ 1293171 h 1342821"/>
                  <a:gd name="connsiteX3" fmla="*/ 311491 w 647034"/>
                  <a:gd name="connsiteY3" fmla="*/ 1318394 h 1342821"/>
                  <a:gd name="connsiteX4" fmla="*/ 265014 w 647034"/>
                  <a:gd name="connsiteY4" fmla="*/ 1327458 h 1342821"/>
                  <a:gd name="connsiteX5" fmla="*/ 210314 w 647034"/>
                  <a:gd name="connsiteY5" fmla="*/ 1338028 h 1342821"/>
                  <a:gd name="connsiteX6" fmla="*/ 174303 w 647034"/>
                  <a:gd name="connsiteY6" fmla="*/ 1328077 h 1342821"/>
                  <a:gd name="connsiteX7" fmla="*/ 154283 w 647034"/>
                  <a:gd name="connsiteY7" fmla="*/ 1231393 h 1342821"/>
                  <a:gd name="connsiteX8" fmla="*/ 154536 w 647034"/>
                  <a:gd name="connsiteY8" fmla="*/ 1135780 h 1342821"/>
                  <a:gd name="connsiteX9" fmla="*/ 182759 w 647034"/>
                  <a:gd name="connsiteY9" fmla="*/ 1064100 h 1342821"/>
                  <a:gd name="connsiteX10" fmla="*/ 173737 w 647034"/>
                  <a:gd name="connsiteY10" fmla="*/ 844339 h 1342821"/>
                  <a:gd name="connsiteX11" fmla="*/ 126086 w 647034"/>
                  <a:gd name="connsiteY11" fmla="*/ 835193 h 1342821"/>
                  <a:gd name="connsiteX12" fmla="*/ 96393 w 647034"/>
                  <a:gd name="connsiteY12" fmla="*/ 615355 h 1342821"/>
                  <a:gd name="connsiteX13" fmla="*/ 0 w 647034"/>
                  <a:gd name="connsiteY13" fmla="*/ 526618 h 1342821"/>
                  <a:gd name="connsiteX14" fmla="*/ 37211 w 647034"/>
                  <a:gd name="connsiteY14" fmla="*/ 500460 h 1342821"/>
                  <a:gd name="connsiteX15" fmla="*/ 68159 w 647034"/>
                  <a:gd name="connsiteY15" fmla="*/ 462845 h 1342821"/>
                  <a:gd name="connsiteX16" fmla="*/ 88967 w 647034"/>
                  <a:gd name="connsiteY16" fmla="*/ 367999 h 1342821"/>
                  <a:gd name="connsiteX17" fmla="*/ 80921 w 647034"/>
                  <a:gd name="connsiteY17" fmla="*/ 166645 h 1342821"/>
                  <a:gd name="connsiteX18" fmla="*/ 442912 w 647034"/>
                  <a:gd name="connsiteY18" fmla="*/ 206871 h 1342821"/>
                  <a:gd name="connsiteX19" fmla="*/ 443197 w 647034"/>
                  <a:gd name="connsiteY19" fmla="*/ 0 h 1342821"/>
                  <a:gd name="connsiteX20" fmla="*/ 523751 w 647034"/>
                  <a:gd name="connsiteY20" fmla="*/ 70651 h 1342821"/>
                  <a:gd name="connsiteX21" fmla="*/ 643397 w 647034"/>
                  <a:gd name="connsiteY21" fmla="*/ 142875 h 1342821"/>
                  <a:gd name="connsiteX22" fmla="*/ 607642 w 647034"/>
                  <a:gd name="connsiteY22" fmla="*/ 166554 h 1342821"/>
                  <a:gd name="connsiteX23" fmla="*/ 546073 w 647034"/>
                  <a:gd name="connsiteY23" fmla="*/ 184867 h 1342821"/>
                  <a:gd name="connsiteX24" fmla="*/ 590573 w 647034"/>
                  <a:gd name="connsiteY24" fmla="*/ 327610 h 1342821"/>
                  <a:gd name="connsiteX25" fmla="*/ 580507 w 647034"/>
                  <a:gd name="connsiteY25" fmla="*/ 362032 h 1342821"/>
                  <a:gd name="connsiteX26" fmla="*/ 641226 w 647034"/>
                  <a:gd name="connsiteY26" fmla="*/ 623845 h 1342821"/>
                  <a:gd name="connsiteX27" fmla="*/ 573704 w 647034"/>
                  <a:gd name="connsiteY27" fmla="*/ 631520 h 1342821"/>
                  <a:gd name="connsiteX28" fmla="*/ 490837 w 647034"/>
                  <a:gd name="connsiteY28" fmla="*/ 895520 h 1342821"/>
                  <a:gd name="connsiteX29" fmla="*/ 394145 w 647034"/>
                  <a:gd name="connsiteY29" fmla="*/ 875571 h 1342821"/>
                  <a:gd name="connsiteX30" fmla="*/ 379043 w 647034"/>
                  <a:gd name="connsiteY30" fmla="*/ 1094775 h 1342821"/>
                  <a:gd name="connsiteX31" fmla="*/ 320489 w 647034"/>
                  <a:gd name="connsiteY31" fmla="*/ 1220915 h 1342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47034" h="1342821">
                    <a:moveTo>
                      <a:pt x="320492" y="1220915"/>
                    </a:moveTo>
                    <a:cubicBezTo>
                      <a:pt x="336242" y="1225535"/>
                      <a:pt x="369067" y="1219868"/>
                      <a:pt x="351487" y="1244564"/>
                    </a:cubicBezTo>
                    <a:cubicBezTo>
                      <a:pt x="347960" y="1262148"/>
                      <a:pt x="328526" y="1284832"/>
                      <a:pt x="353839" y="1293171"/>
                    </a:cubicBezTo>
                    <a:cubicBezTo>
                      <a:pt x="347104" y="1300184"/>
                      <a:pt x="327208" y="1323767"/>
                      <a:pt x="311491" y="1318394"/>
                    </a:cubicBezTo>
                    <a:cubicBezTo>
                      <a:pt x="293161" y="1313718"/>
                      <a:pt x="272503" y="1302724"/>
                      <a:pt x="265014" y="1327458"/>
                    </a:cubicBezTo>
                    <a:cubicBezTo>
                      <a:pt x="250717" y="1337571"/>
                      <a:pt x="227927" y="1333468"/>
                      <a:pt x="210314" y="1338028"/>
                    </a:cubicBezTo>
                    <a:cubicBezTo>
                      <a:pt x="189731" y="1336287"/>
                      <a:pt x="174412" y="1355174"/>
                      <a:pt x="174303" y="1328077"/>
                    </a:cubicBezTo>
                    <a:cubicBezTo>
                      <a:pt x="164323" y="1296406"/>
                      <a:pt x="150766" y="1265339"/>
                      <a:pt x="154283" y="1231393"/>
                    </a:cubicBezTo>
                    <a:cubicBezTo>
                      <a:pt x="155265" y="1199697"/>
                      <a:pt x="149206" y="1166625"/>
                      <a:pt x="154536" y="1135780"/>
                    </a:cubicBezTo>
                    <a:cubicBezTo>
                      <a:pt x="163020" y="1111714"/>
                      <a:pt x="178797" y="1089009"/>
                      <a:pt x="182759" y="1064100"/>
                    </a:cubicBezTo>
                    <a:cubicBezTo>
                      <a:pt x="179752" y="990846"/>
                      <a:pt x="176745" y="917593"/>
                      <a:pt x="173737" y="844339"/>
                    </a:cubicBezTo>
                    <a:cubicBezTo>
                      <a:pt x="159387" y="839537"/>
                      <a:pt x="127516" y="854784"/>
                      <a:pt x="126086" y="835193"/>
                    </a:cubicBezTo>
                    <a:cubicBezTo>
                      <a:pt x="116189" y="761914"/>
                      <a:pt x="106291" y="688634"/>
                      <a:pt x="96393" y="615355"/>
                    </a:cubicBezTo>
                    <a:cubicBezTo>
                      <a:pt x="64656" y="585545"/>
                      <a:pt x="29868" y="557520"/>
                      <a:pt x="0" y="526618"/>
                    </a:cubicBezTo>
                    <a:cubicBezTo>
                      <a:pt x="9535" y="521041"/>
                      <a:pt x="12890" y="493161"/>
                      <a:pt x="37211" y="500460"/>
                    </a:cubicBezTo>
                    <a:cubicBezTo>
                      <a:pt x="61719" y="505095"/>
                      <a:pt x="61030" y="479238"/>
                      <a:pt x="68159" y="462845"/>
                    </a:cubicBezTo>
                    <a:cubicBezTo>
                      <a:pt x="77210" y="431539"/>
                      <a:pt x="95724" y="401622"/>
                      <a:pt x="88967" y="367999"/>
                    </a:cubicBezTo>
                    <a:cubicBezTo>
                      <a:pt x="86286" y="300881"/>
                      <a:pt x="83604" y="233763"/>
                      <a:pt x="80921" y="166645"/>
                    </a:cubicBezTo>
                    <a:cubicBezTo>
                      <a:pt x="201585" y="180054"/>
                      <a:pt x="322249" y="193463"/>
                      <a:pt x="442912" y="206871"/>
                    </a:cubicBezTo>
                    <a:cubicBezTo>
                      <a:pt x="443102" y="137919"/>
                      <a:pt x="442531" y="68927"/>
                      <a:pt x="443197" y="0"/>
                    </a:cubicBezTo>
                    <a:cubicBezTo>
                      <a:pt x="468359" y="25664"/>
                      <a:pt x="489653" y="56172"/>
                      <a:pt x="523751" y="70651"/>
                    </a:cubicBezTo>
                    <a:cubicBezTo>
                      <a:pt x="563185" y="95140"/>
                      <a:pt x="606157" y="116362"/>
                      <a:pt x="643397" y="142875"/>
                    </a:cubicBezTo>
                    <a:cubicBezTo>
                      <a:pt x="659214" y="163007"/>
                      <a:pt x="619016" y="158421"/>
                      <a:pt x="607642" y="166554"/>
                    </a:cubicBezTo>
                    <a:cubicBezTo>
                      <a:pt x="587117" y="172659"/>
                      <a:pt x="566596" y="178763"/>
                      <a:pt x="546073" y="184867"/>
                    </a:cubicBezTo>
                    <a:cubicBezTo>
                      <a:pt x="560907" y="232448"/>
                      <a:pt x="575741" y="280029"/>
                      <a:pt x="590573" y="327610"/>
                    </a:cubicBezTo>
                    <a:cubicBezTo>
                      <a:pt x="561083" y="316473"/>
                      <a:pt x="578705" y="346095"/>
                      <a:pt x="580507" y="362032"/>
                    </a:cubicBezTo>
                    <a:cubicBezTo>
                      <a:pt x="600746" y="449303"/>
                      <a:pt x="620987" y="536574"/>
                      <a:pt x="641226" y="623845"/>
                    </a:cubicBezTo>
                    <a:cubicBezTo>
                      <a:pt x="618720" y="626403"/>
                      <a:pt x="596211" y="628962"/>
                      <a:pt x="573704" y="631520"/>
                    </a:cubicBezTo>
                    <a:cubicBezTo>
                      <a:pt x="546082" y="719519"/>
                      <a:pt x="518458" y="807519"/>
                      <a:pt x="490837" y="895520"/>
                    </a:cubicBezTo>
                    <a:cubicBezTo>
                      <a:pt x="458607" y="888870"/>
                      <a:pt x="426376" y="882220"/>
                      <a:pt x="394145" y="875571"/>
                    </a:cubicBezTo>
                    <a:cubicBezTo>
                      <a:pt x="388738" y="948545"/>
                      <a:pt x="386282" y="1022268"/>
                      <a:pt x="379043" y="1094775"/>
                    </a:cubicBezTo>
                    <a:cubicBezTo>
                      <a:pt x="359524" y="1136822"/>
                      <a:pt x="340006" y="1178869"/>
                      <a:pt x="320489" y="1220915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26" name="Полилиния: фигура 262">
                <a:extLst>
                  <a:ext uri="{FF2B5EF4-FFF2-40B4-BE49-F238E27FC236}">
                    <a16:creationId xmlns:a16="http://schemas.microsoft.com/office/drawing/2014/main" id="{3BF39555-F78E-4BF6-9221-33AE4652CCA8}"/>
                  </a:ext>
                </a:extLst>
              </p:cNvPr>
              <p:cNvSpPr/>
              <p:nvPr/>
            </p:nvSpPr>
            <p:spPr>
              <a:xfrm>
                <a:off x="5127474" y="4106279"/>
                <a:ext cx="562724" cy="421704"/>
              </a:xfrm>
              <a:custGeom>
                <a:avLst/>
                <a:gdLst>
                  <a:gd name="connsiteX0" fmla="*/ 0 w 1317240"/>
                  <a:gd name="connsiteY0" fmla="*/ 202745 h 987136"/>
                  <a:gd name="connsiteX1" fmla="*/ 280295 w 1317240"/>
                  <a:gd name="connsiteY1" fmla="*/ 558874 h 987136"/>
                  <a:gd name="connsiteX2" fmla="*/ 344770 w 1317240"/>
                  <a:gd name="connsiteY2" fmla="*/ 803381 h 987136"/>
                  <a:gd name="connsiteX3" fmla="*/ 492520 w 1317240"/>
                  <a:gd name="connsiteY3" fmla="*/ 975342 h 987136"/>
                  <a:gd name="connsiteX4" fmla="*/ 604475 w 1317240"/>
                  <a:gd name="connsiteY4" fmla="*/ 967046 h 987136"/>
                  <a:gd name="connsiteX5" fmla="*/ 537383 w 1317240"/>
                  <a:gd name="connsiteY5" fmla="*/ 811248 h 987136"/>
                  <a:gd name="connsiteX6" fmla="*/ 633271 w 1317240"/>
                  <a:gd name="connsiteY6" fmla="*/ 779620 h 987136"/>
                  <a:gd name="connsiteX7" fmla="*/ 727910 w 1317240"/>
                  <a:gd name="connsiteY7" fmla="*/ 987136 h 987136"/>
                  <a:gd name="connsiteX8" fmla="*/ 885175 w 1317240"/>
                  <a:gd name="connsiteY8" fmla="*/ 895100 h 987136"/>
                  <a:gd name="connsiteX9" fmla="*/ 915738 w 1317240"/>
                  <a:gd name="connsiteY9" fmla="*/ 919747 h 987136"/>
                  <a:gd name="connsiteX10" fmla="*/ 929184 w 1317240"/>
                  <a:gd name="connsiteY10" fmla="*/ 872225 h 987136"/>
                  <a:gd name="connsiteX11" fmla="*/ 968010 w 1317240"/>
                  <a:gd name="connsiteY11" fmla="*/ 883987 h 987136"/>
                  <a:gd name="connsiteX12" fmla="*/ 985412 w 1317240"/>
                  <a:gd name="connsiteY12" fmla="*/ 818726 h 987136"/>
                  <a:gd name="connsiteX13" fmla="*/ 1009058 w 1317240"/>
                  <a:gd name="connsiteY13" fmla="*/ 820128 h 987136"/>
                  <a:gd name="connsiteX14" fmla="*/ 1013906 w 1317240"/>
                  <a:gd name="connsiteY14" fmla="*/ 717422 h 987136"/>
                  <a:gd name="connsiteX15" fmla="*/ 1180233 w 1317240"/>
                  <a:gd name="connsiteY15" fmla="*/ 867865 h 987136"/>
                  <a:gd name="connsiteX16" fmla="*/ 1204413 w 1317240"/>
                  <a:gd name="connsiteY16" fmla="*/ 878613 h 987136"/>
                  <a:gd name="connsiteX17" fmla="*/ 1317241 w 1317240"/>
                  <a:gd name="connsiteY17" fmla="*/ 623359 h 987136"/>
                  <a:gd name="connsiteX18" fmla="*/ 1306493 w 1317240"/>
                  <a:gd name="connsiteY18" fmla="*/ 540065 h 987136"/>
                  <a:gd name="connsiteX19" fmla="*/ 1258141 w 1317240"/>
                  <a:gd name="connsiteY19" fmla="*/ 446024 h 987136"/>
                  <a:gd name="connsiteX20" fmla="*/ 1225901 w 1317240"/>
                  <a:gd name="connsiteY20" fmla="*/ 400347 h 987136"/>
                  <a:gd name="connsiteX21" fmla="*/ 959950 w 1317240"/>
                  <a:gd name="connsiteY21" fmla="*/ 204203 h 987136"/>
                  <a:gd name="connsiteX22" fmla="*/ 753099 w 1317240"/>
                  <a:gd name="connsiteY22" fmla="*/ 131657 h 987136"/>
                  <a:gd name="connsiteX23" fmla="*/ 667135 w 1317240"/>
                  <a:gd name="connsiteY23" fmla="*/ 51050 h 987136"/>
                  <a:gd name="connsiteX24" fmla="*/ 629525 w 1317240"/>
                  <a:gd name="connsiteY24" fmla="*/ 75233 h 987136"/>
                  <a:gd name="connsiteX25" fmla="*/ 594604 w 1317240"/>
                  <a:gd name="connsiteY25" fmla="*/ 21495 h 987136"/>
                  <a:gd name="connsiteX26" fmla="*/ 479090 w 1317240"/>
                  <a:gd name="connsiteY26" fmla="*/ 0 h 987136"/>
                  <a:gd name="connsiteX27" fmla="*/ 86876 w 1317240"/>
                  <a:gd name="connsiteY27" fmla="*/ 18808 h 987136"/>
                  <a:gd name="connsiteX28" fmla="*/ 38432 w 1317240"/>
                  <a:gd name="connsiteY28" fmla="*/ 30437 h 987136"/>
                  <a:gd name="connsiteX29" fmla="*/ 0 w 1317240"/>
                  <a:gd name="connsiteY29" fmla="*/ 202745 h 987136"/>
                  <a:gd name="connsiteX30" fmla="*/ 0 w 1317240"/>
                  <a:gd name="connsiteY30" fmla="*/ 202745 h 987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317240" h="987136">
                    <a:moveTo>
                      <a:pt x="0" y="202745"/>
                    </a:moveTo>
                    <a:cubicBezTo>
                      <a:pt x="145474" y="243324"/>
                      <a:pt x="230928" y="371644"/>
                      <a:pt x="280295" y="558874"/>
                    </a:cubicBezTo>
                    <a:lnTo>
                      <a:pt x="344770" y="803381"/>
                    </a:lnTo>
                    <a:lnTo>
                      <a:pt x="492520" y="975342"/>
                    </a:lnTo>
                    <a:lnTo>
                      <a:pt x="604475" y="967046"/>
                    </a:lnTo>
                    <a:lnTo>
                      <a:pt x="537383" y="811248"/>
                    </a:lnTo>
                    <a:lnTo>
                      <a:pt x="633271" y="779620"/>
                    </a:lnTo>
                    <a:lnTo>
                      <a:pt x="727910" y="987136"/>
                    </a:lnTo>
                    <a:lnTo>
                      <a:pt x="885175" y="895100"/>
                    </a:lnTo>
                    <a:lnTo>
                      <a:pt x="915738" y="919747"/>
                    </a:lnTo>
                    <a:lnTo>
                      <a:pt x="929184" y="872225"/>
                    </a:lnTo>
                    <a:lnTo>
                      <a:pt x="968010" y="883987"/>
                    </a:lnTo>
                    <a:lnTo>
                      <a:pt x="985412" y="818726"/>
                    </a:lnTo>
                    <a:lnTo>
                      <a:pt x="1009058" y="820128"/>
                    </a:lnTo>
                    <a:lnTo>
                      <a:pt x="1013906" y="717422"/>
                    </a:lnTo>
                    <a:lnTo>
                      <a:pt x="1180233" y="867865"/>
                    </a:lnTo>
                    <a:lnTo>
                      <a:pt x="1204413" y="878613"/>
                    </a:lnTo>
                    <a:lnTo>
                      <a:pt x="1317241" y="623359"/>
                    </a:lnTo>
                    <a:lnTo>
                      <a:pt x="1306493" y="540065"/>
                    </a:lnTo>
                    <a:lnTo>
                      <a:pt x="1258141" y="446024"/>
                    </a:lnTo>
                    <a:lnTo>
                      <a:pt x="1225901" y="400347"/>
                    </a:lnTo>
                    <a:lnTo>
                      <a:pt x="959950" y="204203"/>
                    </a:lnTo>
                    <a:lnTo>
                      <a:pt x="753099" y="131657"/>
                    </a:lnTo>
                    <a:lnTo>
                      <a:pt x="667135" y="51050"/>
                    </a:lnTo>
                    <a:lnTo>
                      <a:pt x="629525" y="75233"/>
                    </a:lnTo>
                    <a:lnTo>
                      <a:pt x="594604" y="21495"/>
                    </a:lnTo>
                    <a:lnTo>
                      <a:pt x="479090" y="0"/>
                    </a:lnTo>
                    <a:cubicBezTo>
                      <a:pt x="305366" y="77921"/>
                      <a:pt x="174630" y="84193"/>
                      <a:pt x="86876" y="18808"/>
                    </a:cubicBezTo>
                    <a:lnTo>
                      <a:pt x="38432" y="30437"/>
                    </a:lnTo>
                    <a:lnTo>
                      <a:pt x="0" y="202745"/>
                    </a:lnTo>
                    <a:lnTo>
                      <a:pt x="0" y="202745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27" name="Полилиния: фигура 263">
                <a:extLst>
                  <a:ext uri="{FF2B5EF4-FFF2-40B4-BE49-F238E27FC236}">
                    <a16:creationId xmlns:a16="http://schemas.microsoft.com/office/drawing/2014/main" id="{63132ACA-99D6-43F7-A679-EE50555A1C23}"/>
                  </a:ext>
                </a:extLst>
              </p:cNvPr>
              <p:cNvSpPr/>
              <p:nvPr/>
            </p:nvSpPr>
            <p:spPr>
              <a:xfrm>
                <a:off x="4986317" y="4173886"/>
                <a:ext cx="324162" cy="442148"/>
              </a:xfrm>
              <a:custGeom>
                <a:avLst/>
                <a:gdLst>
                  <a:gd name="connsiteX0" fmla="*/ 758809 w 758809"/>
                  <a:gd name="connsiteY0" fmla="*/ 742447 h 1034991"/>
                  <a:gd name="connsiteX1" fmla="*/ 713739 w 758809"/>
                  <a:gd name="connsiteY1" fmla="*/ 774001 h 1034991"/>
                  <a:gd name="connsiteX2" fmla="*/ 602126 w 758809"/>
                  <a:gd name="connsiteY2" fmla="*/ 718183 h 1034991"/>
                  <a:gd name="connsiteX3" fmla="*/ 581566 w 758809"/>
                  <a:gd name="connsiteY3" fmla="*/ 768125 h 1034991"/>
                  <a:gd name="connsiteX4" fmla="*/ 563942 w 758809"/>
                  <a:gd name="connsiteY4" fmla="*/ 962016 h 1034991"/>
                  <a:gd name="connsiteX5" fmla="*/ 519883 w 758809"/>
                  <a:gd name="connsiteY5" fmla="*/ 967892 h 1034991"/>
                  <a:gd name="connsiteX6" fmla="*/ 420019 w 758809"/>
                  <a:gd name="connsiteY6" fmla="*/ 920888 h 1034991"/>
                  <a:gd name="connsiteX7" fmla="*/ 408270 w 758809"/>
                  <a:gd name="connsiteY7" fmla="*/ 976705 h 1034991"/>
                  <a:gd name="connsiteX8" fmla="*/ 349528 w 758809"/>
                  <a:gd name="connsiteY8" fmla="*/ 956141 h 1034991"/>
                  <a:gd name="connsiteX9" fmla="*/ 52810 w 758809"/>
                  <a:gd name="connsiteY9" fmla="*/ 1034991 h 1034991"/>
                  <a:gd name="connsiteX10" fmla="*/ 0 w 758809"/>
                  <a:gd name="connsiteY10" fmla="*/ 806316 h 1034991"/>
                  <a:gd name="connsiteX11" fmla="*/ 93992 w 758809"/>
                  <a:gd name="connsiteY11" fmla="*/ 788690 h 1034991"/>
                  <a:gd name="connsiteX12" fmla="*/ 91053 w 758809"/>
                  <a:gd name="connsiteY12" fmla="*/ 721121 h 1034991"/>
                  <a:gd name="connsiteX13" fmla="*/ 173296 w 758809"/>
                  <a:gd name="connsiteY13" fmla="*/ 694682 h 1034991"/>
                  <a:gd name="connsiteX14" fmla="*/ 187979 w 758809"/>
                  <a:gd name="connsiteY14" fmla="*/ 148260 h 1034991"/>
                  <a:gd name="connsiteX15" fmla="*/ 217354 w 758809"/>
                  <a:gd name="connsiteY15" fmla="*/ 142384 h 1034991"/>
                  <a:gd name="connsiteX16" fmla="*/ 198032 w 758809"/>
                  <a:gd name="connsiteY16" fmla="*/ 39320 h 1034991"/>
                  <a:gd name="connsiteX17" fmla="*/ 329891 w 758809"/>
                  <a:gd name="connsiteY17" fmla="*/ 46890 h 1034991"/>
                  <a:gd name="connsiteX18" fmla="*/ 340348 w 758809"/>
                  <a:gd name="connsiteY18" fmla="*/ 0 h 1034991"/>
                  <a:gd name="connsiteX19" fmla="*/ 330425 w 758809"/>
                  <a:gd name="connsiteY19" fmla="*/ 44494 h 1034991"/>
                  <a:gd name="connsiteX20" fmla="*/ 610720 w 758809"/>
                  <a:gd name="connsiteY20" fmla="*/ 400622 h 1034991"/>
                  <a:gd name="connsiteX21" fmla="*/ 675195 w 758809"/>
                  <a:gd name="connsiteY21" fmla="*/ 645129 h 1034991"/>
                  <a:gd name="connsiteX22" fmla="*/ 758809 w 758809"/>
                  <a:gd name="connsiteY22" fmla="*/ 742446 h 1034991"/>
                  <a:gd name="connsiteX23" fmla="*/ 758809 w 758809"/>
                  <a:gd name="connsiteY23" fmla="*/ 742447 h 1034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58809" h="1034991">
                    <a:moveTo>
                      <a:pt x="758809" y="742447"/>
                    </a:moveTo>
                    <a:lnTo>
                      <a:pt x="713739" y="774001"/>
                    </a:lnTo>
                    <a:lnTo>
                      <a:pt x="602126" y="718183"/>
                    </a:lnTo>
                    <a:lnTo>
                      <a:pt x="581566" y="768125"/>
                    </a:lnTo>
                    <a:lnTo>
                      <a:pt x="563942" y="962016"/>
                    </a:lnTo>
                    <a:lnTo>
                      <a:pt x="519883" y="967892"/>
                    </a:lnTo>
                    <a:lnTo>
                      <a:pt x="420019" y="920888"/>
                    </a:lnTo>
                    <a:lnTo>
                      <a:pt x="408270" y="976705"/>
                    </a:lnTo>
                    <a:lnTo>
                      <a:pt x="349528" y="956141"/>
                    </a:lnTo>
                    <a:lnTo>
                      <a:pt x="52810" y="1034991"/>
                    </a:lnTo>
                    <a:lnTo>
                      <a:pt x="0" y="806316"/>
                    </a:lnTo>
                    <a:lnTo>
                      <a:pt x="93992" y="788690"/>
                    </a:lnTo>
                    <a:lnTo>
                      <a:pt x="91053" y="721121"/>
                    </a:lnTo>
                    <a:lnTo>
                      <a:pt x="173296" y="694682"/>
                    </a:lnTo>
                    <a:lnTo>
                      <a:pt x="187979" y="148260"/>
                    </a:lnTo>
                    <a:lnTo>
                      <a:pt x="217354" y="142384"/>
                    </a:lnTo>
                    <a:lnTo>
                      <a:pt x="198032" y="39320"/>
                    </a:lnTo>
                    <a:cubicBezTo>
                      <a:pt x="241235" y="36103"/>
                      <a:pt x="285068" y="38276"/>
                      <a:pt x="329891" y="46890"/>
                    </a:cubicBezTo>
                    <a:lnTo>
                      <a:pt x="340348" y="0"/>
                    </a:lnTo>
                    <a:lnTo>
                      <a:pt x="330425" y="44494"/>
                    </a:lnTo>
                    <a:cubicBezTo>
                      <a:pt x="475895" y="85071"/>
                      <a:pt x="561347" y="213392"/>
                      <a:pt x="610720" y="400622"/>
                    </a:cubicBezTo>
                    <a:lnTo>
                      <a:pt x="675195" y="645129"/>
                    </a:lnTo>
                    <a:lnTo>
                      <a:pt x="758809" y="742446"/>
                    </a:lnTo>
                    <a:lnTo>
                      <a:pt x="758809" y="742447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28" name="Полилиния: фигура 264">
                <a:extLst>
                  <a:ext uri="{FF2B5EF4-FFF2-40B4-BE49-F238E27FC236}">
                    <a16:creationId xmlns:a16="http://schemas.microsoft.com/office/drawing/2014/main" id="{5D965FEA-510C-4516-8B0E-C5EBC03F9B2E}"/>
                  </a:ext>
                </a:extLst>
              </p:cNvPr>
              <p:cNvSpPr/>
              <p:nvPr/>
            </p:nvSpPr>
            <p:spPr>
              <a:xfrm>
                <a:off x="4651855" y="4190604"/>
                <a:ext cx="427313" cy="564940"/>
              </a:xfrm>
              <a:custGeom>
                <a:avLst/>
                <a:gdLst>
                  <a:gd name="connsiteX0" fmla="*/ 835458 w 1000264"/>
                  <a:gd name="connsiteY0" fmla="*/ 995878 h 1322425"/>
                  <a:gd name="connsiteX1" fmla="*/ 783530 w 1000264"/>
                  <a:gd name="connsiteY1" fmla="*/ 1010877 h 1322425"/>
                  <a:gd name="connsiteX2" fmla="*/ 774099 w 1000264"/>
                  <a:gd name="connsiteY2" fmla="*/ 981646 h 1322425"/>
                  <a:gd name="connsiteX3" fmla="*/ 683046 w 1000264"/>
                  <a:gd name="connsiteY3" fmla="*/ 964019 h 1322425"/>
                  <a:gd name="connsiteX4" fmla="*/ 671297 w 1000264"/>
                  <a:gd name="connsiteY4" fmla="*/ 1028650 h 1322425"/>
                  <a:gd name="connsiteX5" fmla="*/ 480381 w 1000264"/>
                  <a:gd name="connsiteY5" fmla="*/ 958145 h 1322425"/>
                  <a:gd name="connsiteX6" fmla="*/ 464684 w 1000264"/>
                  <a:gd name="connsiteY6" fmla="*/ 1003542 h 1322425"/>
                  <a:gd name="connsiteX7" fmla="*/ 428704 w 1000264"/>
                  <a:gd name="connsiteY7" fmla="*/ 984676 h 1322425"/>
                  <a:gd name="connsiteX8" fmla="*/ 336228 w 1000264"/>
                  <a:gd name="connsiteY8" fmla="*/ 1113708 h 1322425"/>
                  <a:gd name="connsiteX9" fmla="*/ 289460 w 1000264"/>
                  <a:gd name="connsiteY9" fmla="*/ 1178476 h 1322425"/>
                  <a:gd name="connsiteX10" fmla="*/ 248339 w 1000264"/>
                  <a:gd name="connsiteY10" fmla="*/ 1243106 h 1322425"/>
                  <a:gd name="connsiteX11" fmla="*/ 257154 w 1000264"/>
                  <a:gd name="connsiteY11" fmla="*/ 1260733 h 1322425"/>
                  <a:gd name="connsiteX12" fmla="*/ 204284 w 1000264"/>
                  <a:gd name="connsiteY12" fmla="*/ 1322426 h 1322425"/>
                  <a:gd name="connsiteX13" fmla="*/ 116311 w 1000264"/>
                  <a:gd name="connsiteY13" fmla="*/ 1311808 h 1322425"/>
                  <a:gd name="connsiteX14" fmla="*/ 115875 w 1000264"/>
                  <a:gd name="connsiteY14" fmla="*/ 1311203 h 1322425"/>
                  <a:gd name="connsiteX15" fmla="*/ 35599 w 1000264"/>
                  <a:gd name="connsiteY15" fmla="*/ 1217144 h 1322425"/>
                  <a:gd name="connsiteX16" fmla="*/ 35535 w 1000264"/>
                  <a:gd name="connsiteY16" fmla="*/ 1216668 h 1322425"/>
                  <a:gd name="connsiteX17" fmla="*/ 104063 w 1000264"/>
                  <a:gd name="connsiteY17" fmla="*/ 1167036 h 1322425"/>
                  <a:gd name="connsiteX18" fmla="*/ 308584 w 1000264"/>
                  <a:gd name="connsiteY18" fmla="*/ 861628 h 1322425"/>
                  <a:gd name="connsiteX19" fmla="*/ 413609 w 1000264"/>
                  <a:gd name="connsiteY19" fmla="*/ 625816 h 1322425"/>
                  <a:gd name="connsiteX20" fmla="*/ 449055 w 1000264"/>
                  <a:gd name="connsiteY20" fmla="*/ 552550 h 1322425"/>
                  <a:gd name="connsiteX21" fmla="*/ 505766 w 1000264"/>
                  <a:gd name="connsiteY21" fmla="*/ 472195 h 1322425"/>
                  <a:gd name="connsiteX22" fmla="*/ 576655 w 1000264"/>
                  <a:gd name="connsiteY22" fmla="*/ 410746 h 1322425"/>
                  <a:gd name="connsiteX23" fmla="*/ 606316 w 1000264"/>
                  <a:gd name="connsiteY23" fmla="*/ 367676 h 1322425"/>
                  <a:gd name="connsiteX24" fmla="*/ 645179 w 1000264"/>
                  <a:gd name="connsiteY24" fmla="*/ 214584 h 1322425"/>
                  <a:gd name="connsiteX25" fmla="*/ 672479 w 1000264"/>
                  <a:gd name="connsiteY25" fmla="*/ 127916 h 1322425"/>
                  <a:gd name="connsiteX26" fmla="*/ 723084 w 1000264"/>
                  <a:gd name="connsiteY26" fmla="*/ 77603 h 1322425"/>
                  <a:gd name="connsiteX27" fmla="*/ 980942 w 1000264"/>
                  <a:gd name="connsiteY27" fmla="*/ 195 h 1322425"/>
                  <a:gd name="connsiteX28" fmla="*/ 984096 w 1000264"/>
                  <a:gd name="connsiteY28" fmla="*/ 16302 h 1322425"/>
                  <a:gd name="connsiteX29" fmla="*/ 1000264 w 1000264"/>
                  <a:gd name="connsiteY29" fmla="*/ 103260 h 1322425"/>
                  <a:gd name="connsiteX30" fmla="*/ 970892 w 1000264"/>
                  <a:gd name="connsiteY30" fmla="*/ 109135 h 1322425"/>
                  <a:gd name="connsiteX31" fmla="*/ 956204 w 1000264"/>
                  <a:gd name="connsiteY31" fmla="*/ 655557 h 1322425"/>
                  <a:gd name="connsiteX32" fmla="*/ 873963 w 1000264"/>
                  <a:gd name="connsiteY32" fmla="*/ 681997 h 1322425"/>
                  <a:gd name="connsiteX33" fmla="*/ 876901 w 1000264"/>
                  <a:gd name="connsiteY33" fmla="*/ 749565 h 1322425"/>
                  <a:gd name="connsiteX34" fmla="*/ 782910 w 1000264"/>
                  <a:gd name="connsiteY34" fmla="*/ 767191 h 1322425"/>
                  <a:gd name="connsiteX35" fmla="*/ 835462 w 1000264"/>
                  <a:gd name="connsiteY35" fmla="*/ 995879 h 1322425"/>
                  <a:gd name="connsiteX36" fmla="*/ 835458 w 1000264"/>
                  <a:gd name="connsiteY36" fmla="*/ 995878 h 1322425"/>
                  <a:gd name="connsiteX37" fmla="*/ 0 w 1000264"/>
                  <a:gd name="connsiteY37" fmla="*/ 1235448 h 1322425"/>
                  <a:gd name="connsiteX38" fmla="*/ 0 w 1000264"/>
                  <a:gd name="connsiteY38" fmla="*/ 1235446 h 1322425"/>
                  <a:gd name="connsiteX39" fmla="*/ 1562 w 1000264"/>
                  <a:gd name="connsiteY39" fmla="*/ 1234495 h 1322425"/>
                  <a:gd name="connsiteX40" fmla="*/ 0 w 1000264"/>
                  <a:gd name="connsiteY40" fmla="*/ 1235448 h 1322425"/>
                  <a:gd name="connsiteX41" fmla="*/ 0 w 1000264"/>
                  <a:gd name="connsiteY41" fmla="*/ 1235448 h 1322425"/>
                  <a:gd name="connsiteX42" fmla="*/ 8783 w 1000264"/>
                  <a:gd name="connsiteY42" fmla="*/ 1230029 h 1322425"/>
                  <a:gd name="connsiteX43" fmla="*/ 8847 w 1000264"/>
                  <a:gd name="connsiteY43" fmla="*/ 1229998 h 1322425"/>
                  <a:gd name="connsiteX44" fmla="*/ 8783 w 1000264"/>
                  <a:gd name="connsiteY44" fmla="*/ 1230029 h 1322425"/>
                  <a:gd name="connsiteX45" fmla="*/ 10369 w 1000264"/>
                  <a:gd name="connsiteY45" fmla="*/ 1229039 h 1322425"/>
                  <a:gd name="connsiteX46" fmla="*/ 12444 w 1000264"/>
                  <a:gd name="connsiteY46" fmla="*/ 1227737 h 1322425"/>
                  <a:gd name="connsiteX47" fmla="*/ 10369 w 1000264"/>
                  <a:gd name="connsiteY47" fmla="*/ 1229039 h 1322425"/>
                  <a:gd name="connsiteX48" fmla="*/ 16586 w 1000264"/>
                  <a:gd name="connsiteY48" fmla="*/ 1225111 h 1322425"/>
                  <a:gd name="connsiteX49" fmla="*/ 17672 w 1000264"/>
                  <a:gd name="connsiteY49" fmla="*/ 1224419 h 1322425"/>
                  <a:gd name="connsiteX50" fmla="*/ 16586 w 1000264"/>
                  <a:gd name="connsiteY50" fmla="*/ 1225111 h 132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00264" h="1322425">
                    <a:moveTo>
                      <a:pt x="835458" y="995878"/>
                    </a:moveTo>
                    <a:lnTo>
                      <a:pt x="783530" y="1010877"/>
                    </a:lnTo>
                    <a:lnTo>
                      <a:pt x="774099" y="981646"/>
                    </a:lnTo>
                    <a:lnTo>
                      <a:pt x="683046" y="964019"/>
                    </a:lnTo>
                    <a:lnTo>
                      <a:pt x="671297" y="1028650"/>
                    </a:lnTo>
                    <a:lnTo>
                      <a:pt x="480381" y="958145"/>
                    </a:lnTo>
                    <a:lnTo>
                      <a:pt x="464684" y="1003542"/>
                    </a:lnTo>
                    <a:lnTo>
                      <a:pt x="428704" y="984676"/>
                    </a:lnTo>
                    <a:lnTo>
                      <a:pt x="336228" y="1113708"/>
                    </a:lnTo>
                    <a:lnTo>
                      <a:pt x="289460" y="1178476"/>
                    </a:lnTo>
                    <a:lnTo>
                      <a:pt x="248339" y="1243106"/>
                    </a:lnTo>
                    <a:lnTo>
                      <a:pt x="257154" y="1260733"/>
                    </a:lnTo>
                    <a:lnTo>
                      <a:pt x="204284" y="1322426"/>
                    </a:lnTo>
                    <a:lnTo>
                      <a:pt x="116311" y="1311808"/>
                    </a:lnTo>
                    <a:lnTo>
                      <a:pt x="115875" y="1311203"/>
                    </a:lnTo>
                    <a:lnTo>
                      <a:pt x="35599" y="1217144"/>
                    </a:lnTo>
                    <a:lnTo>
                      <a:pt x="35535" y="1216668"/>
                    </a:lnTo>
                    <a:lnTo>
                      <a:pt x="104063" y="1167036"/>
                    </a:lnTo>
                    <a:lnTo>
                      <a:pt x="308584" y="861628"/>
                    </a:lnTo>
                    <a:lnTo>
                      <a:pt x="413609" y="625816"/>
                    </a:lnTo>
                    <a:lnTo>
                      <a:pt x="449055" y="552550"/>
                    </a:lnTo>
                    <a:lnTo>
                      <a:pt x="505766" y="472195"/>
                    </a:lnTo>
                    <a:lnTo>
                      <a:pt x="576655" y="410746"/>
                    </a:lnTo>
                    <a:lnTo>
                      <a:pt x="606316" y="367676"/>
                    </a:lnTo>
                    <a:lnTo>
                      <a:pt x="645179" y="214584"/>
                    </a:lnTo>
                    <a:lnTo>
                      <a:pt x="672479" y="127916"/>
                    </a:lnTo>
                    <a:lnTo>
                      <a:pt x="723084" y="77603"/>
                    </a:lnTo>
                    <a:cubicBezTo>
                      <a:pt x="811623" y="33811"/>
                      <a:pt x="980315" y="-3009"/>
                      <a:pt x="980942" y="195"/>
                    </a:cubicBezTo>
                    <a:lnTo>
                      <a:pt x="984096" y="16302"/>
                    </a:lnTo>
                    <a:lnTo>
                      <a:pt x="1000264" y="103260"/>
                    </a:lnTo>
                    <a:lnTo>
                      <a:pt x="970892" y="109135"/>
                    </a:lnTo>
                    <a:lnTo>
                      <a:pt x="956204" y="655557"/>
                    </a:lnTo>
                    <a:lnTo>
                      <a:pt x="873963" y="681997"/>
                    </a:lnTo>
                    <a:lnTo>
                      <a:pt x="876901" y="749565"/>
                    </a:lnTo>
                    <a:lnTo>
                      <a:pt x="782910" y="767191"/>
                    </a:lnTo>
                    <a:lnTo>
                      <a:pt x="835462" y="995879"/>
                    </a:lnTo>
                    <a:lnTo>
                      <a:pt x="835458" y="995878"/>
                    </a:lnTo>
                    <a:close/>
                    <a:moveTo>
                      <a:pt x="0" y="1235448"/>
                    </a:moveTo>
                    <a:lnTo>
                      <a:pt x="0" y="1235446"/>
                    </a:lnTo>
                    <a:cubicBezTo>
                      <a:pt x="522" y="1235131"/>
                      <a:pt x="1041" y="1234813"/>
                      <a:pt x="1562" y="1234495"/>
                    </a:cubicBezTo>
                    <a:cubicBezTo>
                      <a:pt x="1041" y="1234814"/>
                      <a:pt x="522" y="1235131"/>
                      <a:pt x="0" y="1235448"/>
                    </a:cubicBezTo>
                    <a:lnTo>
                      <a:pt x="0" y="1235448"/>
                    </a:lnTo>
                    <a:close/>
                    <a:moveTo>
                      <a:pt x="8783" y="1230029"/>
                    </a:moveTo>
                    <a:cubicBezTo>
                      <a:pt x="8799" y="1230018"/>
                      <a:pt x="8815" y="1229998"/>
                      <a:pt x="8847" y="1229998"/>
                    </a:cubicBezTo>
                    <a:cubicBezTo>
                      <a:pt x="8831" y="1230009"/>
                      <a:pt x="8815" y="1230029"/>
                      <a:pt x="8783" y="1230029"/>
                    </a:cubicBezTo>
                    <a:close/>
                    <a:moveTo>
                      <a:pt x="10369" y="1229039"/>
                    </a:moveTo>
                    <a:cubicBezTo>
                      <a:pt x="11060" y="1228607"/>
                      <a:pt x="11753" y="1228173"/>
                      <a:pt x="12444" y="1227737"/>
                    </a:cubicBezTo>
                    <a:cubicBezTo>
                      <a:pt x="11752" y="1228173"/>
                      <a:pt x="11059" y="1228605"/>
                      <a:pt x="10369" y="1229039"/>
                    </a:cubicBezTo>
                    <a:close/>
                    <a:moveTo>
                      <a:pt x="16586" y="1225111"/>
                    </a:moveTo>
                    <a:cubicBezTo>
                      <a:pt x="16949" y="1224881"/>
                      <a:pt x="17311" y="1224650"/>
                      <a:pt x="17672" y="1224419"/>
                    </a:cubicBezTo>
                    <a:cubicBezTo>
                      <a:pt x="17311" y="1224650"/>
                      <a:pt x="16949" y="1224881"/>
                      <a:pt x="16586" y="1225111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29" name="Полилиния: фигура 265">
                <a:extLst>
                  <a:ext uri="{FF2B5EF4-FFF2-40B4-BE49-F238E27FC236}">
                    <a16:creationId xmlns:a16="http://schemas.microsoft.com/office/drawing/2014/main" id="{FD21FC31-832A-4C5B-B28F-9BCDB94AB7CB}"/>
                  </a:ext>
                </a:extLst>
              </p:cNvPr>
              <p:cNvSpPr/>
              <p:nvPr/>
            </p:nvSpPr>
            <p:spPr>
              <a:xfrm>
                <a:off x="5097087" y="3527668"/>
                <a:ext cx="492370" cy="502278"/>
              </a:xfrm>
              <a:custGeom>
                <a:avLst/>
                <a:gdLst>
                  <a:gd name="connsiteX0" fmla="*/ 590477 w 1152553"/>
                  <a:gd name="connsiteY0" fmla="*/ 201189 h 1175747"/>
                  <a:gd name="connsiteX1" fmla="*/ 435804 w 1152553"/>
                  <a:gd name="connsiteY1" fmla="*/ 142805 h 1175747"/>
                  <a:gd name="connsiteX2" fmla="*/ 385401 w 1152553"/>
                  <a:gd name="connsiteY2" fmla="*/ 110965 h 1175747"/>
                  <a:gd name="connsiteX3" fmla="*/ 345670 w 1152553"/>
                  <a:gd name="connsiteY3" fmla="*/ 45000 h 1175747"/>
                  <a:gd name="connsiteX4" fmla="*/ 324526 w 1152553"/>
                  <a:gd name="connsiteY4" fmla="*/ 1385 h 1175747"/>
                  <a:gd name="connsiteX5" fmla="*/ 276392 w 1152553"/>
                  <a:gd name="connsiteY5" fmla="*/ 24925 h 1175747"/>
                  <a:gd name="connsiteX6" fmla="*/ 228615 w 1152553"/>
                  <a:gd name="connsiteY6" fmla="*/ 49756 h 1175747"/>
                  <a:gd name="connsiteX7" fmla="*/ 270086 w 1152553"/>
                  <a:gd name="connsiteY7" fmla="*/ 182780 h 1175747"/>
                  <a:gd name="connsiteX8" fmla="*/ 261645 w 1152553"/>
                  <a:gd name="connsiteY8" fmla="*/ 224217 h 1175747"/>
                  <a:gd name="connsiteX9" fmla="*/ 320738 w 1152553"/>
                  <a:gd name="connsiteY9" fmla="*/ 479015 h 1175747"/>
                  <a:gd name="connsiteX10" fmla="*/ 253218 w 1152553"/>
                  <a:gd name="connsiteY10" fmla="*/ 486690 h 1175747"/>
                  <a:gd name="connsiteX11" fmla="*/ 170349 w 1152553"/>
                  <a:gd name="connsiteY11" fmla="*/ 750690 h 1175747"/>
                  <a:gd name="connsiteX12" fmla="*/ 73656 w 1152553"/>
                  <a:gd name="connsiteY12" fmla="*/ 730741 h 1175747"/>
                  <a:gd name="connsiteX13" fmla="*/ 58420 w 1152553"/>
                  <a:gd name="connsiteY13" fmla="*/ 950232 h 1175747"/>
                  <a:gd name="connsiteX14" fmla="*/ 0 w 1152553"/>
                  <a:gd name="connsiteY14" fmla="*/ 1076085 h 1175747"/>
                  <a:gd name="connsiteX15" fmla="*/ 29323 w 1152553"/>
                  <a:gd name="connsiteY15" fmla="*/ 1104759 h 1175747"/>
                  <a:gd name="connsiteX16" fmla="*/ 32559 w 1152553"/>
                  <a:gd name="connsiteY16" fmla="*/ 1151769 h 1175747"/>
                  <a:gd name="connsiteX17" fmla="*/ 21022 w 1152553"/>
                  <a:gd name="connsiteY17" fmla="*/ 1173073 h 1175747"/>
                  <a:gd name="connsiteX18" fmla="*/ 68651 w 1152553"/>
                  <a:gd name="connsiteY18" fmla="*/ 1143450 h 1175747"/>
                  <a:gd name="connsiteX19" fmla="*/ 167255 w 1152553"/>
                  <a:gd name="connsiteY19" fmla="*/ 1000580 h 1175747"/>
                  <a:gd name="connsiteX20" fmla="*/ 320660 w 1152553"/>
                  <a:gd name="connsiteY20" fmla="*/ 868649 h 1175747"/>
                  <a:gd name="connsiteX21" fmla="*/ 679260 w 1152553"/>
                  <a:gd name="connsiteY21" fmla="*/ 827154 h 1175747"/>
                  <a:gd name="connsiteX22" fmla="*/ 700241 w 1152553"/>
                  <a:gd name="connsiteY22" fmla="*/ 703464 h 1175747"/>
                  <a:gd name="connsiteX23" fmla="*/ 946050 w 1152553"/>
                  <a:gd name="connsiteY23" fmla="*/ 519084 h 1175747"/>
                  <a:gd name="connsiteX24" fmla="*/ 1010731 w 1152553"/>
                  <a:gd name="connsiteY24" fmla="*/ 567611 h 1175747"/>
                  <a:gd name="connsiteX25" fmla="*/ 1152553 w 1152553"/>
                  <a:gd name="connsiteY25" fmla="*/ 385601 h 1175747"/>
                  <a:gd name="connsiteX26" fmla="*/ 590477 w 1152553"/>
                  <a:gd name="connsiteY26" fmla="*/ 201189 h 1175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152553" h="1175747">
                    <a:moveTo>
                      <a:pt x="590477" y="201189"/>
                    </a:moveTo>
                    <a:cubicBezTo>
                      <a:pt x="538919" y="181728"/>
                      <a:pt x="487363" y="162266"/>
                      <a:pt x="435804" y="142805"/>
                    </a:cubicBezTo>
                    <a:cubicBezTo>
                      <a:pt x="423378" y="140487"/>
                      <a:pt x="401476" y="120199"/>
                      <a:pt x="385401" y="110965"/>
                    </a:cubicBezTo>
                    <a:cubicBezTo>
                      <a:pt x="362662" y="97159"/>
                      <a:pt x="359693" y="66316"/>
                      <a:pt x="345670" y="45000"/>
                    </a:cubicBezTo>
                    <a:cubicBezTo>
                      <a:pt x="340443" y="34220"/>
                      <a:pt x="319920" y="-8143"/>
                      <a:pt x="324526" y="1385"/>
                    </a:cubicBezTo>
                    <a:cubicBezTo>
                      <a:pt x="331275" y="19290"/>
                      <a:pt x="289853" y="15938"/>
                      <a:pt x="276392" y="24925"/>
                    </a:cubicBezTo>
                    <a:cubicBezTo>
                      <a:pt x="262601" y="34340"/>
                      <a:pt x="221910" y="29414"/>
                      <a:pt x="228615" y="49756"/>
                    </a:cubicBezTo>
                    <a:cubicBezTo>
                      <a:pt x="242437" y="94097"/>
                      <a:pt x="256262" y="138438"/>
                      <a:pt x="270086" y="182780"/>
                    </a:cubicBezTo>
                    <a:cubicBezTo>
                      <a:pt x="238245" y="171480"/>
                      <a:pt x="261121" y="207516"/>
                      <a:pt x="261645" y="224217"/>
                    </a:cubicBezTo>
                    <a:cubicBezTo>
                      <a:pt x="281343" y="309149"/>
                      <a:pt x="301042" y="394082"/>
                      <a:pt x="320738" y="479015"/>
                    </a:cubicBezTo>
                    <a:cubicBezTo>
                      <a:pt x="298230" y="481573"/>
                      <a:pt x="275723" y="484132"/>
                      <a:pt x="253218" y="486690"/>
                    </a:cubicBezTo>
                    <a:cubicBezTo>
                      <a:pt x="225594" y="574689"/>
                      <a:pt x="197972" y="662689"/>
                      <a:pt x="170349" y="750690"/>
                    </a:cubicBezTo>
                    <a:cubicBezTo>
                      <a:pt x="138118" y="744040"/>
                      <a:pt x="105887" y="737390"/>
                      <a:pt x="73656" y="730741"/>
                    </a:cubicBezTo>
                    <a:cubicBezTo>
                      <a:pt x="68174" y="803802"/>
                      <a:pt x="65924" y="877686"/>
                      <a:pt x="58420" y="950232"/>
                    </a:cubicBezTo>
                    <a:cubicBezTo>
                      <a:pt x="38946" y="992183"/>
                      <a:pt x="19474" y="1034135"/>
                      <a:pt x="0" y="1076085"/>
                    </a:cubicBezTo>
                    <a:cubicBezTo>
                      <a:pt x="20608" y="1079118"/>
                      <a:pt x="48657" y="1077667"/>
                      <a:pt x="29323" y="1104759"/>
                    </a:cubicBezTo>
                    <a:cubicBezTo>
                      <a:pt x="17079" y="1123998"/>
                      <a:pt x="20034" y="1143350"/>
                      <a:pt x="32559" y="1151769"/>
                    </a:cubicBezTo>
                    <a:cubicBezTo>
                      <a:pt x="19313" y="1162233"/>
                      <a:pt x="-17015" y="1183153"/>
                      <a:pt x="21022" y="1173073"/>
                    </a:cubicBezTo>
                    <a:cubicBezTo>
                      <a:pt x="43891" y="1174390"/>
                      <a:pt x="59901" y="1164732"/>
                      <a:pt x="68651" y="1143450"/>
                    </a:cubicBezTo>
                    <a:cubicBezTo>
                      <a:pt x="101984" y="1096240"/>
                      <a:pt x="131671" y="1045784"/>
                      <a:pt x="167255" y="1000580"/>
                    </a:cubicBezTo>
                    <a:cubicBezTo>
                      <a:pt x="218391" y="956603"/>
                      <a:pt x="269526" y="912627"/>
                      <a:pt x="320660" y="868649"/>
                    </a:cubicBezTo>
                    <a:cubicBezTo>
                      <a:pt x="440194" y="854817"/>
                      <a:pt x="559726" y="840986"/>
                      <a:pt x="679260" y="827154"/>
                    </a:cubicBezTo>
                    <a:cubicBezTo>
                      <a:pt x="686254" y="785924"/>
                      <a:pt x="693249" y="744694"/>
                      <a:pt x="700241" y="703464"/>
                    </a:cubicBezTo>
                    <a:cubicBezTo>
                      <a:pt x="782177" y="642004"/>
                      <a:pt x="864113" y="580544"/>
                      <a:pt x="946050" y="519084"/>
                    </a:cubicBezTo>
                    <a:cubicBezTo>
                      <a:pt x="967610" y="535260"/>
                      <a:pt x="989171" y="551435"/>
                      <a:pt x="1010731" y="567611"/>
                    </a:cubicBezTo>
                    <a:cubicBezTo>
                      <a:pt x="1058004" y="506941"/>
                      <a:pt x="1105279" y="446272"/>
                      <a:pt x="1152553" y="385601"/>
                    </a:cubicBezTo>
                    <a:cubicBezTo>
                      <a:pt x="965195" y="324130"/>
                      <a:pt x="777836" y="262659"/>
                      <a:pt x="590477" y="201189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30" name="Полилиния: фигура 266">
                <a:extLst>
                  <a:ext uri="{FF2B5EF4-FFF2-40B4-BE49-F238E27FC236}">
                    <a16:creationId xmlns:a16="http://schemas.microsoft.com/office/drawing/2014/main" id="{7A0F53BB-DB20-41E8-9A69-9A749BDF289E}"/>
                  </a:ext>
                </a:extLst>
              </p:cNvPr>
              <p:cNvSpPr/>
              <p:nvPr/>
            </p:nvSpPr>
            <p:spPr>
              <a:xfrm>
                <a:off x="5097093" y="3692402"/>
                <a:ext cx="710128" cy="469934"/>
              </a:xfrm>
              <a:custGeom>
                <a:avLst/>
                <a:gdLst>
                  <a:gd name="connsiteX0" fmla="*/ 1662282 w 1662287"/>
                  <a:gd name="connsiteY0" fmla="*/ 255529 h 1100035"/>
                  <a:gd name="connsiteX1" fmla="*/ 1603085 w 1662287"/>
                  <a:gd name="connsiteY1" fmla="*/ 125801 h 1100035"/>
                  <a:gd name="connsiteX2" fmla="*/ 1512011 w 1662287"/>
                  <a:gd name="connsiteY2" fmla="*/ 31860 h 1100035"/>
                  <a:gd name="connsiteX3" fmla="*/ 1387254 w 1662287"/>
                  <a:gd name="connsiteY3" fmla="*/ 18602 h 1100035"/>
                  <a:gd name="connsiteX4" fmla="*/ 1387254 w 1662287"/>
                  <a:gd name="connsiteY4" fmla="*/ 15251 h 1100035"/>
                  <a:gd name="connsiteX5" fmla="*/ 1163107 w 1662287"/>
                  <a:gd name="connsiteY5" fmla="*/ 3451 h 1100035"/>
                  <a:gd name="connsiteX6" fmla="*/ 1152591 w 1662287"/>
                  <a:gd name="connsiteY6" fmla="*/ 0 h 1100035"/>
                  <a:gd name="connsiteX7" fmla="*/ 1010763 w 1662287"/>
                  <a:gd name="connsiteY7" fmla="*/ 182001 h 1100035"/>
                  <a:gd name="connsiteX8" fmla="*/ 946080 w 1662287"/>
                  <a:gd name="connsiteY8" fmla="*/ 133479 h 1100035"/>
                  <a:gd name="connsiteX9" fmla="*/ 700279 w 1662287"/>
                  <a:gd name="connsiteY9" fmla="*/ 317864 h 1100035"/>
                  <a:gd name="connsiteX10" fmla="*/ 679290 w 1662287"/>
                  <a:gd name="connsiteY10" fmla="*/ 441550 h 1100035"/>
                  <a:gd name="connsiteX11" fmla="*/ 320694 w 1662287"/>
                  <a:gd name="connsiteY11" fmla="*/ 483049 h 1100035"/>
                  <a:gd name="connsiteX12" fmla="*/ 162141 w 1662287"/>
                  <a:gd name="connsiteY12" fmla="*/ 619399 h 1100035"/>
                  <a:gd name="connsiteX13" fmla="*/ 51604 w 1662287"/>
                  <a:gd name="connsiteY13" fmla="*/ 783165 h 1100035"/>
                  <a:gd name="connsiteX14" fmla="*/ 507 w 1662287"/>
                  <a:gd name="connsiteY14" fmla="*/ 789812 h 1100035"/>
                  <a:gd name="connsiteX15" fmla="*/ 0 w 1662287"/>
                  <a:gd name="connsiteY15" fmla="*/ 790192 h 1100035"/>
                  <a:gd name="connsiteX16" fmla="*/ 0 w 1662287"/>
                  <a:gd name="connsiteY16" fmla="*/ 790255 h 1100035"/>
                  <a:gd name="connsiteX17" fmla="*/ 3069 w 1662287"/>
                  <a:gd name="connsiteY17" fmla="*/ 811744 h 1100035"/>
                  <a:gd name="connsiteX18" fmla="*/ 115096 w 1662287"/>
                  <a:gd name="connsiteY18" fmla="*/ 974442 h 1100035"/>
                  <a:gd name="connsiteX19" fmla="*/ 109560 w 1662287"/>
                  <a:gd name="connsiteY19" fmla="*/ 999275 h 1100035"/>
                  <a:gd name="connsiteX20" fmla="*/ 158001 w 1662287"/>
                  <a:gd name="connsiteY20" fmla="*/ 987646 h 1100035"/>
                  <a:gd name="connsiteX21" fmla="*/ 550215 w 1662287"/>
                  <a:gd name="connsiteY21" fmla="*/ 968837 h 1100035"/>
                  <a:gd name="connsiteX22" fmla="*/ 665728 w 1662287"/>
                  <a:gd name="connsiteY22" fmla="*/ 990332 h 1100035"/>
                  <a:gd name="connsiteX23" fmla="*/ 700650 w 1662287"/>
                  <a:gd name="connsiteY23" fmla="*/ 1044070 h 1100035"/>
                  <a:gd name="connsiteX24" fmla="*/ 738260 w 1662287"/>
                  <a:gd name="connsiteY24" fmla="*/ 1019888 h 1100035"/>
                  <a:gd name="connsiteX25" fmla="*/ 823737 w 1662287"/>
                  <a:gd name="connsiteY25" fmla="*/ 1100035 h 1100035"/>
                  <a:gd name="connsiteX26" fmla="*/ 870911 w 1662287"/>
                  <a:gd name="connsiteY26" fmla="*/ 1041964 h 1100035"/>
                  <a:gd name="connsiteX27" fmla="*/ 825713 w 1662287"/>
                  <a:gd name="connsiteY27" fmla="*/ 882239 h 1100035"/>
                  <a:gd name="connsiteX28" fmla="*/ 852830 w 1662287"/>
                  <a:gd name="connsiteY28" fmla="*/ 815939 h 1100035"/>
                  <a:gd name="connsiteX29" fmla="*/ 1030603 w 1662287"/>
                  <a:gd name="connsiteY29" fmla="*/ 815939 h 1100035"/>
                  <a:gd name="connsiteX30" fmla="*/ 1093882 w 1662287"/>
                  <a:gd name="connsiteY30" fmla="*/ 764707 h 1100035"/>
                  <a:gd name="connsiteX31" fmla="*/ 1117986 w 1662287"/>
                  <a:gd name="connsiteY31" fmla="*/ 713474 h 1100035"/>
                  <a:gd name="connsiteX32" fmla="*/ 1120997 w 1662287"/>
                  <a:gd name="connsiteY32" fmla="*/ 650187 h 1100035"/>
                  <a:gd name="connsiteX33" fmla="*/ 1193314 w 1662287"/>
                  <a:gd name="connsiteY33" fmla="*/ 496490 h 1100035"/>
                  <a:gd name="connsiteX34" fmla="*/ 1250564 w 1662287"/>
                  <a:gd name="connsiteY34" fmla="*/ 454299 h 1100035"/>
                  <a:gd name="connsiteX35" fmla="*/ 1343966 w 1662287"/>
                  <a:gd name="connsiteY35" fmla="*/ 544709 h 1100035"/>
                  <a:gd name="connsiteX36" fmla="*/ 1662288 w 1662287"/>
                  <a:gd name="connsiteY36" fmla="*/ 255537 h 1100035"/>
                  <a:gd name="connsiteX37" fmla="*/ 1662288 w 1662287"/>
                  <a:gd name="connsiteY37" fmla="*/ 255536 h 1100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662287" h="1100035">
                    <a:moveTo>
                      <a:pt x="1662282" y="255529"/>
                    </a:moveTo>
                    <a:lnTo>
                      <a:pt x="1603085" y="125801"/>
                    </a:lnTo>
                    <a:lnTo>
                      <a:pt x="1512011" y="31860"/>
                    </a:lnTo>
                    <a:lnTo>
                      <a:pt x="1387254" y="18602"/>
                    </a:lnTo>
                    <a:lnTo>
                      <a:pt x="1387254" y="15251"/>
                    </a:lnTo>
                    <a:lnTo>
                      <a:pt x="1163107" y="3451"/>
                    </a:lnTo>
                    <a:lnTo>
                      <a:pt x="1152591" y="0"/>
                    </a:lnTo>
                    <a:lnTo>
                      <a:pt x="1010763" y="182001"/>
                    </a:lnTo>
                    <a:lnTo>
                      <a:pt x="946080" y="133479"/>
                    </a:lnTo>
                    <a:lnTo>
                      <a:pt x="700279" y="317864"/>
                    </a:lnTo>
                    <a:lnTo>
                      <a:pt x="679290" y="441550"/>
                    </a:lnTo>
                    <a:lnTo>
                      <a:pt x="320694" y="483049"/>
                    </a:lnTo>
                    <a:lnTo>
                      <a:pt x="162141" y="619399"/>
                    </a:lnTo>
                    <a:lnTo>
                      <a:pt x="51604" y="783165"/>
                    </a:lnTo>
                    <a:lnTo>
                      <a:pt x="507" y="789812"/>
                    </a:lnTo>
                    <a:lnTo>
                      <a:pt x="0" y="790192"/>
                    </a:lnTo>
                    <a:lnTo>
                      <a:pt x="0" y="790255"/>
                    </a:lnTo>
                    <a:lnTo>
                      <a:pt x="3069" y="811744"/>
                    </a:lnTo>
                    <a:lnTo>
                      <a:pt x="115096" y="974442"/>
                    </a:lnTo>
                    <a:lnTo>
                      <a:pt x="109560" y="999275"/>
                    </a:lnTo>
                    <a:lnTo>
                      <a:pt x="158001" y="987646"/>
                    </a:lnTo>
                    <a:cubicBezTo>
                      <a:pt x="245755" y="1053030"/>
                      <a:pt x="376491" y="1046759"/>
                      <a:pt x="550215" y="968837"/>
                    </a:cubicBezTo>
                    <a:lnTo>
                      <a:pt x="665728" y="990332"/>
                    </a:lnTo>
                    <a:lnTo>
                      <a:pt x="700650" y="1044070"/>
                    </a:lnTo>
                    <a:lnTo>
                      <a:pt x="738260" y="1019888"/>
                    </a:lnTo>
                    <a:lnTo>
                      <a:pt x="823737" y="1100035"/>
                    </a:lnTo>
                    <a:lnTo>
                      <a:pt x="870911" y="1041964"/>
                    </a:lnTo>
                    <a:lnTo>
                      <a:pt x="825713" y="882239"/>
                    </a:lnTo>
                    <a:lnTo>
                      <a:pt x="852830" y="815939"/>
                    </a:lnTo>
                    <a:lnTo>
                      <a:pt x="1030603" y="815939"/>
                    </a:lnTo>
                    <a:lnTo>
                      <a:pt x="1093882" y="764707"/>
                    </a:lnTo>
                    <a:lnTo>
                      <a:pt x="1117986" y="713474"/>
                    </a:lnTo>
                    <a:lnTo>
                      <a:pt x="1120997" y="650187"/>
                    </a:lnTo>
                    <a:lnTo>
                      <a:pt x="1193314" y="496490"/>
                    </a:lnTo>
                    <a:lnTo>
                      <a:pt x="1250564" y="454299"/>
                    </a:lnTo>
                    <a:lnTo>
                      <a:pt x="1343966" y="544709"/>
                    </a:lnTo>
                    <a:lnTo>
                      <a:pt x="1662288" y="255537"/>
                    </a:lnTo>
                    <a:lnTo>
                      <a:pt x="1662288" y="255536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31" name="Полилиния: фигура 267">
                <a:extLst>
                  <a:ext uri="{FF2B5EF4-FFF2-40B4-BE49-F238E27FC236}">
                    <a16:creationId xmlns:a16="http://schemas.microsoft.com/office/drawing/2014/main" id="{DF4EDD4C-8BAC-4A54-9311-64EC359B09EA}"/>
                  </a:ext>
                </a:extLst>
              </p:cNvPr>
              <p:cNvSpPr/>
              <p:nvPr/>
            </p:nvSpPr>
            <p:spPr>
              <a:xfrm>
                <a:off x="4148459" y="3794772"/>
                <a:ext cx="817899" cy="461704"/>
              </a:xfrm>
              <a:custGeom>
                <a:avLst/>
                <a:gdLst>
                  <a:gd name="connsiteX0" fmla="*/ 768173 w 1914560"/>
                  <a:gd name="connsiteY0" fmla="*/ 71175 h 1080768"/>
                  <a:gd name="connsiteX1" fmla="*/ 1219893 w 1914560"/>
                  <a:gd name="connsiteY1" fmla="*/ 0 h 1080768"/>
                  <a:gd name="connsiteX2" fmla="*/ 1250832 w 1914560"/>
                  <a:gd name="connsiteY2" fmla="*/ 74270 h 1080768"/>
                  <a:gd name="connsiteX3" fmla="*/ 1325088 w 1914560"/>
                  <a:gd name="connsiteY3" fmla="*/ 21662 h 1080768"/>
                  <a:gd name="connsiteX4" fmla="*/ 1569508 w 1914560"/>
                  <a:gd name="connsiteY4" fmla="*/ 266131 h 1080768"/>
                  <a:gd name="connsiteX5" fmla="*/ 1619012 w 1914560"/>
                  <a:gd name="connsiteY5" fmla="*/ 284698 h 1080768"/>
                  <a:gd name="connsiteX6" fmla="*/ 1581884 w 1914560"/>
                  <a:gd name="connsiteY6" fmla="*/ 328021 h 1080768"/>
                  <a:gd name="connsiteX7" fmla="*/ 1643763 w 1914560"/>
                  <a:gd name="connsiteY7" fmla="*/ 402291 h 1080768"/>
                  <a:gd name="connsiteX8" fmla="*/ 1674703 w 1914560"/>
                  <a:gd name="connsiteY8" fmla="*/ 380629 h 1080768"/>
                  <a:gd name="connsiteX9" fmla="*/ 1767522 w 1914560"/>
                  <a:gd name="connsiteY9" fmla="*/ 461087 h 1080768"/>
                  <a:gd name="connsiteX10" fmla="*/ 1836453 w 1914560"/>
                  <a:gd name="connsiteY10" fmla="*/ 572747 h 1080768"/>
                  <a:gd name="connsiteX11" fmla="*/ 1785169 w 1914560"/>
                  <a:gd name="connsiteY11" fmla="*/ 643692 h 1080768"/>
                  <a:gd name="connsiteX12" fmla="*/ 1914560 w 1914560"/>
                  <a:gd name="connsiteY12" fmla="*/ 726461 h 1080768"/>
                  <a:gd name="connsiteX13" fmla="*/ 1885093 w 1914560"/>
                  <a:gd name="connsiteY13" fmla="*/ 779825 h 1080768"/>
                  <a:gd name="connsiteX14" fmla="*/ 1866529 w 1914560"/>
                  <a:gd name="connsiteY14" fmla="*/ 751974 h 1080768"/>
                  <a:gd name="connsiteX15" fmla="*/ 1786087 w 1914560"/>
                  <a:gd name="connsiteY15" fmla="*/ 727218 h 1080768"/>
                  <a:gd name="connsiteX16" fmla="*/ 1776804 w 1914560"/>
                  <a:gd name="connsiteY16" fmla="*/ 751974 h 1080768"/>
                  <a:gd name="connsiteX17" fmla="*/ 1761334 w 1914560"/>
                  <a:gd name="connsiteY17" fmla="*/ 751974 h 1080768"/>
                  <a:gd name="connsiteX18" fmla="*/ 1745864 w 1914560"/>
                  <a:gd name="connsiteY18" fmla="*/ 745785 h 1080768"/>
                  <a:gd name="connsiteX19" fmla="*/ 1708737 w 1914560"/>
                  <a:gd name="connsiteY19" fmla="*/ 764352 h 1080768"/>
                  <a:gd name="connsiteX20" fmla="*/ 1705643 w 1914560"/>
                  <a:gd name="connsiteY20" fmla="*/ 745785 h 1080768"/>
                  <a:gd name="connsiteX21" fmla="*/ 1659233 w 1914560"/>
                  <a:gd name="connsiteY21" fmla="*/ 755068 h 1080768"/>
                  <a:gd name="connsiteX22" fmla="*/ 1455031 w 1914560"/>
                  <a:gd name="connsiteY22" fmla="*/ 656043 h 1080768"/>
                  <a:gd name="connsiteX23" fmla="*/ 1448843 w 1914560"/>
                  <a:gd name="connsiteY23" fmla="*/ 677705 h 1080768"/>
                  <a:gd name="connsiteX24" fmla="*/ 1356027 w 1914560"/>
                  <a:gd name="connsiteY24" fmla="*/ 615814 h 1080768"/>
                  <a:gd name="connsiteX25" fmla="*/ 1343652 w 1914560"/>
                  <a:gd name="connsiteY25" fmla="*/ 708651 h 1080768"/>
                  <a:gd name="connsiteX26" fmla="*/ 1204423 w 1914560"/>
                  <a:gd name="connsiteY26" fmla="*/ 711745 h 1080768"/>
                  <a:gd name="connsiteX27" fmla="*/ 1158013 w 1914560"/>
                  <a:gd name="connsiteY27" fmla="*/ 798392 h 1080768"/>
                  <a:gd name="connsiteX28" fmla="*/ 1148731 w 1914560"/>
                  <a:gd name="connsiteY28" fmla="*/ 807676 h 1080768"/>
                  <a:gd name="connsiteX29" fmla="*/ 1120490 w 1914560"/>
                  <a:gd name="connsiteY29" fmla="*/ 809768 h 1080768"/>
                  <a:gd name="connsiteX30" fmla="*/ 1117792 w 1914560"/>
                  <a:gd name="connsiteY30" fmla="*/ 804582 h 1080768"/>
                  <a:gd name="connsiteX31" fmla="*/ 1031015 w 1914560"/>
                  <a:gd name="connsiteY31" fmla="*/ 770630 h 1080768"/>
                  <a:gd name="connsiteX32" fmla="*/ 1000221 w 1914560"/>
                  <a:gd name="connsiteY32" fmla="*/ 767447 h 1080768"/>
                  <a:gd name="connsiteX33" fmla="*/ 796019 w 1914560"/>
                  <a:gd name="connsiteY33" fmla="*/ 820054 h 1080768"/>
                  <a:gd name="connsiteX34" fmla="*/ 709387 w 1914560"/>
                  <a:gd name="connsiteY34" fmla="*/ 891229 h 1080768"/>
                  <a:gd name="connsiteX35" fmla="*/ 573256 w 1914560"/>
                  <a:gd name="connsiteY35" fmla="*/ 1011916 h 1080768"/>
                  <a:gd name="connsiteX36" fmla="*/ 458779 w 1914560"/>
                  <a:gd name="connsiteY36" fmla="*/ 1070712 h 1080768"/>
                  <a:gd name="connsiteX37" fmla="*/ 297892 w 1914560"/>
                  <a:gd name="connsiteY37" fmla="*/ 1079996 h 1080768"/>
                  <a:gd name="connsiteX38" fmla="*/ 232809 w 1914560"/>
                  <a:gd name="connsiteY38" fmla="*/ 1051258 h 1080768"/>
                  <a:gd name="connsiteX39" fmla="*/ 161594 w 1914560"/>
                  <a:gd name="connsiteY39" fmla="*/ 987269 h 1080768"/>
                  <a:gd name="connsiteX40" fmla="*/ 41925 w 1914560"/>
                  <a:gd name="connsiteY40" fmla="*/ 674555 h 1080768"/>
                  <a:gd name="connsiteX41" fmla="*/ 0 w 1914560"/>
                  <a:gd name="connsiteY41" fmla="*/ 592224 h 1080768"/>
                  <a:gd name="connsiteX42" fmla="*/ 134386 w 1914560"/>
                  <a:gd name="connsiteY42" fmla="*/ 491890 h 1080768"/>
                  <a:gd name="connsiteX43" fmla="*/ 133965 w 1914560"/>
                  <a:gd name="connsiteY43" fmla="*/ 491383 h 1080768"/>
                  <a:gd name="connsiteX44" fmla="*/ 146454 w 1914560"/>
                  <a:gd name="connsiteY44" fmla="*/ 483997 h 1080768"/>
                  <a:gd name="connsiteX45" fmla="*/ 179110 w 1914560"/>
                  <a:gd name="connsiteY45" fmla="*/ 549321 h 1080768"/>
                  <a:gd name="connsiteX46" fmla="*/ 326060 w 1914560"/>
                  <a:gd name="connsiteY46" fmla="*/ 444803 h 1080768"/>
                  <a:gd name="connsiteX47" fmla="*/ 469746 w 1914560"/>
                  <a:gd name="connsiteY47" fmla="*/ 199838 h 1080768"/>
                  <a:gd name="connsiteX48" fmla="*/ 646088 w 1914560"/>
                  <a:gd name="connsiteY48" fmla="*/ 88788 h 1080768"/>
                  <a:gd name="connsiteX49" fmla="*/ 766912 w 1914560"/>
                  <a:gd name="connsiteY49" fmla="*/ 72456 h 1080768"/>
                  <a:gd name="connsiteX50" fmla="*/ 766960 w 1914560"/>
                  <a:gd name="connsiteY50" fmla="*/ 71086 h 1080768"/>
                  <a:gd name="connsiteX51" fmla="*/ 768167 w 1914560"/>
                  <a:gd name="connsiteY51" fmla="*/ 71181 h 1080768"/>
                  <a:gd name="connsiteX52" fmla="*/ 768167 w 1914560"/>
                  <a:gd name="connsiteY52" fmla="*/ 71183 h 1080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914560" h="1080768">
                    <a:moveTo>
                      <a:pt x="768173" y="71175"/>
                    </a:moveTo>
                    <a:lnTo>
                      <a:pt x="1219893" y="0"/>
                    </a:lnTo>
                    <a:lnTo>
                      <a:pt x="1250832" y="74270"/>
                    </a:lnTo>
                    <a:lnTo>
                      <a:pt x="1325088" y="21662"/>
                    </a:lnTo>
                    <a:lnTo>
                      <a:pt x="1569508" y="266131"/>
                    </a:lnTo>
                    <a:lnTo>
                      <a:pt x="1619012" y="284698"/>
                    </a:lnTo>
                    <a:lnTo>
                      <a:pt x="1581884" y="328021"/>
                    </a:lnTo>
                    <a:lnTo>
                      <a:pt x="1643763" y="402291"/>
                    </a:lnTo>
                    <a:lnTo>
                      <a:pt x="1674703" y="380629"/>
                    </a:lnTo>
                    <a:lnTo>
                      <a:pt x="1767522" y="461087"/>
                    </a:lnTo>
                    <a:lnTo>
                      <a:pt x="1836453" y="572747"/>
                    </a:lnTo>
                    <a:cubicBezTo>
                      <a:pt x="1808756" y="609891"/>
                      <a:pt x="1831317" y="585026"/>
                      <a:pt x="1785169" y="643692"/>
                    </a:cubicBezTo>
                    <a:lnTo>
                      <a:pt x="1914560" y="726461"/>
                    </a:lnTo>
                    <a:lnTo>
                      <a:pt x="1885093" y="779825"/>
                    </a:lnTo>
                    <a:lnTo>
                      <a:pt x="1866529" y="751974"/>
                    </a:lnTo>
                    <a:lnTo>
                      <a:pt x="1786087" y="727218"/>
                    </a:lnTo>
                    <a:lnTo>
                      <a:pt x="1776804" y="751974"/>
                    </a:lnTo>
                    <a:lnTo>
                      <a:pt x="1761334" y="751974"/>
                    </a:lnTo>
                    <a:lnTo>
                      <a:pt x="1745864" y="745785"/>
                    </a:lnTo>
                    <a:lnTo>
                      <a:pt x="1708737" y="764352"/>
                    </a:lnTo>
                    <a:lnTo>
                      <a:pt x="1705643" y="745785"/>
                    </a:lnTo>
                    <a:lnTo>
                      <a:pt x="1659233" y="755068"/>
                    </a:lnTo>
                    <a:lnTo>
                      <a:pt x="1455031" y="656043"/>
                    </a:lnTo>
                    <a:lnTo>
                      <a:pt x="1448843" y="677705"/>
                    </a:lnTo>
                    <a:lnTo>
                      <a:pt x="1356027" y="615814"/>
                    </a:lnTo>
                    <a:lnTo>
                      <a:pt x="1343652" y="708651"/>
                    </a:lnTo>
                    <a:lnTo>
                      <a:pt x="1204423" y="711745"/>
                    </a:lnTo>
                    <a:lnTo>
                      <a:pt x="1158013" y="798392"/>
                    </a:lnTo>
                    <a:lnTo>
                      <a:pt x="1148731" y="807676"/>
                    </a:lnTo>
                    <a:lnTo>
                      <a:pt x="1120490" y="809768"/>
                    </a:lnTo>
                    <a:cubicBezTo>
                      <a:pt x="1119635" y="808018"/>
                      <a:pt x="1118741" y="806290"/>
                      <a:pt x="1117792" y="804582"/>
                    </a:cubicBezTo>
                    <a:cubicBezTo>
                      <a:pt x="1108994" y="788762"/>
                      <a:pt x="1064348" y="776233"/>
                      <a:pt x="1031015" y="770630"/>
                    </a:cubicBezTo>
                    <a:cubicBezTo>
                      <a:pt x="1020848" y="767772"/>
                      <a:pt x="1010596" y="766180"/>
                      <a:pt x="1000221" y="767447"/>
                    </a:cubicBezTo>
                    <a:cubicBezTo>
                      <a:pt x="930451" y="768505"/>
                      <a:pt x="860695" y="785060"/>
                      <a:pt x="796019" y="820054"/>
                    </a:cubicBezTo>
                    <a:cubicBezTo>
                      <a:pt x="761635" y="834688"/>
                      <a:pt x="737707" y="866840"/>
                      <a:pt x="709387" y="891229"/>
                    </a:cubicBezTo>
                    <a:cubicBezTo>
                      <a:pt x="663442" y="930802"/>
                      <a:pt x="622554" y="976607"/>
                      <a:pt x="573256" y="1011916"/>
                    </a:cubicBezTo>
                    <a:cubicBezTo>
                      <a:pt x="538376" y="1036894"/>
                      <a:pt x="500420" y="1060417"/>
                      <a:pt x="458779" y="1070712"/>
                    </a:cubicBezTo>
                    <a:cubicBezTo>
                      <a:pt x="406631" y="1083603"/>
                      <a:pt x="351605" y="1080692"/>
                      <a:pt x="297892" y="1079996"/>
                    </a:cubicBezTo>
                    <a:cubicBezTo>
                      <a:pt x="271785" y="1079656"/>
                      <a:pt x="252233" y="1068711"/>
                      <a:pt x="232809" y="1051258"/>
                    </a:cubicBezTo>
                    <a:lnTo>
                      <a:pt x="161594" y="987269"/>
                    </a:lnTo>
                    <a:cubicBezTo>
                      <a:pt x="161594" y="987269"/>
                      <a:pt x="82274" y="775295"/>
                      <a:pt x="41925" y="674555"/>
                    </a:cubicBezTo>
                    <a:cubicBezTo>
                      <a:pt x="1572" y="573815"/>
                      <a:pt x="0" y="592224"/>
                      <a:pt x="0" y="592224"/>
                    </a:cubicBezTo>
                    <a:lnTo>
                      <a:pt x="134386" y="491890"/>
                    </a:lnTo>
                    <a:lnTo>
                      <a:pt x="133965" y="491383"/>
                    </a:lnTo>
                    <a:lnTo>
                      <a:pt x="146454" y="483997"/>
                    </a:lnTo>
                    <a:lnTo>
                      <a:pt x="179110" y="549321"/>
                    </a:lnTo>
                    <a:lnTo>
                      <a:pt x="326060" y="444803"/>
                    </a:lnTo>
                    <a:lnTo>
                      <a:pt x="469746" y="199838"/>
                    </a:lnTo>
                    <a:lnTo>
                      <a:pt x="646088" y="88788"/>
                    </a:lnTo>
                    <a:lnTo>
                      <a:pt x="766912" y="72456"/>
                    </a:lnTo>
                    <a:lnTo>
                      <a:pt x="766960" y="71086"/>
                    </a:lnTo>
                    <a:lnTo>
                      <a:pt x="768167" y="71181"/>
                    </a:lnTo>
                    <a:lnTo>
                      <a:pt x="768167" y="71183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32" name="Полилиния: фигура 268">
                <a:extLst>
                  <a:ext uri="{FF2B5EF4-FFF2-40B4-BE49-F238E27FC236}">
                    <a16:creationId xmlns:a16="http://schemas.microsoft.com/office/drawing/2014/main" id="{00765A32-7536-4662-878D-8CBDF9FD1FDD}"/>
                  </a:ext>
                </a:extLst>
              </p:cNvPr>
              <p:cNvSpPr/>
              <p:nvPr/>
            </p:nvSpPr>
            <p:spPr>
              <a:xfrm>
                <a:off x="4364884" y="4163914"/>
                <a:ext cx="595905" cy="679831"/>
              </a:xfrm>
              <a:custGeom>
                <a:avLst/>
                <a:gdLst>
                  <a:gd name="connsiteX0" fmla="*/ 707293 w 1394912"/>
                  <a:gd name="connsiteY0" fmla="*/ 1279143 h 1591369"/>
                  <a:gd name="connsiteX1" fmla="*/ 775820 w 1394912"/>
                  <a:gd name="connsiteY1" fmla="*/ 1229511 h 1591369"/>
                  <a:gd name="connsiteX2" fmla="*/ 986121 w 1394912"/>
                  <a:gd name="connsiteY2" fmla="*/ 926996 h 1591369"/>
                  <a:gd name="connsiteX3" fmla="*/ 1085366 w 1394912"/>
                  <a:gd name="connsiteY3" fmla="*/ 688292 h 1591369"/>
                  <a:gd name="connsiteX4" fmla="*/ 1120809 w 1394912"/>
                  <a:gd name="connsiteY4" fmla="*/ 615026 h 1591369"/>
                  <a:gd name="connsiteX5" fmla="*/ 1177520 w 1394912"/>
                  <a:gd name="connsiteY5" fmla="*/ 534671 h 1591369"/>
                  <a:gd name="connsiteX6" fmla="*/ 1248409 w 1394912"/>
                  <a:gd name="connsiteY6" fmla="*/ 473222 h 1591369"/>
                  <a:gd name="connsiteX7" fmla="*/ 1283855 w 1394912"/>
                  <a:gd name="connsiteY7" fmla="*/ 433044 h 1591369"/>
                  <a:gd name="connsiteX8" fmla="*/ 1316937 w 1394912"/>
                  <a:gd name="connsiteY8" fmla="*/ 277060 h 1591369"/>
                  <a:gd name="connsiteX9" fmla="*/ 1350018 w 1394912"/>
                  <a:gd name="connsiteY9" fmla="*/ 199067 h 1591369"/>
                  <a:gd name="connsiteX10" fmla="*/ 1394912 w 1394912"/>
                  <a:gd name="connsiteY10" fmla="*/ 139982 h 1591369"/>
                  <a:gd name="connsiteX11" fmla="*/ 1363279 w 1394912"/>
                  <a:gd name="connsiteY11" fmla="*/ 67494 h 1591369"/>
                  <a:gd name="connsiteX12" fmla="*/ 1336548 w 1394912"/>
                  <a:gd name="connsiteY12" fmla="*/ 30855 h 1591369"/>
                  <a:gd name="connsiteX13" fmla="*/ 1234645 w 1394912"/>
                  <a:gd name="connsiteY13" fmla="*/ 0 h 1591369"/>
                  <a:gd name="connsiteX14" fmla="*/ 1207702 w 1394912"/>
                  <a:gd name="connsiteY14" fmla="*/ 76474 h 1591369"/>
                  <a:gd name="connsiteX15" fmla="*/ 1156471 w 1394912"/>
                  <a:gd name="connsiteY15" fmla="*/ 69731 h 1591369"/>
                  <a:gd name="connsiteX16" fmla="*/ 1151080 w 1394912"/>
                  <a:gd name="connsiteY16" fmla="*/ 133106 h 1591369"/>
                  <a:gd name="connsiteX17" fmla="*/ 1063450 w 1394912"/>
                  <a:gd name="connsiteY17" fmla="*/ 110184 h 1591369"/>
                  <a:gd name="connsiteX18" fmla="*/ 888485 w 1394912"/>
                  <a:gd name="connsiteY18" fmla="*/ 154387 h 1591369"/>
                  <a:gd name="connsiteX19" fmla="*/ 901264 w 1394912"/>
                  <a:gd name="connsiteY19" fmla="*/ 190686 h 1591369"/>
                  <a:gd name="connsiteX20" fmla="*/ 850437 w 1394912"/>
                  <a:gd name="connsiteY20" fmla="*/ 211080 h 1591369"/>
                  <a:gd name="connsiteX21" fmla="*/ 835516 w 1394912"/>
                  <a:gd name="connsiteY21" fmla="*/ 166557 h 1591369"/>
                  <a:gd name="connsiteX22" fmla="*/ 772546 w 1394912"/>
                  <a:gd name="connsiteY22" fmla="*/ 153217 h 1591369"/>
                  <a:gd name="connsiteX23" fmla="*/ 642574 w 1394912"/>
                  <a:gd name="connsiteY23" fmla="*/ 193020 h 1591369"/>
                  <a:gd name="connsiteX24" fmla="*/ 642121 w 1394912"/>
                  <a:gd name="connsiteY24" fmla="*/ 194246 h 1591369"/>
                  <a:gd name="connsiteX25" fmla="*/ 518362 w 1394912"/>
                  <a:gd name="connsiteY25" fmla="*/ 466566 h 1591369"/>
                  <a:gd name="connsiteX26" fmla="*/ 397697 w 1394912"/>
                  <a:gd name="connsiteY26" fmla="*/ 593442 h 1591369"/>
                  <a:gd name="connsiteX27" fmla="*/ 125428 w 1394912"/>
                  <a:gd name="connsiteY27" fmla="*/ 785304 h 1591369"/>
                  <a:gd name="connsiteX28" fmla="*/ 125286 w 1394912"/>
                  <a:gd name="connsiteY28" fmla="*/ 785065 h 1591369"/>
                  <a:gd name="connsiteX29" fmla="*/ 79424 w 1394912"/>
                  <a:gd name="connsiteY29" fmla="*/ 827811 h 1591369"/>
                  <a:gd name="connsiteX30" fmla="*/ 5605 w 1394912"/>
                  <a:gd name="connsiteY30" fmla="*/ 990114 h 1591369"/>
                  <a:gd name="connsiteX31" fmla="*/ 12982 w 1394912"/>
                  <a:gd name="connsiteY31" fmla="*/ 1152416 h 1591369"/>
                  <a:gd name="connsiteX32" fmla="*/ 363341 w 1394912"/>
                  <a:gd name="connsiteY32" fmla="*/ 1407223 h 1591369"/>
                  <a:gd name="connsiteX33" fmla="*/ 222618 w 1394912"/>
                  <a:gd name="connsiteY33" fmla="*/ 1591370 h 1591369"/>
                  <a:gd name="connsiteX34" fmla="*/ 362920 w 1394912"/>
                  <a:gd name="connsiteY34" fmla="*/ 1407777 h 1591369"/>
                  <a:gd name="connsiteX35" fmla="*/ 704930 w 1394912"/>
                  <a:gd name="connsiteY35" fmla="*/ 1276781 h 1591369"/>
                  <a:gd name="connsiteX36" fmla="*/ 707352 w 1394912"/>
                  <a:gd name="connsiteY36" fmla="*/ 1279622 h 1591369"/>
                  <a:gd name="connsiteX37" fmla="*/ 707289 w 1394912"/>
                  <a:gd name="connsiteY37" fmla="*/ 1279145 h 1591369"/>
                  <a:gd name="connsiteX38" fmla="*/ 707289 w 1394912"/>
                  <a:gd name="connsiteY38" fmla="*/ 1279143 h 159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394912" h="1591369">
                    <a:moveTo>
                      <a:pt x="707293" y="1279143"/>
                    </a:moveTo>
                    <a:lnTo>
                      <a:pt x="775820" y="1229511"/>
                    </a:lnTo>
                    <a:lnTo>
                      <a:pt x="986121" y="926996"/>
                    </a:lnTo>
                    <a:lnTo>
                      <a:pt x="1085366" y="688292"/>
                    </a:lnTo>
                    <a:lnTo>
                      <a:pt x="1120809" y="615026"/>
                    </a:lnTo>
                    <a:lnTo>
                      <a:pt x="1177520" y="534671"/>
                    </a:lnTo>
                    <a:lnTo>
                      <a:pt x="1248409" y="473222"/>
                    </a:lnTo>
                    <a:lnTo>
                      <a:pt x="1283855" y="433044"/>
                    </a:lnTo>
                    <a:lnTo>
                      <a:pt x="1316937" y="277060"/>
                    </a:lnTo>
                    <a:lnTo>
                      <a:pt x="1350018" y="199067"/>
                    </a:lnTo>
                    <a:lnTo>
                      <a:pt x="1394912" y="139982"/>
                    </a:lnTo>
                    <a:lnTo>
                      <a:pt x="1363279" y="67494"/>
                    </a:lnTo>
                    <a:lnTo>
                      <a:pt x="1336548" y="30855"/>
                    </a:lnTo>
                    <a:lnTo>
                      <a:pt x="1234645" y="0"/>
                    </a:lnTo>
                    <a:lnTo>
                      <a:pt x="1207702" y="76474"/>
                    </a:lnTo>
                    <a:lnTo>
                      <a:pt x="1156471" y="69731"/>
                    </a:lnTo>
                    <a:lnTo>
                      <a:pt x="1151080" y="133106"/>
                    </a:lnTo>
                    <a:lnTo>
                      <a:pt x="1063450" y="110184"/>
                    </a:lnTo>
                    <a:lnTo>
                      <a:pt x="888485" y="154387"/>
                    </a:lnTo>
                    <a:lnTo>
                      <a:pt x="901264" y="190686"/>
                    </a:lnTo>
                    <a:lnTo>
                      <a:pt x="850437" y="211080"/>
                    </a:lnTo>
                    <a:lnTo>
                      <a:pt x="835516" y="166557"/>
                    </a:lnTo>
                    <a:lnTo>
                      <a:pt x="772546" y="153217"/>
                    </a:lnTo>
                    <a:lnTo>
                      <a:pt x="642574" y="193020"/>
                    </a:lnTo>
                    <a:cubicBezTo>
                      <a:pt x="642432" y="193430"/>
                      <a:pt x="642276" y="193839"/>
                      <a:pt x="642121" y="194246"/>
                    </a:cubicBezTo>
                    <a:cubicBezTo>
                      <a:pt x="606452" y="287354"/>
                      <a:pt x="570425" y="381534"/>
                      <a:pt x="518362" y="466566"/>
                    </a:cubicBezTo>
                    <a:cubicBezTo>
                      <a:pt x="487886" y="516343"/>
                      <a:pt x="445402" y="559826"/>
                      <a:pt x="397697" y="593442"/>
                    </a:cubicBezTo>
                    <a:lnTo>
                      <a:pt x="125428" y="785304"/>
                    </a:lnTo>
                    <a:lnTo>
                      <a:pt x="125286" y="785065"/>
                    </a:lnTo>
                    <a:lnTo>
                      <a:pt x="79424" y="827811"/>
                    </a:lnTo>
                    <a:cubicBezTo>
                      <a:pt x="37004" y="867346"/>
                      <a:pt x="15346" y="932942"/>
                      <a:pt x="5605" y="990114"/>
                    </a:cubicBezTo>
                    <a:cubicBezTo>
                      <a:pt x="-3490" y="1043499"/>
                      <a:pt x="-1851" y="1100334"/>
                      <a:pt x="12982" y="1152416"/>
                    </a:cubicBezTo>
                    <a:cubicBezTo>
                      <a:pt x="62574" y="1326553"/>
                      <a:pt x="203516" y="1384491"/>
                      <a:pt x="363341" y="1407223"/>
                    </a:cubicBezTo>
                    <a:lnTo>
                      <a:pt x="222618" y="1591370"/>
                    </a:lnTo>
                    <a:lnTo>
                      <a:pt x="362920" y="1407777"/>
                    </a:lnTo>
                    <a:cubicBezTo>
                      <a:pt x="477035" y="1394662"/>
                      <a:pt x="590815" y="1352826"/>
                      <a:pt x="704930" y="1276781"/>
                    </a:cubicBezTo>
                    <a:lnTo>
                      <a:pt x="707352" y="1279622"/>
                    </a:lnTo>
                    <a:lnTo>
                      <a:pt x="707289" y="1279145"/>
                    </a:lnTo>
                    <a:lnTo>
                      <a:pt x="707289" y="1279143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33" name="Полилиния: фигура 269">
                <a:extLst>
                  <a:ext uri="{FF2B5EF4-FFF2-40B4-BE49-F238E27FC236}">
                    <a16:creationId xmlns:a16="http://schemas.microsoft.com/office/drawing/2014/main" id="{0873D30C-2E51-46F0-91BE-885BDDFE4D6C}"/>
                  </a:ext>
                </a:extLst>
              </p:cNvPr>
              <p:cNvSpPr/>
              <p:nvPr/>
            </p:nvSpPr>
            <p:spPr>
              <a:xfrm>
                <a:off x="4627133" y="4057848"/>
                <a:ext cx="341162" cy="201178"/>
              </a:xfrm>
              <a:custGeom>
                <a:avLst/>
                <a:gdLst>
                  <a:gd name="connsiteX0" fmla="*/ 755790 w 798602"/>
                  <a:gd name="connsiteY0" fmla="*/ 185862 h 470921"/>
                  <a:gd name="connsiteX1" fmla="*/ 727155 w 798602"/>
                  <a:gd name="connsiteY1" fmla="*/ 286217 h 470921"/>
                  <a:gd name="connsiteX2" fmla="*/ 621453 w 798602"/>
                  <a:gd name="connsiteY2" fmla="*/ 251260 h 470921"/>
                  <a:gd name="connsiteX3" fmla="*/ 593815 w 798602"/>
                  <a:gd name="connsiteY3" fmla="*/ 324748 h 470921"/>
                  <a:gd name="connsiteX4" fmla="*/ 542588 w 798602"/>
                  <a:gd name="connsiteY4" fmla="*/ 318006 h 470921"/>
                  <a:gd name="connsiteX5" fmla="*/ 537194 w 798602"/>
                  <a:gd name="connsiteY5" fmla="*/ 381380 h 470921"/>
                  <a:gd name="connsiteX6" fmla="*/ 449564 w 798602"/>
                  <a:gd name="connsiteY6" fmla="*/ 358458 h 470921"/>
                  <a:gd name="connsiteX7" fmla="*/ 270262 w 798602"/>
                  <a:gd name="connsiteY7" fmla="*/ 407000 h 470921"/>
                  <a:gd name="connsiteX8" fmla="*/ 301474 w 798602"/>
                  <a:gd name="connsiteY8" fmla="*/ 452696 h 470921"/>
                  <a:gd name="connsiteX9" fmla="*/ 228600 w 798602"/>
                  <a:gd name="connsiteY9" fmla="*/ 470922 h 470921"/>
                  <a:gd name="connsiteX10" fmla="*/ 215849 w 798602"/>
                  <a:gd name="connsiteY10" fmla="*/ 422061 h 470921"/>
                  <a:gd name="connsiteX11" fmla="*/ 160104 w 798602"/>
                  <a:gd name="connsiteY11" fmla="*/ 402937 h 470921"/>
                  <a:gd name="connsiteX12" fmla="*/ 28691 w 798602"/>
                  <a:gd name="connsiteY12" fmla="*/ 441294 h 470921"/>
                  <a:gd name="connsiteX13" fmla="*/ 31329 w 798602"/>
                  <a:gd name="connsiteY13" fmla="*/ 383723 h 470921"/>
                  <a:gd name="connsiteX14" fmla="*/ 20621 w 798602"/>
                  <a:gd name="connsiteY14" fmla="*/ 284699 h 470921"/>
                  <a:gd name="connsiteX15" fmla="*/ 0 w 798602"/>
                  <a:gd name="connsiteY15" fmla="*/ 193955 h 470921"/>
                  <a:gd name="connsiteX16" fmla="*/ 28235 w 798602"/>
                  <a:gd name="connsiteY16" fmla="*/ 191862 h 470921"/>
                  <a:gd name="connsiteX17" fmla="*/ 37517 w 798602"/>
                  <a:gd name="connsiteY17" fmla="*/ 182578 h 470921"/>
                  <a:gd name="connsiteX18" fmla="*/ 83926 w 798602"/>
                  <a:gd name="connsiteY18" fmla="*/ 95931 h 470921"/>
                  <a:gd name="connsiteX19" fmla="*/ 223156 w 798602"/>
                  <a:gd name="connsiteY19" fmla="*/ 92836 h 470921"/>
                  <a:gd name="connsiteX20" fmla="*/ 235531 w 798602"/>
                  <a:gd name="connsiteY20" fmla="*/ 0 h 470921"/>
                  <a:gd name="connsiteX21" fmla="*/ 328350 w 798602"/>
                  <a:gd name="connsiteY21" fmla="*/ 61891 h 470921"/>
                  <a:gd name="connsiteX22" fmla="*/ 334539 w 798602"/>
                  <a:gd name="connsiteY22" fmla="*/ 40229 h 470921"/>
                  <a:gd name="connsiteX23" fmla="*/ 522838 w 798602"/>
                  <a:gd name="connsiteY23" fmla="*/ 113228 h 470921"/>
                  <a:gd name="connsiteX24" fmla="*/ 589487 w 798602"/>
                  <a:gd name="connsiteY24" fmla="*/ 114066 h 470921"/>
                  <a:gd name="connsiteX25" fmla="*/ 595012 w 798602"/>
                  <a:gd name="connsiteY25" fmla="*/ 129972 h 470921"/>
                  <a:gd name="connsiteX26" fmla="*/ 616567 w 798602"/>
                  <a:gd name="connsiteY26" fmla="*/ 113458 h 470921"/>
                  <a:gd name="connsiteX27" fmla="*/ 667038 w 798602"/>
                  <a:gd name="connsiteY27" fmla="*/ 108513 h 470921"/>
                  <a:gd name="connsiteX28" fmla="*/ 688210 w 798602"/>
                  <a:gd name="connsiteY28" fmla="*/ 42176 h 470921"/>
                  <a:gd name="connsiteX29" fmla="*/ 798602 w 798602"/>
                  <a:gd name="connsiteY29" fmla="*/ 103609 h 470921"/>
                  <a:gd name="connsiteX30" fmla="*/ 755790 w 798602"/>
                  <a:gd name="connsiteY30" fmla="*/ 185863 h 47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98602" h="470921">
                    <a:moveTo>
                      <a:pt x="755790" y="185862"/>
                    </a:moveTo>
                    <a:lnTo>
                      <a:pt x="727155" y="286217"/>
                    </a:lnTo>
                    <a:lnTo>
                      <a:pt x="621453" y="251260"/>
                    </a:lnTo>
                    <a:lnTo>
                      <a:pt x="593815" y="324748"/>
                    </a:lnTo>
                    <a:lnTo>
                      <a:pt x="542588" y="318006"/>
                    </a:lnTo>
                    <a:lnTo>
                      <a:pt x="537194" y="381380"/>
                    </a:lnTo>
                    <a:lnTo>
                      <a:pt x="449564" y="358458"/>
                    </a:lnTo>
                    <a:lnTo>
                      <a:pt x="270262" y="407000"/>
                    </a:lnTo>
                    <a:lnTo>
                      <a:pt x="301474" y="452696"/>
                    </a:lnTo>
                    <a:lnTo>
                      <a:pt x="228600" y="470922"/>
                    </a:lnTo>
                    <a:lnTo>
                      <a:pt x="215849" y="422061"/>
                    </a:lnTo>
                    <a:lnTo>
                      <a:pt x="160104" y="402937"/>
                    </a:lnTo>
                    <a:lnTo>
                      <a:pt x="28691" y="441294"/>
                    </a:lnTo>
                    <a:cubicBezTo>
                      <a:pt x="35135" y="423266"/>
                      <a:pt x="32454" y="402880"/>
                      <a:pt x="31329" y="383723"/>
                    </a:cubicBezTo>
                    <a:cubicBezTo>
                      <a:pt x="29379" y="350519"/>
                      <a:pt x="26341" y="317466"/>
                      <a:pt x="20621" y="284699"/>
                    </a:cubicBezTo>
                    <a:cubicBezTo>
                      <a:pt x="15321" y="254332"/>
                      <a:pt x="13452" y="221572"/>
                      <a:pt x="0" y="193955"/>
                    </a:cubicBezTo>
                    <a:lnTo>
                      <a:pt x="28235" y="191862"/>
                    </a:lnTo>
                    <a:lnTo>
                      <a:pt x="37517" y="182578"/>
                    </a:lnTo>
                    <a:lnTo>
                      <a:pt x="83926" y="95931"/>
                    </a:lnTo>
                    <a:lnTo>
                      <a:pt x="223156" y="92836"/>
                    </a:lnTo>
                    <a:lnTo>
                      <a:pt x="235531" y="0"/>
                    </a:lnTo>
                    <a:lnTo>
                      <a:pt x="328350" y="61891"/>
                    </a:lnTo>
                    <a:lnTo>
                      <a:pt x="334539" y="40229"/>
                    </a:lnTo>
                    <a:lnTo>
                      <a:pt x="522838" y="113228"/>
                    </a:lnTo>
                    <a:lnTo>
                      <a:pt x="589487" y="114066"/>
                    </a:lnTo>
                    <a:lnTo>
                      <a:pt x="595012" y="129972"/>
                    </a:lnTo>
                    <a:lnTo>
                      <a:pt x="616567" y="113458"/>
                    </a:lnTo>
                    <a:lnTo>
                      <a:pt x="667038" y="108513"/>
                    </a:lnTo>
                    <a:lnTo>
                      <a:pt x="688210" y="42176"/>
                    </a:lnTo>
                    <a:lnTo>
                      <a:pt x="798602" y="103609"/>
                    </a:lnTo>
                    <a:lnTo>
                      <a:pt x="755790" y="185863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Группа 131">
              <a:extLst>
                <a:ext uri="{FF2B5EF4-FFF2-40B4-BE49-F238E27FC236}">
                  <a16:creationId xmlns:a16="http://schemas.microsoft.com/office/drawing/2014/main" id="{136D8C86-AD4D-4474-9312-29386A38E265}"/>
                </a:ext>
              </a:extLst>
            </p:cNvPr>
            <p:cNvGrpSpPr/>
            <p:nvPr/>
          </p:nvGrpSpPr>
          <p:grpSpPr>
            <a:xfrm>
              <a:off x="1527311" y="1272634"/>
              <a:ext cx="524813" cy="689788"/>
              <a:chOff x="5358016" y="3797506"/>
              <a:chExt cx="1714004" cy="2252808"/>
            </a:xfrm>
            <a:solidFill>
              <a:schemeClr val="bg1"/>
            </a:solidFill>
          </p:grpSpPr>
          <p:sp>
            <p:nvSpPr>
              <p:cNvPr id="213" name="Полилиния: фигура 249">
                <a:extLst>
                  <a:ext uri="{FF2B5EF4-FFF2-40B4-BE49-F238E27FC236}">
                    <a16:creationId xmlns:a16="http://schemas.microsoft.com/office/drawing/2014/main" id="{ED4580E0-6968-4F60-B4B5-610F8378309C}"/>
                  </a:ext>
                </a:extLst>
              </p:cNvPr>
              <p:cNvSpPr/>
              <p:nvPr/>
            </p:nvSpPr>
            <p:spPr>
              <a:xfrm>
                <a:off x="6003738" y="4393283"/>
                <a:ext cx="520429" cy="410068"/>
              </a:xfrm>
              <a:custGeom>
                <a:avLst/>
                <a:gdLst>
                  <a:gd name="connsiteX0" fmla="*/ 744976 w 1218236"/>
                  <a:gd name="connsiteY0" fmla="*/ 632179 h 959898"/>
                  <a:gd name="connsiteX1" fmla="*/ 190103 w 1218236"/>
                  <a:gd name="connsiteY1" fmla="*/ 873468 h 959898"/>
                  <a:gd name="connsiteX2" fmla="*/ 241667 w 1218236"/>
                  <a:gd name="connsiteY2" fmla="*/ 847562 h 959898"/>
                  <a:gd name="connsiteX3" fmla="*/ 59831 w 1218236"/>
                  <a:gd name="connsiteY3" fmla="*/ 381238 h 959898"/>
                  <a:gd name="connsiteX4" fmla="*/ 0 w 1218236"/>
                  <a:gd name="connsiteY4" fmla="*/ 350272 h 959898"/>
                  <a:gd name="connsiteX5" fmla="*/ 373556 w 1218236"/>
                  <a:gd name="connsiteY5" fmla="*/ 234007 h 959898"/>
                  <a:gd name="connsiteX6" fmla="*/ 447155 w 1218236"/>
                  <a:gd name="connsiteY6" fmla="*/ 174400 h 959898"/>
                  <a:gd name="connsiteX7" fmla="*/ 493126 w 1218236"/>
                  <a:gd name="connsiteY7" fmla="*/ 64050 h 959898"/>
                  <a:gd name="connsiteX8" fmla="*/ 607752 w 1218236"/>
                  <a:gd name="connsiteY8" fmla="*/ 27283 h 959898"/>
                  <a:gd name="connsiteX9" fmla="*/ 690620 w 1218236"/>
                  <a:gd name="connsiteY9" fmla="*/ 0 h 959898"/>
                  <a:gd name="connsiteX10" fmla="*/ 609464 w 1218236"/>
                  <a:gd name="connsiteY10" fmla="*/ 28768 h 959898"/>
                  <a:gd name="connsiteX11" fmla="*/ 814845 w 1218236"/>
                  <a:gd name="connsiteY11" fmla="*/ 205555 h 959898"/>
                  <a:gd name="connsiteX12" fmla="*/ 1218237 w 1218236"/>
                  <a:gd name="connsiteY12" fmla="*/ 440909 h 959898"/>
                  <a:gd name="connsiteX13" fmla="*/ 1134710 w 1218236"/>
                  <a:gd name="connsiteY13" fmla="*/ 959899 h 959898"/>
                  <a:gd name="connsiteX14" fmla="*/ 870414 w 1218236"/>
                  <a:gd name="connsiteY14" fmla="*/ 902425 h 959898"/>
                  <a:gd name="connsiteX15" fmla="*/ 744976 w 1218236"/>
                  <a:gd name="connsiteY15" fmla="*/ 632179 h 959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18236" h="959898">
                    <a:moveTo>
                      <a:pt x="744976" y="632179"/>
                    </a:moveTo>
                    <a:cubicBezTo>
                      <a:pt x="560019" y="712609"/>
                      <a:pt x="375062" y="793038"/>
                      <a:pt x="190103" y="873468"/>
                    </a:cubicBezTo>
                    <a:cubicBezTo>
                      <a:pt x="205983" y="864288"/>
                      <a:pt x="232586" y="859572"/>
                      <a:pt x="241667" y="847562"/>
                    </a:cubicBezTo>
                    <a:cubicBezTo>
                      <a:pt x="181055" y="692121"/>
                      <a:pt x="120443" y="536679"/>
                      <a:pt x="59831" y="381238"/>
                    </a:cubicBezTo>
                    <a:cubicBezTo>
                      <a:pt x="39886" y="370916"/>
                      <a:pt x="19945" y="360594"/>
                      <a:pt x="0" y="350272"/>
                    </a:cubicBezTo>
                    <a:cubicBezTo>
                      <a:pt x="124517" y="311517"/>
                      <a:pt x="249036" y="272762"/>
                      <a:pt x="373556" y="234007"/>
                    </a:cubicBezTo>
                    <a:cubicBezTo>
                      <a:pt x="397650" y="213804"/>
                      <a:pt x="425206" y="196239"/>
                      <a:pt x="447155" y="174400"/>
                    </a:cubicBezTo>
                    <a:cubicBezTo>
                      <a:pt x="462478" y="137616"/>
                      <a:pt x="477801" y="100833"/>
                      <a:pt x="493126" y="64050"/>
                    </a:cubicBezTo>
                    <a:cubicBezTo>
                      <a:pt x="531382" y="52271"/>
                      <a:pt x="569264" y="36712"/>
                      <a:pt x="607752" y="27283"/>
                    </a:cubicBezTo>
                    <a:cubicBezTo>
                      <a:pt x="635811" y="22226"/>
                      <a:pt x="662923" y="8403"/>
                      <a:pt x="690620" y="0"/>
                    </a:cubicBezTo>
                    <a:cubicBezTo>
                      <a:pt x="663568" y="9589"/>
                      <a:pt x="636515" y="19179"/>
                      <a:pt x="609464" y="28768"/>
                    </a:cubicBezTo>
                    <a:cubicBezTo>
                      <a:pt x="678153" y="87376"/>
                      <a:pt x="744997" y="148562"/>
                      <a:pt x="814845" y="205555"/>
                    </a:cubicBezTo>
                    <a:cubicBezTo>
                      <a:pt x="949310" y="284006"/>
                      <a:pt x="1083772" y="362458"/>
                      <a:pt x="1218237" y="440909"/>
                    </a:cubicBezTo>
                    <a:cubicBezTo>
                      <a:pt x="1190394" y="613905"/>
                      <a:pt x="1162550" y="786902"/>
                      <a:pt x="1134710" y="959899"/>
                    </a:cubicBezTo>
                    <a:cubicBezTo>
                      <a:pt x="1046611" y="940740"/>
                      <a:pt x="958512" y="921582"/>
                      <a:pt x="870414" y="902425"/>
                    </a:cubicBezTo>
                    <a:cubicBezTo>
                      <a:pt x="828602" y="812343"/>
                      <a:pt x="786790" y="722261"/>
                      <a:pt x="744976" y="632179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14" name="Полилиния: фигура 250">
                <a:extLst>
                  <a:ext uri="{FF2B5EF4-FFF2-40B4-BE49-F238E27FC236}">
                    <a16:creationId xmlns:a16="http://schemas.microsoft.com/office/drawing/2014/main" id="{7C06CC8D-8BA6-45B8-B1FF-BB231E10286C}"/>
                  </a:ext>
                </a:extLst>
              </p:cNvPr>
              <p:cNvSpPr/>
              <p:nvPr/>
            </p:nvSpPr>
            <p:spPr>
              <a:xfrm>
                <a:off x="5517352" y="4236369"/>
                <a:ext cx="741713" cy="382084"/>
              </a:xfrm>
              <a:custGeom>
                <a:avLst/>
                <a:gdLst>
                  <a:gd name="connsiteX0" fmla="*/ 482848 w 1736221"/>
                  <a:gd name="connsiteY0" fmla="*/ 894391 h 894391"/>
                  <a:gd name="connsiteX1" fmla="*/ 413457 w 1736221"/>
                  <a:gd name="connsiteY1" fmla="*/ 843784 h 894391"/>
                  <a:gd name="connsiteX2" fmla="*/ 0 w 1736221"/>
                  <a:gd name="connsiteY2" fmla="*/ 612436 h 894391"/>
                  <a:gd name="connsiteX3" fmla="*/ 11566 w 1736221"/>
                  <a:gd name="connsiteY3" fmla="*/ 563275 h 894391"/>
                  <a:gd name="connsiteX4" fmla="*/ 54938 w 1736221"/>
                  <a:gd name="connsiteY4" fmla="*/ 577734 h 894391"/>
                  <a:gd name="connsiteX5" fmla="*/ 67947 w 1736221"/>
                  <a:gd name="connsiteY5" fmla="*/ 517005 h 894391"/>
                  <a:gd name="connsiteX6" fmla="*/ 96860 w 1736221"/>
                  <a:gd name="connsiteY6" fmla="*/ 511221 h 894391"/>
                  <a:gd name="connsiteX7" fmla="*/ 95418 w 1736221"/>
                  <a:gd name="connsiteY7" fmla="*/ 399885 h 894391"/>
                  <a:gd name="connsiteX8" fmla="*/ 263112 w 1736221"/>
                  <a:gd name="connsiteY8" fmla="*/ 556045 h 894391"/>
                  <a:gd name="connsiteX9" fmla="*/ 294919 w 1736221"/>
                  <a:gd name="connsiteY9" fmla="*/ 574842 h 894391"/>
                  <a:gd name="connsiteX10" fmla="*/ 406232 w 1736221"/>
                  <a:gd name="connsiteY10" fmla="*/ 316022 h 894391"/>
                  <a:gd name="connsiteX11" fmla="*/ 400450 w 1736221"/>
                  <a:gd name="connsiteY11" fmla="*/ 233605 h 894391"/>
                  <a:gd name="connsiteX12" fmla="*/ 370090 w 1736221"/>
                  <a:gd name="connsiteY12" fmla="*/ 184443 h 894391"/>
                  <a:gd name="connsiteX13" fmla="*/ 364310 w 1736221"/>
                  <a:gd name="connsiteY13" fmla="*/ 68769 h 894391"/>
                  <a:gd name="connsiteX14" fmla="*/ 432255 w 1736221"/>
                  <a:gd name="connsiteY14" fmla="*/ 70214 h 894391"/>
                  <a:gd name="connsiteX15" fmla="*/ 433696 w 1736221"/>
                  <a:gd name="connsiteY15" fmla="*/ 39850 h 894391"/>
                  <a:gd name="connsiteX16" fmla="*/ 650543 w 1736221"/>
                  <a:gd name="connsiteY16" fmla="*/ 58647 h 894391"/>
                  <a:gd name="connsiteX17" fmla="*/ 708368 w 1736221"/>
                  <a:gd name="connsiteY17" fmla="*/ 279873 h 894391"/>
                  <a:gd name="connsiteX18" fmla="*/ 789325 w 1736221"/>
                  <a:gd name="connsiteY18" fmla="*/ 373858 h 894391"/>
                  <a:gd name="connsiteX19" fmla="*/ 826910 w 1736221"/>
                  <a:gd name="connsiteY19" fmla="*/ 398439 h 894391"/>
                  <a:gd name="connsiteX20" fmla="*/ 983042 w 1736221"/>
                  <a:gd name="connsiteY20" fmla="*/ 425912 h 894391"/>
                  <a:gd name="connsiteX21" fmla="*/ 1141310 w 1736221"/>
                  <a:gd name="connsiteY21" fmla="*/ 0 h 894391"/>
                  <a:gd name="connsiteX22" fmla="*/ 1180112 w 1736221"/>
                  <a:gd name="connsiteY22" fmla="*/ 20533 h 894391"/>
                  <a:gd name="connsiteX23" fmla="*/ 1383485 w 1736221"/>
                  <a:gd name="connsiteY23" fmla="*/ 237131 h 894391"/>
                  <a:gd name="connsiteX24" fmla="*/ 1645843 w 1736221"/>
                  <a:gd name="connsiteY24" fmla="*/ 308040 h 894391"/>
                  <a:gd name="connsiteX25" fmla="*/ 1736221 w 1736221"/>
                  <a:gd name="connsiteY25" fmla="*/ 388318 h 894391"/>
                  <a:gd name="connsiteX26" fmla="*/ 1627799 w 1736221"/>
                  <a:gd name="connsiteY26" fmla="*/ 427357 h 894391"/>
                  <a:gd name="connsiteX27" fmla="*/ 1607931 w 1736221"/>
                  <a:gd name="connsiteY27" fmla="*/ 542097 h 894391"/>
                  <a:gd name="connsiteX28" fmla="*/ 1523571 w 1736221"/>
                  <a:gd name="connsiteY28" fmla="*/ 594150 h 894391"/>
                  <a:gd name="connsiteX29" fmla="*/ 751739 w 1736221"/>
                  <a:gd name="connsiteY29" fmla="*/ 839446 h 894391"/>
                  <a:gd name="connsiteX30" fmla="*/ 722823 w 1736221"/>
                  <a:gd name="connsiteY30" fmla="*/ 778717 h 894391"/>
                  <a:gd name="connsiteX31" fmla="*/ 482846 w 1736221"/>
                  <a:gd name="connsiteY31" fmla="*/ 894391 h 894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36221" h="894391">
                    <a:moveTo>
                      <a:pt x="482848" y="894391"/>
                    </a:moveTo>
                    <a:lnTo>
                      <a:pt x="413457" y="843784"/>
                    </a:lnTo>
                    <a:lnTo>
                      <a:pt x="0" y="612436"/>
                    </a:lnTo>
                    <a:lnTo>
                      <a:pt x="11566" y="563275"/>
                    </a:lnTo>
                    <a:lnTo>
                      <a:pt x="54938" y="577734"/>
                    </a:lnTo>
                    <a:lnTo>
                      <a:pt x="67947" y="517005"/>
                    </a:lnTo>
                    <a:lnTo>
                      <a:pt x="96860" y="511221"/>
                    </a:lnTo>
                    <a:lnTo>
                      <a:pt x="95418" y="399885"/>
                    </a:lnTo>
                    <a:lnTo>
                      <a:pt x="263112" y="556045"/>
                    </a:lnTo>
                    <a:lnTo>
                      <a:pt x="294919" y="574842"/>
                    </a:lnTo>
                    <a:lnTo>
                      <a:pt x="406232" y="316022"/>
                    </a:lnTo>
                    <a:lnTo>
                      <a:pt x="400450" y="233605"/>
                    </a:lnTo>
                    <a:lnTo>
                      <a:pt x="370090" y="184443"/>
                    </a:lnTo>
                    <a:lnTo>
                      <a:pt x="364310" y="68769"/>
                    </a:lnTo>
                    <a:lnTo>
                      <a:pt x="432255" y="70214"/>
                    </a:lnTo>
                    <a:lnTo>
                      <a:pt x="433696" y="39850"/>
                    </a:lnTo>
                    <a:lnTo>
                      <a:pt x="650543" y="58647"/>
                    </a:lnTo>
                    <a:lnTo>
                      <a:pt x="708368" y="279873"/>
                    </a:lnTo>
                    <a:lnTo>
                      <a:pt x="789325" y="373858"/>
                    </a:lnTo>
                    <a:lnTo>
                      <a:pt x="826910" y="398439"/>
                    </a:lnTo>
                    <a:lnTo>
                      <a:pt x="983042" y="425912"/>
                    </a:lnTo>
                    <a:lnTo>
                      <a:pt x="1141310" y="0"/>
                    </a:lnTo>
                    <a:lnTo>
                      <a:pt x="1180112" y="20533"/>
                    </a:lnTo>
                    <a:cubicBezTo>
                      <a:pt x="1180112" y="20533"/>
                      <a:pt x="1311763" y="159600"/>
                      <a:pt x="1383485" y="237131"/>
                    </a:cubicBezTo>
                    <a:cubicBezTo>
                      <a:pt x="1451849" y="252606"/>
                      <a:pt x="1592305" y="291956"/>
                      <a:pt x="1645843" y="308040"/>
                    </a:cubicBezTo>
                    <a:cubicBezTo>
                      <a:pt x="1692673" y="345927"/>
                      <a:pt x="1736221" y="388318"/>
                      <a:pt x="1736221" y="388318"/>
                    </a:cubicBezTo>
                    <a:lnTo>
                      <a:pt x="1627799" y="427357"/>
                    </a:lnTo>
                    <a:cubicBezTo>
                      <a:pt x="1627799" y="427357"/>
                      <a:pt x="1626863" y="520747"/>
                      <a:pt x="1607931" y="542097"/>
                    </a:cubicBezTo>
                    <a:cubicBezTo>
                      <a:pt x="1587785" y="564821"/>
                      <a:pt x="1562770" y="573282"/>
                      <a:pt x="1523571" y="594150"/>
                    </a:cubicBezTo>
                    <a:cubicBezTo>
                      <a:pt x="1484371" y="615020"/>
                      <a:pt x="751739" y="839446"/>
                      <a:pt x="751739" y="839446"/>
                    </a:cubicBezTo>
                    <a:lnTo>
                      <a:pt x="722823" y="778717"/>
                    </a:lnTo>
                    <a:lnTo>
                      <a:pt x="482846" y="894391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15" name="Полилиния: фигура 251">
                <a:extLst>
                  <a:ext uri="{FF2B5EF4-FFF2-40B4-BE49-F238E27FC236}">
                    <a16:creationId xmlns:a16="http://schemas.microsoft.com/office/drawing/2014/main" id="{F4BCF0BA-1184-4FE0-8563-B09FDA762CF4}"/>
                  </a:ext>
                </a:extLst>
              </p:cNvPr>
              <p:cNvSpPr/>
              <p:nvPr/>
            </p:nvSpPr>
            <p:spPr>
              <a:xfrm>
                <a:off x="6428332" y="4580938"/>
                <a:ext cx="643688" cy="684345"/>
              </a:xfrm>
              <a:custGeom>
                <a:avLst/>
                <a:gdLst>
                  <a:gd name="connsiteX0" fmla="*/ 292355 w 1506764"/>
                  <a:gd name="connsiteY0" fmla="*/ 1393356 h 1601931"/>
                  <a:gd name="connsiteX1" fmla="*/ 357778 w 1506764"/>
                  <a:gd name="connsiteY1" fmla="*/ 1156155 h 1601931"/>
                  <a:gd name="connsiteX2" fmla="*/ 269865 w 1506764"/>
                  <a:gd name="connsiteY2" fmla="*/ 1131617 h 1601931"/>
                  <a:gd name="connsiteX3" fmla="*/ 147200 w 1506764"/>
                  <a:gd name="connsiteY3" fmla="*/ 1156155 h 1601931"/>
                  <a:gd name="connsiteX4" fmla="*/ 69509 w 1506764"/>
                  <a:gd name="connsiteY4" fmla="*/ 1201141 h 1601931"/>
                  <a:gd name="connsiteX5" fmla="*/ 0 w 1506764"/>
                  <a:gd name="connsiteY5" fmla="*/ 1141841 h 1601931"/>
                  <a:gd name="connsiteX6" fmla="*/ 2042 w 1506764"/>
                  <a:gd name="connsiteY6" fmla="*/ 1082540 h 1601931"/>
                  <a:gd name="connsiteX7" fmla="*/ 51109 w 1506764"/>
                  <a:gd name="connsiteY7" fmla="*/ 1082540 h 1601931"/>
                  <a:gd name="connsiteX8" fmla="*/ 134934 w 1506764"/>
                  <a:gd name="connsiteY8" fmla="*/ 485446 h 1601931"/>
                  <a:gd name="connsiteX9" fmla="*/ 224617 w 1506764"/>
                  <a:gd name="connsiteY9" fmla="*/ 0 h 1601931"/>
                  <a:gd name="connsiteX10" fmla="*/ 977249 w 1506764"/>
                  <a:gd name="connsiteY10" fmla="*/ 436369 h 1601931"/>
                  <a:gd name="connsiteX11" fmla="*/ 1324807 w 1506764"/>
                  <a:gd name="connsiteY11" fmla="*/ 655168 h 1601931"/>
                  <a:gd name="connsiteX12" fmla="*/ 1403426 w 1506764"/>
                  <a:gd name="connsiteY12" fmla="*/ 733444 h 1601931"/>
                  <a:gd name="connsiteX13" fmla="*/ 1337825 w 1506764"/>
                  <a:gd name="connsiteY13" fmla="*/ 804081 h 1601931"/>
                  <a:gd name="connsiteX14" fmla="*/ 1500629 w 1506764"/>
                  <a:gd name="connsiteY14" fmla="*/ 968029 h 1601931"/>
                  <a:gd name="connsiteX15" fmla="*/ 1408628 w 1506764"/>
                  <a:gd name="connsiteY15" fmla="*/ 1064137 h 1601931"/>
                  <a:gd name="connsiteX16" fmla="*/ 1506764 w 1506764"/>
                  <a:gd name="connsiteY16" fmla="*/ 1145930 h 1601931"/>
                  <a:gd name="connsiteX17" fmla="*/ 1417380 w 1506764"/>
                  <a:gd name="connsiteY17" fmla="*/ 1550269 h 1601931"/>
                  <a:gd name="connsiteX18" fmla="*/ 1361604 w 1506764"/>
                  <a:gd name="connsiteY18" fmla="*/ 1601931 h 1601931"/>
                  <a:gd name="connsiteX19" fmla="*/ 862760 w 1506764"/>
                  <a:gd name="connsiteY19" fmla="*/ 1217500 h 1601931"/>
                  <a:gd name="connsiteX20" fmla="*/ 948623 w 1506764"/>
                  <a:gd name="connsiteY20" fmla="*/ 1569213 h 1601931"/>
                  <a:gd name="connsiteX21" fmla="*/ 736003 w 1506764"/>
                  <a:gd name="connsiteY21" fmla="*/ 1565124 h 1601931"/>
                  <a:gd name="connsiteX22" fmla="*/ 607203 w 1506764"/>
                  <a:gd name="connsiteY22" fmla="*/ 1428119 h 1601931"/>
                  <a:gd name="connsiteX23" fmla="*/ 441601 w 1506764"/>
                  <a:gd name="connsiteY23" fmla="*/ 1583527 h 1601931"/>
                  <a:gd name="connsiteX24" fmla="*/ 282135 w 1506764"/>
                  <a:gd name="connsiteY24" fmla="*/ 1450612 h 1601931"/>
                  <a:gd name="connsiteX25" fmla="*/ 292355 w 1506764"/>
                  <a:gd name="connsiteY25" fmla="*/ 1393356 h 160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06764" h="1601931">
                    <a:moveTo>
                      <a:pt x="292355" y="1393356"/>
                    </a:moveTo>
                    <a:lnTo>
                      <a:pt x="357778" y="1156155"/>
                    </a:lnTo>
                    <a:cubicBezTo>
                      <a:pt x="357778" y="1156155"/>
                      <a:pt x="292355" y="1133662"/>
                      <a:pt x="269865" y="1131617"/>
                    </a:cubicBezTo>
                    <a:cubicBezTo>
                      <a:pt x="247379" y="1129571"/>
                      <a:pt x="159466" y="1147976"/>
                      <a:pt x="147200" y="1156155"/>
                    </a:cubicBezTo>
                    <a:cubicBezTo>
                      <a:pt x="134934" y="1164335"/>
                      <a:pt x="69509" y="1201141"/>
                      <a:pt x="69509" y="1201141"/>
                    </a:cubicBezTo>
                    <a:lnTo>
                      <a:pt x="0" y="1141841"/>
                    </a:lnTo>
                    <a:lnTo>
                      <a:pt x="2042" y="1082540"/>
                    </a:lnTo>
                    <a:lnTo>
                      <a:pt x="51109" y="1082540"/>
                    </a:lnTo>
                    <a:lnTo>
                      <a:pt x="134934" y="485446"/>
                    </a:lnTo>
                    <a:lnTo>
                      <a:pt x="224617" y="0"/>
                    </a:lnTo>
                    <a:lnTo>
                      <a:pt x="977249" y="436369"/>
                    </a:lnTo>
                    <a:lnTo>
                      <a:pt x="1324807" y="655168"/>
                    </a:lnTo>
                    <a:lnTo>
                      <a:pt x="1403426" y="733444"/>
                    </a:lnTo>
                    <a:lnTo>
                      <a:pt x="1337825" y="804081"/>
                    </a:lnTo>
                    <a:lnTo>
                      <a:pt x="1500629" y="968029"/>
                    </a:lnTo>
                    <a:lnTo>
                      <a:pt x="1408628" y="1064137"/>
                    </a:lnTo>
                    <a:lnTo>
                      <a:pt x="1506764" y="1145930"/>
                    </a:lnTo>
                    <a:lnTo>
                      <a:pt x="1417380" y="1550269"/>
                    </a:lnTo>
                    <a:lnTo>
                      <a:pt x="1361604" y="1601931"/>
                    </a:lnTo>
                    <a:lnTo>
                      <a:pt x="862760" y="1217500"/>
                    </a:lnTo>
                    <a:lnTo>
                      <a:pt x="948623" y="1569213"/>
                    </a:lnTo>
                    <a:lnTo>
                      <a:pt x="736003" y="1565124"/>
                    </a:lnTo>
                    <a:lnTo>
                      <a:pt x="607203" y="1428119"/>
                    </a:lnTo>
                    <a:lnTo>
                      <a:pt x="441601" y="1583527"/>
                    </a:lnTo>
                    <a:lnTo>
                      <a:pt x="282135" y="1450612"/>
                    </a:lnTo>
                    <a:lnTo>
                      <a:pt x="292355" y="1393356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16" name="Полилиния: фигура 252">
                <a:extLst>
                  <a:ext uri="{FF2B5EF4-FFF2-40B4-BE49-F238E27FC236}">
                    <a16:creationId xmlns:a16="http://schemas.microsoft.com/office/drawing/2014/main" id="{1EDA64BF-A839-4762-B430-1BD7EA9098BC}"/>
                  </a:ext>
                </a:extLst>
              </p:cNvPr>
              <p:cNvSpPr/>
              <p:nvPr/>
            </p:nvSpPr>
            <p:spPr>
              <a:xfrm>
                <a:off x="6405193" y="5520360"/>
                <a:ext cx="497389" cy="529954"/>
              </a:xfrm>
              <a:custGeom>
                <a:avLst/>
                <a:gdLst>
                  <a:gd name="connsiteX0" fmla="*/ 187984 w 1164300"/>
                  <a:gd name="connsiteY0" fmla="*/ 1240530 h 1240529"/>
                  <a:gd name="connsiteX1" fmla="*/ 123673 w 1164300"/>
                  <a:gd name="connsiteY1" fmla="*/ 1173740 h 1240529"/>
                  <a:gd name="connsiteX2" fmla="*/ 97097 w 1164300"/>
                  <a:gd name="connsiteY2" fmla="*/ 1141022 h 1240529"/>
                  <a:gd name="connsiteX3" fmla="*/ 30742 w 1164300"/>
                  <a:gd name="connsiteY3" fmla="*/ 900724 h 1240529"/>
                  <a:gd name="connsiteX4" fmla="*/ 12 w 1164300"/>
                  <a:gd name="connsiteY4" fmla="*/ 643885 h 1240529"/>
                  <a:gd name="connsiteX5" fmla="*/ 25538 w 1164300"/>
                  <a:gd name="connsiteY5" fmla="*/ 447821 h 1240529"/>
                  <a:gd name="connsiteX6" fmla="*/ 20696 w 1164300"/>
                  <a:gd name="connsiteY6" fmla="*/ 383498 h 1240529"/>
                  <a:gd name="connsiteX7" fmla="*/ 15318 w 1164300"/>
                  <a:gd name="connsiteY7" fmla="*/ 327175 h 1240529"/>
                  <a:gd name="connsiteX8" fmla="*/ 164563 w 1164300"/>
                  <a:gd name="connsiteY8" fmla="*/ 0 h 1240529"/>
                  <a:gd name="connsiteX9" fmla="*/ 262697 w 1164300"/>
                  <a:gd name="connsiteY9" fmla="*/ 6134 h 1240529"/>
                  <a:gd name="connsiteX10" fmla="*/ 739056 w 1164300"/>
                  <a:gd name="connsiteY10" fmla="*/ 18403 h 1240529"/>
                  <a:gd name="connsiteX11" fmla="*/ 1133635 w 1164300"/>
                  <a:gd name="connsiteY11" fmla="*/ 18403 h 1240529"/>
                  <a:gd name="connsiteX12" fmla="*/ 1164301 w 1164300"/>
                  <a:gd name="connsiteY12" fmla="*/ 49077 h 1240529"/>
                  <a:gd name="connsiteX13" fmla="*/ 1162259 w 1164300"/>
                  <a:gd name="connsiteY13" fmla="*/ 77704 h 1240529"/>
                  <a:gd name="connsiteX14" fmla="*/ 1102970 w 1164300"/>
                  <a:gd name="connsiteY14" fmla="*/ 124015 h 1240529"/>
                  <a:gd name="connsiteX15" fmla="*/ 1002787 w 1164300"/>
                  <a:gd name="connsiteY15" fmla="*/ 292413 h 1240529"/>
                  <a:gd name="connsiteX16" fmla="*/ 747234 w 1164300"/>
                  <a:gd name="connsiteY16" fmla="*/ 588915 h 1240529"/>
                  <a:gd name="connsiteX17" fmla="*/ 751322 w 1164300"/>
                  <a:gd name="connsiteY17" fmla="*/ 637991 h 1240529"/>
                  <a:gd name="connsiteX18" fmla="*/ 726786 w 1164300"/>
                  <a:gd name="connsiteY18" fmla="*/ 672753 h 1240529"/>
                  <a:gd name="connsiteX19" fmla="*/ 674385 w 1164300"/>
                  <a:gd name="connsiteY19" fmla="*/ 709592 h 1240529"/>
                  <a:gd name="connsiteX20" fmla="*/ 187984 w 1164300"/>
                  <a:gd name="connsiteY20" fmla="*/ 1240530 h 1240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64300" h="1240529">
                    <a:moveTo>
                      <a:pt x="187984" y="1240530"/>
                    </a:moveTo>
                    <a:lnTo>
                      <a:pt x="123673" y="1173740"/>
                    </a:lnTo>
                    <a:cubicBezTo>
                      <a:pt x="123673" y="1173740"/>
                      <a:pt x="117369" y="1179728"/>
                      <a:pt x="97097" y="1141022"/>
                    </a:cubicBezTo>
                    <a:cubicBezTo>
                      <a:pt x="76824" y="1102318"/>
                      <a:pt x="55011" y="970077"/>
                      <a:pt x="30742" y="900724"/>
                    </a:cubicBezTo>
                    <a:cubicBezTo>
                      <a:pt x="14893" y="820845"/>
                      <a:pt x="-500" y="712480"/>
                      <a:pt x="12" y="643885"/>
                    </a:cubicBezTo>
                    <a:cubicBezTo>
                      <a:pt x="9996" y="574237"/>
                      <a:pt x="21613" y="487782"/>
                      <a:pt x="25538" y="447821"/>
                    </a:cubicBezTo>
                    <a:cubicBezTo>
                      <a:pt x="29466" y="407860"/>
                      <a:pt x="22259" y="401805"/>
                      <a:pt x="20696" y="383498"/>
                    </a:cubicBezTo>
                    <a:cubicBezTo>
                      <a:pt x="19128" y="365192"/>
                      <a:pt x="15318" y="327175"/>
                      <a:pt x="15318" y="327175"/>
                    </a:cubicBezTo>
                    <a:lnTo>
                      <a:pt x="164563" y="0"/>
                    </a:lnTo>
                    <a:lnTo>
                      <a:pt x="262697" y="6134"/>
                    </a:lnTo>
                    <a:lnTo>
                      <a:pt x="739056" y="18403"/>
                    </a:lnTo>
                    <a:lnTo>
                      <a:pt x="1133635" y="18403"/>
                    </a:lnTo>
                    <a:lnTo>
                      <a:pt x="1164301" y="49077"/>
                    </a:lnTo>
                    <a:lnTo>
                      <a:pt x="1162259" y="77704"/>
                    </a:lnTo>
                    <a:lnTo>
                      <a:pt x="1102970" y="124015"/>
                    </a:lnTo>
                    <a:lnTo>
                      <a:pt x="1002787" y="292413"/>
                    </a:lnTo>
                    <a:lnTo>
                      <a:pt x="747234" y="588915"/>
                    </a:lnTo>
                    <a:lnTo>
                      <a:pt x="751322" y="637991"/>
                    </a:lnTo>
                    <a:lnTo>
                      <a:pt x="726786" y="672753"/>
                    </a:lnTo>
                    <a:lnTo>
                      <a:pt x="674385" y="709592"/>
                    </a:lnTo>
                    <a:lnTo>
                      <a:pt x="187984" y="1240530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17" name="Полилиния: фигура 253">
                <a:extLst>
                  <a:ext uri="{FF2B5EF4-FFF2-40B4-BE49-F238E27FC236}">
                    <a16:creationId xmlns:a16="http://schemas.microsoft.com/office/drawing/2014/main" id="{43AF07B1-FA15-48B2-8BFC-82CEBB98E374}"/>
                  </a:ext>
                </a:extLst>
              </p:cNvPr>
              <p:cNvSpPr/>
              <p:nvPr/>
            </p:nvSpPr>
            <p:spPr>
              <a:xfrm>
                <a:off x="5848385" y="5027675"/>
                <a:ext cx="1041095" cy="518018"/>
              </a:xfrm>
              <a:custGeom>
                <a:avLst/>
                <a:gdLst>
                  <a:gd name="connsiteX0" fmla="*/ 1465909 w 2437023"/>
                  <a:gd name="connsiteY0" fmla="*/ 1155337 h 1212592"/>
                  <a:gd name="connsiteX1" fmla="*/ 2437024 w 2437023"/>
                  <a:gd name="connsiteY1" fmla="*/ 1177830 h 1212592"/>
                  <a:gd name="connsiteX2" fmla="*/ 2434982 w 2437023"/>
                  <a:gd name="connsiteY2" fmla="*/ 973346 h 1212592"/>
                  <a:gd name="connsiteX3" fmla="*/ 2310269 w 2437023"/>
                  <a:gd name="connsiteY3" fmla="*/ 521435 h 1212592"/>
                  <a:gd name="connsiteX4" fmla="*/ 2085380 w 2437023"/>
                  <a:gd name="connsiteY4" fmla="*/ 519390 h 1212592"/>
                  <a:gd name="connsiteX5" fmla="*/ 1966801 w 2437023"/>
                  <a:gd name="connsiteY5" fmla="*/ 374206 h 1212592"/>
                  <a:gd name="connsiteX6" fmla="*/ 1799155 w 2437023"/>
                  <a:gd name="connsiteY6" fmla="*/ 539839 h 1212592"/>
                  <a:gd name="connsiteX7" fmla="*/ 1639689 w 2437023"/>
                  <a:gd name="connsiteY7" fmla="*/ 417148 h 1212592"/>
                  <a:gd name="connsiteX8" fmla="*/ 1647867 w 2437023"/>
                  <a:gd name="connsiteY8" fmla="*/ 347623 h 1212592"/>
                  <a:gd name="connsiteX9" fmla="*/ 1459775 w 2437023"/>
                  <a:gd name="connsiteY9" fmla="*/ 286278 h 1212592"/>
                  <a:gd name="connsiteX10" fmla="*/ 1384132 w 2437023"/>
                  <a:gd name="connsiteY10" fmla="*/ 349668 h 1212592"/>
                  <a:gd name="connsiteX11" fmla="*/ 1322798 w 2437023"/>
                  <a:gd name="connsiteY11" fmla="*/ 269919 h 1212592"/>
                  <a:gd name="connsiteX12" fmla="*/ 1269639 w 2437023"/>
                  <a:gd name="connsiteY12" fmla="*/ 284233 h 1212592"/>
                  <a:gd name="connsiteX13" fmla="*/ 1059064 w 2437023"/>
                  <a:gd name="connsiteY13" fmla="*/ 210619 h 1212592"/>
                  <a:gd name="connsiteX14" fmla="*/ 1026350 w 2437023"/>
                  <a:gd name="connsiteY14" fmla="*/ 237201 h 1212592"/>
                  <a:gd name="connsiteX15" fmla="*/ 920039 w 2437023"/>
                  <a:gd name="connsiteY15" fmla="*/ 181991 h 1212592"/>
                  <a:gd name="connsiteX16" fmla="*/ 850528 w 2437023"/>
                  <a:gd name="connsiteY16" fmla="*/ 116556 h 1212592"/>
                  <a:gd name="connsiteX17" fmla="*/ 819860 w 2437023"/>
                  <a:gd name="connsiteY17" fmla="*/ 34762 h 1212592"/>
                  <a:gd name="connsiteX18" fmla="*/ 778969 w 2437023"/>
                  <a:gd name="connsiteY18" fmla="*/ 63390 h 1212592"/>
                  <a:gd name="connsiteX19" fmla="*/ 752391 w 2437023"/>
                  <a:gd name="connsiteY19" fmla="*/ 30672 h 1212592"/>
                  <a:gd name="connsiteX20" fmla="*/ 713546 w 2437023"/>
                  <a:gd name="connsiteY20" fmla="*/ 98152 h 1212592"/>
                  <a:gd name="connsiteX21" fmla="*/ 586793 w 2437023"/>
                  <a:gd name="connsiteY21" fmla="*/ 51121 h 1212592"/>
                  <a:gd name="connsiteX22" fmla="*/ 468212 w 2437023"/>
                  <a:gd name="connsiteY22" fmla="*/ 59301 h 1212592"/>
                  <a:gd name="connsiteX23" fmla="*/ 394611 w 2437023"/>
                  <a:gd name="connsiteY23" fmla="*/ 0 h 1212592"/>
                  <a:gd name="connsiteX24" fmla="*/ 296478 w 2437023"/>
                  <a:gd name="connsiteY24" fmla="*/ 4090 h 1212592"/>
                  <a:gd name="connsiteX25" fmla="*/ 327146 w 2437023"/>
                  <a:gd name="connsiteY25" fmla="*/ 106332 h 1212592"/>
                  <a:gd name="connsiteX26" fmla="*/ 300568 w 2437023"/>
                  <a:gd name="connsiteY26" fmla="*/ 267875 h 1212592"/>
                  <a:gd name="connsiteX27" fmla="*/ 255589 w 2437023"/>
                  <a:gd name="connsiteY27" fmla="*/ 464179 h 1212592"/>
                  <a:gd name="connsiteX28" fmla="*/ 143144 w 2437023"/>
                  <a:gd name="connsiteY28" fmla="*/ 815893 h 1212592"/>
                  <a:gd name="connsiteX29" fmla="*/ 26612 w 2437023"/>
                  <a:gd name="connsiteY29" fmla="*/ 991749 h 1212592"/>
                  <a:gd name="connsiteX30" fmla="*/ 32 w 2437023"/>
                  <a:gd name="connsiteY30" fmla="*/ 1046960 h 1212592"/>
                  <a:gd name="connsiteX31" fmla="*/ 175858 w 2437023"/>
                  <a:gd name="connsiteY31" fmla="*/ 1212592 h 1212592"/>
                  <a:gd name="connsiteX32" fmla="*/ 365992 w 2437023"/>
                  <a:gd name="connsiteY32" fmla="*/ 1069453 h 1212592"/>
                  <a:gd name="connsiteX33" fmla="*/ 431411 w 2437023"/>
                  <a:gd name="connsiteY33" fmla="*/ 1034691 h 1212592"/>
                  <a:gd name="connsiteX34" fmla="*/ 466170 w 2437023"/>
                  <a:gd name="connsiteY34" fmla="*/ 1001974 h 1212592"/>
                  <a:gd name="connsiteX35" fmla="*/ 650168 w 2437023"/>
                  <a:gd name="connsiteY35" fmla="*/ 858834 h 1212592"/>
                  <a:gd name="connsiteX36" fmla="*/ 862794 w 2437023"/>
                  <a:gd name="connsiteY36" fmla="*/ 791354 h 1212592"/>
                  <a:gd name="connsiteX37" fmla="*/ 942529 w 2437023"/>
                  <a:gd name="connsiteY37" fmla="*/ 828162 h 1212592"/>
                  <a:gd name="connsiteX38" fmla="*/ 1116305 w 2437023"/>
                  <a:gd name="connsiteY38" fmla="*/ 832252 h 1212592"/>
                  <a:gd name="connsiteX39" fmla="*/ 1298261 w 2437023"/>
                  <a:gd name="connsiteY39" fmla="*/ 991749 h 1212592"/>
                  <a:gd name="connsiteX40" fmla="*/ 1377998 w 2437023"/>
                  <a:gd name="connsiteY40" fmla="*/ 1138978 h 1212592"/>
                  <a:gd name="connsiteX41" fmla="*/ 1465909 w 2437023"/>
                  <a:gd name="connsiteY41" fmla="*/ 1155337 h 1212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437023" h="1212592">
                    <a:moveTo>
                      <a:pt x="1465909" y="1155337"/>
                    </a:moveTo>
                    <a:lnTo>
                      <a:pt x="2437024" y="1177830"/>
                    </a:lnTo>
                    <a:lnTo>
                      <a:pt x="2434982" y="973346"/>
                    </a:lnTo>
                    <a:lnTo>
                      <a:pt x="2310269" y="521435"/>
                    </a:lnTo>
                    <a:lnTo>
                      <a:pt x="2085380" y="519390"/>
                    </a:lnTo>
                    <a:lnTo>
                      <a:pt x="1966801" y="374206"/>
                    </a:lnTo>
                    <a:lnTo>
                      <a:pt x="1799155" y="539839"/>
                    </a:lnTo>
                    <a:lnTo>
                      <a:pt x="1639689" y="417148"/>
                    </a:lnTo>
                    <a:lnTo>
                      <a:pt x="1647867" y="347623"/>
                    </a:lnTo>
                    <a:lnTo>
                      <a:pt x="1459775" y="286278"/>
                    </a:lnTo>
                    <a:lnTo>
                      <a:pt x="1384132" y="349668"/>
                    </a:lnTo>
                    <a:lnTo>
                      <a:pt x="1322798" y="269919"/>
                    </a:lnTo>
                    <a:lnTo>
                      <a:pt x="1269639" y="284233"/>
                    </a:lnTo>
                    <a:lnTo>
                      <a:pt x="1059064" y="210619"/>
                    </a:lnTo>
                    <a:lnTo>
                      <a:pt x="1026350" y="237201"/>
                    </a:lnTo>
                    <a:lnTo>
                      <a:pt x="920039" y="181991"/>
                    </a:lnTo>
                    <a:lnTo>
                      <a:pt x="850528" y="116556"/>
                    </a:lnTo>
                    <a:lnTo>
                      <a:pt x="819860" y="34762"/>
                    </a:lnTo>
                    <a:lnTo>
                      <a:pt x="778969" y="63390"/>
                    </a:lnTo>
                    <a:lnTo>
                      <a:pt x="752391" y="30672"/>
                    </a:lnTo>
                    <a:lnTo>
                      <a:pt x="713546" y="98152"/>
                    </a:lnTo>
                    <a:cubicBezTo>
                      <a:pt x="713546" y="98152"/>
                      <a:pt x="681650" y="72107"/>
                      <a:pt x="586793" y="51121"/>
                    </a:cubicBezTo>
                    <a:cubicBezTo>
                      <a:pt x="529604" y="38469"/>
                      <a:pt x="468212" y="59301"/>
                      <a:pt x="468212" y="59301"/>
                    </a:cubicBezTo>
                    <a:lnTo>
                      <a:pt x="394611" y="0"/>
                    </a:lnTo>
                    <a:lnTo>
                      <a:pt x="296478" y="4090"/>
                    </a:lnTo>
                    <a:cubicBezTo>
                      <a:pt x="296478" y="4090"/>
                      <a:pt x="323058" y="59301"/>
                      <a:pt x="327146" y="106332"/>
                    </a:cubicBezTo>
                    <a:cubicBezTo>
                      <a:pt x="331236" y="153363"/>
                      <a:pt x="300568" y="267875"/>
                      <a:pt x="300568" y="267875"/>
                    </a:cubicBezTo>
                    <a:lnTo>
                      <a:pt x="255589" y="464179"/>
                    </a:lnTo>
                    <a:cubicBezTo>
                      <a:pt x="255589" y="464179"/>
                      <a:pt x="180793" y="737424"/>
                      <a:pt x="143144" y="815893"/>
                    </a:cubicBezTo>
                    <a:cubicBezTo>
                      <a:pt x="105498" y="894361"/>
                      <a:pt x="55231" y="938584"/>
                      <a:pt x="26612" y="991749"/>
                    </a:cubicBezTo>
                    <a:cubicBezTo>
                      <a:pt x="-2012" y="1044915"/>
                      <a:pt x="32" y="1046960"/>
                      <a:pt x="32" y="1046960"/>
                    </a:cubicBezTo>
                    <a:lnTo>
                      <a:pt x="175858" y="1212592"/>
                    </a:lnTo>
                    <a:cubicBezTo>
                      <a:pt x="175858" y="1212592"/>
                      <a:pt x="341456" y="1053095"/>
                      <a:pt x="365992" y="1069453"/>
                    </a:cubicBezTo>
                    <a:cubicBezTo>
                      <a:pt x="390523" y="1085812"/>
                      <a:pt x="431411" y="1034691"/>
                      <a:pt x="431411" y="1034691"/>
                    </a:cubicBezTo>
                    <a:lnTo>
                      <a:pt x="466170" y="1001974"/>
                    </a:lnTo>
                    <a:lnTo>
                      <a:pt x="650168" y="858834"/>
                    </a:lnTo>
                    <a:cubicBezTo>
                      <a:pt x="650168" y="858834"/>
                      <a:pt x="834172" y="824071"/>
                      <a:pt x="862794" y="791354"/>
                    </a:cubicBezTo>
                    <a:cubicBezTo>
                      <a:pt x="891416" y="758637"/>
                      <a:pt x="942529" y="828162"/>
                      <a:pt x="942529" y="828162"/>
                    </a:cubicBezTo>
                    <a:lnTo>
                      <a:pt x="1116305" y="832252"/>
                    </a:lnTo>
                    <a:lnTo>
                      <a:pt x="1298261" y="991749"/>
                    </a:lnTo>
                    <a:lnTo>
                      <a:pt x="1377998" y="1138978"/>
                    </a:lnTo>
                    <a:lnTo>
                      <a:pt x="1465909" y="1155337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18" name="Полилиния: фигура 254">
                <a:extLst>
                  <a:ext uri="{FF2B5EF4-FFF2-40B4-BE49-F238E27FC236}">
                    <a16:creationId xmlns:a16="http://schemas.microsoft.com/office/drawing/2014/main" id="{3BFDCDA7-F58B-4CF5-BA19-3BE60F5D7C7D}"/>
                  </a:ext>
                </a:extLst>
              </p:cNvPr>
              <p:cNvSpPr/>
              <p:nvPr/>
            </p:nvSpPr>
            <p:spPr>
              <a:xfrm>
                <a:off x="5642722" y="5360925"/>
                <a:ext cx="836205" cy="432351"/>
              </a:xfrm>
              <a:custGeom>
                <a:avLst/>
                <a:gdLst>
                  <a:gd name="connsiteX0" fmla="*/ 1804172 w 1957411"/>
                  <a:gd name="connsiteY0" fmla="*/ 702718 h 1012060"/>
                  <a:gd name="connsiteX1" fmla="*/ 1957412 w 1957411"/>
                  <a:gd name="connsiteY1" fmla="*/ 375939 h 1012060"/>
                  <a:gd name="connsiteX2" fmla="*/ 1861998 w 1957411"/>
                  <a:gd name="connsiteY2" fmla="*/ 364372 h 1012060"/>
                  <a:gd name="connsiteX3" fmla="*/ 1783933 w 1957411"/>
                  <a:gd name="connsiteY3" fmla="*/ 208212 h 1012060"/>
                  <a:gd name="connsiteX4" fmla="*/ 1595996 w 1957411"/>
                  <a:gd name="connsiteY4" fmla="*/ 46269 h 1012060"/>
                  <a:gd name="connsiteX5" fmla="*/ 1428304 w 1957411"/>
                  <a:gd name="connsiteY5" fmla="*/ 49161 h 1012060"/>
                  <a:gd name="connsiteX6" fmla="*/ 1364693 w 1957411"/>
                  <a:gd name="connsiteY6" fmla="*/ 0 h 1012060"/>
                  <a:gd name="connsiteX7" fmla="*/ 1131944 w 1957411"/>
                  <a:gd name="connsiteY7" fmla="*/ 75187 h 1012060"/>
                  <a:gd name="connsiteX8" fmla="*/ 881844 w 1957411"/>
                  <a:gd name="connsiteY8" fmla="*/ 289184 h 1012060"/>
                  <a:gd name="connsiteX9" fmla="*/ 839920 w 1957411"/>
                  <a:gd name="connsiteY9" fmla="*/ 286292 h 1012060"/>
                  <a:gd name="connsiteX10" fmla="*/ 656325 w 1957411"/>
                  <a:gd name="connsiteY10" fmla="*/ 433777 h 1012060"/>
                  <a:gd name="connsiteX11" fmla="*/ 482848 w 1957411"/>
                  <a:gd name="connsiteY11" fmla="*/ 260266 h 1012060"/>
                  <a:gd name="connsiteX12" fmla="*/ 130110 w 1957411"/>
                  <a:gd name="connsiteY12" fmla="*/ 728745 h 1012060"/>
                  <a:gd name="connsiteX13" fmla="*/ 0 w 1957411"/>
                  <a:gd name="connsiteY13" fmla="*/ 879121 h 1012060"/>
                  <a:gd name="connsiteX14" fmla="*/ 358606 w 1957411"/>
                  <a:gd name="connsiteY14" fmla="*/ 1012060 h 1012060"/>
                  <a:gd name="connsiteX15" fmla="*/ 531341 w 1957411"/>
                  <a:gd name="connsiteY15" fmla="*/ 997814 h 1012060"/>
                  <a:gd name="connsiteX16" fmla="*/ 653689 w 1957411"/>
                  <a:gd name="connsiteY16" fmla="*/ 974637 h 1012060"/>
                  <a:gd name="connsiteX17" fmla="*/ 1037979 w 1957411"/>
                  <a:gd name="connsiteY17" fmla="*/ 1000578 h 1012060"/>
                  <a:gd name="connsiteX18" fmla="*/ 1663189 w 1957411"/>
                  <a:gd name="connsiteY18" fmla="*/ 700954 h 1012060"/>
                  <a:gd name="connsiteX19" fmla="*/ 1740657 w 1957411"/>
                  <a:gd name="connsiteY19" fmla="*/ 674364 h 1012060"/>
                  <a:gd name="connsiteX20" fmla="*/ 1773854 w 1957411"/>
                  <a:gd name="connsiteY20" fmla="*/ 684155 h 1012060"/>
                  <a:gd name="connsiteX21" fmla="*/ 1804172 w 1957411"/>
                  <a:gd name="connsiteY21" fmla="*/ 702718 h 1012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57411" h="1012060">
                    <a:moveTo>
                      <a:pt x="1804172" y="702718"/>
                    </a:moveTo>
                    <a:lnTo>
                      <a:pt x="1957412" y="375939"/>
                    </a:lnTo>
                    <a:lnTo>
                      <a:pt x="1861998" y="364372"/>
                    </a:lnTo>
                    <a:lnTo>
                      <a:pt x="1783933" y="208212"/>
                    </a:lnTo>
                    <a:lnTo>
                      <a:pt x="1595996" y="46269"/>
                    </a:lnTo>
                    <a:lnTo>
                      <a:pt x="1428304" y="49161"/>
                    </a:lnTo>
                    <a:cubicBezTo>
                      <a:pt x="1428304" y="49161"/>
                      <a:pt x="1392162" y="2892"/>
                      <a:pt x="1364693" y="0"/>
                    </a:cubicBezTo>
                    <a:cubicBezTo>
                      <a:pt x="1324217" y="33256"/>
                      <a:pt x="1176757" y="67958"/>
                      <a:pt x="1131944" y="75187"/>
                    </a:cubicBezTo>
                    <a:cubicBezTo>
                      <a:pt x="1103212" y="90503"/>
                      <a:pt x="881844" y="289184"/>
                      <a:pt x="881844" y="289184"/>
                    </a:cubicBezTo>
                    <a:cubicBezTo>
                      <a:pt x="881844" y="289184"/>
                      <a:pt x="857270" y="292076"/>
                      <a:pt x="839920" y="286292"/>
                    </a:cubicBezTo>
                    <a:cubicBezTo>
                      <a:pt x="822574" y="280508"/>
                      <a:pt x="656325" y="433777"/>
                      <a:pt x="656325" y="433777"/>
                    </a:cubicBezTo>
                    <a:lnTo>
                      <a:pt x="482848" y="260266"/>
                    </a:lnTo>
                    <a:lnTo>
                      <a:pt x="130110" y="728745"/>
                    </a:lnTo>
                    <a:lnTo>
                      <a:pt x="0" y="879121"/>
                    </a:lnTo>
                    <a:cubicBezTo>
                      <a:pt x="0" y="879121"/>
                      <a:pt x="289214" y="1012060"/>
                      <a:pt x="358606" y="1012060"/>
                    </a:cubicBezTo>
                    <a:cubicBezTo>
                      <a:pt x="393301" y="1012060"/>
                      <a:pt x="470985" y="1007914"/>
                      <a:pt x="531341" y="997814"/>
                    </a:cubicBezTo>
                    <a:cubicBezTo>
                      <a:pt x="591696" y="987714"/>
                      <a:pt x="634173" y="974637"/>
                      <a:pt x="653689" y="974637"/>
                    </a:cubicBezTo>
                    <a:cubicBezTo>
                      <a:pt x="673208" y="974637"/>
                      <a:pt x="1037979" y="1000578"/>
                      <a:pt x="1037979" y="1000578"/>
                    </a:cubicBezTo>
                    <a:lnTo>
                      <a:pt x="1663189" y="700954"/>
                    </a:lnTo>
                    <a:cubicBezTo>
                      <a:pt x="1663189" y="700954"/>
                      <a:pt x="1720223" y="673838"/>
                      <a:pt x="1740657" y="674364"/>
                    </a:cubicBezTo>
                    <a:cubicBezTo>
                      <a:pt x="1761092" y="674888"/>
                      <a:pt x="1770505" y="678776"/>
                      <a:pt x="1773854" y="684155"/>
                    </a:cubicBezTo>
                    <a:cubicBezTo>
                      <a:pt x="1777206" y="689534"/>
                      <a:pt x="1804172" y="702718"/>
                      <a:pt x="1804172" y="702718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19" name="Полилиния: фигура 255">
                <a:extLst>
                  <a:ext uri="{FF2B5EF4-FFF2-40B4-BE49-F238E27FC236}">
                    <a16:creationId xmlns:a16="http://schemas.microsoft.com/office/drawing/2014/main" id="{38318C18-1A45-48E6-9296-1F521827313E}"/>
                  </a:ext>
                </a:extLst>
              </p:cNvPr>
              <p:cNvSpPr/>
              <p:nvPr/>
            </p:nvSpPr>
            <p:spPr>
              <a:xfrm>
                <a:off x="5447236" y="3797506"/>
                <a:ext cx="559914" cy="619716"/>
              </a:xfrm>
              <a:custGeom>
                <a:avLst/>
                <a:gdLst>
                  <a:gd name="connsiteX0" fmla="*/ 0 w 1310661"/>
                  <a:gd name="connsiteY0" fmla="*/ 857615 h 1450647"/>
                  <a:gd name="connsiteX1" fmla="*/ 216642 w 1310661"/>
                  <a:gd name="connsiteY1" fmla="*/ 939728 h 1450647"/>
                  <a:gd name="connsiteX2" fmla="*/ 467494 w 1310661"/>
                  <a:gd name="connsiteY2" fmla="*/ 1117637 h 1450647"/>
                  <a:gd name="connsiteX3" fmla="*/ 542749 w 1310661"/>
                  <a:gd name="connsiteY3" fmla="*/ 1238524 h 1450647"/>
                  <a:gd name="connsiteX4" fmla="*/ 533625 w 1310661"/>
                  <a:gd name="connsiteY4" fmla="*/ 1092547 h 1450647"/>
                  <a:gd name="connsiteX5" fmla="*/ 602040 w 1310661"/>
                  <a:gd name="connsiteY5" fmla="*/ 1094828 h 1450647"/>
                  <a:gd name="connsiteX6" fmla="*/ 602040 w 1310661"/>
                  <a:gd name="connsiteY6" fmla="*/ 1069738 h 1450647"/>
                  <a:gd name="connsiteX7" fmla="*/ 805004 w 1310661"/>
                  <a:gd name="connsiteY7" fmla="*/ 1090267 h 1450647"/>
                  <a:gd name="connsiteX8" fmla="*/ 875697 w 1310661"/>
                  <a:gd name="connsiteY8" fmla="*/ 1313794 h 1450647"/>
                  <a:gd name="connsiteX9" fmla="*/ 978318 w 1310661"/>
                  <a:gd name="connsiteY9" fmla="*/ 1425558 h 1450647"/>
                  <a:gd name="connsiteX10" fmla="*/ 1163033 w 1310661"/>
                  <a:gd name="connsiteY10" fmla="*/ 1450647 h 1450647"/>
                  <a:gd name="connsiteX11" fmla="*/ 1310661 w 1310661"/>
                  <a:gd name="connsiteY11" fmla="*/ 1025664 h 1450647"/>
                  <a:gd name="connsiteX12" fmla="*/ 1055516 w 1310661"/>
                  <a:gd name="connsiteY12" fmla="*/ 897464 h 1450647"/>
                  <a:gd name="connsiteX13" fmla="*/ 1006420 w 1310661"/>
                  <a:gd name="connsiteY13" fmla="*/ 863587 h 1450647"/>
                  <a:gd name="connsiteX14" fmla="*/ 953968 w 1310661"/>
                  <a:gd name="connsiteY14" fmla="*/ 806228 h 1450647"/>
                  <a:gd name="connsiteX15" fmla="*/ 928146 w 1310661"/>
                  <a:gd name="connsiteY15" fmla="*/ 693391 h 1450647"/>
                  <a:gd name="connsiteX16" fmla="*/ 932708 w 1310661"/>
                  <a:gd name="connsiteY16" fmla="*/ 604436 h 1450647"/>
                  <a:gd name="connsiteX17" fmla="*/ 991999 w 1310661"/>
                  <a:gd name="connsiteY17" fmla="*/ 383189 h 1450647"/>
                  <a:gd name="connsiteX18" fmla="*/ 1003403 w 1310661"/>
                  <a:gd name="connsiteY18" fmla="*/ 323886 h 1450647"/>
                  <a:gd name="connsiteX19" fmla="*/ 836927 w 1310661"/>
                  <a:gd name="connsiteY19" fmla="*/ 0 h 1450647"/>
                  <a:gd name="connsiteX20" fmla="*/ 526787 w 1310661"/>
                  <a:gd name="connsiteY20" fmla="*/ 287392 h 1450647"/>
                  <a:gd name="connsiteX21" fmla="*/ 435568 w 1310661"/>
                  <a:gd name="connsiteY21" fmla="*/ 193876 h 1450647"/>
                  <a:gd name="connsiteX22" fmla="*/ 369433 w 1310661"/>
                  <a:gd name="connsiteY22" fmla="*/ 232651 h 1450647"/>
                  <a:gd name="connsiteX23" fmla="*/ 291900 w 1310661"/>
                  <a:gd name="connsiteY23" fmla="*/ 394594 h 1450647"/>
                  <a:gd name="connsiteX24" fmla="*/ 291900 w 1310661"/>
                  <a:gd name="connsiteY24" fmla="*/ 456178 h 1450647"/>
                  <a:gd name="connsiteX25" fmla="*/ 266815 w 1310661"/>
                  <a:gd name="connsiteY25" fmla="*/ 515481 h 1450647"/>
                  <a:gd name="connsiteX26" fmla="*/ 212082 w 1310661"/>
                  <a:gd name="connsiteY26" fmla="*/ 563380 h 1450647"/>
                  <a:gd name="connsiteX27" fmla="*/ 29645 w 1310661"/>
                  <a:gd name="connsiteY27" fmla="*/ 563380 h 1450647"/>
                  <a:gd name="connsiteX28" fmla="*/ 4560 w 1310661"/>
                  <a:gd name="connsiteY28" fmla="*/ 629526 h 1450647"/>
                  <a:gd name="connsiteX29" fmla="*/ 41046 w 1310661"/>
                  <a:gd name="connsiteY29" fmla="*/ 789189 h 1450647"/>
                  <a:gd name="connsiteX30" fmla="*/ 0 w 1310661"/>
                  <a:gd name="connsiteY30" fmla="*/ 857615 h 145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310661" h="1450647">
                    <a:moveTo>
                      <a:pt x="0" y="857615"/>
                    </a:moveTo>
                    <a:lnTo>
                      <a:pt x="216642" y="939728"/>
                    </a:lnTo>
                    <a:lnTo>
                      <a:pt x="467494" y="1117637"/>
                    </a:lnTo>
                    <a:lnTo>
                      <a:pt x="542749" y="1238524"/>
                    </a:lnTo>
                    <a:lnTo>
                      <a:pt x="533625" y="1092547"/>
                    </a:lnTo>
                    <a:lnTo>
                      <a:pt x="602040" y="1094828"/>
                    </a:lnTo>
                    <a:lnTo>
                      <a:pt x="602040" y="1069738"/>
                    </a:lnTo>
                    <a:lnTo>
                      <a:pt x="805004" y="1090267"/>
                    </a:lnTo>
                    <a:lnTo>
                      <a:pt x="875697" y="1313794"/>
                    </a:lnTo>
                    <a:lnTo>
                      <a:pt x="978318" y="1425558"/>
                    </a:lnTo>
                    <a:lnTo>
                      <a:pt x="1163033" y="1450647"/>
                    </a:lnTo>
                    <a:lnTo>
                      <a:pt x="1310661" y="1025664"/>
                    </a:lnTo>
                    <a:cubicBezTo>
                      <a:pt x="1310661" y="1025664"/>
                      <a:pt x="1103932" y="919545"/>
                      <a:pt x="1055516" y="897464"/>
                    </a:cubicBezTo>
                    <a:cubicBezTo>
                      <a:pt x="1020515" y="870351"/>
                      <a:pt x="1006420" y="863587"/>
                      <a:pt x="1006420" y="863587"/>
                    </a:cubicBezTo>
                    <a:cubicBezTo>
                      <a:pt x="1006420" y="863587"/>
                      <a:pt x="968877" y="831696"/>
                      <a:pt x="953968" y="806228"/>
                    </a:cubicBezTo>
                    <a:cubicBezTo>
                      <a:pt x="939059" y="780761"/>
                      <a:pt x="928146" y="693391"/>
                      <a:pt x="928146" y="693391"/>
                    </a:cubicBezTo>
                    <a:lnTo>
                      <a:pt x="932708" y="604436"/>
                    </a:lnTo>
                    <a:lnTo>
                      <a:pt x="991999" y="383189"/>
                    </a:lnTo>
                    <a:lnTo>
                      <a:pt x="1003403" y="323886"/>
                    </a:lnTo>
                    <a:lnTo>
                      <a:pt x="836927" y="0"/>
                    </a:lnTo>
                    <a:lnTo>
                      <a:pt x="526787" y="287392"/>
                    </a:lnTo>
                    <a:lnTo>
                      <a:pt x="435568" y="193876"/>
                    </a:lnTo>
                    <a:lnTo>
                      <a:pt x="369433" y="232651"/>
                    </a:lnTo>
                    <a:lnTo>
                      <a:pt x="291900" y="394594"/>
                    </a:lnTo>
                    <a:lnTo>
                      <a:pt x="291900" y="456178"/>
                    </a:lnTo>
                    <a:lnTo>
                      <a:pt x="266815" y="515481"/>
                    </a:lnTo>
                    <a:lnTo>
                      <a:pt x="212082" y="563380"/>
                    </a:lnTo>
                    <a:lnTo>
                      <a:pt x="29645" y="563380"/>
                    </a:lnTo>
                    <a:lnTo>
                      <a:pt x="4560" y="629526"/>
                    </a:lnTo>
                    <a:lnTo>
                      <a:pt x="41046" y="789189"/>
                    </a:lnTo>
                    <a:lnTo>
                      <a:pt x="0" y="857615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20" name="Полилиния: фигура 256">
                <a:extLst>
                  <a:ext uri="{FF2B5EF4-FFF2-40B4-BE49-F238E27FC236}">
                    <a16:creationId xmlns:a16="http://schemas.microsoft.com/office/drawing/2014/main" id="{274E6595-4745-4DCC-AD60-FA684341AC5D}"/>
                  </a:ext>
                </a:extLst>
              </p:cNvPr>
              <p:cNvSpPr/>
              <p:nvPr/>
            </p:nvSpPr>
            <p:spPr>
              <a:xfrm>
                <a:off x="5358016" y="4435614"/>
                <a:ext cx="335964" cy="516395"/>
              </a:xfrm>
              <a:custGeom>
                <a:avLst/>
                <a:gdLst>
                  <a:gd name="connsiteX0" fmla="*/ 0 w 786432"/>
                  <a:gd name="connsiteY0" fmla="*/ 40486 h 1208791"/>
                  <a:gd name="connsiteX1" fmla="*/ 92523 w 786432"/>
                  <a:gd name="connsiteY1" fmla="*/ 0 h 1208791"/>
                  <a:gd name="connsiteX2" fmla="*/ 183596 w 786432"/>
                  <a:gd name="connsiteY2" fmla="*/ 209659 h 1208791"/>
                  <a:gd name="connsiteX3" fmla="*/ 342621 w 786432"/>
                  <a:gd name="connsiteY3" fmla="*/ 118566 h 1208791"/>
                  <a:gd name="connsiteX4" fmla="*/ 377313 w 786432"/>
                  <a:gd name="connsiteY4" fmla="*/ 148930 h 1208791"/>
                  <a:gd name="connsiteX5" fmla="*/ 786432 w 786432"/>
                  <a:gd name="connsiteY5" fmla="*/ 378832 h 1208791"/>
                  <a:gd name="connsiteX6" fmla="*/ 380204 w 786432"/>
                  <a:gd name="connsiteY6" fmla="*/ 585598 h 1208791"/>
                  <a:gd name="connsiteX7" fmla="*/ 539227 w 786432"/>
                  <a:gd name="connsiteY7" fmla="*/ 944188 h 1208791"/>
                  <a:gd name="connsiteX8" fmla="*/ 605729 w 786432"/>
                  <a:gd name="connsiteY8" fmla="*/ 974552 h 1208791"/>
                  <a:gd name="connsiteX9" fmla="*/ 495859 w 786432"/>
                  <a:gd name="connsiteY9" fmla="*/ 1208792 h 1208791"/>
                  <a:gd name="connsiteX10" fmla="*/ 416348 w 786432"/>
                  <a:gd name="connsiteY10" fmla="*/ 1200116 h 1208791"/>
                  <a:gd name="connsiteX11" fmla="*/ 328164 w 786432"/>
                  <a:gd name="connsiteY11" fmla="*/ 1194333 h 1208791"/>
                  <a:gd name="connsiteX12" fmla="*/ 254435 w 786432"/>
                  <a:gd name="connsiteY12" fmla="*/ 1124929 h 1208791"/>
                  <a:gd name="connsiteX13" fmla="*/ 153241 w 786432"/>
                  <a:gd name="connsiteY13" fmla="*/ 1097455 h 1208791"/>
                  <a:gd name="connsiteX14" fmla="*/ 170587 w 786432"/>
                  <a:gd name="connsiteY14" fmla="*/ 922499 h 1208791"/>
                  <a:gd name="connsiteX15" fmla="*/ 86737 w 786432"/>
                  <a:gd name="connsiteY15" fmla="*/ 480046 h 1208791"/>
                  <a:gd name="connsiteX16" fmla="*/ 83850 w 786432"/>
                  <a:gd name="connsiteY16" fmla="*/ 248699 h 1208791"/>
                  <a:gd name="connsiteX17" fmla="*/ 0 w 786432"/>
                  <a:gd name="connsiteY17" fmla="*/ 40486 h 1208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6432" h="1208791">
                    <a:moveTo>
                      <a:pt x="0" y="40486"/>
                    </a:moveTo>
                    <a:lnTo>
                      <a:pt x="92523" y="0"/>
                    </a:lnTo>
                    <a:lnTo>
                      <a:pt x="183596" y="209659"/>
                    </a:lnTo>
                    <a:lnTo>
                      <a:pt x="342621" y="118566"/>
                    </a:lnTo>
                    <a:lnTo>
                      <a:pt x="377313" y="148930"/>
                    </a:lnTo>
                    <a:lnTo>
                      <a:pt x="786432" y="378832"/>
                    </a:lnTo>
                    <a:lnTo>
                      <a:pt x="380204" y="585598"/>
                    </a:lnTo>
                    <a:lnTo>
                      <a:pt x="539227" y="944188"/>
                    </a:lnTo>
                    <a:lnTo>
                      <a:pt x="605729" y="974552"/>
                    </a:lnTo>
                    <a:lnTo>
                      <a:pt x="495859" y="1208792"/>
                    </a:lnTo>
                    <a:lnTo>
                      <a:pt x="416348" y="1200116"/>
                    </a:lnTo>
                    <a:lnTo>
                      <a:pt x="328164" y="1194333"/>
                    </a:lnTo>
                    <a:lnTo>
                      <a:pt x="254435" y="1124929"/>
                    </a:lnTo>
                    <a:lnTo>
                      <a:pt x="153241" y="1097455"/>
                    </a:lnTo>
                    <a:lnTo>
                      <a:pt x="170587" y="922499"/>
                    </a:lnTo>
                    <a:lnTo>
                      <a:pt x="86737" y="480046"/>
                    </a:lnTo>
                    <a:lnTo>
                      <a:pt x="83850" y="248699"/>
                    </a:lnTo>
                    <a:lnTo>
                      <a:pt x="0" y="40486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21" name="Полилиния: фигура 257">
                <a:extLst>
                  <a:ext uri="{FF2B5EF4-FFF2-40B4-BE49-F238E27FC236}">
                    <a16:creationId xmlns:a16="http://schemas.microsoft.com/office/drawing/2014/main" id="{896CA32F-A38D-4816-95B9-4710D5077EFB}"/>
                  </a:ext>
                </a:extLst>
              </p:cNvPr>
              <p:cNvSpPr/>
              <p:nvPr/>
            </p:nvSpPr>
            <p:spPr>
              <a:xfrm>
                <a:off x="5457204" y="4567202"/>
                <a:ext cx="534520" cy="1172310"/>
              </a:xfrm>
              <a:custGeom>
                <a:avLst/>
                <a:gdLst>
                  <a:gd name="connsiteX0" fmla="*/ 893184 w 1251218"/>
                  <a:gd name="connsiteY0" fmla="*/ 60444 h 2744174"/>
                  <a:gd name="connsiteX1" fmla="*/ 893596 w 1251218"/>
                  <a:gd name="connsiteY1" fmla="*/ 61059 h 2744174"/>
                  <a:gd name="connsiteX2" fmla="*/ 894532 w 1251218"/>
                  <a:gd name="connsiteY2" fmla="*/ 62940 h 2744174"/>
                  <a:gd name="connsiteX3" fmla="*/ 894785 w 1251218"/>
                  <a:gd name="connsiteY3" fmla="*/ 62861 h 2744174"/>
                  <a:gd name="connsiteX4" fmla="*/ 1095234 w 1251218"/>
                  <a:gd name="connsiteY4" fmla="*/ 364864 h 2744174"/>
                  <a:gd name="connsiteX5" fmla="*/ 1146388 w 1251218"/>
                  <a:gd name="connsiteY5" fmla="*/ 587423 h 2744174"/>
                  <a:gd name="connsiteX6" fmla="*/ 1143831 w 1251218"/>
                  <a:gd name="connsiteY6" fmla="*/ 743471 h 2744174"/>
                  <a:gd name="connsiteX7" fmla="*/ 1177078 w 1251218"/>
                  <a:gd name="connsiteY7" fmla="*/ 963472 h 2744174"/>
                  <a:gd name="connsiteX8" fmla="*/ 1225368 w 1251218"/>
                  <a:gd name="connsiteY8" fmla="*/ 1133793 h 2744174"/>
                  <a:gd name="connsiteX9" fmla="*/ 1223497 w 1251218"/>
                  <a:gd name="connsiteY9" fmla="*/ 1133840 h 2744174"/>
                  <a:gd name="connsiteX10" fmla="*/ 1251219 w 1251218"/>
                  <a:gd name="connsiteY10" fmla="*/ 1230885 h 2744174"/>
                  <a:gd name="connsiteX11" fmla="*/ 1148650 w 1251218"/>
                  <a:gd name="connsiteY11" fmla="*/ 1610746 h 2744174"/>
                  <a:gd name="connsiteX12" fmla="*/ 1026670 w 1251218"/>
                  <a:gd name="connsiteY12" fmla="*/ 1990608 h 2744174"/>
                  <a:gd name="connsiteX13" fmla="*/ 955322 w 1251218"/>
                  <a:gd name="connsiteY13" fmla="*/ 2094910 h 2744174"/>
                  <a:gd name="connsiteX14" fmla="*/ 955165 w 1251218"/>
                  <a:gd name="connsiteY14" fmla="*/ 2094957 h 2744174"/>
                  <a:gd name="connsiteX15" fmla="*/ 597188 w 1251218"/>
                  <a:gd name="connsiteY15" fmla="*/ 2552366 h 2744174"/>
                  <a:gd name="connsiteX16" fmla="*/ 480713 w 1251218"/>
                  <a:gd name="connsiteY16" fmla="*/ 2680852 h 2744174"/>
                  <a:gd name="connsiteX17" fmla="*/ 438112 w 1251218"/>
                  <a:gd name="connsiteY17" fmla="*/ 2744175 h 2744174"/>
                  <a:gd name="connsiteX18" fmla="*/ 85567 w 1251218"/>
                  <a:gd name="connsiteY18" fmla="*/ 2480391 h 2744174"/>
                  <a:gd name="connsiteX19" fmla="*/ 0 w 1251218"/>
                  <a:gd name="connsiteY19" fmla="*/ 2396564 h 2744174"/>
                  <a:gd name="connsiteX20" fmla="*/ 396 w 1251218"/>
                  <a:gd name="connsiteY20" fmla="*/ 2394139 h 2744174"/>
                  <a:gd name="connsiteX21" fmla="*/ 44647 w 1251218"/>
                  <a:gd name="connsiteY21" fmla="*/ 1978944 h 2744174"/>
                  <a:gd name="connsiteX22" fmla="*/ 177402 w 1251218"/>
                  <a:gd name="connsiteY22" fmla="*/ 1846166 h 2744174"/>
                  <a:gd name="connsiteX23" fmla="*/ 371262 w 1251218"/>
                  <a:gd name="connsiteY23" fmla="*/ 1749216 h 2744174"/>
                  <a:gd name="connsiteX24" fmla="*/ 371262 w 1251218"/>
                  <a:gd name="connsiteY24" fmla="*/ 1749154 h 2744174"/>
                  <a:gd name="connsiteX25" fmla="*/ 636821 w 1251218"/>
                  <a:gd name="connsiteY25" fmla="*/ 1610123 h 2744174"/>
                  <a:gd name="connsiteX26" fmla="*/ 788538 w 1251218"/>
                  <a:gd name="connsiteY26" fmla="*/ 1218111 h 2744174"/>
                  <a:gd name="connsiteX27" fmla="*/ 662106 w 1251218"/>
                  <a:gd name="connsiteY27" fmla="*/ 1064258 h 2744174"/>
                  <a:gd name="connsiteX28" fmla="*/ 316531 w 1251218"/>
                  <a:gd name="connsiteY28" fmla="*/ 914619 h 2744174"/>
                  <a:gd name="connsiteX29" fmla="*/ 260854 w 1251218"/>
                  <a:gd name="connsiteY29" fmla="*/ 902686 h 2744174"/>
                  <a:gd name="connsiteX30" fmla="*/ 373486 w 1251218"/>
                  <a:gd name="connsiteY30" fmla="*/ 664864 h 2744174"/>
                  <a:gd name="connsiteX31" fmla="*/ 309012 w 1251218"/>
                  <a:gd name="connsiteY31" fmla="*/ 637995 h 2744174"/>
                  <a:gd name="connsiteX32" fmla="*/ 144323 w 1251218"/>
                  <a:gd name="connsiteY32" fmla="*/ 276938 h 2744174"/>
                  <a:gd name="connsiteX33" fmla="*/ 552653 w 1251218"/>
                  <a:gd name="connsiteY33" fmla="*/ 67360 h 2744174"/>
                  <a:gd name="connsiteX34" fmla="*/ 582545 w 1251218"/>
                  <a:gd name="connsiteY34" fmla="*/ 84247 h 2744174"/>
                  <a:gd name="connsiteX35" fmla="*/ 622646 w 1251218"/>
                  <a:gd name="connsiteY35" fmla="*/ 117218 h 2744174"/>
                  <a:gd name="connsiteX36" fmla="*/ 863077 w 1251218"/>
                  <a:gd name="connsiteY36" fmla="*/ 0 h 2744174"/>
                  <a:gd name="connsiteX37" fmla="*/ 893254 w 1251218"/>
                  <a:gd name="connsiteY37" fmla="*/ 60364 h 2744174"/>
                  <a:gd name="connsiteX38" fmla="*/ 893254 w 1251218"/>
                  <a:gd name="connsiteY38" fmla="*/ 60459 h 2744174"/>
                  <a:gd name="connsiteX39" fmla="*/ 893254 w 1251218"/>
                  <a:gd name="connsiteY39" fmla="*/ 60461 h 2744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51218" h="2744174">
                    <a:moveTo>
                      <a:pt x="893184" y="60444"/>
                    </a:moveTo>
                    <a:lnTo>
                      <a:pt x="893596" y="61059"/>
                    </a:lnTo>
                    <a:lnTo>
                      <a:pt x="894532" y="62940"/>
                    </a:lnTo>
                    <a:lnTo>
                      <a:pt x="894785" y="62861"/>
                    </a:lnTo>
                    <a:lnTo>
                      <a:pt x="1095234" y="364864"/>
                    </a:lnTo>
                    <a:lnTo>
                      <a:pt x="1146388" y="587423"/>
                    </a:lnTo>
                    <a:lnTo>
                      <a:pt x="1143831" y="743471"/>
                    </a:lnTo>
                    <a:lnTo>
                      <a:pt x="1177078" y="963472"/>
                    </a:lnTo>
                    <a:lnTo>
                      <a:pt x="1225368" y="1133793"/>
                    </a:lnTo>
                    <a:lnTo>
                      <a:pt x="1223497" y="1133840"/>
                    </a:lnTo>
                    <a:lnTo>
                      <a:pt x="1251219" y="1230885"/>
                    </a:lnTo>
                    <a:lnTo>
                      <a:pt x="1148650" y="1610746"/>
                    </a:lnTo>
                    <a:lnTo>
                      <a:pt x="1026670" y="1990608"/>
                    </a:lnTo>
                    <a:lnTo>
                      <a:pt x="955322" y="2094910"/>
                    </a:lnTo>
                    <a:lnTo>
                      <a:pt x="955165" y="2094957"/>
                    </a:lnTo>
                    <a:lnTo>
                      <a:pt x="597188" y="2552366"/>
                    </a:lnTo>
                    <a:lnTo>
                      <a:pt x="480713" y="2680852"/>
                    </a:lnTo>
                    <a:lnTo>
                      <a:pt x="438112" y="2744175"/>
                    </a:lnTo>
                    <a:lnTo>
                      <a:pt x="85567" y="2480391"/>
                    </a:lnTo>
                    <a:lnTo>
                      <a:pt x="0" y="2396564"/>
                    </a:lnTo>
                    <a:lnTo>
                      <a:pt x="396" y="2394139"/>
                    </a:lnTo>
                    <a:lnTo>
                      <a:pt x="44647" y="1978944"/>
                    </a:lnTo>
                    <a:cubicBezTo>
                      <a:pt x="44647" y="1978944"/>
                      <a:pt x="107736" y="1863245"/>
                      <a:pt x="177402" y="1846166"/>
                    </a:cubicBezTo>
                    <a:cubicBezTo>
                      <a:pt x="247066" y="1829086"/>
                      <a:pt x="371262" y="1749216"/>
                      <a:pt x="371262" y="1749216"/>
                    </a:cubicBezTo>
                    <a:lnTo>
                      <a:pt x="371262" y="1749154"/>
                    </a:lnTo>
                    <a:lnTo>
                      <a:pt x="636821" y="1610123"/>
                    </a:lnTo>
                    <a:cubicBezTo>
                      <a:pt x="786629" y="1531694"/>
                      <a:pt x="848556" y="1379050"/>
                      <a:pt x="788538" y="1218111"/>
                    </a:cubicBezTo>
                    <a:cubicBezTo>
                      <a:pt x="765345" y="1155913"/>
                      <a:pt x="717936" y="1100154"/>
                      <a:pt x="662106" y="1064258"/>
                    </a:cubicBezTo>
                    <a:cubicBezTo>
                      <a:pt x="556519" y="996367"/>
                      <a:pt x="439267" y="940923"/>
                      <a:pt x="316531" y="914619"/>
                    </a:cubicBezTo>
                    <a:lnTo>
                      <a:pt x="260854" y="902686"/>
                    </a:lnTo>
                    <a:lnTo>
                      <a:pt x="373486" y="664864"/>
                    </a:lnTo>
                    <a:lnTo>
                      <a:pt x="309012" y="637995"/>
                    </a:lnTo>
                    <a:lnTo>
                      <a:pt x="144323" y="276938"/>
                    </a:lnTo>
                    <a:lnTo>
                      <a:pt x="552653" y="67360"/>
                    </a:lnTo>
                    <a:lnTo>
                      <a:pt x="582545" y="84247"/>
                    </a:lnTo>
                    <a:lnTo>
                      <a:pt x="622646" y="117218"/>
                    </a:lnTo>
                    <a:lnTo>
                      <a:pt x="863077" y="0"/>
                    </a:lnTo>
                    <a:lnTo>
                      <a:pt x="893254" y="60364"/>
                    </a:lnTo>
                    <a:lnTo>
                      <a:pt x="893254" y="60459"/>
                    </a:lnTo>
                    <a:lnTo>
                      <a:pt x="893254" y="60461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22" name="Полилиния: фигура 258">
                <a:extLst>
                  <a:ext uri="{FF2B5EF4-FFF2-40B4-BE49-F238E27FC236}">
                    <a16:creationId xmlns:a16="http://schemas.microsoft.com/office/drawing/2014/main" id="{CC79D608-5490-4D4C-8BE7-6D6EA928E0F1}"/>
                  </a:ext>
                </a:extLst>
              </p:cNvPr>
              <p:cNvSpPr/>
              <p:nvPr/>
            </p:nvSpPr>
            <p:spPr>
              <a:xfrm>
                <a:off x="5838797" y="4542919"/>
                <a:ext cx="330663" cy="527584"/>
              </a:xfrm>
              <a:custGeom>
                <a:avLst/>
                <a:gdLst>
                  <a:gd name="connsiteX0" fmla="*/ 628929 w 774025"/>
                  <a:gd name="connsiteY0" fmla="*/ 500265 h 1234984"/>
                  <a:gd name="connsiteX1" fmla="*/ 445931 w 774025"/>
                  <a:gd name="connsiteY1" fmla="*/ 30957 h 1234984"/>
                  <a:gd name="connsiteX2" fmla="*/ 386094 w 774025"/>
                  <a:gd name="connsiteY2" fmla="*/ 0 h 1234984"/>
                  <a:gd name="connsiteX3" fmla="*/ 1288 w 774025"/>
                  <a:gd name="connsiteY3" fmla="*/ 119777 h 1234984"/>
                  <a:gd name="connsiteX4" fmla="*/ 1541 w 774025"/>
                  <a:gd name="connsiteY4" fmla="*/ 119698 h 1234984"/>
                  <a:gd name="connsiteX5" fmla="*/ 201994 w 774025"/>
                  <a:gd name="connsiteY5" fmla="*/ 421701 h 1234984"/>
                  <a:gd name="connsiteX6" fmla="*/ 253148 w 774025"/>
                  <a:gd name="connsiteY6" fmla="*/ 644260 h 1234984"/>
                  <a:gd name="connsiteX7" fmla="*/ 250589 w 774025"/>
                  <a:gd name="connsiteY7" fmla="*/ 800308 h 1234984"/>
                  <a:gd name="connsiteX8" fmla="*/ 283840 w 774025"/>
                  <a:gd name="connsiteY8" fmla="*/ 1020308 h 1234984"/>
                  <a:gd name="connsiteX9" fmla="*/ 319863 w 774025"/>
                  <a:gd name="connsiteY9" fmla="*/ 1141553 h 1234984"/>
                  <a:gd name="connsiteX10" fmla="*/ 411655 w 774025"/>
                  <a:gd name="connsiteY10" fmla="*/ 1132699 h 1234984"/>
                  <a:gd name="connsiteX11" fmla="*/ 491943 w 774025"/>
                  <a:gd name="connsiteY11" fmla="*/ 1196644 h 1234984"/>
                  <a:gd name="connsiteX12" fmla="*/ 600441 w 774025"/>
                  <a:gd name="connsiteY12" fmla="*/ 1179835 h 1234984"/>
                  <a:gd name="connsiteX13" fmla="*/ 734190 w 774025"/>
                  <a:gd name="connsiteY13" fmla="*/ 1234985 h 1234984"/>
                  <a:gd name="connsiteX14" fmla="*/ 774025 w 774025"/>
                  <a:gd name="connsiteY14" fmla="*/ 1160202 h 1234984"/>
                  <a:gd name="connsiteX15" fmla="*/ 552077 w 774025"/>
                  <a:gd name="connsiteY15" fmla="*/ 585928 h 1234984"/>
                  <a:gd name="connsiteX16" fmla="*/ 576203 w 774025"/>
                  <a:gd name="connsiteY16" fmla="*/ 523193 h 1234984"/>
                  <a:gd name="connsiteX17" fmla="*/ 628929 w 774025"/>
                  <a:gd name="connsiteY17" fmla="*/ 500264 h 1234984"/>
                  <a:gd name="connsiteX18" fmla="*/ 628929 w 774025"/>
                  <a:gd name="connsiteY18" fmla="*/ 500265 h 1234984"/>
                  <a:gd name="connsiteX19" fmla="*/ 0 w 774025"/>
                  <a:gd name="connsiteY19" fmla="*/ 117194 h 1234984"/>
                  <a:gd name="connsiteX20" fmla="*/ 0 w 774025"/>
                  <a:gd name="connsiteY20" fmla="*/ 117290 h 1234984"/>
                  <a:gd name="connsiteX21" fmla="*/ 412 w 774025"/>
                  <a:gd name="connsiteY21" fmla="*/ 117903 h 1234984"/>
                  <a:gd name="connsiteX22" fmla="*/ 64 w 774025"/>
                  <a:gd name="connsiteY22" fmla="*/ 117201 h 1234984"/>
                  <a:gd name="connsiteX23" fmla="*/ 64 w 774025"/>
                  <a:gd name="connsiteY23" fmla="*/ 117201 h 1234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4025" h="1234984">
                    <a:moveTo>
                      <a:pt x="628929" y="500265"/>
                    </a:moveTo>
                    <a:lnTo>
                      <a:pt x="445931" y="30957"/>
                    </a:lnTo>
                    <a:lnTo>
                      <a:pt x="386094" y="0"/>
                    </a:lnTo>
                    <a:lnTo>
                      <a:pt x="1288" y="119777"/>
                    </a:lnTo>
                    <a:lnTo>
                      <a:pt x="1541" y="119698"/>
                    </a:lnTo>
                    <a:lnTo>
                      <a:pt x="201994" y="421701"/>
                    </a:lnTo>
                    <a:lnTo>
                      <a:pt x="253148" y="644260"/>
                    </a:lnTo>
                    <a:lnTo>
                      <a:pt x="250589" y="800308"/>
                    </a:lnTo>
                    <a:lnTo>
                      <a:pt x="283840" y="1020308"/>
                    </a:lnTo>
                    <a:lnTo>
                      <a:pt x="319863" y="1141553"/>
                    </a:lnTo>
                    <a:lnTo>
                      <a:pt x="411655" y="1132699"/>
                    </a:lnTo>
                    <a:lnTo>
                      <a:pt x="491943" y="1196644"/>
                    </a:lnTo>
                    <a:cubicBezTo>
                      <a:pt x="491943" y="1196644"/>
                      <a:pt x="557308" y="1177714"/>
                      <a:pt x="600441" y="1179835"/>
                    </a:cubicBezTo>
                    <a:cubicBezTo>
                      <a:pt x="643571" y="1181955"/>
                      <a:pt x="734190" y="1234985"/>
                      <a:pt x="734190" y="1234985"/>
                    </a:cubicBezTo>
                    <a:lnTo>
                      <a:pt x="774025" y="1160202"/>
                    </a:lnTo>
                    <a:lnTo>
                      <a:pt x="552077" y="585928"/>
                    </a:lnTo>
                    <a:lnTo>
                      <a:pt x="576203" y="523193"/>
                    </a:lnTo>
                    <a:lnTo>
                      <a:pt x="628929" y="500264"/>
                    </a:lnTo>
                    <a:lnTo>
                      <a:pt x="628929" y="500265"/>
                    </a:lnTo>
                    <a:close/>
                    <a:moveTo>
                      <a:pt x="0" y="117194"/>
                    </a:moveTo>
                    <a:lnTo>
                      <a:pt x="0" y="117290"/>
                    </a:lnTo>
                    <a:lnTo>
                      <a:pt x="412" y="117903"/>
                    </a:lnTo>
                    <a:lnTo>
                      <a:pt x="64" y="117201"/>
                    </a:lnTo>
                    <a:lnTo>
                      <a:pt x="64" y="117201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23" name="Полилиния: фигура 259">
                <a:extLst>
                  <a:ext uri="{FF2B5EF4-FFF2-40B4-BE49-F238E27FC236}">
                    <a16:creationId xmlns:a16="http://schemas.microsoft.com/office/drawing/2014/main" id="{2E63185C-330E-4DCE-A210-0111D96EA215}"/>
                  </a:ext>
                </a:extLst>
              </p:cNvPr>
              <p:cNvSpPr/>
              <p:nvPr/>
            </p:nvSpPr>
            <p:spPr>
              <a:xfrm>
                <a:off x="6075480" y="4651172"/>
                <a:ext cx="504821" cy="527628"/>
              </a:xfrm>
              <a:custGeom>
                <a:avLst/>
                <a:gdLst>
                  <a:gd name="connsiteX0" fmla="*/ 218759 w 1181698"/>
                  <a:gd name="connsiteY0" fmla="*/ 912000 h 1235085"/>
                  <a:gd name="connsiteX1" fmla="*/ 247379 w 1181698"/>
                  <a:gd name="connsiteY1" fmla="*/ 942672 h 1235085"/>
                  <a:gd name="connsiteX2" fmla="*/ 284183 w 1181698"/>
                  <a:gd name="connsiteY2" fmla="*/ 922225 h 1235085"/>
                  <a:gd name="connsiteX3" fmla="*/ 310760 w 1181698"/>
                  <a:gd name="connsiteY3" fmla="*/ 989704 h 1235085"/>
                  <a:gd name="connsiteX4" fmla="*/ 394581 w 1181698"/>
                  <a:gd name="connsiteY4" fmla="*/ 1063319 h 1235085"/>
                  <a:gd name="connsiteX5" fmla="*/ 492718 w 1181698"/>
                  <a:gd name="connsiteY5" fmla="*/ 1118528 h 1235085"/>
                  <a:gd name="connsiteX6" fmla="*/ 529516 w 1181698"/>
                  <a:gd name="connsiteY6" fmla="*/ 1098081 h 1235085"/>
                  <a:gd name="connsiteX7" fmla="*/ 738049 w 1181698"/>
                  <a:gd name="connsiteY7" fmla="*/ 1165561 h 1235085"/>
                  <a:gd name="connsiteX8" fmla="*/ 789161 w 1181698"/>
                  <a:gd name="connsiteY8" fmla="*/ 1147157 h 1235085"/>
                  <a:gd name="connsiteX9" fmla="*/ 852542 w 1181698"/>
                  <a:gd name="connsiteY9" fmla="*/ 1230995 h 1235085"/>
                  <a:gd name="connsiteX10" fmla="*/ 924097 w 1181698"/>
                  <a:gd name="connsiteY10" fmla="*/ 1169650 h 1235085"/>
                  <a:gd name="connsiteX11" fmla="*/ 1120365 w 1181698"/>
                  <a:gd name="connsiteY11" fmla="*/ 1235085 h 1235085"/>
                  <a:gd name="connsiteX12" fmla="*/ 1181698 w 1181698"/>
                  <a:gd name="connsiteY12" fmla="*/ 995839 h 1235085"/>
                  <a:gd name="connsiteX13" fmla="*/ 1083563 w 1181698"/>
                  <a:gd name="connsiteY13" fmla="*/ 967211 h 1235085"/>
                  <a:gd name="connsiteX14" fmla="*/ 928185 w 1181698"/>
                  <a:gd name="connsiteY14" fmla="*/ 1014242 h 1235085"/>
                  <a:gd name="connsiteX15" fmla="*/ 895474 w 1181698"/>
                  <a:gd name="connsiteY15" fmla="*/ 1036735 h 1235085"/>
                  <a:gd name="connsiteX16" fmla="*/ 823916 w 1181698"/>
                  <a:gd name="connsiteY16" fmla="*/ 975390 h 1235085"/>
                  <a:gd name="connsiteX17" fmla="*/ 828006 w 1181698"/>
                  <a:gd name="connsiteY17" fmla="*/ 922225 h 1235085"/>
                  <a:gd name="connsiteX18" fmla="*/ 872986 w 1181698"/>
                  <a:gd name="connsiteY18" fmla="*/ 924269 h 1235085"/>
                  <a:gd name="connsiteX19" fmla="*/ 960899 w 1181698"/>
                  <a:gd name="connsiteY19" fmla="*/ 323084 h 1235085"/>
                  <a:gd name="connsiteX20" fmla="*/ 693072 w 1181698"/>
                  <a:gd name="connsiteY20" fmla="*/ 271963 h 1235085"/>
                  <a:gd name="connsiteX21" fmla="*/ 562227 w 1181698"/>
                  <a:gd name="connsiteY21" fmla="*/ 0 h 1235085"/>
                  <a:gd name="connsiteX22" fmla="*/ 36803 w 1181698"/>
                  <a:gd name="connsiteY22" fmla="*/ 247425 h 1235085"/>
                  <a:gd name="connsiteX23" fmla="*/ 0 w 1181698"/>
                  <a:gd name="connsiteY23" fmla="*/ 331264 h 1235085"/>
                  <a:gd name="connsiteX24" fmla="*/ 218759 w 1181698"/>
                  <a:gd name="connsiteY24" fmla="*/ 912000 h 1235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81698" h="1235085">
                    <a:moveTo>
                      <a:pt x="218759" y="912000"/>
                    </a:moveTo>
                    <a:lnTo>
                      <a:pt x="247379" y="942672"/>
                    </a:lnTo>
                    <a:lnTo>
                      <a:pt x="284183" y="922225"/>
                    </a:lnTo>
                    <a:lnTo>
                      <a:pt x="310760" y="989704"/>
                    </a:lnTo>
                    <a:lnTo>
                      <a:pt x="394581" y="1063319"/>
                    </a:lnTo>
                    <a:lnTo>
                      <a:pt x="492718" y="1118528"/>
                    </a:lnTo>
                    <a:lnTo>
                      <a:pt x="529516" y="1098081"/>
                    </a:lnTo>
                    <a:lnTo>
                      <a:pt x="738049" y="1165561"/>
                    </a:lnTo>
                    <a:lnTo>
                      <a:pt x="789161" y="1147157"/>
                    </a:lnTo>
                    <a:lnTo>
                      <a:pt x="852542" y="1230995"/>
                    </a:lnTo>
                    <a:lnTo>
                      <a:pt x="924097" y="1169650"/>
                    </a:lnTo>
                    <a:lnTo>
                      <a:pt x="1120365" y="1235085"/>
                    </a:lnTo>
                    <a:lnTo>
                      <a:pt x="1181698" y="995839"/>
                    </a:lnTo>
                    <a:cubicBezTo>
                      <a:pt x="1181698" y="995839"/>
                      <a:pt x="1132631" y="963121"/>
                      <a:pt x="1083563" y="967211"/>
                    </a:cubicBezTo>
                    <a:cubicBezTo>
                      <a:pt x="1034498" y="971300"/>
                      <a:pt x="960899" y="993793"/>
                      <a:pt x="928185" y="1014242"/>
                    </a:cubicBezTo>
                    <a:cubicBezTo>
                      <a:pt x="895474" y="1034691"/>
                      <a:pt x="895474" y="1036735"/>
                      <a:pt x="895474" y="1036735"/>
                    </a:cubicBezTo>
                    <a:lnTo>
                      <a:pt x="823916" y="975390"/>
                    </a:lnTo>
                    <a:lnTo>
                      <a:pt x="828006" y="922225"/>
                    </a:lnTo>
                    <a:lnTo>
                      <a:pt x="872986" y="924269"/>
                    </a:lnTo>
                    <a:lnTo>
                      <a:pt x="960899" y="323084"/>
                    </a:lnTo>
                    <a:lnTo>
                      <a:pt x="693072" y="271963"/>
                    </a:lnTo>
                    <a:lnTo>
                      <a:pt x="562227" y="0"/>
                    </a:lnTo>
                    <a:lnTo>
                      <a:pt x="36803" y="247425"/>
                    </a:lnTo>
                    <a:lnTo>
                      <a:pt x="0" y="331264"/>
                    </a:lnTo>
                    <a:lnTo>
                      <a:pt x="218759" y="912000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</p:grpSp>
        <p:grpSp>
          <p:nvGrpSpPr>
            <p:cNvPr id="133" name="Группа 132">
              <a:extLst>
                <a:ext uri="{FF2B5EF4-FFF2-40B4-BE49-F238E27FC236}">
                  <a16:creationId xmlns:a16="http://schemas.microsoft.com/office/drawing/2014/main" id="{A784AD35-718B-44FD-AFC8-E638C7602A10}"/>
                </a:ext>
              </a:extLst>
            </p:cNvPr>
            <p:cNvGrpSpPr/>
            <p:nvPr/>
          </p:nvGrpSpPr>
          <p:grpSpPr>
            <a:xfrm>
              <a:off x="1173132" y="444428"/>
              <a:ext cx="544330" cy="795667"/>
              <a:chOff x="4201289" y="1092636"/>
              <a:chExt cx="1777751" cy="2598603"/>
            </a:xfrm>
            <a:solidFill>
              <a:schemeClr val="bg1"/>
            </a:solidFill>
          </p:grpSpPr>
          <p:sp>
            <p:nvSpPr>
              <p:cNvPr id="196" name="Полилиния: фигура 232">
                <a:extLst>
                  <a:ext uri="{FF2B5EF4-FFF2-40B4-BE49-F238E27FC236}">
                    <a16:creationId xmlns:a16="http://schemas.microsoft.com/office/drawing/2014/main" id="{B9050548-FC1B-42A0-8E7C-892F5BF5D4C6}"/>
                  </a:ext>
                </a:extLst>
              </p:cNvPr>
              <p:cNvSpPr/>
              <p:nvPr/>
            </p:nvSpPr>
            <p:spPr>
              <a:xfrm>
                <a:off x="5133834" y="2720885"/>
                <a:ext cx="322377" cy="333436"/>
              </a:xfrm>
              <a:custGeom>
                <a:avLst/>
                <a:gdLst>
                  <a:gd name="connsiteX0" fmla="*/ 349848 w 754628"/>
                  <a:gd name="connsiteY0" fmla="*/ 627530 h 780516"/>
                  <a:gd name="connsiteX1" fmla="*/ 101195 w 754628"/>
                  <a:gd name="connsiteY1" fmla="*/ 485830 h 780516"/>
                  <a:gd name="connsiteX2" fmla="*/ 104088 w 754628"/>
                  <a:gd name="connsiteY2" fmla="*/ 413534 h 780516"/>
                  <a:gd name="connsiteX3" fmla="*/ 44487 w 754628"/>
                  <a:gd name="connsiteY3" fmla="*/ 424167 h 780516"/>
                  <a:gd name="connsiteX4" fmla="*/ 2892 w 754628"/>
                  <a:gd name="connsiteY4" fmla="*/ 393291 h 780516"/>
                  <a:gd name="connsiteX5" fmla="*/ 0 w 754628"/>
                  <a:gd name="connsiteY5" fmla="*/ 280509 h 780516"/>
                  <a:gd name="connsiteX6" fmla="*/ 79183 w 754628"/>
                  <a:gd name="connsiteY6" fmla="*/ 311014 h 780516"/>
                  <a:gd name="connsiteX7" fmla="*/ 55869 w 754628"/>
                  <a:gd name="connsiteY7" fmla="*/ 46893 h 780516"/>
                  <a:gd name="connsiteX8" fmla="*/ 267774 w 754628"/>
                  <a:gd name="connsiteY8" fmla="*/ 36289 h 780516"/>
                  <a:gd name="connsiteX9" fmla="*/ 520434 w 754628"/>
                  <a:gd name="connsiteY9" fmla="*/ 0 h 780516"/>
                  <a:gd name="connsiteX10" fmla="*/ 754629 w 754628"/>
                  <a:gd name="connsiteY10" fmla="*/ 37594 h 780516"/>
                  <a:gd name="connsiteX11" fmla="*/ 581150 w 754628"/>
                  <a:gd name="connsiteY11" fmla="*/ 248699 h 780516"/>
                  <a:gd name="connsiteX12" fmla="*/ 728610 w 754628"/>
                  <a:gd name="connsiteY12" fmla="*/ 319875 h 780516"/>
                  <a:gd name="connsiteX13" fmla="*/ 751739 w 754628"/>
                  <a:gd name="connsiteY13" fmla="*/ 566802 h 780516"/>
                  <a:gd name="connsiteX14" fmla="*/ 740174 w 754628"/>
                  <a:gd name="connsiteY14" fmla="*/ 763447 h 780516"/>
                  <a:gd name="connsiteX15" fmla="*/ 692607 w 754628"/>
                  <a:gd name="connsiteY15" fmla="*/ 780517 h 780516"/>
                  <a:gd name="connsiteX16" fmla="*/ 666584 w 754628"/>
                  <a:gd name="connsiteY16" fmla="*/ 714939 h 780516"/>
                  <a:gd name="connsiteX17" fmla="*/ 543566 w 754628"/>
                  <a:gd name="connsiteY17" fmla="*/ 673800 h 780516"/>
                  <a:gd name="connsiteX18" fmla="*/ 462608 w 754628"/>
                  <a:gd name="connsiteY18" fmla="*/ 656449 h 780516"/>
                  <a:gd name="connsiteX19" fmla="*/ 423718 w 754628"/>
                  <a:gd name="connsiteY19" fmla="*/ 619508 h 780516"/>
                  <a:gd name="connsiteX20" fmla="*/ 420174 w 754628"/>
                  <a:gd name="connsiteY20" fmla="*/ 571933 h 780516"/>
                  <a:gd name="connsiteX21" fmla="*/ 443768 w 754628"/>
                  <a:gd name="connsiteY21" fmla="*/ 532752 h 780516"/>
                  <a:gd name="connsiteX22" fmla="*/ 429500 w 754628"/>
                  <a:gd name="connsiteY22" fmla="*/ 487974 h 780516"/>
                  <a:gd name="connsiteX23" fmla="*/ 349848 w 754628"/>
                  <a:gd name="connsiteY23" fmla="*/ 627530 h 780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54628" h="780516">
                    <a:moveTo>
                      <a:pt x="349848" y="627530"/>
                    </a:moveTo>
                    <a:lnTo>
                      <a:pt x="101195" y="485830"/>
                    </a:lnTo>
                    <a:lnTo>
                      <a:pt x="104088" y="413534"/>
                    </a:lnTo>
                    <a:lnTo>
                      <a:pt x="44487" y="424167"/>
                    </a:lnTo>
                    <a:lnTo>
                      <a:pt x="2892" y="393291"/>
                    </a:lnTo>
                    <a:lnTo>
                      <a:pt x="0" y="280509"/>
                    </a:lnTo>
                    <a:cubicBezTo>
                      <a:pt x="20592" y="254672"/>
                      <a:pt x="52197" y="298483"/>
                      <a:pt x="79183" y="311014"/>
                    </a:cubicBezTo>
                    <a:lnTo>
                      <a:pt x="55869" y="46893"/>
                    </a:lnTo>
                    <a:lnTo>
                      <a:pt x="267774" y="36289"/>
                    </a:lnTo>
                    <a:lnTo>
                      <a:pt x="520434" y="0"/>
                    </a:lnTo>
                    <a:lnTo>
                      <a:pt x="754629" y="37594"/>
                    </a:lnTo>
                    <a:lnTo>
                      <a:pt x="581150" y="248699"/>
                    </a:lnTo>
                    <a:lnTo>
                      <a:pt x="728610" y="319875"/>
                    </a:lnTo>
                    <a:cubicBezTo>
                      <a:pt x="728610" y="319875"/>
                      <a:pt x="751739" y="546559"/>
                      <a:pt x="751739" y="566802"/>
                    </a:cubicBezTo>
                    <a:cubicBezTo>
                      <a:pt x="751739" y="587045"/>
                      <a:pt x="740174" y="763447"/>
                      <a:pt x="740174" y="763447"/>
                    </a:cubicBezTo>
                    <a:lnTo>
                      <a:pt x="692607" y="780517"/>
                    </a:lnTo>
                    <a:cubicBezTo>
                      <a:pt x="692607" y="780517"/>
                      <a:pt x="683934" y="723614"/>
                      <a:pt x="666584" y="714939"/>
                    </a:cubicBezTo>
                    <a:cubicBezTo>
                      <a:pt x="649234" y="706263"/>
                      <a:pt x="575312" y="681778"/>
                      <a:pt x="543566" y="673800"/>
                    </a:cubicBezTo>
                    <a:cubicBezTo>
                      <a:pt x="511819" y="665822"/>
                      <a:pt x="479697" y="667115"/>
                      <a:pt x="462608" y="656449"/>
                    </a:cubicBezTo>
                    <a:cubicBezTo>
                      <a:pt x="445522" y="645783"/>
                      <a:pt x="428228" y="632546"/>
                      <a:pt x="423718" y="619508"/>
                    </a:cubicBezTo>
                    <a:cubicBezTo>
                      <a:pt x="419209" y="606469"/>
                      <a:pt x="416246" y="585638"/>
                      <a:pt x="420174" y="571933"/>
                    </a:cubicBezTo>
                    <a:cubicBezTo>
                      <a:pt x="424105" y="558228"/>
                      <a:pt x="442027" y="550600"/>
                      <a:pt x="443768" y="532752"/>
                    </a:cubicBezTo>
                    <a:cubicBezTo>
                      <a:pt x="445512" y="514905"/>
                      <a:pt x="429500" y="487974"/>
                      <a:pt x="429500" y="487974"/>
                    </a:cubicBezTo>
                    <a:lnTo>
                      <a:pt x="349848" y="627530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197" name="Полилиния: фигура 233">
                <a:extLst>
                  <a:ext uri="{FF2B5EF4-FFF2-40B4-BE49-F238E27FC236}">
                    <a16:creationId xmlns:a16="http://schemas.microsoft.com/office/drawing/2014/main" id="{8E8F5B57-D926-467B-BB11-E6E5046BB559}"/>
                  </a:ext>
                </a:extLst>
              </p:cNvPr>
              <p:cNvSpPr/>
              <p:nvPr/>
            </p:nvSpPr>
            <p:spPr>
              <a:xfrm>
                <a:off x="4654679" y="2715446"/>
                <a:ext cx="243618" cy="455852"/>
              </a:xfrm>
              <a:custGeom>
                <a:avLst/>
                <a:gdLst>
                  <a:gd name="connsiteX0" fmla="*/ 416596 w 570267"/>
                  <a:gd name="connsiteY0" fmla="*/ 13930 h 1067068"/>
                  <a:gd name="connsiteX1" fmla="*/ 335710 w 570267"/>
                  <a:gd name="connsiteY1" fmla="*/ 75515 h 1067068"/>
                  <a:gd name="connsiteX2" fmla="*/ 339349 w 570267"/>
                  <a:gd name="connsiteY2" fmla="*/ 131490 h 1067068"/>
                  <a:gd name="connsiteX3" fmla="*/ 281955 w 570267"/>
                  <a:gd name="connsiteY3" fmla="*/ 132843 h 1067068"/>
                  <a:gd name="connsiteX4" fmla="*/ 273625 w 570267"/>
                  <a:gd name="connsiteY4" fmla="*/ 103524 h 1067068"/>
                  <a:gd name="connsiteX5" fmla="*/ 238721 w 570267"/>
                  <a:gd name="connsiteY5" fmla="*/ 133505 h 1067068"/>
                  <a:gd name="connsiteX6" fmla="*/ 314215 w 570267"/>
                  <a:gd name="connsiteY6" fmla="*/ 267773 h 1067068"/>
                  <a:gd name="connsiteX7" fmla="*/ 149162 w 570267"/>
                  <a:gd name="connsiteY7" fmla="*/ 359323 h 1067068"/>
                  <a:gd name="connsiteX8" fmla="*/ 139420 w 570267"/>
                  <a:gd name="connsiteY8" fmla="*/ 457029 h 1067068"/>
                  <a:gd name="connsiteX9" fmla="*/ 177617 w 570267"/>
                  <a:gd name="connsiteY9" fmla="*/ 499764 h 1067068"/>
                  <a:gd name="connsiteX10" fmla="*/ 338900 w 570267"/>
                  <a:gd name="connsiteY10" fmla="*/ 482346 h 1067068"/>
                  <a:gd name="connsiteX11" fmla="*/ 333926 w 570267"/>
                  <a:gd name="connsiteY11" fmla="*/ 391936 h 1067068"/>
                  <a:gd name="connsiteX12" fmla="*/ 524481 w 570267"/>
                  <a:gd name="connsiteY12" fmla="*/ 597784 h 1067068"/>
                  <a:gd name="connsiteX13" fmla="*/ 570268 w 570267"/>
                  <a:gd name="connsiteY13" fmla="*/ 1067069 h 1067068"/>
                  <a:gd name="connsiteX14" fmla="*/ 32529 w 570267"/>
                  <a:gd name="connsiteY14" fmla="*/ 445548 h 1067068"/>
                  <a:gd name="connsiteX15" fmla="*/ 68503 w 570267"/>
                  <a:gd name="connsiteY15" fmla="*/ 313059 h 1067068"/>
                  <a:gd name="connsiteX16" fmla="*/ 62393 w 570267"/>
                  <a:gd name="connsiteY16" fmla="*/ 244266 h 1067068"/>
                  <a:gd name="connsiteX17" fmla="*/ 0 w 570267"/>
                  <a:gd name="connsiteY17" fmla="*/ 0 h 1067068"/>
                  <a:gd name="connsiteX18" fmla="*/ 416596 w 570267"/>
                  <a:gd name="connsiteY18" fmla="*/ 13931 h 1067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70267" h="1067068">
                    <a:moveTo>
                      <a:pt x="416596" y="13930"/>
                    </a:moveTo>
                    <a:lnTo>
                      <a:pt x="335710" y="75515"/>
                    </a:lnTo>
                    <a:lnTo>
                      <a:pt x="339349" y="131490"/>
                    </a:lnTo>
                    <a:lnTo>
                      <a:pt x="281955" y="132843"/>
                    </a:lnTo>
                    <a:lnTo>
                      <a:pt x="273625" y="103524"/>
                    </a:lnTo>
                    <a:lnTo>
                      <a:pt x="238721" y="133505"/>
                    </a:lnTo>
                    <a:lnTo>
                      <a:pt x="314215" y="267773"/>
                    </a:lnTo>
                    <a:lnTo>
                      <a:pt x="149162" y="359323"/>
                    </a:lnTo>
                    <a:lnTo>
                      <a:pt x="139420" y="457029"/>
                    </a:lnTo>
                    <a:lnTo>
                      <a:pt x="177617" y="499764"/>
                    </a:lnTo>
                    <a:lnTo>
                      <a:pt x="338900" y="482346"/>
                    </a:lnTo>
                    <a:lnTo>
                      <a:pt x="333926" y="391936"/>
                    </a:lnTo>
                    <a:lnTo>
                      <a:pt x="524481" y="597784"/>
                    </a:lnTo>
                    <a:lnTo>
                      <a:pt x="570268" y="1067069"/>
                    </a:lnTo>
                    <a:lnTo>
                      <a:pt x="32529" y="445548"/>
                    </a:lnTo>
                    <a:lnTo>
                      <a:pt x="68503" y="313059"/>
                    </a:lnTo>
                    <a:lnTo>
                      <a:pt x="62393" y="244266"/>
                    </a:lnTo>
                    <a:lnTo>
                      <a:pt x="0" y="0"/>
                    </a:lnTo>
                    <a:lnTo>
                      <a:pt x="416596" y="13931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198" name="Полилиния: фигура 234">
                <a:extLst>
                  <a:ext uri="{FF2B5EF4-FFF2-40B4-BE49-F238E27FC236}">
                    <a16:creationId xmlns:a16="http://schemas.microsoft.com/office/drawing/2014/main" id="{F6710E46-2E26-4801-8C0B-EEBCC0BF2A64}"/>
                  </a:ext>
                </a:extLst>
              </p:cNvPr>
              <p:cNvSpPr/>
              <p:nvPr/>
            </p:nvSpPr>
            <p:spPr>
              <a:xfrm>
                <a:off x="4656222" y="2904060"/>
                <a:ext cx="318786" cy="645174"/>
              </a:xfrm>
              <a:custGeom>
                <a:avLst/>
                <a:gdLst>
                  <a:gd name="connsiteX0" fmla="*/ 221354 w 746224"/>
                  <a:gd name="connsiteY0" fmla="*/ 1497279 h 1510241"/>
                  <a:gd name="connsiteX1" fmla="*/ 157420 w 746224"/>
                  <a:gd name="connsiteY1" fmla="*/ 1415032 h 1510241"/>
                  <a:gd name="connsiteX2" fmla="*/ 145009 w 746224"/>
                  <a:gd name="connsiteY2" fmla="*/ 1181920 h 1510241"/>
                  <a:gd name="connsiteX3" fmla="*/ 90305 w 746224"/>
                  <a:gd name="connsiteY3" fmla="*/ 962770 h 1510241"/>
                  <a:gd name="connsiteX4" fmla="*/ 237155 w 746224"/>
                  <a:gd name="connsiteY4" fmla="*/ 924269 h 1510241"/>
                  <a:gd name="connsiteX5" fmla="*/ 120622 w 746224"/>
                  <a:gd name="connsiteY5" fmla="*/ 815892 h 1510241"/>
                  <a:gd name="connsiteX6" fmla="*/ 61330 w 746224"/>
                  <a:gd name="connsiteY6" fmla="*/ 578691 h 1510241"/>
                  <a:gd name="connsiteX7" fmla="*/ 14308 w 746224"/>
                  <a:gd name="connsiteY7" fmla="*/ 462134 h 1510241"/>
                  <a:gd name="connsiteX8" fmla="*/ 0 w 746224"/>
                  <a:gd name="connsiteY8" fmla="*/ 96108 h 1510241"/>
                  <a:gd name="connsiteX9" fmla="*/ 34756 w 746224"/>
                  <a:gd name="connsiteY9" fmla="*/ 0 h 1510241"/>
                  <a:gd name="connsiteX10" fmla="*/ 746224 w 746224"/>
                  <a:gd name="connsiteY10" fmla="*/ 828161 h 1510241"/>
                  <a:gd name="connsiteX11" fmla="*/ 517245 w 746224"/>
                  <a:gd name="connsiteY11" fmla="*/ 942673 h 1510241"/>
                  <a:gd name="connsiteX12" fmla="*/ 525423 w 746224"/>
                  <a:gd name="connsiteY12" fmla="*/ 981525 h 1510241"/>
                  <a:gd name="connsiteX13" fmla="*/ 374133 w 746224"/>
                  <a:gd name="connsiteY13" fmla="*/ 1014242 h 1510241"/>
                  <a:gd name="connsiteX14" fmla="*/ 417066 w 746224"/>
                  <a:gd name="connsiteY14" fmla="*/ 1263713 h 1510241"/>
                  <a:gd name="connsiteX15" fmla="*/ 292356 w 746224"/>
                  <a:gd name="connsiteY15" fmla="*/ 1406852 h 1510241"/>
                  <a:gd name="connsiteX16" fmla="*/ 272800 w 746224"/>
                  <a:gd name="connsiteY16" fmla="*/ 1448402 h 1510241"/>
                  <a:gd name="connsiteX17" fmla="*/ 257688 w 746224"/>
                  <a:gd name="connsiteY17" fmla="*/ 1484293 h 1510241"/>
                  <a:gd name="connsiteX18" fmla="*/ 239266 w 746224"/>
                  <a:gd name="connsiteY18" fmla="*/ 1510216 h 1510241"/>
                  <a:gd name="connsiteX19" fmla="*/ 221354 w 746224"/>
                  <a:gd name="connsiteY19" fmla="*/ 1497279 h 1510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46224" h="1510241">
                    <a:moveTo>
                      <a:pt x="221354" y="1497279"/>
                    </a:moveTo>
                    <a:lnTo>
                      <a:pt x="157420" y="1415032"/>
                    </a:lnTo>
                    <a:lnTo>
                      <a:pt x="145009" y="1181920"/>
                    </a:lnTo>
                    <a:lnTo>
                      <a:pt x="90305" y="962770"/>
                    </a:lnTo>
                    <a:lnTo>
                      <a:pt x="237155" y="924269"/>
                    </a:lnTo>
                    <a:lnTo>
                      <a:pt x="120622" y="815892"/>
                    </a:lnTo>
                    <a:lnTo>
                      <a:pt x="61330" y="578691"/>
                    </a:lnTo>
                    <a:lnTo>
                      <a:pt x="14308" y="462134"/>
                    </a:lnTo>
                    <a:lnTo>
                      <a:pt x="0" y="96108"/>
                    </a:lnTo>
                    <a:lnTo>
                      <a:pt x="34756" y="0"/>
                    </a:lnTo>
                    <a:lnTo>
                      <a:pt x="746224" y="828161"/>
                    </a:lnTo>
                    <a:lnTo>
                      <a:pt x="517245" y="942673"/>
                    </a:lnTo>
                    <a:lnTo>
                      <a:pt x="525423" y="981525"/>
                    </a:lnTo>
                    <a:lnTo>
                      <a:pt x="374133" y="1014242"/>
                    </a:lnTo>
                    <a:lnTo>
                      <a:pt x="417066" y="1263713"/>
                    </a:lnTo>
                    <a:cubicBezTo>
                      <a:pt x="417066" y="1263713"/>
                      <a:pt x="320976" y="1349597"/>
                      <a:pt x="292356" y="1406852"/>
                    </a:cubicBezTo>
                    <a:cubicBezTo>
                      <a:pt x="285201" y="1421166"/>
                      <a:pt x="278631" y="1435256"/>
                      <a:pt x="272800" y="1448402"/>
                    </a:cubicBezTo>
                    <a:cubicBezTo>
                      <a:pt x="266970" y="1461548"/>
                      <a:pt x="261882" y="1473751"/>
                      <a:pt x="257688" y="1484293"/>
                    </a:cubicBezTo>
                    <a:cubicBezTo>
                      <a:pt x="253493" y="1494835"/>
                      <a:pt x="246115" y="1509605"/>
                      <a:pt x="239266" y="1510216"/>
                    </a:cubicBezTo>
                    <a:cubicBezTo>
                      <a:pt x="231229" y="1510932"/>
                      <a:pt x="221354" y="1496256"/>
                      <a:pt x="221354" y="1497279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199" name="Полилиния: фигура 235">
                <a:extLst>
                  <a:ext uri="{FF2B5EF4-FFF2-40B4-BE49-F238E27FC236}">
                    <a16:creationId xmlns:a16="http://schemas.microsoft.com/office/drawing/2014/main" id="{87F3D9A5-4EBE-45B3-A7FA-9E04D64A2D31}"/>
                  </a:ext>
                </a:extLst>
              </p:cNvPr>
              <p:cNvSpPr/>
              <p:nvPr/>
            </p:nvSpPr>
            <p:spPr>
              <a:xfrm>
                <a:off x="4761134" y="3254355"/>
                <a:ext cx="391022" cy="436884"/>
              </a:xfrm>
              <a:custGeom>
                <a:avLst/>
                <a:gdLst>
                  <a:gd name="connsiteX0" fmla="*/ 913625 w 915316"/>
                  <a:gd name="connsiteY0" fmla="*/ 492807 h 1022669"/>
                  <a:gd name="connsiteX1" fmla="*/ 915317 w 915316"/>
                  <a:gd name="connsiteY1" fmla="*/ 711751 h 1022669"/>
                  <a:gd name="connsiteX2" fmla="*/ 550557 w 915316"/>
                  <a:gd name="connsiteY2" fmla="*/ 664223 h 1022669"/>
                  <a:gd name="connsiteX3" fmla="*/ 562225 w 915316"/>
                  <a:gd name="connsiteY3" fmla="*/ 886760 h 1022669"/>
                  <a:gd name="connsiteX4" fmla="*/ 523133 w 915316"/>
                  <a:gd name="connsiteY4" fmla="*/ 993794 h 1022669"/>
                  <a:gd name="connsiteX5" fmla="*/ 479003 w 915316"/>
                  <a:gd name="connsiteY5" fmla="*/ 997533 h 1022669"/>
                  <a:gd name="connsiteX6" fmla="*/ 469625 w 915316"/>
                  <a:gd name="connsiteY6" fmla="*/ 1022670 h 1022669"/>
                  <a:gd name="connsiteX7" fmla="*/ 320379 w 915316"/>
                  <a:gd name="connsiteY7" fmla="*/ 937283 h 1022669"/>
                  <a:gd name="connsiteX8" fmla="*/ 259752 w 915316"/>
                  <a:gd name="connsiteY8" fmla="*/ 940278 h 1022669"/>
                  <a:gd name="connsiteX9" fmla="*/ 207438 w 915316"/>
                  <a:gd name="connsiteY9" fmla="*/ 690456 h 1022669"/>
                  <a:gd name="connsiteX10" fmla="*/ 0 w 915316"/>
                  <a:gd name="connsiteY10" fmla="*/ 698387 h 1022669"/>
                  <a:gd name="connsiteX11" fmla="*/ 17038 w 915316"/>
                  <a:gd name="connsiteY11" fmla="*/ 636364 h 1022669"/>
                  <a:gd name="connsiteX12" fmla="*/ 48821 w 915316"/>
                  <a:gd name="connsiteY12" fmla="*/ 582781 h 1022669"/>
                  <a:gd name="connsiteX13" fmla="*/ 165355 w 915316"/>
                  <a:gd name="connsiteY13" fmla="*/ 453956 h 1022669"/>
                  <a:gd name="connsiteX14" fmla="*/ 128552 w 915316"/>
                  <a:gd name="connsiteY14" fmla="*/ 194260 h 1022669"/>
                  <a:gd name="connsiteX15" fmla="*/ 277799 w 915316"/>
                  <a:gd name="connsiteY15" fmla="*/ 165632 h 1022669"/>
                  <a:gd name="connsiteX16" fmla="*/ 271664 w 915316"/>
                  <a:gd name="connsiteY16" fmla="*/ 130870 h 1022669"/>
                  <a:gd name="connsiteX17" fmla="*/ 498601 w 915316"/>
                  <a:gd name="connsiteY17" fmla="*/ 0 h 1022669"/>
                  <a:gd name="connsiteX18" fmla="*/ 588557 w 915316"/>
                  <a:gd name="connsiteY18" fmla="*/ 157453 h 1022669"/>
                  <a:gd name="connsiteX19" fmla="*/ 870691 w 915316"/>
                  <a:gd name="connsiteY19" fmla="*/ 466225 h 1022669"/>
                  <a:gd name="connsiteX20" fmla="*/ 913625 w 915316"/>
                  <a:gd name="connsiteY20" fmla="*/ 492807 h 102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15316" h="1022669">
                    <a:moveTo>
                      <a:pt x="913625" y="492807"/>
                    </a:moveTo>
                    <a:lnTo>
                      <a:pt x="915317" y="711751"/>
                    </a:lnTo>
                    <a:lnTo>
                      <a:pt x="550557" y="664223"/>
                    </a:lnTo>
                    <a:lnTo>
                      <a:pt x="562225" y="886760"/>
                    </a:lnTo>
                    <a:lnTo>
                      <a:pt x="523133" y="993794"/>
                    </a:lnTo>
                    <a:lnTo>
                      <a:pt x="479003" y="997533"/>
                    </a:lnTo>
                    <a:lnTo>
                      <a:pt x="469625" y="1022670"/>
                    </a:lnTo>
                    <a:lnTo>
                      <a:pt x="320379" y="937283"/>
                    </a:lnTo>
                    <a:lnTo>
                      <a:pt x="259752" y="940278"/>
                    </a:lnTo>
                    <a:cubicBezTo>
                      <a:pt x="259752" y="940278"/>
                      <a:pt x="229556" y="768507"/>
                      <a:pt x="207438" y="690456"/>
                    </a:cubicBezTo>
                    <a:cubicBezTo>
                      <a:pt x="158742" y="690109"/>
                      <a:pt x="61668" y="692889"/>
                      <a:pt x="0" y="698387"/>
                    </a:cubicBezTo>
                    <a:cubicBezTo>
                      <a:pt x="6294" y="668626"/>
                      <a:pt x="6847" y="658889"/>
                      <a:pt x="17038" y="636364"/>
                    </a:cubicBezTo>
                    <a:cubicBezTo>
                      <a:pt x="27230" y="613840"/>
                      <a:pt x="30235" y="610199"/>
                      <a:pt x="48821" y="582781"/>
                    </a:cubicBezTo>
                    <a:cubicBezTo>
                      <a:pt x="67402" y="555363"/>
                      <a:pt x="165355" y="453956"/>
                      <a:pt x="165355" y="453956"/>
                    </a:cubicBezTo>
                    <a:lnTo>
                      <a:pt x="128552" y="194260"/>
                    </a:lnTo>
                    <a:lnTo>
                      <a:pt x="277799" y="165632"/>
                    </a:lnTo>
                    <a:lnTo>
                      <a:pt x="271664" y="130870"/>
                    </a:lnTo>
                    <a:cubicBezTo>
                      <a:pt x="271664" y="130870"/>
                      <a:pt x="498601" y="0"/>
                      <a:pt x="498601" y="0"/>
                    </a:cubicBezTo>
                    <a:lnTo>
                      <a:pt x="588557" y="157453"/>
                    </a:lnTo>
                    <a:lnTo>
                      <a:pt x="870691" y="466225"/>
                    </a:lnTo>
                    <a:lnTo>
                      <a:pt x="913625" y="492807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00" name="Полилиния: фигура 236">
                <a:extLst>
                  <a:ext uri="{FF2B5EF4-FFF2-40B4-BE49-F238E27FC236}">
                    <a16:creationId xmlns:a16="http://schemas.microsoft.com/office/drawing/2014/main" id="{D67456B5-7851-4F0E-839A-C93B1E883215}"/>
                  </a:ext>
                </a:extLst>
              </p:cNvPr>
              <p:cNvSpPr/>
              <p:nvPr/>
            </p:nvSpPr>
            <p:spPr>
              <a:xfrm>
                <a:off x="5148137" y="2919784"/>
                <a:ext cx="300249" cy="668270"/>
              </a:xfrm>
              <a:custGeom>
                <a:avLst/>
                <a:gdLst>
                  <a:gd name="connsiteX0" fmla="*/ 400252 w 702830"/>
                  <a:gd name="connsiteY0" fmla="*/ 0 h 1564305"/>
                  <a:gd name="connsiteX1" fmla="*/ 420700 w 702830"/>
                  <a:gd name="connsiteY1" fmla="*/ 32717 h 1564305"/>
                  <a:gd name="connsiteX2" fmla="*/ 404340 w 702830"/>
                  <a:gd name="connsiteY2" fmla="*/ 89973 h 1564305"/>
                  <a:gd name="connsiteX3" fmla="*/ 392074 w 702830"/>
                  <a:gd name="connsiteY3" fmla="*/ 149273 h 1564305"/>
                  <a:gd name="connsiteX4" fmla="*/ 455455 w 702830"/>
                  <a:gd name="connsiteY4" fmla="*/ 196305 h 1564305"/>
                  <a:gd name="connsiteX5" fmla="*/ 629231 w 702830"/>
                  <a:gd name="connsiteY5" fmla="*/ 243336 h 1564305"/>
                  <a:gd name="connsiteX6" fmla="*/ 659897 w 702830"/>
                  <a:gd name="connsiteY6" fmla="*/ 300592 h 1564305"/>
                  <a:gd name="connsiteX7" fmla="*/ 702831 w 702830"/>
                  <a:gd name="connsiteY7" fmla="*/ 302637 h 1564305"/>
                  <a:gd name="connsiteX8" fmla="*/ 692613 w 702830"/>
                  <a:gd name="connsiteY8" fmla="*/ 376251 h 1564305"/>
                  <a:gd name="connsiteX9" fmla="*/ 656219 w 702830"/>
                  <a:gd name="connsiteY9" fmla="*/ 485173 h 1564305"/>
                  <a:gd name="connsiteX10" fmla="*/ 533145 w 702830"/>
                  <a:gd name="connsiteY10" fmla="*/ 746368 h 1564305"/>
                  <a:gd name="connsiteX11" fmla="*/ 331466 w 702830"/>
                  <a:gd name="connsiteY11" fmla="*/ 1211670 h 1564305"/>
                  <a:gd name="connsiteX12" fmla="*/ 320521 w 702830"/>
                  <a:gd name="connsiteY12" fmla="*/ 1564306 h 1564305"/>
                  <a:gd name="connsiteX13" fmla="*/ 251008 w 702830"/>
                  <a:gd name="connsiteY13" fmla="*/ 1527498 h 1564305"/>
                  <a:gd name="connsiteX14" fmla="*/ 198510 w 702830"/>
                  <a:gd name="connsiteY14" fmla="*/ 1417538 h 1564305"/>
                  <a:gd name="connsiteX15" fmla="*/ 52234 w 702830"/>
                  <a:gd name="connsiteY15" fmla="*/ 1340757 h 1564305"/>
                  <a:gd name="connsiteX16" fmla="*/ 0 w 702830"/>
                  <a:gd name="connsiteY16" fmla="*/ 1270110 h 1564305"/>
                  <a:gd name="connsiteX17" fmla="*/ 11807 w 702830"/>
                  <a:gd name="connsiteY17" fmla="*/ 1077633 h 1564305"/>
                  <a:gd name="connsiteX18" fmla="*/ 107897 w 702830"/>
                  <a:gd name="connsiteY18" fmla="*/ 529614 h 1564305"/>
                  <a:gd name="connsiteX19" fmla="*/ 400252 w 702830"/>
                  <a:gd name="connsiteY19" fmla="*/ 0 h 1564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02830" h="1564305">
                    <a:moveTo>
                      <a:pt x="400252" y="0"/>
                    </a:moveTo>
                    <a:cubicBezTo>
                      <a:pt x="400252" y="0"/>
                      <a:pt x="424788" y="14314"/>
                      <a:pt x="420700" y="32717"/>
                    </a:cubicBezTo>
                    <a:cubicBezTo>
                      <a:pt x="416608" y="51121"/>
                      <a:pt x="408430" y="77704"/>
                      <a:pt x="404340" y="89973"/>
                    </a:cubicBezTo>
                    <a:cubicBezTo>
                      <a:pt x="400252" y="102242"/>
                      <a:pt x="375720" y="128825"/>
                      <a:pt x="392074" y="149273"/>
                    </a:cubicBezTo>
                    <a:cubicBezTo>
                      <a:pt x="408430" y="169722"/>
                      <a:pt x="428876" y="198350"/>
                      <a:pt x="455455" y="196305"/>
                    </a:cubicBezTo>
                    <a:cubicBezTo>
                      <a:pt x="482031" y="194260"/>
                      <a:pt x="612876" y="237202"/>
                      <a:pt x="629231" y="243336"/>
                    </a:cubicBezTo>
                    <a:cubicBezTo>
                      <a:pt x="645589" y="249471"/>
                      <a:pt x="659897" y="300592"/>
                      <a:pt x="659897" y="300592"/>
                    </a:cubicBezTo>
                    <a:lnTo>
                      <a:pt x="702831" y="302637"/>
                    </a:lnTo>
                    <a:lnTo>
                      <a:pt x="692613" y="376251"/>
                    </a:lnTo>
                    <a:lnTo>
                      <a:pt x="656219" y="485173"/>
                    </a:lnTo>
                    <a:lnTo>
                      <a:pt x="533145" y="746368"/>
                    </a:lnTo>
                    <a:cubicBezTo>
                      <a:pt x="533145" y="746368"/>
                      <a:pt x="341686" y="1207580"/>
                      <a:pt x="331466" y="1211670"/>
                    </a:cubicBezTo>
                    <a:cubicBezTo>
                      <a:pt x="321244" y="1215759"/>
                      <a:pt x="320521" y="1564306"/>
                      <a:pt x="320521" y="1564306"/>
                    </a:cubicBezTo>
                    <a:lnTo>
                      <a:pt x="251008" y="1527498"/>
                    </a:lnTo>
                    <a:lnTo>
                      <a:pt x="198510" y="1417538"/>
                    </a:lnTo>
                    <a:lnTo>
                      <a:pt x="52234" y="1340757"/>
                    </a:lnTo>
                    <a:lnTo>
                      <a:pt x="0" y="1270110"/>
                    </a:lnTo>
                    <a:lnTo>
                      <a:pt x="11807" y="1077633"/>
                    </a:lnTo>
                    <a:lnTo>
                      <a:pt x="107897" y="529614"/>
                    </a:lnTo>
                    <a:lnTo>
                      <a:pt x="400252" y="0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01" name="Полилиния: фигура 237">
                <a:extLst>
                  <a:ext uri="{FF2B5EF4-FFF2-40B4-BE49-F238E27FC236}">
                    <a16:creationId xmlns:a16="http://schemas.microsoft.com/office/drawing/2014/main" id="{32FF597C-CB0A-4157-9228-D3C68CAE15E0}"/>
                  </a:ext>
                </a:extLst>
              </p:cNvPr>
              <p:cNvSpPr/>
              <p:nvPr/>
            </p:nvSpPr>
            <p:spPr>
              <a:xfrm>
                <a:off x="4617305" y="2237014"/>
                <a:ext cx="536061" cy="501598"/>
              </a:xfrm>
              <a:custGeom>
                <a:avLst/>
                <a:gdLst>
                  <a:gd name="connsiteX0" fmla="*/ 1253515 w 1254825"/>
                  <a:gd name="connsiteY0" fmla="*/ 668957 h 1174154"/>
                  <a:gd name="connsiteX1" fmla="*/ 1220488 w 1254825"/>
                  <a:gd name="connsiteY1" fmla="*/ 693733 h 1174154"/>
                  <a:gd name="connsiteX2" fmla="*/ 1199845 w 1254825"/>
                  <a:gd name="connsiteY2" fmla="*/ 807290 h 1174154"/>
                  <a:gd name="connsiteX3" fmla="*/ 1051217 w 1254825"/>
                  <a:gd name="connsiteY3" fmla="*/ 821743 h 1174154"/>
                  <a:gd name="connsiteX4" fmla="*/ 1049150 w 1254825"/>
                  <a:gd name="connsiteY4" fmla="*/ 799031 h 1174154"/>
                  <a:gd name="connsiteX5" fmla="*/ 956261 w 1254825"/>
                  <a:gd name="connsiteY5" fmla="*/ 745350 h 1174154"/>
                  <a:gd name="connsiteX6" fmla="*/ 956261 w 1254825"/>
                  <a:gd name="connsiteY6" fmla="*/ 900201 h 1174154"/>
                  <a:gd name="connsiteX7" fmla="*/ 808061 w 1254825"/>
                  <a:gd name="connsiteY7" fmla="*/ 1174155 h 1174154"/>
                  <a:gd name="connsiteX8" fmla="*/ 596475 w 1254825"/>
                  <a:gd name="connsiteY8" fmla="*/ 1160735 h 1174154"/>
                  <a:gd name="connsiteX9" fmla="*/ 384884 w 1254825"/>
                  <a:gd name="connsiteY9" fmla="*/ 1147314 h 1174154"/>
                  <a:gd name="connsiteX10" fmla="*/ 83350 w 1254825"/>
                  <a:gd name="connsiteY10" fmla="*/ 1123959 h 1174154"/>
                  <a:gd name="connsiteX11" fmla="*/ 56053 w 1254825"/>
                  <a:gd name="connsiteY11" fmla="*/ 881271 h 1174154"/>
                  <a:gd name="connsiteX12" fmla="*/ 62849 w 1254825"/>
                  <a:gd name="connsiteY12" fmla="*/ 657053 h 1174154"/>
                  <a:gd name="connsiteX13" fmla="*/ 0 w 1254825"/>
                  <a:gd name="connsiteY13" fmla="*/ 350278 h 1174154"/>
                  <a:gd name="connsiteX14" fmla="*/ 31460 w 1254825"/>
                  <a:gd name="connsiteY14" fmla="*/ 330349 h 1174154"/>
                  <a:gd name="connsiteX15" fmla="*/ 132609 w 1254825"/>
                  <a:gd name="connsiteY15" fmla="*/ 398484 h 1174154"/>
                  <a:gd name="connsiteX16" fmla="*/ 250272 w 1254825"/>
                  <a:gd name="connsiteY16" fmla="*/ 448036 h 1174154"/>
                  <a:gd name="connsiteX17" fmla="*/ 262659 w 1254825"/>
                  <a:gd name="connsiteY17" fmla="*/ 421195 h 1174154"/>
                  <a:gd name="connsiteX18" fmla="*/ 285368 w 1254825"/>
                  <a:gd name="connsiteY18" fmla="*/ 189951 h 1174154"/>
                  <a:gd name="connsiteX19" fmla="*/ 704417 w 1254825"/>
                  <a:gd name="connsiteY19" fmla="*/ 49552 h 1174154"/>
                  <a:gd name="connsiteX20" fmla="*/ 702297 w 1254825"/>
                  <a:gd name="connsiteY20" fmla="*/ 46981 h 1174154"/>
                  <a:gd name="connsiteX21" fmla="*/ 888141 w 1254825"/>
                  <a:gd name="connsiteY21" fmla="*/ 0 h 1174154"/>
                  <a:gd name="connsiteX22" fmla="*/ 884218 w 1254825"/>
                  <a:gd name="connsiteY22" fmla="*/ 992 h 1174154"/>
                  <a:gd name="connsiteX23" fmla="*/ 894332 w 1254825"/>
                  <a:gd name="connsiteY23" fmla="*/ 49552 h 1174154"/>
                  <a:gd name="connsiteX24" fmla="*/ 865431 w 1254825"/>
                  <a:gd name="connsiteY24" fmla="*/ 76393 h 1174154"/>
                  <a:gd name="connsiteX25" fmla="*/ 875754 w 1254825"/>
                  <a:gd name="connsiteY25" fmla="*/ 179627 h 1174154"/>
                  <a:gd name="connsiteX26" fmla="*/ 886073 w 1254825"/>
                  <a:gd name="connsiteY26" fmla="*/ 200274 h 1174154"/>
                  <a:gd name="connsiteX27" fmla="*/ 981031 w 1254825"/>
                  <a:gd name="connsiteY27" fmla="*/ 284926 h 1174154"/>
                  <a:gd name="connsiteX28" fmla="*/ 1080118 w 1254825"/>
                  <a:gd name="connsiteY28" fmla="*/ 381966 h 1174154"/>
                  <a:gd name="connsiteX29" fmla="*/ 1115210 w 1254825"/>
                  <a:gd name="connsiteY29" fmla="*/ 396418 h 1174154"/>
                  <a:gd name="connsiteX30" fmla="*/ 1129661 w 1254825"/>
                  <a:gd name="connsiteY30" fmla="*/ 415001 h 1174154"/>
                  <a:gd name="connsiteX31" fmla="*/ 1156495 w 1254825"/>
                  <a:gd name="connsiteY31" fmla="*/ 520299 h 1174154"/>
                  <a:gd name="connsiteX32" fmla="*/ 1230810 w 1254825"/>
                  <a:gd name="connsiteY32" fmla="*/ 600822 h 1174154"/>
                  <a:gd name="connsiteX33" fmla="*/ 1230810 w 1254825"/>
                  <a:gd name="connsiteY33" fmla="*/ 642115 h 1174154"/>
                  <a:gd name="connsiteX34" fmla="*/ 1251452 w 1254825"/>
                  <a:gd name="connsiteY34" fmla="*/ 668956 h 1174154"/>
                  <a:gd name="connsiteX35" fmla="*/ 1254826 w 1254825"/>
                  <a:gd name="connsiteY35" fmla="*/ 665371 h 1174154"/>
                  <a:gd name="connsiteX36" fmla="*/ 1253527 w 1254825"/>
                  <a:gd name="connsiteY36" fmla="*/ 668956 h 1174154"/>
                  <a:gd name="connsiteX37" fmla="*/ 1253524 w 1254825"/>
                  <a:gd name="connsiteY37" fmla="*/ 668957 h 117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54825" h="1174154">
                    <a:moveTo>
                      <a:pt x="1253515" y="668957"/>
                    </a:moveTo>
                    <a:lnTo>
                      <a:pt x="1220488" y="693733"/>
                    </a:lnTo>
                    <a:lnTo>
                      <a:pt x="1199845" y="807290"/>
                    </a:lnTo>
                    <a:lnTo>
                      <a:pt x="1051217" y="821743"/>
                    </a:lnTo>
                    <a:lnTo>
                      <a:pt x="1049150" y="799031"/>
                    </a:lnTo>
                    <a:lnTo>
                      <a:pt x="956261" y="745350"/>
                    </a:lnTo>
                    <a:lnTo>
                      <a:pt x="956261" y="900201"/>
                    </a:lnTo>
                    <a:lnTo>
                      <a:pt x="808061" y="1174155"/>
                    </a:lnTo>
                    <a:lnTo>
                      <a:pt x="596475" y="1160735"/>
                    </a:lnTo>
                    <a:lnTo>
                      <a:pt x="384884" y="1147314"/>
                    </a:lnTo>
                    <a:lnTo>
                      <a:pt x="83350" y="1123959"/>
                    </a:lnTo>
                    <a:cubicBezTo>
                      <a:pt x="71824" y="1052195"/>
                      <a:pt x="55030" y="953490"/>
                      <a:pt x="56053" y="881271"/>
                    </a:cubicBezTo>
                    <a:cubicBezTo>
                      <a:pt x="57168" y="802565"/>
                      <a:pt x="58615" y="738346"/>
                      <a:pt x="62849" y="657053"/>
                    </a:cubicBezTo>
                    <a:lnTo>
                      <a:pt x="0" y="350278"/>
                    </a:lnTo>
                    <a:lnTo>
                      <a:pt x="31460" y="330349"/>
                    </a:lnTo>
                    <a:lnTo>
                      <a:pt x="132609" y="398484"/>
                    </a:lnTo>
                    <a:lnTo>
                      <a:pt x="250272" y="448036"/>
                    </a:lnTo>
                    <a:lnTo>
                      <a:pt x="262659" y="421195"/>
                    </a:lnTo>
                    <a:lnTo>
                      <a:pt x="285368" y="189951"/>
                    </a:lnTo>
                    <a:lnTo>
                      <a:pt x="704417" y="49552"/>
                    </a:lnTo>
                    <a:lnTo>
                      <a:pt x="702297" y="46981"/>
                    </a:lnTo>
                    <a:lnTo>
                      <a:pt x="888141" y="0"/>
                    </a:lnTo>
                    <a:lnTo>
                      <a:pt x="884218" y="992"/>
                    </a:lnTo>
                    <a:lnTo>
                      <a:pt x="894332" y="49552"/>
                    </a:lnTo>
                    <a:lnTo>
                      <a:pt x="865431" y="76393"/>
                    </a:lnTo>
                    <a:lnTo>
                      <a:pt x="875754" y="179627"/>
                    </a:lnTo>
                    <a:lnTo>
                      <a:pt x="886073" y="200274"/>
                    </a:lnTo>
                    <a:lnTo>
                      <a:pt x="981031" y="284926"/>
                    </a:lnTo>
                    <a:lnTo>
                      <a:pt x="1080118" y="381966"/>
                    </a:lnTo>
                    <a:lnTo>
                      <a:pt x="1115210" y="396418"/>
                    </a:lnTo>
                    <a:lnTo>
                      <a:pt x="1129661" y="415001"/>
                    </a:lnTo>
                    <a:lnTo>
                      <a:pt x="1156495" y="520299"/>
                    </a:lnTo>
                    <a:lnTo>
                      <a:pt x="1230810" y="600822"/>
                    </a:lnTo>
                    <a:lnTo>
                      <a:pt x="1230810" y="642115"/>
                    </a:lnTo>
                    <a:lnTo>
                      <a:pt x="1251452" y="668956"/>
                    </a:lnTo>
                    <a:lnTo>
                      <a:pt x="1254826" y="665371"/>
                    </a:lnTo>
                    <a:lnTo>
                      <a:pt x="1253527" y="668956"/>
                    </a:lnTo>
                    <a:lnTo>
                      <a:pt x="1253524" y="668957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02" name="Полилиния: фигура 238">
                <a:extLst>
                  <a:ext uri="{FF2B5EF4-FFF2-40B4-BE49-F238E27FC236}">
                    <a16:creationId xmlns:a16="http://schemas.microsoft.com/office/drawing/2014/main" id="{9D6BCB61-0439-4386-BD29-113FFD5E26AD}"/>
                  </a:ext>
                </a:extLst>
              </p:cNvPr>
              <p:cNvSpPr/>
              <p:nvPr/>
            </p:nvSpPr>
            <p:spPr>
              <a:xfrm>
                <a:off x="4330969" y="1781235"/>
                <a:ext cx="425589" cy="382837"/>
              </a:xfrm>
              <a:custGeom>
                <a:avLst/>
                <a:gdLst>
                  <a:gd name="connsiteX0" fmla="*/ 572478 w 996231"/>
                  <a:gd name="connsiteY0" fmla="*/ 700733 h 896155"/>
                  <a:gd name="connsiteX1" fmla="*/ 517934 w 996231"/>
                  <a:gd name="connsiteY1" fmla="*/ 610812 h 896155"/>
                  <a:gd name="connsiteX2" fmla="*/ 345865 w 996231"/>
                  <a:gd name="connsiteY2" fmla="*/ 483133 h 896155"/>
                  <a:gd name="connsiteX3" fmla="*/ 286382 w 996231"/>
                  <a:gd name="connsiteY3" fmla="*/ 442446 h 896155"/>
                  <a:gd name="connsiteX4" fmla="*/ 144368 w 996231"/>
                  <a:gd name="connsiteY4" fmla="*/ 353236 h 896155"/>
                  <a:gd name="connsiteX5" fmla="*/ 51709 w 996231"/>
                  <a:gd name="connsiteY5" fmla="*/ 279951 h 896155"/>
                  <a:gd name="connsiteX6" fmla="*/ 0 w 996231"/>
                  <a:gd name="connsiteY6" fmla="*/ 141095 h 896155"/>
                  <a:gd name="connsiteX7" fmla="*/ 753278 w 996231"/>
                  <a:gd name="connsiteY7" fmla="*/ 0 h 896155"/>
                  <a:gd name="connsiteX8" fmla="*/ 996232 w 996231"/>
                  <a:gd name="connsiteY8" fmla="*/ 45200 h 896155"/>
                  <a:gd name="connsiteX9" fmla="*/ 981262 w 996231"/>
                  <a:gd name="connsiteY9" fmla="*/ 123680 h 896155"/>
                  <a:gd name="connsiteX10" fmla="*/ 962337 w 996231"/>
                  <a:gd name="connsiteY10" fmla="*/ 867426 h 896155"/>
                  <a:gd name="connsiteX11" fmla="*/ 878004 w 996231"/>
                  <a:gd name="connsiteY11" fmla="*/ 895691 h 896155"/>
                  <a:gd name="connsiteX12" fmla="*/ 801310 w 996231"/>
                  <a:gd name="connsiteY12" fmla="*/ 895691 h 896155"/>
                  <a:gd name="connsiteX13" fmla="*/ 790012 w 996231"/>
                  <a:gd name="connsiteY13" fmla="*/ 833525 h 896155"/>
                  <a:gd name="connsiteX14" fmla="*/ 582929 w 996231"/>
                  <a:gd name="connsiteY14" fmla="*/ 815633 h 896155"/>
                  <a:gd name="connsiteX15" fmla="*/ 572478 w 996231"/>
                  <a:gd name="connsiteY15" fmla="*/ 700733 h 896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96231" h="896155">
                    <a:moveTo>
                      <a:pt x="572478" y="700733"/>
                    </a:moveTo>
                    <a:cubicBezTo>
                      <a:pt x="559470" y="668023"/>
                      <a:pt x="543701" y="635198"/>
                      <a:pt x="517934" y="610812"/>
                    </a:cubicBezTo>
                    <a:cubicBezTo>
                      <a:pt x="462020" y="566278"/>
                      <a:pt x="406499" y="521204"/>
                      <a:pt x="345865" y="483133"/>
                    </a:cubicBezTo>
                    <a:cubicBezTo>
                      <a:pt x="325247" y="469820"/>
                      <a:pt x="304937" y="454825"/>
                      <a:pt x="286382" y="442446"/>
                    </a:cubicBezTo>
                    <a:cubicBezTo>
                      <a:pt x="238006" y="414277"/>
                      <a:pt x="186762" y="390436"/>
                      <a:pt x="144368" y="353236"/>
                    </a:cubicBezTo>
                    <a:cubicBezTo>
                      <a:pt x="113898" y="328502"/>
                      <a:pt x="80130" y="306198"/>
                      <a:pt x="51709" y="279951"/>
                    </a:cubicBezTo>
                    <a:cubicBezTo>
                      <a:pt x="34473" y="233666"/>
                      <a:pt x="17237" y="187380"/>
                      <a:pt x="0" y="141095"/>
                    </a:cubicBezTo>
                    <a:cubicBezTo>
                      <a:pt x="251093" y="94063"/>
                      <a:pt x="502185" y="47032"/>
                      <a:pt x="753278" y="0"/>
                    </a:cubicBezTo>
                    <a:cubicBezTo>
                      <a:pt x="834262" y="15067"/>
                      <a:pt x="915247" y="30134"/>
                      <a:pt x="996232" y="45200"/>
                    </a:cubicBezTo>
                    <a:cubicBezTo>
                      <a:pt x="987618" y="70760"/>
                      <a:pt x="978678" y="96266"/>
                      <a:pt x="981262" y="123680"/>
                    </a:cubicBezTo>
                    <a:cubicBezTo>
                      <a:pt x="974954" y="371596"/>
                      <a:pt x="968645" y="619511"/>
                      <a:pt x="962337" y="867426"/>
                    </a:cubicBezTo>
                    <a:cubicBezTo>
                      <a:pt x="934306" y="877211"/>
                      <a:pt x="909015" y="899653"/>
                      <a:pt x="878004" y="895691"/>
                    </a:cubicBezTo>
                    <a:cubicBezTo>
                      <a:pt x="852439" y="895691"/>
                      <a:pt x="826874" y="895691"/>
                      <a:pt x="801310" y="895691"/>
                    </a:cubicBezTo>
                    <a:cubicBezTo>
                      <a:pt x="797544" y="874970"/>
                      <a:pt x="793778" y="854247"/>
                      <a:pt x="790012" y="833525"/>
                    </a:cubicBezTo>
                    <a:cubicBezTo>
                      <a:pt x="720984" y="827562"/>
                      <a:pt x="651957" y="821597"/>
                      <a:pt x="582929" y="815633"/>
                    </a:cubicBezTo>
                    <a:cubicBezTo>
                      <a:pt x="579446" y="777333"/>
                      <a:pt x="575962" y="739033"/>
                      <a:pt x="572478" y="700733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03" name="Полилиния: фигура 239">
                <a:extLst>
                  <a:ext uri="{FF2B5EF4-FFF2-40B4-BE49-F238E27FC236}">
                    <a16:creationId xmlns:a16="http://schemas.microsoft.com/office/drawing/2014/main" id="{DC7D3595-1435-4ED2-B00A-BA8BBA713B21}"/>
                  </a:ext>
                </a:extLst>
              </p:cNvPr>
              <p:cNvSpPr/>
              <p:nvPr/>
            </p:nvSpPr>
            <p:spPr>
              <a:xfrm>
                <a:off x="4579996" y="2129673"/>
                <a:ext cx="338230" cy="298315"/>
              </a:xfrm>
              <a:custGeom>
                <a:avLst/>
                <a:gdLst>
                  <a:gd name="connsiteX0" fmla="*/ 87324 w 791737"/>
                  <a:gd name="connsiteY0" fmla="*/ 601543 h 698302"/>
                  <a:gd name="connsiteX1" fmla="*/ 25970 w 791737"/>
                  <a:gd name="connsiteY1" fmla="*/ 327132 h 698302"/>
                  <a:gd name="connsiteX2" fmla="*/ 0 w 791737"/>
                  <a:gd name="connsiteY2" fmla="*/ 0 h 698302"/>
                  <a:gd name="connsiteX3" fmla="*/ 207082 w 791737"/>
                  <a:gd name="connsiteY3" fmla="*/ 17892 h 698302"/>
                  <a:gd name="connsiteX4" fmla="*/ 218380 w 791737"/>
                  <a:gd name="connsiteY4" fmla="*/ 80058 h 698302"/>
                  <a:gd name="connsiteX5" fmla="*/ 319261 w 791737"/>
                  <a:gd name="connsiteY5" fmla="*/ 79146 h 698302"/>
                  <a:gd name="connsiteX6" fmla="*/ 379408 w 791737"/>
                  <a:gd name="connsiteY6" fmla="*/ 51793 h 698302"/>
                  <a:gd name="connsiteX7" fmla="*/ 397633 w 791737"/>
                  <a:gd name="connsiteY7" fmla="*/ 28856 h 698302"/>
                  <a:gd name="connsiteX8" fmla="*/ 517289 w 791737"/>
                  <a:gd name="connsiteY8" fmla="*/ 31643 h 698302"/>
                  <a:gd name="connsiteX9" fmla="*/ 588789 w 791737"/>
                  <a:gd name="connsiteY9" fmla="*/ 54766 h 698302"/>
                  <a:gd name="connsiteX10" fmla="*/ 791738 w 791737"/>
                  <a:gd name="connsiteY10" fmla="*/ 300820 h 698302"/>
                  <a:gd name="connsiteX11" fmla="*/ 372692 w 791737"/>
                  <a:gd name="connsiteY11" fmla="*/ 441223 h 698302"/>
                  <a:gd name="connsiteX12" fmla="*/ 349062 w 791737"/>
                  <a:gd name="connsiteY12" fmla="*/ 674471 h 698302"/>
                  <a:gd name="connsiteX13" fmla="*/ 325409 w 791737"/>
                  <a:gd name="connsiteY13" fmla="*/ 694170 h 698302"/>
                  <a:gd name="connsiteX14" fmla="*/ 214446 w 791737"/>
                  <a:gd name="connsiteY14" fmla="*/ 646060 h 698302"/>
                  <a:gd name="connsiteX15" fmla="*/ 118786 w 791737"/>
                  <a:gd name="connsiteY15" fmla="*/ 581612 h 698302"/>
                  <a:gd name="connsiteX16" fmla="*/ 87324 w 791737"/>
                  <a:gd name="connsiteY16" fmla="*/ 601544 h 698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91737" h="698302">
                    <a:moveTo>
                      <a:pt x="87324" y="601543"/>
                    </a:moveTo>
                    <a:cubicBezTo>
                      <a:pt x="67093" y="510040"/>
                      <a:pt x="45102" y="418797"/>
                      <a:pt x="25970" y="327132"/>
                    </a:cubicBezTo>
                    <a:cubicBezTo>
                      <a:pt x="18340" y="218005"/>
                      <a:pt x="10807" y="108869"/>
                      <a:pt x="0" y="0"/>
                    </a:cubicBezTo>
                    <a:cubicBezTo>
                      <a:pt x="69028" y="5964"/>
                      <a:pt x="138055" y="11928"/>
                      <a:pt x="207082" y="17892"/>
                    </a:cubicBezTo>
                    <a:cubicBezTo>
                      <a:pt x="210848" y="38614"/>
                      <a:pt x="214614" y="59336"/>
                      <a:pt x="218380" y="80058"/>
                    </a:cubicBezTo>
                    <a:cubicBezTo>
                      <a:pt x="251941" y="79446"/>
                      <a:pt x="286030" y="81280"/>
                      <a:pt x="319261" y="79146"/>
                    </a:cubicBezTo>
                    <a:cubicBezTo>
                      <a:pt x="339310" y="70028"/>
                      <a:pt x="359359" y="60911"/>
                      <a:pt x="379408" y="51793"/>
                    </a:cubicBezTo>
                    <a:cubicBezTo>
                      <a:pt x="377995" y="36367"/>
                      <a:pt x="378507" y="22941"/>
                      <a:pt x="397633" y="28856"/>
                    </a:cubicBezTo>
                    <a:cubicBezTo>
                      <a:pt x="437452" y="30205"/>
                      <a:pt x="477789" y="28237"/>
                      <a:pt x="517289" y="31643"/>
                    </a:cubicBezTo>
                    <a:cubicBezTo>
                      <a:pt x="540868" y="39731"/>
                      <a:pt x="566393" y="44905"/>
                      <a:pt x="588789" y="54766"/>
                    </a:cubicBezTo>
                    <a:cubicBezTo>
                      <a:pt x="656439" y="136784"/>
                      <a:pt x="724088" y="218801"/>
                      <a:pt x="791738" y="300820"/>
                    </a:cubicBezTo>
                    <a:cubicBezTo>
                      <a:pt x="652056" y="347621"/>
                      <a:pt x="512374" y="394422"/>
                      <a:pt x="372692" y="441223"/>
                    </a:cubicBezTo>
                    <a:cubicBezTo>
                      <a:pt x="364577" y="518908"/>
                      <a:pt x="358359" y="597107"/>
                      <a:pt x="349062" y="674471"/>
                    </a:cubicBezTo>
                    <a:cubicBezTo>
                      <a:pt x="342642" y="684814"/>
                      <a:pt x="341057" y="707622"/>
                      <a:pt x="325409" y="694170"/>
                    </a:cubicBezTo>
                    <a:cubicBezTo>
                      <a:pt x="288611" y="677781"/>
                      <a:pt x="250230" y="664322"/>
                      <a:pt x="214446" y="646060"/>
                    </a:cubicBezTo>
                    <a:cubicBezTo>
                      <a:pt x="182559" y="624578"/>
                      <a:pt x="150672" y="603095"/>
                      <a:pt x="118786" y="581612"/>
                    </a:cubicBezTo>
                    <a:cubicBezTo>
                      <a:pt x="108299" y="588255"/>
                      <a:pt x="97811" y="594900"/>
                      <a:pt x="87324" y="601544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04" name="Полилиния: фигура 240">
                <a:extLst>
                  <a:ext uri="{FF2B5EF4-FFF2-40B4-BE49-F238E27FC236}">
                    <a16:creationId xmlns:a16="http://schemas.microsoft.com/office/drawing/2014/main" id="{716E708B-0120-4074-9297-263629423C1F}"/>
                  </a:ext>
                </a:extLst>
              </p:cNvPr>
              <p:cNvSpPr/>
              <p:nvPr/>
            </p:nvSpPr>
            <p:spPr>
              <a:xfrm>
                <a:off x="4742326" y="1785893"/>
                <a:ext cx="444868" cy="471190"/>
              </a:xfrm>
              <a:custGeom>
                <a:avLst/>
                <a:gdLst>
                  <a:gd name="connsiteX0" fmla="*/ 667725 w 1041358"/>
                  <a:gd name="connsiteY0" fmla="*/ 872248 h 1102974"/>
                  <a:gd name="connsiteX1" fmla="*/ 541801 w 1041358"/>
                  <a:gd name="connsiteY1" fmla="*/ 979599 h 1102974"/>
                  <a:gd name="connsiteX2" fmla="*/ 563078 w 1041358"/>
                  <a:gd name="connsiteY2" fmla="*/ 1036935 h 1102974"/>
                  <a:gd name="connsiteX3" fmla="*/ 577266 w 1041358"/>
                  <a:gd name="connsiteY3" fmla="*/ 1060605 h 1102974"/>
                  <a:gd name="connsiteX4" fmla="*/ 409630 w 1041358"/>
                  <a:gd name="connsiteY4" fmla="*/ 1102975 h 1102974"/>
                  <a:gd name="connsiteX5" fmla="*/ 207396 w 1041358"/>
                  <a:gd name="connsiteY5" fmla="*/ 857794 h 1102974"/>
                  <a:gd name="connsiteX6" fmla="*/ 95507 w 1041358"/>
                  <a:gd name="connsiteY6" fmla="*/ 834596 h 1102974"/>
                  <a:gd name="connsiteX7" fmla="*/ 0 w 1041358"/>
                  <a:gd name="connsiteY7" fmla="*/ 833357 h 1102974"/>
                  <a:gd name="connsiteX8" fmla="*/ 19191 w 1041358"/>
                  <a:gd name="connsiteY8" fmla="*/ 79513 h 1102974"/>
                  <a:gd name="connsiteX9" fmla="*/ 31418 w 1041358"/>
                  <a:gd name="connsiteY9" fmla="*/ 30883 h 1102974"/>
                  <a:gd name="connsiteX10" fmla="*/ 58494 w 1041358"/>
                  <a:gd name="connsiteY10" fmla="*/ 12694 h 1102974"/>
                  <a:gd name="connsiteX11" fmla="*/ 107532 w 1041358"/>
                  <a:gd name="connsiteY11" fmla="*/ 68036 h 1102974"/>
                  <a:gd name="connsiteX12" fmla="*/ 606253 w 1041358"/>
                  <a:gd name="connsiteY12" fmla="*/ 294571 h 1102974"/>
                  <a:gd name="connsiteX13" fmla="*/ 883790 w 1041358"/>
                  <a:gd name="connsiteY13" fmla="*/ 391119 h 1102974"/>
                  <a:gd name="connsiteX14" fmla="*/ 1041359 w 1041358"/>
                  <a:gd name="connsiteY14" fmla="*/ 442796 h 1102974"/>
                  <a:gd name="connsiteX15" fmla="*/ 1016598 w 1041358"/>
                  <a:gd name="connsiteY15" fmla="*/ 574930 h 1102974"/>
                  <a:gd name="connsiteX16" fmla="*/ 806679 w 1041358"/>
                  <a:gd name="connsiteY16" fmla="*/ 732671 h 1102974"/>
                  <a:gd name="connsiteX17" fmla="*/ 715792 w 1041358"/>
                  <a:gd name="connsiteY17" fmla="*/ 782100 h 1102974"/>
                  <a:gd name="connsiteX18" fmla="*/ 667725 w 1041358"/>
                  <a:gd name="connsiteY18" fmla="*/ 872248 h 110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41358" h="1102974">
                    <a:moveTo>
                      <a:pt x="667725" y="872248"/>
                    </a:moveTo>
                    <a:cubicBezTo>
                      <a:pt x="621227" y="902517"/>
                      <a:pt x="582706" y="942512"/>
                      <a:pt x="541801" y="979599"/>
                    </a:cubicBezTo>
                    <a:cubicBezTo>
                      <a:pt x="549481" y="998236"/>
                      <a:pt x="552542" y="1020610"/>
                      <a:pt x="563078" y="1036935"/>
                    </a:cubicBezTo>
                    <a:cubicBezTo>
                      <a:pt x="575647" y="1045947"/>
                      <a:pt x="612406" y="1058421"/>
                      <a:pt x="577266" y="1060605"/>
                    </a:cubicBezTo>
                    <a:cubicBezTo>
                      <a:pt x="521387" y="1074728"/>
                      <a:pt x="465508" y="1088852"/>
                      <a:pt x="409630" y="1102975"/>
                    </a:cubicBezTo>
                    <a:cubicBezTo>
                      <a:pt x="342219" y="1021248"/>
                      <a:pt x="274808" y="939521"/>
                      <a:pt x="207396" y="857794"/>
                    </a:cubicBezTo>
                    <a:cubicBezTo>
                      <a:pt x="170474" y="847659"/>
                      <a:pt x="134676" y="830318"/>
                      <a:pt x="95507" y="834596"/>
                    </a:cubicBezTo>
                    <a:cubicBezTo>
                      <a:pt x="63670" y="834183"/>
                      <a:pt x="31836" y="833771"/>
                      <a:pt x="0" y="833357"/>
                    </a:cubicBezTo>
                    <a:cubicBezTo>
                      <a:pt x="6397" y="582076"/>
                      <a:pt x="12794" y="330795"/>
                      <a:pt x="19191" y="79513"/>
                    </a:cubicBezTo>
                    <a:cubicBezTo>
                      <a:pt x="22712" y="63859"/>
                      <a:pt x="34028" y="42033"/>
                      <a:pt x="31418" y="30883"/>
                    </a:cubicBezTo>
                    <a:cubicBezTo>
                      <a:pt x="40071" y="17467"/>
                      <a:pt x="47547" y="-19210"/>
                      <a:pt x="58494" y="12694"/>
                    </a:cubicBezTo>
                    <a:cubicBezTo>
                      <a:pt x="73768" y="32360"/>
                      <a:pt x="80510" y="61730"/>
                      <a:pt x="107532" y="68036"/>
                    </a:cubicBezTo>
                    <a:cubicBezTo>
                      <a:pt x="273418" y="144344"/>
                      <a:pt x="437088" y="225627"/>
                      <a:pt x="606253" y="294571"/>
                    </a:cubicBezTo>
                    <a:cubicBezTo>
                      <a:pt x="695879" y="334445"/>
                      <a:pt x="791332" y="358788"/>
                      <a:pt x="883790" y="391119"/>
                    </a:cubicBezTo>
                    <a:cubicBezTo>
                      <a:pt x="936314" y="408345"/>
                      <a:pt x="988836" y="425570"/>
                      <a:pt x="1041359" y="442796"/>
                    </a:cubicBezTo>
                    <a:cubicBezTo>
                      <a:pt x="1033106" y="486841"/>
                      <a:pt x="1024852" y="530885"/>
                      <a:pt x="1016598" y="574930"/>
                    </a:cubicBezTo>
                    <a:cubicBezTo>
                      <a:pt x="946439" y="627218"/>
                      <a:pt x="877770" y="681856"/>
                      <a:pt x="806679" y="732671"/>
                    </a:cubicBezTo>
                    <a:cubicBezTo>
                      <a:pt x="776853" y="749623"/>
                      <a:pt x="743430" y="762942"/>
                      <a:pt x="715792" y="782100"/>
                    </a:cubicBezTo>
                    <a:cubicBezTo>
                      <a:pt x="699770" y="812149"/>
                      <a:pt x="683747" y="842199"/>
                      <a:pt x="667725" y="872248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05" name="Полилиния: фигура 241">
                <a:extLst>
                  <a:ext uri="{FF2B5EF4-FFF2-40B4-BE49-F238E27FC236}">
                    <a16:creationId xmlns:a16="http://schemas.microsoft.com/office/drawing/2014/main" id="{4F27B574-7595-4505-8226-9C659AEA840E}"/>
                  </a:ext>
                </a:extLst>
              </p:cNvPr>
              <p:cNvSpPr/>
              <p:nvPr/>
            </p:nvSpPr>
            <p:spPr>
              <a:xfrm>
                <a:off x="5027785" y="1975598"/>
                <a:ext cx="537731" cy="326688"/>
              </a:xfrm>
              <a:custGeom>
                <a:avLst/>
                <a:gdLst>
                  <a:gd name="connsiteX0" fmla="*/ 1149325 w 1258735"/>
                  <a:gd name="connsiteY0" fmla="*/ 483928 h 764719"/>
                  <a:gd name="connsiteX1" fmla="*/ 1105098 w 1258735"/>
                  <a:gd name="connsiteY1" fmla="*/ 516165 h 764719"/>
                  <a:gd name="connsiteX2" fmla="*/ 1027540 w 1258735"/>
                  <a:gd name="connsiteY2" fmla="*/ 500439 h 764719"/>
                  <a:gd name="connsiteX3" fmla="*/ 1026765 w 1258735"/>
                  <a:gd name="connsiteY3" fmla="*/ 536646 h 764719"/>
                  <a:gd name="connsiteX4" fmla="*/ 941366 w 1258735"/>
                  <a:gd name="connsiteY4" fmla="*/ 558258 h 764719"/>
                  <a:gd name="connsiteX5" fmla="*/ 816976 w 1258735"/>
                  <a:gd name="connsiteY5" fmla="*/ 558258 h 764719"/>
                  <a:gd name="connsiteX6" fmla="*/ 722026 w 1258735"/>
                  <a:gd name="connsiteY6" fmla="*/ 632571 h 764719"/>
                  <a:gd name="connsiteX7" fmla="*/ 715826 w 1258735"/>
                  <a:gd name="connsiteY7" fmla="*/ 764720 h 764719"/>
                  <a:gd name="connsiteX8" fmla="*/ 302965 w 1258735"/>
                  <a:gd name="connsiteY8" fmla="*/ 692446 h 764719"/>
                  <a:gd name="connsiteX9" fmla="*/ 397931 w 1258735"/>
                  <a:gd name="connsiteY9" fmla="*/ 494239 h 764719"/>
                  <a:gd name="connsiteX10" fmla="*/ 13971 w 1258735"/>
                  <a:gd name="connsiteY10" fmla="*/ 446763 h 764719"/>
                  <a:gd name="connsiteX11" fmla="*/ 12403 w 1258735"/>
                  <a:gd name="connsiteY11" fmla="*/ 404001 h 764719"/>
                  <a:gd name="connsiteX12" fmla="*/ 51749 w 1258735"/>
                  <a:gd name="connsiteY12" fmla="*/ 333860 h 764719"/>
                  <a:gd name="connsiteX13" fmla="*/ 185266 w 1258735"/>
                  <a:gd name="connsiteY13" fmla="*/ 254450 h 764719"/>
                  <a:gd name="connsiteX14" fmla="*/ 348384 w 1258735"/>
                  <a:gd name="connsiteY14" fmla="*/ 130862 h 764719"/>
                  <a:gd name="connsiteX15" fmla="*/ 372910 w 1258735"/>
                  <a:gd name="connsiteY15" fmla="*/ 0 h 764719"/>
                  <a:gd name="connsiteX16" fmla="*/ 515720 w 1258735"/>
                  <a:gd name="connsiteY16" fmla="*/ 25747 h 764719"/>
                  <a:gd name="connsiteX17" fmla="*/ 770293 w 1258735"/>
                  <a:gd name="connsiteY17" fmla="*/ 67345 h 764719"/>
                  <a:gd name="connsiteX18" fmla="*/ 951147 w 1258735"/>
                  <a:gd name="connsiteY18" fmla="*/ 91625 h 764719"/>
                  <a:gd name="connsiteX19" fmla="*/ 1008955 w 1258735"/>
                  <a:gd name="connsiteY19" fmla="*/ 17311 h 764719"/>
                  <a:gd name="connsiteX20" fmla="*/ 1059482 w 1258735"/>
                  <a:gd name="connsiteY20" fmla="*/ 34057 h 764719"/>
                  <a:gd name="connsiteX21" fmla="*/ 1128684 w 1258735"/>
                  <a:gd name="connsiteY21" fmla="*/ 99896 h 764719"/>
                  <a:gd name="connsiteX22" fmla="*/ 1258736 w 1258735"/>
                  <a:gd name="connsiteY22" fmla="*/ 104024 h 764719"/>
                  <a:gd name="connsiteX23" fmla="*/ 1248231 w 1258735"/>
                  <a:gd name="connsiteY23" fmla="*/ 248021 h 764719"/>
                  <a:gd name="connsiteX24" fmla="*/ 1149317 w 1258735"/>
                  <a:gd name="connsiteY24" fmla="*/ 483928 h 764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58735" h="764719">
                    <a:moveTo>
                      <a:pt x="1149325" y="483928"/>
                    </a:moveTo>
                    <a:cubicBezTo>
                      <a:pt x="1134365" y="493645"/>
                      <a:pt x="1121007" y="510978"/>
                      <a:pt x="1105098" y="516165"/>
                    </a:cubicBezTo>
                    <a:cubicBezTo>
                      <a:pt x="1079241" y="510953"/>
                      <a:pt x="1054354" y="498346"/>
                      <a:pt x="1027540" y="500439"/>
                    </a:cubicBezTo>
                    <a:cubicBezTo>
                      <a:pt x="1002809" y="513437"/>
                      <a:pt x="1020503" y="527491"/>
                      <a:pt x="1026765" y="536646"/>
                    </a:cubicBezTo>
                    <a:cubicBezTo>
                      <a:pt x="998837" y="546693"/>
                      <a:pt x="972157" y="563333"/>
                      <a:pt x="941366" y="558258"/>
                    </a:cubicBezTo>
                    <a:cubicBezTo>
                      <a:pt x="899902" y="558258"/>
                      <a:pt x="858440" y="558258"/>
                      <a:pt x="816976" y="558258"/>
                    </a:cubicBezTo>
                    <a:cubicBezTo>
                      <a:pt x="785326" y="583029"/>
                      <a:pt x="753676" y="607800"/>
                      <a:pt x="722026" y="632571"/>
                    </a:cubicBezTo>
                    <a:cubicBezTo>
                      <a:pt x="719961" y="676621"/>
                      <a:pt x="717894" y="720671"/>
                      <a:pt x="715826" y="764720"/>
                    </a:cubicBezTo>
                    <a:cubicBezTo>
                      <a:pt x="578206" y="740629"/>
                      <a:pt x="440586" y="716538"/>
                      <a:pt x="302965" y="692446"/>
                    </a:cubicBezTo>
                    <a:cubicBezTo>
                      <a:pt x="334621" y="626377"/>
                      <a:pt x="366275" y="560308"/>
                      <a:pt x="397931" y="494239"/>
                    </a:cubicBezTo>
                    <a:cubicBezTo>
                      <a:pt x="269945" y="478414"/>
                      <a:pt x="141958" y="462588"/>
                      <a:pt x="13971" y="446763"/>
                    </a:cubicBezTo>
                    <a:cubicBezTo>
                      <a:pt x="-9833" y="435224"/>
                      <a:pt x="1734" y="421841"/>
                      <a:pt x="12403" y="404001"/>
                    </a:cubicBezTo>
                    <a:cubicBezTo>
                      <a:pt x="25967" y="381072"/>
                      <a:pt x="36066" y="354648"/>
                      <a:pt x="51749" y="333860"/>
                    </a:cubicBezTo>
                    <a:cubicBezTo>
                      <a:pt x="97360" y="309135"/>
                      <a:pt x="145989" y="289176"/>
                      <a:pt x="185266" y="254450"/>
                    </a:cubicBezTo>
                    <a:cubicBezTo>
                      <a:pt x="239639" y="213254"/>
                      <a:pt x="294012" y="172058"/>
                      <a:pt x="348384" y="130862"/>
                    </a:cubicBezTo>
                    <a:cubicBezTo>
                      <a:pt x="356560" y="87241"/>
                      <a:pt x="364736" y="43621"/>
                      <a:pt x="372910" y="0"/>
                    </a:cubicBezTo>
                    <a:cubicBezTo>
                      <a:pt x="419954" y="5047"/>
                      <a:pt x="468209" y="17752"/>
                      <a:pt x="515720" y="25747"/>
                    </a:cubicBezTo>
                    <a:cubicBezTo>
                      <a:pt x="599976" y="43299"/>
                      <a:pt x="684813" y="57299"/>
                      <a:pt x="770293" y="67345"/>
                    </a:cubicBezTo>
                    <a:cubicBezTo>
                      <a:pt x="830578" y="75438"/>
                      <a:pt x="890861" y="83532"/>
                      <a:pt x="951147" y="91625"/>
                    </a:cubicBezTo>
                    <a:cubicBezTo>
                      <a:pt x="970417" y="66854"/>
                      <a:pt x="989687" y="42082"/>
                      <a:pt x="1008955" y="17311"/>
                    </a:cubicBezTo>
                    <a:cubicBezTo>
                      <a:pt x="1027741" y="18412"/>
                      <a:pt x="1048253" y="15539"/>
                      <a:pt x="1059482" y="34057"/>
                    </a:cubicBezTo>
                    <a:cubicBezTo>
                      <a:pt x="1082548" y="56003"/>
                      <a:pt x="1105616" y="77949"/>
                      <a:pt x="1128684" y="99896"/>
                    </a:cubicBezTo>
                    <a:cubicBezTo>
                      <a:pt x="1172033" y="101272"/>
                      <a:pt x="1215384" y="102648"/>
                      <a:pt x="1258736" y="104024"/>
                    </a:cubicBezTo>
                    <a:cubicBezTo>
                      <a:pt x="1254605" y="151884"/>
                      <a:pt x="1255483" y="200852"/>
                      <a:pt x="1248231" y="248021"/>
                    </a:cubicBezTo>
                    <a:cubicBezTo>
                      <a:pt x="1216794" y="327345"/>
                      <a:pt x="1187271" y="407394"/>
                      <a:pt x="1149317" y="483928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06" name="Полилиния: фигура 242">
                <a:extLst>
                  <a:ext uri="{FF2B5EF4-FFF2-40B4-BE49-F238E27FC236}">
                    <a16:creationId xmlns:a16="http://schemas.microsoft.com/office/drawing/2014/main" id="{B1616FA4-BF8D-4A34-B4BC-12CF372A9BFA}"/>
                  </a:ext>
                </a:extLst>
              </p:cNvPr>
              <p:cNvSpPr/>
              <p:nvPr/>
            </p:nvSpPr>
            <p:spPr>
              <a:xfrm>
                <a:off x="4974513" y="2158517"/>
                <a:ext cx="364750" cy="362886"/>
              </a:xfrm>
              <a:custGeom>
                <a:avLst/>
                <a:gdLst>
                  <a:gd name="connsiteX0" fmla="*/ 675389 w 853814"/>
                  <a:gd name="connsiteY0" fmla="*/ 660696 h 849453"/>
                  <a:gd name="connsiteX1" fmla="*/ 582924 w 853814"/>
                  <a:gd name="connsiteY1" fmla="*/ 707837 h 849453"/>
                  <a:gd name="connsiteX2" fmla="*/ 515840 w 853814"/>
                  <a:gd name="connsiteY2" fmla="*/ 728344 h 849453"/>
                  <a:gd name="connsiteX3" fmla="*/ 464821 w 853814"/>
                  <a:gd name="connsiteY3" fmla="*/ 778374 h 849453"/>
                  <a:gd name="connsiteX4" fmla="*/ 429384 w 853814"/>
                  <a:gd name="connsiteY4" fmla="*/ 837723 h 849453"/>
                  <a:gd name="connsiteX5" fmla="*/ 399979 w 853814"/>
                  <a:gd name="connsiteY5" fmla="*/ 832799 h 849453"/>
                  <a:gd name="connsiteX6" fmla="*/ 386135 w 853814"/>
                  <a:gd name="connsiteY6" fmla="*/ 775348 h 849453"/>
                  <a:gd name="connsiteX7" fmla="*/ 319712 w 853814"/>
                  <a:gd name="connsiteY7" fmla="*/ 701612 h 849453"/>
                  <a:gd name="connsiteX8" fmla="*/ 291945 w 853814"/>
                  <a:gd name="connsiteY8" fmla="*/ 596767 h 849453"/>
                  <a:gd name="connsiteX9" fmla="*/ 253512 w 853814"/>
                  <a:gd name="connsiteY9" fmla="*/ 569652 h 849453"/>
                  <a:gd name="connsiteX10" fmla="*/ 200897 w 853814"/>
                  <a:gd name="connsiteY10" fmla="*/ 523548 h 849453"/>
                  <a:gd name="connsiteX11" fmla="*/ 49904 w 853814"/>
                  <a:gd name="connsiteY11" fmla="*/ 384032 h 849453"/>
                  <a:gd name="connsiteX12" fmla="*/ 33091 w 853814"/>
                  <a:gd name="connsiteY12" fmla="*/ 298414 h 849453"/>
                  <a:gd name="connsiteX13" fmla="*/ 34787 w 853814"/>
                  <a:gd name="connsiteY13" fmla="*/ 255012 h 849453"/>
                  <a:gd name="connsiteX14" fmla="*/ 55088 w 853814"/>
                  <a:gd name="connsiteY14" fmla="*/ 218550 h 849453"/>
                  <a:gd name="connsiteX15" fmla="*/ 45483 w 853814"/>
                  <a:gd name="connsiteY15" fmla="*/ 179933 h 849453"/>
                  <a:gd name="connsiteX16" fmla="*/ 12109 w 853814"/>
                  <a:gd name="connsiteY16" fmla="*/ 148805 h 849453"/>
                  <a:gd name="connsiteX17" fmla="*/ 139 w 853814"/>
                  <a:gd name="connsiteY17" fmla="*/ 105649 h 849453"/>
                  <a:gd name="connsiteX18" fmla="*/ 124218 w 853814"/>
                  <a:gd name="connsiteY18" fmla="*/ 0 h 849453"/>
                  <a:gd name="connsiteX19" fmla="*/ 156112 w 853814"/>
                  <a:gd name="connsiteY19" fmla="*/ 20739 h 849453"/>
                  <a:gd name="connsiteX20" fmla="*/ 522629 w 853814"/>
                  <a:gd name="connsiteY20" fmla="*/ 66059 h 849453"/>
                  <a:gd name="connsiteX21" fmla="*/ 427664 w 853814"/>
                  <a:gd name="connsiteY21" fmla="*/ 264266 h 849453"/>
                  <a:gd name="connsiteX22" fmla="*/ 840527 w 853814"/>
                  <a:gd name="connsiteY22" fmla="*/ 336540 h 849453"/>
                  <a:gd name="connsiteX23" fmla="*/ 853393 w 853814"/>
                  <a:gd name="connsiteY23" fmla="*/ 432145 h 849453"/>
                  <a:gd name="connsiteX24" fmla="*/ 825871 w 853814"/>
                  <a:gd name="connsiteY24" fmla="*/ 492445 h 849453"/>
                  <a:gd name="connsiteX25" fmla="*/ 733961 w 853814"/>
                  <a:gd name="connsiteY25" fmla="*/ 536900 h 849453"/>
                  <a:gd name="connsiteX26" fmla="*/ 672193 w 853814"/>
                  <a:gd name="connsiteY26" fmla="*/ 624034 h 849453"/>
                  <a:gd name="connsiteX27" fmla="*/ 675192 w 853814"/>
                  <a:gd name="connsiteY27" fmla="*/ 659119 h 849453"/>
                  <a:gd name="connsiteX28" fmla="*/ 675397 w 853814"/>
                  <a:gd name="connsiteY28" fmla="*/ 660696 h 849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3814" h="849453">
                    <a:moveTo>
                      <a:pt x="675389" y="660696"/>
                    </a:moveTo>
                    <a:cubicBezTo>
                      <a:pt x="647384" y="681264"/>
                      <a:pt x="617082" y="700161"/>
                      <a:pt x="582924" y="707837"/>
                    </a:cubicBezTo>
                    <a:cubicBezTo>
                      <a:pt x="559290" y="710655"/>
                      <a:pt x="536450" y="715990"/>
                      <a:pt x="515840" y="728344"/>
                    </a:cubicBezTo>
                    <a:cubicBezTo>
                      <a:pt x="494323" y="738932"/>
                      <a:pt x="482318" y="762360"/>
                      <a:pt x="464821" y="778374"/>
                    </a:cubicBezTo>
                    <a:cubicBezTo>
                      <a:pt x="456027" y="800120"/>
                      <a:pt x="448488" y="822684"/>
                      <a:pt x="429384" y="837723"/>
                    </a:cubicBezTo>
                    <a:cubicBezTo>
                      <a:pt x="418484" y="858121"/>
                      <a:pt x="409058" y="848937"/>
                      <a:pt x="399979" y="832799"/>
                    </a:cubicBezTo>
                    <a:cubicBezTo>
                      <a:pt x="385105" y="817166"/>
                      <a:pt x="405643" y="788727"/>
                      <a:pt x="386135" y="775348"/>
                    </a:cubicBezTo>
                    <a:cubicBezTo>
                      <a:pt x="364365" y="750568"/>
                      <a:pt x="339675" y="727374"/>
                      <a:pt x="319712" y="701612"/>
                    </a:cubicBezTo>
                    <a:cubicBezTo>
                      <a:pt x="310135" y="666821"/>
                      <a:pt x="303062" y="630804"/>
                      <a:pt x="291945" y="596767"/>
                    </a:cubicBezTo>
                    <a:cubicBezTo>
                      <a:pt x="284131" y="581159"/>
                      <a:pt x="269152" y="574972"/>
                      <a:pt x="253512" y="569652"/>
                    </a:cubicBezTo>
                    <a:cubicBezTo>
                      <a:pt x="231981" y="560342"/>
                      <a:pt x="218898" y="538213"/>
                      <a:pt x="200897" y="523548"/>
                    </a:cubicBezTo>
                    <a:cubicBezTo>
                      <a:pt x="152923" y="474518"/>
                      <a:pt x="101098" y="429613"/>
                      <a:pt x="49904" y="384032"/>
                    </a:cubicBezTo>
                    <a:cubicBezTo>
                      <a:pt x="32983" y="358767"/>
                      <a:pt x="38125" y="327118"/>
                      <a:pt x="33091" y="298414"/>
                    </a:cubicBezTo>
                    <a:cubicBezTo>
                      <a:pt x="34787" y="284374"/>
                      <a:pt x="22997" y="265236"/>
                      <a:pt x="34787" y="255012"/>
                    </a:cubicBezTo>
                    <a:cubicBezTo>
                      <a:pt x="44563" y="243817"/>
                      <a:pt x="64896" y="235988"/>
                      <a:pt x="55088" y="218550"/>
                    </a:cubicBezTo>
                    <a:cubicBezTo>
                      <a:pt x="48969" y="204931"/>
                      <a:pt x="53414" y="184026"/>
                      <a:pt x="45483" y="179933"/>
                    </a:cubicBezTo>
                    <a:cubicBezTo>
                      <a:pt x="32841" y="170786"/>
                      <a:pt x="13137" y="167355"/>
                      <a:pt x="12109" y="148805"/>
                    </a:cubicBezTo>
                    <a:cubicBezTo>
                      <a:pt x="9120" y="134678"/>
                      <a:pt x="-1320" y="118632"/>
                      <a:pt x="139" y="105649"/>
                    </a:cubicBezTo>
                    <a:cubicBezTo>
                      <a:pt x="40388" y="69078"/>
                      <a:pt x="78404" y="29785"/>
                      <a:pt x="124218" y="0"/>
                    </a:cubicBezTo>
                    <a:cubicBezTo>
                      <a:pt x="120717" y="9566"/>
                      <a:pt x="143287" y="22966"/>
                      <a:pt x="156112" y="20739"/>
                    </a:cubicBezTo>
                    <a:cubicBezTo>
                      <a:pt x="278286" y="35846"/>
                      <a:pt x="400458" y="50952"/>
                      <a:pt x="522629" y="66059"/>
                    </a:cubicBezTo>
                    <a:cubicBezTo>
                      <a:pt x="490974" y="132128"/>
                      <a:pt x="459320" y="198197"/>
                      <a:pt x="427664" y="264266"/>
                    </a:cubicBezTo>
                    <a:cubicBezTo>
                      <a:pt x="565284" y="288357"/>
                      <a:pt x="702907" y="312449"/>
                      <a:pt x="840527" y="336540"/>
                    </a:cubicBezTo>
                    <a:cubicBezTo>
                      <a:pt x="846048" y="368041"/>
                      <a:pt x="855978" y="400327"/>
                      <a:pt x="853393" y="432145"/>
                    </a:cubicBezTo>
                    <a:cubicBezTo>
                      <a:pt x="846505" y="452973"/>
                      <a:pt x="840140" y="475944"/>
                      <a:pt x="825871" y="492445"/>
                    </a:cubicBezTo>
                    <a:cubicBezTo>
                      <a:pt x="795565" y="507630"/>
                      <a:pt x="762625" y="519895"/>
                      <a:pt x="733961" y="536900"/>
                    </a:cubicBezTo>
                    <a:cubicBezTo>
                      <a:pt x="715213" y="567343"/>
                      <a:pt x="699635" y="600194"/>
                      <a:pt x="672193" y="624034"/>
                    </a:cubicBezTo>
                    <a:cubicBezTo>
                      <a:pt x="649274" y="637227"/>
                      <a:pt x="679502" y="640617"/>
                      <a:pt x="675192" y="659119"/>
                    </a:cubicBezTo>
                    <a:lnTo>
                      <a:pt x="675397" y="660696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07" name="Полилиния: фигура 243">
                <a:extLst>
                  <a:ext uri="{FF2B5EF4-FFF2-40B4-BE49-F238E27FC236}">
                    <a16:creationId xmlns:a16="http://schemas.microsoft.com/office/drawing/2014/main" id="{48D470D9-3A54-4F17-921A-3AB6BE42B178}"/>
                  </a:ext>
                </a:extLst>
              </p:cNvPr>
              <p:cNvSpPr/>
              <p:nvPr/>
            </p:nvSpPr>
            <p:spPr>
              <a:xfrm>
                <a:off x="5482765" y="1991810"/>
                <a:ext cx="372886" cy="499228"/>
              </a:xfrm>
              <a:custGeom>
                <a:avLst/>
                <a:gdLst>
                  <a:gd name="connsiteX0" fmla="*/ 179260 w 872861"/>
                  <a:gd name="connsiteY0" fmla="*/ 1168605 h 1168605"/>
                  <a:gd name="connsiteX1" fmla="*/ 158043 w 872861"/>
                  <a:gd name="connsiteY1" fmla="*/ 1133733 h 1168605"/>
                  <a:gd name="connsiteX2" fmla="*/ 38149 w 872861"/>
                  <a:gd name="connsiteY2" fmla="*/ 1029182 h 1168605"/>
                  <a:gd name="connsiteX3" fmla="*/ 5082 w 872861"/>
                  <a:gd name="connsiteY3" fmla="*/ 997805 h 1168605"/>
                  <a:gd name="connsiteX4" fmla="*/ 14741 w 872861"/>
                  <a:gd name="connsiteY4" fmla="*/ 894812 h 1168605"/>
                  <a:gd name="connsiteX5" fmla="*/ 111126 w 872861"/>
                  <a:gd name="connsiteY5" fmla="*/ 701989 h 1168605"/>
                  <a:gd name="connsiteX6" fmla="*/ 41195 w 872861"/>
                  <a:gd name="connsiteY6" fmla="*/ 522035 h 1168605"/>
                  <a:gd name="connsiteX7" fmla="*/ 0 w 872861"/>
                  <a:gd name="connsiteY7" fmla="*/ 467542 h 1168605"/>
                  <a:gd name="connsiteX8" fmla="*/ 54760 w 872861"/>
                  <a:gd name="connsiteY8" fmla="*/ 469600 h 1168605"/>
                  <a:gd name="connsiteX9" fmla="*/ 95683 w 872861"/>
                  <a:gd name="connsiteY9" fmla="*/ 421401 h 1168605"/>
                  <a:gd name="connsiteX10" fmla="*/ 185442 w 872861"/>
                  <a:gd name="connsiteY10" fmla="*/ 204406 h 1168605"/>
                  <a:gd name="connsiteX11" fmla="*/ 193698 w 872861"/>
                  <a:gd name="connsiteY11" fmla="*/ 66153 h 1168605"/>
                  <a:gd name="connsiteX12" fmla="*/ 290734 w 872861"/>
                  <a:gd name="connsiteY12" fmla="*/ 70202 h 1168605"/>
                  <a:gd name="connsiteX13" fmla="*/ 323749 w 872861"/>
                  <a:gd name="connsiteY13" fmla="*/ 0 h 1168605"/>
                  <a:gd name="connsiteX14" fmla="*/ 402953 w 872861"/>
                  <a:gd name="connsiteY14" fmla="*/ 67266 h 1168605"/>
                  <a:gd name="connsiteX15" fmla="*/ 439219 w 872861"/>
                  <a:gd name="connsiteY15" fmla="*/ 101867 h 1168605"/>
                  <a:gd name="connsiteX16" fmla="*/ 534986 w 872861"/>
                  <a:gd name="connsiteY16" fmla="*/ 135783 h 1168605"/>
                  <a:gd name="connsiteX17" fmla="*/ 654317 w 872861"/>
                  <a:gd name="connsiteY17" fmla="*/ 203083 h 1168605"/>
                  <a:gd name="connsiteX18" fmla="*/ 775810 w 872861"/>
                  <a:gd name="connsiteY18" fmla="*/ 295843 h 1168605"/>
                  <a:gd name="connsiteX19" fmla="*/ 872862 w 872861"/>
                  <a:gd name="connsiteY19" fmla="*/ 381960 h 1168605"/>
                  <a:gd name="connsiteX20" fmla="*/ 179258 w 872861"/>
                  <a:gd name="connsiteY20" fmla="*/ 1168605 h 1168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72861" h="1168605">
                    <a:moveTo>
                      <a:pt x="179260" y="1168605"/>
                    </a:moveTo>
                    <a:cubicBezTo>
                      <a:pt x="154611" y="1158147"/>
                      <a:pt x="160700" y="1146579"/>
                      <a:pt x="158043" y="1133733"/>
                    </a:cubicBezTo>
                    <a:cubicBezTo>
                      <a:pt x="117894" y="1099183"/>
                      <a:pt x="79213" y="1062229"/>
                      <a:pt x="38149" y="1029182"/>
                    </a:cubicBezTo>
                    <a:cubicBezTo>
                      <a:pt x="23083" y="1021283"/>
                      <a:pt x="-4970" y="1021606"/>
                      <a:pt x="5082" y="997805"/>
                    </a:cubicBezTo>
                    <a:cubicBezTo>
                      <a:pt x="9054" y="963680"/>
                      <a:pt x="6994" y="927902"/>
                      <a:pt x="14741" y="894812"/>
                    </a:cubicBezTo>
                    <a:cubicBezTo>
                      <a:pt x="46869" y="830537"/>
                      <a:pt x="78998" y="766263"/>
                      <a:pt x="111126" y="701989"/>
                    </a:cubicBezTo>
                    <a:cubicBezTo>
                      <a:pt x="87563" y="642144"/>
                      <a:pt x="65988" y="581195"/>
                      <a:pt x="41195" y="522035"/>
                    </a:cubicBezTo>
                    <a:cubicBezTo>
                      <a:pt x="27461" y="503871"/>
                      <a:pt x="13730" y="485706"/>
                      <a:pt x="0" y="467542"/>
                    </a:cubicBezTo>
                    <a:cubicBezTo>
                      <a:pt x="18409" y="468975"/>
                      <a:pt x="40499" y="487918"/>
                      <a:pt x="54760" y="469600"/>
                    </a:cubicBezTo>
                    <a:cubicBezTo>
                      <a:pt x="72396" y="456669"/>
                      <a:pt x="89949" y="443672"/>
                      <a:pt x="95683" y="421401"/>
                    </a:cubicBezTo>
                    <a:cubicBezTo>
                      <a:pt x="130268" y="351070"/>
                      <a:pt x="155966" y="276928"/>
                      <a:pt x="185442" y="204406"/>
                    </a:cubicBezTo>
                    <a:cubicBezTo>
                      <a:pt x="188194" y="158322"/>
                      <a:pt x="190946" y="112237"/>
                      <a:pt x="193698" y="66153"/>
                    </a:cubicBezTo>
                    <a:cubicBezTo>
                      <a:pt x="226042" y="67503"/>
                      <a:pt x="258388" y="68852"/>
                      <a:pt x="290734" y="70202"/>
                    </a:cubicBezTo>
                    <a:cubicBezTo>
                      <a:pt x="301739" y="46801"/>
                      <a:pt x="312744" y="23401"/>
                      <a:pt x="323749" y="0"/>
                    </a:cubicBezTo>
                    <a:cubicBezTo>
                      <a:pt x="349548" y="22918"/>
                      <a:pt x="380246" y="41805"/>
                      <a:pt x="402953" y="67266"/>
                    </a:cubicBezTo>
                    <a:cubicBezTo>
                      <a:pt x="411372" y="83552"/>
                      <a:pt x="417036" y="103409"/>
                      <a:pt x="439219" y="101867"/>
                    </a:cubicBezTo>
                    <a:cubicBezTo>
                      <a:pt x="473079" y="107695"/>
                      <a:pt x="504994" y="119026"/>
                      <a:pt x="534986" y="135783"/>
                    </a:cubicBezTo>
                    <a:cubicBezTo>
                      <a:pt x="576713" y="154828"/>
                      <a:pt x="617746" y="175079"/>
                      <a:pt x="654317" y="203083"/>
                    </a:cubicBezTo>
                    <a:cubicBezTo>
                      <a:pt x="697098" y="231064"/>
                      <a:pt x="739246" y="259862"/>
                      <a:pt x="775810" y="295843"/>
                    </a:cubicBezTo>
                    <a:cubicBezTo>
                      <a:pt x="808160" y="324548"/>
                      <a:pt x="840512" y="353254"/>
                      <a:pt x="872862" y="381960"/>
                    </a:cubicBezTo>
                    <a:cubicBezTo>
                      <a:pt x="641661" y="644175"/>
                      <a:pt x="410460" y="906390"/>
                      <a:pt x="179258" y="1168605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08" name="Полилиния: фигура 244">
                <a:extLst>
                  <a:ext uri="{FF2B5EF4-FFF2-40B4-BE49-F238E27FC236}">
                    <a16:creationId xmlns:a16="http://schemas.microsoft.com/office/drawing/2014/main" id="{0167D752-AE9F-474C-8499-25EEFF8FFB6E}"/>
                  </a:ext>
                </a:extLst>
              </p:cNvPr>
              <p:cNvSpPr/>
              <p:nvPr/>
            </p:nvSpPr>
            <p:spPr>
              <a:xfrm>
                <a:off x="5207151" y="2189240"/>
                <a:ext cx="350859" cy="495847"/>
              </a:xfrm>
              <a:custGeom>
                <a:avLst/>
                <a:gdLst>
                  <a:gd name="connsiteX0" fmla="*/ 58563 w 821301"/>
                  <a:gd name="connsiteY0" fmla="*/ 727110 h 1160690"/>
                  <a:gd name="connsiteX1" fmla="*/ 17279 w 821301"/>
                  <a:gd name="connsiteY1" fmla="*/ 692001 h 1160690"/>
                  <a:gd name="connsiteX2" fmla="*/ 180 w 821301"/>
                  <a:gd name="connsiteY2" fmla="*/ 642733 h 1160690"/>
                  <a:gd name="connsiteX3" fmla="*/ 98874 w 821301"/>
                  <a:gd name="connsiteY3" fmla="*/ 610635 h 1160690"/>
                  <a:gd name="connsiteX4" fmla="*/ 128994 w 821301"/>
                  <a:gd name="connsiteY4" fmla="*/ 574189 h 1160690"/>
                  <a:gd name="connsiteX5" fmla="*/ 140639 w 821301"/>
                  <a:gd name="connsiteY5" fmla="*/ 538381 h 1160690"/>
                  <a:gd name="connsiteX6" fmla="*/ 193352 w 821301"/>
                  <a:gd name="connsiteY6" fmla="*/ 461585 h 1160690"/>
                  <a:gd name="connsiteX7" fmla="*/ 284974 w 821301"/>
                  <a:gd name="connsiteY7" fmla="*/ 416875 h 1160690"/>
                  <a:gd name="connsiteX8" fmla="*/ 307644 w 821301"/>
                  <a:gd name="connsiteY8" fmla="*/ 329141 h 1160690"/>
                  <a:gd name="connsiteX9" fmla="*/ 297615 w 821301"/>
                  <a:gd name="connsiteY9" fmla="*/ 229371 h 1160690"/>
                  <a:gd name="connsiteX10" fmla="*/ 302159 w 821301"/>
                  <a:gd name="connsiteY10" fmla="*/ 132473 h 1160690"/>
                  <a:gd name="connsiteX11" fmla="*/ 397109 w 821301"/>
                  <a:gd name="connsiteY11" fmla="*/ 58159 h 1160690"/>
                  <a:gd name="connsiteX12" fmla="*/ 554677 w 821301"/>
                  <a:gd name="connsiteY12" fmla="*/ 57083 h 1160690"/>
                  <a:gd name="connsiteX13" fmla="*/ 609733 w 821301"/>
                  <a:gd name="connsiteY13" fmla="*/ 35433 h 1160690"/>
                  <a:gd name="connsiteX14" fmla="*/ 610618 w 821301"/>
                  <a:gd name="connsiteY14" fmla="*/ 340 h 1160690"/>
                  <a:gd name="connsiteX15" fmla="*/ 657580 w 821301"/>
                  <a:gd name="connsiteY15" fmla="*/ 21813 h 1160690"/>
                  <a:gd name="connsiteX16" fmla="*/ 700817 w 821301"/>
                  <a:gd name="connsiteY16" fmla="*/ 95233 h 1160690"/>
                  <a:gd name="connsiteX17" fmla="*/ 756295 w 821301"/>
                  <a:gd name="connsiteY17" fmla="*/ 239840 h 1160690"/>
                  <a:gd name="connsiteX18" fmla="*/ 657008 w 821301"/>
                  <a:gd name="connsiteY18" fmla="*/ 440980 h 1160690"/>
                  <a:gd name="connsiteX19" fmla="*/ 648963 w 821301"/>
                  <a:gd name="connsiteY19" fmla="*/ 553669 h 1160690"/>
                  <a:gd name="connsiteX20" fmla="*/ 710360 w 821301"/>
                  <a:gd name="connsiteY20" fmla="*/ 589541 h 1160690"/>
                  <a:gd name="connsiteX21" fmla="*/ 809976 w 821301"/>
                  <a:gd name="connsiteY21" fmla="*/ 677563 h 1160690"/>
                  <a:gd name="connsiteX22" fmla="*/ 817669 w 821301"/>
                  <a:gd name="connsiteY22" fmla="*/ 712395 h 1160690"/>
                  <a:gd name="connsiteX23" fmla="*/ 695406 w 821301"/>
                  <a:gd name="connsiteY23" fmla="*/ 869147 h 1160690"/>
                  <a:gd name="connsiteX24" fmla="*/ 605279 w 821301"/>
                  <a:gd name="connsiteY24" fmla="*/ 1017025 h 1160690"/>
                  <a:gd name="connsiteX25" fmla="*/ 589099 w 821301"/>
                  <a:gd name="connsiteY25" fmla="*/ 1160690 h 1160690"/>
                  <a:gd name="connsiteX26" fmla="*/ 395058 w 821301"/>
                  <a:gd name="connsiteY26" fmla="*/ 937701 h 1160690"/>
                  <a:gd name="connsiteX27" fmla="*/ 248482 w 821301"/>
                  <a:gd name="connsiteY27" fmla="*/ 921190 h 1160690"/>
                  <a:gd name="connsiteX28" fmla="*/ 206320 w 821301"/>
                  <a:gd name="connsiteY28" fmla="*/ 903115 h 1160690"/>
                  <a:gd name="connsiteX29" fmla="*/ 68891 w 821301"/>
                  <a:gd name="connsiteY29" fmla="*/ 772531 h 1160690"/>
                  <a:gd name="connsiteX30" fmla="*/ 58567 w 821301"/>
                  <a:gd name="connsiteY30" fmla="*/ 727111 h 1160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21301" h="1160690">
                    <a:moveTo>
                      <a:pt x="58563" y="727110"/>
                    </a:moveTo>
                    <a:cubicBezTo>
                      <a:pt x="46794" y="712978"/>
                      <a:pt x="34307" y="699721"/>
                      <a:pt x="17279" y="692001"/>
                    </a:cubicBezTo>
                    <a:cubicBezTo>
                      <a:pt x="12918" y="676097"/>
                      <a:pt x="-1788" y="656190"/>
                      <a:pt x="180" y="642733"/>
                    </a:cubicBezTo>
                    <a:cubicBezTo>
                      <a:pt x="34768" y="638171"/>
                      <a:pt x="69189" y="629602"/>
                      <a:pt x="98874" y="610635"/>
                    </a:cubicBezTo>
                    <a:cubicBezTo>
                      <a:pt x="110212" y="599071"/>
                      <a:pt x="138207" y="595009"/>
                      <a:pt x="128994" y="574189"/>
                    </a:cubicBezTo>
                    <a:cubicBezTo>
                      <a:pt x="104961" y="564031"/>
                      <a:pt x="131083" y="551177"/>
                      <a:pt x="140639" y="538381"/>
                    </a:cubicBezTo>
                    <a:cubicBezTo>
                      <a:pt x="163893" y="517230"/>
                      <a:pt x="173225" y="484434"/>
                      <a:pt x="193352" y="461585"/>
                    </a:cubicBezTo>
                    <a:cubicBezTo>
                      <a:pt x="223467" y="446231"/>
                      <a:pt x="256979" y="434474"/>
                      <a:pt x="284974" y="416875"/>
                    </a:cubicBezTo>
                    <a:cubicBezTo>
                      <a:pt x="299485" y="390181"/>
                      <a:pt x="315458" y="360273"/>
                      <a:pt x="307644" y="329141"/>
                    </a:cubicBezTo>
                    <a:cubicBezTo>
                      <a:pt x="304099" y="295730"/>
                      <a:pt x="291667" y="263350"/>
                      <a:pt x="297615" y="229371"/>
                    </a:cubicBezTo>
                    <a:cubicBezTo>
                      <a:pt x="299135" y="197072"/>
                      <a:pt x="300645" y="164772"/>
                      <a:pt x="302159" y="132473"/>
                    </a:cubicBezTo>
                    <a:cubicBezTo>
                      <a:pt x="333811" y="107702"/>
                      <a:pt x="365461" y="82930"/>
                      <a:pt x="397109" y="58159"/>
                    </a:cubicBezTo>
                    <a:cubicBezTo>
                      <a:pt x="449563" y="57435"/>
                      <a:pt x="502563" y="59602"/>
                      <a:pt x="554677" y="57083"/>
                    </a:cubicBezTo>
                    <a:cubicBezTo>
                      <a:pt x="573028" y="49866"/>
                      <a:pt x="591379" y="42650"/>
                      <a:pt x="609733" y="35433"/>
                    </a:cubicBezTo>
                    <a:cubicBezTo>
                      <a:pt x="588440" y="25875"/>
                      <a:pt x="591118" y="8529"/>
                      <a:pt x="610618" y="340"/>
                    </a:cubicBezTo>
                    <a:cubicBezTo>
                      <a:pt x="629304" y="-1396"/>
                      <a:pt x="649412" y="3183"/>
                      <a:pt x="657580" y="21813"/>
                    </a:cubicBezTo>
                    <a:cubicBezTo>
                      <a:pt x="675411" y="44388"/>
                      <a:pt x="693660" y="66731"/>
                      <a:pt x="700817" y="95233"/>
                    </a:cubicBezTo>
                    <a:cubicBezTo>
                      <a:pt x="719310" y="143436"/>
                      <a:pt x="737802" y="191638"/>
                      <a:pt x="756295" y="239840"/>
                    </a:cubicBezTo>
                    <a:cubicBezTo>
                      <a:pt x="723576" y="306990"/>
                      <a:pt x="687884" y="373325"/>
                      <a:pt x="657008" y="440980"/>
                    </a:cubicBezTo>
                    <a:cubicBezTo>
                      <a:pt x="654327" y="478543"/>
                      <a:pt x="651645" y="516107"/>
                      <a:pt x="648963" y="553669"/>
                    </a:cubicBezTo>
                    <a:cubicBezTo>
                      <a:pt x="672141" y="561177"/>
                      <a:pt x="694022" y="570808"/>
                      <a:pt x="710360" y="589541"/>
                    </a:cubicBezTo>
                    <a:cubicBezTo>
                      <a:pt x="743565" y="618882"/>
                      <a:pt x="776770" y="648222"/>
                      <a:pt x="809976" y="677563"/>
                    </a:cubicBezTo>
                    <a:cubicBezTo>
                      <a:pt x="780773" y="691525"/>
                      <a:pt x="835425" y="698362"/>
                      <a:pt x="817669" y="712395"/>
                    </a:cubicBezTo>
                    <a:cubicBezTo>
                      <a:pt x="776333" y="764223"/>
                      <a:pt x="727546" y="810640"/>
                      <a:pt x="695406" y="869147"/>
                    </a:cubicBezTo>
                    <a:cubicBezTo>
                      <a:pt x="665768" y="918580"/>
                      <a:pt x="632884" y="966888"/>
                      <a:pt x="605279" y="1017025"/>
                    </a:cubicBezTo>
                    <a:cubicBezTo>
                      <a:pt x="599886" y="1064913"/>
                      <a:pt x="594493" y="1112802"/>
                      <a:pt x="589099" y="1160690"/>
                    </a:cubicBezTo>
                    <a:cubicBezTo>
                      <a:pt x="524419" y="1086361"/>
                      <a:pt x="459738" y="1012031"/>
                      <a:pt x="395058" y="937701"/>
                    </a:cubicBezTo>
                    <a:cubicBezTo>
                      <a:pt x="346166" y="932700"/>
                      <a:pt x="297692" y="921388"/>
                      <a:pt x="248482" y="921190"/>
                    </a:cubicBezTo>
                    <a:cubicBezTo>
                      <a:pt x="231459" y="939699"/>
                      <a:pt x="219963" y="912526"/>
                      <a:pt x="206320" y="903115"/>
                    </a:cubicBezTo>
                    <a:cubicBezTo>
                      <a:pt x="160509" y="859587"/>
                      <a:pt x="114700" y="816059"/>
                      <a:pt x="68891" y="772531"/>
                    </a:cubicBezTo>
                    <a:cubicBezTo>
                      <a:pt x="65449" y="757391"/>
                      <a:pt x="62007" y="742251"/>
                      <a:pt x="58567" y="727111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09" name="Полилиния: фигура 245">
                <a:extLst>
                  <a:ext uri="{FF2B5EF4-FFF2-40B4-BE49-F238E27FC236}">
                    <a16:creationId xmlns:a16="http://schemas.microsoft.com/office/drawing/2014/main" id="{38568882-83C6-49F2-B036-196C52E46367}"/>
                  </a:ext>
                </a:extLst>
              </p:cNvPr>
              <p:cNvSpPr/>
              <p:nvPr/>
            </p:nvSpPr>
            <p:spPr>
              <a:xfrm>
                <a:off x="5066271" y="2465177"/>
                <a:ext cx="391805" cy="282062"/>
              </a:xfrm>
              <a:custGeom>
                <a:avLst/>
                <a:gdLst>
                  <a:gd name="connsiteX0" fmla="*/ 398664 w 917148"/>
                  <a:gd name="connsiteY0" fmla="*/ 126609 h 660258"/>
                  <a:gd name="connsiteX1" fmla="*/ 375666 w 917148"/>
                  <a:gd name="connsiteY1" fmla="*/ 67244 h 660258"/>
                  <a:gd name="connsiteX2" fmla="*/ 341676 w 917148"/>
                  <a:gd name="connsiteY2" fmla="*/ 33011 h 660258"/>
                  <a:gd name="connsiteX3" fmla="*/ 323043 w 917148"/>
                  <a:gd name="connsiteY3" fmla="*/ 87 h 660258"/>
                  <a:gd name="connsiteX4" fmla="*/ 275474 w 917148"/>
                  <a:gd name="connsiteY4" fmla="*/ 32544 h 660258"/>
                  <a:gd name="connsiteX5" fmla="*/ 240897 w 917148"/>
                  <a:gd name="connsiteY5" fmla="*/ 82246 h 660258"/>
                  <a:gd name="connsiteX6" fmla="*/ 198797 w 917148"/>
                  <a:gd name="connsiteY6" fmla="*/ 137692 h 660258"/>
                  <a:gd name="connsiteX7" fmla="*/ 167005 w 917148"/>
                  <a:gd name="connsiteY7" fmla="*/ 173552 h 660258"/>
                  <a:gd name="connsiteX8" fmla="*/ 148885 w 917148"/>
                  <a:gd name="connsiteY8" fmla="*/ 273197 h 660258"/>
                  <a:gd name="connsiteX9" fmla="*/ 252 w 917148"/>
                  <a:gd name="connsiteY9" fmla="*/ 287652 h 660258"/>
                  <a:gd name="connsiteX10" fmla="*/ 2290 w 917148"/>
                  <a:gd name="connsiteY10" fmla="*/ 321543 h 660258"/>
                  <a:gd name="connsiteX11" fmla="*/ 26175 w 917148"/>
                  <a:gd name="connsiteY11" fmla="*/ 660258 h 660258"/>
                  <a:gd name="connsiteX12" fmla="*/ 311749 w 917148"/>
                  <a:gd name="connsiteY12" fmla="*/ 650054 h 660258"/>
                  <a:gd name="connsiteX13" fmla="*/ 681963 w 917148"/>
                  <a:gd name="connsiteY13" fmla="*/ 606516 h 660258"/>
                  <a:gd name="connsiteX14" fmla="*/ 906853 w 917148"/>
                  <a:gd name="connsiteY14" fmla="*/ 642586 h 660258"/>
                  <a:gd name="connsiteX15" fmla="*/ 917148 w 917148"/>
                  <a:gd name="connsiteY15" fmla="*/ 512792 h 660258"/>
                  <a:gd name="connsiteX16" fmla="*/ 724831 w 917148"/>
                  <a:gd name="connsiteY16" fmla="*/ 291780 h 660258"/>
                  <a:gd name="connsiteX17" fmla="*/ 584474 w 917148"/>
                  <a:gd name="connsiteY17" fmla="*/ 275269 h 660258"/>
                  <a:gd name="connsiteX18" fmla="*/ 550142 w 917148"/>
                  <a:gd name="connsiteY18" fmla="*/ 270545 h 660258"/>
                  <a:gd name="connsiteX19" fmla="*/ 398664 w 917148"/>
                  <a:gd name="connsiteY19" fmla="*/ 126609 h 66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7148" h="660258">
                    <a:moveTo>
                      <a:pt x="398664" y="126609"/>
                    </a:moveTo>
                    <a:cubicBezTo>
                      <a:pt x="392202" y="106193"/>
                      <a:pt x="394317" y="81304"/>
                      <a:pt x="375666" y="67244"/>
                    </a:cubicBezTo>
                    <a:cubicBezTo>
                      <a:pt x="366869" y="52453"/>
                      <a:pt x="343989" y="52179"/>
                      <a:pt x="341676" y="33011"/>
                    </a:cubicBezTo>
                    <a:cubicBezTo>
                      <a:pt x="334653" y="24133"/>
                      <a:pt x="334183" y="-1688"/>
                      <a:pt x="323043" y="87"/>
                    </a:cubicBezTo>
                    <a:cubicBezTo>
                      <a:pt x="305109" y="8103"/>
                      <a:pt x="286655" y="15414"/>
                      <a:pt x="275474" y="32544"/>
                    </a:cubicBezTo>
                    <a:cubicBezTo>
                      <a:pt x="261647" y="47642"/>
                      <a:pt x="246073" y="61625"/>
                      <a:pt x="240897" y="82246"/>
                    </a:cubicBezTo>
                    <a:cubicBezTo>
                      <a:pt x="234695" y="105734"/>
                      <a:pt x="212167" y="119366"/>
                      <a:pt x="198797" y="137692"/>
                    </a:cubicBezTo>
                    <a:cubicBezTo>
                      <a:pt x="187205" y="149030"/>
                      <a:pt x="165826" y="154319"/>
                      <a:pt x="167005" y="173552"/>
                    </a:cubicBezTo>
                    <a:cubicBezTo>
                      <a:pt x="160965" y="206767"/>
                      <a:pt x="154925" y="239982"/>
                      <a:pt x="148885" y="273197"/>
                    </a:cubicBezTo>
                    <a:cubicBezTo>
                      <a:pt x="99340" y="278015"/>
                      <a:pt x="49796" y="282834"/>
                      <a:pt x="252" y="287652"/>
                    </a:cubicBezTo>
                    <a:cubicBezTo>
                      <a:pt x="-825" y="282679"/>
                      <a:pt x="1870" y="313186"/>
                      <a:pt x="2290" y="321543"/>
                    </a:cubicBezTo>
                    <a:cubicBezTo>
                      <a:pt x="10253" y="434448"/>
                      <a:pt x="18215" y="547353"/>
                      <a:pt x="26175" y="660258"/>
                    </a:cubicBezTo>
                    <a:cubicBezTo>
                      <a:pt x="121346" y="656590"/>
                      <a:pt x="216680" y="655066"/>
                      <a:pt x="311749" y="650054"/>
                    </a:cubicBezTo>
                    <a:cubicBezTo>
                      <a:pt x="435149" y="635760"/>
                      <a:pt x="558585" y="619723"/>
                      <a:pt x="681963" y="606516"/>
                    </a:cubicBezTo>
                    <a:cubicBezTo>
                      <a:pt x="756928" y="618539"/>
                      <a:pt x="831890" y="630562"/>
                      <a:pt x="906853" y="642586"/>
                    </a:cubicBezTo>
                    <a:cubicBezTo>
                      <a:pt x="910285" y="599321"/>
                      <a:pt x="913716" y="556056"/>
                      <a:pt x="917148" y="512792"/>
                    </a:cubicBezTo>
                    <a:cubicBezTo>
                      <a:pt x="853042" y="439121"/>
                      <a:pt x="788935" y="365450"/>
                      <a:pt x="724831" y="291780"/>
                    </a:cubicBezTo>
                    <a:cubicBezTo>
                      <a:pt x="678009" y="286820"/>
                      <a:pt x="631533" y="276664"/>
                      <a:pt x="584474" y="275269"/>
                    </a:cubicBezTo>
                    <a:cubicBezTo>
                      <a:pt x="570308" y="278455"/>
                      <a:pt x="559850" y="288521"/>
                      <a:pt x="550142" y="270545"/>
                    </a:cubicBezTo>
                    <a:cubicBezTo>
                      <a:pt x="499650" y="222567"/>
                      <a:pt x="449157" y="174588"/>
                      <a:pt x="398664" y="126609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10" name="Полилиния: фигура 246">
                <a:extLst>
                  <a:ext uri="{FF2B5EF4-FFF2-40B4-BE49-F238E27FC236}">
                    <a16:creationId xmlns:a16="http://schemas.microsoft.com/office/drawing/2014/main" id="{6ADF2CA3-DD87-4DB7-BDB6-6CAD28ABD5BC}"/>
                  </a:ext>
                </a:extLst>
              </p:cNvPr>
              <p:cNvSpPr/>
              <p:nvPr/>
            </p:nvSpPr>
            <p:spPr>
              <a:xfrm>
                <a:off x="5380341" y="2155224"/>
                <a:ext cx="598699" cy="714564"/>
              </a:xfrm>
              <a:custGeom>
                <a:avLst/>
                <a:gdLst>
                  <a:gd name="connsiteX0" fmla="*/ 1112119 w 1401451"/>
                  <a:gd name="connsiteY0" fmla="*/ 0 h 1672671"/>
                  <a:gd name="connsiteX1" fmla="*/ 1182768 w 1401451"/>
                  <a:gd name="connsiteY1" fmla="*/ 67451 h 1672671"/>
                  <a:gd name="connsiteX2" fmla="*/ 1297007 w 1401451"/>
                  <a:gd name="connsiteY2" fmla="*/ 64187 h 1672671"/>
                  <a:gd name="connsiteX3" fmla="*/ 1297007 w 1401451"/>
                  <a:gd name="connsiteY3" fmla="*/ 175181 h 1672671"/>
                  <a:gd name="connsiteX4" fmla="*/ 1401452 w 1401451"/>
                  <a:gd name="connsiteY4" fmla="*/ 263324 h 1672671"/>
                  <a:gd name="connsiteX5" fmla="*/ 1326383 w 1401451"/>
                  <a:gd name="connsiteY5" fmla="*/ 325350 h 1672671"/>
                  <a:gd name="connsiteX6" fmla="*/ 1339438 w 1401451"/>
                  <a:gd name="connsiteY6" fmla="*/ 390641 h 1672671"/>
                  <a:gd name="connsiteX7" fmla="*/ 1195822 w 1401451"/>
                  <a:gd name="connsiteY7" fmla="*/ 452667 h 1672671"/>
                  <a:gd name="connsiteX8" fmla="*/ 1114225 w 1401451"/>
                  <a:gd name="connsiteY8" fmla="*/ 397170 h 1672671"/>
                  <a:gd name="connsiteX9" fmla="*/ 1104433 w 1401451"/>
                  <a:gd name="connsiteY9" fmla="*/ 429815 h 1672671"/>
                  <a:gd name="connsiteX10" fmla="*/ 1133808 w 1401451"/>
                  <a:gd name="connsiteY10" fmla="*/ 442873 h 1672671"/>
                  <a:gd name="connsiteX11" fmla="*/ 875962 w 1401451"/>
                  <a:gd name="connsiteY11" fmla="*/ 704037 h 1672671"/>
                  <a:gd name="connsiteX12" fmla="*/ 885752 w 1401451"/>
                  <a:gd name="connsiteY12" fmla="*/ 730153 h 1672671"/>
                  <a:gd name="connsiteX13" fmla="*/ 722554 w 1401451"/>
                  <a:gd name="connsiteY13" fmla="*/ 873792 h 1672671"/>
                  <a:gd name="connsiteX14" fmla="*/ 1107699 w 1401451"/>
                  <a:gd name="connsiteY14" fmla="*/ 870528 h 1672671"/>
                  <a:gd name="connsiteX15" fmla="*/ 1143599 w 1401451"/>
                  <a:gd name="connsiteY15" fmla="*/ 1138220 h 1672671"/>
                  <a:gd name="connsiteX16" fmla="*/ 1127282 w 1401451"/>
                  <a:gd name="connsiteY16" fmla="*/ 1219834 h 1672671"/>
                  <a:gd name="connsiteX17" fmla="*/ 1101170 w 1401451"/>
                  <a:gd name="connsiteY17" fmla="*/ 1265537 h 1672671"/>
                  <a:gd name="connsiteX18" fmla="*/ 1006516 w 1401451"/>
                  <a:gd name="connsiteY18" fmla="*/ 1370002 h 1672671"/>
                  <a:gd name="connsiteX19" fmla="*/ 954295 w 1401451"/>
                  <a:gd name="connsiteY19" fmla="*/ 1356944 h 1672671"/>
                  <a:gd name="connsiteX20" fmla="*/ 791096 w 1401451"/>
                  <a:gd name="connsiteY20" fmla="*/ 1347150 h 1672671"/>
                  <a:gd name="connsiteX21" fmla="*/ 722554 w 1401451"/>
                  <a:gd name="connsiteY21" fmla="*/ 1307976 h 1672671"/>
                  <a:gd name="connsiteX22" fmla="*/ 657278 w 1401451"/>
                  <a:gd name="connsiteY22" fmla="*/ 1340621 h 1672671"/>
                  <a:gd name="connsiteX23" fmla="*/ 634428 w 1401451"/>
                  <a:gd name="connsiteY23" fmla="*/ 1294918 h 1672671"/>
                  <a:gd name="connsiteX24" fmla="*/ 640957 w 1401451"/>
                  <a:gd name="connsiteY24" fmla="*/ 1239421 h 1672671"/>
                  <a:gd name="connsiteX25" fmla="*/ 667069 w 1401451"/>
                  <a:gd name="connsiteY25" fmla="*/ 1226362 h 1672671"/>
                  <a:gd name="connsiteX26" fmla="*/ 608317 w 1401451"/>
                  <a:gd name="connsiteY26" fmla="*/ 1157807 h 1672671"/>
                  <a:gd name="connsiteX27" fmla="*/ 627900 w 1401451"/>
                  <a:gd name="connsiteY27" fmla="*/ 1138220 h 1672671"/>
                  <a:gd name="connsiteX28" fmla="*/ 592000 w 1401451"/>
                  <a:gd name="connsiteY28" fmla="*/ 1066400 h 1672671"/>
                  <a:gd name="connsiteX29" fmla="*/ 503870 w 1401451"/>
                  <a:gd name="connsiteY29" fmla="*/ 1037019 h 1672671"/>
                  <a:gd name="connsiteX30" fmla="*/ 461439 w 1401451"/>
                  <a:gd name="connsiteY30" fmla="*/ 1092516 h 1672671"/>
                  <a:gd name="connsiteX31" fmla="*/ 565888 w 1401451"/>
                  <a:gd name="connsiteY31" fmla="*/ 1148014 h 1672671"/>
                  <a:gd name="connsiteX32" fmla="*/ 500606 w 1401451"/>
                  <a:gd name="connsiteY32" fmla="*/ 1239421 h 1672671"/>
                  <a:gd name="connsiteX33" fmla="*/ 562624 w 1401451"/>
                  <a:gd name="connsiteY33" fmla="*/ 1285124 h 1672671"/>
                  <a:gd name="connsiteX34" fmla="*/ 308038 w 1401451"/>
                  <a:gd name="connsiteY34" fmla="*/ 1539758 h 1672671"/>
                  <a:gd name="connsiteX35" fmla="*/ 281926 w 1401451"/>
                  <a:gd name="connsiteY35" fmla="*/ 1627901 h 1672671"/>
                  <a:gd name="connsiteX36" fmla="*/ 236231 w 1401451"/>
                  <a:gd name="connsiteY36" fmla="*/ 1650753 h 1672671"/>
                  <a:gd name="connsiteX37" fmla="*/ 184008 w 1401451"/>
                  <a:gd name="connsiteY37" fmla="*/ 1672672 h 1672671"/>
                  <a:gd name="connsiteX38" fmla="*/ 143313 w 1401451"/>
                  <a:gd name="connsiteY38" fmla="*/ 1646627 h 1672671"/>
                  <a:gd name="connsiteX39" fmla="*/ 0 w 1401451"/>
                  <a:gd name="connsiteY39" fmla="*/ 1572574 h 1672671"/>
                  <a:gd name="connsiteX40" fmla="*/ 164672 w 1401451"/>
                  <a:gd name="connsiteY40" fmla="*/ 1367012 h 1672671"/>
                  <a:gd name="connsiteX41" fmla="*/ 171668 w 1401451"/>
                  <a:gd name="connsiteY41" fmla="*/ 1368134 h 1672671"/>
                  <a:gd name="connsiteX42" fmla="*/ 181966 w 1401451"/>
                  <a:gd name="connsiteY42" fmla="*/ 1238341 h 1672671"/>
                  <a:gd name="connsiteX43" fmla="*/ 22884 w 1401451"/>
                  <a:gd name="connsiteY43" fmla="*/ 1055529 h 1672671"/>
                  <a:gd name="connsiteX44" fmla="*/ 183683 w 1401451"/>
                  <a:gd name="connsiteY44" fmla="*/ 1240313 h 1672671"/>
                  <a:gd name="connsiteX45" fmla="*/ 200197 w 1401451"/>
                  <a:gd name="connsiteY45" fmla="*/ 1093720 h 1672671"/>
                  <a:gd name="connsiteX46" fmla="*/ 317861 w 1401451"/>
                  <a:gd name="connsiteY46" fmla="*/ 903770 h 1672671"/>
                  <a:gd name="connsiteX47" fmla="*/ 1112119 w 1401451"/>
                  <a:gd name="connsiteY47" fmla="*/ 2 h 1672671"/>
                  <a:gd name="connsiteX48" fmla="*/ 1112119 w 1401451"/>
                  <a:gd name="connsiteY48" fmla="*/ 0 h 167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401451" h="1672671">
                    <a:moveTo>
                      <a:pt x="1112119" y="0"/>
                    </a:moveTo>
                    <a:lnTo>
                      <a:pt x="1182768" y="67451"/>
                    </a:lnTo>
                    <a:lnTo>
                      <a:pt x="1297007" y="64187"/>
                    </a:lnTo>
                    <a:lnTo>
                      <a:pt x="1297007" y="175181"/>
                    </a:lnTo>
                    <a:lnTo>
                      <a:pt x="1401452" y="263324"/>
                    </a:lnTo>
                    <a:lnTo>
                      <a:pt x="1326383" y="325350"/>
                    </a:lnTo>
                    <a:lnTo>
                      <a:pt x="1339438" y="390641"/>
                    </a:lnTo>
                    <a:lnTo>
                      <a:pt x="1195822" y="452667"/>
                    </a:lnTo>
                    <a:lnTo>
                      <a:pt x="1114225" y="397170"/>
                    </a:lnTo>
                    <a:lnTo>
                      <a:pt x="1104433" y="429815"/>
                    </a:lnTo>
                    <a:lnTo>
                      <a:pt x="1133808" y="442873"/>
                    </a:lnTo>
                    <a:lnTo>
                      <a:pt x="875962" y="704037"/>
                    </a:lnTo>
                    <a:lnTo>
                      <a:pt x="885752" y="730153"/>
                    </a:lnTo>
                    <a:lnTo>
                      <a:pt x="722554" y="873792"/>
                    </a:lnTo>
                    <a:lnTo>
                      <a:pt x="1107699" y="870528"/>
                    </a:lnTo>
                    <a:lnTo>
                      <a:pt x="1143599" y="1138220"/>
                    </a:lnTo>
                    <a:lnTo>
                      <a:pt x="1127282" y="1219834"/>
                    </a:lnTo>
                    <a:lnTo>
                      <a:pt x="1101170" y="1265537"/>
                    </a:lnTo>
                    <a:lnTo>
                      <a:pt x="1006516" y="1370002"/>
                    </a:lnTo>
                    <a:lnTo>
                      <a:pt x="954295" y="1356944"/>
                    </a:lnTo>
                    <a:lnTo>
                      <a:pt x="791096" y="1347150"/>
                    </a:lnTo>
                    <a:lnTo>
                      <a:pt x="722554" y="1307976"/>
                    </a:lnTo>
                    <a:lnTo>
                      <a:pt x="657278" y="1340621"/>
                    </a:lnTo>
                    <a:lnTo>
                      <a:pt x="634428" y="1294918"/>
                    </a:lnTo>
                    <a:lnTo>
                      <a:pt x="640957" y="1239421"/>
                    </a:lnTo>
                    <a:lnTo>
                      <a:pt x="667069" y="1226362"/>
                    </a:lnTo>
                    <a:lnTo>
                      <a:pt x="608317" y="1157807"/>
                    </a:lnTo>
                    <a:lnTo>
                      <a:pt x="627900" y="1138220"/>
                    </a:lnTo>
                    <a:lnTo>
                      <a:pt x="592000" y="1066400"/>
                    </a:lnTo>
                    <a:lnTo>
                      <a:pt x="503870" y="1037019"/>
                    </a:lnTo>
                    <a:lnTo>
                      <a:pt x="461439" y="1092516"/>
                    </a:lnTo>
                    <a:lnTo>
                      <a:pt x="565888" y="1148014"/>
                    </a:lnTo>
                    <a:lnTo>
                      <a:pt x="500606" y="1239421"/>
                    </a:lnTo>
                    <a:lnTo>
                      <a:pt x="562624" y="1285124"/>
                    </a:lnTo>
                    <a:lnTo>
                      <a:pt x="308038" y="1539758"/>
                    </a:lnTo>
                    <a:lnTo>
                      <a:pt x="281926" y="1627901"/>
                    </a:lnTo>
                    <a:lnTo>
                      <a:pt x="236231" y="1650753"/>
                    </a:lnTo>
                    <a:lnTo>
                      <a:pt x="184008" y="1672672"/>
                    </a:lnTo>
                    <a:lnTo>
                      <a:pt x="143313" y="1646627"/>
                    </a:lnTo>
                    <a:lnTo>
                      <a:pt x="0" y="1572574"/>
                    </a:lnTo>
                    <a:lnTo>
                      <a:pt x="164672" y="1367012"/>
                    </a:lnTo>
                    <a:lnTo>
                      <a:pt x="171668" y="1368134"/>
                    </a:lnTo>
                    <a:lnTo>
                      <a:pt x="181966" y="1238341"/>
                    </a:lnTo>
                    <a:lnTo>
                      <a:pt x="22884" y="1055529"/>
                    </a:lnTo>
                    <a:lnTo>
                      <a:pt x="183683" y="1240313"/>
                    </a:lnTo>
                    <a:lnTo>
                      <a:pt x="200197" y="1093720"/>
                    </a:lnTo>
                    <a:lnTo>
                      <a:pt x="317861" y="903770"/>
                    </a:lnTo>
                    <a:cubicBezTo>
                      <a:pt x="537382" y="643880"/>
                      <a:pt x="830766" y="319094"/>
                      <a:pt x="1112119" y="2"/>
                    </a:cubicBezTo>
                    <a:lnTo>
                      <a:pt x="1112119" y="0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11" name="Полилиния: фигура 247">
                <a:extLst>
                  <a:ext uri="{FF2B5EF4-FFF2-40B4-BE49-F238E27FC236}">
                    <a16:creationId xmlns:a16="http://schemas.microsoft.com/office/drawing/2014/main" id="{D604367F-3238-4888-8B00-F0B3DF581D8D}"/>
                  </a:ext>
                </a:extLst>
              </p:cNvPr>
              <p:cNvSpPr/>
              <p:nvPr/>
            </p:nvSpPr>
            <p:spPr>
              <a:xfrm>
                <a:off x="4201289" y="1092636"/>
                <a:ext cx="517185" cy="743707"/>
              </a:xfrm>
              <a:custGeom>
                <a:avLst/>
                <a:gdLst>
                  <a:gd name="connsiteX0" fmla="*/ 312257 w 1210641"/>
                  <a:gd name="connsiteY0" fmla="*/ 1740891 h 1740891"/>
                  <a:gd name="connsiteX1" fmla="*/ 702583 w 1210641"/>
                  <a:gd name="connsiteY1" fmla="*/ 1671487 h 1740891"/>
                  <a:gd name="connsiteX2" fmla="*/ 774866 w 1210641"/>
                  <a:gd name="connsiteY2" fmla="*/ 1382302 h 1740891"/>
                  <a:gd name="connsiteX3" fmla="*/ 812454 w 1210641"/>
                  <a:gd name="connsiteY3" fmla="*/ 850203 h 1740891"/>
                  <a:gd name="connsiteX4" fmla="*/ 942561 w 1210641"/>
                  <a:gd name="connsiteY4" fmla="*/ 850203 h 1740891"/>
                  <a:gd name="connsiteX5" fmla="*/ 913649 w 1210641"/>
                  <a:gd name="connsiteY5" fmla="*/ 714286 h 1740891"/>
                  <a:gd name="connsiteX6" fmla="*/ 988821 w 1210641"/>
                  <a:gd name="connsiteY6" fmla="*/ 696935 h 1740891"/>
                  <a:gd name="connsiteX7" fmla="*/ 988821 w 1210641"/>
                  <a:gd name="connsiteY7" fmla="*/ 537883 h 1740891"/>
                  <a:gd name="connsiteX8" fmla="*/ 864497 w 1210641"/>
                  <a:gd name="connsiteY8" fmla="*/ 549451 h 1740891"/>
                  <a:gd name="connsiteX9" fmla="*/ 847150 w 1210641"/>
                  <a:gd name="connsiteY9" fmla="*/ 213997 h 1740891"/>
                  <a:gd name="connsiteX10" fmla="*/ 1199887 w 1210641"/>
                  <a:gd name="connsiteY10" fmla="*/ 263158 h 1740891"/>
                  <a:gd name="connsiteX11" fmla="*/ 1196995 w 1210641"/>
                  <a:gd name="connsiteY11" fmla="*/ 115674 h 1740891"/>
                  <a:gd name="connsiteX12" fmla="*/ 1156519 w 1210641"/>
                  <a:gd name="connsiteY12" fmla="*/ 40827 h 1740891"/>
                  <a:gd name="connsiteX13" fmla="*/ 1075562 w 1210641"/>
                  <a:gd name="connsiteY13" fmla="*/ 66512 h 1740891"/>
                  <a:gd name="connsiteX14" fmla="*/ 1017564 w 1210641"/>
                  <a:gd name="connsiteY14" fmla="*/ 17692 h 1740891"/>
                  <a:gd name="connsiteX15" fmla="*/ 682344 w 1210641"/>
                  <a:gd name="connsiteY15" fmla="*/ 205321 h 1740891"/>
                  <a:gd name="connsiteX16" fmla="*/ 572476 w 1210641"/>
                  <a:gd name="connsiteY16" fmla="*/ 0 h 1740891"/>
                  <a:gd name="connsiteX17" fmla="*/ 364302 w 1210641"/>
                  <a:gd name="connsiteY17" fmla="*/ 124349 h 1740891"/>
                  <a:gd name="connsiteX18" fmla="*/ 459714 w 1210641"/>
                  <a:gd name="connsiteY18" fmla="*/ 407750 h 1740891"/>
                  <a:gd name="connsiteX19" fmla="*/ 0 w 1210641"/>
                  <a:gd name="connsiteY19" fmla="*/ 523424 h 1740891"/>
                  <a:gd name="connsiteX20" fmla="*/ 312257 w 1210641"/>
                  <a:gd name="connsiteY20" fmla="*/ 1740891 h 1740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10641" h="1740891">
                    <a:moveTo>
                      <a:pt x="312257" y="1740891"/>
                    </a:moveTo>
                    <a:lnTo>
                      <a:pt x="702583" y="1671487"/>
                    </a:lnTo>
                    <a:lnTo>
                      <a:pt x="774866" y="1382302"/>
                    </a:lnTo>
                    <a:lnTo>
                      <a:pt x="812454" y="850203"/>
                    </a:lnTo>
                    <a:lnTo>
                      <a:pt x="942561" y="850203"/>
                    </a:lnTo>
                    <a:lnTo>
                      <a:pt x="913649" y="714286"/>
                    </a:lnTo>
                    <a:lnTo>
                      <a:pt x="988821" y="696935"/>
                    </a:lnTo>
                    <a:lnTo>
                      <a:pt x="988821" y="537883"/>
                    </a:lnTo>
                    <a:lnTo>
                      <a:pt x="864497" y="549451"/>
                    </a:lnTo>
                    <a:lnTo>
                      <a:pt x="847150" y="213997"/>
                    </a:lnTo>
                    <a:lnTo>
                      <a:pt x="1199887" y="263158"/>
                    </a:lnTo>
                    <a:cubicBezTo>
                      <a:pt x="1199887" y="263158"/>
                      <a:pt x="1225910" y="179294"/>
                      <a:pt x="1196995" y="115674"/>
                    </a:cubicBezTo>
                    <a:cubicBezTo>
                      <a:pt x="1168084" y="52053"/>
                      <a:pt x="1156519" y="40827"/>
                      <a:pt x="1156519" y="40827"/>
                    </a:cubicBezTo>
                    <a:lnTo>
                      <a:pt x="1075562" y="66512"/>
                    </a:lnTo>
                    <a:lnTo>
                      <a:pt x="1017564" y="17692"/>
                    </a:lnTo>
                    <a:lnTo>
                      <a:pt x="682344" y="205321"/>
                    </a:lnTo>
                    <a:lnTo>
                      <a:pt x="572476" y="0"/>
                    </a:lnTo>
                    <a:lnTo>
                      <a:pt x="364302" y="124349"/>
                    </a:lnTo>
                    <a:lnTo>
                      <a:pt x="459714" y="407750"/>
                    </a:lnTo>
                    <a:lnTo>
                      <a:pt x="0" y="523424"/>
                    </a:lnTo>
                    <a:lnTo>
                      <a:pt x="312257" y="1740891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12" name="Полилиния: фигура 248">
                <a:extLst>
                  <a:ext uri="{FF2B5EF4-FFF2-40B4-BE49-F238E27FC236}">
                    <a16:creationId xmlns:a16="http://schemas.microsoft.com/office/drawing/2014/main" id="{5205A5B3-A99E-45A3-BB3D-0C19C9790020}"/>
                  </a:ext>
                </a:extLst>
              </p:cNvPr>
              <p:cNvSpPr/>
              <p:nvPr/>
            </p:nvSpPr>
            <p:spPr>
              <a:xfrm>
                <a:off x="4708623" y="2551143"/>
                <a:ext cx="572945" cy="911992"/>
              </a:xfrm>
              <a:custGeom>
                <a:avLst/>
                <a:gdLst>
                  <a:gd name="connsiteX0" fmla="*/ 1341166 w 1341166"/>
                  <a:gd name="connsiteY0" fmla="*/ 1022422 h 2134816"/>
                  <a:gd name="connsiteX1" fmla="*/ 1099917 w 1341166"/>
                  <a:gd name="connsiteY1" fmla="*/ 879283 h 2134816"/>
                  <a:gd name="connsiteX2" fmla="*/ 1108095 w 1341166"/>
                  <a:gd name="connsiteY2" fmla="*/ 805668 h 2134816"/>
                  <a:gd name="connsiteX3" fmla="*/ 1050854 w 1341166"/>
                  <a:gd name="connsiteY3" fmla="*/ 813848 h 2134816"/>
                  <a:gd name="connsiteX4" fmla="*/ 999738 w 1341166"/>
                  <a:gd name="connsiteY4" fmla="*/ 789310 h 2134816"/>
                  <a:gd name="connsiteX5" fmla="*/ 997696 w 1341166"/>
                  <a:gd name="connsiteY5" fmla="*/ 666619 h 2134816"/>
                  <a:gd name="connsiteX6" fmla="*/ 1083563 w 1341166"/>
                  <a:gd name="connsiteY6" fmla="*/ 715695 h 2134816"/>
                  <a:gd name="connsiteX7" fmla="*/ 1059031 w 1341166"/>
                  <a:gd name="connsiteY7" fmla="*/ 447821 h 2134816"/>
                  <a:gd name="connsiteX8" fmla="*/ 870940 w 1341166"/>
                  <a:gd name="connsiteY8" fmla="*/ 453955 h 2134816"/>
                  <a:gd name="connsiteX9" fmla="*/ 842317 w 1341166"/>
                  <a:gd name="connsiteY9" fmla="*/ 65435 h 2134816"/>
                  <a:gd name="connsiteX10" fmla="*/ 736003 w 1341166"/>
                  <a:gd name="connsiteY10" fmla="*/ 0 h 2134816"/>
                  <a:gd name="connsiteX11" fmla="*/ 748270 w 1341166"/>
                  <a:gd name="connsiteY11" fmla="*/ 147229 h 2134816"/>
                  <a:gd name="connsiteX12" fmla="*/ 592892 w 1341166"/>
                  <a:gd name="connsiteY12" fmla="*/ 449865 h 2134816"/>
                  <a:gd name="connsiteX13" fmla="*/ 282136 w 1341166"/>
                  <a:gd name="connsiteY13" fmla="*/ 417148 h 2134816"/>
                  <a:gd name="connsiteX14" fmla="*/ 208536 w 1341166"/>
                  <a:gd name="connsiteY14" fmla="*/ 449865 h 2134816"/>
                  <a:gd name="connsiteX15" fmla="*/ 210578 w 1341166"/>
                  <a:gd name="connsiteY15" fmla="*/ 515300 h 2134816"/>
                  <a:gd name="connsiteX16" fmla="*/ 163555 w 1341166"/>
                  <a:gd name="connsiteY16" fmla="*/ 511211 h 2134816"/>
                  <a:gd name="connsiteX17" fmla="*/ 159467 w 1341166"/>
                  <a:gd name="connsiteY17" fmla="*/ 470314 h 2134816"/>
                  <a:gd name="connsiteX18" fmla="*/ 110403 w 1341166"/>
                  <a:gd name="connsiteY18" fmla="*/ 515300 h 2134816"/>
                  <a:gd name="connsiteX19" fmla="*/ 188092 w 1341166"/>
                  <a:gd name="connsiteY19" fmla="*/ 650260 h 2134816"/>
                  <a:gd name="connsiteX20" fmla="*/ 14312 w 1341166"/>
                  <a:gd name="connsiteY20" fmla="*/ 740233 h 2134816"/>
                  <a:gd name="connsiteX21" fmla="*/ 0 w 1341166"/>
                  <a:gd name="connsiteY21" fmla="*/ 846565 h 2134816"/>
                  <a:gd name="connsiteX22" fmla="*/ 49068 w 1341166"/>
                  <a:gd name="connsiteY22" fmla="*/ 891552 h 2134816"/>
                  <a:gd name="connsiteX23" fmla="*/ 214670 w 1341166"/>
                  <a:gd name="connsiteY23" fmla="*/ 867014 h 2134816"/>
                  <a:gd name="connsiteX24" fmla="*/ 210581 w 1341166"/>
                  <a:gd name="connsiteY24" fmla="*/ 781130 h 2134816"/>
                  <a:gd name="connsiteX25" fmla="*/ 400715 w 1341166"/>
                  <a:gd name="connsiteY25" fmla="*/ 989704 h 2134816"/>
                  <a:gd name="connsiteX26" fmla="*/ 435468 w 1341166"/>
                  <a:gd name="connsiteY26" fmla="*/ 1431391 h 2134816"/>
                  <a:gd name="connsiteX27" fmla="*/ 625606 w 1341166"/>
                  <a:gd name="connsiteY27" fmla="*/ 1652234 h 2134816"/>
                  <a:gd name="connsiteX28" fmla="*/ 703295 w 1341166"/>
                  <a:gd name="connsiteY28" fmla="*/ 1795373 h 2134816"/>
                  <a:gd name="connsiteX29" fmla="*/ 997696 w 1341166"/>
                  <a:gd name="connsiteY29" fmla="*/ 2118458 h 2134816"/>
                  <a:gd name="connsiteX30" fmla="*/ 1032449 w 1341166"/>
                  <a:gd name="connsiteY30" fmla="*/ 2134817 h 2134816"/>
                  <a:gd name="connsiteX31" fmla="*/ 1138763 w 1341166"/>
                  <a:gd name="connsiteY31" fmla="*/ 1396628 h 2134816"/>
                  <a:gd name="connsiteX32" fmla="*/ 1341166 w 1341166"/>
                  <a:gd name="connsiteY32" fmla="*/ 1022422 h 2134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41166" h="2134816">
                    <a:moveTo>
                      <a:pt x="1341166" y="1022422"/>
                    </a:moveTo>
                    <a:lnTo>
                      <a:pt x="1099917" y="879283"/>
                    </a:lnTo>
                    <a:lnTo>
                      <a:pt x="1108095" y="805668"/>
                    </a:lnTo>
                    <a:lnTo>
                      <a:pt x="1050854" y="813848"/>
                    </a:lnTo>
                    <a:lnTo>
                      <a:pt x="999738" y="789310"/>
                    </a:lnTo>
                    <a:lnTo>
                      <a:pt x="997696" y="666619"/>
                    </a:lnTo>
                    <a:lnTo>
                      <a:pt x="1083563" y="715695"/>
                    </a:lnTo>
                    <a:lnTo>
                      <a:pt x="1059031" y="447821"/>
                    </a:lnTo>
                    <a:lnTo>
                      <a:pt x="870940" y="453955"/>
                    </a:lnTo>
                    <a:lnTo>
                      <a:pt x="842317" y="65435"/>
                    </a:lnTo>
                    <a:lnTo>
                      <a:pt x="736003" y="0"/>
                    </a:lnTo>
                    <a:lnTo>
                      <a:pt x="748270" y="147229"/>
                    </a:lnTo>
                    <a:lnTo>
                      <a:pt x="592892" y="449865"/>
                    </a:lnTo>
                    <a:lnTo>
                      <a:pt x="282136" y="417148"/>
                    </a:lnTo>
                    <a:lnTo>
                      <a:pt x="208536" y="449865"/>
                    </a:lnTo>
                    <a:lnTo>
                      <a:pt x="210578" y="515300"/>
                    </a:lnTo>
                    <a:lnTo>
                      <a:pt x="163555" y="511211"/>
                    </a:lnTo>
                    <a:lnTo>
                      <a:pt x="159467" y="470314"/>
                    </a:lnTo>
                    <a:lnTo>
                      <a:pt x="110403" y="515300"/>
                    </a:lnTo>
                    <a:lnTo>
                      <a:pt x="188092" y="650260"/>
                    </a:lnTo>
                    <a:lnTo>
                      <a:pt x="14312" y="740233"/>
                    </a:lnTo>
                    <a:lnTo>
                      <a:pt x="0" y="846565"/>
                    </a:lnTo>
                    <a:lnTo>
                      <a:pt x="49068" y="891552"/>
                    </a:lnTo>
                    <a:lnTo>
                      <a:pt x="214670" y="867014"/>
                    </a:lnTo>
                    <a:lnTo>
                      <a:pt x="210581" y="781130"/>
                    </a:lnTo>
                    <a:lnTo>
                      <a:pt x="400715" y="989704"/>
                    </a:lnTo>
                    <a:lnTo>
                      <a:pt x="435468" y="1431391"/>
                    </a:lnTo>
                    <a:lnTo>
                      <a:pt x="625606" y="1652234"/>
                    </a:lnTo>
                    <a:lnTo>
                      <a:pt x="703295" y="1795373"/>
                    </a:lnTo>
                    <a:lnTo>
                      <a:pt x="997696" y="2118458"/>
                    </a:lnTo>
                    <a:lnTo>
                      <a:pt x="1032449" y="2134817"/>
                    </a:lnTo>
                    <a:lnTo>
                      <a:pt x="1138763" y="1396628"/>
                    </a:lnTo>
                    <a:lnTo>
                      <a:pt x="1341166" y="1022422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</p:grpSp>
        <p:sp>
          <p:nvSpPr>
            <p:cNvPr id="134" name="Полилиния: фигура 175">
              <a:extLst>
                <a:ext uri="{FF2B5EF4-FFF2-40B4-BE49-F238E27FC236}">
                  <a16:creationId xmlns:a16="http://schemas.microsoft.com/office/drawing/2014/main" id="{8615D844-E84E-4ED0-8760-FAF9702B7C8B}"/>
                </a:ext>
              </a:extLst>
            </p:cNvPr>
            <p:cNvSpPr/>
            <p:nvPr/>
          </p:nvSpPr>
          <p:spPr>
            <a:xfrm>
              <a:off x="659866" y="1302369"/>
              <a:ext cx="1557" cy="327"/>
            </a:xfrm>
            <a:custGeom>
              <a:avLst/>
              <a:gdLst>
                <a:gd name="connsiteX0" fmla="*/ 5475 w 5475"/>
                <a:gd name="connsiteY0" fmla="*/ 0 h 1149"/>
                <a:gd name="connsiteX1" fmla="*/ 2366 w 5475"/>
                <a:gd name="connsiteY1" fmla="*/ 811 h 1149"/>
                <a:gd name="connsiteX2" fmla="*/ 0 w 5475"/>
                <a:gd name="connsiteY2" fmla="*/ 1149 h 1149"/>
                <a:gd name="connsiteX3" fmla="*/ 2366 w 5475"/>
                <a:gd name="connsiteY3" fmla="*/ 338 h 1149"/>
                <a:gd name="connsiteX4" fmla="*/ 5475 w 5475"/>
                <a:gd name="connsiteY4" fmla="*/ 0 h 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" h="1149">
                  <a:moveTo>
                    <a:pt x="5475" y="0"/>
                  </a:moveTo>
                  <a:lnTo>
                    <a:pt x="2366" y="811"/>
                  </a:lnTo>
                  <a:lnTo>
                    <a:pt x="0" y="1149"/>
                  </a:lnTo>
                  <a:lnTo>
                    <a:pt x="2366" y="338"/>
                  </a:lnTo>
                  <a:lnTo>
                    <a:pt x="5475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862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85" b="0" i="0" u="none" strike="noStrike" kern="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grpSp>
          <p:nvGrpSpPr>
            <p:cNvPr id="135" name="Группа 134">
              <a:extLst>
                <a:ext uri="{FF2B5EF4-FFF2-40B4-BE49-F238E27FC236}">
                  <a16:creationId xmlns:a16="http://schemas.microsoft.com/office/drawing/2014/main" id="{0064DB75-5A4E-4F8D-8B7B-350106DF9FCD}"/>
                </a:ext>
              </a:extLst>
            </p:cNvPr>
            <p:cNvGrpSpPr/>
            <p:nvPr/>
          </p:nvGrpSpPr>
          <p:grpSpPr>
            <a:xfrm>
              <a:off x="1504422" y="804709"/>
              <a:ext cx="815424" cy="931255"/>
              <a:chOff x="5283263" y="2269290"/>
              <a:chExt cx="2663126" cy="3041420"/>
            </a:xfrm>
            <a:solidFill>
              <a:schemeClr val="bg1"/>
            </a:solidFill>
          </p:grpSpPr>
          <p:sp>
            <p:nvSpPr>
              <p:cNvPr id="177" name="Полилиния: фигура 213">
                <a:extLst>
                  <a:ext uri="{FF2B5EF4-FFF2-40B4-BE49-F238E27FC236}">
                    <a16:creationId xmlns:a16="http://schemas.microsoft.com/office/drawing/2014/main" id="{4D35ADF1-CD31-41FD-B17A-463C8F3DCF94}"/>
                  </a:ext>
                </a:extLst>
              </p:cNvPr>
              <p:cNvSpPr/>
              <p:nvPr/>
            </p:nvSpPr>
            <p:spPr>
              <a:xfrm>
                <a:off x="6909969" y="3057416"/>
                <a:ext cx="455732" cy="314698"/>
              </a:xfrm>
              <a:custGeom>
                <a:avLst/>
                <a:gdLst>
                  <a:gd name="connsiteX0" fmla="*/ 239644 w 490849"/>
                  <a:gd name="connsiteY0" fmla="*/ 44288 h 338948"/>
                  <a:gd name="connsiteX1" fmla="*/ 252353 w 490849"/>
                  <a:gd name="connsiteY1" fmla="*/ 81069 h 338948"/>
                  <a:gd name="connsiteX2" fmla="*/ 254043 w 490849"/>
                  <a:gd name="connsiteY2" fmla="*/ 85870 h 338948"/>
                  <a:gd name="connsiteX3" fmla="*/ 254517 w 490849"/>
                  <a:gd name="connsiteY3" fmla="*/ 85734 h 338948"/>
                  <a:gd name="connsiteX4" fmla="*/ 259384 w 490849"/>
                  <a:gd name="connsiteY4" fmla="*/ 84247 h 338948"/>
                  <a:gd name="connsiteX5" fmla="*/ 277906 w 490849"/>
                  <a:gd name="connsiteY5" fmla="*/ 78500 h 338948"/>
                  <a:gd name="connsiteX6" fmla="*/ 293793 w 490849"/>
                  <a:gd name="connsiteY6" fmla="*/ 75457 h 338948"/>
                  <a:gd name="connsiteX7" fmla="*/ 295551 w 490849"/>
                  <a:gd name="connsiteY7" fmla="*/ 75187 h 338948"/>
                  <a:gd name="connsiteX8" fmla="*/ 301432 w 490849"/>
                  <a:gd name="connsiteY8" fmla="*/ 87290 h 338948"/>
                  <a:gd name="connsiteX9" fmla="*/ 307178 w 490849"/>
                  <a:gd name="connsiteY9" fmla="*/ 92090 h 338948"/>
                  <a:gd name="connsiteX10" fmla="*/ 314884 w 490849"/>
                  <a:gd name="connsiteY10" fmla="*/ 93239 h 338948"/>
                  <a:gd name="connsiteX11" fmla="*/ 329148 w 490849"/>
                  <a:gd name="connsiteY11" fmla="*/ 87627 h 338948"/>
                  <a:gd name="connsiteX12" fmla="*/ 346048 w 490849"/>
                  <a:gd name="connsiteY12" fmla="*/ 79582 h 338948"/>
                  <a:gd name="connsiteX13" fmla="*/ 348549 w 490849"/>
                  <a:gd name="connsiteY13" fmla="*/ 84856 h 338948"/>
                  <a:gd name="connsiteX14" fmla="*/ 349023 w 490849"/>
                  <a:gd name="connsiteY14" fmla="*/ 85667 h 338948"/>
                  <a:gd name="connsiteX15" fmla="*/ 356526 w 490849"/>
                  <a:gd name="connsiteY15" fmla="*/ 75390 h 338948"/>
                  <a:gd name="connsiteX16" fmla="*/ 381877 w 490849"/>
                  <a:gd name="connsiteY16" fmla="*/ 73293 h 338948"/>
                  <a:gd name="connsiteX17" fmla="*/ 385121 w 490849"/>
                  <a:gd name="connsiteY17" fmla="*/ 80325 h 338948"/>
                  <a:gd name="connsiteX18" fmla="*/ 389313 w 490849"/>
                  <a:gd name="connsiteY18" fmla="*/ 89656 h 338948"/>
                  <a:gd name="connsiteX19" fmla="*/ 398168 w 490849"/>
                  <a:gd name="connsiteY19" fmla="*/ 91887 h 338948"/>
                  <a:gd name="connsiteX20" fmla="*/ 402360 w 490849"/>
                  <a:gd name="connsiteY20" fmla="*/ 92901 h 338948"/>
                  <a:gd name="connsiteX21" fmla="*/ 422099 w 490849"/>
                  <a:gd name="connsiteY21" fmla="*/ 97770 h 338948"/>
                  <a:gd name="connsiteX22" fmla="*/ 422099 w 490849"/>
                  <a:gd name="connsiteY22" fmla="*/ 99325 h 338948"/>
                  <a:gd name="connsiteX23" fmla="*/ 466310 w 490849"/>
                  <a:gd name="connsiteY23" fmla="*/ 112644 h 338948"/>
                  <a:gd name="connsiteX24" fmla="*/ 476045 w 490849"/>
                  <a:gd name="connsiteY24" fmla="*/ 119135 h 338948"/>
                  <a:gd name="connsiteX25" fmla="*/ 481723 w 490849"/>
                  <a:gd name="connsiteY25" fmla="*/ 125289 h 338948"/>
                  <a:gd name="connsiteX26" fmla="*/ 487672 w 490849"/>
                  <a:gd name="connsiteY26" fmla="*/ 137256 h 338948"/>
                  <a:gd name="connsiteX27" fmla="*/ 489430 w 490849"/>
                  <a:gd name="connsiteY27" fmla="*/ 146113 h 338948"/>
                  <a:gd name="connsiteX28" fmla="*/ 490849 w 490849"/>
                  <a:gd name="connsiteY28" fmla="*/ 162070 h 338948"/>
                  <a:gd name="connsiteX29" fmla="*/ 486658 w 490849"/>
                  <a:gd name="connsiteY29" fmla="*/ 170860 h 338948"/>
                  <a:gd name="connsiteX30" fmla="*/ 473205 w 490849"/>
                  <a:gd name="connsiteY30" fmla="*/ 183842 h 338948"/>
                  <a:gd name="connsiteX31" fmla="*/ 466648 w 490849"/>
                  <a:gd name="connsiteY31" fmla="*/ 186005 h 338948"/>
                  <a:gd name="connsiteX32" fmla="*/ 461443 w 490849"/>
                  <a:gd name="connsiteY32" fmla="*/ 186141 h 338948"/>
                  <a:gd name="connsiteX33" fmla="*/ 455697 w 490849"/>
                  <a:gd name="connsiteY33" fmla="*/ 184856 h 338948"/>
                  <a:gd name="connsiteX34" fmla="*/ 450356 w 490849"/>
                  <a:gd name="connsiteY34" fmla="*/ 184383 h 338948"/>
                  <a:gd name="connsiteX35" fmla="*/ 440825 w 490849"/>
                  <a:gd name="connsiteY35" fmla="*/ 181746 h 338948"/>
                  <a:gd name="connsiteX36" fmla="*/ 428927 w 490849"/>
                  <a:gd name="connsiteY36" fmla="*/ 177080 h 338948"/>
                  <a:gd name="connsiteX37" fmla="*/ 419801 w 490849"/>
                  <a:gd name="connsiteY37" fmla="*/ 167479 h 338948"/>
                  <a:gd name="connsiteX38" fmla="*/ 414054 w 490849"/>
                  <a:gd name="connsiteY38" fmla="*/ 164031 h 338948"/>
                  <a:gd name="connsiteX39" fmla="*/ 394924 w 490849"/>
                  <a:gd name="connsiteY39" fmla="*/ 162070 h 338948"/>
                  <a:gd name="connsiteX40" fmla="*/ 391138 w 490849"/>
                  <a:gd name="connsiteY40" fmla="*/ 157202 h 338948"/>
                  <a:gd name="connsiteX41" fmla="*/ 384513 w 490849"/>
                  <a:gd name="connsiteY41" fmla="*/ 154092 h 338948"/>
                  <a:gd name="connsiteX42" fmla="*/ 382215 w 490849"/>
                  <a:gd name="connsiteY42" fmla="*/ 149832 h 338948"/>
                  <a:gd name="connsiteX43" fmla="*/ 372886 w 490849"/>
                  <a:gd name="connsiteY43" fmla="*/ 140434 h 338948"/>
                  <a:gd name="connsiteX44" fmla="*/ 366261 w 490849"/>
                  <a:gd name="connsiteY44" fmla="*/ 146316 h 338948"/>
                  <a:gd name="connsiteX45" fmla="*/ 358892 w 490849"/>
                  <a:gd name="connsiteY45" fmla="*/ 138473 h 338948"/>
                  <a:gd name="connsiteX46" fmla="*/ 348076 w 490849"/>
                  <a:gd name="connsiteY46" fmla="*/ 138541 h 338948"/>
                  <a:gd name="connsiteX47" fmla="*/ 330094 w 490849"/>
                  <a:gd name="connsiteY47" fmla="*/ 157743 h 338948"/>
                  <a:gd name="connsiteX48" fmla="*/ 327796 w 490849"/>
                  <a:gd name="connsiteY48" fmla="*/ 161800 h 338948"/>
                  <a:gd name="connsiteX49" fmla="*/ 325768 w 490849"/>
                  <a:gd name="connsiteY49" fmla="*/ 165045 h 338948"/>
                  <a:gd name="connsiteX50" fmla="*/ 318535 w 490849"/>
                  <a:gd name="connsiteY50" fmla="*/ 172009 h 338948"/>
                  <a:gd name="connsiteX51" fmla="*/ 318535 w 490849"/>
                  <a:gd name="connsiteY51" fmla="*/ 176202 h 338948"/>
                  <a:gd name="connsiteX52" fmla="*/ 309408 w 490849"/>
                  <a:gd name="connsiteY52" fmla="*/ 178094 h 338948"/>
                  <a:gd name="connsiteX53" fmla="*/ 305488 w 490849"/>
                  <a:gd name="connsiteY53" fmla="*/ 188845 h 338948"/>
                  <a:gd name="connsiteX54" fmla="*/ 307786 w 490849"/>
                  <a:gd name="connsiteY54" fmla="*/ 193173 h 338948"/>
                  <a:gd name="connsiteX55" fmla="*/ 301837 w 490849"/>
                  <a:gd name="connsiteY55" fmla="*/ 206628 h 338948"/>
                  <a:gd name="connsiteX56" fmla="*/ 294469 w 490849"/>
                  <a:gd name="connsiteY56" fmla="*/ 222652 h 338948"/>
                  <a:gd name="connsiteX57" fmla="*/ 282639 w 490849"/>
                  <a:gd name="connsiteY57" fmla="*/ 223463 h 338948"/>
                  <a:gd name="connsiteX58" fmla="*/ 253300 w 490849"/>
                  <a:gd name="connsiteY58" fmla="*/ 234552 h 338948"/>
                  <a:gd name="connsiteX59" fmla="*/ 252827 w 490849"/>
                  <a:gd name="connsiteY59" fmla="*/ 266533 h 338948"/>
                  <a:gd name="connsiteX60" fmla="*/ 221798 w 490849"/>
                  <a:gd name="connsiteY60" fmla="*/ 281814 h 338948"/>
                  <a:gd name="connsiteX61" fmla="*/ 232005 w 490849"/>
                  <a:gd name="connsiteY61" fmla="*/ 304667 h 338948"/>
                  <a:gd name="connsiteX62" fmla="*/ 190634 w 490849"/>
                  <a:gd name="connsiteY62" fmla="*/ 338880 h 338948"/>
                  <a:gd name="connsiteX63" fmla="*/ 182995 w 490849"/>
                  <a:gd name="connsiteY63" fmla="*/ 338948 h 338948"/>
                  <a:gd name="connsiteX64" fmla="*/ 160349 w 490849"/>
                  <a:gd name="connsiteY64" fmla="*/ 287561 h 338948"/>
                  <a:gd name="connsiteX65" fmla="*/ 156428 w 490849"/>
                  <a:gd name="connsiteY65" fmla="*/ 289386 h 338948"/>
                  <a:gd name="connsiteX66" fmla="*/ 146152 w 490849"/>
                  <a:gd name="connsiteY66" fmla="*/ 267344 h 338948"/>
                  <a:gd name="connsiteX67" fmla="*/ 133308 w 490849"/>
                  <a:gd name="connsiteY67" fmla="*/ 269238 h 338948"/>
                  <a:gd name="connsiteX68" fmla="*/ 131145 w 490849"/>
                  <a:gd name="connsiteY68" fmla="*/ 271604 h 338948"/>
                  <a:gd name="connsiteX69" fmla="*/ 131145 w 490849"/>
                  <a:gd name="connsiteY69" fmla="*/ 271740 h 338948"/>
                  <a:gd name="connsiteX70" fmla="*/ 136959 w 490849"/>
                  <a:gd name="connsiteY70" fmla="*/ 285803 h 338948"/>
                  <a:gd name="connsiteX71" fmla="*/ 134728 w 490849"/>
                  <a:gd name="connsiteY71" fmla="*/ 287155 h 338948"/>
                  <a:gd name="connsiteX72" fmla="*/ 117422 w 490849"/>
                  <a:gd name="connsiteY72" fmla="*/ 298041 h 338948"/>
                  <a:gd name="connsiteX73" fmla="*/ 98088 w 490849"/>
                  <a:gd name="connsiteY73" fmla="*/ 310009 h 338948"/>
                  <a:gd name="connsiteX74" fmla="*/ 95790 w 490849"/>
                  <a:gd name="connsiteY74" fmla="*/ 300340 h 338948"/>
                  <a:gd name="connsiteX75" fmla="*/ 94776 w 490849"/>
                  <a:gd name="connsiteY75" fmla="*/ 301286 h 338948"/>
                  <a:gd name="connsiteX76" fmla="*/ 60097 w 490849"/>
                  <a:gd name="connsiteY76" fmla="*/ 263491 h 338948"/>
                  <a:gd name="connsiteX77" fmla="*/ 52120 w 490849"/>
                  <a:gd name="connsiteY77" fmla="*/ 265519 h 338948"/>
                  <a:gd name="connsiteX78" fmla="*/ 46644 w 490849"/>
                  <a:gd name="connsiteY78" fmla="*/ 270117 h 338948"/>
                  <a:gd name="connsiteX79" fmla="*/ 44683 w 490849"/>
                  <a:gd name="connsiteY79" fmla="*/ 268156 h 338948"/>
                  <a:gd name="connsiteX80" fmla="*/ 42588 w 490849"/>
                  <a:gd name="connsiteY80" fmla="*/ 269981 h 338948"/>
                  <a:gd name="connsiteX81" fmla="*/ 30149 w 490849"/>
                  <a:gd name="connsiteY81" fmla="*/ 256188 h 338948"/>
                  <a:gd name="connsiteX82" fmla="*/ 38532 w 490849"/>
                  <a:gd name="connsiteY82" fmla="*/ 239420 h 338948"/>
                  <a:gd name="connsiteX83" fmla="*/ 0 w 490849"/>
                  <a:gd name="connsiteY83" fmla="*/ 192631 h 338948"/>
                  <a:gd name="connsiteX84" fmla="*/ 743 w 490849"/>
                  <a:gd name="connsiteY84" fmla="*/ 187899 h 338948"/>
                  <a:gd name="connsiteX85" fmla="*/ 65775 w 490849"/>
                  <a:gd name="connsiteY85" fmla="*/ 139081 h 338948"/>
                  <a:gd name="connsiteX86" fmla="*/ 105660 w 490849"/>
                  <a:gd name="connsiteY86" fmla="*/ 119812 h 338948"/>
                  <a:gd name="connsiteX87" fmla="*/ 105119 w 490849"/>
                  <a:gd name="connsiteY87" fmla="*/ 112983 h 338948"/>
                  <a:gd name="connsiteX88" fmla="*/ 112690 w 490849"/>
                  <a:gd name="connsiteY88" fmla="*/ 105748 h 338948"/>
                  <a:gd name="connsiteX89" fmla="*/ 112690 w 490849"/>
                  <a:gd name="connsiteY89" fmla="*/ 105681 h 338948"/>
                  <a:gd name="connsiteX90" fmla="*/ 112690 w 490849"/>
                  <a:gd name="connsiteY90" fmla="*/ 105207 h 338948"/>
                  <a:gd name="connsiteX91" fmla="*/ 112217 w 490849"/>
                  <a:gd name="connsiteY91" fmla="*/ 104531 h 338948"/>
                  <a:gd name="connsiteX92" fmla="*/ 108769 w 490849"/>
                  <a:gd name="connsiteY92" fmla="*/ 96215 h 338948"/>
                  <a:gd name="connsiteX93" fmla="*/ 107485 w 490849"/>
                  <a:gd name="connsiteY93" fmla="*/ 93172 h 338948"/>
                  <a:gd name="connsiteX94" fmla="*/ 108296 w 490849"/>
                  <a:gd name="connsiteY94" fmla="*/ 93037 h 338948"/>
                  <a:gd name="connsiteX95" fmla="*/ 122898 w 490849"/>
                  <a:gd name="connsiteY95" fmla="*/ 86546 h 338948"/>
                  <a:gd name="connsiteX96" fmla="*/ 125332 w 490849"/>
                  <a:gd name="connsiteY96" fmla="*/ 94456 h 338948"/>
                  <a:gd name="connsiteX97" fmla="*/ 129455 w 490849"/>
                  <a:gd name="connsiteY97" fmla="*/ 96079 h 338948"/>
                  <a:gd name="connsiteX98" fmla="*/ 130334 w 490849"/>
                  <a:gd name="connsiteY98" fmla="*/ 96350 h 338948"/>
                  <a:gd name="connsiteX99" fmla="*/ 130807 w 490849"/>
                  <a:gd name="connsiteY99" fmla="*/ 96485 h 338948"/>
                  <a:gd name="connsiteX100" fmla="*/ 151493 w 490849"/>
                  <a:gd name="connsiteY100" fmla="*/ 87019 h 338948"/>
                  <a:gd name="connsiteX101" fmla="*/ 150952 w 490849"/>
                  <a:gd name="connsiteY101" fmla="*/ 85734 h 338948"/>
                  <a:gd name="connsiteX102" fmla="*/ 184144 w 490849"/>
                  <a:gd name="connsiteY102" fmla="*/ 72956 h 338948"/>
                  <a:gd name="connsiteX103" fmla="*/ 186713 w 490849"/>
                  <a:gd name="connsiteY103" fmla="*/ 72279 h 338948"/>
                  <a:gd name="connsiteX104" fmla="*/ 186240 w 490849"/>
                  <a:gd name="connsiteY104" fmla="*/ 71400 h 338948"/>
                  <a:gd name="connsiteX105" fmla="*/ 186240 w 490849"/>
                  <a:gd name="connsiteY105" fmla="*/ 70927 h 338948"/>
                  <a:gd name="connsiteX106" fmla="*/ 203951 w 490849"/>
                  <a:gd name="connsiteY106" fmla="*/ 63693 h 338948"/>
                  <a:gd name="connsiteX107" fmla="*/ 203951 w 490849"/>
                  <a:gd name="connsiteY107" fmla="*/ 63828 h 338948"/>
                  <a:gd name="connsiteX108" fmla="*/ 203951 w 490849"/>
                  <a:gd name="connsiteY108" fmla="*/ 64166 h 338948"/>
                  <a:gd name="connsiteX109" fmla="*/ 205439 w 490849"/>
                  <a:gd name="connsiteY109" fmla="*/ 63828 h 338948"/>
                  <a:gd name="connsiteX110" fmla="*/ 204965 w 490849"/>
                  <a:gd name="connsiteY110" fmla="*/ 63151 h 338948"/>
                  <a:gd name="connsiteX111" fmla="*/ 208345 w 490849"/>
                  <a:gd name="connsiteY111" fmla="*/ 61732 h 338948"/>
                  <a:gd name="connsiteX112" fmla="*/ 206250 w 490849"/>
                  <a:gd name="connsiteY112" fmla="*/ 55376 h 338948"/>
                  <a:gd name="connsiteX113" fmla="*/ 215241 w 490849"/>
                  <a:gd name="connsiteY113" fmla="*/ 52401 h 338948"/>
                  <a:gd name="connsiteX114" fmla="*/ 218756 w 490849"/>
                  <a:gd name="connsiteY114" fmla="*/ 51251 h 338948"/>
                  <a:gd name="connsiteX115" fmla="*/ 222068 w 490849"/>
                  <a:gd name="connsiteY115" fmla="*/ 50102 h 338948"/>
                  <a:gd name="connsiteX116" fmla="*/ 271349 w 490849"/>
                  <a:gd name="connsiteY116" fmla="*/ 0 h 338948"/>
                  <a:gd name="connsiteX117" fmla="*/ 273242 w 490849"/>
                  <a:gd name="connsiteY117" fmla="*/ 6356 h 338948"/>
                  <a:gd name="connsiteX118" fmla="*/ 263643 w 490849"/>
                  <a:gd name="connsiteY118" fmla="*/ 14064 h 338948"/>
                  <a:gd name="connsiteX119" fmla="*/ 246810 w 490849"/>
                  <a:gd name="connsiteY119" fmla="*/ 24138 h 338948"/>
                  <a:gd name="connsiteX120" fmla="*/ 210035 w 490849"/>
                  <a:gd name="connsiteY120" fmla="*/ 40095 h 338948"/>
                  <a:gd name="connsiteX121" fmla="*/ 212807 w 490849"/>
                  <a:gd name="connsiteY121" fmla="*/ 48614 h 338948"/>
                  <a:gd name="connsiteX122" fmla="*/ 207129 w 490849"/>
                  <a:gd name="connsiteY122" fmla="*/ 50373 h 338948"/>
                  <a:gd name="connsiteX123" fmla="*/ 205236 w 490849"/>
                  <a:gd name="connsiteY123" fmla="*/ 44558 h 338948"/>
                  <a:gd name="connsiteX124" fmla="*/ 203749 w 490849"/>
                  <a:gd name="connsiteY124" fmla="*/ 45031 h 338948"/>
                  <a:gd name="connsiteX125" fmla="*/ 202396 w 490849"/>
                  <a:gd name="connsiteY125" fmla="*/ 45369 h 338948"/>
                  <a:gd name="connsiteX126" fmla="*/ 197123 w 490849"/>
                  <a:gd name="connsiteY126" fmla="*/ 26708 h 338948"/>
                  <a:gd name="connsiteX127" fmla="*/ 216592 w 490849"/>
                  <a:gd name="connsiteY127" fmla="*/ 20420 h 338948"/>
                  <a:gd name="connsiteX128" fmla="*/ 220446 w 490849"/>
                  <a:gd name="connsiteY128" fmla="*/ 18932 h 338948"/>
                  <a:gd name="connsiteX129" fmla="*/ 232141 w 490849"/>
                  <a:gd name="connsiteY129" fmla="*/ 13253 h 338948"/>
                  <a:gd name="connsiteX130" fmla="*/ 238495 w 490849"/>
                  <a:gd name="connsiteY130" fmla="*/ 8993 h 338948"/>
                  <a:gd name="connsiteX131" fmla="*/ 251474 w 490849"/>
                  <a:gd name="connsiteY131" fmla="*/ 2299 h 338948"/>
                  <a:gd name="connsiteX132" fmla="*/ 259722 w 490849"/>
                  <a:gd name="connsiteY132" fmla="*/ 2164 h 338948"/>
                  <a:gd name="connsiteX133" fmla="*/ 263981 w 490849"/>
                  <a:gd name="connsiteY133" fmla="*/ 947 h 338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</a:cxnLst>
                <a:rect l="l" t="t" r="r" b="b"/>
                <a:pathLst>
                  <a:path w="490849" h="338948">
                    <a:moveTo>
                      <a:pt x="239644" y="44288"/>
                    </a:moveTo>
                    <a:lnTo>
                      <a:pt x="252353" y="81069"/>
                    </a:lnTo>
                    <a:lnTo>
                      <a:pt x="254043" y="85870"/>
                    </a:lnTo>
                    <a:lnTo>
                      <a:pt x="254517" y="85734"/>
                    </a:lnTo>
                    <a:lnTo>
                      <a:pt x="259384" y="84247"/>
                    </a:lnTo>
                    <a:lnTo>
                      <a:pt x="277906" y="78500"/>
                    </a:lnTo>
                    <a:lnTo>
                      <a:pt x="293793" y="75457"/>
                    </a:lnTo>
                    <a:lnTo>
                      <a:pt x="295551" y="75187"/>
                    </a:lnTo>
                    <a:lnTo>
                      <a:pt x="301432" y="87290"/>
                    </a:lnTo>
                    <a:lnTo>
                      <a:pt x="307178" y="92090"/>
                    </a:lnTo>
                    <a:lnTo>
                      <a:pt x="314884" y="93239"/>
                    </a:lnTo>
                    <a:lnTo>
                      <a:pt x="329148" y="87627"/>
                    </a:lnTo>
                    <a:lnTo>
                      <a:pt x="346048" y="79582"/>
                    </a:lnTo>
                    <a:lnTo>
                      <a:pt x="348549" y="84856"/>
                    </a:lnTo>
                    <a:lnTo>
                      <a:pt x="349023" y="85667"/>
                    </a:lnTo>
                    <a:lnTo>
                      <a:pt x="356526" y="75390"/>
                    </a:lnTo>
                    <a:lnTo>
                      <a:pt x="381877" y="73293"/>
                    </a:lnTo>
                    <a:lnTo>
                      <a:pt x="385121" y="80325"/>
                    </a:lnTo>
                    <a:lnTo>
                      <a:pt x="389313" y="89656"/>
                    </a:lnTo>
                    <a:lnTo>
                      <a:pt x="398168" y="91887"/>
                    </a:lnTo>
                    <a:lnTo>
                      <a:pt x="402360" y="92901"/>
                    </a:lnTo>
                    <a:lnTo>
                      <a:pt x="422099" y="97770"/>
                    </a:lnTo>
                    <a:lnTo>
                      <a:pt x="422099" y="99325"/>
                    </a:lnTo>
                    <a:lnTo>
                      <a:pt x="466310" y="112644"/>
                    </a:lnTo>
                    <a:lnTo>
                      <a:pt x="476045" y="119135"/>
                    </a:lnTo>
                    <a:lnTo>
                      <a:pt x="481723" y="125289"/>
                    </a:lnTo>
                    <a:lnTo>
                      <a:pt x="487672" y="137256"/>
                    </a:lnTo>
                    <a:lnTo>
                      <a:pt x="489430" y="146113"/>
                    </a:lnTo>
                    <a:lnTo>
                      <a:pt x="490849" y="162070"/>
                    </a:lnTo>
                    <a:lnTo>
                      <a:pt x="486658" y="170860"/>
                    </a:lnTo>
                    <a:lnTo>
                      <a:pt x="473205" y="183842"/>
                    </a:lnTo>
                    <a:lnTo>
                      <a:pt x="466648" y="186005"/>
                    </a:lnTo>
                    <a:lnTo>
                      <a:pt x="461443" y="186141"/>
                    </a:lnTo>
                    <a:lnTo>
                      <a:pt x="455697" y="184856"/>
                    </a:lnTo>
                    <a:lnTo>
                      <a:pt x="450356" y="184383"/>
                    </a:lnTo>
                    <a:lnTo>
                      <a:pt x="440825" y="181746"/>
                    </a:lnTo>
                    <a:lnTo>
                      <a:pt x="428927" y="177080"/>
                    </a:lnTo>
                    <a:lnTo>
                      <a:pt x="419801" y="167479"/>
                    </a:lnTo>
                    <a:lnTo>
                      <a:pt x="414054" y="164031"/>
                    </a:lnTo>
                    <a:lnTo>
                      <a:pt x="394924" y="162070"/>
                    </a:lnTo>
                    <a:lnTo>
                      <a:pt x="391138" y="157202"/>
                    </a:lnTo>
                    <a:lnTo>
                      <a:pt x="384513" y="154092"/>
                    </a:lnTo>
                    <a:lnTo>
                      <a:pt x="382215" y="149832"/>
                    </a:lnTo>
                    <a:lnTo>
                      <a:pt x="372886" y="140434"/>
                    </a:lnTo>
                    <a:lnTo>
                      <a:pt x="366261" y="146316"/>
                    </a:lnTo>
                    <a:lnTo>
                      <a:pt x="358892" y="138473"/>
                    </a:lnTo>
                    <a:lnTo>
                      <a:pt x="348076" y="138541"/>
                    </a:lnTo>
                    <a:lnTo>
                      <a:pt x="330094" y="157743"/>
                    </a:lnTo>
                    <a:lnTo>
                      <a:pt x="327796" y="161800"/>
                    </a:lnTo>
                    <a:lnTo>
                      <a:pt x="325768" y="165045"/>
                    </a:lnTo>
                    <a:lnTo>
                      <a:pt x="318535" y="172009"/>
                    </a:lnTo>
                    <a:lnTo>
                      <a:pt x="318535" y="176202"/>
                    </a:lnTo>
                    <a:lnTo>
                      <a:pt x="309408" y="178094"/>
                    </a:lnTo>
                    <a:lnTo>
                      <a:pt x="305488" y="188845"/>
                    </a:lnTo>
                    <a:lnTo>
                      <a:pt x="307786" y="193173"/>
                    </a:lnTo>
                    <a:lnTo>
                      <a:pt x="301837" y="206628"/>
                    </a:lnTo>
                    <a:lnTo>
                      <a:pt x="294469" y="222652"/>
                    </a:lnTo>
                    <a:lnTo>
                      <a:pt x="282639" y="223463"/>
                    </a:lnTo>
                    <a:lnTo>
                      <a:pt x="253300" y="234552"/>
                    </a:lnTo>
                    <a:lnTo>
                      <a:pt x="252827" y="266533"/>
                    </a:lnTo>
                    <a:lnTo>
                      <a:pt x="221798" y="281814"/>
                    </a:lnTo>
                    <a:lnTo>
                      <a:pt x="232005" y="304667"/>
                    </a:lnTo>
                    <a:lnTo>
                      <a:pt x="190634" y="338880"/>
                    </a:lnTo>
                    <a:lnTo>
                      <a:pt x="182995" y="338948"/>
                    </a:lnTo>
                    <a:lnTo>
                      <a:pt x="160349" y="287561"/>
                    </a:lnTo>
                    <a:lnTo>
                      <a:pt x="156428" y="289386"/>
                    </a:lnTo>
                    <a:lnTo>
                      <a:pt x="146152" y="267344"/>
                    </a:lnTo>
                    <a:lnTo>
                      <a:pt x="133308" y="269238"/>
                    </a:lnTo>
                    <a:lnTo>
                      <a:pt x="131145" y="271604"/>
                    </a:lnTo>
                    <a:lnTo>
                      <a:pt x="131145" y="271740"/>
                    </a:lnTo>
                    <a:lnTo>
                      <a:pt x="136959" y="285803"/>
                    </a:lnTo>
                    <a:lnTo>
                      <a:pt x="134728" y="287155"/>
                    </a:lnTo>
                    <a:lnTo>
                      <a:pt x="117422" y="298041"/>
                    </a:lnTo>
                    <a:lnTo>
                      <a:pt x="98088" y="310009"/>
                    </a:lnTo>
                    <a:lnTo>
                      <a:pt x="95790" y="300340"/>
                    </a:lnTo>
                    <a:lnTo>
                      <a:pt x="94776" y="301286"/>
                    </a:lnTo>
                    <a:lnTo>
                      <a:pt x="60097" y="263491"/>
                    </a:lnTo>
                    <a:lnTo>
                      <a:pt x="52120" y="265519"/>
                    </a:lnTo>
                    <a:lnTo>
                      <a:pt x="46644" y="270117"/>
                    </a:lnTo>
                    <a:lnTo>
                      <a:pt x="44683" y="268156"/>
                    </a:lnTo>
                    <a:lnTo>
                      <a:pt x="42588" y="269981"/>
                    </a:lnTo>
                    <a:lnTo>
                      <a:pt x="30149" y="256188"/>
                    </a:lnTo>
                    <a:lnTo>
                      <a:pt x="38532" y="239420"/>
                    </a:lnTo>
                    <a:lnTo>
                      <a:pt x="0" y="192631"/>
                    </a:lnTo>
                    <a:lnTo>
                      <a:pt x="743" y="187899"/>
                    </a:lnTo>
                    <a:lnTo>
                      <a:pt x="65775" y="139081"/>
                    </a:lnTo>
                    <a:lnTo>
                      <a:pt x="105660" y="119812"/>
                    </a:lnTo>
                    <a:lnTo>
                      <a:pt x="105119" y="112983"/>
                    </a:lnTo>
                    <a:lnTo>
                      <a:pt x="112690" y="105748"/>
                    </a:lnTo>
                    <a:lnTo>
                      <a:pt x="112690" y="105681"/>
                    </a:lnTo>
                    <a:lnTo>
                      <a:pt x="112690" y="105207"/>
                    </a:lnTo>
                    <a:lnTo>
                      <a:pt x="112217" y="104531"/>
                    </a:lnTo>
                    <a:lnTo>
                      <a:pt x="108769" y="96215"/>
                    </a:lnTo>
                    <a:lnTo>
                      <a:pt x="107485" y="93172"/>
                    </a:lnTo>
                    <a:lnTo>
                      <a:pt x="108296" y="93037"/>
                    </a:lnTo>
                    <a:lnTo>
                      <a:pt x="122898" y="86546"/>
                    </a:lnTo>
                    <a:lnTo>
                      <a:pt x="125332" y="94456"/>
                    </a:lnTo>
                    <a:lnTo>
                      <a:pt x="129455" y="96079"/>
                    </a:lnTo>
                    <a:lnTo>
                      <a:pt x="130334" y="96350"/>
                    </a:lnTo>
                    <a:lnTo>
                      <a:pt x="130807" y="96485"/>
                    </a:lnTo>
                    <a:lnTo>
                      <a:pt x="151493" y="87019"/>
                    </a:lnTo>
                    <a:lnTo>
                      <a:pt x="150952" y="85734"/>
                    </a:lnTo>
                    <a:lnTo>
                      <a:pt x="184144" y="72956"/>
                    </a:lnTo>
                    <a:lnTo>
                      <a:pt x="186713" y="72279"/>
                    </a:lnTo>
                    <a:lnTo>
                      <a:pt x="186240" y="71400"/>
                    </a:lnTo>
                    <a:lnTo>
                      <a:pt x="186240" y="70927"/>
                    </a:lnTo>
                    <a:lnTo>
                      <a:pt x="203951" y="63693"/>
                    </a:lnTo>
                    <a:lnTo>
                      <a:pt x="203951" y="63828"/>
                    </a:lnTo>
                    <a:lnTo>
                      <a:pt x="203951" y="64166"/>
                    </a:lnTo>
                    <a:lnTo>
                      <a:pt x="205439" y="63828"/>
                    </a:lnTo>
                    <a:lnTo>
                      <a:pt x="204965" y="63151"/>
                    </a:lnTo>
                    <a:lnTo>
                      <a:pt x="208345" y="61732"/>
                    </a:lnTo>
                    <a:lnTo>
                      <a:pt x="206250" y="55376"/>
                    </a:lnTo>
                    <a:lnTo>
                      <a:pt x="215241" y="52401"/>
                    </a:lnTo>
                    <a:lnTo>
                      <a:pt x="218756" y="51251"/>
                    </a:lnTo>
                    <a:lnTo>
                      <a:pt x="222068" y="50102"/>
                    </a:lnTo>
                    <a:close/>
                    <a:moveTo>
                      <a:pt x="271349" y="0"/>
                    </a:moveTo>
                    <a:lnTo>
                      <a:pt x="273242" y="6356"/>
                    </a:lnTo>
                    <a:lnTo>
                      <a:pt x="263643" y="14064"/>
                    </a:lnTo>
                    <a:lnTo>
                      <a:pt x="246810" y="24138"/>
                    </a:lnTo>
                    <a:lnTo>
                      <a:pt x="210035" y="40095"/>
                    </a:lnTo>
                    <a:lnTo>
                      <a:pt x="212807" y="48614"/>
                    </a:lnTo>
                    <a:lnTo>
                      <a:pt x="207129" y="50373"/>
                    </a:lnTo>
                    <a:lnTo>
                      <a:pt x="205236" y="44558"/>
                    </a:lnTo>
                    <a:lnTo>
                      <a:pt x="203749" y="45031"/>
                    </a:lnTo>
                    <a:lnTo>
                      <a:pt x="202396" y="45369"/>
                    </a:lnTo>
                    <a:lnTo>
                      <a:pt x="197123" y="26708"/>
                    </a:lnTo>
                    <a:lnTo>
                      <a:pt x="216592" y="20420"/>
                    </a:lnTo>
                    <a:lnTo>
                      <a:pt x="220446" y="18932"/>
                    </a:lnTo>
                    <a:lnTo>
                      <a:pt x="232141" y="13253"/>
                    </a:lnTo>
                    <a:lnTo>
                      <a:pt x="238495" y="8993"/>
                    </a:lnTo>
                    <a:lnTo>
                      <a:pt x="251474" y="2299"/>
                    </a:lnTo>
                    <a:lnTo>
                      <a:pt x="259722" y="2164"/>
                    </a:lnTo>
                    <a:lnTo>
                      <a:pt x="263981" y="947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178" name="Полилиния: фигура 214">
                <a:extLst>
                  <a:ext uri="{FF2B5EF4-FFF2-40B4-BE49-F238E27FC236}">
                    <a16:creationId xmlns:a16="http://schemas.microsoft.com/office/drawing/2014/main" id="{AFDDC1AB-1E3A-4B0F-A9EC-7902EB132348}"/>
                  </a:ext>
                </a:extLst>
              </p:cNvPr>
              <p:cNvSpPr/>
              <p:nvPr/>
            </p:nvSpPr>
            <p:spPr>
              <a:xfrm>
                <a:off x="7092173" y="3061387"/>
                <a:ext cx="70672" cy="46767"/>
              </a:xfrm>
              <a:custGeom>
                <a:avLst/>
                <a:gdLst>
                  <a:gd name="connsiteX0" fmla="*/ 74225 w 76118"/>
                  <a:gd name="connsiteY0" fmla="*/ 0 h 50371"/>
                  <a:gd name="connsiteX1" fmla="*/ 76118 w 76118"/>
                  <a:gd name="connsiteY1" fmla="*/ 6355 h 50371"/>
                  <a:gd name="connsiteX2" fmla="*/ 66519 w 76118"/>
                  <a:gd name="connsiteY2" fmla="*/ 14062 h 50371"/>
                  <a:gd name="connsiteX3" fmla="*/ 49686 w 76118"/>
                  <a:gd name="connsiteY3" fmla="*/ 24137 h 50371"/>
                  <a:gd name="connsiteX4" fmla="*/ 12911 w 76118"/>
                  <a:gd name="connsiteY4" fmla="*/ 40093 h 50371"/>
                  <a:gd name="connsiteX5" fmla="*/ 15683 w 76118"/>
                  <a:gd name="connsiteY5" fmla="*/ 48613 h 50371"/>
                  <a:gd name="connsiteX6" fmla="*/ 10004 w 76118"/>
                  <a:gd name="connsiteY6" fmla="*/ 50371 h 50371"/>
                  <a:gd name="connsiteX7" fmla="*/ 8111 w 76118"/>
                  <a:gd name="connsiteY7" fmla="*/ 44556 h 50371"/>
                  <a:gd name="connsiteX8" fmla="*/ 6624 w 76118"/>
                  <a:gd name="connsiteY8" fmla="*/ 45029 h 50371"/>
                  <a:gd name="connsiteX9" fmla="*/ 5272 w 76118"/>
                  <a:gd name="connsiteY9" fmla="*/ 45367 h 50371"/>
                  <a:gd name="connsiteX10" fmla="*/ 0 w 76118"/>
                  <a:gd name="connsiteY10" fmla="*/ 26706 h 50371"/>
                  <a:gd name="connsiteX11" fmla="*/ 19469 w 76118"/>
                  <a:gd name="connsiteY11" fmla="*/ 20418 h 50371"/>
                  <a:gd name="connsiteX12" fmla="*/ 23322 w 76118"/>
                  <a:gd name="connsiteY12" fmla="*/ 18930 h 50371"/>
                  <a:gd name="connsiteX13" fmla="*/ 35016 w 76118"/>
                  <a:gd name="connsiteY13" fmla="*/ 13251 h 50371"/>
                  <a:gd name="connsiteX14" fmla="*/ 41372 w 76118"/>
                  <a:gd name="connsiteY14" fmla="*/ 8991 h 50371"/>
                  <a:gd name="connsiteX15" fmla="*/ 54351 w 76118"/>
                  <a:gd name="connsiteY15" fmla="*/ 2298 h 50371"/>
                  <a:gd name="connsiteX16" fmla="*/ 62598 w 76118"/>
                  <a:gd name="connsiteY16" fmla="*/ 2163 h 50371"/>
                  <a:gd name="connsiteX17" fmla="*/ 66857 w 76118"/>
                  <a:gd name="connsiteY17" fmla="*/ 946 h 50371"/>
                  <a:gd name="connsiteX18" fmla="*/ 74225 w 76118"/>
                  <a:gd name="connsiteY18" fmla="*/ 0 h 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6118" h="50371">
                    <a:moveTo>
                      <a:pt x="74225" y="0"/>
                    </a:moveTo>
                    <a:lnTo>
                      <a:pt x="76118" y="6355"/>
                    </a:lnTo>
                    <a:lnTo>
                      <a:pt x="66519" y="14062"/>
                    </a:lnTo>
                    <a:lnTo>
                      <a:pt x="49686" y="24137"/>
                    </a:lnTo>
                    <a:lnTo>
                      <a:pt x="12911" y="40093"/>
                    </a:lnTo>
                    <a:lnTo>
                      <a:pt x="15683" y="48613"/>
                    </a:lnTo>
                    <a:lnTo>
                      <a:pt x="10004" y="50371"/>
                    </a:lnTo>
                    <a:lnTo>
                      <a:pt x="8111" y="44556"/>
                    </a:lnTo>
                    <a:lnTo>
                      <a:pt x="6624" y="45029"/>
                    </a:lnTo>
                    <a:lnTo>
                      <a:pt x="5272" y="45367"/>
                    </a:lnTo>
                    <a:lnTo>
                      <a:pt x="0" y="26706"/>
                    </a:lnTo>
                    <a:lnTo>
                      <a:pt x="19469" y="20418"/>
                    </a:lnTo>
                    <a:lnTo>
                      <a:pt x="23322" y="18930"/>
                    </a:lnTo>
                    <a:lnTo>
                      <a:pt x="35016" y="13251"/>
                    </a:lnTo>
                    <a:lnTo>
                      <a:pt x="41372" y="8991"/>
                    </a:lnTo>
                    <a:lnTo>
                      <a:pt x="54351" y="2298"/>
                    </a:lnTo>
                    <a:lnTo>
                      <a:pt x="62598" y="2163"/>
                    </a:lnTo>
                    <a:lnTo>
                      <a:pt x="66857" y="946"/>
                    </a:lnTo>
                    <a:lnTo>
                      <a:pt x="74225" y="0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grpSp>
            <p:nvGrpSpPr>
              <p:cNvPr id="179" name="Группа 178">
                <a:extLst>
                  <a:ext uri="{FF2B5EF4-FFF2-40B4-BE49-F238E27FC236}">
                    <a16:creationId xmlns:a16="http://schemas.microsoft.com/office/drawing/2014/main" id="{C9DDCE21-F9F4-46CF-9CC7-C27901D80635}"/>
                  </a:ext>
                </a:extLst>
              </p:cNvPr>
              <p:cNvGrpSpPr/>
              <p:nvPr/>
            </p:nvGrpSpPr>
            <p:grpSpPr>
              <a:xfrm>
                <a:off x="5283263" y="2269290"/>
                <a:ext cx="2663126" cy="3041420"/>
                <a:chOff x="5283263" y="2269290"/>
                <a:chExt cx="2663126" cy="3041420"/>
              </a:xfrm>
              <a:grpFill/>
            </p:grpSpPr>
            <p:sp>
              <p:nvSpPr>
                <p:cNvPr id="180" name="Полилиния: фигура 216">
                  <a:extLst>
                    <a:ext uri="{FF2B5EF4-FFF2-40B4-BE49-F238E27FC236}">
                      <a16:creationId xmlns:a16="http://schemas.microsoft.com/office/drawing/2014/main" id="{26F5B9FD-10B3-4CE6-89B4-369F8F9822B2}"/>
                    </a:ext>
                  </a:extLst>
                </p:cNvPr>
                <p:cNvSpPr/>
                <p:nvPr/>
              </p:nvSpPr>
              <p:spPr>
                <a:xfrm>
                  <a:off x="6058013" y="3381894"/>
                  <a:ext cx="510060" cy="631580"/>
                </a:xfrm>
                <a:custGeom>
                  <a:avLst/>
                  <a:gdLst>
                    <a:gd name="connsiteX0" fmla="*/ 59289 w 1193962"/>
                    <a:gd name="connsiteY0" fmla="*/ 63390 h 1478421"/>
                    <a:gd name="connsiteX1" fmla="*/ 241245 w 1193962"/>
                    <a:gd name="connsiteY1" fmla="*/ 26583 h 1478421"/>
                    <a:gd name="connsiteX2" fmla="*/ 1193962 w 1193962"/>
                    <a:gd name="connsiteY2" fmla="*/ 0 h 1478421"/>
                    <a:gd name="connsiteX3" fmla="*/ 1193962 w 1193962"/>
                    <a:gd name="connsiteY3" fmla="*/ 308771 h 1478421"/>
                    <a:gd name="connsiteX4" fmla="*/ 1077428 w 1193962"/>
                    <a:gd name="connsiteY4" fmla="*/ 306726 h 1478421"/>
                    <a:gd name="connsiteX5" fmla="*/ 1079475 w 1193962"/>
                    <a:gd name="connsiteY5" fmla="*/ 484628 h 1478421"/>
                    <a:gd name="connsiteX6" fmla="*/ 1118319 w 1193962"/>
                    <a:gd name="connsiteY6" fmla="*/ 484628 h 1478421"/>
                    <a:gd name="connsiteX7" fmla="*/ 1112185 w 1193962"/>
                    <a:gd name="connsiteY7" fmla="*/ 1194188 h 1478421"/>
                    <a:gd name="connsiteX8" fmla="*/ 797339 w 1193962"/>
                    <a:gd name="connsiteY8" fmla="*/ 1308700 h 1478421"/>
                    <a:gd name="connsiteX9" fmla="*/ 766671 w 1193962"/>
                    <a:gd name="connsiteY9" fmla="*/ 1265758 h 1478421"/>
                    <a:gd name="connsiteX10" fmla="*/ 674672 w 1193962"/>
                    <a:gd name="connsiteY10" fmla="*/ 1259624 h 1478421"/>
                    <a:gd name="connsiteX11" fmla="*/ 527470 w 1193962"/>
                    <a:gd name="connsiteY11" fmla="*/ 1349597 h 1478421"/>
                    <a:gd name="connsiteX12" fmla="*/ 198312 w 1193962"/>
                    <a:gd name="connsiteY12" fmla="*/ 1478422 h 1478421"/>
                    <a:gd name="connsiteX13" fmla="*/ 106311 w 1193962"/>
                    <a:gd name="connsiteY13" fmla="*/ 1302566 h 1478421"/>
                    <a:gd name="connsiteX14" fmla="*/ 87913 w 1193962"/>
                    <a:gd name="connsiteY14" fmla="*/ 1157382 h 1478421"/>
                    <a:gd name="connsiteX15" fmla="*/ 38846 w 1193962"/>
                    <a:gd name="connsiteY15" fmla="*/ 1145113 h 1478421"/>
                    <a:gd name="connsiteX16" fmla="*/ 0 w 1193962"/>
                    <a:gd name="connsiteY16" fmla="*/ 537794 h 1478421"/>
                    <a:gd name="connsiteX17" fmla="*/ 34758 w 1193962"/>
                    <a:gd name="connsiteY17" fmla="*/ 296502 h 1478421"/>
                    <a:gd name="connsiteX18" fmla="*/ 59289 w 1193962"/>
                    <a:gd name="connsiteY18" fmla="*/ 63390 h 1478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93962" h="1478421">
                      <a:moveTo>
                        <a:pt x="59289" y="63390"/>
                      </a:moveTo>
                      <a:lnTo>
                        <a:pt x="241245" y="26583"/>
                      </a:lnTo>
                      <a:lnTo>
                        <a:pt x="1193962" y="0"/>
                      </a:lnTo>
                      <a:lnTo>
                        <a:pt x="1193962" y="308771"/>
                      </a:lnTo>
                      <a:lnTo>
                        <a:pt x="1077428" y="306726"/>
                      </a:lnTo>
                      <a:lnTo>
                        <a:pt x="1079475" y="484628"/>
                      </a:lnTo>
                      <a:lnTo>
                        <a:pt x="1118319" y="484628"/>
                      </a:lnTo>
                      <a:lnTo>
                        <a:pt x="1112185" y="1194188"/>
                      </a:lnTo>
                      <a:lnTo>
                        <a:pt x="797339" y="1308700"/>
                      </a:lnTo>
                      <a:cubicBezTo>
                        <a:pt x="797339" y="1308700"/>
                        <a:pt x="775911" y="1274159"/>
                        <a:pt x="766671" y="1265758"/>
                      </a:cubicBezTo>
                      <a:cubicBezTo>
                        <a:pt x="756353" y="1256378"/>
                        <a:pt x="714256" y="1248846"/>
                        <a:pt x="674672" y="1259624"/>
                      </a:cubicBezTo>
                      <a:cubicBezTo>
                        <a:pt x="635090" y="1270401"/>
                        <a:pt x="598139" y="1314511"/>
                        <a:pt x="527470" y="1349597"/>
                      </a:cubicBezTo>
                      <a:cubicBezTo>
                        <a:pt x="456800" y="1384683"/>
                        <a:pt x="198312" y="1478422"/>
                        <a:pt x="198312" y="1478422"/>
                      </a:cubicBezTo>
                      <a:lnTo>
                        <a:pt x="106311" y="1302566"/>
                      </a:lnTo>
                      <a:lnTo>
                        <a:pt x="87913" y="1157382"/>
                      </a:lnTo>
                      <a:lnTo>
                        <a:pt x="38846" y="1145113"/>
                      </a:lnTo>
                      <a:lnTo>
                        <a:pt x="0" y="537794"/>
                      </a:lnTo>
                      <a:lnTo>
                        <a:pt x="34758" y="296502"/>
                      </a:lnTo>
                      <a:lnTo>
                        <a:pt x="59289" y="63390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Полилиния: фигура 217">
                  <a:extLst>
                    <a:ext uri="{FF2B5EF4-FFF2-40B4-BE49-F238E27FC236}">
                      <a16:creationId xmlns:a16="http://schemas.microsoft.com/office/drawing/2014/main" id="{0C9154E3-BF0C-400A-9E99-8690261FB45F}"/>
                    </a:ext>
                  </a:extLst>
                </p:cNvPr>
                <p:cNvSpPr/>
                <p:nvPr/>
              </p:nvSpPr>
              <p:spPr>
                <a:xfrm>
                  <a:off x="6306929" y="4002992"/>
                  <a:ext cx="471631" cy="388209"/>
                </a:xfrm>
                <a:custGeom>
                  <a:avLst/>
                  <a:gdLst>
                    <a:gd name="connsiteX0" fmla="*/ 216712 w 1104005"/>
                    <a:gd name="connsiteY0" fmla="*/ 331265 h 908729"/>
                    <a:gd name="connsiteX1" fmla="*/ 280093 w 1104005"/>
                    <a:gd name="connsiteY1" fmla="*/ 527570 h 908729"/>
                    <a:gd name="connsiteX2" fmla="*/ 186046 w 1104005"/>
                    <a:gd name="connsiteY2" fmla="*/ 513256 h 908729"/>
                    <a:gd name="connsiteX3" fmla="*/ 173780 w 1104005"/>
                    <a:gd name="connsiteY3" fmla="*/ 603229 h 908729"/>
                    <a:gd name="connsiteX4" fmla="*/ 141068 w 1104005"/>
                    <a:gd name="connsiteY4" fmla="*/ 599139 h 908729"/>
                    <a:gd name="connsiteX5" fmla="*/ 145158 w 1104005"/>
                    <a:gd name="connsiteY5" fmla="*/ 648216 h 908729"/>
                    <a:gd name="connsiteX6" fmla="*/ 112445 w 1104005"/>
                    <a:gd name="connsiteY6" fmla="*/ 644126 h 908729"/>
                    <a:gd name="connsiteX7" fmla="*/ 110403 w 1104005"/>
                    <a:gd name="connsiteY7" fmla="*/ 682978 h 908729"/>
                    <a:gd name="connsiteX8" fmla="*/ 83825 w 1104005"/>
                    <a:gd name="connsiteY8" fmla="*/ 676844 h 908729"/>
                    <a:gd name="connsiteX9" fmla="*/ 61335 w 1104005"/>
                    <a:gd name="connsiteY9" fmla="*/ 766817 h 908729"/>
                    <a:gd name="connsiteX10" fmla="*/ 0 w 1104005"/>
                    <a:gd name="connsiteY10" fmla="*/ 766817 h 908729"/>
                    <a:gd name="connsiteX11" fmla="*/ 29714 w 1104005"/>
                    <a:gd name="connsiteY11" fmla="*/ 908729 h 908729"/>
                    <a:gd name="connsiteX12" fmla="*/ 1081521 w 1104005"/>
                    <a:gd name="connsiteY12" fmla="*/ 525525 h 908729"/>
                    <a:gd name="connsiteX13" fmla="*/ 1061072 w 1104005"/>
                    <a:gd name="connsiteY13" fmla="*/ 451911 h 908729"/>
                    <a:gd name="connsiteX14" fmla="*/ 1104005 w 1104005"/>
                    <a:gd name="connsiteY14" fmla="*/ 380341 h 908729"/>
                    <a:gd name="connsiteX15" fmla="*/ 967031 w 1104005"/>
                    <a:gd name="connsiteY15" fmla="*/ 349669 h 908729"/>
                    <a:gd name="connsiteX16" fmla="*/ 1036540 w 1104005"/>
                    <a:gd name="connsiteY16" fmla="*/ 102243 h 908729"/>
                    <a:gd name="connsiteX17" fmla="*/ 674674 w 1104005"/>
                    <a:gd name="connsiteY17" fmla="*/ 0 h 908729"/>
                    <a:gd name="connsiteX18" fmla="*/ 664448 w 1104005"/>
                    <a:gd name="connsiteY18" fmla="*/ 47032 h 908729"/>
                    <a:gd name="connsiteX19" fmla="*/ 695116 w 1104005"/>
                    <a:gd name="connsiteY19" fmla="*/ 59301 h 908729"/>
                    <a:gd name="connsiteX20" fmla="*/ 680806 w 1104005"/>
                    <a:gd name="connsiteY20" fmla="*/ 124736 h 908729"/>
                    <a:gd name="connsiteX21" fmla="*/ 646048 w 1104005"/>
                    <a:gd name="connsiteY21" fmla="*/ 108377 h 908729"/>
                    <a:gd name="connsiteX22" fmla="*/ 615383 w 1104005"/>
                    <a:gd name="connsiteY22" fmla="*/ 247427 h 908729"/>
                    <a:gd name="connsiteX23" fmla="*/ 499121 w 1104005"/>
                    <a:gd name="connsiteY23" fmla="*/ 209801 h 908729"/>
                    <a:gd name="connsiteX24" fmla="*/ 216712 w 1104005"/>
                    <a:gd name="connsiteY24" fmla="*/ 331265 h 908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04005" h="908729">
                      <a:moveTo>
                        <a:pt x="216712" y="331265"/>
                      </a:moveTo>
                      <a:lnTo>
                        <a:pt x="280093" y="527570"/>
                      </a:lnTo>
                      <a:lnTo>
                        <a:pt x="186046" y="513256"/>
                      </a:lnTo>
                      <a:lnTo>
                        <a:pt x="173780" y="603229"/>
                      </a:lnTo>
                      <a:lnTo>
                        <a:pt x="141068" y="599139"/>
                      </a:lnTo>
                      <a:lnTo>
                        <a:pt x="145158" y="648216"/>
                      </a:lnTo>
                      <a:lnTo>
                        <a:pt x="112445" y="644126"/>
                      </a:lnTo>
                      <a:lnTo>
                        <a:pt x="110403" y="682978"/>
                      </a:lnTo>
                      <a:lnTo>
                        <a:pt x="83825" y="676844"/>
                      </a:lnTo>
                      <a:lnTo>
                        <a:pt x="61335" y="766817"/>
                      </a:lnTo>
                      <a:lnTo>
                        <a:pt x="0" y="766817"/>
                      </a:lnTo>
                      <a:lnTo>
                        <a:pt x="29714" y="908729"/>
                      </a:lnTo>
                      <a:lnTo>
                        <a:pt x="1081521" y="525525"/>
                      </a:lnTo>
                      <a:lnTo>
                        <a:pt x="1061072" y="451911"/>
                      </a:lnTo>
                      <a:lnTo>
                        <a:pt x="1104005" y="380341"/>
                      </a:lnTo>
                      <a:lnTo>
                        <a:pt x="967031" y="349669"/>
                      </a:lnTo>
                      <a:lnTo>
                        <a:pt x="1036540" y="102243"/>
                      </a:lnTo>
                      <a:lnTo>
                        <a:pt x="674674" y="0"/>
                      </a:lnTo>
                      <a:lnTo>
                        <a:pt x="664448" y="47032"/>
                      </a:lnTo>
                      <a:lnTo>
                        <a:pt x="695116" y="59301"/>
                      </a:lnTo>
                      <a:lnTo>
                        <a:pt x="680806" y="124736"/>
                      </a:lnTo>
                      <a:lnTo>
                        <a:pt x="646048" y="108377"/>
                      </a:lnTo>
                      <a:lnTo>
                        <a:pt x="615383" y="247427"/>
                      </a:lnTo>
                      <a:lnTo>
                        <a:pt x="499121" y="209801"/>
                      </a:lnTo>
                      <a:lnTo>
                        <a:pt x="216712" y="331265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Полилиния: фигура 218">
                  <a:extLst>
                    <a:ext uri="{FF2B5EF4-FFF2-40B4-BE49-F238E27FC236}">
                      <a16:creationId xmlns:a16="http://schemas.microsoft.com/office/drawing/2014/main" id="{6F769AF7-DBA6-4898-987A-C84D7F0E56F9}"/>
                    </a:ext>
                  </a:extLst>
                </p:cNvPr>
                <p:cNvSpPr/>
                <p:nvPr/>
              </p:nvSpPr>
              <p:spPr>
                <a:xfrm>
                  <a:off x="5854626" y="3890304"/>
                  <a:ext cx="750129" cy="513652"/>
                </a:xfrm>
                <a:custGeom>
                  <a:avLst/>
                  <a:gdLst>
                    <a:gd name="connsiteX0" fmla="*/ 0 w 1755922"/>
                    <a:gd name="connsiteY0" fmla="*/ 592874 h 1202368"/>
                    <a:gd name="connsiteX1" fmla="*/ 355471 w 1755922"/>
                    <a:gd name="connsiteY1" fmla="*/ 445776 h 1202368"/>
                    <a:gd name="connsiteX2" fmla="*/ 635560 w 1755922"/>
                    <a:gd name="connsiteY2" fmla="*/ 353758 h 1202368"/>
                    <a:gd name="connsiteX3" fmla="*/ 666227 w 1755922"/>
                    <a:gd name="connsiteY3" fmla="*/ 333310 h 1202368"/>
                    <a:gd name="connsiteX4" fmla="*/ 674405 w 1755922"/>
                    <a:gd name="connsiteY4" fmla="*/ 286279 h 1202368"/>
                    <a:gd name="connsiteX5" fmla="*/ 970854 w 1755922"/>
                    <a:gd name="connsiteY5" fmla="*/ 173812 h 1202368"/>
                    <a:gd name="connsiteX6" fmla="*/ 1134410 w 1755922"/>
                    <a:gd name="connsiteY6" fmla="*/ 77705 h 1202368"/>
                    <a:gd name="connsiteX7" fmla="*/ 1244809 w 1755922"/>
                    <a:gd name="connsiteY7" fmla="*/ 65436 h 1202368"/>
                    <a:gd name="connsiteX8" fmla="*/ 1269344 w 1755922"/>
                    <a:gd name="connsiteY8" fmla="*/ 120646 h 1202368"/>
                    <a:gd name="connsiteX9" fmla="*/ 1590324 w 1755922"/>
                    <a:gd name="connsiteY9" fmla="*/ 0 h 1202368"/>
                    <a:gd name="connsiteX10" fmla="*/ 1594412 w 1755922"/>
                    <a:gd name="connsiteY10" fmla="*/ 89973 h 1202368"/>
                    <a:gd name="connsiteX11" fmla="*/ 1559657 w 1755922"/>
                    <a:gd name="connsiteY11" fmla="*/ 194260 h 1202368"/>
                    <a:gd name="connsiteX12" fmla="*/ 1576013 w 1755922"/>
                    <a:gd name="connsiteY12" fmla="*/ 245382 h 1202368"/>
                    <a:gd name="connsiteX13" fmla="*/ 1620992 w 1755922"/>
                    <a:gd name="connsiteY13" fmla="*/ 237202 h 1202368"/>
                    <a:gd name="connsiteX14" fmla="*/ 1733437 w 1755922"/>
                    <a:gd name="connsiteY14" fmla="*/ 267875 h 1202368"/>
                    <a:gd name="connsiteX15" fmla="*/ 1723213 w 1755922"/>
                    <a:gd name="connsiteY15" fmla="*/ 318996 h 1202368"/>
                    <a:gd name="connsiteX16" fmla="*/ 1755923 w 1755922"/>
                    <a:gd name="connsiteY16" fmla="*/ 331265 h 1202368"/>
                    <a:gd name="connsiteX17" fmla="*/ 1741613 w 1755922"/>
                    <a:gd name="connsiteY17" fmla="*/ 392611 h 1202368"/>
                    <a:gd name="connsiteX18" fmla="*/ 1704811 w 1755922"/>
                    <a:gd name="connsiteY18" fmla="*/ 378296 h 1202368"/>
                    <a:gd name="connsiteX19" fmla="*/ 1672104 w 1755922"/>
                    <a:gd name="connsiteY19" fmla="*/ 515301 h 1202368"/>
                    <a:gd name="connsiteX20" fmla="*/ 1580101 w 1755922"/>
                    <a:gd name="connsiteY20" fmla="*/ 492807 h 1202368"/>
                    <a:gd name="connsiteX21" fmla="*/ 1273432 w 1755922"/>
                    <a:gd name="connsiteY21" fmla="*/ 593005 h 1202368"/>
                    <a:gd name="connsiteX22" fmla="*/ 1336810 w 1755922"/>
                    <a:gd name="connsiteY22" fmla="*/ 791354 h 1202368"/>
                    <a:gd name="connsiteX23" fmla="*/ 1246855 w 1755922"/>
                    <a:gd name="connsiteY23" fmla="*/ 779086 h 1202368"/>
                    <a:gd name="connsiteX24" fmla="*/ 1224365 w 1755922"/>
                    <a:gd name="connsiteY24" fmla="*/ 867014 h 1202368"/>
                    <a:gd name="connsiteX25" fmla="*/ 1201875 w 1755922"/>
                    <a:gd name="connsiteY25" fmla="*/ 864969 h 1202368"/>
                    <a:gd name="connsiteX26" fmla="*/ 1199829 w 1755922"/>
                    <a:gd name="connsiteY26" fmla="*/ 912001 h 1202368"/>
                    <a:gd name="connsiteX27" fmla="*/ 1171207 w 1755922"/>
                    <a:gd name="connsiteY27" fmla="*/ 914046 h 1202368"/>
                    <a:gd name="connsiteX28" fmla="*/ 1167120 w 1755922"/>
                    <a:gd name="connsiteY28" fmla="*/ 942673 h 1202368"/>
                    <a:gd name="connsiteX29" fmla="*/ 1140540 w 1755922"/>
                    <a:gd name="connsiteY29" fmla="*/ 942673 h 1202368"/>
                    <a:gd name="connsiteX30" fmla="*/ 1120098 w 1755922"/>
                    <a:gd name="connsiteY30" fmla="*/ 1028557 h 1202368"/>
                    <a:gd name="connsiteX31" fmla="*/ 1056721 w 1755922"/>
                    <a:gd name="connsiteY31" fmla="*/ 1030602 h 1202368"/>
                    <a:gd name="connsiteX32" fmla="*/ 1093518 w 1755922"/>
                    <a:gd name="connsiteY32" fmla="*/ 1153293 h 1202368"/>
                    <a:gd name="connsiteX33" fmla="*/ 952452 w 1755922"/>
                    <a:gd name="connsiteY33" fmla="*/ 1202368 h 1202368"/>
                    <a:gd name="connsiteX34" fmla="*/ 849276 w 1755922"/>
                    <a:gd name="connsiteY34" fmla="*/ 1124528 h 1202368"/>
                    <a:gd name="connsiteX35" fmla="*/ 671259 w 1755922"/>
                    <a:gd name="connsiteY35" fmla="*/ 1078782 h 1202368"/>
                    <a:gd name="connsiteX36" fmla="*/ 583346 w 1755922"/>
                    <a:gd name="connsiteY36" fmla="*/ 1039930 h 1202368"/>
                    <a:gd name="connsiteX37" fmla="*/ 381474 w 1755922"/>
                    <a:gd name="connsiteY37" fmla="*/ 828898 h 1202368"/>
                    <a:gd name="connsiteX38" fmla="*/ 186146 w 1755922"/>
                    <a:gd name="connsiteY38" fmla="*/ 722404 h 1202368"/>
                    <a:gd name="connsiteX39" fmla="*/ 89862 w 1755922"/>
                    <a:gd name="connsiteY39" fmla="*/ 688620 h 1202368"/>
                    <a:gd name="connsiteX40" fmla="*/ 16772 w 1755922"/>
                    <a:gd name="connsiteY40" fmla="*/ 616581 h 1202368"/>
                    <a:gd name="connsiteX41" fmla="*/ 0 w 1755922"/>
                    <a:gd name="connsiteY41" fmla="*/ 592874 h 1202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755922" h="1202368">
                      <a:moveTo>
                        <a:pt x="0" y="592874"/>
                      </a:moveTo>
                      <a:lnTo>
                        <a:pt x="355471" y="445776"/>
                      </a:lnTo>
                      <a:cubicBezTo>
                        <a:pt x="355471" y="445776"/>
                        <a:pt x="590822" y="375523"/>
                        <a:pt x="635560" y="353758"/>
                      </a:cubicBezTo>
                      <a:cubicBezTo>
                        <a:pt x="680299" y="331994"/>
                        <a:pt x="659301" y="343942"/>
                        <a:pt x="666227" y="333310"/>
                      </a:cubicBezTo>
                      <a:cubicBezTo>
                        <a:pt x="673156" y="322678"/>
                        <a:pt x="674405" y="286279"/>
                        <a:pt x="674405" y="286279"/>
                      </a:cubicBezTo>
                      <a:cubicBezTo>
                        <a:pt x="674405" y="286279"/>
                        <a:pt x="902306" y="206666"/>
                        <a:pt x="970854" y="173812"/>
                      </a:cubicBezTo>
                      <a:cubicBezTo>
                        <a:pt x="1039402" y="140959"/>
                        <a:pt x="1091596" y="91939"/>
                        <a:pt x="1134410" y="77705"/>
                      </a:cubicBezTo>
                      <a:cubicBezTo>
                        <a:pt x="1177222" y="63471"/>
                        <a:pt x="1244809" y="65436"/>
                        <a:pt x="1244809" y="65436"/>
                      </a:cubicBezTo>
                      <a:lnTo>
                        <a:pt x="1269344" y="120646"/>
                      </a:lnTo>
                      <a:lnTo>
                        <a:pt x="1590324" y="0"/>
                      </a:lnTo>
                      <a:lnTo>
                        <a:pt x="1594412" y="89973"/>
                      </a:lnTo>
                      <a:lnTo>
                        <a:pt x="1559657" y="194260"/>
                      </a:lnTo>
                      <a:lnTo>
                        <a:pt x="1576013" y="245382"/>
                      </a:lnTo>
                      <a:lnTo>
                        <a:pt x="1620992" y="237202"/>
                      </a:lnTo>
                      <a:lnTo>
                        <a:pt x="1733437" y="267875"/>
                      </a:lnTo>
                      <a:lnTo>
                        <a:pt x="1723213" y="318996"/>
                      </a:lnTo>
                      <a:lnTo>
                        <a:pt x="1755923" y="331265"/>
                      </a:lnTo>
                      <a:lnTo>
                        <a:pt x="1741613" y="392611"/>
                      </a:lnTo>
                      <a:lnTo>
                        <a:pt x="1704811" y="378296"/>
                      </a:lnTo>
                      <a:lnTo>
                        <a:pt x="1672104" y="515301"/>
                      </a:lnTo>
                      <a:lnTo>
                        <a:pt x="1580101" y="492807"/>
                      </a:lnTo>
                      <a:lnTo>
                        <a:pt x="1273432" y="593005"/>
                      </a:lnTo>
                      <a:lnTo>
                        <a:pt x="1336810" y="791354"/>
                      </a:lnTo>
                      <a:lnTo>
                        <a:pt x="1246855" y="779086"/>
                      </a:lnTo>
                      <a:lnTo>
                        <a:pt x="1224365" y="867014"/>
                      </a:lnTo>
                      <a:lnTo>
                        <a:pt x="1201875" y="864969"/>
                      </a:lnTo>
                      <a:lnTo>
                        <a:pt x="1199829" y="912001"/>
                      </a:lnTo>
                      <a:lnTo>
                        <a:pt x="1171207" y="914046"/>
                      </a:lnTo>
                      <a:lnTo>
                        <a:pt x="1167120" y="942673"/>
                      </a:lnTo>
                      <a:lnTo>
                        <a:pt x="1140540" y="942673"/>
                      </a:lnTo>
                      <a:lnTo>
                        <a:pt x="1120098" y="1028557"/>
                      </a:lnTo>
                      <a:lnTo>
                        <a:pt x="1056721" y="1030602"/>
                      </a:lnTo>
                      <a:lnTo>
                        <a:pt x="1093518" y="1153293"/>
                      </a:lnTo>
                      <a:lnTo>
                        <a:pt x="952452" y="1202368"/>
                      </a:lnTo>
                      <a:cubicBezTo>
                        <a:pt x="952452" y="1202368"/>
                        <a:pt x="892555" y="1148063"/>
                        <a:pt x="849276" y="1124528"/>
                      </a:cubicBezTo>
                      <a:cubicBezTo>
                        <a:pt x="805994" y="1100994"/>
                        <a:pt x="712705" y="1092712"/>
                        <a:pt x="671259" y="1078782"/>
                      </a:cubicBezTo>
                      <a:cubicBezTo>
                        <a:pt x="629813" y="1064851"/>
                        <a:pt x="628705" y="1071371"/>
                        <a:pt x="583346" y="1039930"/>
                      </a:cubicBezTo>
                      <a:cubicBezTo>
                        <a:pt x="537988" y="1008488"/>
                        <a:pt x="441481" y="875425"/>
                        <a:pt x="381474" y="828898"/>
                      </a:cubicBezTo>
                      <a:cubicBezTo>
                        <a:pt x="321466" y="782369"/>
                        <a:pt x="233539" y="744572"/>
                        <a:pt x="186146" y="722404"/>
                      </a:cubicBezTo>
                      <a:cubicBezTo>
                        <a:pt x="138754" y="700238"/>
                        <a:pt x="111070" y="703242"/>
                        <a:pt x="89862" y="688620"/>
                      </a:cubicBezTo>
                      <a:cubicBezTo>
                        <a:pt x="68656" y="673998"/>
                        <a:pt x="34941" y="638525"/>
                        <a:pt x="16772" y="616581"/>
                      </a:cubicBezTo>
                      <a:cubicBezTo>
                        <a:pt x="2025" y="598629"/>
                        <a:pt x="0" y="592874"/>
                        <a:pt x="0" y="592874"/>
                      </a:cubicBez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Полилиния: фигура 219">
                  <a:extLst>
                    <a:ext uri="{FF2B5EF4-FFF2-40B4-BE49-F238E27FC236}">
                      <a16:creationId xmlns:a16="http://schemas.microsoft.com/office/drawing/2014/main" id="{3A78ADB8-41FF-411C-8491-47150E016363}"/>
                    </a:ext>
                  </a:extLst>
                </p:cNvPr>
                <p:cNvSpPr/>
                <p:nvPr/>
              </p:nvSpPr>
              <p:spPr>
                <a:xfrm>
                  <a:off x="7412548" y="4609419"/>
                  <a:ext cx="533841" cy="701291"/>
                </a:xfrm>
                <a:custGeom>
                  <a:avLst/>
                  <a:gdLst>
                    <a:gd name="connsiteX0" fmla="*/ 121033 w 1249629"/>
                    <a:gd name="connsiteY0" fmla="*/ 1358200 h 1641601"/>
                    <a:gd name="connsiteX1" fmla="*/ 236683 w 1249629"/>
                    <a:gd name="connsiteY1" fmla="*/ 1395794 h 1641601"/>
                    <a:gd name="connsiteX2" fmla="*/ 262702 w 1249629"/>
                    <a:gd name="connsiteY2" fmla="*/ 1560630 h 1641601"/>
                    <a:gd name="connsiteX3" fmla="*/ 866987 w 1249629"/>
                    <a:gd name="connsiteY3" fmla="*/ 1577981 h 1641601"/>
                    <a:gd name="connsiteX4" fmla="*/ 913247 w 1249629"/>
                    <a:gd name="connsiteY4" fmla="*/ 1606899 h 1641601"/>
                    <a:gd name="connsiteX5" fmla="*/ 1182137 w 1249629"/>
                    <a:gd name="connsiteY5" fmla="*/ 1641601 h 1641601"/>
                    <a:gd name="connsiteX6" fmla="*/ 1159005 w 1249629"/>
                    <a:gd name="connsiteY6" fmla="*/ 1589548 h 1641601"/>
                    <a:gd name="connsiteX7" fmla="*/ 1109853 w 1249629"/>
                    <a:gd name="connsiteY7" fmla="*/ 1572197 h 1641601"/>
                    <a:gd name="connsiteX8" fmla="*/ 1118530 w 1249629"/>
                    <a:gd name="connsiteY8" fmla="*/ 1485442 h 1641601"/>
                    <a:gd name="connsiteX9" fmla="*/ 1164789 w 1249629"/>
                    <a:gd name="connsiteY9" fmla="*/ 1413145 h 1641601"/>
                    <a:gd name="connsiteX10" fmla="*/ 1118530 w 1249629"/>
                    <a:gd name="connsiteY10" fmla="*/ 1314823 h 1641601"/>
                    <a:gd name="connsiteX11" fmla="*/ 1144549 w 1249629"/>
                    <a:gd name="connsiteY11" fmla="*/ 1164447 h 1641601"/>
                    <a:gd name="connsiteX12" fmla="*/ 1028896 w 1249629"/>
                    <a:gd name="connsiteY12" fmla="*/ 1051665 h 1641601"/>
                    <a:gd name="connsiteX13" fmla="*/ 762900 w 1249629"/>
                    <a:gd name="connsiteY13" fmla="*/ 909965 h 1641601"/>
                    <a:gd name="connsiteX14" fmla="*/ 875736 w 1249629"/>
                    <a:gd name="connsiteY14" fmla="*/ 863016 h 1641601"/>
                    <a:gd name="connsiteX15" fmla="*/ 979677 w 1249629"/>
                    <a:gd name="connsiteY15" fmla="*/ 839325 h 1641601"/>
                    <a:gd name="connsiteX16" fmla="*/ 1126128 w 1249629"/>
                    <a:gd name="connsiteY16" fmla="*/ 733275 h 1641601"/>
                    <a:gd name="connsiteX17" fmla="*/ 1112086 w 1249629"/>
                    <a:gd name="connsiteY17" fmla="*/ 683879 h 1641601"/>
                    <a:gd name="connsiteX18" fmla="*/ 1054503 w 1249629"/>
                    <a:gd name="connsiteY18" fmla="*/ 635970 h 1641601"/>
                    <a:gd name="connsiteX19" fmla="*/ 931097 w 1249629"/>
                    <a:gd name="connsiteY19" fmla="*/ 616277 h 1641601"/>
                    <a:gd name="connsiteX20" fmla="*/ 856758 w 1249629"/>
                    <a:gd name="connsiteY20" fmla="*/ 487916 h 1641601"/>
                    <a:gd name="connsiteX21" fmla="*/ 946968 w 1249629"/>
                    <a:gd name="connsiteY21" fmla="*/ 500627 h 1641601"/>
                    <a:gd name="connsiteX22" fmla="*/ 1098297 w 1249629"/>
                    <a:gd name="connsiteY22" fmla="*/ 522742 h 1641601"/>
                    <a:gd name="connsiteX23" fmla="*/ 1249629 w 1249629"/>
                    <a:gd name="connsiteY23" fmla="*/ 521345 h 1641601"/>
                    <a:gd name="connsiteX24" fmla="*/ 1206147 w 1249629"/>
                    <a:gd name="connsiteY24" fmla="*/ 464031 h 1641601"/>
                    <a:gd name="connsiteX25" fmla="*/ 1143860 w 1249629"/>
                    <a:gd name="connsiteY25" fmla="*/ 378505 h 1641601"/>
                    <a:gd name="connsiteX26" fmla="*/ 1246126 w 1249629"/>
                    <a:gd name="connsiteY26" fmla="*/ 316490 h 1641601"/>
                    <a:gd name="connsiteX27" fmla="*/ 1179138 w 1249629"/>
                    <a:gd name="connsiteY27" fmla="*/ 287391 h 1641601"/>
                    <a:gd name="connsiteX28" fmla="*/ 1079239 w 1249629"/>
                    <a:gd name="connsiteY28" fmla="*/ 258293 h 1641601"/>
                    <a:gd name="connsiteX29" fmla="*/ 1027587 w 1249629"/>
                    <a:gd name="connsiteY29" fmla="*/ 166574 h 1641601"/>
                    <a:gd name="connsiteX30" fmla="*/ 831853 w 1249629"/>
                    <a:gd name="connsiteY30" fmla="*/ 175268 h 1641601"/>
                    <a:gd name="connsiteX31" fmla="*/ 822364 w 1249629"/>
                    <a:gd name="connsiteY31" fmla="*/ 74334 h 1641601"/>
                    <a:gd name="connsiteX32" fmla="*/ 766333 w 1249629"/>
                    <a:gd name="connsiteY32" fmla="*/ 0 h 1641601"/>
                    <a:gd name="connsiteX33" fmla="*/ 689450 w 1249629"/>
                    <a:gd name="connsiteY33" fmla="*/ 65274 h 1641601"/>
                    <a:gd name="connsiteX34" fmla="*/ 615889 w 1249629"/>
                    <a:gd name="connsiteY34" fmla="*/ 153825 h 1641601"/>
                    <a:gd name="connsiteX35" fmla="*/ 459219 w 1249629"/>
                    <a:gd name="connsiteY35" fmla="*/ 139297 h 1641601"/>
                    <a:gd name="connsiteX36" fmla="*/ 417243 w 1249629"/>
                    <a:gd name="connsiteY36" fmla="*/ 199584 h 1641601"/>
                    <a:gd name="connsiteX37" fmla="*/ 321698 w 1249629"/>
                    <a:gd name="connsiteY37" fmla="*/ 251086 h 1641601"/>
                    <a:gd name="connsiteX38" fmla="*/ 254789 w 1249629"/>
                    <a:gd name="connsiteY38" fmla="*/ 386187 h 1641601"/>
                    <a:gd name="connsiteX39" fmla="*/ 204875 w 1249629"/>
                    <a:gd name="connsiteY39" fmla="*/ 466897 h 1641601"/>
                    <a:gd name="connsiteX40" fmla="*/ 0 w 1249629"/>
                    <a:gd name="connsiteY40" fmla="*/ 475646 h 1641601"/>
                    <a:gd name="connsiteX41" fmla="*/ 66193 w 1249629"/>
                    <a:gd name="connsiteY41" fmla="*/ 701676 h 1641601"/>
                    <a:gd name="connsiteX42" fmla="*/ 208847 w 1249629"/>
                    <a:gd name="connsiteY42" fmla="*/ 693291 h 1641601"/>
                    <a:gd name="connsiteX43" fmla="*/ 254741 w 1249629"/>
                    <a:gd name="connsiteY43" fmla="*/ 783071 h 1641601"/>
                    <a:gd name="connsiteX44" fmla="*/ 252430 w 1249629"/>
                    <a:gd name="connsiteY44" fmla="*/ 892800 h 1641601"/>
                    <a:gd name="connsiteX45" fmla="*/ 345170 w 1249629"/>
                    <a:gd name="connsiteY45" fmla="*/ 884318 h 1641601"/>
                    <a:gd name="connsiteX46" fmla="*/ 424615 w 1249629"/>
                    <a:gd name="connsiteY46" fmla="*/ 849235 h 1641601"/>
                    <a:gd name="connsiteX47" fmla="*/ 391004 w 1249629"/>
                    <a:gd name="connsiteY47" fmla="*/ 948642 h 1641601"/>
                    <a:gd name="connsiteX48" fmla="*/ 337879 w 1249629"/>
                    <a:gd name="connsiteY48" fmla="*/ 1063232 h 1641601"/>
                    <a:gd name="connsiteX49" fmla="*/ 225118 w 1249629"/>
                    <a:gd name="connsiteY49" fmla="*/ 1100825 h 1641601"/>
                    <a:gd name="connsiteX50" fmla="*/ 204875 w 1249629"/>
                    <a:gd name="connsiteY50" fmla="*/ 1184689 h 1641601"/>
                    <a:gd name="connsiteX51" fmla="*/ 126813 w 1249629"/>
                    <a:gd name="connsiteY51" fmla="*/ 1288795 h 1641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1249629" h="1641601">
                      <a:moveTo>
                        <a:pt x="121033" y="1358200"/>
                      </a:moveTo>
                      <a:lnTo>
                        <a:pt x="236683" y="1395794"/>
                      </a:lnTo>
                      <a:lnTo>
                        <a:pt x="262702" y="1560630"/>
                      </a:lnTo>
                      <a:lnTo>
                        <a:pt x="866987" y="1577981"/>
                      </a:lnTo>
                      <a:lnTo>
                        <a:pt x="913247" y="1606899"/>
                      </a:lnTo>
                      <a:lnTo>
                        <a:pt x="1182137" y="1641601"/>
                      </a:lnTo>
                      <a:lnTo>
                        <a:pt x="1159005" y="1589548"/>
                      </a:lnTo>
                      <a:lnTo>
                        <a:pt x="1109853" y="1572197"/>
                      </a:lnTo>
                      <a:lnTo>
                        <a:pt x="1118530" y="1485442"/>
                      </a:lnTo>
                      <a:lnTo>
                        <a:pt x="1164789" y="1413145"/>
                      </a:lnTo>
                      <a:lnTo>
                        <a:pt x="1118530" y="1314823"/>
                      </a:lnTo>
                      <a:lnTo>
                        <a:pt x="1144549" y="1164447"/>
                      </a:lnTo>
                      <a:lnTo>
                        <a:pt x="1028896" y="1051665"/>
                      </a:lnTo>
                      <a:lnTo>
                        <a:pt x="762900" y="909965"/>
                      </a:lnTo>
                      <a:lnTo>
                        <a:pt x="875736" y="863016"/>
                      </a:lnTo>
                      <a:lnTo>
                        <a:pt x="979677" y="839325"/>
                      </a:lnTo>
                      <a:cubicBezTo>
                        <a:pt x="1306065" y="831833"/>
                        <a:pt x="1095313" y="756183"/>
                        <a:pt x="1126128" y="733275"/>
                      </a:cubicBezTo>
                      <a:lnTo>
                        <a:pt x="1112086" y="683879"/>
                      </a:lnTo>
                      <a:lnTo>
                        <a:pt x="1054503" y="635970"/>
                      </a:lnTo>
                      <a:lnTo>
                        <a:pt x="931097" y="616277"/>
                      </a:lnTo>
                      <a:lnTo>
                        <a:pt x="856758" y="487916"/>
                      </a:lnTo>
                      <a:lnTo>
                        <a:pt x="946968" y="500627"/>
                      </a:lnTo>
                      <a:lnTo>
                        <a:pt x="1098297" y="522742"/>
                      </a:lnTo>
                      <a:lnTo>
                        <a:pt x="1249629" y="521345"/>
                      </a:lnTo>
                      <a:lnTo>
                        <a:pt x="1206147" y="464031"/>
                      </a:lnTo>
                      <a:lnTo>
                        <a:pt x="1143860" y="378505"/>
                      </a:lnTo>
                      <a:lnTo>
                        <a:pt x="1246126" y="316490"/>
                      </a:lnTo>
                      <a:lnTo>
                        <a:pt x="1179138" y="287391"/>
                      </a:lnTo>
                      <a:lnTo>
                        <a:pt x="1079239" y="258293"/>
                      </a:lnTo>
                      <a:lnTo>
                        <a:pt x="1027587" y="166574"/>
                      </a:lnTo>
                      <a:lnTo>
                        <a:pt x="831853" y="175268"/>
                      </a:lnTo>
                      <a:lnTo>
                        <a:pt x="822364" y="74334"/>
                      </a:lnTo>
                      <a:lnTo>
                        <a:pt x="766333" y="0"/>
                      </a:lnTo>
                      <a:lnTo>
                        <a:pt x="689450" y="65274"/>
                      </a:lnTo>
                      <a:lnTo>
                        <a:pt x="615889" y="153825"/>
                      </a:lnTo>
                      <a:lnTo>
                        <a:pt x="459219" y="139297"/>
                      </a:lnTo>
                      <a:lnTo>
                        <a:pt x="417243" y="199584"/>
                      </a:lnTo>
                      <a:lnTo>
                        <a:pt x="321698" y="251086"/>
                      </a:lnTo>
                      <a:lnTo>
                        <a:pt x="254789" y="386187"/>
                      </a:lnTo>
                      <a:lnTo>
                        <a:pt x="204875" y="466897"/>
                      </a:lnTo>
                      <a:lnTo>
                        <a:pt x="0" y="475646"/>
                      </a:lnTo>
                      <a:lnTo>
                        <a:pt x="66193" y="701676"/>
                      </a:lnTo>
                      <a:lnTo>
                        <a:pt x="208847" y="693291"/>
                      </a:lnTo>
                      <a:lnTo>
                        <a:pt x="254741" y="783071"/>
                      </a:lnTo>
                      <a:lnTo>
                        <a:pt x="252430" y="892800"/>
                      </a:lnTo>
                      <a:lnTo>
                        <a:pt x="345170" y="884318"/>
                      </a:lnTo>
                      <a:lnTo>
                        <a:pt x="424615" y="849235"/>
                      </a:lnTo>
                      <a:cubicBezTo>
                        <a:pt x="424615" y="849235"/>
                        <a:pt x="409437" y="897674"/>
                        <a:pt x="391004" y="948642"/>
                      </a:cubicBezTo>
                      <a:cubicBezTo>
                        <a:pt x="372573" y="999611"/>
                        <a:pt x="350890" y="1053110"/>
                        <a:pt x="337879" y="1063232"/>
                      </a:cubicBezTo>
                      <a:cubicBezTo>
                        <a:pt x="324867" y="1073353"/>
                        <a:pt x="233791" y="1106609"/>
                        <a:pt x="225118" y="1100825"/>
                      </a:cubicBezTo>
                      <a:cubicBezTo>
                        <a:pt x="216441" y="1095041"/>
                        <a:pt x="204875" y="1184689"/>
                        <a:pt x="204875" y="1184689"/>
                      </a:cubicBezTo>
                      <a:lnTo>
                        <a:pt x="126813" y="1288795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Полилиния: фигура 220">
                  <a:extLst>
                    <a:ext uri="{FF2B5EF4-FFF2-40B4-BE49-F238E27FC236}">
                      <a16:creationId xmlns:a16="http://schemas.microsoft.com/office/drawing/2014/main" id="{1AA845CC-4FDB-4F60-9413-32EA2B57D642}"/>
                    </a:ext>
                  </a:extLst>
                </p:cNvPr>
                <p:cNvSpPr/>
                <p:nvPr/>
              </p:nvSpPr>
              <p:spPr>
                <a:xfrm>
                  <a:off x="6839153" y="4452211"/>
                  <a:ext cx="900766" cy="528448"/>
                </a:xfrm>
                <a:custGeom>
                  <a:avLst/>
                  <a:gdLst>
                    <a:gd name="connsiteX0" fmla="*/ 485496 w 2108537"/>
                    <a:gd name="connsiteY0" fmla="*/ 42533 h 1237004"/>
                    <a:gd name="connsiteX1" fmla="*/ 453600 w 2108537"/>
                    <a:gd name="connsiteY1" fmla="*/ 152411 h 1237004"/>
                    <a:gd name="connsiteX2" fmla="*/ 478404 w 2108537"/>
                    <a:gd name="connsiteY2" fmla="*/ 205576 h 1237004"/>
                    <a:gd name="connsiteX3" fmla="*/ 648506 w 2108537"/>
                    <a:gd name="connsiteY3" fmla="*/ 301276 h 1237004"/>
                    <a:gd name="connsiteX4" fmla="*/ 818608 w 2108537"/>
                    <a:gd name="connsiteY4" fmla="*/ 283554 h 1237004"/>
                    <a:gd name="connsiteX5" fmla="*/ 811521 w 2108537"/>
                    <a:gd name="connsiteY5" fmla="*/ 308365 h 1237004"/>
                    <a:gd name="connsiteX6" fmla="*/ 829238 w 2108537"/>
                    <a:gd name="connsiteY6" fmla="*/ 389886 h 1237004"/>
                    <a:gd name="connsiteX7" fmla="*/ 878853 w 2108537"/>
                    <a:gd name="connsiteY7" fmla="*/ 404065 h 1237004"/>
                    <a:gd name="connsiteX8" fmla="*/ 992253 w 2108537"/>
                    <a:gd name="connsiteY8" fmla="*/ 368620 h 1237004"/>
                    <a:gd name="connsiteX9" fmla="*/ 981619 w 2108537"/>
                    <a:gd name="connsiteY9" fmla="*/ 347354 h 1237004"/>
                    <a:gd name="connsiteX10" fmla="*/ 992253 w 2108537"/>
                    <a:gd name="connsiteY10" fmla="*/ 258743 h 1237004"/>
                    <a:gd name="connsiteX11" fmla="*/ 1063127 w 2108537"/>
                    <a:gd name="connsiteY11" fmla="*/ 262287 h 1237004"/>
                    <a:gd name="connsiteX12" fmla="*/ 1080844 w 2108537"/>
                    <a:gd name="connsiteY12" fmla="*/ 287099 h 1237004"/>
                    <a:gd name="connsiteX13" fmla="*/ 1233229 w 2108537"/>
                    <a:gd name="connsiteY13" fmla="*/ 255198 h 1237004"/>
                    <a:gd name="connsiteX14" fmla="*/ 1321821 w 2108537"/>
                    <a:gd name="connsiteY14" fmla="*/ 194943 h 1237004"/>
                    <a:gd name="connsiteX15" fmla="*/ 1413957 w 2108537"/>
                    <a:gd name="connsiteY15" fmla="*/ 212666 h 1237004"/>
                    <a:gd name="connsiteX16" fmla="*/ 1527357 w 2108537"/>
                    <a:gd name="connsiteY16" fmla="*/ 145321 h 1237004"/>
                    <a:gd name="connsiteX17" fmla="*/ 1576972 w 2108537"/>
                    <a:gd name="connsiteY17" fmla="*/ 205576 h 1237004"/>
                    <a:gd name="connsiteX18" fmla="*/ 1708091 w 2108537"/>
                    <a:gd name="connsiteY18" fmla="*/ 184310 h 1237004"/>
                    <a:gd name="connsiteX19" fmla="*/ 1715176 w 2108537"/>
                    <a:gd name="connsiteY19" fmla="*/ 155955 h 1237004"/>
                    <a:gd name="connsiteX20" fmla="*/ 1669112 w 2108537"/>
                    <a:gd name="connsiteY20" fmla="*/ 113421 h 1237004"/>
                    <a:gd name="connsiteX21" fmla="*/ 1630129 w 2108537"/>
                    <a:gd name="connsiteY21" fmla="*/ 145321 h 1237004"/>
                    <a:gd name="connsiteX22" fmla="*/ 1573427 w 2108537"/>
                    <a:gd name="connsiteY22" fmla="*/ 124055 h 1237004"/>
                    <a:gd name="connsiteX23" fmla="*/ 1594689 w 2108537"/>
                    <a:gd name="connsiteY23" fmla="*/ 17722 h 1237004"/>
                    <a:gd name="connsiteX24" fmla="*/ 1665567 w 2108537"/>
                    <a:gd name="connsiteY24" fmla="*/ 17722 h 1237004"/>
                    <a:gd name="connsiteX25" fmla="*/ 1683285 w 2108537"/>
                    <a:gd name="connsiteY25" fmla="*/ 0 h 1237004"/>
                    <a:gd name="connsiteX26" fmla="*/ 1793142 w 2108537"/>
                    <a:gd name="connsiteY26" fmla="*/ 42533 h 1237004"/>
                    <a:gd name="connsiteX27" fmla="*/ 1786051 w 2108537"/>
                    <a:gd name="connsiteY27" fmla="*/ 141777 h 1237004"/>
                    <a:gd name="connsiteX28" fmla="*/ 1814404 w 2108537"/>
                    <a:gd name="connsiteY28" fmla="*/ 131144 h 1237004"/>
                    <a:gd name="connsiteX29" fmla="*/ 1867559 w 2108537"/>
                    <a:gd name="connsiteY29" fmla="*/ 53166 h 1237004"/>
                    <a:gd name="connsiteX30" fmla="*/ 1938435 w 2108537"/>
                    <a:gd name="connsiteY30" fmla="*/ 113421 h 1237004"/>
                    <a:gd name="connsiteX31" fmla="*/ 1913627 w 2108537"/>
                    <a:gd name="connsiteY31" fmla="*/ 131144 h 1237004"/>
                    <a:gd name="connsiteX32" fmla="*/ 1988048 w 2108537"/>
                    <a:gd name="connsiteY32" fmla="*/ 124055 h 1237004"/>
                    <a:gd name="connsiteX33" fmla="*/ 2055378 w 2108537"/>
                    <a:gd name="connsiteY33" fmla="*/ 209121 h 1237004"/>
                    <a:gd name="connsiteX34" fmla="*/ 2108537 w 2108537"/>
                    <a:gd name="connsiteY34" fmla="*/ 333176 h 1237004"/>
                    <a:gd name="connsiteX35" fmla="*/ 1959697 w 2108537"/>
                    <a:gd name="connsiteY35" fmla="*/ 506853 h 1237004"/>
                    <a:gd name="connsiteX36" fmla="*/ 1793142 w 2108537"/>
                    <a:gd name="connsiteY36" fmla="*/ 496219 h 1237004"/>
                    <a:gd name="connsiteX37" fmla="*/ 1754159 w 2108537"/>
                    <a:gd name="connsiteY37" fmla="*/ 542297 h 1237004"/>
                    <a:gd name="connsiteX38" fmla="*/ 1548623 w 2108537"/>
                    <a:gd name="connsiteY38" fmla="*/ 822306 h 1237004"/>
                    <a:gd name="connsiteX39" fmla="*/ 1187159 w 2108537"/>
                    <a:gd name="connsiteY39" fmla="*/ 857751 h 1237004"/>
                    <a:gd name="connsiteX40" fmla="*/ 985166 w 2108537"/>
                    <a:gd name="connsiteY40" fmla="*/ 864840 h 1237004"/>
                    <a:gd name="connsiteX41" fmla="*/ 885940 w 2108537"/>
                    <a:gd name="connsiteY41" fmla="*/ 971173 h 1237004"/>
                    <a:gd name="connsiteX42" fmla="*/ 914289 w 2108537"/>
                    <a:gd name="connsiteY42" fmla="*/ 988895 h 1237004"/>
                    <a:gd name="connsiteX43" fmla="*/ 687489 w 2108537"/>
                    <a:gd name="connsiteY43" fmla="*/ 1237005 h 1237004"/>
                    <a:gd name="connsiteX44" fmla="*/ 439427 w 2108537"/>
                    <a:gd name="connsiteY44" fmla="*/ 1020795 h 1237004"/>
                    <a:gd name="connsiteX45" fmla="*/ 343743 w 2108537"/>
                    <a:gd name="connsiteY45" fmla="*/ 946362 h 1237004"/>
                    <a:gd name="connsiteX46" fmla="*/ 0 w 2108537"/>
                    <a:gd name="connsiteY46" fmla="*/ 726607 h 1237004"/>
                    <a:gd name="connsiteX47" fmla="*/ 46068 w 2108537"/>
                    <a:gd name="connsiteY47" fmla="*/ 609641 h 1237004"/>
                    <a:gd name="connsiteX48" fmla="*/ 67334 w 2108537"/>
                    <a:gd name="connsiteY48" fmla="*/ 35444 h 1237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2108537" h="1237004">
                      <a:moveTo>
                        <a:pt x="485496" y="42533"/>
                      </a:moveTo>
                      <a:lnTo>
                        <a:pt x="453600" y="152411"/>
                      </a:lnTo>
                      <a:lnTo>
                        <a:pt x="478404" y="205576"/>
                      </a:lnTo>
                      <a:lnTo>
                        <a:pt x="648506" y="301276"/>
                      </a:lnTo>
                      <a:lnTo>
                        <a:pt x="818608" y="283554"/>
                      </a:lnTo>
                      <a:lnTo>
                        <a:pt x="811521" y="308365"/>
                      </a:lnTo>
                      <a:lnTo>
                        <a:pt x="829238" y="389886"/>
                      </a:lnTo>
                      <a:lnTo>
                        <a:pt x="878853" y="404065"/>
                      </a:lnTo>
                      <a:lnTo>
                        <a:pt x="992253" y="368620"/>
                      </a:lnTo>
                      <a:lnTo>
                        <a:pt x="981619" y="347354"/>
                      </a:lnTo>
                      <a:lnTo>
                        <a:pt x="992253" y="258743"/>
                      </a:lnTo>
                      <a:lnTo>
                        <a:pt x="1063127" y="262287"/>
                      </a:lnTo>
                      <a:lnTo>
                        <a:pt x="1080844" y="287099"/>
                      </a:lnTo>
                      <a:lnTo>
                        <a:pt x="1233229" y="255198"/>
                      </a:lnTo>
                      <a:lnTo>
                        <a:pt x="1321821" y="194943"/>
                      </a:lnTo>
                      <a:lnTo>
                        <a:pt x="1413957" y="212666"/>
                      </a:lnTo>
                      <a:lnTo>
                        <a:pt x="1527357" y="145321"/>
                      </a:lnTo>
                      <a:lnTo>
                        <a:pt x="1576972" y="205576"/>
                      </a:lnTo>
                      <a:lnTo>
                        <a:pt x="1708091" y="184310"/>
                      </a:lnTo>
                      <a:lnTo>
                        <a:pt x="1715176" y="155955"/>
                      </a:lnTo>
                      <a:lnTo>
                        <a:pt x="1669112" y="113421"/>
                      </a:lnTo>
                      <a:lnTo>
                        <a:pt x="1630129" y="145321"/>
                      </a:lnTo>
                      <a:lnTo>
                        <a:pt x="1573427" y="124055"/>
                      </a:lnTo>
                      <a:lnTo>
                        <a:pt x="1594689" y="17722"/>
                      </a:lnTo>
                      <a:lnTo>
                        <a:pt x="1665567" y="17722"/>
                      </a:lnTo>
                      <a:lnTo>
                        <a:pt x="1683285" y="0"/>
                      </a:lnTo>
                      <a:lnTo>
                        <a:pt x="1793142" y="42533"/>
                      </a:lnTo>
                      <a:lnTo>
                        <a:pt x="1786051" y="141777"/>
                      </a:lnTo>
                      <a:lnTo>
                        <a:pt x="1814404" y="131144"/>
                      </a:lnTo>
                      <a:lnTo>
                        <a:pt x="1867559" y="53166"/>
                      </a:lnTo>
                      <a:lnTo>
                        <a:pt x="1938435" y="113421"/>
                      </a:lnTo>
                      <a:lnTo>
                        <a:pt x="1913627" y="131144"/>
                      </a:lnTo>
                      <a:lnTo>
                        <a:pt x="1988048" y="124055"/>
                      </a:lnTo>
                      <a:lnTo>
                        <a:pt x="2055378" y="209121"/>
                      </a:lnTo>
                      <a:lnTo>
                        <a:pt x="2108537" y="333176"/>
                      </a:lnTo>
                      <a:lnTo>
                        <a:pt x="1959697" y="506853"/>
                      </a:lnTo>
                      <a:lnTo>
                        <a:pt x="1793142" y="496219"/>
                      </a:lnTo>
                      <a:lnTo>
                        <a:pt x="1754159" y="542297"/>
                      </a:lnTo>
                      <a:cubicBezTo>
                        <a:pt x="1741191" y="710486"/>
                        <a:pt x="1714010" y="788175"/>
                        <a:pt x="1548623" y="822306"/>
                      </a:cubicBezTo>
                      <a:cubicBezTo>
                        <a:pt x="1438075" y="839453"/>
                        <a:pt x="1511264" y="826480"/>
                        <a:pt x="1187159" y="857751"/>
                      </a:cubicBezTo>
                      <a:lnTo>
                        <a:pt x="985166" y="864840"/>
                      </a:lnTo>
                      <a:lnTo>
                        <a:pt x="885940" y="971173"/>
                      </a:lnTo>
                      <a:lnTo>
                        <a:pt x="914289" y="988895"/>
                      </a:lnTo>
                      <a:lnTo>
                        <a:pt x="687489" y="1237005"/>
                      </a:lnTo>
                      <a:lnTo>
                        <a:pt x="439427" y="1020795"/>
                      </a:lnTo>
                      <a:lnTo>
                        <a:pt x="343743" y="946362"/>
                      </a:lnTo>
                      <a:lnTo>
                        <a:pt x="0" y="726607"/>
                      </a:lnTo>
                      <a:lnTo>
                        <a:pt x="46068" y="609641"/>
                      </a:lnTo>
                      <a:lnTo>
                        <a:pt x="67334" y="35444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Полилиния: фигура 221">
                  <a:extLst>
                    <a:ext uri="{FF2B5EF4-FFF2-40B4-BE49-F238E27FC236}">
                      <a16:creationId xmlns:a16="http://schemas.microsoft.com/office/drawing/2014/main" id="{DFB3F1FB-C8F7-4D02-9D73-E1F28393D82A}"/>
                    </a:ext>
                  </a:extLst>
                </p:cNvPr>
                <p:cNvSpPr/>
                <p:nvPr/>
              </p:nvSpPr>
              <p:spPr>
                <a:xfrm>
                  <a:off x="5459114" y="2269290"/>
                  <a:ext cx="924084" cy="1020320"/>
                </a:xfrm>
                <a:custGeom>
                  <a:avLst/>
                  <a:gdLst>
                    <a:gd name="connsiteX0" fmla="*/ 1424817 w 2163121"/>
                    <a:gd name="connsiteY0" fmla="*/ 2279852 h 2388395"/>
                    <a:gd name="connsiteX1" fmla="*/ 1242395 w 2163121"/>
                    <a:gd name="connsiteY1" fmla="*/ 2100592 h 2388395"/>
                    <a:gd name="connsiteX2" fmla="*/ 277204 w 2163121"/>
                    <a:gd name="connsiteY2" fmla="*/ 1516839 h 2388395"/>
                    <a:gd name="connsiteX3" fmla="*/ 0 w 2163121"/>
                    <a:gd name="connsiteY3" fmla="*/ 1396323 h 2388395"/>
                    <a:gd name="connsiteX4" fmla="*/ 108682 w 2163121"/>
                    <a:gd name="connsiteY4" fmla="*/ 1323261 h 2388395"/>
                    <a:gd name="connsiteX5" fmla="*/ 211539 w 2163121"/>
                    <a:gd name="connsiteY5" fmla="*/ 1184849 h 2388395"/>
                    <a:gd name="connsiteX6" fmla="*/ 378231 w 2163121"/>
                    <a:gd name="connsiteY6" fmla="*/ 1018115 h 2388395"/>
                    <a:gd name="connsiteX7" fmla="*/ 342836 w 2163121"/>
                    <a:gd name="connsiteY7" fmla="*/ 935141 h 2388395"/>
                    <a:gd name="connsiteX8" fmla="*/ 335277 w 2163121"/>
                    <a:gd name="connsiteY8" fmla="*/ 856448 h 2388395"/>
                    <a:gd name="connsiteX9" fmla="*/ 308842 w 2163121"/>
                    <a:gd name="connsiteY9" fmla="*/ 783929 h 2388395"/>
                    <a:gd name="connsiteX10" fmla="*/ 410533 w 2163121"/>
                    <a:gd name="connsiteY10" fmla="*/ 805246 h 2388395"/>
                    <a:gd name="connsiteX11" fmla="*/ 432441 w 2163121"/>
                    <a:gd name="connsiteY11" fmla="*/ 900735 h 2388395"/>
                    <a:gd name="connsiteX12" fmla="*/ 455035 w 2163121"/>
                    <a:gd name="connsiteY12" fmla="*/ 985408 h 2388395"/>
                    <a:gd name="connsiteX13" fmla="*/ 496290 w 2163121"/>
                    <a:gd name="connsiteY13" fmla="*/ 1061906 h 2388395"/>
                    <a:gd name="connsiteX14" fmla="*/ 600642 w 2163121"/>
                    <a:gd name="connsiteY14" fmla="*/ 1076675 h 2388395"/>
                    <a:gd name="connsiteX15" fmla="*/ 822118 w 2163121"/>
                    <a:gd name="connsiteY15" fmla="*/ 1102991 h 2388395"/>
                    <a:gd name="connsiteX16" fmla="*/ 954426 w 2163121"/>
                    <a:gd name="connsiteY16" fmla="*/ 895080 h 2388395"/>
                    <a:gd name="connsiteX17" fmla="*/ 933107 w 2163121"/>
                    <a:gd name="connsiteY17" fmla="*/ 676660 h 2388395"/>
                    <a:gd name="connsiteX18" fmla="*/ 877505 w 2163121"/>
                    <a:gd name="connsiteY18" fmla="*/ 603914 h 2388395"/>
                    <a:gd name="connsiteX19" fmla="*/ 538162 w 2163121"/>
                    <a:gd name="connsiteY19" fmla="*/ 606790 h 2388395"/>
                    <a:gd name="connsiteX20" fmla="*/ 701354 w 2163121"/>
                    <a:gd name="connsiteY20" fmla="*/ 463153 h 2388395"/>
                    <a:gd name="connsiteX21" fmla="*/ 755915 w 2163121"/>
                    <a:gd name="connsiteY21" fmla="*/ 371854 h 2388395"/>
                    <a:gd name="connsiteX22" fmla="*/ 949408 w 2163121"/>
                    <a:gd name="connsiteY22" fmla="*/ 175863 h 2388395"/>
                    <a:gd name="connsiteX23" fmla="*/ 973103 w 2163121"/>
                    <a:gd name="connsiteY23" fmla="*/ 159595 h 2388395"/>
                    <a:gd name="connsiteX24" fmla="*/ 1077487 w 2163121"/>
                    <a:gd name="connsiteY24" fmla="*/ 157126 h 2388395"/>
                    <a:gd name="connsiteX25" fmla="*/ 1147349 w 2163121"/>
                    <a:gd name="connsiteY25" fmla="*/ 85135 h 2388395"/>
                    <a:gd name="connsiteX26" fmla="*/ 1212602 w 2163121"/>
                    <a:gd name="connsiteY26" fmla="*/ 0 h 2388395"/>
                    <a:gd name="connsiteX27" fmla="*/ 1337034 w 2163121"/>
                    <a:gd name="connsiteY27" fmla="*/ 107103 h 2388395"/>
                    <a:gd name="connsiteX28" fmla="*/ 2060503 w 2163121"/>
                    <a:gd name="connsiteY28" fmla="*/ 760126 h 2388395"/>
                    <a:gd name="connsiteX29" fmla="*/ 2138018 w 2163121"/>
                    <a:gd name="connsiteY29" fmla="*/ 1824959 h 2388395"/>
                    <a:gd name="connsiteX30" fmla="*/ 2150444 w 2163121"/>
                    <a:gd name="connsiteY30" fmla="*/ 1920754 h 2388395"/>
                    <a:gd name="connsiteX31" fmla="*/ 2074929 w 2163121"/>
                    <a:gd name="connsiteY31" fmla="*/ 1992456 h 2388395"/>
                    <a:gd name="connsiteX32" fmla="*/ 1859016 w 2163121"/>
                    <a:gd name="connsiteY32" fmla="*/ 2091526 h 2388395"/>
                    <a:gd name="connsiteX33" fmla="*/ 1540070 w 2163121"/>
                    <a:gd name="connsiteY33" fmla="*/ 2322243 h 2388395"/>
                    <a:gd name="connsiteX34" fmla="*/ 1435159 w 2163121"/>
                    <a:gd name="connsiteY34" fmla="*/ 2388396 h 2388395"/>
                    <a:gd name="connsiteX35" fmla="*/ 1424817 w 2163121"/>
                    <a:gd name="connsiteY35" fmla="*/ 2279852 h 2388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2163121" h="2388395">
                      <a:moveTo>
                        <a:pt x="1424817" y="2279852"/>
                      </a:moveTo>
                      <a:cubicBezTo>
                        <a:pt x="1362871" y="2221510"/>
                        <a:pt x="1310953" y="2150744"/>
                        <a:pt x="1242395" y="2100592"/>
                      </a:cubicBezTo>
                      <a:cubicBezTo>
                        <a:pt x="924476" y="1899805"/>
                        <a:pt x="600309" y="1708933"/>
                        <a:pt x="277204" y="1516839"/>
                      </a:cubicBezTo>
                      <a:cubicBezTo>
                        <a:pt x="184802" y="1476667"/>
                        <a:pt x="92401" y="1436495"/>
                        <a:pt x="0" y="1396323"/>
                      </a:cubicBezTo>
                      <a:cubicBezTo>
                        <a:pt x="42744" y="1385239"/>
                        <a:pt x="106168" y="1378343"/>
                        <a:pt x="108682" y="1323261"/>
                      </a:cubicBezTo>
                      <a:cubicBezTo>
                        <a:pt x="114442" y="1260146"/>
                        <a:pt x="173873" y="1228974"/>
                        <a:pt x="211539" y="1184849"/>
                      </a:cubicBezTo>
                      <a:cubicBezTo>
                        <a:pt x="267104" y="1129271"/>
                        <a:pt x="322668" y="1073692"/>
                        <a:pt x="378231" y="1018115"/>
                      </a:cubicBezTo>
                      <a:cubicBezTo>
                        <a:pt x="345750" y="993747"/>
                        <a:pt x="292919" y="972618"/>
                        <a:pt x="342836" y="935141"/>
                      </a:cubicBezTo>
                      <a:cubicBezTo>
                        <a:pt x="374714" y="900814"/>
                        <a:pt x="394500" y="869334"/>
                        <a:pt x="335277" y="856448"/>
                      </a:cubicBezTo>
                      <a:cubicBezTo>
                        <a:pt x="291179" y="839975"/>
                        <a:pt x="260316" y="820614"/>
                        <a:pt x="308842" y="783929"/>
                      </a:cubicBezTo>
                      <a:cubicBezTo>
                        <a:pt x="330792" y="757645"/>
                        <a:pt x="384510" y="793695"/>
                        <a:pt x="410533" y="805246"/>
                      </a:cubicBezTo>
                      <a:cubicBezTo>
                        <a:pt x="437236" y="839576"/>
                        <a:pt x="439512" y="875489"/>
                        <a:pt x="432441" y="900735"/>
                      </a:cubicBezTo>
                      <a:cubicBezTo>
                        <a:pt x="462344" y="934945"/>
                        <a:pt x="495002" y="956926"/>
                        <a:pt x="455035" y="985408"/>
                      </a:cubicBezTo>
                      <a:cubicBezTo>
                        <a:pt x="443894" y="1014353"/>
                        <a:pt x="457369" y="1092418"/>
                        <a:pt x="496290" y="1061906"/>
                      </a:cubicBezTo>
                      <a:cubicBezTo>
                        <a:pt x="532194" y="1026434"/>
                        <a:pt x="566300" y="1055779"/>
                        <a:pt x="600642" y="1076675"/>
                      </a:cubicBezTo>
                      <a:cubicBezTo>
                        <a:pt x="672669" y="1091310"/>
                        <a:pt x="750832" y="1078722"/>
                        <a:pt x="822118" y="1102991"/>
                      </a:cubicBezTo>
                      <a:cubicBezTo>
                        <a:pt x="875138" y="1040154"/>
                        <a:pt x="950917" y="984442"/>
                        <a:pt x="954426" y="895080"/>
                      </a:cubicBezTo>
                      <a:cubicBezTo>
                        <a:pt x="962397" y="822756"/>
                        <a:pt x="938227" y="749403"/>
                        <a:pt x="933107" y="676660"/>
                      </a:cubicBezTo>
                      <a:cubicBezTo>
                        <a:pt x="928146" y="636757"/>
                        <a:pt x="933803" y="584606"/>
                        <a:pt x="877505" y="603914"/>
                      </a:cubicBezTo>
                      <a:cubicBezTo>
                        <a:pt x="764389" y="604872"/>
                        <a:pt x="651275" y="605831"/>
                        <a:pt x="538162" y="606790"/>
                      </a:cubicBezTo>
                      <a:cubicBezTo>
                        <a:pt x="592560" y="558911"/>
                        <a:pt x="646955" y="511032"/>
                        <a:pt x="701354" y="463153"/>
                      </a:cubicBezTo>
                      <a:cubicBezTo>
                        <a:pt x="674407" y="423091"/>
                        <a:pt x="737993" y="402344"/>
                        <a:pt x="755915" y="371854"/>
                      </a:cubicBezTo>
                      <a:cubicBezTo>
                        <a:pt x="820412" y="306524"/>
                        <a:pt x="884909" y="241193"/>
                        <a:pt x="949408" y="175863"/>
                      </a:cubicBezTo>
                      <a:cubicBezTo>
                        <a:pt x="892221" y="158791"/>
                        <a:pt x="940815" y="108140"/>
                        <a:pt x="973103" y="159595"/>
                      </a:cubicBezTo>
                      <a:cubicBezTo>
                        <a:pt x="1003983" y="199947"/>
                        <a:pt x="1041187" y="173785"/>
                        <a:pt x="1077487" y="157126"/>
                      </a:cubicBezTo>
                      <a:cubicBezTo>
                        <a:pt x="1109882" y="137905"/>
                        <a:pt x="1175717" y="136220"/>
                        <a:pt x="1147349" y="85135"/>
                      </a:cubicBezTo>
                      <a:cubicBezTo>
                        <a:pt x="1127978" y="42139"/>
                        <a:pt x="1191433" y="28585"/>
                        <a:pt x="1212602" y="0"/>
                      </a:cubicBezTo>
                      <a:cubicBezTo>
                        <a:pt x="1254303" y="25457"/>
                        <a:pt x="1295518" y="73121"/>
                        <a:pt x="1337034" y="107103"/>
                      </a:cubicBezTo>
                      <a:cubicBezTo>
                        <a:pt x="1578188" y="324777"/>
                        <a:pt x="1819346" y="542452"/>
                        <a:pt x="2060503" y="760126"/>
                      </a:cubicBezTo>
                      <a:cubicBezTo>
                        <a:pt x="2086342" y="1115070"/>
                        <a:pt x="2112181" y="1470015"/>
                        <a:pt x="2138018" y="1824959"/>
                      </a:cubicBezTo>
                      <a:cubicBezTo>
                        <a:pt x="2189481" y="1823599"/>
                        <a:pt x="2144970" y="1889760"/>
                        <a:pt x="2150444" y="1920754"/>
                      </a:cubicBezTo>
                      <a:cubicBezTo>
                        <a:pt x="2159017" y="1972969"/>
                        <a:pt x="2115534" y="1981504"/>
                        <a:pt x="2074929" y="1992456"/>
                      </a:cubicBezTo>
                      <a:cubicBezTo>
                        <a:pt x="1998897" y="2016820"/>
                        <a:pt x="1920811" y="2038267"/>
                        <a:pt x="1859016" y="2091526"/>
                      </a:cubicBezTo>
                      <a:cubicBezTo>
                        <a:pt x="1756292" y="2173515"/>
                        <a:pt x="1654775" y="2257206"/>
                        <a:pt x="1540070" y="2322243"/>
                      </a:cubicBezTo>
                      <a:cubicBezTo>
                        <a:pt x="1505099" y="2344294"/>
                        <a:pt x="1470129" y="2366345"/>
                        <a:pt x="1435159" y="2388396"/>
                      </a:cubicBezTo>
                      <a:cubicBezTo>
                        <a:pt x="1431711" y="2352214"/>
                        <a:pt x="1428265" y="2316033"/>
                        <a:pt x="1424817" y="2279852"/>
                      </a:cubicBez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Полилиния: фигура 222">
                  <a:extLst>
                    <a:ext uri="{FF2B5EF4-FFF2-40B4-BE49-F238E27FC236}">
                      <a16:creationId xmlns:a16="http://schemas.microsoft.com/office/drawing/2014/main" id="{BB37ECD1-5A85-4828-8A4D-4AE99E86D614}"/>
                    </a:ext>
                  </a:extLst>
                </p:cNvPr>
                <p:cNvSpPr/>
                <p:nvPr/>
              </p:nvSpPr>
              <p:spPr>
                <a:xfrm>
                  <a:off x="6073359" y="2594886"/>
                  <a:ext cx="811199" cy="812848"/>
                </a:xfrm>
                <a:custGeom>
                  <a:avLst/>
                  <a:gdLst>
                    <a:gd name="connsiteX0" fmla="*/ 1312152 w 1898877"/>
                    <a:gd name="connsiteY0" fmla="*/ 1581201 h 1902736"/>
                    <a:gd name="connsiteX1" fmla="*/ 676766 w 1898877"/>
                    <a:gd name="connsiteY1" fmla="*/ 1622808 h 1902736"/>
                    <a:gd name="connsiteX2" fmla="*/ 141890 w 1898877"/>
                    <a:gd name="connsiteY2" fmla="*/ 1877291 h 1902736"/>
                    <a:gd name="connsiteX3" fmla="*/ 11109 w 1898877"/>
                    <a:gd name="connsiteY3" fmla="*/ 1902737 h 1902736"/>
                    <a:gd name="connsiteX4" fmla="*/ 0 w 1898877"/>
                    <a:gd name="connsiteY4" fmla="*/ 1624550 h 1902736"/>
                    <a:gd name="connsiteX5" fmla="*/ 342542 w 1898877"/>
                    <a:gd name="connsiteY5" fmla="*/ 1391449 h 1902736"/>
                    <a:gd name="connsiteX6" fmla="*/ 576557 w 1898877"/>
                    <a:gd name="connsiteY6" fmla="*/ 1250473 h 1902736"/>
                    <a:gd name="connsiteX7" fmla="*/ 705355 w 1898877"/>
                    <a:gd name="connsiteY7" fmla="*/ 1207528 h 1902736"/>
                    <a:gd name="connsiteX8" fmla="*/ 726021 w 1898877"/>
                    <a:gd name="connsiteY8" fmla="*/ 1067972 h 1902736"/>
                    <a:gd name="connsiteX9" fmla="*/ 694609 w 1898877"/>
                    <a:gd name="connsiteY9" fmla="*/ 986285 h 1902736"/>
                    <a:gd name="connsiteX10" fmla="*/ 623806 w 1898877"/>
                    <a:gd name="connsiteY10" fmla="*/ 0 h 1902736"/>
                    <a:gd name="connsiteX11" fmla="*/ 1588230 w 1898877"/>
                    <a:gd name="connsiteY11" fmla="*/ 885161 h 1902736"/>
                    <a:gd name="connsiteX12" fmla="*/ 1653508 w 1898877"/>
                    <a:gd name="connsiteY12" fmla="*/ 923220 h 1902736"/>
                    <a:gd name="connsiteX13" fmla="*/ 1725603 w 1898877"/>
                    <a:gd name="connsiteY13" fmla="*/ 1034342 h 1902736"/>
                    <a:gd name="connsiteX14" fmla="*/ 1792161 w 1898877"/>
                    <a:gd name="connsiteY14" fmla="*/ 1201684 h 1902736"/>
                    <a:gd name="connsiteX15" fmla="*/ 1834072 w 1898877"/>
                    <a:gd name="connsiteY15" fmla="*/ 1392050 h 1902736"/>
                    <a:gd name="connsiteX16" fmla="*/ 1889414 w 1898877"/>
                    <a:gd name="connsiteY16" fmla="*/ 1437087 h 1902736"/>
                    <a:gd name="connsiteX17" fmla="*/ 1312152 w 1898877"/>
                    <a:gd name="connsiteY17" fmla="*/ 1581201 h 1902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898877" h="1902736">
                      <a:moveTo>
                        <a:pt x="1312152" y="1581201"/>
                      </a:moveTo>
                      <a:cubicBezTo>
                        <a:pt x="1100358" y="1595070"/>
                        <a:pt x="888560" y="1608939"/>
                        <a:pt x="676766" y="1622808"/>
                      </a:cubicBezTo>
                      <a:cubicBezTo>
                        <a:pt x="498326" y="1707191"/>
                        <a:pt x="321056" y="1795108"/>
                        <a:pt x="141890" y="1877291"/>
                      </a:cubicBezTo>
                      <a:cubicBezTo>
                        <a:pt x="98297" y="1885773"/>
                        <a:pt x="54702" y="1894255"/>
                        <a:pt x="11109" y="1902737"/>
                      </a:cubicBezTo>
                      <a:cubicBezTo>
                        <a:pt x="7406" y="1810008"/>
                        <a:pt x="3705" y="1717279"/>
                        <a:pt x="0" y="1624550"/>
                      </a:cubicBezTo>
                      <a:cubicBezTo>
                        <a:pt x="116175" y="1549672"/>
                        <a:pt x="237776" y="1482469"/>
                        <a:pt x="342542" y="1391449"/>
                      </a:cubicBezTo>
                      <a:cubicBezTo>
                        <a:pt x="414286" y="1335014"/>
                        <a:pt x="485078" y="1271051"/>
                        <a:pt x="576557" y="1250473"/>
                      </a:cubicBezTo>
                      <a:cubicBezTo>
                        <a:pt x="619490" y="1236158"/>
                        <a:pt x="662422" y="1221843"/>
                        <a:pt x="705355" y="1207528"/>
                      </a:cubicBezTo>
                      <a:cubicBezTo>
                        <a:pt x="712243" y="1161009"/>
                        <a:pt x="719133" y="1114491"/>
                        <a:pt x="726021" y="1067972"/>
                      </a:cubicBezTo>
                      <a:cubicBezTo>
                        <a:pt x="681574" y="1070722"/>
                        <a:pt x="703566" y="1014849"/>
                        <a:pt x="694609" y="986285"/>
                      </a:cubicBezTo>
                      <a:cubicBezTo>
                        <a:pt x="671342" y="657590"/>
                        <a:pt x="645401" y="328361"/>
                        <a:pt x="623806" y="0"/>
                      </a:cubicBezTo>
                      <a:cubicBezTo>
                        <a:pt x="945282" y="295054"/>
                        <a:pt x="1266755" y="590107"/>
                        <a:pt x="1588230" y="885161"/>
                      </a:cubicBezTo>
                      <a:cubicBezTo>
                        <a:pt x="1621711" y="884568"/>
                        <a:pt x="1663413" y="874658"/>
                        <a:pt x="1653508" y="923220"/>
                      </a:cubicBezTo>
                      <a:cubicBezTo>
                        <a:pt x="1655740" y="970153"/>
                        <a:pt x="1712461" y="990309"/>
                        <a:pt x="1725603" y="1034342"/>
                      </a:cubicBezTo>
                      <a:cubicBezTo>
                        <a:pt x="1754718" y="1087507"/>
                        <a:pt x="1783115" y="1140945"/>
                        <a:pt x="1792161" y="1201684"/>
                      </a:cubicBezTo>
                      <a:cubicBezTo>
                        <a:pt x="1807978" y="1264710"/>
                        <a:pt x="1819959" y="1328628"/>
                        <a:pt x="1834072" y="1392050"/>
                      </a:cubicBezTo>
                      <a:cubicBezTo>
                        <a:pt x="1846611" y="1406236"/>
                        <a:pt x="1925750" y="1429737"/>
                        <a:pt x="1889414" y="1437087"/>
                      </a:cubicBezTo>
                      <a:cubicBezTo>
                        <a:pt x="1696993" y="1485126"/>
                        <a:pt x="1504572" y="1533163"/>
                        <a:pt x="1312152" y="1581201"/>
                      </a:cubicBez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Полилиния: фигура 223">
                  <a:extLst>
                    <a:ext uri="{FF2B5EF4-FFF2-40B4-BE49-F238E27FC236}">
                      <a16:creationId xmlns:a16="http://schemas.microsoft.com/office/drawing/2014/main" id="{899898AB-8C0D-4CA8-BC89-DCADABC4C57D}"/>
                    </a:ext>
                  </a:extLst>
                </p:cNvPr>
                <p:cNvSpPr/>
                <p:nvPr/>
              </p:nvSpPr>
              <p:spPr>
                <a:xfrm>
                  <a:off x="6137358" y="3207598"/>
                  <a:ext cx="748005" cy="188302"/>
                </a:xfrm>
                <a:custGeom>
                  <a:avLst/>
                  <a:gdLst>
                    <a:gd name="connsiteX0" fmla="*/ 1750951 w 1750950"/>
                    <a:gd name="connsiteY0" fmla="*/ 0 h 440783"/>
                    <a:gd name="connsiteX1" fmla="*/ 1685777 w 1750950"/>
                    <a:gd name="connsiteY1" fmla="*/ 100728 h 440783"/>
                    <a:gd name="connsiteX2" fmla="*/ 1704929 w 1750950"/>
                    <a:gd name="connsiteY2" fmla="*/ 364727 h 440783"/>
                    <a:gd name="connsiteX3" fmla="*/ 1613052 w 1750950"/>
                    <a:gd name="connsiteY3" fmla="*/ 413604 h 440783"/>
                    <a:gd name="connsiteX4" fmla="*/ 1157329 w 1750950"/>
                    <a:gd name="connsiteY4" fmla="*/ 411848 h 440783"/>
                    <a:gd name="connsiteX5" fmla="*/ 0 w 1750950"/>
                    <a:gd name="connsiteY5" fmla="*/ 440783 h 440783"/>
                    <a:gd name="connsiteX6" fmla="*/ 526957 w 1750950"/>
                    <a:gd name="connsiteY6" fmla="*/ 188555 h 440783"/>
                    <a:gd name="connsiteX7" fmla="*/ 1173089 w 1750950"/>
                    <a:gd name="connsiteY7" fmla="*/ 144266 h 440783"/>
                    <a:gd name="connsiteX8" fmla="*/ 1750951 w 1750950"/>
                    <a:gd name="connsiteY8" fmla="*/ 0 h 440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50950" h="440783">
                      <a:moveTo>
                        <a:pt x="1750951" y="0"/>
                      </a:moveTo>
                      <a:cubicBezTo>
                        <a:pt x="1730410" y="33898"/>
                        <a:pt x="1700414" y="65224"/>
                        <a:pt x="1685777" y="100728"/>
                      </a:cubicBezTo>
                      <a:cubicBezTo>
                        <a:pt x="1692161" y="188727"/>
                        <a:pt x="1698546" y="276728"/>
                        <a:pt x="1704929" y="364727"/>
                      </a:cubicBezTo>
                      <a:cubicBezTo>
                        <a:pt x="1675667" y="384927"/>
                        <a:pt x="1653510" y="425477"/>
                        <a:pt x="1613052" y="413604"/>
                      </a:cubicBezTo>
                      <a:cubicBezTo>
                        <a:pt x="1461178" y="405721"/>
                        <a:pt x="1309267" y="405698"/>
                        <a:pt x="1157329" y="411848"/>
                      </a:cubicBezTo>
                      <a:cubicBezTo>
                        <a:pt x="771552" y="421493"/>
                        <a:pt x="385777" y="431138"/>
                        <a:pt x="0" y="440783"/>
                      </a:cubicBezTo>
                      <a:cubicBezTo>
                        <a:pt x="175652" y="356707"/>
                        <a:pt x="351306" y="272631"/>
                        <a:pt x="526957" y="188555"/>
                      </a:cubicBezTo>
                      <a:cubicBezTo>
                        <a:pt x="742232" y="173144"/>
                        <a:pt x="958321" y="162941"/>
                        <a:pt x="1173089" y="144266"/>
                      </a:cubicBezTo>
                      <a:cubicBezTo>
                        <a:pt x="1365710" y="96178"/>
                        <a:pt x="1558332" y="48089"/>
                        <a:pt x="1750951" y="0"/>
                      </a:cubicBez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Полилиния: фигура 224">
                  <a:extLst>
                    <a:ext uri="{FF2B5EF4-FFF2-40B4-BE49-F238E27FC236}">
                      <a16:creationId xmlns:a16="http://schemas.microsoft.com/office/drawing/2014/main" id="{386C29EE-72FF-4B03-88C8-B4F8131A8E01}"/>
                    </a:ext>
                  </a:extLst>
                </p:cNvPr>
                <p:cNvSpPr/>
                <p:nvPr/>
              </p:nvSpPr>
              <p:spPr>
                <a:xfrm>
                  <a:off x="6874737" y="4145117"/>
                  <a:ext cx="419226" cy="326021"/>
                </a:xfrm>
                <a:custGeom>
                  <a:avLst/>
                  <a:gdLst>
                    <a:gd name="connsiteX0" fmla="*/ 400928 w 981336"/>
                    <a:gd name="connsiteY0" fmla="*/ 763158 h 763157"/>
                    <a:gd name="connsiteX1" fmla="*/ 0 w 981336"/>
                    <a:gd name="connsiteY1" fmla="*/ 763158 h 763157"/>
                    <a:gd name="connsiteX2" fmla="*/ 40091 w 981336"/>
                    <a:gd name="connsiteY2" fmla="*/ 111522 h 763157"/>
                    <a:gd name="connsiteX3" fmla="*/ 75173 w 981336"/>
                    <a:gd name="connsiteY3" fmla="*/ 211774 h 763157"/>
                    <a:gd name="connsiteX4" fmla="*/ 145336 w 981336"/>
                    <a:gd name="connsiteY4" fmla="*/ 256887 h 763157"/>
                    <a:gd name="connsiteX5" fmla="*/ 471091 w 981336"/>
                    <a:gd name="connsiteY5" fmla="*/ 216786 h 763157"/>
                    <a:gd name="connsiteX6" fmla="*/ 887058 w 981336"/>
                    <a:gd name="connsiteY6" fmla="*/ 61396 h 763157"/>
                    <a:gd name="connsiteX7" fmla="*/ 930281 w 981336"/>
                    <a:gd name="connsiteY7" fmla="*/ 0 h 763157"/>
                    <a:gd name="connsiteX8" fmla="*/ 975383 w 981336"/>
                    <a:gd name="connsiteY8" fmla="*/ 88342 h 763157"/>
                    <a:gd name="connsiteX9" fmla="*/ 932165 w 981336"/>
                    <a:gd name="connsiteY9" fmla="*/ 111522 h 763157"/>
                    <a:gd name="connsiteX10" fmla="*/ 981337 w 981336"/>
                    <a:gd name="connsiteY10" fmla="*/ 336937 h 763157"/>
                    <a:gd name="connsiteX11" fmla="*/ 791837 w 981336"/>
                    <a:gd name="connsiteY11" fmla="*/ 309837 h 763157"/>
                    <a:gd name="connsiteX12" fmla="*/ 666394 w 981336"/>
                    <a:gd name="connsiteY12" fmla="*/ 449249 h 763157"/>
                    <a:gd name="connsiteX13" fmla="*/ 517140 w 981336"/>
                    <a:gd name="connsiteY13" fmla="*/ 512376 h 763157"/>
                    <a:gd name="connsiteX14" fmla="*/ 436010 w 981336"/>
                    <a:gd name="connsiteY14" fmla="*/ 617793 h 763157"/>
                    <a:gd name="connsiteX15" fmla="*/ 400928 w 981336"/>
                    <a:gd name="connsiteY15" fmla="*/ 763158 h 763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981336" h="763157">
                      <a:moveTo>
                        <a:pt x="400928" y="763158"/>
                      </a:moveTo>
                      <a:lnTo>
                        <a:pt x="0" y="763158"/>
                      </a:lnTo>
                      <a:lnTo>
                        <a:pt x="40091" y="111522"/>
                      </a:lnTo>
                      <a:lnTo>
                        <a:pt x="75173" y="211774"/>
                      </a:lnTo>
                      <a:lnTo>
                        <a:pt x="145336" y="256887"/>
                      </a:lnTo>
                      <a:lnTo>
                        <a:pt x="471091" y="216786"/>
                      </a:lnTo>
                      <a:lnTo>
                        <a:pt x="887058" y="61396"/>
                      </a:lnTo>
                      <a:lnTo>
                        <a:pt x="930281" y="0"/>
                      </a:lnTo>
                      <a:lnTo>
                        <a:pt x="975383" y="88342"/>
                      </a:lnTo>
                      <a:lnTo>
                        <a:pt x="932165" y="111522"/>
                      </a:lnTo>
                      <a:lnTo>
                        <a:pt x="981337" y="336937"/>
                      </a:lnTo>
                      <a:lnTo>
                        <a:pt x="791837" y="309837"/>
                      </a:lnTo>
                      <a:lnTo>
                        <a:pt x="666394" y="449249"/>
                      </a:lnTo>
                      <a:lnTo>
                        <a:pt x="517140" y="512376"/>
                      </a:lnTo>
                      <a:lnTo>
                        <a:pt x="436010" y="617793"/>
                      </a:lnTo>
                      <a:lnTo>
                        <a:pt x="400928" y="763158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Полилиния: фигура 225">
                  <a:extLst>
                    <a:ext uri="{FF2B5EF4-FFF2-40B4-BE49-F238E27FC236}">
                      <a16:creationId xmlns:a16="http://schemas.microsoft.com/office/drawing/2014/main" id="{245A7D3E-D51F-4DBE-B11A-94D7E241C7D8}"/>
                    </a:ext>
                  </a:extLst>
                </p:cNvPr>
                <p:cNvSpPr/>
                <p:nvPr/>
              </p:nvSpPr>
              <p:spPr>
                <a:xfrm>
                  <a:off x="6264100" y="4183237"/>
                  <a:ext cx="627310" cy="583398"/>
                </a:xfrm>
                <a:custGeom>
                  <a:avLst/>
                  <a:gdLst>
                    <a:gd name="connsiteX0" fmla="*/ 1392131 w 1468423"/>
                    <a:gd name="connsiteY0" fmla="*/ 1247769 h 1365635"/>
                    <a:gd name="connsiteX1" fmla="*/ 1351019 w 1468423"/>
                    <a:gd name="connsiteY1" fmla="*/ 1365635 h 1365635"/>
                    <a:gd name="connsiteX2" fmla="*/ 196765 w 1468423"/>
                    <a:gd name="connsiteY2" fmla="*/ 691325 h 1365635"/>
                    <a:gd name="connsiteX3" fmla="*/ 0 w 1468423"/>
                    <a:gd name="connsiteY3" fmla="*/ 520449 h 1365635"/>
                    <a:gd name="connsiteX4" fmla="*/ 1468424 w 1468423"/>
                    <a:gd name="connsiteY4" fmla="*/ 0 h 1365635"/>
                    <a:gd name="connsiteX5" fmla="*/ 1401167 w 1468423"/>
                    <a:gd name="connsiteY5" fmla="*/ 1170863 h 1365635"/>
                    <a:gd name="connsiteX6" fmla="*/ 1392131 w 1468423"/>
                    <a:gd name="connsiteY6" fmla="*/ 1247769 h 1365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423" h="1365635">
                      <a:moveTo>
                        <a:pt x="1392131" y="1247769"/>
                      </a:moveTo>
                      <a:cubicBezTo>
                        <a:pt x="1378426" y="1287057"/>
                        <a:pt x="1364723" y="1326346"/>
                        <a:pt x="1351019" y="1365635"/>
                      </a:cubicBezTo>
                      <a:cubicBezTo>
                        <a:pt x="966418" y="1140658"/>
                        <a:pt x="580625" y="917341"/>
                        <a:pt x="196765" y="691325"/>
                      </a:cubicBezTo>
                      <a:cubicBezTo>
                        <a:pt x="131177" y="634367"/>
                        <a:pt x="65588" y="577407"/>
                        <a:pt x="0" y="520449"/>
                      </a:cubicBezTo>
                      <a:cubicBezTo>
                        <a:pt x="489475" y="346966"/>
                        <a:pt x="978948" y="173483"/>
                        <a:pt x="1468424" y="0"/>
                      </a:cubicBezTo>
                      <a:cubicBezTo>
                        <a:pt x="1445677" y="390260"/>
                        <a:pt x="1425562" y="780748"/>
                        <a:pt x="1401167" y="1170863"/>
                      </a:cubicBezTo>
                      <a:cubicBezTo>
                        <a:pt x="1398156" y="1196499"/>
                        <a:pt x="1395144" y="1222134"/>
                        <a:pt x="1392131" y="1247769"/>
                      </a:cubicBez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Полилиния: фигура 226">
                  <a:extLst>
                    <a:ext uri="{FF2B5EF4-FFF2-40B4-BE49-F238E27FC236}">
                      <a16:creationId xmlns:a16="http://schemas.microsoft.com/office/drawing/2014/main" id="{5FE0FFAE-62E9-4EC8-A3DD-694753238B32}"/>
                    </a:ext>
                  </a:extLst>
                </p:cNvPr>
                <p:cNvSpPr/>
                <p:nvPr/>
              </p:nvSpPr>
              <p:spPr>
                <a:xfrm>
                  <a:off x="5441926" y="2860405"/>
                  <a:ext cx="631835" cy="552561"/>
                </a:xfrm>
                <a:custGeom>
                  <a:avLst/>
                  <a:gdLst>
                    <a:gd name="connsiteX0" fmla="*/ 1479017 w 1479016"/>
                    <a:gd name="connsiteY0" fmla="*/ 1026794 h 1293449"/>
                    <a:gd name="connsiteX1" fmla="*/ 1222327 w 1479016"/>
                    <a:gd name="connsiteY1" fmla="*/ 1026794 h 1293449"/>
                    <a:gd name="connsiteX2" fmla="*/ 1161738 w 1479016"/>
                    <a:gd name="connsiteY2" fmla="*/ 993462 h 1293449"/>
                    <a:gd name="connsiteX3" fmla="*/ 1079938 w 1479016"/>
                    <a:gd name="connsiteY3" fmla="*/ 1093458 h 1293449"/>
                    <a:gd name="connsiteX4" fmla="*/ 813329 w 1479016"/>
                    <a:gd name="connsiteY4" fmla="*/ 1190424 h 1293449"/>
                    <a:gd name="connsiteX5" fmla="*/ 783033 w 1479016"/>
                    <a:gd name="connsiteY5" fmla="*/ 1154062 h 1293449"/>
                    <a:gd name="connsiteX6" fmla="*/ 755767 w 1479016"/>
                    <a:gd name="connsiteY6" fmla="*/ 1202545 h 1293449"/>
                    <a:gd name="connsiteX7" fmla="*/ 570962 w 1479016"/>
                    <a:gd name="connsiteY7" fmla="*/ 1293450 h 1293449"/>
                    <a:gd name="connsiteX8" fmla="*/ 634581 w 1479016"/>
                    <a:gd name="connsiteY8" fmla="*/ 1129821 h 1293449"/>
                    <a:gd name="connsiteX9" fmla="*/ 580053 w 1479016"/>
                    <a:gd name="connsiteY9" fmla="*/ 990433 h 1293449"/>
                    <a:gd name="connsiteX10" fmla="*/ 498253 w 1479016"/>
                    <a:gd name="connsiteY10" fmla="*/ 954071 h 1293449"/>
                    <a:gd name="connsiteX11" fmla="*/ 464926 w 1479016"/>
                    <a:gd name="connsiteY11" fmla="*/ 975282 h 1293449"/>
                    <a:gd name="connsiteX12" fmla="*/ 301329 w 1479016"/>
                    <a:gd name="connsiteY12" fmla="*/ 802561 h 1293449"/>
                    <a:gd name="connsiteX13" fmla="*/ 334654 w 1479016"/>
                    <a:gd name="connsiteY13" fmla="*/ 757109 h 1293449"/>
                    <a:gd name="connsiteX14" fmla="*/ 331624 w 1479016"/>
                    <a:gd name="connsiteY14" fmla="*/ 744988 h 1293449"/>
                    <a:gd name="connsiteX15" fmla="*/ 301329 w 1479016"/>
                    <a:gd name="connsiteY15" fmla="*/ 754078 h 1293449"/>
                    <a:gd name="connsiteX16" fmla="*/ 134700 w 1479016"/>
                    <a:gd name="connsiteY16" fmla="*/ 669233 h 1293449"/>
                    <a:gd name="connsiteX17" fmla="*/ 7128 w 1479016"/>
                    <a:gd name="connsiteY17" fmla="*/ 487065 h 1293449"/>
                    <a:gd name="connsiteX18" fmla="*/ 27050 w 1479016"/>
                    <a:gd name="connsiteY18" fmla="*/ 297208 h 1293449"/>
                    <a:gd name="connsiteX19" fmla="*/ 0 w 1479016"/>
                    <a:gd name="connsiteY19" fmla="*/ 0 h 1293449"/>
                    <a:gd name="connsiteX20" fmla="*/ 39845 w 1479016"/>
                    <a:gd name="connsiteY20" fmla="*/ 13098 h 1293449"/>
                    <a:gd name="connsiteX21" fmla="*/ 40781 w 1479016"/>
                    <a:gd name="connsiteY21" fmla="*/ 12862 h 1293449"/>
                    <a:gd name="connsiteX22" fmla="*/ 323419 w 1479016"/>
                    <a:gd name="connsiteY22" fmla="*/ 135744 h 1293449"/>
                    <a:gd name="connsiteX23" fmla="*/ 989576 w 1479016"/>
                    <a:gd name="connsiteY23" fmla="*/ 534301 h 1293449"/>
                    <a:gd name="connsiteX24" fmla="*/ 1304831 w 1479016"/>
                    <a:gd name="connsiteY24" fmla="*/ 730727 h 1293449"/>
                    <a:gd name="connsiteX25" fmla="*/ 1465045 w 1479016"/>
                    <a:gd name="connsiteY25" fmla="*/ 896139 h 1293449"/>
                    <a:gd name="connsiteX26" fmla="*/ 1479011 w 1479016"/>
                    <a:gd name="connsiteY26" fmla="*/ 1026793 h 1293449"/>
                    <a:gd name="connsiteX27" fmla="*/ 1479011 w 1479016"/>
                    <a:gd name="connsiteY27" fmla="*/ 1026794 h 1293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479016" h="1293449">
                      <a:moveTo>
                        <a:pt x="1479017" y="1026794"/>
                      </a:moveTo>
                      <a:lnTo>
                        <a:pt x="1222327" y="1026794"/>
                      </a:lnTo>
                      <a:lnTo>
                        <a:pt x="1161738" y="993462"/>
                      </a:lnTo>
                      <a:lnTo>
                        <a:pt x="1079938" y="1093458"/>
                      </a:lnTo>
                      <a:lnTo>
                        <a:pt x="813329" y="1190424"/>
                      </a:lnTo>
                      <a:lnTo>
                        <a:pt x="783033" y="1154062"/>
                      </a:lnTo>
                      <a:lnTo>
                        <a:pt x="755767" y="1202545"/>
                      </a:lnTo>
                      <a:lnTo>
                        <a:pt x="570962" y="1293450"/>
                      </a:lnTo>
                      <a:lnTo>
                        <a:pt x="634581" y="1129821"/>
                      </a:lnTo>
                      <a:lnTo>
                        <a:pt x="580053" y="990433"/>
                      </a:lnTo>
                      <a:lnTo>
                        <a:pt x="498253" y="954071"/>
                      </a:lnTo>
                      <a:lnTo>
                        <a:pt x="464926" y="975282"/>
                      </a:lnTo>
                      <a:lnTo>
                        <a:pt x="301329" y="802561"/>
                      </a:lnTo>
                      <a:lnTo>
                        <a:pt x="334654" y="757109"/>
                      </a:lnTo>
                      <a:lnTo>
                        <a:pt x="331624" y="744988"/>
                      </a:lnTo>
                      <a:lnTo>
                        <a:pt x="301329" y="754078"/>
                      </a:lnTo>
                      <a:lnTo>
                        <a:pt x="134700" y="669233"/>
                      </a:lnTo>
                      <a:lnTo>
                        <a:pt x="7128" y="487065"/>
                      </a:lnTo>
                      <a:lnTo>
                        <a:pt x="27050" y="297208"/>
                      </a:lnTo>
                      <a:lnTo>
                        <a:pt x="0" y="0"/>
                      </a:lnTo>
                      <a:lnTo>
                        <a:pt x="39845" y="13098"/>
                      </a:lnTo>
                      <a:lnTo>
                        <a:pt x="40781" y="12862"/>
                      </a:lnTo>
                      <a:lnTo>
                        <a:pt x="323419" y="135744"/>
                      </a:lnTo>
                      <a:lnTo>
                        <a:pt x="989576" y="534301"/>
                      </a:lnTo>
                      <a:lnTo>
                        <a:pt x="1304831" y="730727"/>
                      </a:lnTo>
                      <a:lnTo>
                        <a:pt x="1465045" y="896139"/>
                      </a:lnTo>
                      <a:cubicBezTo>
                        <a:pt x="1469445" y="942364"/>
                        <a:pt x="1477379" y="986014"/>
                        <a:pt x="1479011" y="1026793"/>
                      </a:cubicBezTo>
                      <a:lnTo>
                        <a:pt x="1479011" y="1026794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Полилиния: фигура 227">
                  <a:extLst>
                    <a:ext uri="{FF2B5EF4-FFF2-40B4-BE49-F238E27FC236}">
                      <a16:creationId xmlns:a16="http://schemas.microsoft.com/office/drawing/2014/main" id="{CB55A438-AFB3-4322-9BC6-B9E3A09A867F}"/>
                    </a:ext>
                  </a:extLst>
                </p:cNvPr>
                <p:cNvSpPr/>
                <p:nvPr/>
              </p:nvSpPr>
              <p:spPr>
                <a:xfrm>
                  <a:off x="5684546" y="3284817"/>
                  <a:ext cx="396188" cy="422002"/>
                </a:xfrm>
                <a:custGeom>
                  <a:avLst/>
                  <a:gdLst>
                    <a:gd name="connsiteX0" fmla="*/ 136342 w 927406"/>
                    <a:gd name="connsiteY0" fmla="*/ 987835 h 987834"/>
                    <a:gd name="connsiteX1" fmla="*/ 12129 w 927406"/>
                    <a:gd name="connsiteY1" fmla="*/ 972690 h 987834"/>
                    <a:gd name="connsiteX2" fmla="*/ 9100 w 927406"/>
                    <a:gd name="connsiteY2" fmla="*/ 748445 h 987834"/>
                    <a:gd name="connsiteX3" fmla="*/ 130288 w 927406"/>
                    <a:gd name="connsiteY3" fmla="*/ 599974 h 987834"/>
                    <a:gd name="connsiteX4" fmla="*/ 0 w 927406"/>
                    <a:gd name="connsiteY4" fmla="*/ 345439 h 987834"/>
                    <a:gd name="connsiteX5" fmla="*/ 8015 w 927406"/>
                    <a:gd name="connsiteY5" fmla="*/ 297053 h 987834"/>
                    <a:gd name="connsiteX6" fmla="*/ 187844 w 927406"/>
                    <a:gd name="connsiteY6" fmla="*/ 209084 h 987834"/>
                    <a:gd name="connsiteX7" fmla="*/ 215116 w 927406"/>
                    <a:gd name="connsiteY7" fmla="*/ 160587 h 987834"/>
                    <a:gd name="connsiteX8" fmla="*/ 250667 w 927406"/>
                    <a:gd name="connsiteY8" fmla="*/ 195036 h 987834"/>
                    <a:gd name="connsiteX9" fmla="*/ 512002 w 927406"/>
                    <a:gd name="connsiteY9" fmla="*/ 99990 h 987834"/>
                    <a:gd name="connsiteX10" fmla="*/ 593802 w 927406"/>
                    <a:gd name="connsiteY10" fmla="*/ 0 h 987834"/>
                    <a:gd name="connsiteX11" fmla="*/ 660008 w 927406"/>
                    <a:gd name="connsiteY11" fmla="*/ 33320 h 987834"/>
                    <a:gd name="connsiteX12" fmla="*/ 911087 w 927406"/>
                    <a:gd name="connsiteY12" fmla="*/ 33320 h 987834"/>
                    <a:gd name="connsiteX13" fmla="*/ 921255 w 927406"/>
                    <a:gd name="connsiteY13" fmla="*/ 287729 h 987834"/>
                    <a:gd name="connsiteX14" fmla="*/ 924795 w 927406"/>
                    <a:gd name="connsiteY14" fmla="*/ 331374 h 987834"/>
                    <a:gd name="connsiteX15" fmla="*/ 908321 w 927406"/>
                    <a:gd name="connsiteY15" fmla="*/ 515549 h 987834"/>
                    <a:gd name="connsiteX16" fmla="*/ 896792 w 927406"/>
                    <a:gd name="connsiteY16" fmla="*/ 591028 h 987834"/>
                    <a:gd name="connsiteX17" fmla="*/ 836407 w 927406"/>
                    <a:gd name="connsiteY17" fmla="*/ 545595 h 987834"/>
                    <a:gd name="connsiteX18" fmla="*/ 693789 w 927406"/>
                    <a:gd name="connsiteY18" fmla="*/ 554522 h 987834"/>
                    <a:gd name="connsiteX19" fmla="*/ 598294 w 927406"/>
                    <a:gd name="connsiteY19" fmla="*/ 693025 h 987834"/>
                    <a:gd name="connsiteX20" fmla="*/ 524132 w 927406"/>
                    <a:gd name="connsiteY20" fmla="*/ 772693 h 987834"/>
                    <a:gd name="connsiteX21" fmla="*/ 394311 w 927406"/>
                    <a:gd name="connsiteY21" fmla="*/ 786734 h 987834"/>
                    <a:gd name="connsiteX22" fmla="*/ 355802 w 927406"/>
                    <a:gd name="connsiteY22" fmla="*/ 777968 h 987834"/>
                    <a:gd name="connsiteX23" fmla="*/ 366586 w 927406"/>
                    <a:gd name="connsiteY23" fmla="*/ 845422 h 987834"/>
                    <a:gd name="connsiteX24" fmla="*/ 166629 w 927406"/>
                    <a:gd name="connsiteY24" fmla="*/ 881771 h 987834"/>
                    <a:gd name="connsiteX25" fmla="*/ 136342 w 927406"/>
                    <a:gd name="connsiteY25" fmla="*/ 987835 h 987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927406" h="987834">
                      <a:moveTo>
                        <a:pt x="136342" y="987835"/>
                      </a:moveTo>
                      <a:cubicBezTo>
                        <a:pt x="94938" y="982787"/>
                        <a:pt x="53534" y="977738"/>
                        <a:pt x="12129" y="972690"/>
                      </a:cubicBezTo>
                      <a:cubicBezTo>
                        <a:pt x="11115" y="897941"/>
                        <a:pt x="10110" y="823194"/>
                        <a:pt x="9100" y="748445"/>
                      </a:cubicBezTo>
                      <a:cubicBezTo>
                        <a:pt x="49495" y="698955"/>
                        <a:pt x="89891" y="649464"/>
                        <a:pt x="130288" y="599974"/>
                      </a:cubicBezTo>
                      <a:cubicBezTo>
                        <a:pt x="86857" y="515129"/>
                        <a:pt x="43429" y="430284"/>
                        <a:pt x="0" y="345439"/>
                      </a:cubicBezTo>
                      <a:cubicBezTo>
                        <a:pt x="4055" y="330238"/>
                        <a:pt x="-3784" y="307064"/>
                        <a:pt x="8015" y="297053"/>
                      </a:cubicBezTo>
                      <a:cubicBezTo>
                        <a:pt x="67956" y="267730"/>
                        <a:pt x="127901" y="238407"/>
                        <a:pt x="187844" y="209084"/>
                      </a:cubicBezTo>
                      <a:cubicBezTo>
                        <a:pt x="196933" y="192918"/>
                        <a:pt x="206026" y="176753"/>
                        <a:pt x="215116" y="160587"/>
                      </a:cubicBezTo>
                      <a:cubicBezTo>
                        <a:pt x="227401" y="170458"/>
                        <a:pt x="235626" y="195372"/>
                        <a:pt x="250667" y="195036"/>
                      </a:cubicBezTo>
                      <a:cubicBezTo>
                        <a:pt x="337779" y="163354"/>
                        <a:pt x="424889" y="131672"/>
                        <a:pt x="512002" y="99990"/>
                      </a:cubicBezTo>
                      <a:cubicBezTo>
                        <a:pt x="539268" y="66660"/>
                        <a:pt x="566534" y="33330"/>
                        <a:pt x="593802" y="0"/>
                      </a:cubicBezTo>
                      <a:cubicBezTo>
                        <a:pt x="616089" y="10263"/>
                        <a:pt x="636573" y="27540"/>
                        <a:pt x="660008" y="33320"/>
                      </a:cubicBezTo>
                      <a:cubicBezTo>
                        <a:pt x="743702" y="33320"/>
                        <a:pt x="827393" y="33320"/>
                        <a:pt x="911087" y="33320"/>
                      </a:cubicBezTo>
                      <a:cubicBezTo>
                        <a:pt x="914477" y="118123"/>
                        <a:pt x="917865" y="202926"/>
                        <a:pt x="921255" y="287729"/>
                      </a:cubicBezTo>
                      <a:cubicBezTo>
                        <a:pt x="934510" y="288344"/>
                        <a:pt x="921746" y="318985"/>
                        <a:pt x="924795" y="331374"/>
                      </a:cubicBezTo>
                      <a:cubicBezTo>
                        <a:pt x="921657" y="393005"/>
                        <a:pt x="920460" y="454834"/>
                        <a:pt x="908321" y="515549"/>
                      </a:cubicBezTo>
                      <a:cubicBezTo>
                        <a:pt x="904477" y="540709"/>
                        <a:pt x="900635" y="565868"/>
                        <a:pt x="896792" y="591028"/>
                      </a:cubicBezTo>
                      <a:cubicBezTo>
                        <a:pt x="876439" y="576596"/>
                        <a:pt x="857767" y="556807"/>
                        <a:pt x="836407" y="545595"/>
                      </a:cubicBezTo>
                      <a:cubicBezTo>
                        <a:pt x="788867" y="548570"/>
                        <a:pt x="741329" y="551547"/>
                        <a:pt x="693789" y="554522"/>
                      </a:cubicBezTo>
                      <a:cubicBezTo>
                        <a:pt x="661513" y="600337"/>
                        <a:pt x="632851" y="649024"/>
                        <a:pt x="598294" y="693025"/>
                      </a:cubicBezTo>
                      <a:cubicBezTo>
                        <a:pt x="573573" y="719581"/>
                        <a:pt x="548852" y="746137"/>
                        <a:pt x="524132" y="772693"/>
                      </a:cubicBezTo>
                      <a:cubicBezTo>
                        <a:pt x="480928" y="776888"/>
                        <a:pt x="437171" y="784935"/>
                        <a:pt x="394311" y="786734"/>
                      </a:cubicBezTo>
                      <a:cubicBezTo>
                        <a:pt x="383048" y="785830"/>
                        <a:pt x="352512" y="760209"/>
                        <a:pt x="355802" y="777968"/>
                      </a:cubicBezTo>
                      <a:cubicBezTo>
                        <a:pt x="359396" y="800452"/>
                        <a:pt x="362991" y="822937"/>
                        <a:pt x="366586" y="845422"/>
                      </a:cubicBezTo>
                      <a:cubicBezTo>
                        <a:pt x="299935" y="857538"/>
                        <a:pt x="233282" y="869654"/>
                        <a:pt x="166629" y="881771"/>
                      </a:cubicBezTo>
                      <a:cubicBezTo>
                        <a:pt x="156533" y="917126"/>
                        <a:pt x="146438" y="952480"/>
                        <a:pt x="136342" y="987835"/>
                      </a:cubicBez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Полилиния: фигура 228">
                  <a:extLst>
                    <a:ext uri="{FF2B5EF4-FFF2-40B4-BE49-F238E27FC236}">
                      <a16:creationId xmlns:a16="http://schemas.microsoft.com/office/drawing/2014/main" id="{04936A30-4A09-4831-A48F-7B6AA344C82A}"/>
                    </a:ext>
                  </a:extLst>
                </p:cNvPr>
                <p:cNvSpPr/>
                <p:nvPr/>
              </p:nvSpPr>
              <p:spPr>
                <a:xfrm>
                  <a:off x="5283263" y="3068223"/>
                  <a:ext cx="494173" cy="630692"/>
                </a:xfrm>
                <a:custGeom>
                  <a:avLst/>
                  <a:gdLst>
                    <a:gd name="connsiteX0" fmla="*/ 951415 w 1156773"/>
                    <a:gd name="connsiteY0" fmla="*/ 1476341 h 1476341"/>
                    <a:gd name="connsiteX1" fmla="*/ 727271 w 1156773"/>
                    <a:gd name="connsiteY1" fmla="*/ 1464543 h 1476341"/>
                    <a:gd name="connsiteX2" fmla="*/ 154676 w 1156773"/>
                    <a:gd name="connsiteY2" fmla="*/ 1276672 h 1476341"/>
                    <a:gd name="connsiteX3" fmla="*/ 0 w 1156773"/>
                    <a:gd name="connsiteY3" fmla="*/ 1218293 h 1476341"/>
                    <a:gd name="connsiteX4" fmla="*/ 0 w 1156773"/>
                    <a:gd name="connsiteY4" fmla="*/ 865103 h 1476341"/>
                    <a:gd name="connsiteX5" fmla="*/ 352503 w 1156773"/>
                    <a:gd name="connsiteY5" fmla="*/ 91407 h 1476341"/>
                    <a:gd name="connsiteX6" fmla="*/ 378614 w 1156773"/>
                    <a:gd name="connsiteY6" fmla="*/ 0 h 1476341"/>
                    <a:gd name="connsiteX7" fmla="*/ 506108 w 1156773"/>
                    <a:gd name="connsiteY7" fmla="*/ 182778 h 1476341"/>
                    <a:gd name="connsiteX8" fmla="*/ 672736 w 1156773"/>
                    <a:gd name="connsiteY8" fmla="*/ 267623 h 1476341"/>
                    <a:gd name="connsiteX9" fmla="*/ 703031 w 1156773"/>
                    <a:gd name="connsiteY9" fmla="*/ 258532 h 1476341"/>
                    <a:gd name="connsiteX10" fmla="*/ 706061 w 1156773"/>
                    <a:gd name="connsiteY10" fmla="*/ 270653 h 1476341"/>
                    <a:gd name="connsiteX11" fmla="*/ 672736 w 1156773"/>
                    <a:gd name="connsiteY11" fmla="*/ 316106 h 1476341"/>
                    <a:gd name="connsiteX12" fmla="*/ 836335 w 1156773"/>
                    <a:gd name="connsiteY12" fmla="*/ 488826 h 1476341"/>
                    <a:gd name="connsiteX13" fmla="*/ 869660 w 1156773"/>
                    <a:gd name="connsiteY13" fmla="*/ 467615 h 1476341"/>
                    <a:gd name="connsiteX14" fmla="*/ 951460 w 1156773"/>
                    <a:gd name="connsiteY14" fmla="*/ 503978 h 1476341"/>
                    <a:gd name="connsiteX15" fmla="*/ 1005992 w 1156773"/>
                    <a:gd name="connsiteY15" fmla="*/ 643366 h 1476341"/>
                    <a:gd name="connsiteX16" fmla="*/ 942609 w 1156773"/>
                    <a:gd name="connsiteY16" fmla="*/ 806381 h 1476341"/>
                    <a:gd name="connsiteX17" fmla="*/ 942307 w 1156773"/>
                    <a:gd name="connsiteY17" fmla="*/ 806523 h 1476341"/>
                    <a:gd name="connsiteX18" fmla="*/ 939341 w 1156773"/>
                    <a:gd name="connsiteY18" fmla="*/ 852443 h 1476341"/>
                    <a:gd name="connsiteX19" fmla="*/ 1069613 w 1156773"/>
                    <a:gd name="connsiteY19" fmla="*/ 1106979 h 1476341"/>
                    <a:gd name="connsiteX20" fmla="*/ 948428 w 1156773"/>
                    <a:gd name="connsiteY20" fmla="*/ 1255457 h 1476341"/>
                    <a:gd name="connsiteX21" fmla="*/ 951415 w 1156773"/>
                    <a:gd name="connsiteY21" fmla="*/ 1476338 h 1476341"/>
                    <a:gd name="connsiteX22" fmla="*/ 1156774 w 1156773"/>
                    <a:gd name="connsiteY22" fmla="*/ 670402 h 1476341"/>
                    <a:gd name="connsiteX23" fmla="*/ 1156774 w 1156773"/>
                    <a:gd name="connsiteY23" fmla="*/ 670404 h 1476341"/>
                    <a:gd name="connsiteX24" fmla="*/ 1154444 w 1156773"/>
                    <a:gd name="connsiteY24" fmla="*/ 667607 h 1476341"/>
                    <a:gd name="connsiteX25" fmla="*/ 1156774 w 1156773"/>
                    <a:gd name="connsiteY25" fmla="*/ 670402 h 1476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6773" h="1476341">
                      <a:moveTo>
                        <a:pt x="951415" y="1476341"/>
                      </a:moveTo>
                      <a:lnTo>
                        <a:pt x="727271" y="1464543"/>
                      </a:lnTo>
                      <a:lnTo>
                        <a:pt x="154676" y="1276672"/>
                      </a:lnTo>
                      <a:lnTo>
                        <a:pt x="0" y="1218293"/>
                      </a:lnTo>
                      <a:lnTo>
                        <a:pt x="0" y="865103"/>
                      </a:lnTo>
                      <a:lnTo>
                        <a:pt x="352503" y="91407"/>
                      </a:lnTo>
                      <a:lnTo>
                        <a:pt x="378614" y="0"/>
                      </a:lnTo>
                      <a:lnTo>
                        <a:pt x="506108" y="182778"/>
                      </a:lnTo>
                      <a:lnTo>
                        <a:pt x="672736" y="267623"/>
                      </a:lnTo>
                      <a:lnTo>
                        <a:pt x="703031" y="258532"/>
                      </a:lnTo>
                      <a:lnTo>
                        <a:pt x="706061" y="270653"/>
                      </a:lnTo>
                      <a:lnTo>
                        <a:pt x="672736" y="316106"/>
                      </a:lnTo>
                      <a:lnTo>
                        <a:pt x="836335" y="488826"/>
                      </a:lnTo>
                      <a:lnTo>
                        <a:pt x="869660" y="467615"/>
                      </a:lnTo>
                      <a:lnTo>
                        <a:pt x="951460" y="503978"/>
                      </a:lnTo>
                      <a:lnTo>
                        <a:pt x="1005992" y="643366"/>
                      </a:lnTo>
                      <a:lnTo>
                        <a:pt x="942609" y="806381"/>
                      </a:lnTo>
                      <a:lnTo>
                        <a:pt x="942307" y="806523"/>
                      </a:lnTo>
                      <a:lnTo>
                        <a:pt x="939341" y="852443"/>
                      </a:lnTo>
                      <a:lnTo>
                        <a:pt x="1069613" y="1106979"/>
                      </a:lnTo>
                      <a:lnTo>
                        <a:pt x="948428" y="1255457"/>
                      </a:lnTo>
                      <a:lnTo>
                        <a:pt x="951415" y="1476338"/>
                      </a:lnTo>
                      <a:close/>
                      <a:moveTo>
                        <a:pt x="1156774" y="670402"/>
                      </a:moveTo>
                      <a:lnTo>
                        <a:pt x="1156774" y="670404"/>
                      </a:lnTo>
                      <a:lnTo>
                        <a:pt x="1154444" y="667607"/>
                      </a:lnTo>
                      <a:lnTo>
                        <a:pt x="1156774" y="670402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Полилиния: фигура 229">
                  <a:extLst>
                    <a:ext uri="{FF2B5EF4-FFF2-40B4-BE49-F238E27FC236}">
                      <a16:creationId xmlns:a16="http://schemas.microsoft.com/office/drawing/2014/main" id="{A400EAD5-6932-4577-811D-024A45FFCD51}"/>
                    </a:ext>
                  </a:extLst>
                </p:cNvPr>
                <p:cNvSpPr/>
                <p:nvPr/>
              </p:nvSpPr>
              <p:spPr>
                <a:xfrm>
                  <a:off x="5677786" y="3511166"/>
                  <a:ext cx="463568" cy="632873"/>
                </a:xfrm>
                <a:custGeom>
                  <a:avLst/>
                  <a:gdLst>
                    <a:gd name="connsiteX0" fmla="*/ 152700 w 1085131"/>
                    <a:gd name="connsiteY0" fmla="*/ 456093 h 1481446"/>
                    <a:gd name="connsiteX1" fmla="*/ 243778 w 1085131"/>
                    <a:gd name="connsiteY1" fmla="*/ 550033 h 1481446"/>
                    <a:gd name="connsiteX2" fmla="*/ 448669 w 1085131"/>
                    <a:gd name="connsiteY2" fmla="*/ 999071 h 1481446"/>
                    <a:gd name="connsiteX3" fmla="*/ 439628 w 1085131"/>
                    <a:gd name="connsiteY3" fmla="*/ 1068385 h 1481446"/>
                    <a:gd name="connsiteX4" fmla="*/ 379366 w 1085131"/>
                    <a:gd name="connsiteY4" fmla="*/ 1330574 h 1481446"/>
                    <a:gd name="connsiteX5" fmla="*/ 414607 w 1085131"/>
                    <a:gd name="connsiteY5" fmla="*/ 1481446 h 1481446"/>
                    <a:gd name="connsiteX6" fmla="*/ 758445 w 1085131"/>
                    <a:gd name="connsiteY6" fmla="*/ 1342854 h 1481446"/>
                    <a:gd name="connsiteX7" fmla="*/ 1043273 w 1085131"/>
                    <a:gd name="connsiteY7" fmla="*/ 1246051 h 1481446"/>
                    <a:gd name="connsiteX8" fmla="*/ 1073597 w 1085131"/>
                    <a:gd name="connsiteY8" fmla="*/ 1230163 h 1481446"/>
                    <a:gd name="connsiteX9" fmla="*/ 1085132 w 1085131"/>
                    <a:gd name="connsiteY9" fmla="*/ 1172290 h 1481446"/>
                    <a:gd name="connsiteX10" fmla="*/ 996878 w 1085131"/>
                    <a:gd name="connsiteY10" fmla="*/ 988694 h 1481446"/>
                    <a:gd name="connsiteX11" fmla="*/ 981474 w 1085131"/>
                    <a:gd name="connsiteY11" fmla="*/ 860150 h 1481446"/>
                    <a:gd name="connsiteX12" fmla="*/ 930392 w 1085131"/>
                    <a:gd name="connsiteY12" fmla="*/ 845692 h 1481446"/>
                    <a:gd name="connsiteX13" fmla="*/ 887044 w 1085131"/>
                    <a:gd name="connsiteY13" fmla="*/ 228601 h 1481446"/>
                    <a:gd name="connsiteX14" fmla="*/ 918292 w 1085131"/>
                    <a:gd name="connsiteY14" fmla="*/ 2856 h 1481446"/>
                    <a:gd name="connsiteX15" fmla="*/ 855027 w 1085131"/>
                    <a:gd name="connsiteY15" fmla="*/ 15578 h 1481446"/>
                    <a:gd name="connsiteX16" fmla="*/ 709608 w 1085131"/>
                    <a:gd name="connsiteY16" fmla="*/ 24669 h 1481446"/>
                    <a:gd name="connsiteX17" fmla="*/ 621749 w 1085131"/>
                    <a:gd name="connsiteY17" fmla="*/ 154967 h 1481446"/>
                    <a:gd name="connsiteX18" fmla="*/ 531276 w 1085131"/>
                    <a:gd name="connsiteY18" fmla="*/ 228382 h 1481446"/>
                    <a:gd name="connsiteX19" fmla="*/ 432945 w 1085131"/>
                    <a:gd name="connsiteY19" fmla="*/ 243533 h 1481446"/>
                    <a:gd name="connsiteX20" fmla="*/ 368847 w 1085131"/>
                    <a:gd name="connsiteY20" fmla="*/ 223906 h 1481446"/>
                    <a:gd name="connsiteX21" fmla="*/ 379519 w 1085131"/>
                    <a:gd name="connsiteY21" fmla="*/ 283756 h 1481446"/>
                    <a:gd name="connsiteX22" fmla="*/ 339347 w 1085131"/>
                    <a:gd name="connsiteY22" fmla="*/ 293904 h 1481446"/>
                    <a:gd name="connsiteX23" fmla="*/ 325194 w 1085131"/>
                    <a:gd name="connsiteY23" fmla="*/ 260674 h 1481446"/>
                    <a:gd name="connsiteX24" fmla="*/ 266229 w 1085131"/>
                    <a:gd name="connsiteY24" fmla="*/ 266485 h 1481446"/>
                    <a:gd name="connsiteX25" fmla="*/ 272313 w 1085131"/>
                    <a:gd name="connsiteY25" fmla="*/ 306997 h 1481446"/>
                    <a:gd name="connsiteX26" fmla="*/ 112153 w 1085131"/>
                    <a:gd name="connsiteY26" fmla="*/ 327267 h 1481446"/>
                    <a:gd name="connsiteX27" fmla="*/ 82098 w 1085131"/>
                    <a:gd name="connsiteY27" fmla="*/ 353321 h 1481446"/>
                    <a:gd name="connsiteX28" fmla="*/ 0 w 1085131"/>
                    <a:gd name="connsiteY28" fmla="*/ 315753 h 1481446"/>
                    <a:gd name="connsiteX29" fmla="*/ 3195 w 1085131"/>
                    <a:gd name="connsiteY29" fmla="*/ 435792 h 1481446"/>
                    <a:gd name="connsiteX30" fmla="*/ 152702 w 1085131"/>
                    <a:gd name="connsiteY30" fmla="*/ 456091 h 1481446"/>
                    <a:gd name="connsiteX31" fmla="*/ 152700 w 1085131"/>
                    <a:gd name="connsiteY31" fmla="*/ 456093 h 1481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5131" h="1481446">
                      <a:moveTo>
                        <a:pt x="152700" y="456093"/>
                      </a:moveTo>
                      <a:lnTo>
                        <a:pt x="243778" y="550033"/>
                      </a:lnTo>
                      <a:lnTo>
                        <a:pt x="448669" y="999071"/>
                      </a:lnTo>
                      <a:lnTo>
                        <a:pt x="439628" y="1068385"/>
                      </a:lnTo>
                      <a:cubicBezTo>
                        <a:pt x="439628" y="1068385"/>
                        <a:pt x="379254" y="1266980"/>
                        <a:pt x="379366" y="1330574"/>
                      </a:cubicBezTo>
                      <a:cubicBezTo>
                        <a:pt x="379525" y="1394168"/>
                        <a:pt x="390903" y="1439310"/>
                        <a:pt x="414607" y="1481446"/>
                      </a:cubicBezTo>
                      <a:cubicBezTo>
                        <a:pt x="490353" y="1451285"/>
                        <a:pt x="758445" y="1342854"/>
                        <a:pt x="758445" y="1342854"/>
                      </a:cubicBezTo>
                      <a:lnTo>
                        <a:pt x="1043273" y="1246051"/>
                      </a:lnTo>
                      <a:cubicBezTo>
                        <a:pt x="1043273" y="1246051"/>
                        <a:pt x="1065212" y="1241360"/>
                        <a:pt x="1073597" y="1230163"/>
                      </a:cubicBezTo>
                      <a:cubicBezTo>
                        <a:pt x="1081974" y="1218964"/>
                        <a:pt x="1085132" y="1172290"/>
                        <a:pt x="1085132" y="1172290"/>
                      </a:cubicBezTo>
                      <a:lnTo>
                        <a:pt x="996878" y="988694"/>
                      </a:lnTo>
                      <a:lnTo>
                        <a:pt x="981474" y="860150"/>
                      </a:lnTo>
                      <a:lnTo>
                        <a:pt x="930392" y="845692"/>
                      </a:lnTo>
                      <a:lnTo>
                        <a:pt x="887044" y="228601"/>
                      </a:lnTo>
                      <a:lnTo>
                        <a:pt x="918292" y="2856"/>
                      </a:lnTo>
                      <a:lnTo>
                        <a:pt x="855027" y="15578"/>
                      </a:lnTo>
                      <a:cubicBezTo>
                        <a:pt x="806555" y="18609"/>
                        <a:pt x="731790" y="-26717"/>
                        <a:pt x="709608" y="24669"/>
                      </a:cubicBezTo>
                      <a:lnTo>
                        <a:pt x="621749" y="154967"/>
                      </a:lnTo>
                      <a:lnTo>
                        <a:pt x="531276" y="228382"/>
                      </a:lnTo>
                      <a:lnTo>
                        <a:pt x="432945" y="243533"/>
                      </a:lnTo>
                      <a:lnTo>
                        <a:pt x="368847" y="223906"/>
                      </a:lnTo>
                      <a:lnTo>
                        <a:pt x="379519" y="283756"/>
                      </a:lnTo>
                      <a:lnTo>
                        <a:pt x="339347" y="293904"/>
                      </a:lnTo>
                      <a:lnTo>
                        <a:pt x="325194" y="260674"/>
                      </a:lnTo>
                      <a:lnTo>
                        <a:pt x="266229" y="266485"/>
                      </a:lnTo>
                      <a:lnTo>
                        <a:pt x="272313" y="306997"/>
                      </a:lnTo>
                      <a:lnTo>
                        <a:pt x="112153" y="327267"/>
                      </a:lnTo>
                      <a:lnTo>
                        <a:pt x="82098" y="353321"/>
                      </a:lnTo>
                      <a:lnTo>
                        <a:pt x="0" y="315753"/>
                      </a:lnTo>
                      <a:lnTo>
                        <a:pt x="3195" y="435792"/>
                      </a:lnTo>
                      <a:lnTo>
                        <a:pt x="152702" y="456091"/>
                      </a:lnTo>
                      <a:lnTo>
                        <a:pt x="152700" y="456093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Полилиния: фигура 230">
                  <a:extLst>
                    <a:ext uri="{FF2B5EF4-FFF2-40B4-BE49-F238E27FC236}">
                      <a16:creationId xmlns:a16="http://schemas.microsoft.com/office/drawing/2014/main" id="{D9AA8091-A416-4274-8D3F-4E8CBE69B1D9}"/>
                    </a:ext>
                  </a:extLst>
                </p:cNvPr>
                <p:cNvSpPr/>
                <p:nvPr/>
              </p:nvSpPr>
              <p:spPr>
                <a:xfrm>
                  <a:off x="6520037" y="3562720"/>
                  <a:ext cx="400964" cy="664777"/>
                </a:xfrm>
                <a:custGeom>
                  <a:avLst/>
                  <a:gdLst>
                    <a:gd name="connsiteX0" fmla="*/ 474316 w 938586"/>
                    <a:gd name="connsiteY0" fmla="*/ 1378225 h 1556126"/>
                    <a:gd name="connsiteX1" fmla="*/ 605157 w 938586"/>
                    <a:gd name="connsiteY1" fmla="*/ 1406853 h 1556126"/>
                    <a:gd name="connsiteX2" fmla="*/ 562224 w 938586"/>
                    <a:gd name="connsiteY2" fmla="*/ 1474333 h 1556126"/>
                    <a:gd name="connsiteX3" fmla="*/ 582673 w 938586"/>
                    <a:gd name="connsiteY3" fmla="*/ 1556126 h 1556126"/>
                    <a:gd name="connsiteX4" fmla="*/ 875028 w 938586"/>
                    <a:gd name="connsiteY4" fmla="*/ 1449794 h 1556126"/>
                    <a:gd name="connsiteX5" fmla="*/ 885252 w 938586"/>
                    <a:gd name="connsiteY5" fmla="*/ 685023 h 1556126"/>
                    <a:gd name="connsiteX6" fmla="*/ 885252 w 938586"/>
                    <a:gd name="connsiteY6" fmla="*/ 556198 h 1556126"/>
                    <a:gd name="connsiteX7" fmla="*/ 938587 w 938586"/>
                    <a:gd name="connsiteY7" fmla="*/ 462707 h 1556126"/>
                    <a:gd name="connsiteX8" fmla="*/ 862762 w 938586"/>
                    <a:gd name="connsiteY8" fmla="*/ 417148 h 1556126"/>
                    <a:gd name="connsiteX9" fmla="*/ 838230 w 938586"/>
                    <a:gd name="connsiteY9" fmla="*/ 16359 h 1556126"/>
                    <a:gd name="connsiteX10" fmla="*/ 791205 w 938586"/>
                    <a:gd name="connsiteY10" fmla="*/ 24538 h 1556126"/>
                    <a:gd name="connsiteX11" fmla="*/ 688982 w 938586"/>
                    <a:gd name="connsiteY11" fmla="*/ 116556 h 1556126"/>
                    <a:gd name="connsiteX12" fmla="*/ 586761 w 938586"/>
                    <a:gd name="connsiteY12" fmla="*/ 6135 h 1556126"/>
                    <a:gd name="connsiteX13" fmla="*/ 484536 w 938586"/>
                    <a:gd name="connsiteY13" fmla="*/ 0 h 1556126"/>
                    <a:gd name="connsiteX14" fmla="*/ 484536 w 938586"/>
                    <a:gd name="connsiteY14" fmla="*/ 30672 h 1556126"/>
                    <a:gd name="connsiteX15" fmla="*/ 396625 w 938586"/>
                    <a:gd name="connsiteY15" fmla="*/ 32718 h 1556126"/>
                    <a:gd name="connsiteX16" fmla="*/ 386403 w 938586"/>
                    <a:gd name="connsiteY16" fmla="*/ 51121 h 1556126"/>
                    <a:gd name="connsiteX17" fmla="*/ 359824 w 938586"/>
                    <a:gd name="connsiteY17" fmla="*/ 53166 h 1556126"/>
                    <a:gd name="connsiteX18" fmla="*/ 357784 w 938586"/>
                    <a:gd name="connsiteY18" fmla="*/ 32718 h 1556126"/>
                    <a:gd name="connsiteX19" fmla="*/ 30668 w 938586"/>
                    <a:gd name="connsiteY19" fmla="*/ 49076 h 1556126"/>
                    <a:gd name="connsiteX20" fmla="*/ 32714 w 938586"/>
                    <a:gd name="connsiteY20" fmla="*/ 772951 h 1556126"/>
                    <a:gd name="connsiteX21" fmla="*/ 38844 w 938586"/>
                    <a:gd name="connsiteY21" fmla="*/ 860879 h 1556126"/>
                    <a:gd name="connsiteX22" fmla="*/ 0 w 938586"/>
                    <a:gd name="connsiteY22" fmla="*/ 956987 h 1556126"/>
                    <a:gd name="connsiteX23" fmla="*/ 18402 w 938586"/>
                    <a:gd name="connsiteY23" fmla="*/ 1016287 h 1556126"/>
                    <a:gd name="connsiteX24" fmla="*/ 61335 w 938586"/>
                    <a:gd name="connsiteY24" fmla="*/ 999928 h 1556126"/>
                    <a:gd name="connsiteX25" fmla="*/ 173780 w 938586"/>
                    <a:gd name="connsiteY25" fmla="*/ 1032646 h 1556126"/>
                    <a:gd name="connsiteX26" fmla="*/ 537692 w 938586"/>
                    <a:gd name="connsiteY26" fmla="*/ 1134888 h 1556126"/>
                    <a:gd name="connsiteX27" fmla="*/ 474316 w 938586"/>
                    <a:gd name="connsiteY27" fmla="*/ 1378225 h 1556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938586" h="1556126">
                      <a:moveTo>
                        <a:pt x="474316" y="1378225"/>
                      </a:moveTo>
                      <a:lnTo>
                        <a:pt x="605157" y="1406853"/>
                      </a:lnTo>
                      <a:lnTo>
                        <a:pt x="562224" y="1474333"/>
                      </a:lnTo>
                      <a:lnTo>
                        <a:pt x="582673" y="1556126"/>
                      </a:lnTo>
                      <a:lnTo>
                        <a:pt x="875028" y="1449794"/>
                      </a:lnTo>
                      <a:lnTo>
                        <a:pt x="885252" y="685023"/>
                      </a:lnTo>
                      <a:lnTo>
                        <a:pt x="885252" y="556198"/>
                      </a:lnTo>
                      <a:lnTo>
                        <a:pt x="938587" y="462707"/>
                      </a:lnTo>
                      <a:lnTo>
                        <a:pt x="862762" y="417148"/>
                      </a:lnTo>
                      <a:lnTo>
                        <a:pt x="838230" y="16359"/>
                      </a:lnTo>
                      <a:lnTo>
                        <a:pt x="791205" y="24538"/>
                      </a:lnTo>
                      <a:lnTo>
                        <a:pt x="688982" y="116556"/>
                      </a:lnTo>
                      <a:lnTo>
                        <a:pt x="586761" y="6135"/>
                      </a:lnTo>
                      <a:lnTo>
                        <a:pt x="484536" y="0"/>
                      </a:lnTo>
                      <a:lnTo>
                        <a:pt x="484536" y="30672"/>
                      </a:lnTo>
                      <a:lnTo>
                        <a:pt x="396625" y="32718"/>
                      </a:lnTo>
                      <a:lnTo>
                        <a:pt x="386403" y="51121"/>
                      </a:lnTo>
                      <a:lnTo>
                        <a:pt x="359824" y="53166"/>
                      </a:lnTo>
                      <a:lnTo>
                        <a:pt x="357784" y="32718"/>
                      </a:lnTo>
                      <a:lnTo>
                        <a:pt x="30668" y="49076"/>
                      </a:lnTo>
                      <a:lnTo>
                        <a:pt x="32714" y="772951"/>
                      </a:lnTo>
                      <a:lnTo>
                        <a:pt x="38844" y="860879"/>
                      </a:lnTo>
                      <a:lnTo>
                        <a:pt x="0" y="956987"/>
                      </a:lnTo>
                      <a:lnTo>
                        <a:pt x="18402" y="1016287"/>
                      </a:lnTo>
                      <a:lnTo>
                        <a:pt x="61335" y="999928"/>
                      </a:lnTo>
                      <a:lnTo>
                        <a:pt x="173780" y="1032646"/>
                      </a:lnTo>
                      <a:lnTo>
                        <a:pt x="537692" y="1134888"/>
                      </a:lnTo>
                      <a:lnTo>
                        <a:pt x="474316" y="1378225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Полилиния: фигура 231">
                  <a:extLst>
                    <a:ext uri="{FF2B5EF4-FFF2-40B4-BE49-F238E27FC236}">
                      <a16:creationId xmlns:a16="http://schemas.microsoft.com/office/drawing/2014/main" id="{7765E369-1649-4B56-9D56-83A5040D3D5D}"/>
                    </a:ext>
                  </a:extLst>
                </p:cNvPr>
                <p:cNvSpPr/>
                <p:nvPr/>
              </p:nvSpPr>
              <p:spPr>
                <a:xfrm>
                  <a:off x="6518289" y="3365297"/>
                  <a:ext cx="358092" cy="244595"/>
                </a:xfrm>
                <a:custGeom>
                  <a:avLst/>
                  <a:gdLst>
                    <a:gd name="connsiteX0" fmla="*/ 32715 w 838230"/>
                    <a:gd name="connsiteY0" fmla="*/ 515301 h 572556"/>
                    <a:gd name="connsiteX1" fmla="*/ 353690 w 838230"/>
                    <a:gd name="connsiteY1" fmla="*/ 490763 h 572556"/>
                    <a:gd name="connsiteX2" fmla="*/ 363914 w 838230"/>
                    <a:gd name="connsiteY2" fmla="*/ 515301 h 572556"/>
                    <a:gd name="connsiteX3" fmla="*/ 394581 w 838230"/>
                    <a:gd name="connsiteY3" fmla="*/ 513256 h 572556"/>
                    <a:gd name="connsiteX4" fmla="*/ 400715 w 838230"/>
                    <a:gd name="connsiteY4" fmla="*/ 492807 h 572556"/>
                    <a:gd name="connsiteX5" fmla="*/ 488626 w 838230"/>
                    <a:gd name="connsiteY5" fmla="*/ 492807 h 572556"/>
                    <a:gd name="connsiteX6" fmla="*/ 484538 w 838230"/>
                    <a:gd name="connsiteY6" fmla="*/ 458045 h 572556"/>
                    <a:gd name="connsiteX7" fmla="*/ 590851 w 838230"/>
                    <a:gd name="connsiteY7" fmla="*/ 466225 h 572556"/>
                    <a:gd name="connsiteX8" fmla="*/ 693072 w 838230"/>
                    <a:gd name="connsiteY8" fmla="*/ 572557 h 572556"/>
                    <a:gd name="connsiteX9" fmla="*/ 795295 w 838230"/>
                    <a:gd name="connsiteY9" fmla="*/ 484628 h 572556"/>
                    <a:gd name="connsiteX10" fmla="*/ 838230 w 838230"/>
                    <a:gd name="connsiteY10" fmla="*/ 478494 h 572556"/>
                    <a:gd name="connsiteX11" fmla="*/ 807563 w 838230"/>
                    <a:gd name="connsiteY11" fmla="*/ 0 h 572556"/>
                    <a:gd name="connsiteX12" fmla="*/ 766673 w 838230"/>
                    <a:gd name="connsiteY12" fmla="*/ 36808 h 572556"/>
                    <a:gd name="connsiteX13" fmla="*/ 110403 w 838230"/>
                    <a:gd name="connsiteY13" fmla="*/ 42942 h 572556"/>
                    <a:gd name="connsiteX14" fmla="*/ 120625 w 838230"/>
                    <a:gd name="connsiteY14" fmla="*/ 349669 h 572556"/>
                    <a:gd name="connsiteX15" fmla="*/ 2048 w 838230"/>
                    <a:gd name="connsiteY15" fmla="*/ 351713 h 572556"/>
                    <a:gd name="connsiteX16" fmla="*/ 0 w 838230"/>
                    <a:gd name="connsiteY16" fmla="*/ 515301 h 572556"/>
                    <a:gd name="connsiteX17" fmla="*/ 32715 w 838230"/>
                    <a:gd name="connsiteY17" fmla="*/ 515301 h 572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38230" h="572556">
                      <a:moveTo>
                        <a:pt x="32715" y="515301"/>
                      </a:moveTo>
                      <a:lnTo>
                        <a:pt x="353690" y="490763"/>
                      </a:lnTo>
                      <a:lnTo>
                        <a:pt x="363914" y="515301"/>
                      </a:lnTo>
                      <a:lnTo>
                        <a:pt x="394581" y="513256"/>
                      </a:lnTo>
                      <a:lnTo>
                        <a:pt x="400715" y="492807"/>
                      </a:lnTo>
                      <a:lnTo>
                        <a:pt x="488626" y="492807"/>
                      </a:lnTo>
                      <a:lnTo>
                        <a:pt x="484538" y="458045"/>
                      </a:lnTo>
                      <a:lnTo>
                        <a:pt x="590851" y="466225"/>
                      </a:lnTo>
                      <a:lnTo>
                        <a:pt x="693072" y="572557"/>
                      </a:lnTo>
                      <a:lnTo>
                        <a:pt x="795295" y="484628"/>
                      </a:lnTo>
                      <a:lnTo>
                        <a:pt x="838230" y="478494"/>
                      </a:lnTo>
                      <a:lnTo>
                        <a:pt x="807563" y="0"/>
                      </a:lnTo>
                      <a:lnTo>
                        <a:pt x="766673" y="36808"/>
                      </a:lnTo>
                      <a:lnTo>
                        <a:pt x="110403" y="42942"/>
                      </a:lnTo>
                      <a:lnTo>
                        <a:pt x="120625" y="349669"/>
                      </a:lnTo>
                      <a:lnTo>
                        <a:pt x="2048" y="351713"/>
                      </a:lnTo>
                      <a:lnTo>
                        <a:pt x="0" y="515301"/>
                      </a:lnTo>
                      <a:lnTo>
                        <a:pt x="32715" y="515301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6" name="Группа 135">
              <a:extLst>
                <a:ext uri="{FF2B5EF4-FFF2-40B4-BE49-F238E27FC236}">
                  <a16:creationId xmlns:a16="http://schemas.microsoft.com/office/drawing/2014/main" id="{514B832C-E036-45AD-9C31-056B27F9F34F}"/>
                </a:ext>
              </a:extLst>
            </p:cNvPr>
            <p:cNvGrpSpPr/>
            <p:nvPr/>
          </p:nvGrpSpPr>
          <p:grpSpPr>
            <a:xfrm>
              <a:off x="631003" y="448549"/>
              <a:ext cx="543531" cy="982955"/>
              <a:chOff x="2460249" y="984756"/>
              <a:chExt cx="1775141" cy="3210268"/>
            </a:xfrm>
            <a:solidFill>
              <a:schemeClr val="bg1"/>
            </a:solidFill>
          </p:grpSpPr>
          <p:sp>
            <p:nvSpPr>
              <p:cNvPr id="165" name="Полилиния: фигура 201">
                <a:extLst>
                  <a:ext uri="{FF2B5EF4-FFF2-40B4-BE49-F238E27FC236}">
                    <a16:creationId xmlns:a16="http://schemas.microsoft.com/office/drawing/2014/main" id="{60D7F876-C268-43D2-830E-17F052D39CD4}"/>
                  </a:ext>
                </a:extLst>
              </p:cNvPr>
              <p:cNvSpPr/>
              <p:nvPr/>
            </p:nvSpPr>
            <p:spPr>
              <a:xfrm>
                <a:off x="2996696" y="3127172"/>
                <a:ext cx="107704" cy="144135"/>
              </a:xfrm>
              <a:custGeom>
                <a:avLst/>
                <a:gdLst>
                  <a:gd name="connsiteX0" fmla="*/ 48768 w 107704"/>
                  <a:gd name="connsiteY0" fmla="*/ 0 h 144135"/>
                  <a:gd name="connsiteX1" fmla="*/ 54354 w 107704"/>
                  <a:gd name="connsiteY1" fmla="*/ 5462 h 144135"/>
                  <a:gd name="connsiteX2" fmla="*/ 55672 w 107704"/>
                  <a:gd name="connsiteY2" fmla="*/ 6843 h 144135"/>
                  <a:gd name="connsiteX3" fmla="*/ 56238 w 107704"/>
                  <a:gd name="connsiteY3" fmla="*/ 7408 h 144135"/>
                  <a:gd name="connsiteX4" fmla="*/ 56489 w 107704"/>
                  <a:gd name="connsiteY4" fmla="*/ 7596 h 144135"/>
                  <a:gd name="connsiteX5" fmla="*/ 59124 w 107704"/>
                  <a:gd name="connsiteY5" fmla="*/ 10358 h 144135"/>
                  <a:gd name="connsiteX6" fmla="*/ 63267 w 107704"/>
                  <a:gd name="connsiteY6" fmla="*/ 14816 h 144135"/>
                  <a:gd name="connsiteX7" fmla="*/ 66719 w 107704"/>
                  <a:gd name="connsiteY7" fmla="*/ 16824 h 144135"/>
                  <a:gd name="connsiteX8" fmla="*/ 72807 w 107704"/>
                  <a:gd name="connsiteY8" fmla="*/ 20465 h 144135"/>
                  <a:gd name="connsiteX9" fmla="*/ 72933 w 107704"/>
                  <a:gd name="connsiteY9" fmla="*/ 20842 h 144135"/>
                  <a:gd name="connsiteX10" fmla="*/ 70924 w 107704"/>
                  <a:gd name="connsiteY10" fmla="*/ 24420 h 144135"/>
                  <a:gd name="connsiteX11" fmla="*/ 70799 w 107704"/>
                  <a:gd name="connsiteY11" fmla="*/ 24546 h 144135"/>
                  <a:gd name="connsiteX12" fmla="*/ 67472 w 107704"/>
                  <a:gd name="connsiteY12" fmla="*/ 29818 h 144135"/>
                  <a:gd name="connsiteX13" fmla="*/ 80025 w 107704"/>
                  <a:gd name="connsiteY13" fmla="*/ 30133 h 144135"/>
                  <a:gd name="connsiteX14" fmla="*/ 77075 w 107704"/>
                  <a:gd name="connsiteY14" fmla="*/ 44822 h 144135"/>
                  <a:gd name="connsiteX15" fmla="*/ 78330 w 107704"/>
                  <a:gd name="connsiteY15" fmla="*/ 45011 h 144135"/>
                  <a:gd name="connsiteX16" fmla="*/ 90821 w 107704"/>
                  <a:gd name="connsiteY16" fmla="*/ 46831 h 144135"/>
                  <a:gd name="connsiteX17" fmla="*/ 106574 w 107704"/>
                  <a:gd name="connsiteY17" fmla="*/ 49091 h 144135"/>
                  <a:gd name="connsiteX18" fmla="*/ 107704 w 107704"/>
                  <a:gd name="connsiteY18" fmla="*/ 52920 h 144135"/>
                  <a:gd name="connsiteX19" fmla="*/ 106261 w 107704"/>
                  <a:gd name="connsiteY19" fmla="*/ 52733 h 144135"/>
                  <a:gd name="connsiteX20" fmla="*/ 78080 w 107704"/>
                  <a:gd name="connsiteY20" fmla="*/ 48714 h 144135"/>
                  <a:gd name="connsiteX21" fmla="*/ 75695 w 107704"/>
                  <a:gd name="connsiteY21" fmla="*/ 48337 h 144135"/>
                  <a:gd name="connsiteX22" fmla="*/ 75695 w 107704"/>
                  <a:gd name="connsiteY22" fmla="*/ 48714 h 144135"/>
                  <a:gd name="connsiteX23" fmla="*/ 74753 w 107704"/>
                  <a:gd name="connsiteY23" fmla="*/ 54364 h 144135"/>
                  <a:gd name="connsiteX24" fmla="*/ 74628 w 107704"/>
                  <a:gd name="connsiteY24" fmla="*/ 54364 h 144135"/>
                  <a:gd name="connsiteX25" fmla="*/ 68727 w 107704"/>
                  <a:gd name="connsiteY25" fmla="*/ 53736 h 144135"/>
                  <a:gd name="connsiteX26" fmla="*/ 68225 w 107704"/>
                  <a:gd name="connsiteY26" fmla="*/ 53549 h 144135"/>
                  <a:gd name="connsiteX27" fmla="*/ 67284 w 107704"/>
                  <a:gd name="connsiteY27" fmla="*/ 53172 h 144135"/>
                  <a:gd name="connsiteX28" fmla="*/ 65526 w 107704"/>
                  <a:gd name="connsiteY28" fmla="*/ 52481 h 144135"/>
                  <a:gd name="connsiteX29" fmla="*/ 65401 w 107704"/>
                  <a:gd name="connsiteY29" fmla="*/ 52670 h 144135"/>
                  <a:gd name="connsiteX30" fmla="*/ 64522 w 107704"/>
                  <a:gd name="connsiteY30" fmla="*/ 52419 h 144135"/>
                  <a:gd name="connsiteX31" fmla="*/ 63518 w 107704"/>
                  <a:gd name="connsiteY31" fmla="*/ 54364 h 144135"/>
                  <a:gd name="connsiteX32" fmla="*/ 53727 w 107704"/>
                  <a:gd name="connsiteY32" fmla="*/ 72883 h 144135"/>
                  <a:gd name="connsiteX33" fmla="*/ 51844 w 107704"/>
                  <a:gd name="connsiteY33" fmla="*/ 84686 h 144135"/>
                  <a:gd name="connsiteX34" fmla="*/ 62765 w 107704"/>
                  <a:gd name="connsiteY34" fmla="*/ 91214 h 144135"/>
                  <a:gd name="connsiteX35" fmla="*/ 58183 w 107704"/>
                  <a:gd name="connsiteY35" fmla="*/ 104146 h 144135"/>
                  <a:gd name="connsiteX36" fmla="*/ 55861 w 107704"/>
                  <a:gd name="connsiteY36" fmla="*/ 104146 h 144135"/>
                  <a:gd name="connsiteX37" fmla="*/ 55610 w 107704"/>
                  <a:gd name="connsiteY37" fmla="*/ 104146 h 144135"/>
                  <a:gd name="connsiteX38" fmla="*/ 53539 w 107704"/>
                  <a:gd name="connsiteY38" fmla="*/ 104146 h 144135"/>
                  <a:gd name="connsiteX39" fmla="*/ 53225 w 107704"/>
                  <a:gd name="connsiteY39" fmla="*/ 104774 h 144135"/>
                  <a:gd name="connsiteX40" fmla="*/ 52409 w 107704"/>
                  <a:gd name="connsiteY40" fmla="*/ 104774 h 144135"/>
                  <a:gd name="connsiteX41" fmla="*/ 50401 w 107704"/>
                  <a:gd name="connsiteY41" fmla="*/ 104460 h 144135"/>
                  <a:gd name="connsiteX42" fmla="*/ 50526 w 107704"/>
                  <a:gd name="connsiteY42" fmla="*/ 103895 h 144135"/>
                  <a:gd name="connsiteX43" fmla="*/ 48643 w 107704"/>
                  <a:gd name="connsiteY43" fmla="*/ 103582 h 144135"/>
                  <a:gd name="connsiteX44" fmla="*/ 44312 w 107704"/>
                  <a:gd name="connsiteY44" fmla="*/ 102953 h 144135"/>
                  <a:gd name="connsiteX45" fmla="*/ 43936 w 107704"/>
                  <a:gd name="connsiteY45" fmla="*/ 102953 h 144135"/>
                  <a:gd name="connsiteX46" fmla="*/ 43559 w 107704"/>
                  <a:gd name="connsiteY46" fmla="*/ 102953 h 144135"/>
                  <a:gd name="connsiteX47" fmla="*/ 43308 w 107704"/>
                  <a:gd name="connsiteY47" fmla="*/ 103205 h 144135"/>
                  <a:gd name="connsiteX48" fmla="*/ 40232 w 107704"/>
                  <a:gd name="connsiteY48" fmla="*/ 102764 h 144135"/>
                  <a:gd name="connsiteX49" fmla="*/ 40107 w 107704"/>
                  <a:gd name="connsiteY49" fmla="*/ 103393 h 144135"/>
                  <a:gd name="connsiteX50" fmla="*/ 38852 w 107704"/>
                  <a:gd name="connsiteY50" fmla="*/ 103141 h 144135"/>
                  <a:gd name="connsiteX51" fmla="*/ 37910 w 107704"/>
                  <a:gd name="connsiteY51" fmla="*/ 104962 h 144135"/>
                  <a:gd name="connsiteX52" fmla="*/ 37282 w 107704"/>
                  <a:gd name="connsiteY52" fmla="*/ 106218 h 144135"/>
                  <a:gd name="connsiteX53" fmla="*/ 37408 w 107704"/>
                  <a:gd name="connsiteY53" fmla="*/ 106344 h 144135"/>
                  <a:gd name="connsiteX54" fmla="*/ 36655 w 107704"/>
                  <a:gd name="connsiteY54" fmla="*/ 108290 h 144135"/>
                  <a:gd name="connsiteX55" fmla="*/ 32136 w 107704"/>
                  <a:gd name="connsiteY55" fmla="*/ 117643 h 144135"/>
                  <a:gd name="connsiteX56" fmla="*/ 33140 w 107704"/>
                  <a:gd name="connsiteY56" fmla="*/ 118020 h 144135"/>
                  <a:gd name="connsiteX57" fmla="*/ 33140 w 107704"/>
                  <a:gd name="connsiteY57" fmla="*/ 117894 h 144135"/>
                  <a:gd name="connsiteX58" fmla="*/ 37471 w 107704"/>
                  <a:gd name="connsiteY58" fmla="*/ 120154 h 144135"/>
                  <a:gd name="connsiteX59" fmla="*/ 35902 w 107704"/>
                  <a:gd name="connsiteY59" fmla="*/ 123356 h 144135"/>
                  <a:gd name="connsiteX60" fmla="*/ 31320 w 107704"/>
                  <a:gd name="connsiteY60" fmla="*/ 121158 h 144135"/>
                  <a:gd name="connsiteX61" fmla="*/ 23977 w 107704"/>
                  <a:gd name="connsiteY61" fmla="*/ 131140 h 144135"/>
                  <a:gd name="connsiteX62" fmla="*/ 23035 w 107704"/>
                  <a:gd name="connsiteY62" fmla="*/ 132018 h 144135"/>
                  <a:gd name="connsiteX63" fmla="*/ 22156 w 107704"/>
                  <a:gd name="connsiteY63" fmla="*/ 132709 h 144135"/>
                  <a:gd name="connsiteX64" fmla="*/ 18516 w 107704"/>
                  <a:gd name="connsiteY64" fmla="*/ 135534 h 144135"/>
                  <a:gd name="connsiteX65" fmla="*/ 16445 w 107704"/>
                  <a:gd name="connsiteY65" fmla="*/ 144135 h 144135"/>
                  <a:gd name="connsiteX66" fmla="*/ 16257 w 107704"/>
                  <a:gd name="connsiteY66" fmla="*/ 144135 h 144135"/>
                  <a:gd name="connsiteX67" fmla="*/ 14185 w 107704"/>
                  <a:gd name="connsiteY67" fmla="*/ 143632 h 144135"/>
                  <a:gd name="connsiteX68" fmla="*/ 6089 w 107704"/>
                  <a:gd name="connsiteY68" fmla="*/ 141561 h 144135"/>
                  <a:gd name="connsiteX69" fmla="*/ 6465 w 107704"/>
                  <a:gd name="connsiteY69" fmla="*/ 139552 h 144135"/>
                  <a:gd name="connsiteX70" fmla="*/ 4080 w 107704"/>
                  <a:gd name="connsiteY70" fmla="*/ 138673 h 144135"/>
                  <a:gd name="connsiteX71" fmla="*/ 8097 w 107704"/>
                  <a:gd name="connsiteY71" fmla="*/ 103832 h 144135"/>
                  <a:gd name="connsiteX72" fmla="*/ 10169 w 107704"/>
                  <a:gd name="connsiteY72" fmla="*/ 92847 h 144135"/>
                  <a:gd name="connsiteX73" fmla="*/ 11424 w 107704"/>
                  <a:gd name="connsiteY73" fmla="*/ 77906 h 144135"/>
                  <a:gd name="connsiteX74" fmla="*/ 11424 w 107704"/>
                  <a:gd name="connsiteY74" fmla="*/ 77591 h 144135"/>
                  <a:gd name="connsiteX75" fmla="*/ 11236 w 107704"/>
                  <a:gd name="connsiteY75" fmla="*/ 76588 h 144135"/>
                  <a:gd name="connsiteX76" fmla="*/ 9792 w 107704"/>
                  <a:gd name="connsiteY76" fmla="*/ 69808 h 144135"/>
                  <a:gd name="connsiteX77" fmla="*/ 10608 w 107704"/>
                  <a:gd name="connsiteY77" fmla="*/ 60454 h 144135"/>
                  <a:gd name="connsiteX78" fmla="*/ 10042 w 107704"/>
                  <a:gd name="connsiteY78" fmla="*/ 59387 h 144135"/>
                  <a:gd name="connsiteX79" fmla="*/ 0 w 107704"/>
                  <a:gd name="connsiteY79" fmla="*/ 52167 h 144135"/>
                  <a:gd name="connsiteX80" fmla="*/ 20086 w 107704"/>
                  <a:gd name="connsiteY80" fmla="*/ 1005 h 144135"/>
                  <a:gd name="connsiteX81" fmla="*/ 28182 w 107704"/>
                  <a:gd name="connsiteY81" fmla="*/ 3955 h 144135"/>
                  <a:gd name="connsiteX82" fmla="*/ 40609 w 107704"/>
                  <a:gd name="connsiteY82" fmla="*/ 8977 h 144135"/>
                  <a:gd name="connsiteX83" fmla="*/ 48768 w 107704"/>
                  <a:gd name="connsiteY83" fmla="*/ 0 h 14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107704" h="144135">
                    <a:moveTo>
                      <a:pt x="48768" y="0"/>
                    </a:moveTo>
                    <a:lnTo>
                      <a:pt x="54354" y="5462"/>
                    </a:lnTo>
                    <a:lnTo>
                      <a:pt x="55672" y="6843"/>
                    </a:lnTo>
                    <a:lnTo>
                      <a:pt x="56238" y="7408"/>
                    </a:lnTo>
                    <a:lnTo>
                      <a:pt x="56489" y="7596"/>
                    </a:lnTo>
                    <a:lnTo>
                      <a:pt x="59124" y="10358"/>
                    </a:lnTo>
                    <a:lnTo>
                      <a:pt x="63267" y="14816"/>
                    </a:lnTo>
                    <a:lnTo>
                      <a:pt x="66719" y="16824"/>
                    </a:lnTo>
                    <a:lnTo>
                      <a:pt x="72807" y="20465"/>
                    </a:lnTo>
                    <a:lnTo>
                      <a:pt x="72933" y="20842"/>
                    </a:lnTo>
                    <a:lnTo>
                      <a:pt x="70924" y="24420"/>
                    </a:lnTo>
                    <a:lnTo>
                      <a:pt x="70799" y="24546"/>
                    </a:lnTo>
                    <a:lnTo>
                      <a:pt x="67472" y="29818"/>
                    </a:lnTo>
                    <a:lnTo>
                      <a:pt x="80025" y="30133"/>
                    </a:lnTo>
                    <a:lnTo>
                      <a:pt x="77075" y="44822"/>
                    </a:lnTo>
                    <a:lnTo>
                      <a:pt x="78330" y="45011"/>
                    </a:lnTo>
                    <a:lnTo>
                      <a:pt x="90821" y="46831"/>
                    </a:lnTo>
                    <a:lnTo>
                      <a:pt x="106574" y="49091"/>
                    </a:lnTo>
                    <a:lnTo>
                      <a:pt x="107704" y="52920"/>
                    </a:lnTo>
                    <a:lnTo>
                      <a:pt x="106261" y="52733"/>
                    </a:lnTo>
                    <a:lnTo>
                      <a:pt x="78080" y="48714"/>
                    </a:lnTo>
                    <a:lnTo>
                      <a:pt x="75695" y="48337"/>
                    </a:lnTo>
                    <a:lnTo>
                      <a:pt x="75695" y="48714"/>
                    </a:lnTo>
                    <a:lnTo>
                      <a:pt x="74753" y="54364"/>
                    </a:lnTo>
                    <a:lnTo>
                      <a:pt x="74628" y="54364"/>
                    </a:lnTo>
                    <a:lnTo>
                      <a:pt x="68727" y="53736"/>
                    </a:lnTo>
                    <a:lnTo>
                      <a:pt x="68225" y="53549"/>
                    </a:lnTo>
                    <a:lnTo>
                      <a:pt x="67284" y="53172"/>
                    </a:lnTo>
                    <a:lnTo>
                      <a:pt x="65526" y="52481"/>
                    </a:lnTo>
                    <a:lnTo>
                      <a:pt x="65401" y="52670"/>
                    </a:lnTo>
                    <a:lnTo>
                      <a:pt x="64522" y="52419"/>
                    </a:lnTo>
                    <a:lnTo>
                      <a:pt x="63518" y="54364"/>
                    </a:lnTo>
                    <a:lnTo>
                      <a:pt x="53727" y="72883"/>
                    </a:lnTo>
                    <a:lnTo>
                      <a:pt x="51844" y="84686"/>
                    </a:lnTo>
                    <a:lnTo>
                      <a:pt x="62765" y="91214"/>
                    </a:lnTo>
                    <a:lnTo>
                      <a:pt x="58183" y="104146"/>
                    </a:lnTo>
                    <a:lnTo>
                      <a:pt x="55861" y="104146"/>
                    </a:lnTo>
                    <a:lnTo>
                      <a:pt x="55610" y="104146"/>
                    </a:lnTo>
                    <a:lnTo>
                      <a:pt x="53539" y="104146"/>
                    </a:lnTo>
                    <a:lnTo>
                      <a:pt x="53225" y="104774"/>
                    </a:lnTo>
                    <a:lnTo>
                      <a:pt x="52409" y="104774"/>
                    </a:lnTo>
                    <a:lnTo>
                      <a:pt x="50401" y="104460"/>
                    </a:lnTo>
                    <a:lnTo>
                      <a:pt x="50526" y="103895"/>
                    </a:lnTo>
                    <a:lnTo>
                      <a:pt x="48643" y="103582"/>
                    </a:lnTo>
                    <a:lnTo>
                      <a:pt x="44312" y="102953"/>
                    </a:lnTo>
                    <a:lnTo>
                      <a:pt x="43936" y="102953"/>
                    </a:lnTo>
                    <a:lnTo>
                      <a:pt x="43559" y="102953"/>
                    </a:lnTo>
                    <a:lnTo>
                      <a:pt x="43308" y="103205"/>
                    </a:lnTo>
                    <a:lnTo>
                      <a:pt x="40232" y="102764"/>
                    </a:lnTo>
                    <a:lnTo>
                      <a:pt x="40107" y="103393"/>
                    </a:lnTo>
                    <a:lnTo>
                      <a:pt x="38852" y="103141"/>
                    </a:lnTo>
                    <a:lnTo>
                      <a:pt x="37910" y="104962"/>
                    </a:lnTo>
                    <a:lnTo>
                      <a:pt x="37282" y="106218"/>
                    </a:lnTo>
                    <a:lnTo>
                      <a:pt x="37408" y="106344"/>
                    </a:lnTo>
                    <a:lnTo>
                      <a:pt x="36655" y="108290"/>
                    </a:lnTo>
                    <a:lnTo>
                      <a:pt x="32136" y="117643"/>
                    </a:lnTo>
                    <a:lnTo>
                      <a:pt x="33140" y="118020"/>
                    </a:lnTo>
                    <a:lnTo>
                      <a:pt x="33140" y="117894"/>
                    </a:lnTo>
                    <a:lnTo>
                      <a:pt x="37471" y="120154"/>
                    </a:lnTo>
                    <a:lnTo>
                      <a:pt x="35902" y="123356"/>
                    </a:lnTo>
                    <a:lnTo>
                      <a:pt x="31320" y="121158"/>
                    </a:lnTo>
                    <a:lnTo>
                      <a:pt x="23977" y="131140"/>
                    </a:lnTo>
                    <a:lnTo>
                      <a:pt x="23035" y="132018"/>
                    </a:lnTo>
                    <a:lnTo>
                      <a:pt x="22156" y="132709"/>
                    </a:lnTo>
                    <a:lnTo>
                      <a:pt x="18516" y="135534"/>
                    </a:lnTo>
                    <a:lnTo>
                      <a:pt x="16445" y="144135"/>
                    </a:lnTo>
                    <a:lnTo>
                      <a:pt x="16257" y="144135"/>
                    </a:lnTo>
                    <a:lnTo>
                      <a:pt x="14185" y="143632"/>
                    </a:lnTo>
                    <a:lnTo>
                      <a:pt x="6089" y="141561"/>
                    </a:lnTo>
                    <a:lnTo>
                      <a:pt x="6465" y="139552"/>
                    </a:lnTo>
                    <a:lnTo>
                      <a:pt x="4080" y="138673"/>
                    </a:lnTo>
                    <a:lnTo>
                      <a:pt x="8097" y="103832"/>
                    </a:lnTo>
                    <a:lnTo>
                      <a:pt x="10169" y="92847"/>
                    </a:lnTo>
                    <a:lnTo>
                      <a:pt x="11424" y="77906"/>
                    </a:lnTo>
                    <a:lnTo>
                      <a:pt x="11424" y="77591"/>
                    </a:lnTo>
                    <a:lnTo>
                      <a:pt x="11236" y="76588"/>
                    </a:lnTo>
                    <a:lnTo>
                      <a:pt x="9792" y="69808"/>
                    </a:lnTo>
                    <a:lnTo>
                      <a:pt x="10608" y="60454"/>
                    </a:lnTo>
                    <a:lnTo>
                      <a:pt x="10042" y="59387"/>
                    </a:lnTo>
                    <a:lnTo>
                      <a:pt x="0" y="52167"/>
                    </a:lnTo>
                    <a:lnTo>
                      <a:pt x="20086" y="1005"/>
                    </a:lnTo>
                    <a:lnTo>
                      <a:pt x="28182" y="3955"/>
                    </a:lnTo>
                    <a:lnTo>
                      <a:pt x="40609" y="8977"/>
                    </a:lnTo>
                    <a:lnTo>
                      <a:pt x="48768" y="0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grpSp>
            <p:nvGrpSpPr>
              <p:cNvPr id="166" name="Группа 165">
                <a:extLst>
                  <a:ext uri="{FF2B5EF4-FFF2-40B4-BE49-F238E27FC236}">
                    <a16:creationId xmlns:a16="http://schemas.microsoft.com/office/drawing/2014/main" id="{2620C92F-B485-4CB1-BBCD-C56933EAFB9A}"/>
                  </a:ext>
                </a:extLst>
              </p:cNvPr>
              <p:cNvGrpSpPr/>
              <p:nvPr/>
            </p:nvGrpSpPr>
            <p:grpSpPr>
              <a:xfrm>
                <a:off x="2460249" y="984756"/>
                <a:ext cx="1775141" cy="3210268"/>
                <a:chOff x="2430725" y="1106092"/>
                <a:chExt cx="1775141" cy="3210268"/>
              </a:xfrm>
              <a:grpFill/>
            </p:grpSpPr>
            <p:sp>
              <p:nvSpPr>
                <p:cNvPr id="167" name="Полилиния: фигура 203">
                  <a:extLst>
                    <a:ext uri="{FF2B5EF4-FFF2-40B4-BE49-F238E27FC236}">
                      <a16:creationId xmlns:a16="http://schemas.microsoft.com/office/drawing/2014/main" id="{5F875053-641D-4C99-B59F-ADDF917D0AB7}"/>
                    </a:ext>
                  </a:extLst>
                </p:cNvPr>
                <p:cNvSpPr/>
                <p:nvPr/>
              </p:nvSpPr>
              <p:spPr>
                <a:xfrm>
                  <a:off x="2926798" y="2997875"/>
                  <a:ext cx="660487" cy="873678"/>
                </a:xfrm>
                <a:custGeom>
                  <a:avLst/>
                  <a:gdLst>
                    <a:gd name="connsiteX0" fmla="*/ 0 w 1546086"/>
                    <a:gd name="connsiteY0" fmla="*/ 1972449 h 2045130"/>
                    <a:gd name="connsiteX1" fmla="*/ 40094 w 1546086"/>
                    <a:gd name="connsiteY1" fmla="*/ 1972449 h 2045130"/>
                    <a:gd name="connsiteX2" fmla="*/ 92716 w 1546086"/>
                    <a:gd name="connsiteY2" fmla="*/ 2022574 h 2045130"/>
                    <a:gd name="connsiteX3" fmla="*/ 280652 w 1546086"/>
                    <a:gd name="connsiteY3" fmla="*/ 2002524 h 2045130"/>
                    <a:gd name="connsiteX4" fmla="*/ 355828 w 1546086"/>
                    <a:gd name="connsiteY4" fmla="*/ 2045131 h 2045130"/>
                    <a:gd name="connsiteX5" fmla="*/ 621442 w 1546086"/>
                    <a:gd name="connsiteY5" fmla="*/ 2032600 h 2045130"/>
                    <a:gd name="connsiteX6" fmla="*/ 784322 w 1546086"/>
                    <a:gd name="connsiteY6" fmla="*/ 1995005 h 2045130"/>
                    <a:gd name="connsiteX7" fmla="*/ 854485 w 1546086"/>
                    <a:gd name="connsiteY7" fmla="*/ 1862173 h 2045130"/>
                    <a:gd name="connsiteX8" fmla="*/ 789331 w 1546086"/>
                    <a:gd name="connsiteY8" fmla="*/ 1849640 h 2045130"/>
                    <a:gd name="connsiteX9" fmla="*/ 709146 w 1546086"/>
                    <a:gd name="connsiteY9" fmla="*/ 1769440 h 2045130"/>
                    <a:gd name="connsiteX10" fmla="*/ 689099 w 1546086"/>
                    <a:gd name="connsiteY10" fmla="*/ 1636606 h 2045130"/>
                    <a:gd name="connsiteX11" fmla="*/ 829426 w 1546086"/>
                    <a:gd name="connsiteY11" fmla="*/ 1320814 h 2045130"/>
                    <a:gd name="connsiteX12" fmla="*/ 957224 w 1546086"/>
                    <a:gd name="connsiteY12" fmla="*/ 1333345 h 2045130"/>
                    <a:gd name="connsiteX13" fmla="*/ 1017361 w 1546086"/>
                    <a:gd name="connsiteY13" fmla="*/ 1473697 h 2045130"/>
                    <a:gd name="connsiteX14" fmla="*/ 1232863 w 1546086"/>
                    <a:gd name="connsiteY14" fmla="*/ 1518811 h 2045130"/>
                    <a:gd name="connsiteX15" fmla="*/ 1470915 w 1546086"/>
                    <a:gd name="connsiteY15" fmla="*/ 1358408 h 2045130"/>
                    <a:gd name="connsiteX16" fmla="*/ 1523537 w 1546086"/>
                    <a:gd name="connsiteY16" fmla="*/ 1228081 h 2045130"/>
                    <a:gd name="connsiteX17" fmla="*/ 1546087 w 1546086"/>
                    <a:gd name="connsiteY17" fmla="*/ 799506 h 2045130"/>
                    <a:gd name="connsiteX18" fmla="*/ 1378198 w 1546086"/>
                    <a:gd name="connsiteY18" fmla="*/ 689229 h 2045130"/>
                    <a:gd name="connsiteX19" fmla="*/ 1190263 w 1546086"/>
                    <a:gd name="connsiteY19" fmla="*/ 714292 h 2045130"/>
                    <a:gd name="connsiteX20" fmla="*/ 929658 w 1546086"/>
                    <a:gd name="connsiteY20" fmla="*/ 536346 h 2045130"/>
                    <a:gd name="connsiteX21" fmla="*/ 884554 w 1546086"/>
                    <a:gd name="connsiteY21" fmla="*/ 278198 h 2045130"/>
                    <a:gd name="connsiteX22" fmla="*/ 759262 w 1546086"/>
                    <a:gd name="connsiteY22" fmla="*/ 107770 h 2045130"/>
                    <a:gd name="connsiteX23" fmla="*/ 583855 w 1546086"/>
                    <a:gd name="connsiteY23" fmla="*/ 25063 h 2045130"/>
                    <a:gd name="connsiteX24" fmla="*/ 481116 w 1546086"/>
                    <a:gd name="connsiteY24" fmla="*/ 0 h 2045130"/>
                    <a:gd name="connsiteX25" fmla="*/ 395919 w 1546086"/>
                    <a:gd name="connsiteY25" fmla="*/ 664224 h 2045130"/>
                    <a:gd name="connsiteX26" fmla="*/ 336620 w 1546086"/>
                    <a:gd name="connsiteY26" fmla="*/ 659202 h 2045130"/>
                    <a:gd name="connsiteX27" fmla="*/ 320746 w 1546086"/>
                    <a:gd name="connsiteY27" fmla="*/ 726824 h 2045130"/>
                    <a:gd name="connsiteX28" fmla="*/ 373369 w 1546086"/>
                    <a:gd name="connsiteY28" fmla="*/ 791987 h 2045130"/>
                    <a:gd name="connsiteX29" fmla="*/ 85197 w 1546086"/>
                    <a:gd name="connsiteY29" fmla="*/ 1315801 h 2045130"/>
                    <a:gd name="connsiteX30" fmla="*/ 3276 w 1546086"/>
                    <a:gd name="connsiteY30" fmla="*/ 1336571 h 2045130"/>
                    <a:gd name="connsiteX31" fmla="*/ 92716 w 1546086"/>
                    <a:gd name="connsiteY31" fmla="*/ 1411040 h 2045130"/>
                    <a:gd name="connsiteX32" fmla="*/ 27566 w 1546086"/>
                    <a:gd name="connsiteY32" fmla="*/ 1546380 h 2045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46086" h="2045130">
                      <a:moveTo>
                        <a:pt x="0" y="1972449"/>
                      </a:moveTo>
                      <a:lnTo>
                        <a:pt x="40094" y="1972449"/>
                      </a:lnTo>
                      <a:lnTo>
                        <a:pt x="92716" y="2022574"/>
                      </a:lnTo>
                      <a:lnTo>
                        <a:pt x="280652" y="2002524"/>
                      </a:lnTo>
                      <a:lnTo>
                        <a:pt x="355828" y="2045131"/>
                      </a:lnTo>
                      <a:lnTo>
                        <a:pt x="621442" y="2032600"/>
                      </a:lnTo>
                      <a:lnTo>
                        <a:pt x="784322" y="1995005"/>
                      </a:lnTo>
                      <a:lnTo>
                        <a:pt x="854485" y="1862173"/>
                      </a:lnTo>
                      <a:lnTo>
                        <a:pt x="789331" y="1849640"/>
                      </a:lnTo>
                      <a:lnTo>
                        <a:pt x="709146" y="1769440"/>
                      </a:lnTo>
                      <a:lnTo>
                        <a:pt x="689099" y="1636606"/>
                      </a:lnTo>
                      <a:lnTo>
                        <a:pt x="829426" y="1320814"/>
                      </a:lnTo>
                      <a:lnTo>
                        <a:pt x="957224" y="1333345"/>
                      </a:lnTo>
                      <a:lnTo>
                        <a:pt x="1017361" y="1473697"/>
                      </a:lnTo>
                      <a:lnTo>
                        <a:pt x="1232863" y="1518811"/>
                      </a:lnTo>
                      <a:lnTo>
                        <a:pt x="1470915" y="1358408"/>
                      </a:lnTo>
                      <a:lnTo>
                        <a:pt x="1523537" y="1228081"/>
                      </a:lnTo>
                      <a:lnTo>
                        <a:pt x="1546087" y="799506"/>
                      </a:lnTo>
                      <a:lnTo>
                        <a:pt x="1378198" y="689229"/>
                      </a:lnTo>
                      <a:lnTo>
                        <a:pt x="1190263" y="714292"/>
                      </a:lnTo>
                      <a:lnTo>
                        <a:pt x="929658" y="536346"/>
                      </a:lnTo>
                      <a:lnTo>
                        <a:pt x="884554" y="278198"/>
                      </a:lnTo>
                      <a:lnTo>
                        <a:pt x="759262" y="107770"/>
                      </a:lnTo>
                      <a:lnTo>
                        <a:pt x="583855" y="25063"/>
                      </a:lnTo>
                      <a:lnTo>
                        <a:pt x="481116" y="0"/>
                      </a:lnTo>
                      <a:lnTo>
                        <a:pt x="395919" y="664224"/>
                      </a:lnTo>
                      <a:lnTo>
                        <a:pt x="336620" y="659202"/>
                      </a:lnTo>
                      <a:lnTo>
                        <a:pt x="320746" y="726824"/>
                      </a:lnTo>
                      <a:lnTo>
                        <a:pt x="373369" y="791987"/>
                      </a:lnTo>
                      <a:lnTo>
                        <a:pt x="85197" y="1315801"/>
                      </a:lnTo>
                      <a:lnTo>
                        <a:pt x="3276" y="1336571"/>
                      </a:lnTo>
                      <a:lnTo>
                        <a:pt x="92716" y="1411040"/>
                      </a:lnTo>
                      <a:lnTo>
                        <a:pt x="27566" y="1546380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Полилиния: фигура 204">
                  <a:extLst>
                    <a:ext uri="{FF2B5EF4-FFF2-40B4-BE49-F238E27FC236}">
                      <a16:creationId xmlns:a16="http://schemas.microsoft.com/office/drawing/2014/main" id="{D01876F5-A81C-4BC6-BEED-F641380F0CA3}"/>
                    </a:ext>
                  </a:extLst>
                </p:cNvPr>
                <p:cNvSpPr/>
                <p:nvPr/>
              </p:nvSpPr>
              <p:spPr>
                <a:xfrm>
                  <a:off x="3131881" y="2255313"/>
                  <a:ext cx="573984" cy="455171"/>
                </a:xfrm>
                <a:custGeom>
                  <a:avLst/>
                  <a:gdLst>
                    <a:gd name="connsiteX0" fmla="*/ 0 w 1343597"/>
                    <a:gd name="connsiteY0" fmla="*/ 964686 h 1065476"/>
                    <a:gd name="connsiteX1" fmla="*/ 112268 w 1343597"/>
                    <a:gd name="connsiteY1" fmla="*/ 623354 h 1065476"/>
                    <a:gd name="connsiteX2" fmla="*/ 269035 w 1343597"/>
                    <a:gd name="connsiteY2" fmla="*/ 379325 h 1065476"/>
                    <a:gd name="connsiteX3" fmla="*/ 490886 w 1343597"/>
                    <a:gd name="connsiteY3" fmla="*/ 208147 h 1065476"/>
                    <a:gd name="connsiteX4" fmla="*/ 680228 w 1343597"/>
                    <a:gd name="connsiteY4" fmla="*/ 93555 h 1065476"/>
                    <a:gd name="connsiteX5" fmla="*/ 858946 w 1343597"/>
                    <a:gd name="connsiteY5" fmla="*/ 0 h 1065476"/>
                    <a:gd name="connsiteX6" fmla="*/ 904791 w 1343597"/>
                    <a:gd name="connsiteY6" fmla="*/ 103097 h 1065476"/>
                    <a:gd name="connsiteX7" fmla="*/ 1105105 w 1343597"/>
                    <a:gd name="connsiteY7" fmla="*/ 274453 h 1065476"/>
                    <a:gd name="connsiteX8" fmla="*/ 1190039 w 1343597"/>
                    <a:gd name="connsiteY8" fmla="*/ 319166 h 1065476"/>
                    <a:gd name="connsiteX9" fmla="*/ 1199459 w 1343597"/>
                    <a:gd name="connsiteY9" fmla="*/ 481842 h 1065476"/>
                    <a:gd name="connsiteX10" fmla="*/ 1343598 w 1343597"/>
                    <a:gd name="connsiteY10" fmla="*/ 916691 h 1065476"/>
                    <a:gd name="connsiteX11" fmla="*/ 554229 w 1343597"/>
                    <a:gd name="connsiteY11" fmla="*/ 1065476 h 1065476"/>
                    <a:gd name="connsiteX12" fmla="*/ 400843 w 1343597"/>
                    <a:gd name="connsiteY12" fmla="*/ 1014637 h 1065476"/>
                    <a:gd name="connsiteX13" fmla="*/ 162684 w 1343597"/>
                    <a:gd name="connsiteY13" fmla="*/ 997234 h 1065476"/>
                    <a:gd name="connsiteX14" fmla="*/ 0 w 1343597"/>
                    <a:gd name="connsiteY14" fmla="*/ 964686 h 1065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43597" h="1065476">
                      <a:moveTo>
                        <a:pt x="0" y="964686"/>
                      </a:moveTo>
                      <a:cubicBezTo>
                        <a:pt x="37693" y="851036"/>
                        <a:pt x="73240" y="736373"/>
                        <a:pt x="112268" y="623354"/>
                      </a:cubicBezTo>
                      <a:cubicBezTo>
                        <a:pt x="164802" y="542257"/>
                        <a:pt x="215127" y="459207"/>
                        <a:pt x="269035" y="379325"/>
                      </a:cubicBezTo>
                      <a:cubicBezTo>
                        <a:pt x="341871" y="320760"/>
                        <a:pt x="410392" y="256370"/>
                        <a:pt x="490886" y="208147"/>
                      </a:cubicBezTo>
                      <a:cubicBezTo>
                        <a:pt x="552276" y="167032"/>
                        <a:pt x="613101" y="124959"/>
                        <a:pt x="680228" y="93555"/>
                      </a:cubicBezTo>
                      <a:cubicBezTo>
                        <a:pt x="739800" y="62370"/>
                        <a:pt x="799373" y="31185"/>
                        <a:pt x="858946" y="0"/>
                      </a:cubicBezTo>
                      <a:cubicBezTo>
                        <a:pt x="874694" y="34024"/>
                        <a:pt x="886901" y="70637"/>
                        <a:pt x="904791" y="103097"/>
                      </a:cubicBezTo>
                      <a:cubicBezTo>
                        <a:pt x="971861" y="159777"/>
                        <a:pt x="1036522" y="219988"/>
                        <a:pt x="1105105" y="274453"/>
                      </a:cubicBezTo>
                      <a:cubicBezTo>
                        <a:pt x="1133416" y="289357"/>
                        <a:pt x="1161727" y="304261"/>
                        <a:pt x="1190039" y="319166"/>
                      </a:cubicBezTo>
                      <a:cubicBezTo>
                        <a:pt x="1193827" y="373271"/>
                        <a:pt x="1192511" y="428322"/>
                        <a:pt x="1199459" y="481842"/>
                      </a:cubicBezTo>
                      <a:cubicBezTo>
                        <a:pt x="1247505" y="626792"/>
                        <a:pt x="1295552" y="771742"/>
                        <a:pt x="1343598" y="916691"/>
                      </a:cubicBezTo>
                      <a:cubicBezTo>
                        <a:pt x="1080475" y="966286"/>
                        <a:pt x="817352" y="1015881"/>
                        <a:pt x="554229" y="1065476"/>
                      </a:cubicBezTo>
                      <a:cubicBezTo>
                        <a:pt x="502983" y="1049121"/>
                        <a:pt x="452705" y="1027918"/>
                        <a:pt x="400843" y="1014637"/>
                      </a:cubicBezTo>
                      <a:cubicBezTo>
                        <a:pt x="321546" y="1008154"/>
                        <a:pt x="241473" y="1007590"/>
                        <a:pt x="162684" y="997234"/>
                      </a:cubicBezTo>
                      <a:cubicBezTo>
                        <a:pt x="108456" y="986384"/>
                        <a:pt x="54228" y="975535"/>
                        <a:pt x="0" y="964686"/>
                      </a:cubicBez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Полилиния: фигура 205">
                  <a:extLst>
                    <a:ext uri="{FF2B5EF4-FFF2-40B4-BE49-F238E27FC236}">
                      <a16:creationId xmlns:a16="http://schemas.microsoft.com/office/drawing/2014/main" id="{CA156B88-E8D8-4B46-B617-1A7F8003DD13}"/>
                    </a:ext>
                  </a:extLst>
                </p:cNvPr>
                <p:cNvSpPr/>
                <p:nvPr/>
              </p:nvSpPr>
              <p:spPr>
                <a:xfrm>
                  <a:off x="3116221" y="2646581"/>
                  <a:ext cx="663434" cy="323267"/>
                </a:xfrm>
                <a:custGeom>
                  <a:avLst/>
                  <a:gdLst>
                    <a:gd name="connsiteX0" fmla="*/ 36922 w 1552986"/>
                    <a:gd name="connsiteY0" fmla="*/ 47992 h 756713"/>
                    <a:gd name="connsiteX1" fmla="*/ 9935 w 1552986"/>
                    <a:gd name="connsiteY1" fmla="*/ 121931 h 756713"/>
                    <a:gd name="connsiteX2" fmla="*/ 323 w 1552986"/>
                    <a:gd name="connsiteY2" fmla="*/ 254767 h 756713"/>
                    <a:gd name="connsiteX3" fmla="*/ 82018 w 1552986"/>
                    <a:gd name="connsiteY3" fmla="*/ 529890 h 756713"/>
                    <a:gd name="connsiteX4" fmla="*/ 72652 w 1552986"/>
                    <a:gd name="connsiteY4" fmla="*/ 679920 h 756713"/>
                    <a:gd name="connsiteX5" fmla="*/ 353360 w 1552986"/>
                    <a:gd name="connsiteY5" fmla="*/ 756714 h 756713"/>
                    <a:gd name="connsiteX6" fmla="*/ 401345 w 1552986"/>
                    <a:gd name="connsiteY6" fmla="*/ 689525 h 756713"/>
                    <a:gd name="connsiteX7" fmla="*/ 472391 w 1552986"/>
                    <a:gd name="connsiteY7" fmla="*/ 678141 h 756713"/>
                    <a:gd name="connsiteX8" fmla="*/ 451731 w 1552986"/>
                    <a:gd name="connsiteY8" fmla="*/ 615132 h 756713"/>
                    <a:gd name="connsiteX9" fmla="*/ 503703 w 1552986"/>
                    <a:gd name="connsiteY9" fmla="*/ 581303 h 756713"/>
                    <a:gd name="connsiteX10" fmla="*/ 636469 w 1552986"/>
                    <a:gd name="connsiteY10" fmla="*/ 538339 h 756713"/>
                    <a:gd name="connsiteX11" fmla="*/ 693595 w 1552986"/>
                    <a:gd name="connsiteY11" fmla="*/ 595482 h 756713"/>
                    <a:gd name="connsiteX12" fmla="*/ 720451 w 1552986"/>
                    <a:gd name="connsiteY12" fmla="*/ 655923 h 756713"/>
                    <a:gd name="connsiteX13" fmla="*/ 787465 w 1552986"/>
                    <a:gd name="connsiteY13" fmla="*/ 609241 h 756713"/>
                    <a:gd name="connsiteX14" fmla="*/ 868694 w 1552986"/>
                    <a:gd name="connsiteY14" fmla="*/ 588737 h 756713"/>
                    <a:gd name="connsiteX15" fmla="*/ 1320264 w 1552986"/>
                    <a:gd name="connsiteY15" fmla="*/ 627123 h 756713"/>
                    <a:gd name="connsiteX16" fmla="*/ 1451851 w 1552986"/>
                    <a:gd name="connsiteY16" fmla="*/ 559420 h 756713"/>
                    <a:gd name="connsiteX17" fmla="*/ 1552987 w 1552986"/>
                    <a:gd name="connsiteY17" fmla="*/ 413551 h 756713"/>
                    <a:gd name="connsiteX18" fmla="*/ 1397690 w 1552986"/>
                    <a:gd name="connsiteY18" fmla="*/ 43107 h 756713"/>
                    <a:gd name="connsiteX19" fmla="*/ 1369793 w 1552986"/>
                    <a:gd name="connsiteY19" fmla="*/ 2770 h 756713"/>
                    <a:gd name="connsiteX20" fmla="*/ 590884 w 1552986"/>
                    <a:gd name="connsiteY20" fmla="*/ 149583 h 756713"/>
                    <a:gd name="connsiteX21" fmla="*/ 437447 w 1552986"/>
                    <a:gd name="connsiteY21" fmla="*/ 98741 h 756713"/>
                    <a:gd name="connsiteX22" fmla="*/ 199212 w 1552986"/>
                    <a:gd name="connsiteY22" fmla="*/ 81316 h 756713"/>
                    <a:gd name="connsiteX23" fmla="*/ 36922 w 1552986"/>
                    <a:gd name="connsiteY23" fmla="*/ 47992 h 756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552986" h="756713">
                      <a:moveTo>
                        <a:pt x="36922" y="47992"/>
                      </a:moveTo>
                      <a:cubicBezTo>
                        <a:pt x="24700" y="69041"/>
                        <a:pt x="17837" y="97527"/>
                        <a:pt x="9935" y="121931"/>
                      </a:cubicBezTo>
                      <a:cubicBezTo>
                        <a:pt x="7615" y="166121"/>
                        <a:pt x="-1857" y="211031"/>
                        <a:pt x="323" y="254767"/>
                      </a:cubicBezTo>
                      <a:cubicBezTo>
                        <a:pt x="27140" y="346523"/>
                        <a:pt x="57279" y="437894"/>
                        <a:pt x="82018" y="529890"/>
                      </a:cubicBezTo>
                      <a:cubicBezTo>
                        <a:pt x="78896" y="579900"/>
                        <a:pt x="75774" y="629910"/>
                        <a:pt x="72652" y="679920"/>
                      </a:cubicBezTo>
                      <a:cubicBezTo>
                        <a:pt x="166221" y="705518"/>
                        <a:pt x="259791" y="731116"/>
                        <a:pt x="353360" y="756714"/>
                      </a:cubicBezTo>
                      <a:cubicBezTo>
                        <a:pt x="369355" y="734318"/>
                        <a:pt x="385350" y="711921"/>
                        <a:pt x="401345" y="689525"/>
                      </a:cubicBezTo>
                      <a:cubicBezTo>
                        <a:pt x="425969" y="689129"/>
                        <a:pt x="453502" y="699232"/>
                        <a:pt x="472391" y="678141"/>
                      </a:cubicBezTo>
                      <a:cubicBezTo>
                        <a:pt x="468110" y="658015"/>
                        <a:pt x="458178" y="635987"/>
                        <a:pt x="451731" y="615132"/>
                      </a:cubicBezTo>
                      <a:cubicBezTo>
                        <a:pt x="464260" y="596464"/>
                        <a:pt x="481485" y="585034"/>
                        <a:pt x="503703" y="581303"/>
                      </a:cubicBezTo>
                      <a:cubicBezTo>
                        <a:pt x="547959" y="566982"/>
                        <a:pt x="592214" y="552660"/>
                        <a:pt x="636469" y="538339"/>
                      </a:cubicBezTo>
                      <a:cubicBezTo>
                        <a:pt x="658536" y="554866"/>
                        <a:pt x="687686" y="565493"/>
                        <a:pt x="693595" y="595482"/>
                      </a:cubicBezTo>
                      <a:cubicBezTo>
                        <a:pt x="702547" y="615629"/>
                        <a:pt x="711498" y="635776"/>
                        <a:pt x="720451" y="655923"/>
                      </a:cubicBezTo>
                      <a:cubicBezTo>
                        <a:pt x="738755" y="634422"/>
                        <a:pt x="759973" y="617213"/>
                        <a:pt x="787465" y="609241"/>
                      </a:cubicBezTo>
                      <a:cubicBezTo>
                        <a:pt x="814031" y="599276"/>
                        <a:pt x="839051" y="579834"/>
                        <a:pt x="868694" y="588737"/>
                      </a:cubicBezTo>
                      <a:cubicBezTo>
                        <a:pt x="1019218" y="601533"/>
                        <a:pt x="1169740" y="614328"/>
                        <a:pt x="1320264" y="627123"/>
                      </a:cubicBezTo>
                      <a:cubicBezTo>
                        <a:pt x="1363739" y="604108"/>
                        <a:pt x="1410297" y="584651"/>
                        <a:pt x="1451851" y="559420"/>
                      </a:cubicBezTo>
                      <a:cubicBezTo>
                        <a:pt x="1485563" y="510797"/>
                        <a:pt x="1519275" y="462174"/>
                        <a:pt x="1552987" y="413551"/>
                      </a:cubicBezTo>
                      <a:cubicBezTo>
                        <a:pt x="1498747" y="291095"/>
                        <a:pt x="1444109" y="168806"/>
                        <a:pt x="1397690" y="43107"/>
                      </a:cubicBezTo>
                      <a:cubicBezTo>
                        <a:pt x="1387114" y="29929"/>
                        <a:pt x="1389109" y="-10925"/>
                        <a:pt x="1369793" y="2770"/>
                      </a:cubicBezTo>
                      <a:cubicBezTo>
                        <a:pt x="1110157" y="51707"/>
                        <a:pt x="850521" y="100645"/>
                        <a:pt x="590884" y="149583"/>
                      </a:cubicBezTo>
                      <a:cubicBezTo>
                        <a:pt x="539614" y="133254"/>
                        <a:pt x="489336" y="111965"/>
                        <a:pt x="437447" y="98741"/>
                      </a:cubicBezTo>
                      <a:cubicBezTo>
                        <a:pt x="358129" y="92215"/>
                        <a:pt x="278017" y="91754"/>
                        <a:pt x="199212" y="81316"/>
                      </a:cubicBezTo>
                      <a:cubicBezTo>
                        <a:pt x="145488" y="70003"/>
                        <a:pt x="88820" y="60360"/>
                        <a:pt x="36922" y="47992"/>
                      </a:cubicBez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Полилиния: фигура 206">
                  <a:extLst>
                    <a:ext uri="{FF2B5EF4-FFF2-40B4-BE49-F238E27FC236}">
                      <a16:creationId xmlns:a16="http://schemas.microsoft.com/office/drawing/2014/main" id="{7BA1DC08-34B9-480A-BFE5-256A3B4BBD13}"/>
                    </a:ext>
                  </a:extLst>
                </p:cNvPr>
                <p:cNvSpPr/>
                <p:nvPr/>
              </p:nvSpPr>
              <p:spPr>
                <a:xfrm>
                  <a:off x="3138511" y="2822485"/>
                  <a:ext cx="828668" cy="506483"/>
                </a:xfrm>
                <a:custGeom>
                  <a:avLst/>
                  <a:gdLst>
                    <a:gd name="connsiteX0" fmla="*/ 1872750 w 1939768"/>
                    <a:gd name="connsiteY0" fmla="*/ 648454 h 1185590"/>
                    <a:gd name="connsiteX1" fmla="*/ 1805991 w 1939768"/>
                    <a:gd name="connsiteY1" fmla="*/ 809473 h 1185590"/>
                    <a:gd name="connsiteX2" fmla="*/ 1810705 w 1939768"/>
                    <a:gd name="connsiteY2" fmla="*/ 899160 h 1185590"/>
                    <a:gd name="connsiteX3" fmla="*/ 1662698 w 1939768"/>
                    <a:gd name="connsiteY3" fmla="*/ 903880 h 1185590"/>
                    <a:gd name="connsiteX4" fmla="*/ 1441265 w 1939768"/>
                    <a:gd name="connsiteY4" fmla="*/ 1023680 h 1185590"/>
                    <a:gd name="connsiteX5" fmla="*/ 1182820 w 1939768"/>
                    <a:gd name="connsiteY5" fmla="*/ 1043127 h 1185590"/>
                    <a:gd name="connsiteX6" fmla="*/ 1104543 w 1939768"/>
                    <a:gd name="connsiteY6" fmla="*/ 992158 h 1185590"/>
                    <a:gd name="connsiteX7" fmla="*/ 1060353 w 1939768"/>
                    <a:gd name="connsiteY7" fmla="*/ 975399 h 1185590"/>
                    <a:gd name="connsiteX8" fmla="*/ 1015101 w 1939768"/>
                    <a:gd name="connsiteY8" fmla="*/ 1172561 h 1185590"/>
                    <a:gd name="connsiteX9" fmla="*/ 953459 w 1939768"/>
                    <a:gd name="connsiteY9" fmla="*/ 1155259 h 1185590"/>
                    <a:gd name="connsiteX10" fmla="*/ 850156 w 1939768"/>
                    <a:gd name="connsiteY10" fmla="*/ 1118011 h 1185590"/>
                    <a:gd name="connsiteX11" fmla="*/ 684844 w 1939768"/>
                    <a:gd name="connsiteY11" fmla="*/ 1130337 h 1185590"/>
                    <a:gd name="connsiteX12" fmla="*/ 526038 w 1939768"/>
                    <a:gd name="connsiteY12" fmla="*/ 1043999 h 1185590"/>
                    <a:gd name="connsiteX13" fmla="*/ 401092 w 1939768"/>
                    <a:gd name="connsiteY13" fmla="*/ 896272 h 1185590"/>
                    <a:gd name="connsiteX14" fmla="*/ 380214 w 1939768"/>
                    <a:gd name="connsiteY14" fmla="*/ 767852 h 1185590"/>
                    <a:gd name="connsiteX15" fmla="*/ 353292 w 1939768"/>
                    <a:gd name="connsiteY15" fmla="*/ 683027 h 1185590"/>
                    <a:gd name="connsiteX16" fmla="*/ 253053 w 1939768"/>
                    <a:gd name="connsiteY16" fmla="*/ 534520 h 1185590"/>
                    <a:gd name="connsiteX17" fmla="*/ 63145 w 1939768"/>
                    <a:gd name="connsiteY17" fmla="*/ 434550 h 1185590"/>
                    <a:gd name="connsiteX18" fmla="*/ 1736 w 1939768"/>
                    <a:gd name="connsiteY18" fmla="*/ 396745 h 1185590"/>
                    <a:gd name="connsiteX19" fmla="*/ 20696 w 1939768"/>
                    <a:gd name="connsiteY19" fmla="*/ 268221 h 1185590"/>
                    <a:gd name="connsiteX20" fmla="*/ 301184 w 1939768"/>
                    <a:gd name="connsiteY20" fmla="*/ 344952 h 1185590"/>
                    <a:gd name="connsiteX21" fmla="*/ 353808 w 1939768"/>
                    <a:gd name="connsiteY21" fmla="*/ 277984 h 1185590"/>
                    <a:gd name="connsiteX22" fmla="*/ 416590 w 1939768"/>
                    <a:gd name="connsiteY22" fmla="*/ 252591 h 1185590"/>
                    <a:gd name="connsiteX23" fmla="*/ 421147 w 1939768"/>
                    <a:gd name="connsiteY23" fmla="*/ 179374 h 1185590"/>
                    <a:gd name="connsiteX24" fmla="*/ 584293 w 1939768"/>
                    <a:gd name="connsiteY24" fmla="*/ 126577 h 1185590"/>
                    <a:gd name="connsiteX25" fmla="*/ 644978 w 1939768"/>
                    <a:gd name="connsiteY25" fmla="*/ 191729 h 1185590"/>
                    <a:gd name="connsiteX26" fmla="*/ 687979 w 1939768"/>
                    <a:gd name="connsiteY26" fmla="*/ 224463 h 1185590"/>
                    <a:gd name="connsiteX27" fmla="*/ 788237 w 1939768"/>
                    <a:gd name="connsiteY27" fmla="*/ 174571 h 1185590"/>
                    <a:gd name="connsiteX28" fmla="*/ 1268088 w 1939768"/>
                    <a:gd name="connsiteY28" fmla="*/ 215361 h 1185590"/>
                    <a:gd name="connsiteX29" fmla="*/ 1400300 w 1939768"/>
                    <a:gd name="connsiteY29" fmla="*/ 146758 h 1185590"/>
                    <a:gd name="connsiteX30" fmla="*/ 1500026 w 1939768"/>
                    <a:gd name="connsiteY30" fmla="*/ 0 h 1185590"/>
                    <a:gd name="connsiteX31" fmla="*/ 1586815 w 1939768"/>
                    <a:gd name="connsiteY31" fmla="*/ 186922 h 1185590"/>
                    <a:gd name="connsiteX32" fmla="*/ 1659156 w 1939768"/>
                    <a:gd name="connsiteY32" fmla="*/ 352732 h 1185590"/>
                    <a:gd name="connsiteX33" fmla="*/ 1634900 w 1939768"/>
                    <a:gd name="connsiteY33" fmla="*/ 422689 h 1185590"/>
                    <a:gd name="connsiteX34" fmla="*/ 1604512 w 1939768"/>
                    <a:gd name="connsiteY34" fmla="*/ 465837 h 1185590"/>
                    <a:gd name="connsiteX35" fmla="*/ 1667269 w 1939768"/>
                    <a:gd name="connsiteY35" fmla="*/ 510210 h 1185590"/>
                    <a:gd name="connsiteX36" fmla="*/ 1895095 w 1939768"/>
                    <a:gd name="connsiteY36" fmla="*/ 484618 h 1185590"/>
                    <a:gd name="connsiteX37" fmla="*/ 1939769 w 1939768"/>
                    <a:gd name="connsiteY37" fmla="*/ 583918 h 1185590"/>
                    <a:gd name="connsiteX38" fmla="*/ 1872750 w 1939768"/>
                    <a:gd name="connsiteY38" fmla="*/ 648454 h 118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939768" h="1185590">
                      <a:moveTo>
                        <a:pt x="1872750" y="648454"/>
                      </a:moveTo>
                      <a:cubicBezTo>
                        <a:pt x="1851210" y="702254"/>
                        <a:pt x="1824067" y="755057"/>
                        <a:pt x="1805991" y="809473"/>
                      </a:cubicBezTo>
                      <a:cubicBezTo>
                        <a:pt x="1807562" y="839369"/>
                        <a:pt x="1809134" y="869265"/>
                        <a:pt x="1810705" y="899160"/>
                      </a:cubicBezTo>
                      <a:cubicBezTo>
                        <a:pt x="1761583" y="901532"/>
                        <a:pt x="1710855" y="897880"/>
                        <a:pt x="1662698" y="903880"/>
                      </a:cubicBezTo>
                      <a:cubicBezTo>
                        <a:pt x="1588695" y="943181"/>
                        <a:pt x="1516200" y="987441"/>
                        <a:pt x="1441265" y="1023680"/>
                      </a:cubicBezTo>
                      <a:cubicBezTo>
                        <a:pt x="1355090" y="1029579"/>
                        <a:pt x="1269223" y="1042463"/>
                        <a:pt x="1182820" y="1043127"/>
                      </a:cubicBezTo>
                      <a:cubicBezTo>
                        <a:pt x="1152959" y="1031263"/>
                        <a:pt x="1120779" y="1022556"/>
                        <a:pt x="1104543" y="992158"/>
                      </a:cubicBezTo>
                      <a:cubicBezTo>
                        <a:pt x="1087678" y="975721"/>
                        <a:pt x="1064109" y="925195"/>
                        <a:pt x="1060353" y="975399"/>
                      </a:cubicBezTo>
                      <a:cubicBezTo>
                        <a:pt x="1041947" y="1040509"/>
                        <a:pt x="1012122" y="1103522"/>
                        <a:pt x="1015101" y="1172561"/>
                      </a:cubicBezTo>
                      <a:cubicBezTo>
                        <a:pt x="1017238" y="1208560"/>
                        <a:pt x="972871" y="1158935"/>
                        <a:pt x="953459" y="1155259"/>
                      </a:cubicBezTo>
                      <a:cubicBezTo>
                        <a:pt x="919558" y="1140375"/>
                        <a:pt x="889958" y="1105572"/>
                        <a:pt x="850156" y="1118011"/>
                      </a:cubicBezTo>
                      <a:cubicBezTo>
                        <a:pt x="795224" y="1121257"/>
                        <a:pt x="738922" y="1131378"/>
                        <a:pt x="684844" y="1130337"/>
                      </a:cubicBezTo>
                      <a:cubicBezTo>
                        <a:pt x="632498" y="1100755"/>
                        <a:pt x="575603" y="1077363"/>
                        <a:pt x="526038" y="1043999"/>
                      </a:cubicBezTo>
                      <a:cubicBezTo>
                        <a:pt x="481876" y="996669"/>
                        <a:pt x="427181" y="957357"/>
                        <a:pt x="401092" y="896272"/>
                      </a:cubicBezTo>
                      <a:cubicBezTo>
                        <a:pt x="376765" y="858788"/>
                        <a:pt x="388176" y="810352"/>
                        <a:pt x="380214" y="767852"/>
                      </a:cubicBezTo>
                      <a:cubicBezTo>
                        <a:pt x="380463" y="736413"/>
                        <a:pt x="375472" y="706772"/>
                        <a:pt x="353292" y="683027"/>
                      </a:cubicBezTo>
                      <a:cubicBezTo>
                        <a:pt x="319361" y="634086"/>
                        <a:pt x="289520" y="580716"/>
                        <a:pt x="253053" y="534520"/>
                      </a:cubicBezTo>
                      <a:cubicBezTo>
                        <a:pt x="189302" y="502261"/>
                        <a:pt x="129374" y="460917"/>
                        <a:pt x="63145" y="434550"/>
                      </a:cubicBezTo>
                      <a:cubicBezTo>
                        <a:pt x="43545" y="421397"/>
                        <a:pt x="-10306" y="429965"/>
                        <a:pt x="1736" y="396745"/>
                      </a:cubicBezTo>
                      <a:cubicBezTo>
                        <a:pt x="8057" y="353904"/>
                        <a:pt x="14376" y="311062"/>
                        <a:pt x="20696" y="268221"/>
                      </a:cubicBezTo>
                      <a:cubicBezTo>
                        <a:pt x="114192" y="293798"/>
                        <a:pt x="207688" y="319375"/>
                        <a:pt x="301184" y="344952"/>
                      </a:cubicBezTo>
                      <a:cubicBezTo>
                        <a:pt x="319389" y="323997"/>
                        <a:pt x="332363" y="292255"/>
                        <a:pt x="353808" y="277984"/>
                      </a:cubicBezTo>
                      <a:cubicBezTo>
                        <a:pt x="375295" y="280390"/>
                        <a:pt x="428339" y="285667"/>
                        <a:pt x="416590" y="252591"/>
                      </a:cubicBezTo>
                      <a:cubicBezTo>
                        <a:pt x="407161" y="225968"/>
                        <a:pt x="388917" y="197561"/>
                        <a:pt x="421147" y="179374"/>
                      </a:cubicBezTo>
                      <a:cubicBezTo>
                        <a:pt x="475529" y="161775"/>
                        <a:pt x="529911" y="144176"/>
                        <a:pt x="584293" y="126577"/>
                      </a:cubicBezTo>
                      <a:cubicBezTo>
                        <a:pt x="610475" y="143335"/>
                        <a:pt x="638123" y="158870"/>
                        <a:pt x="644978" y="191729"/>
                      </a:cubicBezTo>
                      <a:cubicBezTo>
                        <a:pt x="657457" y="212625"/>
                        <a:pt x="663863" y="266206"/>
                        <a:pt x="687979" y="224463"/>
                      </a:cubicBezTo>
                      <a:cubicBezTo>
                        <a:pt x="715173" y="198666"/>
                        <a:pt x="755512" y="192224"/>
                        <a:pt x="788237" y="174571"/>
                      </a:cubicBezTo>
                      <a:cubicBezTo>
                        <a:pt x="948188" y="188168"/>
                        <a:pt x="1108137" y="201765"/>
                        <a:pt x="1268088" y="215361"/>
                      </a:cubicBezTo>
                      <a:cubicBezTo>
                        <a:pt x="1311610" y="191861"/>
                        <a:pt x="1359307" y="173177"/>
                        <a:pt x="1400300" y="146758"/>
                      </a:cubicBezTo>
                      <a:cubicBezTo>
                        <a:pt x="1432906" y="97777"/>
                        <a:pt x="1470584" y="49288"/>
                        <a:pt x="1500026" y="0"/>
                      </a:cubicBezTo>
                      <a:cubicBezTo>
                        <a:pt x="1532391" y="57982"/>
                        <a:pt x="1557312" y="125337"/>
                        <a:pt x="1586815" y="186922"/>
                      </a:cubicBezTo>
                      <a:cubicBezTo>
                        <a:pt x="1610183" y="242338"/>
                        <a:pt x="1639268" y="296636"/>
                        <a:pt x="1659156" y="352732"/>
                      </a:cubicBezTo>
                      <a:cubicBezTo>
                        <a:pt x="1652994" y="377477"/>
                        <a:pt x="1672078" y="420941"/>
                        <a:pt x="1634900" y="422689"/>
                      </a:cubicBezTo>
                      <a:cubicBezTo>
                        <a:pt x="1607738" y="431895"/>
                        <a:pt x="1566482" y="436818"/>
                        <a:pt x="1604512" y="465837"/>
                      </a:cubicBezTo>
                      <a:cubicBezTo>
                        <a:pt x="1623029" y="485864"/>
                        <a:pt x="1633531" y="523364"/>
                        <a:pt x="1667269" y="510210"/>
                      </a:cubicBezTo>
                      <a:cubicBezTo>
                        <a:pt x="1743287" y="502145"/>
                        <a:pt x="1821899" y="509752"/>
                        <a:pt x="1895095" y="484618"/>
                      </a:cubicBezTo>
                      <a:cubicBezTo>
                        <a:pt x="1909986" y="517718"/>
                        <a:pt x="1924878" y="550818"/>
                        <a:pt x="1939769" y="583918"/>
                      </a:cubicBezTo>
                      <a:cubicBezTo>
                        <a:pt x="1917429" y="605431"/>
                        <a:pt x="1895090" y="626942"/>
                        <a:pt x="1872750" y="648454"/>
                      </a:cubicBez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Полилиния: фигура 207">
                  <a:extLst>
                    <a:ext uri="{FF2B5EF4-FFF2-40B4-BE49-F238E27FC236}">
                      <a16:creationId xmlns:a16="http://schemas.microsoft.com/office/drawing/2014/main" id="{EF5A5FB8-51BB-4133-A507-6E6EB54D942D}"/>
                    </a:ext>
                  </a:extLst>
                </p:cNvPr>
                <p:cNvSpPr/>
                <p:nvPr/>
              </p:nvSpPr>
              <p:spPr>
                <a:xfrm>
                  <a:off x="3563422" y="3206606"/>
                  <a:ext cx="488883" cy="412658"/>
                </a:xfrm>
                <a:custGeom>
                  <a:avLst/>
                  <a:gdLst>
                    <a:gd name="connsiteX0" fmla="*/ 451245 w 1144392"/>
                    <a:gd name="connsiteY0" fmla="*/ 124113 h 965959"/>
                    <a:gd name="connsiteX1" fmla="*/ 672120 w 1144392"/>
                    <a:gd name="connsiteY1" fmla="*/ 2480 h 965959"/>
                    <a:gd name="connsiteX2" fmla="*/ 816060 w 1144392"/>
                    <a:gd name="connsiteY2" fmla="*/ 0 h 965959"/>
                    <a:gd name="connsiteX3" fmla="*/ 820169 w 1144392"/>
                    <a:gd name="connsiteY3" fmla="*/ 50825 h 965959"/>
                    <a:gd name="connsiteX4" fmla="*/ 833699 w 1144392"/>
                    <a:gd name="connsiteY4" fmla="*/ 121142 h 965959"/>
                    <a:gd name="connsiteX5" fmla="*/ 1093923 w 1144392"/>
                    <a:gd name="connsiteY5" fmla="*/ 672758 h 965959"/>
                    <a:gd name="connsiteX6" fmla="*/ 1139893 w 1144392"/>
                    <a:gd name="connsiteY6" fmla="*/ 777344 h 965959"/>
                    <a:gd name="connsiteX7" fmla="*/ 1143247 w 1144392"/>
                    <a:gd name="connsiteY7" fmla="*/ 834511 h 965959"/>
                    <a:gd name="connsiteX8" fmla="*/ 1056846 w 1144392"/>
                    <a:gd name="connsiteY8" fmla="*/ 921578 h 965959"/>
                    <a:gd name="connsiteX9" fmla="*/ 858329 w 1144392"/>
                    <a:gd name="connsiteY9" fmla="*/ 965959 h 965959"/>
                    <a:gd name="connsiteX10" fmla="*/ 653636 w 1144392"/>
                    <a:gd name="connsiteY10" fmla="*/ 914776 h 965959"/>
                    <a:gd name="connsiteX11" fmla="*/ 602145 w 1144392"/>
                    <a:gd name="connsiteY11" fmla="*/ 927653 h 965959"/>
                    <a:gd name="connsiteX12" fmla="*/ 177158 w 1144392"/>
                    <a:gd name="connsiteY12" fmla="*/ 817015 h 965959"/>
                    <a:gd name="connsiteX13" fmla="*/ 171045 w 1144392"/>
                    <a:gd name="connsiteY13" fmla="*/ 766030 h 965959"/>
                    <a:gd name="connsiteX14" fmla="*/ 0 w 1144392"/>
                    <a:gd name="connsiteY14" fmla="*/ 792578 h 965959"/>
                    <a:gd name="connsiteX15" fmla="*/ 36458 w 1144392"/>
                    <a:gd name="connsiteY15" fmla="*/ 486969 h 965959"/>
                    <a:gd name="connsiteX16" fmla="*/ 30324 w 1144392"/>
                    <a:gd name="connsiteY16" fmla="*/ 337542 h 965959"/>
                    <a:gd name="connsiteX17" fmla="*/ 21998 w 1144392"/>
                    <a:gd name="connsiteY17" fmla="*/ 247913 h 965959"/>
                    <a:gd name="connsiteX18" fmla="*/ 57598 w 1144392"/>
                    <a:gd name="connsiteY18" fmla="*/ 102195 h 965959"/>
                    <a:gd name="connsiteX19" fmla="*/ 75989 w 1144392"/>
                    <a:gd name="connsiteY19" fmla="*/ 52025 h 965959"/>
                    <a:gd name="connsiteX20" fmla="*/ 136446 w 1144392"/>
                    <a:gd name="connsiteY20" fmla="*/ 122790 h 965959"/>
                    <a:gd name="connsiteX21" fmla="*/ 216013 w 1144392"/>
                    <a:gd name="connsiteY21" fmla="*/ 143967 h 965959"/>
                    <a:gd name="connsiteX22" fmla="*/ 451245 w 1144392"/>
                    <a:gd name="connsiteY22" fmla="*/ 124113 h 965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44392" h="965959">
                      <a:moveTo>
                        <a:pt x="451245" y="124113"/>
                      </a:moveTo>
                      <a:cubicBezTo>
                        <a:pt x="524870" y="83569"/>
                        <a:pt x="598495" y="43024"/>
                        <a:pt x="672120" y="2480"/>
                      </a:cubicBezTo>
                      <a:cubicBezTo>
                        <a:pt x="720100" y="1653"/>
                        <a:pt x="768080" y="827"/>
                        <a:pt x="816060" y="0"/>
                      </a:cubicBezTo>
                      <a:cubicBezTo>
                        <a:pt x="821636" y="6384"/>
                        <a:pt x="818321" y="35751"/>
                        <a:pt x="820169" y="50825"/>
                      </a:cubicBezTo>
                      <a:cubicBezTo>
                        <a:pt x="820864" y="75199"/>
                        <a:pt x="818656" y="100286"/>
                        <a:pt x="833699" y="121142"/>
                      </a:cubicBezTo>
                      <a:cubicBezTo>
                        <a:pt x="922401" y="304091"/>
                        <a:pt x="1009953" y="487581"/>
                        <a:pt x="1093923" y="672758"/>
                      </a:cubicBezTo>
                      <a:cubicBezTo>
                        <a:pt x="1108544" y="707811"/>
                        <a:pt x="1128577" y="741390"/>
                        <a:pt x="1139893" y="777344"/>
                      </a:cubicBezTo>
                      <a:cubicBezTo>
                        <a:pt x="1140187" y="796114"/>
                        <a:pt x="1147051" y="817164"/>
                        <a:pt x="1143247" y="834511"/>
                      </a:cubicBezTo>
                      <a:cubicBezTo>
                        <a:pt x="1114155" y="863017"/>
                        <a:pt x="1087382" y="895623"/>
                        <a:pt x="1056846" y="921578"/>
                      </a:cubicBezTo>
                      <a:cubicBezTo>
                        <a:pt x="990679" y="935888"/>
                        <a:pt x="924475" y="954059"/>
                        <a:pt x="858329" y="965959"/>
                      </a:cubicBezTo>
                      <a:cubicBezTo>
                        <a:pt x="790098" y="948898"/>
                        <a:pt x="721867" y="931837"/>
                        <a:pt x="653636" y="914776"/>
                      </a:cubicBezTo>
                      <a:cubicBezTo>
                        <a:pt x="637271" y="924619"/>
                        <a:pt x="621604" y="939313"/>
                        <a:pt x="602145" y="927653"/>
                      </a:cubicBezTo>
                      <a:cubicBezTo>
                        <a:pt x="460482" y="890773"/>
                        <a:pt x="318820" y="853894"/>
                        <a:pt x="177158" y="817015"/>
                      </a:cubicBezTo>
                      <a:cubicBezTo>
                        <a:pt x="173491" y="801922"/>
                        <a:pt x="184760" y="769394"/>
                        <a:pt x="171045" y="766030"/>
                      </a:cubicBezTo>
                      <a:cubicBezTo>
                        <a:pt x="114029" y="774879"/>
                        <a:pt x="57015" y="783729"/>
                        <a:pt x="0" y="792578"/>
                      </a:cubicBezTo>
                      <a:cubicBezTo>
                        <a:pt x="11709" y="690686"/>
                        <a:pt x="26975" y="588975"/>
                        <a:pt x="36458" y="486969"/>
                      </a:cubicBezTo>
                      <a:cubicBezTo>
                        <a:pt x="33624" y="437253"/>
                        <a:pt x="38019" y="386683"/>
                        <a:pt x="30324" y="337542"/>
                      </a:cubicBezTo>
                      <a:cubicBezTo>
                        <a:pt x="22599" y="308047"/>
                        <a:pt x="16878" y="278398"/>
                        <a:pt x="21998" y="247913"/>
                      </a:cubicBezTo>
                      <a:cubicBezTo>
                        <a:pt x="20831" y="196946"/>
                        <a:pt x="44957" y="150626"/>
                        <a:pt x="57598" y="102195"/>
                      </a:cubicBezTo>
                      <a:cubicBezTo>
                        <a:pt x="64086" y="87287"/>
                        <a:pt x="67749" y="58021"/>
                        <a:pt x="75989" y="52025"/>
                      </a:cubicBezTo>
                      <a:cubicBezTo>
                        <a:pt x="96468" y="75169"/>
                        <a:pt x="114472" y="101680"/>
                        <a:pt x="136446" y="122790"/>
                      </a:cubicBezTo>
                      <a:cubicBezTo>
                        <a:pt x="162484" y="132310"/>
                        <a:pt x="187117" y="148973"/>
                        <a:pt x="216013" y="143967"/>
                      </a:cubicBezTo>
                      <a:cubicBezTo>
                        <a:pt x="294473" y="139003"/>
                        <a:pt x="372840" y="130451"/>
                        <a:pt x="451245" y="124113"/>
                      </a:cubicBez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Полилиния: фигура 208">
                  <a:extLst>
                    <a:ext uri="{FF2B5EF4-FFF2-40B4-BE49-F238E27FC236}">
                      <a16:creationId xmlns:a16="http://schemas.microsoft.com/office/drawing/2014/main" id="{73850EF0-5C6B-4E6A-99C9-B1C6794112BF}"/>
                    </a:ext>
                  </a:extLst>
                </p:cNvPr>
                <p:cNvSpPr/>
                <p:nvPr/>
              </p:nvSpPr>
              <p:spPr>
                <a:xfrm>
                  <a:off x="3212757" y="3533450"/>
                  <a:ext cx="993109" cy="782910"/>
                </a:xfrm>
                <a:custGeom>
                  <a:avLst/>
                  <a:gdLst>
                    <a:gd name="connsiteX0" fmla="*/ 605450 w 2324697"/>
                    <a:gd name="connsiteY0" fmla="*/ 671228 h 1832656"/>
                    <a:gd name="connsiteX1" fmla="*/ 812846 w 2324697"/>
                    <a:gd name="connsiteY1" fmla="*/ 588761 h 1832656"/>
                    <a:gd name="connsiteX2" fmla="*/ 950287 w 2324697"/>
                    <a:gd name="connsiteY2" fmla="*/ 578736 h 1832656"/>
                    <a:gd name="connsiteX3" fmla="*/ 1204347 w 2324697"/>
                    <a:gd name="connsiteY3" fmla="*/ 991137 h 1832656"/>
                    <a:gd name="connsiteX4" fmla="*/ 1175191 w 2324697"/>
                    <a:gd name="connsiteY4" fmla="*/ 1124439 h 1832656"/>
                    <a:gd name="connsiteX5" fmla="*/ 1050246 w 2324697"/>
                    <a:gd name="connsiteY5" fmla="*/ 1324391 h 1832656"/>
                    <a:gd name="connsiteX6" fmla="*/ 933627 w 2324697"/>
                    <a:gd name="connsiteY6" fmla="*/ 1399374 h 1832656"/>
                    <a:gd name="connsiteX7" fmla="*/ 775365 w 2324697"/>
                    <a:gd name="connsiteY7" fmla="*/ 1441030 h 1832656"/>
                    <a:gd name="connsiteX8" fmla="*/ 667075 w 2324697"/>
                    <a:gd name="connsiteY8" fmla="*/ 1511847 h 1832656"/>
                    <a:gd name="connsiteX9" fmla="*/ 646253 w 2324697"/>
                    <a:gd name="connsiteY9" fmla="*/ 1607657 h 1832656"/>
                    <a:gd name="connsiteX10" fmla="*/ 817012 w 2324697"/>
                    <a:gd name="connsiteY10" fmla="*/ 1774283 h 1832656"/>
                    <a:gd name="connsiteX11" fmla="*/ 937794 w 2324697"/>
                    <a:gd name="connsiteY11" fmla="*/ 1828437 h 1832656"/>
                    <a:gd name="connsiteX12" fmla="*/ 1079398 w 2324697"/>
                    <a:gd name="connsiteY12" fmla="*/ 1820106 h 1832656"/>
                    <a:gd name="connsiteX13" fmla="*/ 1229336 w 2324697"/>
                    <a:gd name="connsiteY13" fmla="*/ 1749289 h 1832656"/>
                    <a:gd name="connsiteX14" fmla="*/ 1366777 w 2324697"/>
                    <a:gd name="connsiteY14" fmla="*/ 1599324 h 1832656"/>
                    <a:gd name="connsiteX15" fmla="*/ 1420918 w 2324697"/>
                    <a:gd name="connsiteY15" fmla="*/ 1461858 h 1832656"/>
                    <a:gd name="connsiteX16" fmla="*/ 1437577 w 2324697"/>
                    <a:gd name="connsiteY16" fmla="*/ 1320225 h 1832656"/>
                    <a:gd name="connsiteX17" fmla="*/ 1433414 w 2324697"/>
                    <a:gd name="connsiteY17" fmla="*/ 1020296 h 1832656"/>
                    <a:gd name="connsiteX18" fmla="*/ 1446225 w 2324697"/>
                    <a:gd name="connsiteY18" fmla="*/ 961553 h 1832656"/>
                    <a:gd name="connsiteX19" fmla="*/ 1491721 w 2324697"/>
                    <a:gd name="connsiteY19" fmla="*/ 891160 h 1832656"/>
                    <a:gd name="connsiteX20" fmla="*/ 1691637 w 2324697"/>
                    <a:gd name="connsiteY20" fmla="*/ 877503 h 1832656"/>
                    <a:gd name="connsiteX21" fmla="*/ 1944008 w 2324697"/>
                    <a:gd name="connsiteY21" fmla="*/ 1020296 h 1832656"/>
                    <a:gd name="connsiteX22" fmla="*/ 1969839 w 2324697"/>
                    <a:gd name="connsiteY22" fmla="*/ 1070284 h 1832656"/>
                    <a:gd name="connsiteX23" fmla="*/ 2107281 w 2324697"/>
                    <a:gd name="connsiteY23" fmla="*/ 1160769 h 1832656"/>
                    <a:gd name="connsiteX24" fmla="*/ 2174923 w 2324697"/>
                    <a:gd name="connsiteY24" fmla="*/ 1219088 h 1832656"/>
                    <a:gd name="connsiteX25" fmla="*/ 2324697 w 2324697"/>
                    <a:gd name="connsiteY25" fmla="*/ 1103609 h 1832656"/>
                    <a:gd name="connsiteX26" fmla="*/ 2262227 w 2324697"/>
                    <a:gd name="connsiteY26" fmla="*/ 1028628 h 1832656"/>
                    <a:gd name="connsiteX27" fmla="*/ 2191423 w 2324697"/>
                    <a:gd name="connsiteY27" fmla="*/ 903657 h 1832656"/>
                    <a:gd name="connsiteX28" fmla="*/ 2033156 w 2324697"/>
                    <a:gd name="connsiteY28" fmla="*/ 532913 h 1832656"/>
                    <a:gd name="connsiteX29" fmla="*/ 1970682 w 2324697"/>
                    <a:gd name="connsiteY29" fmla="*/ 62192 h 1832656"/>
                    <a:gd name="connsiteX30" fmla="*/ 1965577 w 2324697"/>
                    <a:gd name="connsiteY30" fmla="*/ 60674 h 1832656"/>
                    <a:gd name="connsiteX31" fmla="*/ 1966228 w 2324697"/>
                    <a:gd name="connsiteY31" fmla="*/ 67208 h 1832656"/>
                    <a:gd name="connsiteX32" fmla="*/ 1880709 w 2324697"/>
                    <a:gd name="connsiteY32" fmla="*/ 155802 h 1832656"/>
                    <a:gd name="connsiteX33" fmla="*/ 1682174 w 2324697"/>
                    <a:gd name="connsiteY33" fmla="*/ 201625 h 1832656"/>
                    <a:gd name="connsiteX34" fmla="*/ 1474478 w 2324697"/>
                    <a:gd name="connsiteY34" fmla="*/ 149692 h 1832656"/>
                    <a:gd name="connsiteX35" fmla="*/ 1443935 w 2324697"/>
                    <a:gd name="connsiteY35" fmla="*/ 168022 h 1832656"/>
                    <a:gd name="connsiteX36" fmla="*/ 997999 w 2324697"/>
                    <a:gd name="connsiteY36" fmla="*/ 51934 h 1832656"/>
                    <a:gd name="connsiteX37" fmla="*/ 997999 w 2324697"/>
                    <a:gd name="connsiteY37" fmla="*/ 0 h 1832656"/>
                    <a:gd name="connsiteX38" fmla="*/ 825713 w 2324697"/>
                    <a:gd name="connsiteY38" fmla="*/ 26738 h 1832656"/>
                    <a:gd name="connsiteX39" fmla="*/ 778086 w 2324697"/>
                    <a:gd name="connsiteY39" fmla="*/ 103868 h 1832656"/>
                    <a:gd name="connsiteX40" fmla="*/ 588716 w 2324697"/>
                    <a:gd name="connsiteY40" fmla="*/ 235230 h 1832656"/>
                    <a:gd name="connsiteX41" fmla="*/ 448217 w 2324697"/>
                    <a:gd name="connsiteY41" fmla="*/ 235230 h 1832656"/>
                    <a:gd name="connsiteX42" fmla="*/ 359150 w 2324697"/>
                    <a:gd name="connsiteY42" fmla="*/ 187797 h 1832656"/>
                    <a:gd name="connsiteX43" fmla="*/ 320727 w 2324697"/>
                    <a:gd name="connsiteY43" fmla="*/ 84255 h 1832656"/>
                    <a:gd name="connsiteX44" fmla="*/ 271064 w 2324697"/>
                    <a:gd name="connsiteY44" fmla="*/ 45823 h 1832656"/>
                    <a:gd name="connsiteX45" fmla="*/ 170270 w 2324697"/>
                    <a:gd name="connsiteY45" fmla="*/ 45823 h 1832656"/>
                    <a:gd name="connsiteX46" fmla="*/ 139726 w 2324697"/>
                    <a:gd name="connsiteY46" fmla="*/ 73318 h 1832656"/>
                    <a:gd name="connsiteX47" fmla="*/ 48096 w 2324697"/>
                    <a:gd name="connsiteY47" fmla="*/ 277998 h 1832656"/>
                    <a:gd name="connsiteX48" fmla="*/ 2277 w 2324697"/>
                    <a:gd name="connsiteY48" fmla="*/ 397140 h 1832656"/>
                    <a:gd name="connsiteX49" fmla="*/ 5800 w 2324697"/>
                    <a:gd name="connsiteY49" fmla="*/ 470621 h 1832656"/>
                    <a:gd name="connsiteX50" fmla="*/ 34411 w 2324697"/>
                    <a:gd name="connsiteY50" fmla="*/ 544429 h 1832656"/>
                    <a:gd name="connsiteX51" fmla="*/ 112238 w 2324697"/>
                    <a:gd name="connsiteY51" fmla="*/ 601820 h 1832656"/>
                    <a:gd name="connsiteX52" fmla="*/ 605450 w 2324697"/>
                    <a:gd name="connsiteY52" fmla="*/ 671228 h 1832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2324697" h="1832656">
                      <a:moveTo>
                        <a:pt x="605450" y="671228"/>
                      </a:moveTo>
                      <a:cubicBezTo>
                        <a:pt x="712859" y="657210"/>
                        <a:pt x="758821" y="599451"/>
                        <a:pt x="812846" y="588761"/>
                      </a:cubicBezTo>
                      <a:cubicBezTo>
                        <a:pt x="866873" y="578071"/>
                        <a:pt x="950287" y="578736"/>
                        <a:pt x="950287" y="578736"/>
                      </a:cubicBezTo>
                      <a:lnTo>
                        <a:pt x="1204347" y="991137"/>
                      </a:lnTo>
                      <a:cubicBezTo>
                        <a:pt x="1194626" y="1035570"/>
                        <a:pt x="1194279" y="1083157"/>
                        <a:pt x="1175191" y="1124439"/>
                      </a:cubicBezTo>
                      <a:cubicBezTo>
                        <a:pt x="1142205" y="1195775"/>
                        <a:pt x="1102118" y="1265352"/>
                        <a:pt x="1050246" y="1324391"/>
                      </a:cubicBezTo>
                      <a:cubicBezTo>
                        <a:pt x="1019739" y="1359110"/>
                        <a:pt x="976168" y="1381323"/>
                        <a:pt x="933627" y="1399374"/>
                      </a:cubicBezTo>
                      <a:cubicBezTo>
                        <a:pt x="883409" y="1420682"/>
                        <a:pt x="825625" y="1419823"/>
                        <a:pt x="775365" y="1441030"/>
                      </a:cubicBezTo>
                      <a:cubicBezTo>
                        <a:pt x="735628" y="1457795"/>
                        <a:pt x="693491" y="1477754"/>
                        <a:pt x="667075" y="1511847"/>
                      </a:cubicBezTo>
                      <a:cubicBezTo>
                        <a:pt x="647060" y="1537677"/>
                        <a:pt x="630039" y="1579281"/>
                        <a:pt x="646253" y="1607657"/>
                      </a:cubicBezTo>
                      <a:cubicBezTo>
                        <a:pt x="685703" y="1676712"/>
                        <a:pt x="753611" y="1726272"/>
                        <a:pt x="817012" y="1774283"/>
                      </a:cubicBezTo>
                      <a:cubicBezTo>
                        <a:pt x="852186" y="1800919"/>
                        <a:pt x="894330" y="1820847"/>
                        <a:pt x="937794" y="1828437"/>
                      </a:cubicBezTo>
                      <a:cubicBezTo>
                        <a:pt x="984370" y="1836570"/>
                        <a:pt x="1033767" y="1832493"/>
                        <a:pt x="1079398" y="1820106"/>
                      </a:cubicBezTo>
                      <a:cubicBezTo>
                        <a:pt x="1132739" y="1805626"/>
                        <a:pt x="1185503" y="1782963"/>
                        <a:pt x="1229336" y="1749289"/>
                      </a:cubicBezTo>
                      <a:cubicBezTo>
                        <a:pt x="1283101" y="1707982"/>
                        <a:pt x="1329168" y="1655748"/>
                        <a:pt x="1366777" y="1599324"/>
                      </a:cubicBezTo>
                      <a:cubicBezTo>
                        <a:pt x="1394088" y="1558348"/>
                        <a:pt x="1408807" y="1509594"/>
                        <a:pt x="1420918" y="1461858"/>
                      </a:cubicBezTo>
                      <a:cubicBezTo>
                        <a:pt x="1432607" y="1415781"/>
                        <a:pt x="1438236" y="1367757"/>
                        <a:pt x="1437577" y="1320225"/>
                      </a:cubicBezTo>
                      <a:lnTo>
                        <a:pt x="1433414" y="1020296"/>
                      </a:lnTo>
                      <a:lnTo>
                        <a:pt x="1446225" y="961553"/>
                      </a:lnTo>
                      <a:lnTo>
                        <a:pt x="1491721" y="891160"/>
                      </a:lnTo>
                      <a:lnTo>
                        <a:pt x="1691637" y="877503"/>
                      </a:lnTo>
                      <a:lnTo>
                        <a:pt x="1944008" y="1020296"/>
                      </a:lnTo>
                      <a:lnTo>
                        <a:pt x="1969839" y="1070284"/>
                      </a:lnTo>
                      <a:lnTo>
                        <a:pt x="2107281" y="1160769"/>
                      </a:lnTo>
                      <a:lnTo>
                        <a:pt x="2174923" y="1219088"/>
                      </a:lnTo>
                      <a:lnTo>
                        <a:pt x="2324697" y="1103609"/>
                      </a:lnTo>
                      <a:lnTo>
                        <a:pt x="2262227" y="1028628"/>
                      </a:lnTo>
                      <a:lnTo>
                        <a:pt x="2191423" y="903657"/>
                      </a:lnTo>
                      <a:lnTo>
                        <a:pt x="2033156" y="532913"/>
                      </a:lnTo>
                      <a:lnTo>
                        <a:pt x="1970682" y="62192"/>
                      </a:lnTo>
                      <a:lnTo>
                        <a:pt x="1965577" y="60674"/>
                      </a:lnTo>
                      <a:lnTo>
                        <a:pt x="1966228" y="67208"/>
                      </a:lnTo>
                      <a:lnTo>
                        <a:pt x="1880709" y="155802"/>
                      </a:lnTo>
                      <a:lnTo>
                        <a:pt x="1682174" y="201625"/>
                      </a:lnTo>
                      <a:lnTo>
                        <a:pt x="1474478" y="149692"/>
                      </a:lnTo>
                      <a:lnTo>
                        <a:pt x="1443935" y="168022"/>
                      </a:lnTo>
                      <a:lnTo>
                        <a:pt x="997999" y="51934"/>
                      </a:lnTo>
                      <a:lnTo>
                        <a:pt x="997999" y="0"/>
                      </a:lnTo>
                      <a:lnTo>
                        <a:pt x="825713" y="26738"/>
                      </a:lnTo>
                      <a:lnTo>
                        <a:pt x="778086" y="103868"/>
                      </a:lnTo>
                      <a:cubicBezTo>
                        <a:pt x="778086" y="103868"/>
                        <a:pt x="641821" y="218613"/>
                        <a:pt x="588716" y="235230"/>
                      </a:cubicBezTo>
                      <a:cubicBezTo>
                        <a:pt x="535613" y="251846"/>
                        <a:pt x="483348" y="244002"/>
                        <a:pt x="448217" y="235230"/>
                      </a:cubicBezTo>
                      <a:cubicBezTo>
                        <a:pt x="413086" y="226457"/>
                        <a:pt x="381463" y="211286"/>
                        <a:pt x="359150" y="187797"/>
                      </a:cubicBezTo>
                      <a:cubicBezTo>
                        <a:pt x="336837" y="164307"/>
                        <a:pt x="333726" y="104968"/>
                        <a:pt x="320727" y="84255"/>
                      </a:cubicBezTo>
                      <a:cubicBezTo>
                        <a:pt x="307728" y="63542"/>
                        <a:pt x="294283" y="53759"/>
                        <a:pt x="271064" y="45823"/>
                      </a:cubicBezTo>
                      <a:cubicBezTo>
                        <a:pt x="247842" y="37888"/>
                        <a:pt x="190139" y="38197"/>
                        <a:pt x="170270" y="45823"/>
                      </a:cubicBezTo>
                      <a:cubicBezTo>
                        <a:pt x="150399" y="53450"/>
                        <a:pt x="139726" y="73318"/>
                        <a:pt x="139726" y="73318"/>
                      </a:cubicBezTo>
                      <a:lnTo>
                        <a:pt x="48096" y="277998"/>
                      </a:lnTo>
                      <a:cubicBezTo>
                        <a:pt x="48096" y="277998"/>
                        <a:pt x="7078" y="367342"/>
                        <a:pt x="2277" y="397140"/>
                      </a:cubicBezTo>
                      <a:cubicBezTo>
                        <a:pt x="-2519" y="426939"/>
                        <a:pt x="1036" y="446612"/>
                        <a:pt x="5800" y="470621"/>
                      </a:cubicBezTo>
                      <a:cubicBezTo>
                        <a:pt x="10565" y="494632"/>
                        <a:pt x="15107" y="521715"/>
                        <a:pt x="34411" y="544429"/>
                      </a:cubicBezTo>
                      <a:cubicBezTo>
                        <a:pt x="53715" y="567143"/>
                        <a:pt x="112238" y="601820"/>
                        <a:pt x="112238" y="601820"/>
                      </a:cubicBezTo>
                      <a:cubicBezTo>
                        <a:pt x="112238" y="601820"/>
                        <a:pt x="498039" y="685245"/>
                        <a:pt x="605450" y="671228"/>
                      </a:cubicBez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Полилиния: фигура 209">
                  <a:extLst>
                    <a:ext uri="{FF2B5EF4-FFF2-40B4-BE49-F238E27FC236}">
                      <a16:creationId xmlns:a16="http://schemas.microsoft.com/office/drawing/2014/main" id="{165613E9-A359-452F-A432-B0D9E36CB530}"/>
                    </a:ext>
                  </a:extLst>
                </p:cNvPr>
                <p:cNvSpPr/>
                <p:nvPr/>
              </p:nvSpPr>
              <p:spPr>
                <a:xfrm>
                  <a:off x="2624019" y="2421395"/>
                  <a:ext cx="526812" cy="709803"/>
                </a:xfrm>
                <a:custGeom>
                  <a:avLst/>
                  <a:gdLst>
                    <a:gd name="connsiteX0" fmla="*/ 832771 w 1233175"/>
                    <a:gd name="connsiteY0" fmla="*/ 427256 h 1661527"/>
                    <a:gd name="connsiteX1" fmla="*/ 896728 w 1233175"/>
                    <a:gd name="connsiteY1" fmla="*/ 307352 h 1661527"/>
                    <a:gd name="connsiteX2" fmla="*/ 904715 w 1233175"/>
                    <a:gd name="connsiteY2" fmla="*/ 244629 h 1661527"/>
                    <a:gd name="connsiteX3" fmla="*/ 918240 w 1233175"/>
                    <a:gd name="connsiteY3" fmla="*/ 174758 h 1661527"/>
                    <a:gd name="connsiteX4" fmla="*/ 896007 w 1233175"/>
                    <a:gd name="connsiteY4" fmla="*/ 108193 h 1661527"/>
                    <a:gd name="connsiteX5" fmla="*/ 911799 w 1233175"/>
                    <a:gd name="connsiteY5" fmla="*/ 33896 h 1661527"/>
                    <a:gd name="connsiteX6" fmla="*/ 865875 w 1233175"/>
                    <a:gd name="connsiteY6" fmla="*/ 0 h 1661527"/>
                    <a:gd name="connsiteX7" fmla="*/ 750912 w 1233175"/>
                    <a:gd name="connsiteY7" fmla="*/ 23061 h 1661527"/>
                    <a:gd name="connsiteX8" fmla="*/ 635021 w 1233175"/>
                    <a:gd name="connsiteY8" fmla="*/ 11488 h 1661527"/>
                    <a:gd name="connsiteX9" fmla="*/ 536288 w 1233175"/>
                    <a:gd name="connsiteY9" fmla="*/ 37818 h 1661527"/>
                    <a:gd name="connsiteX10" fmla="*/ 198078 w 1233175"/>
                    <a:gd name="connsiteY10" fmla="*/ 275422 h 1661527"/>
                    <a:gd name="connsiteX11" fmla="*/ 156284 w 1233175"/>
                    <a:gd name="connsiteY11" fmla="*/ 358541 h 1661527"/>
                    <a:gd name="connsiteX12" fmla="*/ 139932 w 1233175"/>
                    <a:gd name="connsiteY12" fmla="*/ 485041 h 1661527"/>
                    <a:gd name="connsiteX13" fmla="*/ 145409 w 1233175"/>
                    <a:gd name="connsiteY13" fmla="*/ 586096 h 1661527"/>
                    <a:gd name="connsiteX14" fmla="*/ 80108 w 1233175"/>
                    <a:gd name="connsiteY14" fmla="*/ 685763 h 1661527"/>
                    <a:gd name="connsiteX15" fmla="*/ 0 w 1233175"/>
                    <a:gd name="connsiteY15" fmla="*/ 741509 h 1661527"/>
                    <a:gd name="connsiteX16" fmla="*/ 52492 w 1233175"/>
                    <a:gd name="connsiteY16" fmla="*/ 785499 h 1661527"/>
                    <a:gd name="connsiteX17" fmla="*/ 325539 w 1233175"/>
                    <a:gd name="connsiteY17" fmla="*/ 851309 h 1661527"/>
                    <a:gd name="connsiteX18" fmla="*/ 280111 w 1233175"/>
                    <a:gd name="connsiteY18" fmla="*/ 964890 h 1661527"/>
                    <a:gd name="connsiteX19" fmla="*/ 155191 w 1233175"/>
                    <a:gd name="connsiteY19" fmla="*/ 968673 h 1661527"/>
                    <a:gd name="connsiteX20" fmla="*/ 181600 w 1233175"/>
                    <a:gd name="connsiteY20" fmla="*/ 1042498 h 1661527"/>
                    <a:gd name="connsiteX21" fmla="*/ 242263 w 1233175"/>
                    <a:gd name="connsiteY21" fmla="*/ 1097400 h 1661527"/>
                    <a:gd name="connsiteX22" fmla="*/ 195579 w 1233175"/>
                    <a:gd name="connsiteY22" fmla="*/ 1153798 h 1661527"/>
                    <a:gd name="connsiteX23" fmla="*/ 302817 w 1233175"/>
                    <a:gd name="connsiteY23" fmla="*/ 1298056 h 1661527"/>
                    <a:gd name="connsiteX24" fmla="*/ 273733 w 1233175"/>
                    <a:gd name="connsiteY24" fmla="*/ 1396769 h 1661527"/>
                    <a:gd name="connsiteX25" fmla="*/ 352026 w 1233175"/>
                    <a:gd name="connsiteY25" fmla="*/ 1661527 h 1661527"/>
                    <a:gd name="connsiteX26" fmla="*/ 473166 w 1233175"/>
                    <a:gd name="connsiteY26" fmla="*/ 1600946 h 1661527"/>
                    <a:gd name="connsiteX27" fmla="*/ 420175 w 1233175"/>
                    <a:gd name="connsiteY27" fmla="*/ 1491146 h 1661527"/>
                    <a:gd name="connsiteX28" fmla="*/ 493288 w 1233175"/>
                    <a:gd name="connsiteY28" fmla="*/ 1499528 h 1661527"/>
                    <a:gd name="connsiteX29" fmla="*/ 510493 w 1233175"/>
                    <a:gd name="connsiteY29" fmla="*/ 1575352 h 1661527"/>
                    <a:gd name="connsiteX30" fmla="*/ 572675 w 1233175"/>
                    <a:gd name="connsiteY30" fmla="*/ 1612001 h 1661527"/>
                    <a:gd name="connsiteX31" fmla="*/ 657764 w 1233175"/>
                    <a:gd name="connsiteY31" fmla="*/ 1434118 h 1661527"/>
                    <a:gd name="connsiteX32" fmla="*/ 734122 w 1233175"/>
                    <a:gd name="connsiteY32" fmla="*/ 1384663 h 1661527"/>
                    <a:gd name="connsiteX33" fmla="*/ 886207 w 1233175"/>
                    <a:gd name="connsiteY33" fmla="*/ 1309637 h 1661527"/>
                    <a:gd name="connsiteX34" fmla="*/ 1109569 w 1233175"/>
                    <a:gd name="connsiteY34" fmla="*/ 1323459 h 1661527"/>
                    <a:gd name="connsiteX35" fmla="*/ 1205543 w 1233175"/>
                    <a:gd name="connsiteY35" fmla="*/ 1354666 h 1661527"/>
                    <a:gd name="connsiteX36" fmla="*/ 1221894 w 1233175"/>
                    <a:gd name="connsiteY36" fmla="*/ 1228366 h 1661527"/>
                    <a:gd name="connsiteX37" fmla="*/ 1233176 w 1233175"/>
                    <a:gd name="connsiteY37" fmla="*/ 1049418 h 1661527"/>
                    <a:gd name="connsiteX38" fmla="*/ 1150823 w 1233175"/>
                    <a:gd name="connsiteY38" fmla="*/ 770880 h 1661527"/>
                    <a:gd name="connsiteX39" fmla="*/ 1181735 w 1233175"/>
                    <a:gd name="connsiteY39" fmla="*/ 589490 h 1661527"/>
                    <a:gd name="connsiteX40" fmla="*/ 1219005 w 1233175"/>
                    <a:gd name="connsiteY40" fmla="*/ 483395 h 1661527"/>
                    <a:gd name="connsiteX41" fmla="*/ 1150743 w 1233175"/>
                    <a:gd name="connsiteY41" fmla="*/ 467014 h 1661527"/>
                    <a:gd name="connsiteX42" fmla="*/ 1086751 w 1233175"/>
                    <a:gd name="connsiteY42" fmla="*/ 454120 h 1661527"/>
                    <a:gd name="connsiteX43" fmla="*/ 1034431 w 1233175"/>
                    <a:gd name="connsiteY43" fmla="*/ 449488 h 1661527"/>
                    <a:gd name="connsiteX44" fmla="*/ 935316 w 1233175"/>
                    <a:gd name="connsiteY44" fmla="*/ 490407 h 1661527"/>
                    <a:gd name="connsiteX45" fmla="*/ 872005 w 1233175"/>
                    <a:gd name="connsiteY45" fmla="*/ 472011 h 1661527"/>
                    <a:gd name="connsiteX46" fmla="*/ 833393 w 1233175"/>
                    <a:gd name="connsiteY46" fmla="*/ 434723 h 1661527"/>
                    <a:gd name="connsiteX47" fmla="*/ 833041 w 1233175"/>
                    <a:gd name="connsiteY47" fmla="*/ 430504 h 1661527"/>
                    <a:gd name="connsiteX48" fmla="*/ 832770 w 1233175"/>
                    <a:gd name="connsiteY48" fmla="*/ 427256 h 1661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233175" h="1661527">
                      <a:moveTo>
                        <a:pt x="832771" y="427256"/>
                      </a:moveTo>
                      <a:cubicBezTo>
                        <a:pt x="854616" y="387732"/>
                        <a:pt x="872459" y="344824"/>
                        <a:pt x="896728" y="307352"/>
                      </a:cubicBezTo>
                      <a:cubicBezTo>
                        <a:pt x="931645" y="294840"/>
                        <a:pt x="918761" y="269886"/>
                        <a:pt x="904715" y="244629"/>
                      </a:cubicBezTo>
                      <a:cubicBezTo>
                        <a:pt x="882996" y="220103"/>
                        <a:pt x="906540" y="197709"/>
                        <a:pt x="918240" y="174758"/>
                      </a:cubicBezTo>
                      <a:cubicBezTo>
                        <a:pt x="939458" y="151908"/>
                        <a:pt x="903666" y="130375"/>
                        <a:pt x="896007" y="108193"/>
                      </a:cubicBezTo>
                      <a:cubicBezTo>
                        <a:pt x="882757" y="85509"/>
                        <a:pt x="908318" y="58461"/>
                        <a:pt x="911799" y="33896"/>
                      </a:cubicBezTo>
                      <a:cubicBezTo>
                        <a:pt x="935627" y="220"/>
                        <a:pt x="887066" y="7935"/>
                        <a:pt x="865875" y="0"/>
                      </a:cubicBezTo>
                      <a:cubicBezTo>
                        <a:pt x="827363" y="5315"/>
                        <a:pt x="790759" y="40257"/>
                        <a:pt x="750912" y="23061"/>
                      </a:cubicBezTo>
                      <a:cubicBezTo>
                        <a:pt x="712643" y="13680"/>
                        <a:pt x="674515" y="2115"/>
                        <a:pt x="635021" y="11488"/>
                      </a:cubicBezTo>
                      <a:cubicBezTo>
                        <a:pt x="600798" y="16717"/>
                        <a:pt x="562242" y="10225"/>
                        <a:pt x="536288" y="37818"/>
                      </a:cubicBezTo>
                      <a:cubicBezTo>
                        <a:pt x="424168" y="117779"/>
                        <a:pt x="309402" y="194938"/>
                        <a:pt x="198078" y="275422"/>
                      </a:cubicBezTo>
                      <a:cubicBezTo>
                        <a:pt x="177232" y="299837"/>
                        <a:pt x="159488" y="325728"/>
                        <a:pt x="156284" y="358541"/>
                      </a:cubicBezTo>
                      <a:cubicBezTo>
                        <a:pt x="146344" y="400334"/>
                        <a:pt x="130121" y="441603"/>
                        <a:pt x="139932" y="485041"/>
                      </a:cubicBezTo>
                      <a:cubicBezTo>
                        <a:pt x="140774" y="518489"/>
                        <a:pt x="148868" y="553685"/>
                        <a:pt x="145409" y="586096"/>
                      </a:cubicBezTo>
                      <a:cubicBezTo>
                        <a:pt x="122787" y="618511"/>
                        <a:pt x="106928" y="657318"/>
                        <a:pt x="80108" y="685763"/>
                      </a:cubicBezTo>
                      <a:cubicBezTo>
                        <a:pt x="53406" y="704345"/>
                        <a:pt x="26702" y="722927"/>
                        <a:pt x="0" y="741509"/>
                      </a:cubicBezTo>
                      <a:cubicBezTo>
                        <a:pt x="1782" y="773287"/>
                        <a:pt x="23818" y="783008"/>
                        <a:pt x="52492" y="785499"/>
                      </a:cubicBezTo>
                      <a:cubicBezTo>
                        <a:pt x="143508" y="807436"/>
                        <a:pt x="234523" y="829372"/>
                        <a:pt x="325539" y="851309"/>
                      </a:cubicBezTo>
                      <a:cubicBezTo>
                        <a:pt x="310397" y="889169"/>
                        <a:pt x="295253" y="927029"/>
                        <a:pt x="280111" y="964890"/>
                      </a:cubicBezTo>
                      <a:cubicBezTo>
                        <a:pt x="238471" y="966152"/>
                        <a:pt x="196830" y="967412"/>
                        <a:pt x="155191" y="968673"/>
                      </a:cubicBezTo>
                      <a:cubicBezTo>
                        <a:pt x="161214" y="994743"/>
                        <a:pt x="153712" y="1027924"/>
                        <a:pt x="181600" y="1042498"/>
                      </a:cubicBezTo>
                      <a:cubicBezTo>
                        <a:pt x="201821" y="1060799"/>
                        <a:pt x="222042" y="1079099"/>
                        <a:pt x="242263" y="1097400"/>
                      </a:cubicBezTo>
                      <a:cubicBezTo>
                        <a:pt x="228907" y="1116320"/>
                        <a:pt x="199768" y="1134378"/>
                        <a:pt x="195579" y="1153798"/>
                      </a:cubicBezTo>
                      <a:cubicBezTo>
                        <a:pt x="231325" y="1201884"/>
                        <a:pt x="267072" y="1249970"/>
                        <a:pt x="302817" y="1298056"/>
                      </a:cubicBezTo>
                      <a:cubicBezTo>
                        <a:pt x="294024" y="1330970"/>
                        <a:pt x="278346" y="1363808"/>
                        <a:pt x="273733" y="1396769"/>
                      </a:cubicBezTo>
                      <a:cubicBezTo>
                        <a:pt x="299831" y="1485022"/>
                        <a:pt x="325929" y="1573275"/>
                        <a:pt x="352026" y="1661527"/>
                      </a:cubicBezTo>
                      <a:cubicBezTo>
                        <a:pt x="392406" y="1641333"/>
                        <a:pt x="432786" y="1621140"/>
                        <a:pt x="473166" y="1600946"/>
                      </a:cubicBezTo>
                      <a:cubicBezTo>
                        <a:pt x="455502" y="1564346"/>
                        <a:pt x="437839" y="1527746"/>
                        <a:pt x="420175" y="1491146"/>
                      </a:cubicBezTo>
                      <a:cubicBezTo>
                        <a:pt x="442720" y="1496047"/>
                        <a:pt x="482634" y="1480914"/>
                        <a:pt x="493288" y="1499528"/>
                      </a:cubicBezTo>
                      <a:cubicBezTo>
                        <a:pt x="500500" y="1523872"/>
                        <a:pt x="493714" y="1557039"/>
                        <a:pt x="510493" y="1575352"/>
                      </a:cubicBezTo>
                      <a:cubicBezTo>
                        <a:pt x="530286" y="1585093"/>
                        <a:pt x="556984" y="1613125"/>
                        <a:pt x="572675" y="1612001"/>
                      </a:cubicBezTo>
                      <a:cubicBezTo>
                        <a:pt x="583830" y="1545664"/>
                        <a:pt x="627931" y="1492811"/>
                        <a:pt x="657764" y="1434118"/>
                      </a:cubicBezTo>
                      <a:cubicBezTo>
                        <a:pt x="671430" y="1405294"/>
                        <a:pt x="709613" y="1402136"/>
                        <a:pt x="734122" y="1384663"/>
                      </a:cubicBezTo>
                      <a:cubicBezTo>
                        <a:pt x="784978" y="1360413"/>
                        <a:pt x="834590" y="1330306"/>
                        <a:pt x="886207" y="1309637"/>
                      </a:cubicBezTo>
                      <a:cubicBezTo>
                        <a:pt x="960524" y="1314969"/>
                        <a:pt x="1035955" y="1314402"/>
                        <a:pt x="1109569" y="1323459"/>
                      </a:cubicBezTo>
                      <a:cubicBezTo>
                        <a:pt x="1141590" y="1333582"/>
                        <a:pt x="1173380" y="1345822"/>
                        <a:pt x="1205543" y="1354666"/>
                      </a:cubicBezTo>
                      <a:cubicBezTo>
                        <a:pt x="1205957" y="1315762"/>
                        <a:pt x="1217288" y="1269930"/>
                        <a:pt x="1221894" y="1228366"/>
                      </a:cubicBezTo>
                      <a:cubicBezTo>
                        <a:pt x="1228343" y="1169378"/>
                        <a:pt x="1231854" y="1108677"/>
                        <a:pt x="1233176" y="1049418"/>
                      </a:cubicBezTo>
                      <a:cubicBezTo>
                        <a:pt x="1206269" y="956517"/>
                        <a:pt x="1175042" y="864052"/>
                        <a:pt x="1150823" y="770880"/>
                      </a:cubicBezTo>
                      <a:cubicBezTo>
                        <a:pt x="1158138" y="709773"/>
                        <a:pt x="1155258" y="646469"/>
                        <a:pt x="1181735" y="589490"/>
                      </a:cubicBezTo>
                      <a:cubicBezTo>
                        <a:pt x="1196995" y="556736"/>
                        <a:pt x="1206763" y="518985"/>
                        <a:pt x="1219005" y="483395"/>
                      </a:cubicBezTo>
                      <a:cubicBezTo>
                        <a:pt x="1196268" y="476141"/>
                        <a:pt x="1173748" y="445875"/>
                        <a:pt x="1150743" y="467014"/>
                      </a:cubicBezTo>
                      <a:cubicBezTo>
                        <a:pt x="1125088" y="489378"/>
                        <a:pt x="1104572" y="480061"/>
                        <a:pt x="1086751" y="454120"/>
                      </a:cubicBezTo>
                      <a:cubicBezTo>
                        <a:pt x="1068302" y="430292"/>
                        <a:pt x="1050188" y="413870"/>
                        <a:pt x="1034431" y="449488"/>
                      </a:cubicBezTo>
                      <a:cubicBezTo>
                        <a:pt x="1014785" y="486492"/>
                        <a:pt x="964654" y="466111"/>
                        <a:pt x="935316" y="490407"/>
                      </a:cubicBezTo>
                      <a:cubicBezTo>
                        <a:pt x="911707" y="516262"/>
                        <a:pt x="892553" y="485243"/>
                        <a:pt x="872005" y="472011"/>
                      </a:cubicBezTo>
                      <a:cubicBezTo>
                        <a:pt x="845229" y="466688"/>
                        <a:pt x="827579" y="475642"/>
                        <a:pt x="833393" y="434723"/>
                      </a:cubicBezTo>
                      <a:lnTo>
                        <a:pt x="833041" y="430504"/>
                      </a:lnTo>
                      <a:lnTo>
                        <a:pt x="832770" y="427256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Полилиния: фигура 210">
                  <a:extLst>
                    <a:ext uri="{FF2B5EF4-FFF2-40B4-BE49-F238E27FC236}">
                      <a16:creationId xmlns:a16="http://schemas.microsoft.com/office/drawing/2014/main" id="{58444462-1376-4FB9-B26B-C5288D6FFB95}"/>
                    </a:ext>
                  </a:extLst>
                </p:cNvPr>
                <p:cNvSpPr/>
                <p:nvPr/>
              </p:nvSpPr>
              <p:spPr>
                <a:xfrm>
                  <a:off x="2869357" y="1738116"/>
                  <a:ext cx="519654" cy="679900"/>
                </a:xfrm>
                <a:custGeom>
                  <a:avLst/>
                  <a:gdLst>
                    <a:gd name="connsiteX0" fmla="*/ 724425 w 1216420"/>
                    <a:gd name="connsiteY0" fmla="*/ 474277 h 1591529"/>
                    <a:gd name="connsiteX1" fmla="*/ 566128 w 1216420"/>
                    <a:gd name="connsiteY1" fmla="*/ 423741 h 1591529"/>
                    <a:gd name="connsiteX2" fmla="*/ 529080 w 1216420"/>
                    <a:gd name="connsiteY2" fmla="*/ 49848 h 1591529"/>
                    <a:gd name="connsiteX3" fmla="*/ 404473 w 1216420"/>
                    <a:gd name="connsiteY3" fmla="*/ 63314 h 1591529"/>
                    <a:gd name="connsiteX4" fmla="*/ 407488 w 1216420"/>
                    <a:gd name="connsiteY4" fmla="*/ 108 h 1591529"/>
                    <a:gd name="connsiteX5" fmla="*/ 316913 w 1216420"/>
                    <a:gd name="connsiteY5" fmla="*/ 53206 h 1591529"/>
                    <a:gd name="connsiteX6" fmla="*/ 280806 w 1216420"/>
                    <a:gd name="connsiteY6" fmla="*/ 116119 h 1591529"/>
                    <a:gd name="connsiteX7" fmla="*/ 94625 w 1216420"/>
                    <a:gd name="connsiteY7" fmla="*/ 258696 h 1591529"/>
                    <a:gd name="connsiteX8" fmla="*/ 165348 w 1216420"/>
                    <a:gd name="connsiteY8" fmla="*/ 366486 h 1591529"/>
                    <a:gd name="connsiteX9" fmla="*/ 62157 w 1216420"/>
                    <a:gd name="connsiteY9" fmla="*/ 425083 h 1591529"/>
                    <a:gd name="connsiteX10" fmla="*/ 0 w 1216420"/>
                    <a:gd name="connsiteY10" fmla="*/ 456826 h 1591529"/>
                    <a:gd name="connsiteX11" fmla="*/ 108104 w 1216420"/>
                    <a:gd name="connsiteY11" fmla="*/ 555120 h 1591529"/>
                    <a:gd name="connsiteX12" fmla="*/ 79625 w 1216420"/>
                    <a:gd name="connsiteY12" fmla="*/ 649746 h 1591529"/>
                    <a:gd name="connsiteX13" fmla="*/ 129368 w 1216420"/>
                    <a:gd name="connsiteY13" fmla="*/ 686715 h 1591529"/>
                    <a:gd name="connsiteX14" fmla="*/ 246175 w 1216420"/>
                    <a:gd name="connsiteY14" fmla="*/ 659536 h 1591529"/>
                    <a:gd name="connsiteX15" fmla="*/ 306808 w 1216420"/>
                    <a:gd name="connsiteY15" fmla="*/ 753861 h 1591529"/>
                    <a:gd name="connsiteX16" fmla="*/ 209143 w 1216420"/>
                    <a:gd name="connsiteY16" fmla="*/ 814489 h 1591529"/>
                    <a:gd name="connsiteX17" fmla="*/ 214480 w 1216420"/>
                    <a:gd name="connsiteY17" fmla="*/ 885151 h 1591529"/>
                    <a:gd name="connsiteX18" fmla="*/ 245360 w 1216420"/>
                    <a:gd name="connsiteY18" fmla="*/ 944703 h 1591529"/>
                    <a:gd name="connsiteX19" fmla="*/ 212049 w 1216420"/>
                    <a:gd name="connsiteY19" fmla="*/ 1008179 h 1591529"/>
                    <a:gd name="connsiteX20" fmla="*/ 184670 w 1216420"/>
                    <a:gd name="connsiteY20" fmla="*/ 1071247 h 1591529"/>
                    <a:gd name="connsiteX21" fmla="*/ 225980 w 1216420"/>
                    <a:gd name="connsiteY21" fmla="*/ 1147984 h 1591529"/>
                    <a:gd name="connsiteX22" fmla="*/ 304380 w 1216420"/>
                    <a:gd name="connsiteY22" fmla="*/ 1161684 h 1591529"/>
                    <a:gd name="connsiteX23" fmla="*/ 395255 w 1216420"/>
                    <a:gd name="connsiteY23" fmla="*/ 1268269 h 1591529"/>
                    <a:gd name="connsiteX24" fmla="*/ 488709 w 1216420"/>
                    <a:gd name="connsiteY24" fmla="*/ 1342703 h 1591529"/>
                    <a:gd name="connsiteX25" fmla="*/ 638036 w 1216420"/>
                    <a:gd name="connsiteY25" fmla="*/ 1429767 h 1591529"/>
                    <a:gd name="connsiteX26" fmla="*/ 723284 w 1216420"/>
                    <a:gd name="connsiteY26" fmla="*/ 1469484 h 1591529"/>
                    <a:gd name="connsiteX27" fmla="*/ 881702 w 1216420"/>
                    <a:gd name="connsiteY27" fmla="*/ 1591530 h 1591529"/>
                    <a:gd name="connsiteX28" fmla="*/ 1114203 w 1216420"/>
                    <a:gd name="connsiteY28" fmla="*/ 1412985 h 1591529"/>
                    <a:gd name="connsiteX29" fmla="*/ 1216421 w 1216420"/>
                    <a:gd name="connsiteY29" fmla="*/ 1345266 h 1591529"/>
                    <a:gd name="connsiteX30" fmla="*/ 1158472 w 1216420"/>
                    <a:gd name="connsiteY30" fmla="*/ 1267850 h 1591529"/>
                    <a:gd name="connsiteX31" fmla="*/ 1024064 w 1216420"/>
                    <a:gd name="connsiteY31" fmla="*/ 1223041 h 1591529"/>
                    <a:gd name="connsiteX32" fmla="*/ 892812 w 1216420"/>
                    <a:gd name="connsiteY32" fmla="*/ 1188398 h 1591529"/>
                    <a:gd name="connsiteX33" fmla="*/ 923128 w 1216420"/>
                    <a:gd name="connsiteY33" fmla="*/ 1046927 h 1591529"/>
                    <a:gd name="connsiteX34" fmla="*/ 934562 w 1216420"/>
                    <a:gd name="connsiteY34" fmla="*/ 1011188 h 1591529"/>
                    <a:gd name="connsiteX35" fmla="*/ 867800 w 1216420"/>
                    <a:gd name="connsiteY35" fmla="*/ 972343 h 1591529"/>
                    <a:gd name="connsiteX36" fmla="*/ 837419 w 1216420"/>
                    <a:gd name="connsiteY36" fmla="*/ 850155 h 1591529"/>
                    <a:gd name="connsiteX37" fmla="*/ 818029 w 1216420"/>
                    <a:gd name="connsiteY37" fmla="*/ 743827 h 1591529"/>
                    <a:gd name="connsiteX38" fmla="*/ 724425 w 1216420"/>
                    <a:gd name="connsiteY38" fmla="*/ 474277 h 1591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216420" h="1591529">
                      <a:moveTo>
                        <a:pt x="724425" y="474277"/>
                      </a:moveTo>
                      <a:cubicBezTo>
                        <a:pt x="670907" y="459415"/>
                        <a:pt x="613072" y="455935"/>
                        <a:pt x="566128" y="423741"/>
                      </a:cubicBezTo>
                      <a:cubicBezTo>
                        <a:pt x="553779" y="299110"/>
                        <a:pt x="541429" y="174479"/>
                        <a:pt x="529080" y="49848"/>
                      </a:cubicBezTo>
                      <a:cubicBezTo>
                        <a:pt x="487543" y="54336"/>
                        <a:pt x="446008" y="58825"/>
                        <a:pt x="404473" y="63314"/>
                      </a:cubicBezTo>
                      <a:cubicBezTo>
                        <a:pt x="403126" y="45723"/>
                        <a:pt x="422555" y="-2586"/>
                        <a:pt x="407488" y="108"/>
                      </a:cubicBezTo>
                      <a:cubicBezTo>
                        <a:pt x="377296" y="17808"/>
                        <a:pt x="347104" y="35507"/>
                        <a:pt x="316913" y="53206"/>
                      </a:cubicBezTo>
                      <a:cubicBezTo>
                        <a:pt x="316357" y="81081"/>
                        <a:pt x="306904" y="103606"/>
                        <a:pt x="280806" y="116119"/>
                      </a:cubicBezTo>
                      <a:cubicBezTo>
                        <a:pt x="218746" y="163645"/>
                        <a:pt x="156685" y="211170"/>
                        <a:pt x="94625" y="258696"/>
                      </a:cubicBezTo>
                      <a:cubicBezTo>
                        <a:pt x="118199" y="294626"/>
                        <a:pt x="141773" y="330557"/>
                        <a:pt x="165348" y="366486"/>
                      </a:cubicBezTo>
                      <a:cubicBezTo>
                        <a:pt x="142252" y="400975"/>
                        <a:pt x="96320" y="405242"/>
                        <a:pt x="62157" y="425083"/>
                      </a:cubicBezTo>
                      <a:cubicBezTo>
                        <a:pt x="44039" y="436084"/>
                        <a:pt x="6657" y="443978"/>
                        <a:pt x="0" y="456826"/>
                      </a:cubicBezTo>
                      <a:cubicBezTo>
                        <a:pt x="36035" y="489591"/>
                        <a:pt x="72070" y="522355"/>
                        <a:pt x="108104" y="555120"/>
                      </a:cubicBezTo>
                      <a:cubicBezTo>
                        <a:pt x="99777" y="586579"/>
                        <a:pt x="82679" y="618661"/>
                        <a:pt x="79625" y="649746"/>
                      </a:cubicBezTo>
                      <a:cubicBezTo>
                        <a:pt x="91297" y="672515"/>
                        <a:pt x="98019" y="705821"/>
                        <a:pt x="129368" y="686715"/>
                      </a:cubicBezTo>
                      <a:cubicBezTo>
                        <a:pt x="168304" y="677656"/>
                        <a:pt x="207239" y="668596"/>
                        <a:pt x="246175" y="659536"/>
                      </a:cubicBezTo>
                      <a:cubicBezTo>
                        <a:pt x="266386" y="690978"/>
                        <a:pt x="286597" y="722420"/>
                        <a:pt x="306808" y="753861"/>
                      </a:cubicBezTo>
                      <a:cubicBezTo>
                        <a:pt x="274253" y="774070"/>
                        <a:pt x="241698" y="794280"/>
                        <a:pt x="209143" y="814489"/>
                      </a:cubicBezTo>
                      <a:cubicBezTo>
                        <a:pt x="231484" y="834922"/>
                        <a:pt x="222660" y="860085"/>
                        <a:pt x="214480" y="885151"/>
                      </a:cubicBezTo>
                      <a:cubicBezTo>
                        <a:pt x="198252" y="911604"/>
                        <a:pt x="232973" y="925374"/>
                        <a:pt x="245360" y="944703"/>
                      </a:cubicBezTo>
                      <a:cubicBezTo>
                        <a:pt x="249156" y="964529"/>
                        <a:pt x="220738" y="987236"/>
                        <a:pt x="212049" y="1008179"/>
                      </a:cubicBezTo>
                      <a:cubicBezTo>
                        <a:pt x="205331" y="1029290"/>
                        <a:pt x="171228" y="1049402"/>
                        <a:pt x="184670" y="1071247"/>
                      </a:cubicBezTo>
                      <a:cubicBezTo>
                        <a:pt x="198439" y="1096826"/>
                        <a:pt x="212210" y="1122405"/>
                        <a:pt x="225980" y="1147984"/>
                      </a:cubicBezTo>
                      <a:cubicBezTo>
                        <a:pt x="253081" y="1149938"/>
                        <a:pt x="287085" y="1133248"/>
                        <a:pt x="304380" y="1161684"/>
                      </a:cubicBezTo>
                      <a:cubicBezTo>
                        <a:pt x="337724" y="1194831"/>
                        <a:pt x="376812" y="1223497"/>
                        <a:pt x="395255" y="1268269"/>
                      </a:cubicBezTo>
                      <a:cubicBezTo>
                        <a:pt x="410278" y="1308872"/>
                        <a:pt x="456597" y="1318832"/>
                        <a:pt x="488709" y="1342703"/>
                      </a:cubicBezTo>
                      <a:cubicBezTo>
                        <a:pt x="538789" y="1371015"/>
                        <a:pt x="586497" y="1404850"/>
                        <a:pt x="638036" y="1429767"/>
                      </a:cubicBezTo>
                      <a:cubicBezTo>
                        <a:pt x="669471" y="1436966"/>
                        <a:pt x="700306" y="1445366"/>
                        <a:pt x="723284" y="1469484"/>
                      </a:cubicBezTo>
                      <a:cubicBezTo>
                        <a:pt x="776090" y="1510166"/>
                        <a:pt x="828896" y="1550848"/>
                        <a:pt x="881702" y="1591530"/>
                      </a:cubicBezTo>
                      <a:cubicBezTo>
                        <a:pt x="957663" y="1529936"/>
                        <a:pt x="1029877" y="1463284"/>
                        <a:pt x="1114203" y="1412985"/>
                      </a:cubicBezTo>
                      <a:cubicBezTo>
                        <a:pt x="1148276" y="1390412"/>
                        <a:pt x="1182348" y="1367839"/>
                        <a:pt x="1216421" y="1345266"/>
                      </a:cubicBezTo>
                      <a:cubicBezTo>
                        <a:pt x="1199917" y="1316942"/>
                        <a:pt x="1191880" y="1281038"/>
                        <a:pt x="1158472" y="1267850"/>
                      </a:cubicBezTo>
                      <a:cubicBezTo>
                        <a:pt x="1119790" y="1239313"/>
                        <a:pt x="1068589" y="1238594"/>
                        <a:pt x="1024064" y="1223041"/>
                      </a:cubicBezTo>
                      <a:cubicBezTo>
                        <a:pt x="980314" y="1211493"/>
                        <a:pt x="936563" y="1199946"/>
                        <a:pt x="892812" y="1188398"/>
                      </a:cubicBezTo>
                      <a:cubicBezTo>
                        <a:pt x="902918" y="1141241"/>
                        <a:pt x="913022" y="1094084"/>
                        <a:pt x="923128" y="1046927"/>
                      </a:cubicBezTo>
                      <a:cubicBezTo>
                        <a:pt x="951186" y="1035353"/>
                        <a:pt x="976706" y="1023745"/>
                        <a:pt x="934562" y="1011188"/>
                      </a:cubicBezTo>
                      <a:cubicBezTo>
                        <a:pt x="913196" y="997463"/>
                        <a:pt x="885472" y="989302"/>
                        <a:pt x="867800" y="972343"/>
                      </a:cubicBezTo>
                      <a:cubicBezTo>
                        <a:pt x="853608" y="932422"/>
                        <a:pt x="832388" y="893896"/>
                        <a:pt x="837419" y="850155"/>
                      </a:cubicBezTo>
                      <a:cubicBezTo>
                        <a:pt x="839033" y="813210"/>
                        <a:pt x="833315" y="777629"/>
                        <a:pt x="818029" y="743827"/>
                      </a:cubicBezTo>
                      <a:cubicBezTo>
                        <a:pt x="786828" y="653977"/>
                        <a:pt x="755626" y="564127"/>
                        <a:pt x="724425" y="474277"/>
                      </a:cubicBez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Полилиния: фигура 211">
                  <a:extLst>
                    <a:ext uri="{FF2B5EF4-FFF2-40B4-BE49-F238E27FC236}">
                      <a16:creationId xmlns:a16="http://schemas.microsoft.com/office/drawing/2014/main" id="{89E1B69C-AEE2-48B3-AED1-7774010760BF}"/>
                    </a:ext>
                  </a:extLst>
                </p:cNvPr>
                <p:cNvSpPr/>
                <p:nvPr/>
              </p:nvSpPr>
              <p:spPr>
                <a:xfrm>
                  <a:off x="2607643" y="1106092"/>
                  <a:ext cx="762541" cy="719230"/>
                </a:xfrm>
                <a:custGeom>
                  <a:avLst/>
                  <a:gdLst>
                    <a:gd name="connsiteX0" fmla="*/ 1144674 w 1784978"/>
                    <a:gd name="connsiteY0" fmla="*/ 1559190 h 1683595"/>
                    <a:gd name="connsiteX1" fmla="*/ 1353890 w 1784978"/>
                    <a:gd name="connsiteY1" fmla="*/ 1414775 h 1683595"/>
                    <a:gd name="connsiteX2" fmla="*/ 1262957 w 1784978"/>
                    <a:gd name="connsiteY2" fmla="*/ 1300245 h 1683595"/>
                    <a:gd name="connsiteX3" fmla="*/ 1249483 w 1784978"/>
                    <a:gd name="connsiteY3" fmla="*/ 1192453 h 1683595"/>
                    <a:gd name="connsiteX4" fmla="*/ 1363992 w 1784978"/>
                    <a:gd name="connsiteY4" fmla="*/ 882550 h 1683595"/>
                    <a:gd name="connsiteX5" fmla="*/ 1512177 w 1784978"/>
                    <a:gd name="connsiteY5" fmla="*/ 960026 h 1683595"/>
                    <a:gd name="connsiteX6" fmla="*/ 1545858 w 1784978"/>
                    <a:gd name="connsiteY6" fmla="*/ 946552 h 1683595"/>
                    <a:gd name="connsiteX7" fmla="*/ 1566063 w 1784978"/>
                    <a:gd name="connsiteY7" fmla="*/ 902761 h 1683595"/>
                    <a:gd name="connsiteX8" fmla="*/ 1545858 w 1784978"/>
                    <a:gd name="connsiteY8" fmla="*/ 896024 h 1683595"/>
                    <a:gd name="connsiteX9" fmla="*/ 1495342 w 1784978"/>
                    <a:gd name="connsiteY9" fmla="*/ 697282 h 1683595"/>
                    <a:gd name="connsiteX10" fmla="*/ 1448188 w 1784978"/>
                    <a:gd name="connsiteY10" fmla="*/ 653491 h 1683595"/>
                    <a:gd name="connsiteX11" fmla="*/ 1552594 w 1784978"/>
                    <a:gd name="connsiteY11" fmla="*/ 400853 h 1683595"/>
                    <a:gd name="connsiteX12" fmla="*/ 1741195 w 1784978"/>
                    <a:gd name="connsiteY12" fmla="*/ 394116 h 1683595"/>
                    <a:gd name="connsiteX13" fmla="*/ 1764772 w 1784978"/>
                    <a:gd name="connsiteY13" fmla="*/ 306535 h 1683595"/>
                    <a:gd name="connsiteX14" fmla="*/ 1761402 w 1784978"/>
                    <a:gd name="connsiteY14" fmla="*/ 256007 h 1683595"/>
                    <a:gd name="connsiteX15" fmla="*/ 1784978 w 1784978"/>
                    <a:gd name="connsiteY15" fmla="*/ 225691 h 1683595"/>
                    <a:gd name="connsiteX16" fmla="*/ 1751298 w 1784978"/>
                    <a:gd name="connsiteY16" fmla="*/ 202111 h 1683595"/>
                    <a:gd name="connsiteX17" fmla="*/ 1734459 w 1784978"/>
                    <a:gd name="connsiteY17" fmla="*/ 131372 h 1683595"/>
                    <a:gd name="connsiteX18" fmla="*/ 1677206 w 1784978"/>
                    <a:gd name="connsiteY18" fmla="*/ 128004 h 1683595"/>
                    <a:gd name="connsiteX19" fmla="*/ 1660367 w 1784978"/>
                    <a:gd name="connsiteY19" fmla="*/ 77476 h 1683595"/>
                    <a:gd name="connsiteX20" fmla="*/ 1569434 w 1784978"/>
                    <a:gd name="connsiteY20" fmla="*/ 131372 h 1683595"/>
                    <a:gd name="connsiteX21" fmla="*/ 1569434 w 1784978"/>
                    <a:gd name="connsiteY21" fmla="*/ 97687 h 1683595"/>
                    <a:gd name="connsiteX22" fmla="*/ 1512177 w 1784978"/>
                    <a:gd name="connsiteY22" fmla="*/ 117898 h 1683595"/>
                    <a:gd name="connsiteX23" fmla="*/ 1522284 w 1784978"/>
                    <a:gd name="connsiteY23" fmla="*/ 148215 h 1683595"/>
                    <a:gd name="connsiteX24" fmla="*/ 1505445 w 1784978"/>
                    <a:gd name="connsiteY24" fmla="*/ 195374 h 1683595"/>
                    <a:gd name="connsiteX25" fmla="*/ 1222540 w 1784978"/>
                    <a:gd name="connsiteY25" fmla="*/ 282955 h 1683595"/>
                    <a:gd name="connsiteX26" fmla="*/ 1195597 w 1784978"/>
                    <a:gd name="connsiteY26" fmla="*/ 242533 h 1683595"/>
                    <a:gd name="connsiteX27" fmla="*/ 1219174 w 1784978"/>
                    <a:gd name="connsiteY27" fmla="*/ 165057 h 1683595"/>
                    <a:gd name="connsiteX28" fmla="*/ 1158551 w 1784978"/>
                    <a:gd name="connsiteY28" fmla="*/ 154952 h 1683595"/>
                    <a:gd name="connsiteX29" fmla="*/ 1134978 w 1784978"/>
                    <a:gd name="connsiteY29" fmla="*/ 121267 h 1683595"/>
                    <a:gd name="connsiteX30" fmla="*/ 1027207 w 1784978"/>
                    <a:gd name="connsiteY30" fmla="*/ 134741 h 1683595"/>
                    <a:gd name="connsiteX31" fmla="*/ 1033939 w 1784978"/>
                    <a:gd name="connsiteY31" fmla="*/ 195374 h 1683595"/>
                    <a:gd name="connsiteX32" fmla="*/ 983423 w 1784978"/>
                    <a:gd name="connsiteY32" fmla="*/ 192005 h 1683595"/>
                    <a:gd name="connsiteX33" fmla="*/ 875651 w 1784978"/>
                    <a:gd name="connsiteY33" fmla="*/ 101055 h 1683595"/>
                    <a:gd name="connsiteX34" fmla="*/ 902595 w 1784978"/>
                    <a:gd name="connsiteY34" fmla="*/ 47159 h 1683595"/>
                    <a:gd name="connsiteX35" fmla="*/ 565804 w 1784978"/>
                    <a:gd name="connsiteY35" fmla="*/ 30317 h 1683595"/>
                    <a:gd name="connsiteX36" fmla="*/ 542231 w 1784978"/>
                    <a:gd name="connsiteY36" fmla="*/ 43791 h 1683595"/>
                    <a:gd name="connsiteX37" fmla="*/ 555701 w 1784978"/>
                    <a:gd name="connsiteY37" fmla="*/ 77476 h 1683595"/>
                    <a:gd name="connsiteX38" fmla="*/ 525391 w 1784978"/>
                    <a:gd name="connsiteY38" fmla="*/ 84213 h 1683595"/>
                    <a:gd name="connsiteX39" fmla="*/ 461402 w 1784978"/>
                    <a:gd name="connsiteY39" fmla="*/ 205479 h 1683595"/>
                    <a:gd name="connsiteX40" fmla="*/ 387309 w 1784978"/>
                    <a:gd name="connsiteY40" fmla="*/ 138109 h 1683595"/>
                    <a:gd name="connsiteX41" fmla="*/ 356997 w 1784978"/>
                    <a:gd name="connsiteY41" fmla="*/ 158320 h 1683595"/>
                    <a:gd name="connsiteX42" fmla="*/ 309847 w 1784978"/>
                    <a:gd name="connsiteY42" fmla="*/ 80844 h 1683595"/>
                    <a:gd name="connsiteX43" fmla="*/ 323316 w 1784978"/>
                    <a:gd name="connsiteY43" fmla="*/ 53896 h 1683595"/>
                    <a:gd name="connsiteX44" fmla="*/ 309847 w 1784978"/>
                    <a:gd name="connsiteY44" fmla="*/ 20211 h 1683595"/>
                    <a:gd name="connsiteX45" fmla="*/ 235754 w 1784978"/>
                    <a:gd name="connsiteY45" fmla="*/ 20211 h 1683595"/>
                    <a:gd name="connsiteX46" fmla="*/ 229018 w 1784978"/>
                    <a:gd name="connsiteY46" fmla="*/ 0 h 1683595"/>
                    <a:gd name="connsiteX47" fmla="*/ 127983 w 1784978"/>
                    <a:gd name="connsiteY47" fmla="*/ 104424 h 1683595"/>
                    <a:gd name="connsiteX48" fmla="*/ 141452 w 1784978"/>
                    <a:gd name="connsiteY48" fmla="*/ 141478 h 1683595"/>
                    <a:gd name="connsiteX49" fmla="*/ 121245 w 1784978"/>
                    <a:gd name="connsiteY49" fmla="*/ 188637 h 1683595"/>
                    <a:gd name="connsiteX50" fmla="*/ 276167 w 1784978"/>
                    <a:gd name="connsiteY50" fmla="*/ 434539 h 1683595"/>
                    <a:gd name="connsiteX51" fmla="*/ 468135 w 1784978"/>
                    <a:gd name="connsiteY51" fmla="*/ 616437 h 1683595"/>
                    <a:gd name="connsiteX52" fmla="*/ 404146 w 1784978"/>
                    <a:gd name="connsiteY52" fmla="*/ 690545 h 1683595"/>
                    <a:gd name="connsiteX53" fmla="*/ 266064 w 1784978"/>
                    <a:gd name="connsiteY53" fmla="*/ 602963 h 1683595"/>
                    <a:gd name="connsiteX54" fmla="*/ 144822 w 1784978"/>
                    <a:gd name="connsiteY54" fmla="*/ 714124 h 1683595"/>
                    <a:gd name="connsiteX55" fmla="*/ 0 w 1784978"/>
                    <a:gd name="connsiteY55" fmla="*/ 791600 h 1683595"/>
                    <a:gd name="connsiteX56" fmla="*/ 121245 w 1784978"/>
                    <a:gd name="connsiteY56" fmla="*/ 821917 h 1683595"/>
                    <a:gd name="connsiteX57" fmla="*/ 215544 w 1784978"/>
                    <a:gd name="connsiteY57" fmla="*/ 963394 h 1683595"/>
                    <a:gd name="connsiteX58" fmla="*/ 272800 w 1784978"/>
                    <a:gd name="connsiteY58" fmla="*/ 1064450 h 1683595"/>
                    <a:gd name="connsiteX59" fmla="*/ 276167 w 1784978"/>
                    <a:gd name="connsiteY59" fmla="*/ 1141925 h 1683595"/>
                    <a:gd name="connsiteX60" fmla="*/ 360363 w 1784978"/>
                    <a:gd name="connsiteY60" fmla="*/ 1172243 h 1683595"/>
                    <a:gd name="connsiteX61" fmla="*/ 397412 w 1784978"/>
                    <a:gd name="connsiteY61" fmla="*/ 1131820 h 1683595"/>
                    <a:gd name="connsiteX62" fmla="*/ 380573 w 1784978"/>
                    <a:gd name="connsiteY62" fmla="*/ 1047607 h 1683595"/>
                    <a:gd name="connsiteX63" fmla="*/ 522021 w 1784978"/>
                    <a:gd name="connsiteY63" fmla="*/ 936447 h 1683595"/>
                    <a:gd name="connsiteX64" fmla="*/ 922801 w 1784978"/>
                    <a:gd name="connsiteY64" fmla="*/ 1249719 h 1683595"/>
                    <a:gd name="connsiteX65" fmla="*/ 801555 w 1784978"/>
                    <a:gd name="connsiteY65" fmla="*/ 1296878 h 1683595"/>
                    <a:gd name="connsiteX66" fmla="*/ 710623 w 1784978"/>
                    <a:gd name="connsiteY66" fmla="*/ 1424882 h 1683595"/>
                    <a:gd name="connsiteX67" fmla="*/ 663474 w 1784978"/>
                    <a:gd name="connsiteY67" fmla="*/ 1451830 h 1683595"/>
                    <a:gd name="connsiteX68" fmla="*/ 747669 w 1784978"/>
                    <a:gd name="connsiteY68" fmla="*/ 1573096 h 1683595"/>
                    <a:gd name="connsiteX69" fmla="*/ 778502 w 1784978"/>
                    <a:gd name="connsiteY69" fmla="*/ 1683595 h 1683595"/>
                    <a:gd name="connsiteX70" fmla="*/ 922801 w 1784978"/>
                    <a:gd name="connsiteY70" fmla="*/ 1573096 h 1683595"/>
                    <a:gd name="connsiteX71" fmla="*/ 929537 w 1784978"/>
                    <a:gd name="connsiteY71" fmla="*/ 1532674 h 1683595"/>
                    <a:gd name="connsiteX72" fmla="*/ 1027203 w 1784978"/>
                    <a:gd name="connsiteY72" fmla="*/ 1475409 h 1683595"/>
                    <a:gd name="connsiteX73" fmla="*/ 1017100 w 1784978"/>
                    <a:gd name="connsiteY73" fmla="*/ 1542780 h 1683595"/>
                    <a:gd name="connsiteX74" fmla="*/ 1141712 w 1784978"/>
                    <a:gd name="connsiteY74" fmla="*/ 1529306 h 1683595"/>
                    <a:gd name="connsiteX75" fmla="*/ 1144671 w 1784978"/>
                    <a:gd name="connsiteY75" fmla="*/ 1559192 h 1683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1784978" h="1683595">
                      <a:moveTo>
                        <a:pt x="1144674" y="1559190"/>
                      </a:moveTo>
                      <a:lnTo>
                        <a:pt x="1353890" y="1414775"/>
                      </a:lnTo>
                      <a:lnTo>
                        <a:pt x="1262957" y="1300245"/>
                      </a:lnTo>
                      <a:lnTo>
                        <a:pt x="1249483" y="1192453"/>
                      </a:lnTo>
                      <a:lnTo>
                        <a:pt x="1363992" y="882550"/>
                      </a:lnTo>
                      <a:lnTo>
                        <a:pt x="1512177" y="960026"/>
                      </a:lnTo>
                      <a:lnTo>
                        <a:pt x="1545858" y="946552"/>
                      </a:lnTo>
                      <a:lnTo>
                        <a:pt x="1566063" y="902761"/>
                      </a:lnTo>
                      <a:lnTo>
                        <a:pt x="1545858" y="896024"/>
                      </a:lnTo>
                      <a:lnTo>
                        <a:pt x="1495342" y="697282"/>
                      </a:lnTo>
                      <a:lnTo>
                        <a:pt x="1448188" y="653491"/>
                      </a:lnTo>
                      <a:lnTo>
                        <a:pt x="1552594" y="400853"/>
                      </a:lnTo>
                      <a:lnTo>
                        <a:pt x="1741195" y="394116"/>
                      </a:lnTo>
                      <a:lnTo>
                        <a:pt x="1764772" y="306535"/>
                      </a:lnTo>
                      <a:lnTo>
                        <a:pt x="1761402" y="256007"/>
                      </a:lnTo>
                      <a:lnTo>
                        <a:pt x="1784978" y="225691"/>
                      </a:lnTo>
                      <a:lnTo>
                        <a:pt x="1751298" y="202111"/>
                      </a:lnTo>
                      <a:lnTo>
                        <a:pt x="1734459" y="131372"/>
                      </a:lnTo>
                      <a:lnTo>
                        <a:pt x="1677206" y="128004"/>
                      </a:lnTo>
                      <a:lnTo>
                        <a:pt x="1660367" y="77476"/>
                      </a:lnTo>
                      <a:lnTo>
                        <a:pt x="1569434" y="131372"/>
                      </a:lnTo>
                      <a:lnTo>
                        <a:pt x="1569434" y="97687"/>
                      </a:lnTo>
                      <a:lnTo>
                        <a:pt x="1512177" y="117898"/>
                      </a:lnTo>
                      <a:lnTo>
                        <a:pt x="1522284" y="148215"/>
                      </a:lnTo>
                      <a:lnTo>
                        <a:pt x="1505445" y="195374"/>
                      </a:lnTo>
                      <a:lnTo>
                        <a:pt x="1222540" y="282955"/>
                      </a:lnTo>
                      <a:lnTo>
                        <a:pt x="1195597" y="242533"/>
                      </a:lnTo>
                      <a:lnTo>
                        <a:pt x="1219174" y="165057"/>
                      </a:lnTo>
                      <a:lnTo>
                        <a:pt x="1158551" y="154952"/>
                      </a:lnTo>
                      <a:lnTo>
                        <a:pt x="1134978" y="121267"/>
                      </a:lnTo>
                      <a:lnTo>
                        <a:pt x="1027207" y="134741"/>
                      </a:lnTo>
                      <a:lnTo>
                        <a:pt x="1033939" y="195374"/>
                      </a:lnTo>
                      <a:lnTo>
                        <a:pt x="983423" y="192005"/>
                      </a:lnTo>
                      <a:lnTo>
                        <a:pt x="875651" y="101055"/>
                      </a:lnTo>
                      <a:lnTo>
                        <a:pt x="902595" y="47159"/>
                      </a:lnTo>
                      <a:lnTo>
                        <a:pt x="565804" y="30317"/>
                      </a:lnTo>
                      <a:lnTo>
                        <a:pt x="542231" y="43791"/>
                      </a:lnTo>
                      <a:lnTo>
                        <a:pt x="555701" y="77476"/>
                      </a:lnTo>
                      <a:lnTo>
                        <a:pt x="525391" y="84213"/>
                      </a:lnTo>
                      <a:lnTo>
                        <a:pt x="461402" y="205479"/>
                      </a:lnTo>
                      <a:lnTo>
                        <a:pt x="387309" y="138109"/>
                      </a:lnTo>
                      <a:lnTo>
                        <a:pt x="356997" y="158320"/>
                      </a:lnTo>
                      <a:lnTo>
                        <a:pt x="309847" y="80844"/>
                      </a:lnTo>
                      <a:lnTo>
                        <a:pt x="323316" y="53896"/>
                      </a:lnTo>
                      <a:lnTo>
                        <a:pt x="309847" y="20211"/>
                      </a:lnTo>
                      <a:lnTo>
                        <a:pt x="235754" y="20211"/>
                      </a:lnTo>
                      <a:lnTo>
                        <a:pt x="229018" y="0"/>
                      </a:lnTo>
                      <a:lnTo>
                        <a:pt x="127983" y="104424"/>
                      </a:lnTo>
                      <a:lnTo>
                        <a:pt x="141452" y="141478"/>
                      </a:lnTo>
                      <a:lnTo>
                        <a:pt x="121245" y="188637"/>
                      </a:lnTo>
                      <a:lnTo>
                        <a:pt x="276167" y="434539"/>
                      </a:lnTo>
                      <a:lnTo>
                        <a:pt x="468135" y="616437"/>
                      </a:lnTo>
                      <a:lnTo>
                        <a:pt x="404146" y="690545"/>
                      </a:lnTo>
                      <a:lnTo>
                        <a:pt x="266064" y="602963"/>
                      </a:lnTo>
                      <a:lnTo>
                        <a:pt x="144822" y="714124"/>
                      </a:lnTo>
                      <a:lnTo>
                        <a:pt x="0" y="791600"/>
                      </a:lnTo>
                      <a:lnTo>
                        <a:pt x="121245" y="821917"/>
                      </a:lnTo>
                      <a:lnTo>
                        <a:pt x="215544" y="963394"/>
                      </a:lnTo>
                      <a:lnTo>
                        <a:pt x="272800" y="1064450"/>
                      </a:lnTo>
                      <a:lnTo>
                        <a:pt x="276167" y="1141925"/>
                      </a:lnTo>
                      <a:lnTo>
                        <a:pt x="360363" y="1172243"/>
                      </a:lnTo>
                      <a:lnTo>
                        <a:pt x="397412" y="1131820"/>
                      </a:lnTo>
                      <a:lnTo>
                        <a:pt x="380573" y="1047607"/>
                      </a:lnTo>
                      <a:lnTo>
                        <a:pt x="522021" y="936447"/>
                      </a:lnTo>
                      <a:lnTo>
                        <a:pt x="922801" y="1249719"/>
                      </a:lnTo>
                      <a:lnTo>
                        <a:pt x="801555" y="1296878"/>
                      </a:lnTo>
                      <a:lnTo>
                        <a:pt x="710623" y="1424882"/>
                      </a:lnTo>
                      <a:lnTo>
                        <a:pt x="663474" y="1451830"/>
                      </a:lnTo>
                      <a:lnTo>
                        <a:pt x="747669" y="1573096"/>
                      </a:lnTo>
                      <a:lnTo>
                        <a:pt x="778502" y="1683595"/>
                      </a:lnTo>
                      <a:lnTo>
                        <a:pt x="922801" y="1573096"/>
                      </a:lnTo>
                      <a:lnTo>
                        <a:pt x="929537" y="1532674"/>
                      </a:lnTo>
                      <a:lnTo>
                        <a:pt x="1027203" y="1475409"/>
                      </a:lnTo>
                      <a:lnTo>
                        <a:pt x="1017100" y="1542780"/>
                      </a:lnTo>
                      <a:lnTo>
                        <a:pt x="1141712" y="1529306"/>
                      </a:lnTo>
                      <a:lnTo>
                        <a:pt x="1144671" y="1559192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Полилиния: фигура 212">
                  <a:extLst>
                    <a:ext uri="{FF2B5EF4-FFF2-40B4-BE49-F238E27FC236}">
                      <a16:creationId xmlns:a16="http://schemas.microsoft.com/office/drawing/2014/main" id="{BF1EBEF2-9190-4ABC-A9CF-CC8D0175F4C6}"/>
                    </a:ext>
                  </a:extLst>
                </p:cNvPr>
                <p:cNvSpPr/>
                <p:nvPr/>
              </p:nvSpPr>
              <p:spPr>
                <a:xfrm>
                  <a:off x="2430725" y="3338340"/>
                  <a:ext cx="520739" cy="591290"/>
                </a:xfrm>
                <a:custGeom>
                  <a:avLst/>
                  <a:gdLst>
                    <a:gd name="connsiteX0" fmla="*/ 335413 w 520739"/>
                    <a:gd name="connsiteY0" fmla="*/ 0 h 591290"/>
                    <a:gd name="connsiteX1" fmla="*/ 349033 w 520739"/>
                    <a:gd name="connsiteY1" fmla="*/ 2511 h 591290"/>
                    <a:gd name="connsiteX2" fmla="*/ 413806 w 520739"/>
                    <a:gd name="connsiteY2" fmla="*/ 43755 h 591290"/>
                    <a:gd name="connsiteX3" fmla="*/ 416254 w 520739"/>
                    <a:gd name="connsiteY3" fmla="*/ 47459 h 591290"/>
                    <a:gd name="connsiteX4" fmla="*/ 417132 w 520739"/>
                    <a:gd name="connsiteY4" fmla="*/ 47459 h 591290"/>
                    <a:gd name="connsiteX5" fmla="*/ 418701 w 520739"/>
                    <a:gd name="connsiteY5" fmla="*/ 49719 h 591290"/>
                    <a:gd name="connsiteX6" fmla="*/ 426610 w 520739"/>
                    <a:gd name="connsiteY6" fmla="*/ 57818 h 591290"/>
                    <a:gd name="connsiteX7" fmla="*/ 429497 w 520739"/>
                    <a:gd name="connsiteY7" fmla="*/ 63970 h 591290"/>
                    <a:gd name="connsiteX8" fmla="*/ 432760 w 520739"/>
                    <a:gd name="connsiteY8" fmla="*/ 80479 h 591290"/>
                    <a:gd name="connsiteX9" fmla="*/ 416693 w 520739"/>
                    <a:gd name="connsiteY9" fmla="*/ 99062 h 591290"/>
                    <a:gd name="connsiteX10" fmla="*/ 385750 w 520739"/>
                    <a:gd name="connsiteY10" fmla="*/ 115948 h 591290"/>
                    <a:gd name="connsiteX11" fmla="*/ 383302 w 520739"/>
                    <a:gd name="connsiteY11" fmla="*/ 118836 h 591290"/>
                    <a:gd name="connsiteX12" fmla="*/ 382424 w 520739"/>
                    <a:gd name="connsiteY12" fmla="*/ 119715 h 591290"/>
                    <a:gd name="connsiteX13" fmla="*/ 370875 w 520739"/>
                    <a:gd name="connsiteY13" fmla="*/ 141561 h 591290"/>
                    <a:gd name="connsiteX14" fmla="*/ 368803 w 520739"/>
                    <a:gd name="connsiteY14" fmla="*/ 142000 h 591290"/>
                    <a:gd name="connsiteX15" fmla="*/ 357694 w 520739"/>
                    <a:gd name="connsiteY15" fmla="*/ 143193 h 591290"/>
                    <a:gd name="connsiteX16" fmla="*/ 352736 w 520739"/>
                    <a:gd name="connsiteY16" fmla="*/ 143632 h 591290"/>
                    <a:gd name="connsiteX17" fmla="*/ 343259 w 520739"/>
                    <a:gd name="connsiteY17" fmla="*/ 151040 h 591290"/>
                    <a:gd name="connsiteX18" fmla="*/ 342945 w 520739"/>
                    <a:gd name="connsiteY18" fmla="*/ 151354 h 591290"/>
                    <a:gd name="connsiteX19" fmla="*/ 342882 w 520739"/>
                    <a:gd name="connsiteY19" fmla="*/ 152044 h 591290"/>
                    <a:gd name="connsiteX20" fmla="*/ 344389 w 520739"/>
                    <a:gd name="connsiteY20" fmla="*/ 151479 h 591290"/>
                    <a:gd name="connsiteX21" fmla="*/ 344451 w 520739"/>
                    <a:gd name="connsiteY21" fmla="*/ 151416 h 591290"/>
                    <a:gd name="connsiteX22" fmla="*/ 365038 w 520739"/>
                    <a:gd name="connsiteY22" fmla="*/ 168366 h 591290"/>
                    <a:gd name="connsiteX23" fmla="*/ 378658 w 520739"/>
                    <a:gd name="connsiteY23" fmla="*/ 179478 h 591290"/>
                    <a:gd name="connsiteX24" fmla="*/ 382801 w 520739"/>
                    <a:gd name="connsiteY24" fmla="*/ 183621 h 591290"/>
                    <a:gd name="connsiteX25" fmla="*/ 387759 w 520739"/>
                    <a:gd name="connsiteY25" fmla="*/ 186508 h 591290"/>
                    <a:gd name="connsiteX26" fmla="*/ 394726 w 520739"/>
                    <a:gd name="connsiteY26" fmla="*/ 191907 h 591290"/>
                    <a:gd name="connsiteX27" fmla="*/ 403827 w 520739"/>
                    <a:gd name="connsiteY27" fmla="*/ 198059 h 591290"/>
                    <a:gd name="connsiteX28" fmla="*/ 417885 w 520739"/>
                    <a:gd name="connsiteY28" fmla="*/ 207539 h 591290"/>
                    <a:gd name="connsiteX29" fmla="*/ 419078 w 520739"/>
                    <a:gd name="connsiteY29" fmla="*/ 207978 h 591290"/>
                    <a:gd name="connsiteX30" fmla="*/ 419517 w 520739"/>
                    <a:gd name="connsiteY30" fmla="*/ 208355 h 591290"/>
                    <a:gd name="connsiteX31" fmla="*/ 420334 w 520739"/>
                    <a:gd name="connsiteY31" fmla="*/ 208794 h 591290"/>
                    <a:gd name="connsiteX32" fmla="*/ 428179 w 520739"/>
                    <a:gd name="connsiteY32" fmla="*/ 212875 h 591290"/>
                    <a:gd name="connsiteX33" fmla="*/ 429371 w 520739"/>
                    <a:gd name="connsiteY33" fmla="*/ 214130 h 591290"/>
                    <a:gd name="connsiteX34" fmla="*/ 442615 w 520739"/>
                    <a:gd name="connsiteY34" fmla="*/ 221161 h 591290"/>
                    <a:gd name="connsiteX35" fmla="*/ 450021 w 520739"/>
                    <a:gd name="connsiteY35" fmla="*/ 223609 h 591290"/>
                    <a:gd name="connsiteX36" fmla="*/ 471863 w 520739"/>
                    <a:gd name="connsiteY36" fmla="*/ 233528 h 591290"/>
                    <a:gd name="connsiteX37" fmla="*/ 486738 w 520739"/>
                    <a:gd name="connsiteY37" fmla="*/ 239743 h 591290"/>
                    <a:gd name="connsiteX38" fmla="*/ 498726 w 520739"/>
                    <a:gd name="connsiteY38" fmla="*/ 244639 h 591290"/>
                    <a:gd name="connsiteX39" fmla="*/ 506132 w 520739"/>
                    <a:gd name="connsiteY39" fmla="*/ 248406 h 591290"/>
                    <a:gd name="connsiteX40" fmla="*/ 512346 w 520739"/>
                    <a:gd name="connsiteY40" fmla="*/ 252925 h 591290"/>
                    <a:gd name="connsiteX41" fmla="*/ 512722 w 520739"/>
                    <a:gd name="connsiteY41" fmla="*/ 253742 h 591290"/>
                    <a:gd name="connsiteX42" fmla="*/ 518937 w 520739"/>
                    <a:gd name="connsiteY42" fmla="*/ 260773 h 591290"/>
                    <a:gd name="connsiteX43" fmla="*/ 519755 w 520739"/>
                    <a:gd name="connsiteY43" fmla="*/ 261768 h 591290"/>
                    <a:gd name="connsiteX44" fmla="*/ 520739 w 520739"/>
                    <a:gd name="connsiteY44" fmla="*/ 278354 h 591290"/>
                    <a:gd name="connsiteX45" fmla="*/ 516049 w 520739"/>
                    <a:gd name="connsiteY45" fmla="*/ 281803 h 591290"/>
                    <a:gd name="connsiteX46" fmla="*/ 503622 w 520739"/>
                    <a:gd name="connsiteY46" fmla="*/ 289210 h 591290"/>
                    <a:gd name="connsiteX47" fmla="*/ 498664 w 520739"/>
                    <a:gd name="connsiteY47" fmla="*/ 292538 h 591290"/>
                    <a:gd name="connsiteX48" fmla="*/ 493768 w 520739"/>
                    <a:gd name="connsiteY48" fmla="*/ 296242 h 591290"/>
                    <a:gd name="connsiteX49" fmla="*/ 478892 w 520739"/>
                    <a:gd name="connsiteY49" fmla="*/ 305281 h 591290"/>
                    <a:gd name="connsiteX50" fmla="*/ 452468 w 520739"/>
                    <a:gd name="connsiteY50" fmla="*/ 320599 h 591290"/>
                    <a:gd name="connsiteX51" fmla="*/ 433514 w 520739"/>
                    <a:gd name="connsiteY51" fmla="*/ 335037 h 591290"/>
                    <a:gd name="connsiteX52" fmla="*/ 444623 w 520739"/>
                    <a:gd name="connsiteY52" fmla="*/ 347404 h 591290"/>
                    <a:gd name="connsiteX53" fmla="*/ 444623 w 520739"/>
                    <a:gd name="connsiteY53" fmla="*/ 349036 h 591290"/>
                    <a:gd name="connsiteX54" fmla="*/ 443807 w 520739"/>
                    <a:gd name="connsiteY54" fmla="*/ 350292 h 591290"/>
                    <a:gd name="connsiteX55" fmla="*/ 434769 w 520739"/>
                    <a:gd name="connsiteY55" fmla="*/ 359771 h 591290"/>
                    <a:gd name="connsiteX56" fmla="*/ 435585 w 520739"/>
                    <a:gd name="connsiteY56" fmla="*/ 361027 h 591290"/>
                    <a:gd name="connsiteX57" fmla="*/ 425669 w 520739"/>
                    <a:gd name="connsiteY57" fmla="*/ 372138 h 591290"/>
                    <a:gd name="connsiteX58" fmla="*/ 424036 w 520739"/>
                    <a:gd name="connsiteY58" fmla="*/ 373771 h 591290"/>
                    <a:gd name="connsiteX59" fmla="*/ 423220 w 520739"/>
                    <a:gd name="connsiteY59" fmla="*/ 372138 h 591290"/>
                    <a:gd name="connsiteX60" fmla="*/ 424036 w 520739"/>
                    <a:gd name="connsiteY60" fmla="*/ 370506 h 591290"/>
                    <a:gd name="connsiteX61" fmla="*/ 424413 w 520739"/>
                    <a:gd name="connsiteY61" fmla="*/ 368874 h 591290"/>
                    <a:gd name="connsiteX62" fmla="*/ 424036 w 520739"/>
                    <a:gd name="connsiteY62" fmla="*/ 368434 h 591290"/>
                    <a:gd name="connsiteX63" fmla="*/ 423220 w 520739"/>
                    <a:gd name="connsiteY63" fmla="*/ 369690 h 591290"/>
                    <a:gd name="connsiteX64" fmla="*/ 418262 w 520739"/>
                    <a:gd name="connsiteY64" fmla="*/ 374649 h 591290"/>
                    <a:gd name="connsiteX65" fmla="*/ 416568 w 520739"/>
                    <a:gd name="connsiteY65" fmla="*/ 376281 h 591290"/>
                    <a:gd name="connsiteX66" fmla="*/ 410417 w 520739"/>
                    <a:gd name="connsiteY66" fmla="*/ 383312 h 591290"/>
                    <a:gd name="connsiteX67" fmla="*/ 401316 w 520739"/>
                    <a:gd name="connsiteY67" fmla="*/ 393607 h 591290"/>
                    <a:gd name="connsiteX68" fmla="*/ 390583 w 520739"/>
                    <a:gd name="connsiteY68" fmla="*/ 405598 h 591290"/>
                    <a:gd name="connsiteX69" fmla="*/ 373260 w 520739"/>
                    <a:gd name="connsiteY69" fmla="*/ 424996 h 591290"/>
                    <a:gd name="connsiteX70" fmla="*/ 375331 w 520739"/>
                    <a:gd name="connsiteY70" fmla="*/ 428260 h 591290"/>
                    <a:gd name="connsiteX71" fmla="*/ 373260 w 520739"/>
                    <a:gd name="connsiteY71" fmla="*/ 430331 h 591290"/>
                    <a:gd name="connsiteX72" fmla="*/ 374892 w 520739"/>
                    <a:gd name="connsiteY72" fmla="*/ 432843 h 591290"/>
                    <a:gd name="connsiteX73" fmla="*/ 373699 w 520739"/>
                    <a:gd name="connsiteY73" fmla="*/ 448097 h 591290"/>
                    <a:gd name="connsiteX74" fmla="*/ 375331 w 520739"/>
                    <a:gd name="connsiteY74" fmla="*/ 480302 h 591290"/>
                    <a:gd name="connsiteX75" fmla="*/ 375331 w 520739"/>
                    <a:gd name="connsiteY75" fmla="*/ 482750 h 591290"/>
                    <a:gd name="connsiteX76" fmla="*/ 374955 w 520739"/>
                    <a:gd name="connsiteY76" fmla="*/ 488525 h 591290"/>
                    <a:gd name="connsiteX77" fmla="*/ 365038 w 520739"/>
                    <a:gd name="connsiteY77" fmla="*/ 497188 h 591290"/>
                    <a:gd name="connsiteX78" fmla="*/ 359703 w 520739"/>
                    <a:gd name="connsiteY78" fmla="*/ 501708 h 591290"/>
                    <a:gd name="connsiteX79" fmla="*/ 356376 w 520739"/>
                    <a:gd name="connsiteY79" fmla="*/ 508739 h 591290"/>
                    <a:gd name="connsiteX80" fmla="*/ 343196 w 520739"/>
                    <a:gd name="connsiteY80" fmla="*/ 533536 h 591290"/>
                    <a:gd name="connsiteX81" fmla="*/ 344012 w 520739"/>
                    <a:gd name="connsiteY81" fmla="*/ 534352 h 591290"/>
                    <a:gd name="connsiteX82" fmla="*/ 341501 w 520739"/>
                    <a:gd name="connsiteY82" fmla="*/ 541760 h 591290"/>
                    <a:gd name="connsiteX83" fmla="*/ 338615 w 520739"/>
                    <a:gd name="connsiteY83" fmla="*/ 543392 h 591290"/>
                    <a:gd name="connsiteX84" fmla="*/ 335350 w 520739"/>
                    <a:gd name="connsiteY84" fmla="*/ 542199 h 591290"/>
                    <a:gd name="connsiteX85" fmla="*/ 332463 w 520739"/>
                    <a:gd name="connsiteY85" fmla="*/ 547096 h 591290"/>
                    <a:gd name="connsiteX86" fmla="*/ 329952 w 520739"/>
                    <a:gd name="connsiteY86" fmla="*/ 551238 h 591290"/>
                    <a:gd name="connsiteX87" fmla="*/ 324617 w 520739"/>
                    <a:gd name="connsiteY87" fmla="*/ 550862 h 591290"/>
                    <a:gd name="connsiteX88" fmla="*/ 320098 w 520739"/>
                    <a:gd name="connsiteY88" fmla="*/ 551238 h 591290"/>
                    <a:gd name="connsiteX89" fmla="*/ 318843 w 520739"/>
                    <a:gd name="connsiteY89" fmla="*/ 550422 h 591290"/>
                    <a:gd name="connsiteX90" fmla="*/ 312630 w 520739"/>
                    <a:gd name="connsiteY90" fmla="*/ 548351 h 591290"/>
                    <a:gd name="connsiteX91" fmla="*/ 308550 w 520739"/>
                    <a:gd name="connsiteY91" fmla="*/ 547974 h 591290"/>
                    <a:gd name="connsiteX92" fmla="*/ 308550 w 520739"/>
                    <a:gd name="connsiteY92" fmla="*/ 550046 h 591290"/>
                    <a:gd name="connsiteX93" fmla="*/ 308110 w 520739"/>
                    <a:gd name="connsiteY93" fmla="*/ 565301 h 591290"/>
                    <a:gd name="connsiteX94" fmla="*/ 269322 w 520739"/>
                    <a:gd name="connsiteY94" fmla="*/ 559086 h 591290"/>
                    <a:gd name="connsiteX95" fmla="*/ 256581 w 520739"/>
                    <a:gd name="connsiteY95" fmla="*/ 555005 h 591290"/>
                    <a:gd name="connsiteX96" fmla="*/ 273465 w 520739"/>
                    <a:gd name="connsiteY96" fmla="*/ 538495 h 591290"/>
                    <a:gd name="connsiteX97" fmla="*/ 264363 w 520739"/>
                    <a:gd name="connsiteY97" fmla="*/ 535608 h 591290"/>
                    <a:gd name="connsiteX98" fmla="*/ 266435 w 520739"/>
                    <a:gd name="connsiteY98" fmla="*/ 533536 h 591290"/>
                    <a:gd name="connsiteX99" fmla="*/ 256142 w 520739"/>
                    <a:gd name="connsiteY99" fmla="*/ 525249 h 591290"/>
                    <a:gd name="connsiteX100" fmla="*/ 242522 w 520739"/>
                    <a:gd name="connsiteY100" fmla="*/ 526945 h 591290"/>
                    <a:gd name="connsiteX101" fmla="*/ 206244 w 520739"/>
                    <a:gd name="connsiteY101" fmla="*/ 515394 h 591290"/>
                    <a:gd name="connsiteX102" fmla="*/ 203733 w 520739"/>
                    <a:gd name="connsiteY102" fmla="*/ 521170 h 591290"/>
                    <a:gd name="connsiteX103" fmla="*/ 203357 w 520739"/>
                    <a:gd name="connsiteY103" fmla="*/ 523618 h 591290"/>
                    <a:gd name="connsiteX104" fmla="*/ 203733 w 520739"/>
                    <a:gd name="connsiteY104" fmla="*/ 544647 h 591290"/>
                    <a:gd name="connsiteX105" fmla="*/ 204173 w 520739"/>
                    <a:gd name="connsiteY105" fmla="*/ 561157 h 591290"/>
                    <a:gd name="connsiteX106" fmla="*/ 204549 w 520739"/>
                    <a:gd name="connsiteY106" fmla="*/ 563669 h 591290"/>
                    <a:gd name="connsiteX107" fmla="*/ 206181 w 520739"/>
                    <a:gd name="connsiteY107" fmla="*/ 563669 h 591290"/>
                    <a:gd name="connsiteX108" fmla="*/ 206998 w 520739"/>
                    <a:gd name="connsiteY108" fmla="*/ 569444 h 591290"/>
                    <a:gd name="connsiteX109" fmla="*/ 205365 w 520739"/>
                    <a:gd name="connsiteY109" fmla="*/ 570260 h 591290"/>
                    <a:gd name="connsiteX110" fmla="*/ 205365 w 520739"/>
                    <a:gd name="connsiteY110" fmla="*/ 574403 h 591290"/>
                    <a:gd name="connsiteX111" fmla="*/ 191369 w 520739"/>
                    <a:gd name="connsiteY111" fmla="*/ 576475 h 591290"/>
                    <a:gd name="connsiteX112" fmla="*/ 183523 w 520739"/>
                    <a:gd name="connsiteY112" fmla="*/ 582627 h 591290"/>
                    <a:gd name="connsiteX113" fmla="*/ 175678 w 520739"/>
                    <a:gd name="connsiteY113" fmla="*/ 584259 h 591290"/>
                    <a:gd name="connsiteX114" fmla="*/ 174423 w 520739"/>
                    <a:gd name="connsiteY114" fmla="*/ 584259 h 591290"/>
                    <a:gd name="connsiteX115" fmla="*/ 164506 w 520739"/>
                    <a:gd name="connsiteY115" fmla="*/ 585515 h 591290"/>
                    <a:gd name="connsiteX116" fmla="*/ 162874 w 520739"/>
                    <a:gd name="connsiteY116" fmla="*/ 585891 h 591290"/>
                    <a:gd name="connsiteX117" fmla="*/ 149254 w 520739"/>
                    <a:gd name="connsiteY117" fmla="*/ 587147 h 591290"/>
                    <a:gd name="connsiteX118" fmla="*/ 136890 w 520739"/>
                    <a:gd name="connsiteY118" fmla="*/ 588402 h 591290"/>
                    <a:gd name="connsiteX119" fmla="*/ 127412 w 520739"/>
                    <a:gd name="connsiteY119" fmla="*/ 589219 h 591290"/>
                    <a:gd name="connsiteX120" fmla="*/ 108395 w 520739"/>
                    <a:gd name="connsiteY120" fmla="*/ 591290 h 591290"/>
                    <a:gd name="connsiteX121" fmla="*/ 96469 w 520739"/>
                    <a:gd name="connsiteY121" fmla="*/ 559086 h 591290"/>
                    <a:gd name="connsiteX122" fmla="*/ 93958 w 520739"/>
                    <a:gd name="connsiteY122" fmla="*/ 551741 h 591290"/>
                    <a:gd name="connsiteX123" fmla="*/ 91574 w 520739"/>
                    <a:gd name="connsiteY123" fmla="*/ 552557 h 591290"/>
                    <a:gd name="connsiteX124" fmla="*/ 66028 w 520739"/>
                    <a:gd name="connsiteY124" fmla="*/ 557893 h 591290"/>
                    <a:gd name="connsiteX125" fmla="*/ 35902 w 520739"/>
                    <a:gd name="connsiteY125" fmla="*/ 556637 h 591290"/>
                    <a:gd name="connsiteX126" fmla="*/ 28056 w 520739"/>
                    <a:gd name="connsiteY126" fmla="*/ 552118 h 591290"/>
                    <a:gd name="connsiteX127" fmla="*/ 14436 w 520739"/>
                    <a:gd name="connsiteY127" fmla="*/ 543015 h 591290"/>
                    <a:gd name="connsiteX128" fmla="*/ 1632 w 520739"/>
                    <a:gd name="connsiteY128" fmla="*/ 534352 h 591290"/>
                    <a:gd name="connsiteX129" fmla="*/ 10356 w 520739"/>
                    <a:gd name="connsiteY129" fmla="*/ 529016 h 591290"/>
                    <a:gd name="connsiteX130" fmla="*/ 14436 w 520739"/>
                    <a:gd name="connsiteY130" fmla="*/ 516210 h 591290"/>
                    <a:gd name="connsiteX131" fmla="*/ 23536 w 520739"/>
                    <a:gd name="connsiteY131" fmla="*/ 464231 h 591290"/>
                    <a:gd name="connsiteX132" fmla="*/ 28056 w 520739"/>
                    <a:gd name="connsiteY132" fmla="*/ 465486 h 591290"/>
                    <a:gd name="connsiteX133" fmla="*/ 44186 w 520739"/>
                    <a:gd name="connsiteY133" fmla="*/ 470007 h 591290"/>
                    <a:gd name="connsiteX134" fmla="*/ 61070 w 520739"/>
                    <a:gd name="connsiteY134" fmla="*/ 475782 h 591290"/>
                    <a:gd name="connsiteX135" fmla="*/ 95716 w 520739"/>
                    <a:gd name="connsiteY135" fmla="*/ 456007 h 591290"/>
                    <a:gd name="connsiteX136" fmla="*/ 120508 w 520739"/>
                    <a:gd name="connsiteY136" fmla="*/ 441568 h 591290"/>
                    <a:gd name="connsiteX137" fmla="*/ 124588 w 520739"/>
                    <a:gd name="connsiteY137" fmla="*/ 444833 h 591290"/>
                    <a:gd name="connsiteX138" fmla="*/ 125404 w 520739"/>
                    <a:gd name="connsiteY138" fmla="*/ 443577 h 591290"/>
                    <a:gd name="connsiteX139" fmla="*/ 125843 w 520739"/>
                    <a:gd name="connsiteY139" fmla="*/ 443577 h 591290"/>
                    <a:gd name="connsiteX140" fmla="*/ 127474 w 520739"/>
                    <a:gd name="connsiteY140" fmla="*/ 440690 h 591290"/>
                    <a:gd name="connsiteX141" fmla="*/ 127913 w 520739"/>
                    <a:gd name="connsiteY141" fmla="*/ 439874 h 591290"/>
                    <a:gd name="connsiteX142" fmla="*/ 129546 w 520739"/>
                    <a:gd name="connsiteY142" fmla="*/ 437802 h 591290"/>
                    <a:gd name="connsiteX143" fmla="*/ 130362 w 520739"/>
                    <a:gd name="connsiteY143" fmla="*/ 436609 h 591290"/>
                    <a:gd name="connsiteX144" fmla="*/ 132056 w 520739"/>
                    <a:gd name="connsiteY144" fmla="*/ 434538 h 591290"/>
                    <a:gd name="connsiteX145" fmla="*/ 132872 w 520739"/>
                    <a:gd name="connsiteY145" fmla="*/ 433282 h 591290"/>
                    <a:gd name="connsiteX146" fmla="*/ 132872 w 520739"/>
                    <a:gd name="connsiteY146" fmla="*/ 432906 h 591290"/>
                    <a:gd name="connsiteX147" fmla="*/ 128290 w 520739"/>
                    <a:gd name="connsiteY147" fmla="*/ 430394 h 591290"/>
                    <a:gd name="connsiteX148" fmla="*/ 128730 w 520739"/>
                    <a:gd name="connsiteY148" fmla="*/ 430018 h 591290"/>
                    <a:gd name="connsiteX149" fmla="*/ 130362 w 520739"/>
                    <a:gd name="connsiteY149" fmla="*/ 426252 h 591290"/>
                    <a:gd name="connsiteX150" fmla="*/ 130801 w 520739"/>
                    <a:gd name="connsiteY150" fmla="*/ 425875 h 591290"/>
                    <a:gd name="connsiteX151" fmla="*/ 132056 w 520739"/>
                    <a:gd name="connsiteY151" fmla="*/ 423803 h 591290"/>
                    <a:gd name="connsiteX152" fmla="*/ 132872 w 520739"/>
                    <a:gd name="connsiteY152" fmla="*/ 422171 h 591290"/>
                    <a:gd name="connsiteX153" fmla="*/ 132872 w 520739"/>
                    <a:gd name="connsiteY153" fmla="*/ 421731 h 591290"/>
                    <a:gd name="connsiteX154" fmla="*/ 134505 w 520739"/>
                    <a:gd name="connsiteY154" fmla="*/ 419283 h 591290"/>
                    <a:gd name="connsiteX155" fmla="*/ 135760 w 520739"/>
                    <a:gd name="connsiteY155" fmla="*/ 416772 h 591290"/>
                    <a:gd name="connsiteX156" fmla="*/ 142350 w 520739"/>
                    <a:gd name="connsiteY156" fmla="*/ 409741 h 591290"/>
                    <a:gd name="connsiteX157" fmla="*/ 154275 w 520739"/>
                    <a:gd name="connsiteY157" fmla="*/ 406476 h 591290"/>
                    <a:gd name="connsiteX158" fmla="*/ 160049 w 520739"/>
                    <a:gd name="connsiteY158" fmla="*/ 402773 h 591290"/>
                    <a:gd name="connsiteX159" fmla="*/ 169966 w 520739"/>
                    <a:gd name="connsiteY159" fmla="*/ 380048 h 591290"/>
                    <a:gd name="connsiteX160" fmla="*/ 166263 w 520739"/>
                    <a:gd name="connsiteY160" fmla="*/ 377599 h 591290"/>
                    <a:gd name="connsiteX161" fmla="*/ 140279 w 520739"/>
                    <a:gd name="connsiteY161" fmla="*/ 359833 h 591290"/>
                    <a:gd name="connsiteX162" fmla="*/ 119629 w 520739"/>
                    <a:gd name="connsiteY162" fmla="*/ 345835 h 591290"/>
                    <a:gd name="connsiteX163" fmla="*/ 82535 w 520739"/>
                    <a:gd name="connsiteY163" fmla="*/ 326437 h 591290"/>
                    <a:gd name="connsiteX164" fmla="*/ 81280 w 520739"/>
                    <a:gd name="connsiteY164" fmla="*/ 325998 h 591290"/>
                    <a:gd name="connsiteX165" fmla="*/ 61509 w 520739"/>
                    <a:gd name="connsiteY165" fmla="*/ 314070 h 591290"/>
                    <a:gd name="connsiteX166" fmla="*/ 52409 w 520739"/>
                    <a:gd name="connsiteY166" fmla="*/ 308671 h 591290"/>
                    <a:gd name="connsiteX167" fmla="*/ 49521 w 520739"/>
                    <a:gd name="connsiteY167" fmla="*/ 306599 h 591290"/>
                    <a:gd name="connsiteX168" fmla="*/ 46195 w 520739"/>
                    <a:gd name="connsiteY168" fmla="*/ 304967 h 591290"/>
                    <a:gd name="connsiteX169" fmla="*/ 41236 w 520739"/>
                    <a:gd name="connsiteY169" fmla="*/ 301641 h 591290"/>
                    <a:gd name="connsiteX170" fmla="*/ 40420 w 520739"/>
                    <a:gd name="connsiteY170" fmla="*/ 301264 h 591290"/>
                    <a:gd name="connsiteX171" fmla="*/ 40860 w 520739"/>
                    <a:gd name="connsiteY171" fmla="*/ 310743 h 591290"/>
                    <a:gd name="connsiteX172" fmla="*/ 40860 w 520739"/>
                    <a:gd name="connsiteY172" fmla="*/ 311998 h 591290"/>
                    <a:gd name="connsiteX173" fmla="*/ 41236 w 520739"/>
                    <a:gd name="connsiteY173" fmla="*/ 318967 h 591290"/>
                    <a:gd name="connsiteX174" fmla="*/ 42115 w 520739"/>
                    <a:gd name="connsiteY174" fmla="*/ 337172 h 591290"/>
                    <a:gd name="connsiteX175" fmla="*/ 42492 w 520739"/>
                    <a:gd name="connsiteY175" fmla="*/ 345395 h 591290"/>
                    <a:gd name="connsiteX176" fmla="*/ 42492 w 520739"/>
                    <a:gd name="connsiteY176" fmla="*/ 346651 h 591290"/>
                    <a:gd name="connsiteX177" fmla="*/ 42492 w 520739"/>
                    <a:gd name="connsiteY177" fmla="*/ 356130 h 591290"/>
                    <a:gd name="connsiteX178" fmla="*/ 42492 w 520739"/>
                    <a:gd name="connsiteY178" fmla="*/ 356946 h 591290"/>
                    <a:gd name="connsiteX179" fmla="*/ 44123 w 520739"/>
                    <a:gd name="connsiteY179" fmla="*/ 393294 h 591290"/>
                    <a:gd name="connsiteX180" fmla="*/ 44123 w 520739"/>
                    <a:gd name="connsiteY180" fmla="*/ 396558 h 591290"/>
                    <a:gd name="connsiteX181" fmla="*/ 44123 w 520739"/>
                    <a:gd name="connsiteY181" fmla="*/ 401077 h 591290"/>
                    <a:gd name="connsiteX182" fmla="*/ 40420 w 520739"/>
                    <a:gd name="connsiteY182" fmla="*/ 398630 h 591290"/>
                    <a:gd name="connsiteX183" fmla="*/ 30943 w 520739"/>
                    <a:gd name="connsiteY183" fmla="*/ 393294 h 591290"/>
                    <a:gd name="connsiteX184" fmla="*/ 28872 w 520739"/>
                    <a:gd name="connsiteY184" fmla="*/ 333845 h 591290"/>
                    <a:gd name="connsiteX185" fmla="*/ 21027 w 520739"/>
                    <a:gd name="connsiteY185" fmla="*/ 329324 h 591290"/>
                    <a:gd name="connsiteX186" fmla="*/ 21905 w 520739"/>
                    <a:gd name="connsiteY186" fmla="*/ 327630 h 591290"/>
                    <a:gd name="connsiteX187" fmla="*/ 23536 w 520739"/>
                    <a:gd name="connsiteY187" fmla="*/ 323549 h 591290"/>
                    <a:gd name="connsiteX188" fmla="*/ 24793 w 520739"/>
                    <a:gd name="connsiteY188" fmla="*/ 321038 h 591290"/>
                    <a:gd name="connsiteX189" fmla="*/ 25985 w 520739"/>
                    <a:gd name="connsiteY189" fmla="*/ 317773 h 591290"/>
                    <a:gd name="connsiteX190" fmla="*/ 27240 w 520739"/>
                    <a:gd name="connsiteY190" fmla="*/ 315263 h 591290"/>
                    <a:gd name="connsiteX191" fmla="*/ 28056 w 520739"/>
                    <a:gd name="connsiteY191" fmla="*/ 312815 h 591290"/>
                    <a:gd name="connsiteX192" fmla="*/ 31382 w 520739"/>
                    <a:gd name="connsiteY192" fmla="*/ 305344 h 591290"/>
                    <a:gd name="connsiteX193" fmla="*/ 32575 w 520739"/>
                    <a:gd name="connsiteY193" fmla="*/ 301641 h 591290"/>
                    <a:gd name="connsiteX194" fmla="*/ 33453 w 520739"/>
                    <a:gd name="connsiteY194" fmla="*/ 299568 h 591290"/>
                    <a:gd name="connsiteX195" fmla="*/ 34269 w 520739"/>
                    <a:gd name="connsiteY195" fmla="*/ 298376 h 591290"/>
                    <a:gd name="connsiteX196" fmla="*/ 36718 w 520739"/>
                    <a:gd name="connsiteY196" fmla="*/ 291345 h 591290"/>
                    <a:gd name="connsiteX197" fmla="*/ 40860 w 520739"/>
                    <a:gd name="connsiteY197" fmla="*/ 280234 h 591290"/>
                    <a:gd name="connsiteX198" fmla="*/ 49521 w 520739"/>
                    <a:gd name="connsiteY198" fmla="*/ 276467 h 591290"/>
                    <a:gd name="connsiteX199" fmla="*/ 54480 w 520739"/>
                    <a:gd name="connsiteY199" fmla="*/ 275650 h 591290"/>
                    <a:gd name="connsiteX200" fmla="*/ 53664 w 520739"/>
                    <a:gd name="connsiteY200" fmla="*/ 273579 h 591290"/>
                    <a:gd name="connsiteX201" fmla="*/ 61446 w 520739"/>
                    <a:gd name="connsiteY201" fmla="*/ 272763 h 591290"/>
                    <a:gd name="connsiteX202" fmla="*/ 61070 w 520739"/>
                    <a:gd name="connsiteY202" fmla="*/ 270691 h 591290"/>
                    <a:gd name="connsiteX203" fmla="*/ 56927 w 520739"/>
                    <a:gd name="connsiteY203" fmla="*/ 265733 h 591290"/>
                    <a:gd name="connsiteX204" fmla="*/ 53225 w 520739"/>
                    <a:gd name="connsiteY204" fmla="*/ 254621 h 591290"/>
                    <a:gd name="connsiteX205" fmla="*/ 51153 w 520739"/>
                    <a:gd name="connsiteY205" fmla="*/ 250917 h 591290"/>
                    <a:gd name="connsiteX206" fmla="*/ 47890 w 520739"/>
                    <a:gd name="connsiteY206" fmla="*/ 245957 h 591290"/>
                    <a:gd name="connsiteX207" fmla="*/ 44563 w 520739"/>
                    <a:gd name="connsiteY207" fmla="*/ 243509 h 591290"/>
                    <a:gd name="connsiteX208" fmla="*/ 43308 w 520739"/>
                    <a:gd name="connsiteY208" fmla="*/ 242631 h 591290"/>
                    <a:gd name="connsiteX209" fmla="*/ 40860 w 520739"/>
                    <a:gd name="connsiteY209" fmla="*/ 237671 h 591290"/>
                    <a:gd name="connsiteX210" fmla="*/ 40044 w 520739"/>
                    <a:gd name="connsiteY210" fmla="*/ 235663 h 591290"/>
                    <a:gd name="connsiteX211" fmla="*/ 39604 w 520739"/>
                    <a:gd name="connsiteY211" fmla="*/ 234783 h 591290"/>
                    <a:gd name="connsiteX212" fmla="*/ 37157 w 520739"/>
                    <a:gd name="connsiteY212" fmla="*/ 232775 h 591290"/>
                    <a:gd name="connsiteX213" fmla="*/ 28056 w 520739"/>
                    <a:gd name="connsiteY213" fmla="*/ 228631 h 591290"/>
                    <a:gd name="connsiteX214" fmla="*/ 26801 w 520739"/>
                    <a:gd name="connsiteY214" fmla="*/ 229008 h 591290"/>
                    <a:gd name="connsiteX215" fmla="*/ 25985 w 520739"/>
                    <a:gd name="connsiteY215" fmla="*/ 228191 h 591290"/>
                    <a:gd name="connsiteX216" fmla="*/ 25169 w 520739"/>
                    <a:gd name="connsiteY216" fmla="*/ 227376 h 591290"/>
                    <a:gd name="connsiteX217" fmla="*/ 22281 w 520739"/>
                    <a:gd name="connsiteY217" fmla="*/ 224489 h 591290"/>
                    <a:gd name="connsiteX218" fmla="*/ 18578 w 520739"/>
                    <a:gd name="connsiteY218" fmla="*/ 219152 h 591290"/>
                    <a:gd name="connsiteX219" fmla="*/ 17762 w 520739"/>
                    <a:gd name="connsiteY219" fmla="*/ 217080 h 591290"/>
                    <a:gd name="connsiteX220" fmla="*/ 16947 w 520739"/>
                    <a:gd name="connsiteY220" fmla="*/ 216264 h 591290"/>
                    <a:gd name="connsiteX221" fmla="*/ 19834 w 520739"/>
                    <a:gd name="connsiteY221" fmla="*/ 213753 h 591290"/>
                    <a:gd name="connsiteX222" fmla="*/ 20650 w 520739"/>
                    <a:gd name="connsiteY222" fmla="*/ 212938 h 591290"/>
                    <a:gd name="connsiteX223" fmla="*/ 21027 w 520739"/>
                    <a:gd name="connsiteY223" fmla="*/ 212561 h 591290"/>
                    <a:gd name="connsiteX224" fmla="*/ 29688 w 520739"/>
                    <a:gd name="connsiteY224" fmla="*/ 208418 h 591290"/>
                    <a:gd name="connsiteX225" fmla="*/ 38788 w 520739"/>
                    <a:gd name="connsiteY225" fmla="*/ 207978 h 591290"/>
                    <a:gd name="connsiteX226" fmla="*/ 41236 w 520739"/>
                    <a:gd name="connsiteY226" fmla="*/ 208794 h 591290"/>
                    <a:gd name="connsiteX227" fmla="*/ 51592 w 520739"/>
                    <a:gd name="connsiteY227" fmla="*/ 208418 h 591290"/>
                    <a:gd name="connsiteX228" fmla="*/ 53664 w 520739"/>
                    <a:gd name="connsiteY228" fmla="*/ 208418 h 591290"/>
                    <a:gd name="connsiteX229" fmla="*/ 54856 w 520739"/>
                    <a:gd name="connsiteY229" fmla="*/ 208418 h 591290"/>
                    <a:gd name="connsiteX230" fmla="*/ 60630 w 520739"/>
                    <a:gd name="connsiteY230" fmla="*/ 207978 h 591290"/>
                    <a:gd name="connsiteX231" fmla="*/ 62325 w 520739"/>
                    <a:gd name="connsiteY231" fmla="*/ 207601 h 591290"/>
                    <a:gd name="connsiteX232" fmla="*/ 67283 w 520739"/>
                    <a:gd name="connsiteY232" fmla="*/ 207601 h 591290"/>
                    <a:gd name="connsiteX233" fmla="*/ 67660 w 520739"/>
                    <a:gd name="connsiteY233" fmla="*/ 206785 h 591290"/>
                    <a:gd name="connsiteX234" fmla="*/ 70548 w 520739"/>
                    <a:gd name="connsiteY234" fmla="*/ 205907 h 591290"/>
                    <a:gd name="connsiteX235" fmla="*/ 70548 w 520739"/>
                    <a:gd name="connsiteY235" fmla="*/ 204713 h 591290"/>
                    <a:gd name="connsiteX236" fmla="*/ 68099 w 520739"/>
                    <a:gd name="connsiteY236" fmla="*/ 203897 h 591290"/>
                    <a:gd name="connsiteX237" fmla="*/ 65213 w 520739"/>
                    <a:gd name="connsiteY237" fmla="*/ 202203 h 591290"/>
                    <a:gd name="connsiteX238" fmla="*/ 64773 w 520739"/>
                    <a:gd name="connsiteY238" fmla="*/ 201826 h 591290"/>
                    <a:gd name="connsiteX239" fmla="*/ 63518 w 520739"/>
                    <a:gd name="connsiteY239" fmla="*/ 201010 h 591290"/>
                    <a:gd name="connsiteX240" fmla="*/ 61886 w 520739"/>
                    <a:gd name="connsiteY240" fmla="*/ 200132 h 591290"/>
                    <a:gd name="connsiteX241" fmla="*/ 58622 w 520739"/>
                    <a:gd name="connsiteY241" fmla="*/ 197243 h 591290"/>
                    <a:gd name="connsiteX242" fmla="*/ 57743 w 520739"/>
                    <a:gd name="connsiteY242" fmla="*/ 196866 h 591290"/>
                    <a:gd name="connsiteX243" fmla="*/ 56927 w 520739"/>
                    <a:gd name="connsiteY243" fmla="*/ 196427 h 591290"/>
                    <a:gd name="connsiteX244" fmla="*/ 55295 w 520739"/>
                    <a:gd name="connsiteY244" fmla="*/ 194795 h 591290"/>
                    <a:gd name="connsiteX245" fmla="*/ 52785 w 520739"/>
                    <a:gd name="connsiteY245" fmla="*/ 192346 h 591290"/>
                    <a:gd name="connsiteX246" fmla="*/ 75945 w 520739"/>
                    <a:gd name="connsiteY246" fmla="*/ 176214 h 591290"/>
                    <a:gd name="connsiteX247" fmla="*/ 76761 w 520739"/>
                    <a:gd name="connsiteY247" fmla="*/ 172070 h 591290"/>
                    <a:gd name="connsiteX248" fmla="*/ 84607 w 520739"/>
                    <a:gd name="connsiteY248" fmla="*/ 172509 h 591290"/>
                    <a:gd name="connsiteX249" fmla="*/ 98227 w 520739"/>
                    <a:gd name="connsiteY249" fmla="*/ 163847 h 591290"/>
                    <a:gd name="connsiteX250" fmla="*/ 110968 w 520739"/>
                    <a:gd name="connsiteY250" fmla="*/ 155999 h 591290"/>
                    <a:gd name="connsiteX251" fmla="*/ 111407 w 520739"/>
                    <a:gd name="connsiteY251" fmla="*/ 154367 h 591290"/>
                    <a:gd name="connsiteX252" fmla="*/ 126219 w 520739"/>
                    <a:gd name="connsiteY252" fmla="*/ 143193 h 591290"/>
                    <a:gd name="connsiteX253" fmla="*/ 126659 w 520739"/>
                    <a:gd name="connsiteY253" fmla="*/ 142816 h 591290"/>
                    <a:gd name="connsiteX254" fmla="*/ 128290 w 520739"/>
                    <a:gd name="connsiteY254" fmla="*/ 145264 h 591290"/>
                    <a:gd name="connsiteX255" fmla="*/ 129107 w 520739"/>
                    <a:gd name="connsiteY255" fmla="*/ 143193 h 591290"/>
                    <a:gd name="connsiteX256" fmla="*/ 132433 w 520739"/>
                    <a:gd name="connsiteY256" fmla="*/ 144448 h 591290"/>
                    <a:gd name="connsiteX257" fmla="*/ 136136 w 520739"/>
                    <a:gd name="connsiteY257" fmla="*/ 146080 h 591290"/>
                    <a:gd name="connsiteX258" fmla="*/ 137831 w 520739"/>
                    <a:gd name="connsiteY258" fmla="*/ 146521 h 591290"/>
                    <a:gd name="connsiteX259" fmla="*/ 139839 w 520739"/>
                    <a:gd name="connsiteY259" fmla="*/ 148968 h 591290"/>
                    <a:gd name="connsiteX260" fmla="*/ 137391 w 520739"/>
                    <a:gd name="connsiteY260" fmla="*/ 152735 h 591290"/>
                    <a:gd name="connsiteX261" fmla="*/ 137831 w 520739"/>
                    <a:gd name="connsiteY261" fmla="*/ 153928 h 591290"/>
                    <a:gd name="connsiteX262" fmla="*/ 139839 w 520739"/>
                    <a:gd name="connsiteY262" fmla="*/ 153551 h 591290"/>
                    <a:gd name="connsiteX263" fmla="*/ 142350 w 520739"/>
                    <a:gd name="connsiteY263" fmla="*/ 151855 h 591290"/>
                    <a:gd name="connsiteX264" fmla="*/ 141911 w 520739"/>
                    <a:gd name="connsiteY264" fmla="*/ 149407 h 591290"/>
                    <a:gd name="connsiteX265" fmla="*/ 140718 w 520739"/>
                    <a:gd name="connsiteY265" fmla="*/ 146080 h 591290"/>
                    <a:gd name="connsiteX266" fmla="*/ 139023 w 520739"/>
                    <a:gd name="connsiteY266" fmla="*/ 144448 h 591290"/>
                    <a:gd name="connsiteX267" fmla="*/ 134505 w 520739"/>
                    <a:gd name="connsiteY267" fmla="*/ 141561 h 591290"/>
                    <a:gd name="connsiteX268" fmla="*/ 129546 w 520739"/>
                    <a:gd name="connsiteY268" fmla="*/ 141122 h 591290"/>
                    <a:gd name="connsiteX269" fmla="*/ 124588 w 520739"/>
                    <a:gd name="connsiteY269" fmla="*/ 138673 h 591290"/>
                    <a:gd name="connsiteX270" fmla="*/ 122516 w 520739"/>
                    <a:gd name="connsiteY270" fmla="*/ 137417 h 591290"/>
                    <a:gd name="connsiteX271" fmla="*/ 118437 w 520739"/>
                    <a:gd name="connsiteY271" fmla="*/ 134969 h 591290"/>
                    <a:gd name="connsiteX272" fmla="*/ 115110 w 520739"/>
                    <a:gd name="connsiteY272" fmla="*/ 132458 h 591290"/>
                    <a:gd name="connsiteX273" fmla="*/ 113855 w 520739"/>
                    <a:gd name="connsiteY273" fmla="*/ 131642 h 591290"/>
                    <a:gd name="connsiteX274" fmla="*/ 112223 w 520739"/>
                    <a:gd name="connsiteY274" fmla="*/ 131642 h 591290"/>
                    <a:gd name="connsiteX275" fmla="*/ 108896 w 520739"/>
                    <a:gd name="connsiteY275" fmla="*/ 130826 h 591290"/>
                    <a:gd name="connsiteX276" fmla="*/ 105633 w 520739"/>
                    <a:gd name="connsiteY276" fmla="*/ 132458 h 591290"/>
                    <a:gd name="connsiteX277" fmla="*/ 102307 w 520739"/>
                    <a:gd name="connsiteY277" fmla="*/ 133713 h 591290"/>
                    <a:gd name="connsiteX278" fmla="*/ 100235 w 520739"/>
                    <a:gd name="connsiteY278" fmla="*/ 135346 h 591290"/>
                    <a:gd name="connsiteX279" fmla="*/ 99042 w 520739"/>
                    <a:gd name="connsiteY279" fmla="*/ 136225 h 591290"/>
                    <a:gd name="connsiteX280" fmla="*/ 94461 w 520739"/>
                    <a:gd name="connsiteY280" fmla="*/ 139112 h 591290"/>
                    <a:gd name="connsiteX281" fmla="*/ 94461 w 520739"/>
                    <a:gd name="connsiteY281" fmla="*/ 142000 h 591290"/>
                    <a:gd name="connsiteX282" fmla="*/ 94461 w 520739"/>
                    <a:gd name="connsiteY282" fmla="*/ 142377 h 591290"/>
                    <a:gd name="connsiteX283" fmla="*/ 94461 w 520739"/>
                    <a:gd name="connsiteY283" fmla="*/ 142816 h 591290"/>
                    <a:gd name="connsiteX284" fmla="*/ 96156 w 520739"/>
                    <a:gd name="connsiteY284" fmla="*/ 146080 h 591290"/>
                    <a:gd name="connsiteX285" fmla="*/ 96532 w 520739"/>
                    <a:gd name="connsiteY285" fmla="*/ 147336 h 591290"/>
                    <a:gd name="connsiteX286" fmla="*/ 96532 w 520739"/>
                    <a:gd name="connsiteY286" fmla="*/ 148592 h 591290"/>
                    <a:gd name="connsiteX287" fmla="*/ 94084 w 520739"/>
                    <a:gd name="connsiteY287" fmla="*/ 149407 h 591290"/>
                    <a:gd name="connsiteX288" fmla="*/ 90758 w 520739"/>
                    <a:gd name="connsiteY288" fmla="*/ 150663 h 591290"/>
                    <a:gd name="connsiteX289" fmla="*/ 88309 w 520739"/>
                    <a:gd name="connsiteY289" fmla="*/ 151479 h 591290"/>
                    <a:gd name="connsiteX290" fmla="*/ 84607 w 520739"/>
                    <a:gd name="connsiteY290" fmla="*/ 154744 h 591290"/>
                    <a:gd name="connsiteX291" fmla="*/ 82535 w 520739"/>
                    <a:gd name="connsiteY291" fmla="*/ 156438 h 591290"/>
                    <a:gd name="connsiteX292" fmla="*/ 82096 w 520739"/>
                    <a:gd name="connsiteY292" fmla="*/ 156438 h 591290"/>
                    <a:gd name="connsiteX293" fmla="*/ 80025 w 520739"/>
                    <a:gd name="connsiteY293" fmla="*/ 157631 h 591290"/>
                    <a:gd name="connsiteX294" fmla="*/ 78393 w 520739"/>
                    <a:gd name="connsiteY294" fmla="*/ 158887 h 591290"/>
                    <a:gd name="connsiteX295" fmla="*/ 76322 w 520739"/>
                    <a:gd name="connsiteY295" fmla="*/ 159703 h 591290"/>
                    <a:gd name="connsiteX296" fmla="*/ 74251 w 520739"/>
                    <a:gd name="connsiteY296" fmla="*/ 160959 h 591290"/>
                    <a:gd name="connsiteX297" fmla="*/ 73874 w 520739"/>
                    <a:gd name="connsiteY297" fmla="*/ 161335 h 591290"/>
                    <a:gd name="connsiteX298" fmla="*/ 72618 w 520739"/>
                    <a:gd name="connsiteY298" fmla="*/ 156815 h 591290"/>
                    <a:gd name="connsiteX299" fmla="*/ 72179 w 520739"/>
                    <a:gd name="connsiteY299" fmla="*/ 155560 h 591290"/>
                    <a:gd name="connsiteX300" fmla="*/ 72179 w 520739"/>
                    <a:gd name="connsiteY300" fmla="*/ 154744 h 591290"/>
                    <a:gd name="connsiteX301" fmla="*/ 69732 w 520739"/>
                    <a:gd name="connsiteY301" fmla="*/ 152673 h 591290"/>
                    <a:gd name="connsiteX302" fmla="*/ 67660 w 520739"/>
                    <a:gd name="connsiteY302" fmla="*/ 152673 h 591290"/>
                    <a:gd name="connsiteX303" fmla="*/ 66028 w 520739"/>
                    <a:gd name="connsiteY303" fmla="*/ 153112 h 591290"/>
                    <a:gd name="connsiteX304" fmla="*/ 65213 w 520739"/>
                    <a:gd name="connsiteY304" fmla="*/ 153928 h 591290"/>
                    <a:gd name="connsiteX305" fmla="*/ 62701 w 520739"/>
                    <a:gd name="connsiteY305" fmla="*/ 155183 h 591290"/>
                    <a:gd name="connsiteX306" fmla="*/ 61509 w 520739"/>
                    <a:gd name="connsiteY306" fmla="*/ 156438 h 591290"/>
                    <a:gd name="connsiteX307" fmla="*/ 60630 w 520739"/>
                    <a:gd name="connsiteY307" fmla="*/ 155999 h 591290"/>
                    <a:gd name="connsiteX308" fmla="*/ 62701 w 520739"/>
                    <a:gd name="connsiteY308" fmla="*/ 151040 h 591290"/>
                    <a:gd name="connsiteX309" fmla="*/ 63518 w 520739"/>
                    <a:gd name="connsiteY309" fmla="*/ 148968 h 591290"/>
                    <a:gd name="connsiteX310" fmla="*/ 63141 w 520739"/>
                    <a:gd name="connsiteY310" fmla="*/ 148968 h 591290"/>
                    <a:gd name="connsiteX311" fmla="*/ 61886 w 520739"/>
                    <a:gd name="connsiteY311" fmla="*/ 145704 h 591290"/>
                    <a:gd name="connsiteX312" fmla="*/ 61509 w 520739"/>
                    <a:gd name="connsiteY312" fmla="*/ 144887 h 591290"/>
                    <a:gd name="connsiteX313" fmla="*/ 58999 w 520739"/>
                    <a:gd name="connsiteY313" fmla="*/ 147336 h 591290"/>
                    <a:gd name="connsiteX314" fmla="*/ 50776 w 520739"/>
                    <a:gd name="connsiteY314" fmla="*/ 152673 h 591290"/>
                    <a:gd name="connsiteX315" fmla="*/ 48706 w 520739"/>
                    <a:gd name="connsiteY315" fmla="*/ 153928 h 591290"/>
                    <a:gd name="connsiteX316" fmla="*/ 47890 w 520739"/>
                    <a:gd name="connsiteY316" fmla="*/ 156815 h 591290"/>
                    <a:gd name="connsiteX317" fmla="*/ 48266 w 520739"/>
                    <a:gd name="connsiteY317" fmla="*/ 158448 h 591290"/>
                    <a:gd name="connsiteX318" fmla="*/ 39228 w 520739"/>
                    <a:gd name="connsiteY318" fmla="*/ 163030 h 591290"/>
                    <a:gd name="connsiteX319" fmla="*/ 35461 w 520739"/>
                    <a:gd name="connsiteY319" fmla="*/ 153112 h 591290"/>
                    <a:gd name="connsiteX320" fmla="*/ 34646 w 520739"/>
                    <a:gd name="connsiteY320" fmla="*/ 150663 h 591290"/>
                    <a:gd name="connsiteX321" fmla="*/ 32575 w 520739"/>
                    <a:gd name="connsiteY321" fmla="*/ 145264 h 591290"/>
                    <a:gd name="connsiteX322" fmla="*/ 28495 w 520739"/>
                    <a:gd name="connsiteY322" fmla="*/ 146080 h 591290"/>
                    <a:gd name="connsiteX323" fmla="*/ 30567 w 520739"/>
                    <a:gd name="connsiteY323" fmla="*/ 151855 h 591290"/>
                    <a:gd name="connsiteX324" fmla="*/ 30127 w 520739"/>
                    <a:gd name="connsiteY324" fmla="*/ 152296 h 591290"/>
                    <a:gd name="connsiteX325" fmla="*/ 26424 w 520739"/>
                    <a:gd name="connsiteY325" fmla="*/ 153551 h 591290"/>
                    <a:gd name="connsiteX326" fmla="*/ 22720 w 520739"/>
                    <a:gd name="connsiteY326" fmla="*/ 154744 h 591290"/>
                    <a:gd name="connsiteX327" fmla="*/ 21466 w 520739"/>
                    <a:gd name="connsiteY327" fmla="*/ 155183 h 591290"/>
                    <a:gd name="connsiteX328" fmla="*/ 17762 w 520739"/>
                    <a:gd name="connsiteY328" fmla="*/ 156438 h 591290"/>
                    <a:gd name="connsiteX329" fmla="*/ 14060 w 520739"/>
                    <a:gd name="connsiteY329" fmla="*/ 158071 h 591290"/>
                    <a:gd name="connsiteX330" fmla="*/ 11988 w 520739"/>
                    <a:gd name="connsiteY330" fmla="*/ 160142 h 591290"/>
                    <a:gd name="connsiteX331" fmla="*/ 11172 w 520739"/>
                    <a:gd name="connsiteY331" fmla="*/ 152673 h 591290"/>
                    <a:gd name="connsiteX332" fmla="*/ 9917 w 520739"/>
                    <a:gd name="connsiteY332" fmla="*/ 140745 h 591290"/>
                    <a:gd name="connsiteX333" fmla="*/ 2511 w 520739"/>
                    <a:gd name="connsiteY333" fmla="*/ 142816 h 591290"/>
                    <a:gd name="connsiteX334" fmla="*/ 440 w 520739"/>
                    <a:gd name="connsiteY334" fmla="*/ 143193 h 591290"/>
                    <a:gd name="connsiteX335" fmla="*/ 0 w 520739"/>
                    <a:gd name="connsiteY335" fmla="*/ 139049 h 591290"/>
                    <a:gd name="connsiteX336" fmla="*/ 6214 w 520739"/>
                    <a:gd name="connsiteY336" fmla="*/ 137417 h 591290"/>
                    <a:gd name="connsiteX337" fmla="*/ 7469 w 520739"/>
                    <a:gd name="connsiteY337" fmla="*/ 136602 h 591290"/>
                    <a:gd name="connsiteX338" fmla="*/ 9101 w 520739"/>
                    <a:gd name="connsiteY338" fmla="*/ 136162 h 591290"/>
                    <a:gd name="connsiteX339" fmla="*/ 11988 w 520739"/>
                    <a:gd name="connsiteY339" fmla="*/ 135346 h 591290"/>
                    <a:gd name="connsiteX340" fmla="*/ 14875 w 520739"/>
                    <a:gd name="connsiteY340" fmla="*/ 134530 h 591290"/>
                    <a:gd name="connsiteX341" fmla="*/ 16507 w 520739"/>
                    <a:gd name="connsiteY341" fmla="*/ 133713 h 591290"/>
                    <a:gd name="connsiteX342" fmla="*/ 18139 w 520739"/>
                    <a:gd name="connsiteY342" fmla="*/ 133274 h 591290"/>
                    <a:gd name="connsiteX343" fmla="*/ 19395 w 520739"/>
                    <a:gd name="connsiteY343" fmla="*/ 132897 h 591290"/>
                    <a:gd name="connsiteX344" fmla="*/ 20650 w 520739"/>
                    <a:gd name="connsiteY344" fmla="*/ 132897 h 591290"/>
                    <a:gd name="connsiteX345" fmla="*/ 21027 w 520739"/>
                    <a:gd name="connsiteY345" fmla="*/ 132458 h 591290"/>
                    <a:gd name="connsiteX346" fmla="*/ 21466 w 520739"/>
                    <a:gd name="connsiteY346" fmla="*/ 132458 h 591290"/>
                    <a:gd name="connsiteX347" fmla="*/ 22720 w 520739"/>
                    <a:gd name="connsiteY347" fmla="*/ 132081 h 591290"/>
                    <a:gd name="connsiteX348" fmla="*/ 24352 w 520739"/>
                    <a:gd name="connsiteY348" fmla="*/ 132081 h 591290"/>
                    <a:gd name="connsiteX349" fmla="*/ 27679 w 520739"/>
                    <a:gd name="connsiteY349" fmla="*/ 131265 h 591290"/>
                    <a:gd name="connsiteX350" fmla="*/ 30127 w 520739"/>
                    <a:gd name="connsiteY350" fmla="*/ 130826 h 591290"/>
                    <a:gd name="connsiteX351" fmla="*/ 33014 w 520739"/>
                    <a:gd name="connsiteY351" fmla="*/ 130387 h 591290"/>
                    <a:gd name="connsiteX352" fmla="*/ 37534 w 520739"/>
                    <a:gd name="connsiteY352" fmla="*/ 129571 h 591290"/>
                    <a:gd name="connsiteX353" fmla="*/ 52848 w 520739"/>
                    <a:gd name="connsiteY353" fmla="*/ 125867 h 591290"/>
                    <a:gd name="connsiteX354" fmla="*/ 56551 w 520739"/>
                    <a:gd name="connsiteY354" fmla="*/ 109795 h 591290"/>
                    <a:gd name="connsiteX355" fmla="*/ 56551 w 520739"/>
                    <a:gd name="connsiteY355" fmla="*/ 109356 h 591290"/>
                    <a:gd name="connsiteX356" fmla="*/ 58622 w 520739"/>
                    <a:gd name="connsiteY356" fmla="*/ 109356 h 591290"/>
                    <a:gd name="connsiteX357" fmla="*/ 58999 w 520739"/>
                    <a:gd name="connsiteY357" fmla="*/ 108980 h 591290"/>
                    <a:gd name="connsiteX358" fmla="*/ 69732 w 520739"/>
                    <a:gd name="connsiteY358" fmla="*/ 107724 h 591290"/>
                    <a:gd name="connsiteX359" fmla="*/ 70987 w 520739"/>
                    <a:gd name="connsiteY359" fmla="*/ 106908 h 591290"/>
                    <a:gd name="connsiteX360" fmla="*/ 84983 w 520739"/>
                    <a:gd name="connsiteY360" fmla="*/ 98245 h 591290"/>
                    <a:gd name="connsiteX361" fmla="*/ 85423 w 520739"/>
                    <a:gd name="connsiteY361" fmla="*/ 98245 h 591290"/>
                    <a:gd name="connsiteX362" fmla="*/ 94900 w 520739"/>
                    <a:gd name="connsiteY362" fmla="*/ 92030 h 591290"/>
                    <a:gd name="connsiteX363" fmla="*/ 95339 w 520739"/>
                    <a:gd name="connsiteY363" fmla="*/ 91653 h 591290"/>
                    <a:gd name="connsiteX364" fmla="*/ 96532 w 520739"/>
                    <a:gd name="connsiteY364" fmla="*/ 91214 h 591290"/>
                    <a:gd name="connsiteX365" fmla="*/ 101491 w 520739"/>
                    <a:gd name="connsiteY365" fmla="*/ 92470 h 591290"/>
                    <a:gd name="connsiteX366" fmla="*/ 104377 w 520739"/>
                    <a:gd name="connsiteY366" fmla="*/ 93286 h 591290"/>
                    <a:gd name="connsiteX367" fmla="*/ 105633 w 520739"/>
                    <a:gd name="connsiteY367" fmla="*/ 90398 h 591290"/>
                    <a:gd name="connsiteX368" fmla="*/ 110591 w 520739"/>
                    <a:gd name="connsiteY368" fmla="*/ 89582 h 591290"/>
                    <a:gd name="connsiteX369" fmla="*/ 110968 w 520739"/>
                    <a:gd name="connsiteY369" fmla="*/ 89143 h 591290"/>
                    <a:gd name="connsiteX370" fmla="*/ 115926 w 520739"/>
                    <a:gd name="connsiteY370" fmla="*/ 87511 h 591290"/>
                    <a:gd name="connsiteX371" fmla="*/ 128730 w 520739"/>
                    <a:gd name="connsiteY371" fmla="*/ 88326 h 591290"/>
                    <a:gd name="connsiteX372" fmla="*/ 155153 w 520739"/>
                    <a:gd name="connsiteY372" fmla="*/ 92470 h 591290"/>
                    <a:gd name="connsiteX373" fmla="*/ 154714 w 520739"/>
                    <a:gd name="connsiteY373" fmla="*/ 92030 h 591290"/>
                    <a:gd name="connsiteX374" fmla="*/ 167079 w 520739"/>
                    <a:gd name="connsiteY374" fmla="*/ 94541 h 591290"/>
                    <a:gd name="connsiteX375" fmla="*/ 171660 w 520739"/>
                    <a:gd name="connsiteY375" fmla="*/ 95357 h 591290"/>
                    <a:gd name="connsiteX376" fmla="*/ 172037 w 520739"/>
                    <a:gd name="connsiteY376" fmla="*/ 95734 h 591290"/>
                    <a:gd name="connsiteX377" fmla="*/ 186097 w 520739"/>
                    <a:gd name="connsiteY377" fmla="*/ 98245 h 591290"/>
                    <a:gd name="connsiteX378" fmla="*/ 201348 w 520739"/>
                    <a:gd name="connsiteY378" fmla="*/ 101133 h 591290"/>
                    <a:gd name="connsiteX379" fmla="*/ 220742 w 520739"/>
                    <a:gd name="connsiteY379" fmla="*/ 104397 h 591290"/>
                    <a:gd name="connsiteX380" fmla="*/ 221119 w 520739"/>
                    <a:gd name="connsiteY380" fmla="*/ 104397 h 591290"/>
                    <a:gd name="connsiteX381" fmla="*/ 221119 w 520739"/>
                    <a:gd name="connsiteY381" fmla="*/ 104020 h 591290"/>
                    <a:gd name="connsiteX382" fmla="*/ 221119 w 520739"/>
                    <a:gd name="connsiteY382" fmla="*/ 101133 h 591290"/>
                    <a:gd name="connsiteX383" fmla="*/ 225261 w 520739"/>
                    <a:gd name="connsiteY383" fmla="*/ 84183 h 591290"/>
                    <a:gd name="connsiteX384" fmla="*/ 235178 w 520739"/>
                    <a:gd name="connsiteY384" fmla="*/ 68552 h 591290"/>
                    <a:gd name="connsiteX385" fmla="*/ 266121 w 520739"/>
                    <a:gd name="connsiteY385" fmla="*/ 43378 h 591290"/>
                    <a:gd name="connsiteX386" fmla="*/ 288780 w 520739"/>
                    <a:gd name="connsiteY386" fmla="*/ 25613 h 591290"/>
                    <a:gd name="connsiteX387" fmla="*/ 335413 w 520739"/>
                    <a:gd name="connsiteY387" fmla="*/ 0 h 591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</a:cxnLst>
                  <a:rect l="l" t="t" r="r" b="b"/>
                  <a:pathLst>
                    <a:path w="520739" h="591290">
                      <a:moveTo>
                        <a:pt x="335413" y="0"/>
                      </a:moveTo>
                      <a:lnTo>
                        <a:pt x="349033" y="2511"/>
                      </a:lnTo>
                      <a:lnTo>
                        <a:pt x="413806" y="43755"/>
                      </a:lnTo>
                      <a:lnTo>
                        <a:pt x="416254" y="47459"/>
                      </a:lnTo>
                      <a:lnTo>
                        <a:pt x="417132" y="47459"/>
                      </a:lnTo>
                      <a:lnTo>
                        <a:pt x="418701" y="49719"/>
                      </a:lnTo>
                      <a:cubicBezTo>
                        <a:pt x="418507" y="53516"/>
                        <a:pt x="426610" y="57818"/>
                        <a:pt x="426610" y="57818"/>
                      </a:cubicBezTo>
                      <a:lnTo>
                        <a:pt x="429497" y="63970"/>
                      </a:lnTo>
                      <a:lnTo>
                        <a:pt x="432760" y="80479"/>
                      </a:lnTo>
                      <a:lnTo>
                        <a:pt x="416693" y="99062"/>
                      </a:lnTo>
                      <a:lnTo>
                        <a:pt x="385750" y="115948"/>
                      </a:lnTo>
                      <a:lnTo>
                        <a:pt x="383302" y="118836"/>
                      </a:lnTo>
                      <a:lnTo>
                        <a:pt x="382424" y="119715"/>
                      </a:lnTo>
                      <a:lnTo>
                        <a:pt x="370875" y="141561"/>
                      </a:lnTo>
                      <a:lnTo>
                        <a:pt x="368803" y="142000"/>
                      </a:lnTo>
                      <a:lnTo>
                        <a:pt x="357694" y="143193"/>
                      </a:lnTo>
                      <a:lnTo>
                        <a:pt x="352736" y="143632"/>
                      </a:lnTo>
                      <a:lnTo>
                        <a:pt x="343259" y="151040"/>
                      </a:lnTo>
                      <a:lnTo>
                        <a:pt x="342945" y="151354"/>
                      </a:lnTo>
                      <a:lnTo>
                        <a:pt x="342882" y="152044"/>
                      </a:lnTo>
                      <a:lnTo>
                        <a:pt x="344389" y="151479"/>
                      </a:lnTo>
                      <a:lnTo>
                        <a:pt x="344451" y="151416"/>
                      </a:lnTo>
                      <a:lnTo>
                        <a:pt x="365038" y="168366"/>
                      </a:lnTo>
                      <a:lnTo>
                        <a:pt x="378658" y="179478"/>
                      </a:lnTo>
                      <a:lnTo>
                        <a:pt x="382801" y="183621"/>
                      </a:lnTo>
                      <a:lnTo>
                        <a:pt x="387759" y="186508"/>
                      </a:lnTo>
                      <a:lnTo>
                        <a:pt x="394726" y="191907"/>
                      </a:lnTo>
                      <a:lnTo>
                        <a:pt x="403827" y="198059"/>
                      </a:lnTo>
                      <a:lnTo>
                        <a:pt x="417885" y="207539"/>
                      </a:lnTo>
                      <a:lnTo>
                        <a:pt x="419078" y="207978"/>
                      </a:lnTo>
                      <a:lnTo>
                        <a:pt x="419517" y="208355"/>
                      </a:lnTo>
                      <a:lnTo>
                        <a:pt x="420334" y="208794"/>
                      </a:lnTo>
                      <a:lnTo>
                        <a:pt x="428179" y="212875"/>
                      </a:lnTo>
                      <a:lnTo>
                        <a:pt x="429371" y="214130"/>
                      </a:lnTo>
                      <a:lnTo>
                        <a:pt x="442615" y="221161"/>
                      </a:lnTo>
                      <a:lnTo>
                        <a:pt x="450021" y="223609"/>
                      </a:lnTo>
                      <a:lnTo>
                        <a:pt x="471863" y="233528"/>
                      </a:lnTo>
                      <a:lnTo>
                        <a:pt x="486738" y="239743"/>
                      </a:lnTo>
                      <a:lnTo>
                        <a:pt x="498726" y="244639"/>
                      </a:lnTo>
                      <a:lnTo>
                        <a:pt x="506132" y="248406"/>
                      </a:lnTo>
                      <a:lnTo>
                        <a:pt x="512346" y="252925"/>
                      </a:lnTo>
                      <a:lnTo>
                        <a:pt x="512722" y="253742"/>
                      </a:lnTo>
                      <a:lnTo>
                        <a:pt x="518937" y="260773"/>
                      </a:lnTo>
                      <a:lnTo>
                        <a:pt x="519755" y="261768"/>
                      </a:lnTo>
                      <a:lnTo>
                        <a:pt x="520739" y="278354"/>
                      </a:lnTo>
                      <a:lnTo>
                        <a:pt x="516049" y="281803"/>
                      </a:lnTo>
                      <a:lnTo>
                        <a:pt x="503622" y="289210"/>
                      </a:lnTo>
                      <a:lnTo>
                        <a:pt x="498664" y="292538"/>
                      </a:lnTo>
                      <a:lnTo>
                        <a:pt x="493768" y="296242"/>
                      </a:lnTo>
                      <a:lnTo>
                        <a:pt x="478892" y="305281"/>
                      </a:lnTo>
                      <a:lnTo>
                        <a:pt x="452468" y="320599"/>
                      </a:lnTo>
                      <a:lnTo>
                        <a:pt x="433514" y="335037"/>
                      </a:lnTo>
                      <a:lnTo>
                        <a:pt x="444623" y="347404"/>
                      </a:lnTo>
                      <a:lnTo>
                        <a:pt x="444623" y="349036"/>
                      </a:lnTo>
                      <a:lnTo>
                        <a:pt x="443807" y="350292"/>
                      </a:lnTo>
                      <a:lnTo>
                        <a:pt x="434769" y="359771"/>
                      </a:lnTo>
                      <a:lnTo>
                        <a:pt x="435585" y="361027"/>
                      </a:lnTo>
                      <a:lnTo>
                        <a:pt x="425669" y="372138"/>
                      </a:lnTo>
                      <a:lnTo>
                        <a:pt x="424036" y="373771"/>
                      </a:lnTo>
                      <a:lnTo>
                        <a:pt x="423220" y="372138"/>
                      </a:lnTo>
                      <a:lnTo>
                        <a:pt x="424036" y="370506"/>
                      </a:lnTo>
                      <a:lnTo>
                        <a:pt x="424413" y="368874"/>
                      </a:lnTo>
                      <a:lnTo>
                        <a:pt x="424036" y="368434"/>
                      </a:lnTo>
                      <a:lnTo>
                        <a:pt x="423220" y="369690"/>
                      </a:lnTo>
                      <a:lnTo>
                        <a:pt x="418262" y="374649"/>
                      </a:lnTo>
                      <a:lnTo>
                        <a:pt x="416568" y="376281"/>
                      </a:lnTo>
                      <a:lnTo>
                        <a:pt x="410417" y="383312"/>
                      </a:lnTo>
                      <a:lnTo>
                        <a:pt x="401316" y="393607"/>
                      </a:lnTo>
                      <a:lnTo>
                        <a:pt x="390583" y="405598"/>
                      </a:lnTo>
                      <a:lnTo>
                        <a:pt x="373260" y="424996"/>
                      </a:lnTo>
                      <a:lnTo>
                        <a:pt x="375331" y="428260"/>
                      </a:lnTo>
                      <a:lnTo>
                        <a:pt x="373260" y="430331"/>
                      </a:lnTo>
                      <a:lnTo>
                        <a:pt x="374892" y="432843"/>
                      </a:lnTo>
                      <a:lnTo>
                        <a:pt x="373699" y="448097"/>
                      </a:lnTo>
                      <a:lnTo>
                        <a:pt x="375331" y="480302"/>
                      </a:lnTo>
                      <a:lnTo>
                        <a:pt x="375331" y="482750"/>
                      </a:lnTo>
                      <a:lnTo>
                        <a:pt x="374955" y="488525"/>
                      </a:lnTo>
                      <a:lnTo>
                        <a:pt x="365038" y="497188"/>
                      </a:lnTo>
                      <a:lnTo>
                        <a:pt x="359703" y="501708"/>
                      </a:lnTo>
                      <a:lnTo>
                        <a:pt x="356376" y="508739"/>
                      </a:lnTo>
                      <a:lnTo>
                        <a:pt x="343196" y="533536"/>
                      </a:lnTo>
                      <a:lnTo>
                        <a:pt x="344012" y="534352"/>
                      </a:lnTo>
                      <a:lnTo>
                        <a:pt x="341501" y="541760"/>
                      </a:lnTo>
                      <a:lnTo>
                        <a:pt x="338615" y="543392"/>
                      </a:lnTo>
                      <a:lnTo>
                        <a:pt x="335350" y="542199"/>
                      </a:lnTo>
                      <a:lnTo>
                        <a:pt x="332463" y="547096"/>
                      </a:lnTo>
                      <a:lnTo>
                        <a:pt x="329952" y="551238"/>
                      </a:lnTo>
                      <a:lnTo>
                        <a:pt x="324617" y="550862"/>
                      </a:lnTo>
                      <a:lnTo>
                        <a:pt x="320098" y="551238"/>
                      </a:lnTo>
                      <a:lnTo>
                        <a:pt x="318843" y="550422"/>
                      </a:lnTo>
                      <a:lnTo>
                        <a:pt x="312630" y="548351"/>
                      </a:lnTo>
                      <a:lnTo>
                        <a:pt x="308550" y="547974"/>
                      </a:lnTo>
                      <a:lnTo>
                        <a:pt x="308550" y="550046"/>
                      </a:lnTo>
                      <a:lnTo>
                        <a:pt x="308110" y="565301"/>
                      </a:lnTo>
                      <a:lnTo>
                        <a:pt x="269322" y="559086"/>
                      </a:lnTo>
                      <a:lnTo>
                        <a:pt x="256581" y="555005"/>
                      </a:lnTo>
                      <a:lnTo>
                        <a:pt x="273465" y="538495"/>
                      </a:lnTo>
                      <a:lnTo>
                        <a:pt x="264363" y="535608"/>
                      </a:lnTo>
                      <a:lnTo>
                        <a:pt x="266435" y="533536"/>
                      </a:lnTo>
                      <a:lnTo>
                        <a:pt x="256142" y="525249"/>
                      </a:lnTo>
                      <a:lnTo>
                        <a:pt x="242522" y="526945"/>
                      </a:lnTo>
                      <a:lnTo>
                        <a:pt x="206244" y="515394"/>
                      </a:lnTo>
                      <a:lnTo>
                        <a:pt x="203733" y="521170"/>
                      </a:lnTo>
                      <a:lnTo>
                        <a:pt x="203357" y="523618"/>
                      </a:lnTo>
                      <a:lnTo>
                        <a:pt x="203733" y="544647"/>
                      </a:lnTo>
                      <a:lnTo>
                        <a:pt x="204173" y="561157"/>
                      </a:lnTo>
                      <a:lnTo>
                        <a:pt x="204549" y="563669"/>
                      </a:lnTo>
                      <a:lnTo>
                        <a:pt x="206181" y="563669"/>
                      </a:lnTo>
                      <a:lnTo>
                        <a:pt x="206998" y="569444"/>
                      </a:lnTo>
                      <a:lnTo>
                        <a:pt x="205365" y="570260"/>
                      </a:lnTo>
                      <a:lnTo>
                        <a:pt x="205365" y="574403"/>
                      </a:lnTo>
                      <a:lnTo>
                        <a:pt x="191369" y="576475"/>
                      </a:lnTo>
                      <a:lnTo>
                        <a:pt x="183523" y="582627"/>
                      </a:lnTo>
                      <a:lnTo>
                        <a:pt x="175678" y="584259"/>
                      </a:lnTo>
                      <a:lnTo>
                        <a:pt x="174423" y="584259"/>
                      </a:lnTo>
                      <a:lnTo>
                        <a:pt x="164506" y="585515"/>
                      </a:lnTo>
                      <a:lnTo>
                        <a:pt x="162874" y="585891"/>
                      </a:lnTo>
                      <a:lnTo>
                        <a:pt x="149254" y="587147"/>
                      </a:lnTo>
                      <a:lnTo>
                        <a:pt x="136890" y="588402"/>
                      </a:lnTo>
                      <a:lnTo>
                        <a:pt x="127412" y="589219"/>
                      </a:lnTo>
                      <a:lnTo>
                        <a:pt x="108395" y="591290"/>
                      </a:lnTo>
                      <a:lnTo>
                        <a:pt x="96469" y="559086"/>
                      </a:lnTo>
                      <a:lnTo>
                        <a:pt x="93958" y="551741"/>
                      </a:lnTo>
                      <a:lnTo>
                        <a:pt x="91574" y="552557"/>
                      </a:lnTo>
                      <a:lnTo>
                        <a:pt x="66028" y="557893"/>
                      </a:lnTo>
                      <a:lnTo>
                        <a:pt x="35902" y="556637"/>
                      </a:lnTo>
                      <a:lnTo>
                        <a:pt x="28056" y="552118"/>
                      </a:lnTo>
                      <a:lnTo>
                        <a:pt x="14436" y="543015"/>
                      </a:lnTo>
                      <a:lnTo>
                        <a:pt x="1632" y="534352"/>
                      </a:lnTo>
                      <a:lnTo>
                        <a:pt x="10356" y="529016"/>
                      </a:lnTo>
                      <a:lnTo>
                        <a:pt x="14436" y="516210"/>
                      </a:lnTo>
                      <a:lnTo>
                        <a:pt x="23536" y="464231"/>
                      </a:lnTo>
                      <a:lnTo>
                        <a:pt x="28056" y="465486"/>
                      </a:lnTo>
                      <a:lnTo>
                        <a:pt x="44186" y="470007"/>
                      </a:lnTo>
                      <a:lnTo>
                        <a:pt x="61070" y="475782"/>
                      </a:lnTo>
                      <a:lnTo>
                        <a:pt x="95716" y="456007"/>
                      </a:lnTo>
                      <a:lnTo>
                        <a:pt x="120508" y="441568"/>
                      </a:lnTo>
                      <a:lnTo>
                        <a:pt x="124588" y="444833"/>
                      </a:lnTo>
                      <a:lnTo>
                        <a:pt x="125404" y="443577"/>
                      </a:lnTo>
                      <a:lnTo>
                        <a:pt x="125843" y="443577"/>
                      </a:lnTo>
                      <a:lnTo>
                        <a:pt x="127474" y="440690"/>
                      </a:lnTo>
                      <a:lnTo>
                        <a:pt x="127913" y="439874"/>
                      </a:lnTo>
                      <a:lnTo>
                        <a:pt x="129546" y="437802"/>
                      </a:lnTo>
                      <a:lnTo>
                        <a:pt x="130362" y="436609"/>
                      </a:lnTo>
                      <a:lnTo>
                        <a:pt x="132056" y="434538"/>
                      </a:lnTo>
                      <a:lnTo>
                        <a:pt x="132872" y="433282"/>
                      </a:lnTo>
                      <a:lnTo>
                        <a:pt x="132872" y="432906"/>
                      </a:lnTo>
                      <a:lnTo>
                        <a:pt x="128290" y="430394"/>
                      </a:lnTo>
                      <a:lnTo>
                        <a:pt x="128730" y="430018"/>
                      </a:lnTo>
                      <a:lnTo>
                        <a:pt x="130362" y="426252"/>
                      </a:lnTo>
                      <a:lnTo>
                        <a:pt x="130801" y="425875"/>
                      </a:lnTo>
                      <a:lnTo>
                        <a:pt x="132056" y="423803"/>
                      </a:lnTo>
                      <a:lnTo>
                        <a:pt x="132872" y="422171"/>
                      </a:lnTo>
                      <a:lnTo>
                        <a:pt x="132872" y="421731"/>
                      </a:lnTo>
                      <a:lnTo>
                        <a:pt x="134505" y="419283"/>
                      </a:lnTo>
                      <a:lnTo>
                        <a:pt x="135760" y="416772"/>
                      </a:lnTo>
                      <a:lnTo>
                        <a:pt x="142350" y="409741"/>
                      </a:lnTo>
                      <a:lnTo>
                        <a:pt x="154275" y="406476"/>
                      </a:lnTo>
                      <a:lnTo>
                        <a:pt x="160049" y="402773"/>
                      </a:lnTo>
                      <a:lnTo>
                        <a:pt x="169966" y="380048"/>
                      </a:lnTo>
                      <a:lnTo>
                        <a:pt x="166263" y="377599"/>
                      </a:lnTo>
                      <a:lnTo>
                        <a:pt x="140279" y="359833"/>
                      </a:lnTo>
                      <a:lnTo>
                        <a:pt x="119629" y="345835"/>
                      </a:lnTo>
                      <a:lnTo>
                        <a:pt x="82535" y="326437"/>
                      </a:lnTo>
                      <a:lnTo>
                        <a:pt x="81280" y="325998"/>
                      </a:lnTo>
                      <a:lnTo>
                        <a:pt x="61509" y="314070"/>
                      </a:lnTo>
                      <a:lnTo>
                        <a:pt x="52409" y="308671"/>
                      </a:lnTo>
                      <a:lnTo>
                        <a:pt x="49521" y="306599"/>
                      </a:lnTo>
                      <a:lnTo>
                        <a:pt x="46195" y="304967"/>
                      </a:lnTo>
                      <a:lnTo>
                        <a:pt x="41236" y="301641"/>
                      </a:lnTo>
                      <a:lnTo>
                        <a:pt x="40420" y="301264"/>
                      </a:lnTo>
                      <a:lnTo>
                        <a:pt x="40860" y="310743"/>
                      </a:lnTo>
                      <a:lnTo>
                        <a:pt x="40860" y="311998"/>
                      </a:lnTo>
                      <a:lnTo>
                        <a:pt x="41236" y="318967"/>
                      </a:lnTo>
                      <a:lnTo>
                        <a:pt x="42115" y="337172"/>
                      </a:lnTo>
                      <a:lnTo>
                        <a:pt x="42492" y="345395"/>
                      </a:lnTo>
                      <a:lnTo>
                        <a:pt x="42492" y="346651"/>
                      </a:lnTo>
                      <a:lnTo>
                        <a:pt x="42492" y="356130"/>
                      </a:lnTo>
                      <a:lnTo>
                        <a:pt x="42492" y="356946"/>
                      </a:lnTo>
                      <a:lnTo>
                        <a:pt x="44123" y="393294"/>
                      </a:lnTo>
                      <a:lnTo>
                        <a:pt x="44123" y="396558"/>
                      </a:lnTo>
                      <a:lnTo>
                        <a:pt x="44123" y="401077"/>
                      </a:lnTo>
                      <a:lnTo>
                        <a:pt x="40420" y="398630"/>
                      </a:lnTo>
                      <a:lnTo>
                        <a:pt x="30943" y="393294"/>
                      </a:lnTo>
                      <a:lnTo>
                        <a:pt x="28872" y="333845"/>
                      </a:lnTo>
                      <a:lnTo>
                        <a:pt x="21027" y="329324"/>
                      </a:lnTo>
                      <a:lnTo>
                        <a:pt x="21905" y="327630"/>
                      </a:lnTo>
                      <a:lnTo>
                        <a:pt x="23536" y="323549"/>
                      </a:lnTo>
                      <a:lnTo>
                        <a:pt x="24793" y="321038"/>
                      </a:lnTo>
                      <a:lnTo>
                        <a:pt x="25985" y="317773"/>
                      </a:lnTo>
                      <a:lnTo>
                        <a:pt x="27240" y="315263"/>
                      </a:lnTo>
                      <a:lnTo>
                        <a:pt x="28056" y="312815"/>
                      </a:lnTo>
                      <a:lnTo>
                        <a:pt x="31382" y="305344"/>
                      </a:lnTo>
                      <a:lnTo>
                        <a:pt x="32575" y="301641"/>
                      </a:lnTo>
                      <a:lnTo>
                        <a:pt x="33453" y="299568"/>
                      </a:lnTo>
                      <a:lnTo>
                        <a:pt x="34269" y="298376"/>
                      </a:lnTo>
                      <a:lnTo>
                        <a:pt x="36718" y="291345"/>
                      </a:lnTo>
                      <a:lnTo>
                        <a:pt x="40860" y="280234"/>
                      </a:lnTo>
                      <a:lnTo>
                        <a:pt x="49521" y="276467"/>
                      </a:lnTo>
                      <a:lnTo>
                        <a:pt x="54480" y="275650"/>
                      </a:lnTo>
                      <a:lnTo>
                        <a:pt x="53664" y="273579"/>
                      </a:lnTo>
                      <a:lnTo>
                        <a:pt x="61446" y="272763"/>
                      </a:lnTo>
                      <a:lnTo>
                        <a:pt x="61070" y="270691"/>
                      </a:lnTo>
                      <a:lnTo>
                        <a:pt x="56927" y="265733"/>
                      </a:lnTo>
                      <a:lnTo>
                        <a:pt x="53225" y="254621"/>
                      </a:lnTo>
                      <a:lnTo>
                        <a:pt x="51153" y="250917"/>
                      </a:lnTo>
                      <a:lnTo>
                        <a:pt x="47890" y="245957"/>
                      </a:lnTo>
                      <a:lnTo>
                        <a:pt x="44563" y="243509"/>
                      </a:lnTo>
                      <a:lnTo>
                        <a:pt x="43308" y="242631"/>
                      </a:lnTo>
                      <a:lnTo>
                        <a:pt x="40860" y="237671"/>
                      </a:lnTo>
                      <a:lnTo>
                        <a:pt x="40044" y="235663"/>
                      </a:lnTo>
                      <a:lnTo>
                        <a:pt x="39604" y="234783"/>
                      </a:lnTo>
                      <a:lnTo>
                        <a:pt x="37157" y="232775"/>
                      </a:lnTo>
                      <a:lnTo>
                        <a:pt x="28056" y="228631"/>
                      </a:lnTo>
                      <a:lnTo>
                        <a:pt x="26801" y="229008"/>
                      </a:lnTo>
                      <a:lnTo>
                        <a:pt x="25985" y="228191"/>
                      </a:lnTo>
                      <a:lnTo>
                        <a:pt x="25169" y="227376"/>
                      </a:lnTo>
                      <a:lnTo>
                        <a:pt x="22281" y="224489"/>
                      </a:lnTo>
                      <a:lnTo>
                        <a:pt x="18578" y="219152"/>
                      </a:lnTo>
                      <a:lnTo>
                        <a:pt x="17762" y="217080"/>
                      </a:lnTo>
                      <a:lnTo>
                        <a:pt x="16947" y="216264"/>
                      </a:lnTo>
                      <a:lnTo>
                        <a:pt x="19834" y="213753"/>
                      </a:lnTo>
                      <a:lnTo>
                        <a:pt x="20650" y="212938"/>
                      </a:lnTo>
                      <a:lnTo>
                        <a:pt x="21027" y="212561"/>
                      </a:lnTo>
                      <a:lnTo>
                        <a:pt x="29688" y="208418"/>
                      </a:lnTo>
                      <a:lnTo>
                        <a:pt x="38788" y="207978"/>
                      </a:lnTo>
                      <a:lnTo>
                        <a:pt x="41236" y="208794"/>
                      </a:lnTo>
                      <a:lnTo>
                        <a:pt x="51592" y="208418"/>
                      </a:lnTo>
                      <a:lnTo>
                        <a:pt x="53664" y="208418"/>
                      </a:lnTo>
                      <a:lnTo>
                        <a:pt x="54856" y="208418"/>
                      </a:lnTo>
                      <a:lnTo>
                        <a:pt x="60630" y="207978"/>
                      </a:lnTo>
                      <a:lnTo>
                        <a:pt x="62325" y="207601"/>
                      </a:lnTo>
                      <a:lnTo>
                        <a:pt x="67283" y="207601"/>
                      </a:lnTo>
                      <a:lnTo>
                        <a:pt x="67660" y="206785"/>
                      </a:lnTo>
                      <a:lnTo>
                        <a:pt x="70548" y="205907"/>
                      </a:lnTo>
                      <a:lnTo>
                        <a:pt x="70548" y="204713"/>
                      </a:lnTo>
                      <a:lnTo>
                        <a:pt x="68099" y="203897"/>
                      </a:lnTo>
                      <a:lnTo>
                        <a:pt x="65213" y="202203"/>
                      </a:lnTo>
                      <a:lnTo>
                        <a:pt x="64773" y="201826"/>
                      </a:lnTo>
                      <a:lnTo>
                        <a:pt x="63518" y="201010"/>
                      </a:lnTo>
                      <a:lnTo>
                        <a:pt x="61886" y="200132"/>
                      </a:lnTo>
                      <a:lnTo>
                        <a:pt x="58622" y="197243"/>
                      </a:lnTo>
                      <a:lnTo>
                        <a:pt x="57743" y="196866"/>
                      </a:lnTo>
                      <a:lnTo>
                        <a:pt x="56927" y="196427"/>
                      </a:lnTo>
                      <a:lnTo>
                        <a:pt x="55295" y="194795"/>
                      </a:lnTo>
                      <a:lnTo>
                        <a:pt x="52785" y="192346"/>
                      </a:lnTo>
                      <a:lnTo>
                        <a:pt x="75945" y="176214"/>
                      </a:lnTo>
                      <a:lnTo>
                        <a:pt x="76761" y="172070"/>
                      </a:lnTo>
                      <a:lnTo>
                        <a:pt x="84607" y="172509"/>
                      </a:lnTo>
                      <a:lnTo>
                        <a:pt x="98227" y="163847"/>
                      </a:lnTo>
                      <a:lnTo>
                        <a:pt x="110968" y="155999"/>
                      </a:lnTo>
                      <a:lnTo>
                        <a:pt x="111407" y="154367"/>
                      </a:lnTo>
                      <a:lnTo>
                        <a:pt x="126219" y="143193"/>
                      </a:lnTo>
                      <a:lnTo>
                        <a:pt x="126659" y="142816"/>
                      </a:lnTo>
                      <a:lnTo>
                        <a:pt x="128290" y="145264"/>
                      </a:lnTo>
                      <a:lnTo>
                        <a:pt x="129107" y="143193"/>
                      </a:lnTo>
                      <a:lnTo>
                        <a:pt x="132433" y="144448"/>
                      </a:lnTo>
                      <a:lnTo>
                        <a:pt x="136136" y="146080"/>
                      </a:lnTo>
                      <a:lnTo>
                        <a:pt x="137831" y="146521"/>
                      </a:lnTo>
                      <a:lnTo>
                        <a:pt x="139839" y="148968"/>
                      </a:lnTo>
                      <a:lnTo>
                        <a:pt x="137391" y="152735"/>
                      </a:lnTo>
                      <a:lnTo>
                        <a:pt x="137831" y="153928"/>
                      </a:lnTo>
                      <a:lnTo>
                        <a:pt x="139839" y="153551"/>
                      </a:lnTo>
                      <a:lnTo>
                        <a:pt x="142350" y="151855"/>
                      </a:lnTo>
                      <a:lnTo>
                        <a:pt x="141911" y="149407"/>
                      </a:lnTo>
                      <a:lnTo>
                        <a:pt x="140718" y="146080"/>
                      </a:lnTo>
                      <a:lnTo>
                        <a:pt x="139023" y="144448"/>
                      </a:lnTo>
                      <a:lnTo>
                        <a:pt x="134505" y="141561"/>
                      </a:lnTo>
                      <a:lnTo>
                        <a:pt x="129546" y="141122"/>
                      </a:lnTo>
                      <a:lnTo>
                        <a:pt x="124588" y="138673"/>
                      </a:lnTo>
                      <a:lnTo>
                        <a:pt x="122516" y="137417"/>
                      </a:lnTo>
                      <a:lnTo>
                        <a:pt x="118437" y="134969"/>
                      </a:lnTo>
                      <a:lnTo>
                        <a:pt x="115110" y="132458"/>
                      </a:lnTo>
                      <a:lnTo>
                        <a:pt x="113855" y="131642"/>
                      </a:lnTo>
                      <a:lnTo>
                        <a:pt x="112223" y="131642"/>
                      </a:lnTo>
                      <a:lnTo>
                        <a:pt x="108896" y="130826"/>
                      </a:lnTo>
                      <a:lnTo>
                        <a:pt x="105633" y="132458"/>
                      </a:lnTo>
                      <a:lnTo>
                        <a:pt x="102307" y="133713"/>
                      </a:lnTo>
                      <a:lnTo>
                        <a:pt x="100235" y="135346"/>
                      </a:lnTo>
                      <a:lnTo>
                        <a:pt x="99042" y="136225"/>
                      </a:lnTo>
                      <a:lnTo>
                        <a:pt x="94461" y="139112"/>
                      </a:lnTo>
                      <a:lnTo>
                        <a:pt x="94461" y="142000"/>
                      </a:lnTo>
                      <a:lnTo>
                        <a:pt x="94461" y="142377"/>
                      </a:lnTo>
                      <a:lnTo>
                        <a:pt x="94461" y="142816"/>
                      </a:lnTo>
                      <a:lnTo>
                        <a:pt x="96156" y="146080"/>
                      </a:lnTo>
                      <a:lnTo>
                        <a:pt x="96532" y="147336"/>
                      </a:lnTo>
                      <a:lnTo>
                        <a:pt x="96532" y="148592"/>
                      </a:lnTo>
                      <a:lnTo>
                        <a:pt x="94084" y="149407"/>
                      </a:lnTo>
                      <a:lnTo>
                        <a:pt x="90758" y="150663"/>
                      </a:lnTo>
                      <a:lnTo>
                        <a:pt x="88309" y="151479"/>
                      </a:lnTo>
                      <a:lnTo>
                        <a:pt x="84607" y="154744"/>
                      </a:lnTo>
                      <a:lnTo>
                        <a:pt x="82535" y="156438"/>
                      </a:lnTo>
                      <a:lnTo>
                        <a:pt x="82096" y="156438"/>
                      </a:lnTo>
                      <a:lnTo>
                        <a:pt x="80025" y="157631"/>
                      </a:lnTo>
                      <a:lnTo>
                        <a:pt x="78393" y="158887"/>
                      </a:lnTo>
                      <a:lnTo>
                        <a:pt x="76322" y="159703"/>
                      </a:lnTo>
                      <a:lnTo>
                        <a:pt x="74251" y="160959"/>
                      </a:lnTo>
                      <a:lnTo>
                        <a:pt x="73874" y="161335"/>
                      </a:lnTo>
                      <a:lnTo>
                        <a:pt x="72618" y="156815"/>
                      </a:lnTo>
                      <a:lnTo>
                        <a:pt x="72179" y="155560"/>
                      </a:lnTo>
                      <a:lnTo>
                        <a:pt x="72179" y="154744"/>
                      </a:lnTo>
                      <a:lnTo>
                        <a:pt x="69732" y="152673"/>
                      </a:lnTo>
                      <a:lnTo>
                        <a:pt x="67660" y="152673"/>
                      </a:lnTo>
                      <a:lnTo>
                        <a:pt x="66028" y="153112"/>
                      </a:lnTo>
                      <a:lnTo>
                        <a:pt x="65213" y="153928"/>
                      </a:lnTo>
                      <a:lnTo>
                        <a:pt x="62701" y="155183"/>
                      </a:lnTo>
                      <a:lnTo>
                        <a:pt x="61509" y="156438"/>
                      </a:lnTo>
                      <a:lnTo>
                        <a:pt x="60630" y="155999"/>
                      </a:lnTo>
                      <a:lnTo>
                        <a:pt x="62701" y="151040"/>
                      </a:lnTo>
                      <a:lnTo>
                        <a:pt x="63518" y="148968"/>
                      </a:lnTo>
                      <a:lnTo>
                        <a:pt x="63141" y="148968"/>
                      </a:lnTo>
                      <a:lnTo>
                        <a:pt x="61886" y="145704"/>
                      </a:lnTo>
                      <a:lnTo>
                        <a:pt x="61509" y="144887"/>
                      </a:lnTo>
                      <a:lnTo>
                        <a:pt x="58999" y="147336"/>
                      </a:lnTo>
                      <a:lnTo>
                        <a:pt x="50776" y="152673"/>
                      </a:lnTo>
                      <a:lnTo>
                        <a:pt x="48706" y="153928"/>
                      </a:lnTo>
                      <a:lnTo>
                        <a:pt x="47890" y="156815"/>
                      </a:lnTo>
                      <a:lnTo>
                        <a:pt x="48266" y="158448"/>
                      </a:lnTo>
                      <a:lnTo>
                        <a:pt x="39228" y="163030"/>
                      </a:lnTo>
                      <a:lnTo>
                        <a:pt x="35461" y="153112"/>
                      </a:lnTo>
                      <a:lnTo>
                        <a:pt x="34646" y="150663"/>
                      </a:lnTo>
                      <a:lnTo>
                        <a:pt x="32575" y="145264"/>
                      </a:lnTo>
                      <a:lnTo>
                        <a:pt x="28495" y="146080"/>
                      </a:lnTo>
                      <a:lnTo>
                        <a:pt x="30567" y="151855"/>
                      </a:lnTo>
                      <a:lnTo>
                        <a:pt x="30127" y="152296"/>
                      </a:lnTo>
                      <a:lnTo>
                        <a:pt x="26424" y="153551"/>
                      </a:lnTo>
                      <a:lnTo>
                        <a:pt x="22720" y="154744"/>
                      </a:lnTo>
                      <a:lnTo>
                        <a:pt x="21466" y="155183"/>
                      </a:lnTo>
                      <a:lnTo>
                        <a:pt x="17762" y="156438"/>
                      </a:lnTo>
                      <a:lnTo>
                        <a:pt x="14060" y="158071"/>
                      </a:lnTo>
                      <a:lnTo>
                        <a:pt x="11988" y="160142"/>
                      </a:lnTo>
                      <a:lnTo>
                        <a:pt x="11172" y="152673"/>
                      </a:lnTo>
                      <a:lnTo>
                        <a:pt x="9917" y="140745"/>
                      </a:lnTo>
                      <a:lnTo>
                        <a:pt x="2511" y="142816"/>
                      </a:lnTo>
                      <a:lnTo>
                        <a:pt x="440" y="143193"/>
                      </a:lnTo>
                      <a:lnTo>
                        <a:pt x="0" y="139049"/>
                      </a:lnTo>
                      <a:lnTo>
                        <a:pt x="6214" y="137417"/>
                      </a:lnTo>
                      <a:lnTo>
                        <a:pt x="7469" y="136602"/>
                      </a:lnTo>
                      <a:lnTo>
                        <a:pt x="9101" y="136162"/>
                      </a:lnTo>
                      <a:lnTo>
                        <a:pt x="11988" y="135346"/>
                      </a:lnTo>
                      <a:lnTo>
                        <a:pt x="14875" y="134530"/>
                      </a:lnTo>
                      <a:lnTo>
                        <a:pt x="16507" y="133713"/>
                      </a:lnTo>
                      <a:lnTo>
                        <a:pt x="18139" y="133274"/>
                      </a:lnTo>
                      <a:lnTo>
                        <a:pt x="19395" y="132897"/>
                      </a:lnTo>
                      <a:lnTo>
                        <a:pt x="20650" y="132897"/>
                      </a:lnTo>
                      <a:lnTo>
                        <a:pt x="21027" y="132458"/>
                      </a:lnTo>
                      <a:lnTo>
                        <a:pt x="21466" y="132458"/>
                      </a:lnTo>
                      <a:lnTo>
                        <a:pt x="22720" y="132081"/>
                      </a:lnTo>
                      <a:lnTo>
                        <a:pt x="24352" y="132081"/>
                      </a:lnTo>
                      <a:lnTo>
                        <a:pt x="27679" y="131265"/>
                      </a:lnTo>
                      <a:lnTo>
                        <a:pt x="30127" y="130826"/>
                      </a:lnTo>
                      <a:lnTo>
                        <a:pt x="33014" y="130387"/>
                      </a:lnTo>
                      <a:lnTo>
                        <a:pt x="37534" y="129571"/>
                      </a:lnTo>
                      <a:lnTo>
                        <a:pt x="52848" y="125867"/>
                      </a:lnTo>
                      <a:lnTo>
                        <a:pt x="56551" y="109795"/>
                      </a:lnTo>
                      <a:lnTo>
                        <a:pt x="56551" y="109356"/>
                      </a:lnTo>
                      <a:lnTo>
                        <a:pt x="58622" y="109356"/>
                      </a:lnTo>
                      <a:lnTo>
                        <a:pt x="58999" y="108980"/>
                      </a:lnTo>
                      <a:lnTo>
                        <a:pt x="69732" y="107724"/>
                      </a:lnTo>
                      <a:lnTo>
                        <a:pt x="70987" y="106908"/>
                      </a:lnTo>
                      <a:lnTo>
                        <a:pt x="84983" y="98245"/>
                      </a:lnTo>
                      <a:lnTo>
                        <a:pt x="85423" y="98245"/>
                      </a:lnTo>
                      <a:lnTo>
                        <a:pt x="94900" y="92030"/>
                      </a:lnTo>
                      <a:lnTo>
                        <a:pt x="95339" y="91653"/>
                      </a:lnTo>
                      <a:lnTo>
                        <a:pt x="96532" y="91214"/>
                      </a:lnTo>
                      <a:lnTo>
                        <a:pt x="101491" y="92470"/>
                      </a:lnTo>
                      <a:lnTo>
                        <a:pt x="104377" y="93286"/>
                      </a:lnTo>
                      <a:lnTo>
                        <a:pt x="105633" y="90398"/>
                      </a:lnTo>
                      <a:lnTo>
                        <a:pt x="110591" y="89582"/>
                      </a:lnTo>
                      <a:lnTo>
                        <a:pt x="110968" y="89143"/>
                      </a:lnTo>
                      <a:lnTo>
                        <a:pt x="115926" y="87511"/>
                      </a:lnTo>
                      <a:lnTo>
                        <a:pt x="128730" y="88326"/>
                      </a:lnTo>
                      <a:lnTo>
                        <a:pt x="155153" y="92470"/>
                      </a:lnTo>
                      <a:lnTo>
                        <a:pt x="154714" y="92030"/>
                      </a:lnTo>
                      <a:lnTo>
                        <a:pt x="167079" y="94541"/>
                      </a:lnTo>
                      <a:lnTo>
                        <a:pt x="171660" y="95357"/>
                      </a:lnTo>
                      <a:lnTo>
                        <a:pt x="172037" y="95734"/>
                      </a:lnTo>
                      <a:lnTo>
                        <a:pt x="186097" y="98245"/>
                      </a:lnTo>
                      <a:lnTo>
                        <a:pt x="201348" y="101133"/>
                      </a:lnTo>
                      <a:lnTo>
                        <a:pt x="220742" y="104397"/>
                      </a:lnTo>
                      <a:lnTo>
                        <a:pt x="221119" y="104397"/>
                      </a:lnTo>
                      <a:cubicBezTo>
                        <a:pt x="208738" y="102257"/>
                        <a:pt x="215869" y="103203"/>
                        <a:pt x="221119" y="104020"/>
                      </a:cubicBezTo>
                      <a:lnTo>
                        <a:pt x="221119" y="101133"/>
                      </a:lnTo>
                      <a:lnTo>
                        <a:pt x="225261" y="84183"/>
                      </a:lnTo>
                      <a:lnTo>
                        <a:pt x="235178" y="68552"/>
                      </a:lnTo>
                      <a:lnTo>
                        <a:pt x="266121" y="43378"/>
                      </a:lnTo>
                      <a:lnTo>
                        <a:pt x="288780" y="25613"/>
                      </a:lnTo>
                      <a:lnTo>
                        <a:pt x="335413" y="0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7" name="Группа 136">
              <a:extLst>
                <a:ext uri="{FF2B5EF4-FFF2-40B4-BE49-F238E27FC236}">
                  <a16:creationId xmlns:a16="http://schemas.microsoft.com/office/drawing/2014/main" id="{D669BC55-4752-40C1-832E-C831E4EE4276}"/>
                </a:ext>
              </a:extLst>
            </p:cNvPr>
            <p:cNvGrpSpPr/>
            <p:nvPr/>
          </p:nvGrpSpPr>
          <p:grpSpPr>
            <a:xfrm>
              <a:off x="672398" y="1264798"/>
              <a:ext cx="635419" cy="693652"/>
              <a:chOff x="2565922" y="3771915"/>
              <a:chExt cx="2075243" cy="2265421"/>
            </a:xfrm>
            <a:solidFill>
              <a:schemeClr val="bg1"/>
            </a:solidFill>
          </p:grpSpPr>
          <p:sp>
            <p:nvSpPr>
              <p:cNvPr id="152" name="Полилиния: фигура 188">
                <a:extLst>
                  <a:ext uri="{FF2B5EF4-FFF2-40B4-BE49-F238E27FC236}">
                    <a16:creationId xmlns:a16="http://schemas.microsoft.com/office/drawing/2014/main" id="{14C5E4EF-2CF8-4E5C-A860-74FBB14274E2}"/>
                  </a:ext>
                </a:extLst>
              </p:cNvPr>
              <p:cNvSpPr/>
              <p:nvPr/>
            </p:nvSpPr>
            <p:spPr>
              <a:xfrm>
                <a:off x="2948539" y="3771915"/>
                <a:ext cx="794770" cy="481182"/>
              </a:xfrm>
              <a:custGeom>
                <a:avLst/>
                <a:gdLst>
                  <a:gd name="connsiteX0" fmla="*/ 1274009 w 1860418"/>
                  <a:gd name="connsiteY0" fmla="*/ 971076 h 1126364"/>
                  <a:gd name="connsiteX1" fmla="*/ 1178453 w 1860418"/>
                  <a:gd name="connsiteY1" fmla="*/ 938493 h 1126364"/>
                  <a:gd name="connsiteX2" fmla="*/ 1160275 w 1860418"/>
                  <a:gd name="connsiteY2" fmla="*/ 944553 h 1126364"/>
                  <a:gd name="connsiteX3" fmla="*/ 993646 w 1860418"/>
                  <a:gd name="connsiteY3" fmla="*/ 1126365 h 1126364"/>
                  <a:gd name="connsiteX4" fmla="*/ 0 w 1860418"/>
                  <a:gd name="connsiteY4" fmla="*/ 262349 h 1126364"/>
                  <a:gd name="connsiteX5" fmla="*/ 2156 w 1860418"/>
                  <a:gd name="connsiteY5" fmla="*/ 170576 h 1126364"/>
                  <a:gd name="connsiteX6" fmla="*/ 46972 w 1860418"/>
                  <a:gd name="connsiteY6" fmla="*/ 200726 h 1126364"/>
                  <a:gd name="connsiteX7" fmla="*/ 223700 w 1860418"/>
                  <a:gd name="connsiteY7" fmla="*/ 187203 h 1126364"/>
                  <a:gd name="connsiteX8" fmla="*/ 293952 w 1860418"/>
                  <a:gd name="connsiteY8" fmla="*/ 226916 h 1126364"/>
                  <a:gd name="connsiteX9" fmla="*/ 550518 w 1860418"/>
                  <a:gd name="connsiteY9" fmla="*/ 208586 h 1126364"/>
                  <a:gd name="connsiteX10" fmla="*/ 711865 w 1860418"/>
                  <a:gd name="connsiteY10" fmla="*/ 175102 h 1126364"/>
                  <a:gd name="connsiteX11" fmla="*/ 792376 w 1860418"/>
                  <a:gd name="connsiteY11" fmla="*/ 47165 h 1126364"/>
                  <a:gd name="connsiteX12" fmla="*/ 1218926 w 1860418"/>
                  <a:gd name="connsiteY12" fmla="*/ 108014 h 1126364"/>
                  <a:gd name="connsiteX13" fmla="*/ 1431334 w 1860418"/>
                  <a:gd name="connsiteY13" fmla="*/ 20535 h 1126364"/>
                  <a:gd name="connsiteX14" fmla="*/ 1615691 w 1860418"/>
                  <a:gd name="connsiteY14" fmla="*/ 14098 h 1126364"/>
                  <a:gd name="connsiteX15" fmla="*/ 1860419 w 1860418"/>
                  <a:gd name="connsiteY15" fmla="*/ 427152 h 1126364"/>
                  <a:gd name="connsiteX16" fmla="*/ 1793679 w 1860418"/>
                  <a:gd name="connsiteY16" fmla="*/ 566237 h 1126364"/>
                  <a:gd name="connsiteX17" fmla="*/ 1668734 w 1860418"/>
                  <a:gd name="connsiteY17" fmla="*/ 766189 h 1126364"/>
                  <a:gd name="connsiteX18" fmla="*/ 1552115 w 1860418"/>
                  <a:gd name="connsiteY18" fmla="*/ 841172 h 1126364"/>
                  <a:gd name="connsiteX19" fmla="*/ 1393853 w 1860418"/>
                  <a:gd name="connsiteY19" fmla="*/ 882828 h 1126364"/>
                  <a:gd name="connsiteX20" fmla="*/ 1285563 w 1860418"/>
                  <a:gd name="connsiteY20" fmla="*/ 953645 h 1126364"/>
                  <a:gd name="connsiteX21" fmla="*/ 1274009 w 1860418"/>
                  <a:gd name="connsiteY21" fmla="*/ 971077 h 1126364"/>
                  <a:gd name="connsiteX22" fmla="*/ 1274009 w 1860418"/>
                  <a:gd name="connsiteY22" fmla="*/ 971076 h 112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60418" h="1126364">
                    <a:moveTo>
                      <a:pt x="1274009" y="971076"/>
                    </a:moveTo>
                    <a:lnTo>
                      <a:pt x="1178453" y="938493"/>
                    </a:lnTo>
                    <a:lnTo>
                      <a:pt x="1160275" y="944553"/>
                    </a:lnTo>
                    <a:lnTo>
                      <a:pt x="993646" y="1126365"/>
                    </a:lnTo>
                    <a:lnTo>
                      <a:pt x="0" y="262349"/>
                    </a:lnTo>
                    <a:lnTo>
                      <a:pt x="2156" y="170576"/>
                    </a:lnTo>
                    <a:lnTo>
                      <a:pt x="46972" y="200726"/>
                    </a:lnTo>
                    <a:lnTo>
                      <a:pt x="223700" y="187203"/>
                    </a:lnTo>
                    <a:lnTo>
                      <a:pt x="293952" y="226916"/>
                    </a:lnTo>
                    <a:lnTo>
                      <a:pt x="550518" y="208586"/>
                    </a:lnTo>
                    <a:lnTo>
                      <a:pt x="711865" y="175102"/>
                    </a:lnTo>
                    <a:lnTo>
                      <a:pt x="792376" y="47165"/>
                    </a:lnTo>
                    <a:cubicBezTo>
                      <a:pt x="792376" y="47165"/>
                      <a:pt x="1122574" y="105283"/>
                      <a:pt x="1218926" y="108014"/>
                    </a:cubicBezTo>
                    <a:cubicBezTo>
                      <a:pt x="1323955" y="73151"/>
                      <a:pt x="1431334" y="20535"/>
                      <a:pt x="1431334" y="20535"/>
                    </a:cubicBezTo>
                    <a:cubicBezTo>
                      <a:pt x="1431334" y="20535"/>
                      <a:pt x="1520489" y="-21020"/>
                      <a:pt x="1615691" y="14098"/>
                    </a:cubicBezTo>
                    <a:cubicBezTo>
                      <a:pt x="1710414" y="49041"/>
                      <a:pt x="1832032" y="371679"/>
                      <a:pt x="1860419" y="427152"/>
                    </a:cubicBezTo>
                    <a:cubicBezTo>
                      <a:pt x="1845537" y="459483"/>
                      <a:pt x="1812767" y="524955"/>
                      <a:pt x="1793679" y="566237"/>
                    </a:cubicBezTo>
                    <a:cubicBezTo>
                      <a:pt x="1760693" y="637573"/>
                      <a:pt x="1720606" y="707150"/>
                      <a:pt x="1668734" y="766189"/>
                    </a:cubicBezTo>
                    <a:cubicBezTo>
                      <a:pt x="1638227" y="800908"/>
                      <a:pt x="1594656" y="823121"/>
                      <a:pt x="1552115" y="841172"/>
                    </a:cubicBezTo>
                    <a:cubicBezTo>
                      <a:pt x="1501900" y="862480"/>
                      <a:pt x="1444113" y="861622"/>
                      <a:pt x="1393853" y="882828"/>
                    </a:cubicBezTo>
                    <a:cubicBezTo>
                      <a:pt x="1354116" y="899593"/>
                      <a:pt x="1311982" y="919552"/>
                      <a:pt x="1285563" y="953645"/>
                    </a:cubicBezTo>
                    <a:cubicBezTo>
                      <a:pt x="1281503" y="958885"/>
                      <a:pt x="1277570" y="964780"/>
                      <a:pt x="1274009" y="971077"/>
                    </a:cubicBezTo>
                    <a:lnTo>
                      <a:pt x="1274009" y="971076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grpSp>
            <p:nvGrpSpPr>
              <p:cNvPr id="153" name="Группа 152">
                <a:extLst>
                  <a:ext uri="{FF2B5EF4-FFF2-40B4-BE49-F238E27FC236}">
                    <a16:creationId xmlns:a16="http://schemas.microsoft.com/office/drawing/2014/main" id="{66763CC7-0A63-408B-8CAD-82116EF8AF24}"/>
                  </a:ext>
                </a:extLst>
              </p:cNvPr>
              <p:cNvGrpSpPr/>
              <p:nvPr/>
            </p:nvGrpSpPr>
            <p:grpSpPr>
              <a:xfrm>
                <a:off x="2565922" y="3816947"/>
                <a:ext cx="2075243" cy="2220389"/>
                <a:chOff x="2565922" y="3816947"/>
                <a:chExt cx="2075243" cy="2220389"/>
              </a:xfrm>
              <a:grpFill/>
            </p:grpSpPr>
            <p:sp>
              <p:nvSpPr>
                <p:cNvPr id="154" name="Полилиния: фигура 190">
                  <a:extLst>
                    <a:ext uri="{FF2B5EF4-FFF2-40B4-BE49-F238E27FC236}">
                      <a16:creationId xmlns:a16="http://schemas.microsoft.com/office/drawing/2014/main" id="{E6512517-94D9-48D7-AB2C-26662EC797DC}"/>
                    </a:ext>
                  </a:extLst>
                </p:cNvPr>
                <p:cNvSpPr/>
                <p:nvPr/>
              </p:nvSpPr>
              <p:spPr>
                <a:xfrm>
                  <a:off x="3203044" y="4592207"/>
                  <a:ext cx="771711" cy="888161"/>
                </a:xfrm>
                <a:custGeom>
                  <a:avLst/>
                  <a:gdLst>
                    <a:gd name="connsiteX0" fmla="*/ 272753 w 1806441"/>
                    <a:gd name="connsiteY0" fmla="*/ 1370813 h 2079032"/>
                    <a:gd name="connsiteX1" fmla="*/ 192129 w 1806441"/>
                    <a:gd name="connsiteY1" fmla="*/ 1085839 h 2079032"/>
                    <a:gd name="connsiteX2" fmla="*/ 0 w 1806441"/>
                    <a:gd name="connsiteY2" fmla="*/ 804692 h 2079032"/>
                    <a:gd name="connsiteX3" fmla="*/ 65788 w 1806441"/>
                    <a:gd name="connsiteY3" fmla="*/ 733479 h 2079032"/>
                    <a:gd name="connsiteX4" fmla="*/ 71606 w 1806441"/>
                    <a:gd name="connsiteY4" fmla="*/ 649813 h 2079032"/>
                    <a:gd name="connsiteX5" fmla="*/ 195299 w 1806441"/>
                    <a:gd name="connsiteY5" fmla="*/ 526098 h 2079032"/>
                    <a:gd name="connsiteX6" fmla="*/ 357582 w 1806441"/>
                    <a:gd name="connsiteY6" fmla="*/ 610942 h 2079032"/>
                    <a:gd name="connsiteX7" fmla="*/ 379707 w 1806441"/>
                    <a:gd name="connsiteY7" fmla="*/ 467086 h 2079032"/>
                    <a:gd name="connsiteX8" fmla="*/ 523537 w 1806441"/>
                    <a:gd name="connsiteY8" fmla="*/ 544539 h 2079032"/>
                    <a:gd name="connsiteX9" fmla="*/ 541974 w 1806441"/>
                    <a:gd name="connsiteY9" fmla="*/ 651513 h 2079032"/>
                    <a:gd name="connsiteX10" fmla="*/ 899712 w 1806441"/>
                    <a:gd name="connsiteY10" fmla="*/ 529785 h 2079032"/>
                    <a:gd name="connsiteX11" fmla="*/ 927443 w 1806441"/>
                    <a:gd name="connsiteY11" fmla="*/ 443706 h 2079032"/>
                    <a:gd name="connsiteX12" fmla="*/ 1036167 w 1806441"/>
                    <a:gd name="connsiteY12" fmla="*/ 459710 h 2079032"/>
                    <a:gd name="connsiteX13" fmla="*/ 1096624 w 1806441"/>
                    <a:gd name="connsiteY13" fmla="*/ 420748 h 2079032"/>
                    <a:gd name="connsiteX14" fmla="*/ 1202898 w 1806441"/>
                    <a:gd name="connsiteY14" fmla="*/ 398056 h 2079032"/>
                    <a:gd name="connsiteX15" fmla="*/ 1274190 w 1806441"/>
                    <a:gd name="connsiteY15" fmla="*/ 347434 h 2079032"/>
                    <a:gd name="connsiteX16" fmla="*/ 1211578 w 1806441"/>
                    <a:gd name="connsiteY16" fmla="*/ 293625 h 2079032"/>
                    <a:gd name="connsiteX17" fmla="*/ 1271150 w 1806441"/>
                    <a:gd name="connsiteY17" fmla="*/ 229235 h 2079032"/>
                    <a:gd name="connsiteX18" fmla="*/ 1315345 w 1806441"/>
                    <a:gd name="connsiteY18" fmla="*/ 294366 h 2079032"/>
                    <a:gd name="connsiteX19" fmla="*/ 1344719 w 1806441"/>
                    <a:gd name="connsiteY19" fmla="*/ 237874 h 2079032"/>
                    <a:gd name="connsiteX20" fmla="*/ 1348204 w 1806441"/>
                    <a:gd name="connsiteY20" fmla="*/ 154171 h 2079032"/>
                    <a:gd name="connsiteX21" fmla="*/ 1362851 w 1806441"/>
                    <a:gd name="connsiteY21" fmla="*/ 117716 h 2079032"/>
                    <a:gd name="connsiteX22" fmla="*/ 1432740 w 1806441"/>
                    <a:gd name="connsiteY22" fmla="*/ 43960 h 2079032"/>
                    <a:gd name="connsiteX23" fmla="*/ 1509624 w 1806441"/>
                    <a:gd name="connsiteY23" fmla="*/ 13850 h 2079032"/>
                    <a:gd name="connsiteX24" fmla="*/ 1612777 w 1806441"/>
                    <a:gd name="connsiteY24" fmla="*/ 54135 h 2079032"/>
                    <a:gd name="connsiteX25" fmla="*/ 1637323 w 1806441"/>
                    <a:gd name="connsiteY25" fmla="*/ 126148 h 2079032"/>
                    <a:gd name="connsiteX26" fmla="*/ 1672990 w 1806441"/>
                    <a:gd name="connsiteY26" fmla="*/ 145669 h 2079032"/>
                    <a:gd name="connsiteX27" fmla="*/ 1769558 w 1806441"/>
                    <a:gd name="connsiteY27" fmla="*/ 126933 h 2079032"/>
                    <a:gd name="connsiteX28" fmla="*/ 1805823 w 1806441"/>
                    <a:gd name="connsiteY28" fmla="*/ 85741 h 2079032"/>
                    <a:gd name="connsiteX29" fmla="*/ 1785151 w 1806441"/>
                    <a:gd name="connsiteY29" fmla="*/ 255104 h 2079032"/>
                    <a:gd name="connsiteX30" fmla="*/ 1718439 w 1806441"/>
                    <a:gd name="connsiteY30" fmla="*/ 481839 h 2079032"/>
                    <a:gd name="connsiteX31" fmla="*/ 1489056 w 1806441"/>
                    <a:gd name="connsiteY31" fmla="*/ 653029 h 2079032"/>
                    <a:gd name="connsiteX32" fmla="*/ 1304491 w 1806441"/>
                    <a:gd name="connsiteY32" fmla="*/ 871405 h 2079032"/>
                    <a:gd name="connsiteX33" fmla="*/ 1253427 w 1806441"/>
                    <a:gd name="connsiteY33" fmla="*/ 958486 h 2079032"/>
                    <a:gd name="connsiteX34" fmla="*/ 1475047 w 1806441"/>
                    <a:gd name="connsiteY34" fmla="*/ 1256462 h 2079032"/>
                    <a:gd name="connsiteX35" fmla="*/ 1123754 w 1806441"/>
                    <a:gd name="connsiteY35" fmla="*/ 1661724 h 2079032"/>
                    <a:gd name="connsiteX36" fmla="*/ 790019 w 1806441"/>
                    <a:gd name="connsiteY36" fmla="*/ 1895820 h 2079032"/>
                    <a:gd name="connsiteX37" fmla="*/ 717569 w 1806441"/>
                    <a:gd name="connsiteY37" fmla="*/ 2018626 h 2079032"/>
                    <a:gd name="connsiteX38" fmla="*/ 582537 w 1806441"/>
                    <a:gd name="connsiteY38" fmla="*/ 2079033 h 2079032"/>
                    <a:gd name="connsiteX39" fmla="*/ 291200 w 1806441"/>
                    <a:gd name="connsiteY39" fmla="*/ 1429268 h 2079032"/>
                    <a:gd name="connsiteX40" fmla="*/ 272753 w 1806441"/>
                    <a:gd name="connsiteY40" fmla="*/ 1370813 h 2079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1806441" h="2079032">
                      <a:moveTo>
                        <a:pt x="272753" y="1370813"/>
                      </a:moveTo>
                      <a:cubicBezTo>
                        <a:pt x="245315" y="1276083"/>
                        <a:pt x="222357" y="1179273"/>
                        <a:pt x="192129" y="1085839"/>
                      </a:cubicBezTo>
                      <a:cubicBezTo>
                        <a:pt x="128087" y="992123"/>
                        <a:pt x="64043" y="898408"/>
                        <a:pt x="0" y="804692"/>
                      </a:cubicBezTo>
                      <a:cubicBezTo>
                        <a:pt x="38072" y="798154"/>
                        <a:pt x="50306" y="764086"/>
                        <a:pt x="65788" y="733479"/>
                      </a:cubicBezTo>
                      <a:cubicBezTo>
                        <a:pt x="60188" y="703520"/>
                        <a:pt x="32285" y="668535"/>
                        <a:pt x="71606" y="649813"/>
                      </a:cubicBezTo>
                      <a:cubicBezTo>
                        <a:pt x="112837" y="608574"/>
                        <a:pt x="154068" y="567337"/>
                        <a:pt x="195299" y="526098"/>
                      </a:cubicBezTo>
                      <a:cubicBezTo>
                        <a:pt x="249393" y="554379"/>
                        <a:pt x="303487" y="582661"/>
                        <a:pt x="357582" y="610942"/>
                      </a:cubicBezTo>
                      <a:cubicBezTo>
                        <a:pt x="364957" y="562991"/>
                        <a:pt x="372331" y="515038"/>
                        <a:pt x="379707" y="467086"/>
                      </a:cubicBezTo>
                      <a:cubicBezTo>
                        <a:pt x="427650" y="492903"/>
                        <a:pt x="475594" y="518721"/>
                        <a:pt x="523537" y="544539"/>
                      </a:cubicBezTo>
                      <a:cubicBezTo>
                        <a:pt x="529682" y="580197"/>
                        <a:pt x="535829" y="615855"/>
                        <a:pt x="541974" y="651513"/>
                      </a:cubicBezTo>
                      <a:cubicBezTo>
                        <a:pt x="661220" y="610938"/>
                        <a:pt x="780467" y="570361"/>
                        <a:pt x="899712" y="529785"/>
                      </a:cubicBezTo>
                      <a:cubicBezTo>
                        <a:pt x="911241" y="504099"/>
                        <a:pt x="892637" y="438780"/>
                        <a:pt x="927443" y="443706"/>
                      </a:cubicBezTo>
                      <a:cubicBezTo>
                        <a:pt x="963684" y="449040"/>
                        <a:pt x="999925" y="454375"/>
                        <a:pt x="1036167" y="459710"/>
                      </a:cubicBezTo>
                      <a:cubicBezTo>
                        <a:pt x="1009780" y="411572"/>
                        <a:pt x="1066752" y="426394"/>
                        <a:pt x="1096624" y="420748"/>
                      </a:cubicBezTo>
                      <a:cubicBezTo>
                        <a:pt x="1130473" y="410245"/>
                        <a:pt x="1166323" y="367928"/>
                        <a:pt x="1202898" y="398056"/>
                      </a:cubicBezTo>
                      <a:cubicBezTo>
                        <a:pt x="1236321" y="424452"/>
                        <a:pt x="1250237" y="363460"/>
                        <a:pt x="1274190" y="347434"/>
                      </a:cubicBezTo>
                      <a:cubicBezTo>
                        <a:pt x="1301482" y="320184"/>
                        <a:pt x="1228167" y="312390"/>
                        <a:pt x="1211578" y="293625"/>
                      </a:cubicBezTo>
                      <a:cubicBezTo>
                        <a:pt x="1208611" y="278258"/>
                        <a:pt x="1255136" y="234199"/>
                        <a:pt x="1271150" y="229235"/>
                      </a:cubicBezTo>
                      <a:cubicBezTo>
                        <a:pt x="1318417" y="244240"/>
                        <a:pt x="1269945" y="294630"/>
                        <a:pt x="1315345" y="294366"/>
                      </a:cubicBezTo>
                      <a:cubicBezTo>
                        <a:pt x="1354693" y="297086"/>
                        <a:pt x="1386704" y="264932"/>
                        <a:pt x="1344719" y="237874"/>
                      </a:cubicBezTo>
                      <a:cubicBezTo>
                        <a:pt x="1332252" y="204851"/>
                        <a:pt x="1387720" y="178381"/>
                        <a:pt x="1348204" y="154171"/>
                      </a:cubicBezTo>
                      <a:cubicBezTo>
                        <a:pt x="1309044" y="133535"/>
                        <a:pt x="1325951" y="76010"/>
                        <a:pt x="1362851" y="117716"/>
                      </a:cubicBezTo>
                      <a:cubicBezTo>
                        <a:pt x="1387454" y="103916"/>
                        <a:pt x="1409225" y="66741"/>
                        <a:pt x="1432740" y="43960"/>
                      </a:cubicBezTo>
                      <a:cubicBezTo>
                        <a:pt x="1455200" y="17803"/>
                        <a:pt x="1475173" y="-21006"/>
                        <a:pt x="1509624" y="13850"/>
                      </a:cubicBezTo>
                      <a:cubicBezTo>
                        <a:pt x="1541605" y="37423"/>
                        <a:pt x="1591118" y="13723"/>
                        <a:pt x="1612777" y="54135"/>
                      </a:cubicBezTo>
                      <a:cubicBezTo>
                        <a:pt x="1631568" y="78620"/>
                        <a:pt x="1687538" y="104791"/>
                        <a:pt x="1637323" y="126148"/>
                      </a:cubicBezTo>
                      <a:cubicBezTo>
                        <a:pt x="1581602" y="156251"/>
                        <a:pt x="1640848" y="156398"/>
                        <a:pt x="1672990" y="145669"/>
                      </a:cubicBezTo>
                      <a:cubicBezTo>
                        <a:pt x="1701853" y="126214"/>
                        <a:pt x="1745433" y="139037"/>
                        <a:pt x="1769558" y="126933"/>
                      </a:cubicBezTo>
                      <a:cubicBezTo>
                        <a:pt x="1758147" y="93695"/>
                        <a:pt x="1812809" y="44247"/>
                        <a:pt x="1805823" y="85741"/>
                      </a:cubicBezTo>
                      <a:cubicBezTo>
                        <a:pt x="1773935" y="135961"/>
                        <a:pt x="1792169" y="198681"/>
                        <a:pt x="1785151" y="255104"/>
                      </a:cubicBezTo>
                      <a:cubicBezTo>
                        <a:pt x="1769870" y="331826"/>
                        <a:pt x="1739512" y="406068"/>
                        <a:pt x="1718439" y="481839"/>
                      </a:cubicBezTo>
                      <a:cubicBezTo>
                        <a:pt x="1642835" y="539882"/>
                        <a:pt x="1560169" y="589847"/>
                        <a:pt x="1489056" y="653029"/>
                      </a:cubicBezTo>
                      <a:cubicBezTo>
                        <a:pt x="1424348" y="723288"/>
                        <a:pt x="1351000" y="786671"/>
                        <a:pt x="1304491" y="871405"/>
                      </a:cubicBezTo>
                      <a:cubicBezTo>
                        <a:pt x="1289783" y="900367"/>
                        <a:pt x="1257327" y="929833"/>
                        <a:pt x="1253427" y="958486"/>
                      </a:cubicBezTo>
                      <a:cubicBezTo>
                        <a:pt x="1327300" y="1057811"/>
                        <a:pt x="1401174" y="1157137"/>
                        <a:pt x="1475047" y="1256462"/>
                      </a:cubicBezTo>
                      <a:cubicBezTo>
                        <a:pt x="1357629" y="1391194"/>
                        <a:pt x="1242755" y="1528753"/>
                        <a:pt x="1123754" y="1661724"/>
                      </a:cubicBezTo>
                      <a:cubicBezTo>
                        <a:pt x="1013140" y="1740330"/>
                        <a:pt x="897500" y="1814369"/>
                        <a:pt x="790019" y="1895820"/>
                      </a:cubicBezTo>
                      <a:cubicBezTo>
                        <a:pt x="765023" y="1935830"/>
                        <a:pt x="746564" y="1982987"/>
                        <a:pt x="717569" y="2018626"/>
                      </a:cubicBezTo>
                      <a:cubicBezTo>
                        <a:pt x="672558" y="2038761"/>
                        <a:pt x="627548" y="2058897"/>
                        <a:pt x="582537" y="2079033"/>
                      </a:cubicBezTo>
                      <a:cubicBezTo>
                        <a:pt x="485683" y="1862418"/>
                        <a:pt x="391789" y="1643776"/>
                        <a:pt x="291200" y="1429268"/>
                      </a:cubicBezTo>
                      <a:cubicBezTo>
                        <a:pt x="282883" y="1408025"/>
                        <a:pt x="215333" y="1372227"/>
                        <a:pt x="272753" y="1370813"/>
                      </a:cubicBez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rPr>
                    <a:t>  </a:t>
                  </a:r>
                  <a:endParaRPr kumimoji="0" lang="ru-RU" sz="188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Полилиния: фигура 191">
                  <a:extLst>
                    <a:ext uri="{FF2B5EF4-FFF2-40B4-BE49-F238E27FC236}">
                      <a16:creationId xmlns:a16="http://schemas.microsoft.com/office/drawing/2014/main" id="{F75BA460-E7CA-4426-9782-F9F9A8AE020A}"/>
                    </a:ext>
                  </a:extLst>
                </p:cNvPr>
                <p:cNvSpPr/>
                <p:nvPr/>
              </p:nvSpPr>
              <p:spPr>
                <a:xfrm>
                  <a:off x="2578264" y="5405453"/>
                  <a:ext cx="491904" cy="631883"/>
                </a:xfrm>
                <a:custGeom>
                  <a:avLst/>
                  <a:gdLst>
                    <a:gd name="connsiteX0" fmla="*/ 283119 w 1151462"/>
                    <a:gd name="connsiteY0" fmla="*/ 1173806 h 1479130"/>
                    <a:gd name="connsiteX1" fmla="*/ 402442 w 1151462"/>
                    <a:gd name="connsiteY1" fmla="*/ 1126376 h 1479130"/>
                    <a:gd name="connsiteX2" fmla="*/ 451529 w 1151462"/>
                    <a:gd name="connsiteY2" fmla="*/ 1078859 h 1479130"/>
                    <a:gd name="connsiteX3" fmla="*/ 598882 w 1151462"/>
                    <a:gd name="connsiteY3" fmla="*/ 1125750 h 1479130"/>
                    <a:gd name="connsiteX4" fmla="*/ 632267 w 1151462"/>
                    <a:gd name="connsiteY4" fmla="*/ 1191271 h 1479130"/>
                    <a:gd name="connsiteX5" fmla="*/ 631614 w 1151462"/>
                    <a:gd name="connsiteY5" fmla="*/ 1262090 h 1479130"/>
                    <a:gd name="connsiteX6" fmla="*/ 670974 w 1151462"/>
                    <a:gd name="connsiteY6" fmla="*/ 1311116 h 1479130"/>
                    <a:gd name="connsiteX7" fmla="*/ 739604 w 1151462"/>
                    <a:gd name="connsiteY7" fmla="*/ 1276795 h 1479130"/>
                    <a:gd name="connsiteX8" fmla="*/ 808509 w 1151462"/>
                    <a:gd name="connsiteY8" fmla="*/ 1426616 h 1479130"/>
                    <a:gd name="connsiteX9" fmla="*/ 849270 w 1151462"/>
                    <a:gd name="connsiteY9" fmla="*/ 1450471 h 1479130"/>
                    <a:gd name="connsiteX10" fmla="*/ 908584 w 1151462"/>
                    <a:gd name="connsiteY10" fmla="*/ 1474153 h 1479130"/>
                    <a:gd name="connsiteX11" fmla="*/ 1151462 w 1151462"/>
                    <a:gd name="connsiteY11" fmla="*/ 1201272 h 1479130"/>
                    <a:gd name="connsiteX12" fmla="*/ 1096558 w 1151462"/>
                    <a:gd name="connsiteY12" fmla="*/ 1208131 h 1479130"/>
                    <a:gd name="connsiteX13" fmla="*/ 1004217 w 1151462"/>
                    <a:gd name="connsiteY13" fmla="*/ 1180103 h 1479130"/>
                    <a:gd name="connsiteX14" fmla="*/ 979859 w 1151462"/>
                    <a:gd name="connsiteY14" fmla="*/ 1101721 h 1479130"/>
                    <a:gd name="connsiteX15" fmla="*/ 920278 w 1151462"/>
                    <a:gd name="connsiteY15" fmla="*/ 1020545 h 1479130"/>
                    <a:gd name="connsiteX16" fmla="*/ 899404 w 1151462"/>
                    <a:gd name="connsiteY16" fmla="*/ 933616 h 1479130"/>
                    <a:gd name="connsiteX17" fmla="*/ 933628 w 1151462"/>
                    <a:gd name="connsiteY17" fmla="*/ 868229 h 1479130"/>
                    <a:gd name="connsiteX18" fmla="*/ 891643 w 1151462"/>
                    <a:gd name="connsiteY18" fmla="*/ 771880 h 1479130"/>
                    <a:gd name="connsiteX19" fmla="*/ 923278 w 1151462"/>
                    <a:gd name="connsiteY19" fmla="*/ 670367 h 1479130"/>
                    <a:gd name="connsiteX20" fmla="*/ 955835 w 1151462"/>
                    <a:gd name="connsiteY20" fmla="*/ 611778 h 1479130"/>
                    <a:gd name="connsiteX21" fmla="*/ 932764 w 1151462"/>
                    <a:gd name="connsiteY21" fmla="*/ 562753 h 1479130"/>
                    <a:gd name="connsiteX22" fmla="*/ 839373 w 1151462"/>
                    <a:gd name="connsiteY22" fmla="*/ 560620 h 1479130"/>
                    <a:gd name="connsiteX23" fmla="*/ 791088 w 1151462"/>
                    <a:gd name="connsiteY23" fmla="*/ 516891 h 1479130"/>
                    <a:gd name="connsiteX24" fmla="*/ 789816 w 1151462"/>
                    <a:gd name="connsiteY24" fmla="*/ 461264 h 1479130"/>
                    <a:gd name="connsiteX25" fmla="*/ 808255 w 1151462"/>
                    <a:gd name="connsiteY25" fmla="*/ 298424 h 1479130"/>
                    <a:gd name="connsiteX26" fmla="*/ 821935 w 1151462"/>
                    <a:gd name="connsiteY26" fmla="*/ 265793 h 1479130"/>
                    <a:gd name="connsiteX27" fmla="*/ 819605 w 1151462"/>
                    <a:gd name="connsiteY27" fmla="*/ 191035 h 1479130"/>
                    <a:gd name="connsiteX28" fmla="*/ 819932 w 1151462"/>
                    <a:gd name="connsiteY28" fmla="*/ 23960 h 1479130"/>
                    <a:gd name="connsiteX29" fmla="*/ 762581 w 1151462"/>
                    <a:gd name="connsiteY29" fmla="*/ 1993 h 1479130"/>
                    <a:gd name="connsiteX30" fmla="*/ 671999 w 1151462"/>
                    <a:gd name="connsiteY30" fmla="*/ 9641 h 1479130"/>
                    <a:gd name="connsiteX31" fmla="*/ 489056 w 1151462"/>
                    <a:gd name="connsiteY31" fmla="*/ 240071 h 1479130"/>
                    <a:gd name="connsiteX32" fmla="*/ 427262 w 1151462"/>
                    <a:gd name="connsiteY32" fmla="*/ 202310 h 1479130"/>
                    <a:gd name="connsiteX33" fmla="*/ 513080 w 1151462"/>
                    <a:gd name="connsiteY33" fmla="*/ 119914 h 1479130"/>
                    <a:gd name="connsiteX34" fmla="*/ 458104 w 1151462"/>
                    <a:gd name="connsiteY34" fmla="*/ 70107 h 1479130"/>
                    <a:gd name="connsiteX35" fmla="*/ 389771 w 1151462"/>
                    <a:gd name="connsiteY35" fmla="*/ 54038 h 1479130"/>
                    <a:gd name="connsiteX36" fmla="*/ 391646 w 1151462"/>
                    <a:gd name="connsiteY36" fmla="*/ 119446 h 1479130"/>
                    <a:gd name="connsiteX37" fmla="*/ 388282 w 1151462"/>
                    <a:gd name="connsiteY37" fmla="*/ 178266 h 1479130"/>
                    <a:gd name="connsiteX38" fmla="*/ 310579 w 1151462"/>
                    <a:gd name="connsiteY38" fmla="*/ 178266 h 1479130"/>
                    <a:gd name="connsiteX39" fmla="*/ 324130 w 1151462"/>
                    <a:gd name="connsiteY39" fmla="*/ 223402 h 1479130"/>
                    <a:gd name="connsiteX40" fmla="*/ 389509 w 1151462"/>
                    <a:gd name="connsiteY40" fmla="*/ 257226 h 1479130"/>
                    <a:gd name="connsiteX41" fmla="*/ 334603 w 1151462"/>
                    <a:gd name="connsiteY41" fmla="*/ 349918 h 1479130"/>
                    <a:gd name="connsiteX42" fmla="*/ 340856 w 1151462"/>
                    <a:gd name="connsiteY42" fmla="*/ 396765 h 1479130"/>
                    <a:gd name="connsiteX43" fmla="*/ 277542 w 1151462"/>
                    <a:gd name="connsiteY43" fmla="*/ 386821 h 1479130"/>
                    <a:gd name="connsiteX44" fmla="*/ 264375 w 1151462"/>
                    <a:gd name="connsiteY44" fmla="*/ 419266 h 1479130"/>
                    <a:gd name="connsiteX45" fmla="*/ 247201 w 1151462"/>
                    <a:gd name="connsiteY45" fmla="*/ 471441 h 1479130"/>
                    <a:gd name="connsiteX46" fmla="*/ 174725 w 1151462"/>
                    <a:gd name="connsiteY46" fmla="*/ 497397 h 1479130"/>
                    <a:gd name="connsiteX47" fmla="*/ 76857 w 1151462"/>
                    <a:gd name="connsiteY47" fmla="*/ 662715 h 1479130"/>
                    <a:gd name="connsiteX48" fmla="*/ 58174 w 1151462"/>
                    <a:gd name="connsiteY48" fmla="*/ 864798 h 1479130"/>
                    <a:gd name="connsiteX49" fmla="*/ 9164 w 1151462"/>
                    <a:gd name="connsiteY49" fmla="*/ 893671 h 1479130"/>
                    <a:gd name="connsiteX50" fmla="*/ 27874 w 1151462"/>
                    <a:gd name="connsiteY50" fmla="*/ 936237 h 1479130"/>
                    <a:gd name="connsiteX51" fmla="*/ 77516 w 1151462"/>
                    <a:gd name="connsiteY51" fmla="*/ 978048 h 1479130"/>
                    <a:gd name="connsiteX52" fmla="*/ 138960 w 1151462"/>
                    <a:gd name="connsiteY52" fmla="*/ 1098284 h 1479130"/>
                    <a:gd name="connsiteX53" fmla="*/ 205111 w 1151462"/>
                    <a:gd name="connsiteY53" fmla="*/ 1119534 h 1479130"/>
                    <a:gd name="connsiteX54" fmla="*/ 264218 w 1151462"/>
                    <a:gd name="connsiteY54" fmla="*/ 1167991 h 1479130"/>
                    <a:gd name="connsiteX55" fmla="*/ 283118 w 1151462"/>
                    <a:gd name="connsiteY55" fmla="*/ 1173806 h 1479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1151462" h="1479130">
                      <a:moveTo>
                        <a:pt x="283119" y="1173806"/>
                      </a:moveTo>
                      <a:cubicBezTo>
                        <a:pt x="322553" y="1157490"/>
                        <a:pt x="364628" y="1145099"/>
                        <a:pt x="402442" y="1126376"/>
                      </a:cubicBezTo>
                      <a:cubicBezTo>
                        <a:pt x="419207" y="1112079"/>
                        <a:pt x="433007" y="1086440"/>
                        <a:pt x="451529" y="1078859"/>
                      </a:cubicBezTo>
                      <a:cubicBezTo>
                        <a:pt x="500647" y="1094490"/>
                        <a:pt x="549765" y="1110119"/>
                        <a:pt x="598882" y="1125750"/>
                      </a:cubicBezTo>
                      <a:cubicBezTo>
                        <a:pt x="608949" y="1147730"/>
                        <a:pt x="626918" y="1168668"/>
                        <a:pt x="632267" y="1191271"/>
                      </a:cubicBezTo>
                      <a:cubicBezTo>
                        <a:pt x="628924" y="1215364"/>
                        <a:pt x="609878" y="1241908"/>
                        <a:pt x="631614" y="1262090"/>
                      </a:cubicBezTo>
                      <a:cubicBezTo>
                        <a:pt x="645664" y="1275153"/>
                        <a:pt x="652194" y="1314733"/>
                        <a:pt x="670974" y="1311116"/>
                      </a:cubicBezTo>
                      <a:cubicBezTo>
                        <a:pt x="693851" y="1299676"/>
                        <a:pt x="716727" y="1288236"/>
                        <a:pt x="739604" y="1276795"/>
                      </a:cubicBezTo>
                      <a:cubicBezTo>
                        <a:pt x="763304" y="1326297"/>
                        <a:pt x="780695" y="1379580"/>
                        <a:pt x="808509" y="1426616"/>
                      </a:cubicBezTo>
                      <a:cubicBezTo>
                        <a:pt x="823786" y="1443940"/>
                        <a:pt x="838637" y="1477413"/>
                        <a:pt x="849270" y="1450471"/>
                      </a:cubicBezTo>
                      <a:cubicBezTo>
                        <a:pt x="868707" y="1456030"/>
                        <a:pt x="892519" y="1492135"/>
                        <a:pt x="908584" y="1474153"/>
                      </a:cubicBezTo>
                      <a:cubicBezTo>
                        <a:pt x="989544" y="1383193"/>
                        <a:pt x="1070503" y="1292232"/>
                        <a:pt x="1151462" y="1201272"/>
                      </a:cubicBezTo>
                      <a:cubicBezTo>
                        <a:pt x="1131219" y="1179296"/>
                        <a:pt x="1113347" y="1186957"/>
                        <a:pt x="1096558" y="1208131"/>
                      </a:cubicBezTo>
                      <a:cubicBezTo>
                        <a:pt x="1065128" y="1200203"/>
                        <a:pt x="1026317" y="1208356"/>
                        <a:pt x="1004217" y="1180103"/>
                      </a:cubicBezTo>
                      <a:cubicBezTo>
                        <a:pt x="986117" y="1159717"/>
                        <a:pt x="982727" y="1128502"/>
                        <a:pt x="979859" y="1101721"/>
                      </a:cubicBezTo>
                      <a:cubicBezTo>
                        <a:pt x="957755" y="1075965"/>
                        <a:pt x="923006" y="1057549"/>
                        <a:pt x="920278" y="1020545"/>
                      </a:cubicBezTo>
                      <a:cubicBezTo>
                        <a:pt x="914378" y="991706"/>
                        <a:pt x="900375" y="961813"/>
                        <a:pt x="899404" y="933616"/>
                      </a:cubicBezTo>
                      <a:cubicBezTo>
                        <a:pt x="909539" y="911762"/>
                        <a:pt x="929443" y="890351"/>
                        <a:pt x="933628" y="868229"/>
                      </a:cubicBezTo>
                      <a:cubicBezTo>
                        <a:pt x="920568" y="836035"/>
                        <a:pt x="900279" y="804441"/>
                        <a:pt x="891643" y="771880"/>
                      </a:cubicBezTo>
                      <a:cubicBezTo>
                        <a:pt x="903142" y="738570"/>
                        <a:pt x="906557" y="700785"/>
                        <a:pt x="923278" y="670367"/>
                      </a:cubicBezTo>
                      <a:cubicBezTo>
                        <a:pt x="937519" y="652156"/>
                        <a:pt x="963228" y="638407"/>
                        <a:pt x="955835" y="611778"/>
                      </a:cubicBezTo>
                      <a:cubicBezTo>
                        <a:pt x="953042" y="590538"/>
                        <a:pt x="967590" y="551954"/>
                        <a:pt x="932764" y="562753"/>
                      </a:cubicBezTo>
                      <a:cubicBezTo>
                        <a:pt x="901868" y="561267"/>
                        <a:pt x="869184" y="565687"/>
                        <a:pt x="839373" y="560620"/>
                      </a:cubicBezTo>
                      <a:cubicBezTo>
                        <a:pt x="825119" y="545058"/>
                        <a:pt x="789823" y="540761"/>
                        <a:pt x="791088" y="516891"/>
                      </a:cubicBezTo>
                      <a:cubicBezTo>
                        <a:pt x="807731" y="493719"/>
                        <a:pt x="783972" y="486431"/>
                        <a:pt x="789816" y="461264"/>
                      </a:cubicBezTo>
                      <a:cubicBezTo>
                        <a:pt x="795962" y="406984"/>
                        <a:pt x="802109" y="352704"/>
                        <a:pt x="808255" y="298424"/>
                      </a:cubicBezTo>
                      <a:cubicBezTo>
                        <a:pt x="829265" y="287254"/>
                        <a:pt x="862586" y="275865"/>
                        <a:pt x="821935" y="265793"/>
                      </a:cubicBezTo>
                      <a:cubicBezTo>
                        <a:pt x="814330" y="245026"/>
                        <a:pt x="821488" y="215280"/>
                        <a:pt x="819605" y="191035"/>
                      </a:cubicBezTo>
                      <a:cubicBezTo>
                        <a:pt x="818996" y="135544"/>
                        <a:pt x="824037" y="78476"/>
                        <a:pt x="819932" y="23960"/>
                      </a:cubicBezTo>
                      <a:cubicBezTo>
                        <a:pt x="812478" y="-5777"/>
                        <a:pt x="786769" y="-433"/>
                        <a:pt x="762581" y="1993"/>
                      </a:cubicBezTo>
                      <a:cubicBezTo>
                        <a:pt x="732861" y="5461"/>
                        <a:pt x="699307" y="1495"/>
                        <a:pt x="671999" y="9641"/>
                      </a:cubicBezTo>
                      <a:cubicBezTo>
                        <a:pt x="611018" y="86451"/>
                        <a:pt x="550037" y="163262"/>
                        <a:pt x="489056" y="240071"/>
                      </a:cubicBezTo>
                      <a:cubicBezTo>
                        <a:pt x="468458" y="227484"/>
                        <a:pt x="447860" y="214897"/>
                        <a:pt x="427262" y="202310"/>
                      </a:cubicBezTo>
                      <a:cubicBezTo>
                        <a:pt x="455869" y="174844"/>
                        <a:pt x="484474" y="147378"/>
                        <a:pt x="513080" y="119914"/>
                      </a:cubicBezTo>
                      <a:cubicBezTo>
                        <a:pt x="499914" y="97331"/>
                        <a:pt x="483970" y="77968"/>
                        <a:pt x="458104" y="70107"/>
                      </a:cubicBezTo>
                      <a:cubicBezTo>
                        <a:pt x="436628" y="57852"/>
                        <a:pt x="414999" y="46396"/>
                        <a:pt x="389771" y="54038"/>
                      </a:cubicBezTo>
                      <a:cubicBezTo>
                        <a:pt x="374896" y="63534"/>
                        <a:pt x="393206" y="99377"/>
                        <a:pt x="391646" y="119446"/>
                      </a:cubicBezTo>
                      <a:cubicBezTo>
                        <a:pt x="388232" y="137055"/>
                        <a:pt x="412792" y="179027"/>
                        <a:pt x="388282" y="178266"/>
                      </a:cubicBezTo>
                      <a:cubicBezTo>
                        <a:pt x="362381" y="178266"/>
                        <a:pt x="336480" y="178266"/>
                        <a:pt x="310579" y="178266"/>
                      </a:cubicBezTo>
                      <a:cubicBezTo>
                        <a:pt x="283716" y="200491"/>
                        <a:pt x="294582" y="214083"/>
                        <a:pt x="324130" y="223402"/>
                      </a:cubicBezTo>
                      <a:cubicBezTo>
                        <a:pt x="345922" y="234676"/>
                        <a:pt x="367715" y="245951"/>
                        <a:pt x="389509" y="257226"/>
                      </a:cubicBezTo>
                      <a:cubicBezTo>
                        <a:pt x="371206" y="288123"/>
                        <a:pt x="352905" y="319020"/>
                        <a:pt x="334603" y="349918"/>
                      </a:cubicBezTo>
                      <a:cubicBezTo>
                        <a:pt x="344524" y="367692"/>
                        <a:pt x="379158" y="392269"/>
                        <a:pt x="340856" y="396765"/>
                      </a:cubicBezTo>
                      <a:cubicBezTo>
                        <a:pt x="318337" y="415689"/>
                        <a:pt x="297992" y="400435"/>
                        <a:pt x="277542" y="386821"/>
                      </a:cubicBezTo>
                      <a:cubicBezTo>
                        <a:pt x="245217" y="358043"/>
                        <a:pt x="261151" y="397662"/>
                        <a:pt x="264375" y="419266"/>
                      </a:cubicBezTo>
                      <a:cubicBezTo>
                        <a:pt x="268799" y="442672"/>
                        <a:pt x="282591" y="471628"/>
                        <a:pt x="247201" y="471441"/>
                      </a:cubicBezTo>
                      <a:cubicBezTo>
                        <a:pt x="223689" y="480911"/>
                        <a:pt x="195414" y="484358"/>
                        <a:pt x="174725" y="497397"/>
                      </a:cubicBezTo>
                      <a:cubicBezTo>
                        <a:pt x="142684" y="552692"/>
                        <a:pt x="106115" y="606516"/>
                        <a:pt x="76857" y="662715"/>
                      </a:cubicBezTo>
                      <a:cubicBezTo>
                        <a:pt x="70122" y="729923"/>
                        <a:pt x="67438" y="798349"/>
                        <a:pt x="58174" y="864798"/>
                      </a:cubicBezTo>
                      <a:cubicBezTo>
                        <a:pt x="48801" y="888999"/>
                        <a:pt x="37010" y="908139"/>
                        <a:pt x="9164" y="893671"/>
                      </a:cubicBezTo>
                      <a:cubicBezTo>
                        <a:pt x="-7263" y="897652"/>
                        <a:pt x="-1946" y="944510"/>
                        <a:pt x="27874" y="936237"/>
                      </a:cubicBezTo>
                      <a:cubicBezTo>
                        <a:pt x="55617" y="935887"/>
                        <a:pt x="69151" y="953667"/>
                        <a:pt x="77516" y="978048"/>
                      </a:cubicBezTo>
                      <a:cubicBezTo>
                        <a:pt x="97997" y="1018126"/>
                        <a:pt x="118479" y="1058205"/>
                        <a:pt x="138960" y="1098284"/>
                      </a:cubicBezTo>
                      <a:cubicBezTo>
                        <a:pt x="162527" y="1102413"/>
                        <a:pt x="193347" y="1092407"/>
                        <a:pt x="205111" y="1119534"/>
                      </a:cubicBezTo>
                      <a:cubicBezTo>
                        <a:pt x="222629" y="1138948"/>
                        <a:pt x="234997" y="1166053"/>
                        <a:pt x="264218" y="1167991"/>
                      </a:cubicBezTo>
                      <a:cubicBezTo>
                        <a:pt x="270518" y="1169929"/>
                        <a:pt x="276818" y="1171868"/>
                        <a:pt x="283118" y="1173806"/>
                      </a:cubicBez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Полилиния: фигура 192">
                  <a:extLst>
                    <a:ext uri="{FF2B5EF4-FFF2-40B4-BE49-F238E27FC236}">
                      <a16:creationId xmlns:a16="http://schemas.microsoft.com/office/drawing/2014/main" id="{C37F604A-3E05-42A0-A5A9-CDCE49027515}"/>
                    </a:ext>
                  </a:extLst>
                </p:cNvPr>
                <p:cNvSpPr/>
                <p:nvPr/>
              </p:nvSpPr>
              <p:spPr>
                <a:xfrm>
                  <a:off x="2914748" y="5206050"/>
                  <a:ext cx="567532" cy="785908"/>
                </a:xfrm>
                <a:custGeom>
                  <a:avLst/>
                  <a:gdLst>
                    <a:gd name="connsiteX0" fmla="*/ 930137 w 1328494"/>
                    <a:gd name="connsiteY0" fmla="*/ 964293 h 1839675"/>
                    <a:gd name="connsiteX1" fmla="*/ 960304 w 1328494"/>
                    <a:gd name="connsiteY1" fmla="*/ 898718 h 1839675"/>
                    <a:gd name="connsiteX2" fmla="*/ 904780 w 1328494"/>
                    <a:gd name="connsiteY2" fmla="*/ 863735 h 1839675"/>
                    <a:gd name="connsiteX3" fmla="*/ 904063 w 1328494"/>
                    <a:gd name="connsiteY3" fmla="*/ 799515 h 1839675"/>
                    <a:gd name="connsiteX4" fmla="*/ 926594 w 1328494"/>
                    <a:gd name="connsiteY4" fmla="*/ 749556 h 1839675"/>
                    <a:gd name="connsiteX5" fmla="*/ 970566 w 1328494"/>
                    <a:gd name="connsiteY5" fmla="*/ 711618 h 1839675"/>
                    <a:gd name="connsiteX6" fmla="*/ 1077718 w 1328494"/>
                    <a:gd name="connsiteY6" fmla="*/ 699964 h 1839675"/>
                    <a:gd name="connsiteX7" fmla="*/ 1136075 w 1328494"/>
                    <a:gd name="connsiteY7" fmla="*/ 717134 h 1839675"/>
                    <a:gd name="connsiteX8" fmla="*/ 1186015 w 1328494"/>
                    <a:gd name="connsiteY8" fmla="*/ 695507 h 1839675"/>
                    <a:gd name="connsiteX9" fmla="*/ 1322130 w 1328494"/>
                    <a:gd name="connsiteY9" fmla="*/ 744729 h 1839675"/>
                    <a:gd name="connsiteX10" fmla="*/ 1280651 w 1328494"/>
                    <a:gd name="connsiteY10" fmla="*/ 675384 h 1839675"/>
                    <a:gd name="connsiteX11" fmla="*/ 1301543 w 1328494"/>
                    <a:gd name="connsiteY11" fmla="*/ 622378 h 1839675"/>
                    <a:gd name="connsiteX12" fmla="*/ 1293161 w 1328494"/>
                    <a:gd name="connsiteY12" fmla="*/ 626122 h 1839675"/>
                    <a:gd name="connsiteX13" fmla="*/ 1238593 w 1328494"/>
                    <a:gd name="connsiteY13" fmla="*/ 599717 h 1839675"/>
                    <a:gd name="connsiteX14" fmla="*/ 971249 w 1328494"/>
                    <a:gd name="connsiteY14" fmla="*/ 0 h 1839675"/>
                    <a:gd name="connsiteX15" fmla="*/ 782558 w 1328494"/>
                    <a:gd name="connsiteY15" fmla="*/ 116376 h 1839675"/>
                    <a:gd name="connsiteX16" fmla="*/ 781924 w 1328494"/>
                    <a:gd name="connsiteY16" fmla="*/ 197588 h 1839675"/>
                    <a:gd name="connsiteX17" fmla="*/ 721500 w 1328494"/>
                    <a:gd name="connsiteY17" fmla="*/ 248018 h 1839675"/>
                    <a:gd name="connsiteX18" fmla="*/ 707034 w 1328494"/>
                    <a:gd name="connsiteY18" fmla="*/ 346380 h 1839675"/>
                    <a:gd name="connsiteX19" fmla="*/ 806271 w 1328494"/>
                    <a:gd name="connsiteY19" fmla="*/ 428614 h 1839675"/>
                    <a:gd name="connsiteX20" fmla="*/ 888947 w 1328494"/>
                    <a:gd name="connsiteY20" fmla="*/ 480255 h 1839675"/>
                    <a:gd name="connsiteX21" fmla="*/ 919844 w 1328494"/>
                    <a:gd name="connsiteY21" fmla="*/ 559215 h 1839675"/>
                    <a:gd name="connsiteX22" fmla="*/ 678550 w 1328494"/>
                    <a:gd name="connsiteY22" fmla="*/ 662171 h 1839675"/>
                    <a:gd name="connsiteX23" fmla="*/ 555336 w 1328494"/>
                    <a:gd name="connsiteY23" fmla="*/ 682117 h 1839675"/>
                    <a:gd name="connsiteX24" fmla="*/ 429025 w 1328494"/>
                    <a:gd name="connsiteY24" fmla="*/ 651907 h 1839675"/>
                    <a:gd name="connsiteX25" fmla="*/ 370684 w 1328494"/>
                    <a:gd name="connsiteY25" fmla="*/ 524891 h 1839675"/>
                    <a:gd name="connsiteX26" fmla="*/ 212794 w 1328494"/>
                    <a:gd name="connsiteY26" fmla="*/ 524891 h 1839675"/>
                    <a:gd name="connsiteX27" fmla="*/ 191744 w 1328494"/>
                    <a:gd name="connsiteY27" fmla="*/ 737115 h 1839675"/>
                    <a:gd name="connsiteX28" fmla="*/ 114597 w 1328494"/>
                    <a:gd name="connsiteY28" fmla="*/ 745591 h 1839675"/>
                    <a:gd name="connsiteX29" fmla="*/ 37996 w 1328494"/>
                    <a:gd name="connsiteY29" fmla="*/ 755704 h 1839675"/>
                    <a:gd name="connsiteX30" fmla="*/ 13295 w 1328494"/>
                    <a:gd name="connsiteY30" fmla="*/ 829727 h 1839675"/>
                    <a:gd name="connsiteX31" fmla="*/ 0 w 1328494"/>
                    <a:gd name="connsiteY31" fmla="*/ 947138 h 1839675"/>
                    <a:gd name="connsiteX32" fmla="*/ 22733 w 1328494"/>
                    <a:gd name="connsiteY32" fmla="*/ 1008060 h 1839675"/>
                    <a:gd name="connsiteX33" fmla="*/ 101303 w 1328494"/>
                    <a:gd name="connsiteY33" fmla="*/ 1029520 h 1839675"/>
                    <a:gd name="connsiteX34" fmla="*/ 168183 w 1328494"/>
                    <a:gd name="connsiteY34" fmla="*/ 1048076 h 1839675"/>
                    <a:gd name="connsiteX35" fmla="*/ 146240 w 1328494"/>
                    <a:gd name="connsiteY35" fmla="*/ 1125556 h 1839675"/>
                    <a:gd name="connsiteX36" fmla="*/ 104523 w 1328494"/>
                    <a:gd name="connsiteY36" fmla="*/ 1236717 h 1839675"/>
                    <a:gd name="connsiteX37" fmla="*/ 147595 w 1328494"/>
                    <a:gd name="connsiteY37" fmla="*/ 1338484 h 1839675"/>
                    <a:gd name="connsiteX38" fmla="*/ 112267 w 1328494"/>
                    <a:gd name="connsiteY38" fmla="*/ 1412662 h 1839675"/>
                    <a:gd name="connsiteX39" fmla="*/ 147282 w 1328494"/>
                    <a:gd name="connsiteY39" fmla="*/ 1523555 h 1839675"/>
                    <a:gd name="connsiteX40" fmla="*/ 195643 w 1328494"/>
                    <a:gd name="connsiteY40" fmla="*/ 1599375 h 1839675"/>
                    <a:gd name="connsiteX41" fmla="*/ 259777 w 1328494"/>
                    <a:gd name="connsiteY41" fmla="*/ 1667881 h 1839675"/>
                    <a:gd name="connsiteX42" fmla="*/ 336365 w 1328494"/>
                    <a:gd name="connsiteY42" fmla="*/ 1650870 h 1839675"/>
                    <a:gd name="connsiteX43" fmla="*/ 382162 w 1328494"/>
                    <a:gd name="connsiteY43" fmla="*/ 1704858 h 1839675"/>
                    <a:gd name="connsiteX44" fmla="*/ 370684 w 1328494"/>
                    <a:gd name="connsiteY44" fmla="*/ 1822521 h 1839675"/>
                    <a:gd name="connsiteX45" fmla="*/ 497676 w 1328494"/>
                    <a:gd name="connsiteY45" fmla="*/ 1839676 h 1839675"/>
                    <a:gd name="connsiteX46" fmla="*/ 559778 w 1328494"/>
                    <a:gd name="connsiteY46" fmla="*/ 1806291 h 1839675"/>
                    <a:gd name="connsiteX47" fmla="*/ 583478 w 1328494"/>
                    <a:gd name="connsiteY47" fmla="*/ 1748479 h 1839675"/>
                    <a:gd name="connsiteX48" fmla="*/ 662295 w 1328494"/>
                    <a:gd name="connsiteY48" fmla="*/ 1737814 h 1839675"/>
                    <a:gd name="connsiteX49" fmla="*/ 744971 w 1328494"/>
                    <a:gd name="connsiteY49" fmla="*/ 1761135 h 1839675"/>
                    <a:gd name="connsiteX50" fmla="*/ 812160 w 1328494"/>
                    <a:gd name="connsiteY50" fmla="*/ 1756514 h 1839675"/>
                    <a:gd name="connsiteX51" fmla="*/ 895821 w 1328494"/>
                    <a:gd name="connsiteY51" fmla="*/ 1558193 h 1839675"/>
                    <a:gd name="connsiteX52" fmla="*/ 923576 w 1328494"/>
                    <a:gd name="connsiteY52" fmla="*/ 1490204 h 1839675"/>
                    <a:gd name="connsiteX53" fmla="*/ 955689 w 1328494"/>
                    <a:gd name="connsiteY53" fmla="*/ 1434270 h 1839675"/>
                    <a:gd name="connsiteX54" fmla="*/ 969408 w 1328494"/>
                    <a:gd name="connsiteY54" fmla="*/ 1145455 h 1839675"/>
                    <a:gd name="connsiteX55" fmla="*/ 916909 w 1328494"/>
                    <a:gd name="connsiteY55" fmla="*/ 1120268 h 1839675"/>
                    <a:gd name="connsiteX56" fmla="*/ 885511 w 1328494"/>
                    <a:gd name="connsiteY56" fmla="*/ 1026083 h 1839675"/>
                    <a:gd name="connsiteX57" fmla="*/ 930138 w 1328494"/>
                    <a:gd name="connsiteY57" fmla="*/ 964293 h 1839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1328494" h="1839675">
                      <a:moveTo>
                        <a:pt x="930137" y="964293"/>
                      </a:moveTo>
                      <a:cubicBezTo>
                        <a:pt x="960686" y="951840"/>
                        <a:pt x="970878" y="930045"/>
                        <a:pt x="960304" y="898718"/>
                      </a:cubicBezTo>
                      <a:cubicBezTo>
                        <a:pt x="971171" y="856402"/>
                        <a:pt x="921985" y="878272"/>
                        <a:pt x="904780" y="863735"/>
                      </a:cubicBezTo>
                      <a:cubicBezTo>
                        <a:pt x="905547" y="843077"/>
                        <a:pt x="866408" y="792726"/>
                        <a:pt x="904063" y="799515"/>
                      </a:cubicBezTo>
                      <a:cubicBezTo>
                        <a:pt x="948201" y="812653"/>
                        <a:pt x="933260" y="777740"/>
                        <a:pt x="926594" y="749556"/>
                      </a:cubicBezTo>
                      <a:cubicBezTo>
                        <a:pt x="904861" y="710450"/>
                        <a:pt x="941613" y="713869"/>
                        <a:pt x="970566" y="711618"/>
                      </a:cubicBezTo>
                      <a:cubicBezTo>
                        <a:pt x="1006283" y="707733"/>
                        <a:pt x="1042000" y="703848"/>
                        <a:pt x="1077718" y="699964"/>
                      </a:cubicBezTo>
                      <a:cubicBezTo>
                        <a:pt x="1065683" y="741097"/>
                        <a:pt x="1113544" y="714873"/>
                        <a:pt x="1136075" y="717134"/>
                      </a:cubicBezTo>
                      <a:cubicBezTo>
                        <a:pt x="1107234" y="678622"/>
                        <a:pt x="1163208" y="698476"/>
                        <a:pt x="1186015" y="695507"/>
                      </a:cubicBezTo>
                      <a:cubicBezTo>
                        <a:pt x="1235001" y="696157"/>
                        <a:pt x="1276489" y="729500"/>
                        <a:pt x="1322130" y="744729"/>
                      </a:cubicBezTo>
                      <a:cubicBezTo>
                        <a:pt x="1317847" y="729818"/>
                        <a:pt x="1292879" y="697125"/>
                        <a:pt x="1280651" y="675384"/>
                      </a:cubicBezTo>
                      <a:cubicBezTo>
                        <a:pt x="1250182" y="646380"/>
                        <a:pt x="1266581" y="631569"/>
                        <a:pt x="1301543" y="622378"/>
                      </a:cubicBezTo>
                      <a:cubicBezTo>
                        <a:pt x="1348186" y="601501"/>
                        <a:pt x="1326942" y="611006"/>
                        <a:pt x="1293161" y="626122"/>
                      </a:cubicBezTo>
                      <a:cubicBezTo>
                        <a:pt x="1261618" y="652119"/>
                        <a:pt x="1247370" y="633046"/>
                        <a:pt x="1238593" y="599717"/>
                      </a:cubicBezTo>
                      <a:cubicBezTo>
                        <a:pt x="1150215" y="399483"/>
                        <a:pt x="1060945" y="199647"/>
                        <a:pt x="971249" y="0"/>
                      </a:cubicBezTo>
                      <a:cubicBezTo>
                        <a:pt x="908352" y="38792"/>
                        <a:pt x="845455" y="77583"/>
                        <a:pt x="782558" y="116376"/>
                      </a:cubicBezTo>
                      <a:cubicBezTo>
                        <a:pt x="780593" y="142465"/>
                        <a:pt x="791111" y="175541"/>
                        <a:pt x="781924" y="197588"/>
                      </a:cubicBezTo>
                      <a:cubicBezTo>
                        <a:pt x="762395" y="214820"/>
                        <a:pt x="720113" y="216321"/>
                        <a:pt x="721500" y="248018"/>
                      </a:cubicBezTo>
                      <a:cubicBezTo>
                        <a:pt x="716678" y="280805"/>
                        <a:pt x="711857" y="313593"/>
                        <a:pt x="707034" y="346380"/>
                      </a:cubicBezTo>
                      <a:cubicBezTo>
                        <a:pt x="743591" y="370056"/>
                        <a:pt x="786150" y="387285"/>
                        <a:pt x="806271" y="428614"/>
                      </a:cubicBezTo>
                      <a:cubicBezTo>
                        <a:pt x="821023" y="461933"/>
                        <a:pt x="859853" y="464973"/>
                        <a:pt x="888947" y="480255"/>
                      </a:cubicBezTo>
                      <a:cubicBezTo>
                        <a:pt x="899246" y="506575"/>
                        <a:pt x="909546" y="532894"/>
                        <a:pt x="919844" y="559215"/>
                      </a:cubicBezTo>
                      <a:cubicBezTo>
                        <a:pt x="840458" y="596203"/>
                        <a:pt x="764838" y="642807"/>
                        <a:pt x="678550" y="662171"/>
                      </a:cubicBezTo>
                      <a:cubicBezTo>
                        <a:pt x="637507" y="669792"/>
                        <a:pt x="597093" y="699606"/>
                        <a:pt x="555336" y="682117"/>
                      </a:cubicBezTo>
                      <a:cubicBezTo>
                        <a:pt x="513232" y="672046"/>
                        <a:pt x="471129" y="661976"/>
                        <a:pt x="429025" y="651907"/>
                      </a:cubicBezTo>
                      <a:cubicBezTo>
                        <a:pt x="409578" y="609568"/>
                        <a:pt x="390131" y="567229"/>
                        <a:pt x="370684" y="524891"/>
                      </a:cubicBezTo>
                      <a:cubicBezTo>
                        <a:pt x="318053" y="524891"/>
                        <a:pt x="265424" y="524891"/>
                        <a:pt x="212794" y="524891"/>
                      </a:cubicBezTo>
                      <a:cubicBezTo>
                        <a:pt x="204559" y="595423"/>
                        <a:pt x="208557" y="668055"/>
                        <a:pt x="191744" y="737115"/>
                      </a:cubicBezTo>
                      <a:cubicBezTo>
                        <a:pt x="181643" y="761096"/>
                        <a:pt x="138298" y="740036"/>
                        <a:pt x="114597" y="745591"/>
                      </a:cubicBezTo>
                      <a:cubicBezTo>
                        <a:pt x="85757" y="746966"/>
                        <a:pt x="58740" y="735925"/>
                        <a:pt x="37996" y="755704"/>
                      </a:cubicBezTo>
                      <a:cubicBezTo>
                        <a:pt x="6501" y="764728"/>
                        <a:pt x="21648" y="805132"/>
                        <a:pt x="13295" y="829727"/>
                      </a:cubicBezTo>
                      <a:cubicBezTo>
                        <a:pt x="8863" y="868864"/>
                        <a:pt x="4431" y="908001"/>
                        <a:pt x="0" y="947138"/>
                      </a:cubicBezTo>
                      <a:cubicBezTo>
                        <a:pt x="28730" y="961283"/>
                        <a:pt x="-20239" y="997830"/>
                        <a:pt x="22733" y="1008060"/>
                      </a:cubicBezTo>
                      <a:cubicBezTo>
                        <a:pt x="44473" y="1029917"/>
                        <a:pt x="72068" y="1032430"/>
                        <a:pt x="101303" y="1029520"/>
                      </a:cubicBezTo>
                      <a:cubicBezTo>
                        <a:pt x="122807" y="1036495"/>
                        <a:pt x="175340" y="1012435"/>
                        <a:pt x="168183" y="1048076"/>
                      </a:cubicBezTo>
                      <a:cubicBezTo>
                        <a:pt x="168186" y="1076750"/>
                        <a:pt x="174666" y="1107945"/>
                        <a:pt x="146240" y="1125556"/>
                      </a:cubicBezTo>
                      <a:cubicBezTo>
                        <a:pt x="116201" y="1153676"/>
                        <a:pt x="119449" y="1200228"/>
                        <a:pt x="104523" y="1236717"/>
                      </a:cubicBezTo>
                      <a:cubicBezTo>
                        <a:pt x="110709" y="1271317"/>
                        <a:pt x="134675" y="1304442"/>
                        <a:pt x="147595" y="1338484"/>
                      </a:cubicBezTo>
                      <a:cubicBezTo>
                        <a:pt x="138023" y="1363496"/>
                        <a:pt x="110043" y="1386115"/>
                        <a:pt x="112267" y="1412662"/>
                      </a:cubicBezTo>
                      <a:cubicBezTo>
                        <a:pt x="125320" y="1448824"/>
                        <a:pt x="127351" y="1491385"/>
                        <a:pt x="147282" y="1523555"/>
                      </a:cubicBezTo>
                      <a:cubicBezTo>
                        <a:pt x="167686" y="1546769"/>
                        <a:pt x="200724" y="1563908"/>
                        <a:pt x="195643" y="1599375"/>
                      </a:cubicBezTo>
                      <a:cubicBezTo>
                        <a:pt x="201880" y="1632174"/>
                        <a:pt x="222173" y="1668582"/>
                        <a:pt x="259777" y="1667881"/>
                      </a:cubicBezTo>
                      <a:cubicBezTo>
                        <a:pt x="288948" y="1674487"/>
                        <a:pt x="317632" y="1679446"/>
                        <a:pt x="336365" y="1650870"/>
                      </a:cubicBezTo>
                      <a:cubicBezTo>
                        <a:pt x="355832" y="1667594"/>
                        <a:pt x="394462" y="1671039"/>
                        <a:pt x="382162" y="1704858"/>
                      </a:cubicBezTo>
                      <a:cubicBezTo>
                        <a:pt x="378336" y="1744079"/>
                        <a:pt x="374510" y="1783301"/>
                        <a:pt x="370684" y="1822521"/>
                      </a:cubicBezTo>
                      <a:cubicBezTo>
                        <a:pt x="413014" y="1828239"/>
                        <a:pt x="455345" y="1833958"/>
                        <a:pt x="497676" y="1839676"/>
                      </a:cubicBezTo>
                      <a:cubicBezTo>
                        <a:pt x="507096" y="1807047"/>
                        <a:pt x="527135" y="1794659"/>
                        <a:pt x="559778" y="1806291"/>
                      </a:cubicBezTo>
                      <a:cubicBezTo>
                        <a:pt x="599644" y="1822538"/>
                        <a:pt x="578214" y="1770678"/>
                        <a:pt x="583478" y="1748479"/>
                      </a:cubicBezTo>
                      <a:cubicBezTo>
                        <a:pt x="593684" y="1729319"/>
                        <a:pt x="638340" y="1743621"/>
                        <a:pt x="662295" y="1737814"/>
                      </a:cubicBezTo>
                      <a:cubicBezTo>
                        <a:pt x="693503" y="1730339"/>
                        <a:pt x="719360" y="1745222"/>
                        <a:pt x="744971" y="1761135"/>
                      </a:cubicBezTo>
                      <a:cubicBezTo>
                        <a:pt x="765117" y="1775851"/>
                        <a:pt x="807382" y="1793653"/>
                        <a:pt x="812160" y="1756514"/>
                      </a:cubicBezTo>
                      <a:cubicBezTo>
                        <a:pt x="840047" y="1690407"/>
                        <a:pt x="867934" y="1624299"/>
                        <a:pt x="895821" y="1558193"/>
                      </a:cubicBezTo>
                      <a:cubicBezTo>
                        <a:pt x="932186" y="1561202"/>
                        <a:pt x="914764" y="1513283"/>
                        <a:pt x="923576" y="1490204"/>
                      </a:cubicBezTo>
                      <a:cubicBezTo>
                        <a:pt x="911932" y="1446211"/>
                        <a:pt x="968489" y="1477382"/>
                        <a:pt x="955689" y="1434270"/>
                      </a:cubicBezTo>
                      <a:cubicBezTo>
                        <a:pt x="959522" y="1338138"/>
                        <a:pt x="969206" y="1240904"/>
                        <a:pt x="969408" y="1145455"/>
                      </a:cubicBezTo>
                      <a:cubicBezTo>
                        <a:pt x="966686" y="1095996"/>
                        <a:pt x="931481" y="1132595"/>
                        <a:pt x="916909" y="1120268"/>
                      </a:cubicBezTo>
                      <a:cubicBezTo>
                        <a:pt x="906444" y="1088873"/>
                        <a:pt x="895977" y="1057478"/>
                        <a:pt x="885511" y="1026083"/>
                      </a:cubicBezTo>
                      <a:cubicBezTo>
                        <a:pt x="900386" y="1005486"/>
                        <a:pt x="915262" y="984889"/>
                        <a:pt x="930138" y="964293"/>
                      </a:cubicBez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Полилиния: фигура 193">
                  <a:extLst>
                    <a:ext uri="{FF2B5EF4-FFF2-40B4-BE49-F238E27FC236}">
                      <a16:creationId xmlns:a16="http://schemas.microsoft.com/office/drawing/2014/main" id="{D3B9502D-0AAD-466F-B646-99050F47429E}"/>
                    </a:ext>
                  </a:extLst>
                </p:cNvPr>
                <p:cNvSpPr/>
                <p:nvPr/>
              </p:nvSpPr>
              <p:spPr>
                <a:xfrm>
                  <a:off x="2565922" y="4472204"/>
                  <a:ext cx="1076597" cy="757144"/>
                </a:xfrm>
                <a:custGeom>
                  <a:avLst/>
                  <a:gdLst>
                    <a:gd name="connsiteX0" fmla="*/ 1324186 w 2520128"/>
                    <a:gd name="connsiteY0" fmla="*/ 872140 h 1772343"/>
                    <a:gd name="connsiteX1" fmla="*/ 1324040 w 2520128"/>
                    <a:gd name="connsiteY1" fmla="*/ 871994 h 1772343"/>
                    <a:gd name="connsiteX2" fmla="*/ 1324040 w 2520128"/>
                    <a:gd name="connsiteY2" fmla="*/ 872140 h 1772343"/>
                    <a:gd name="connsiteX3" fmla="*/ 1298770 w 2520128"/>
                    <a:gd name="connsiteY3" fmla="*/ 883161 h 1772343"/>
                    <a:gd name="connsiteX4" fmla="*/ 1297742 w 2520128"/>
                    <a:gd name="connsiteY4" fmla="*/ 884043 h 1772343"/>
                    <a:gd name="connsiteX5" fmla="*/ 1207973 w 2520128"/>
                    <a:gd name="connsiteY5" fmla="*/ 938267 h 1772343"/>
                    <a:gd name="connsiteX6" fmla="*/ 1214878 w 2520128"/>
                    <a:gd name="connsiteY6" fmla="*/ 952374 h 1772343"/>
                    <a:gd name="connsiteX7" fmla="*/ 1208120 w 2520128"/>
                    <a:gd name="connsiteY7" fmla="*/ 961484 h 1772343"/>
                    <a:gd name="connsiteX8" fmla="*/ 1251315 w 2520128"/>
                    <a:gd name="connsiteY8" fmla="*/ 983821 h 1772343"/>
                    <a:gd name="connsiteX9" fmla="*/ 1245438 w 2520128"/>
                    <a:gd name="connsiteY9" fmla="*/ 990580 h 1772343"/>
                    <a:gd name="connsiteX10" fmla="*/ 1252196 w 2520128"/>
                    <a:gd name="connsiteY10" fmla="*/ 994695 h 1772343"/>
                    <a:gd name="connsiteX11" fmla="*/ 1246613 w 2520128"/>
                    <a:gd name="connsiteY11" fmla="*/ 1006304 h 1772343"/>
                    <a:gd name="connsiteX12" fmla="*/ 1235006 w 2520128"/>
                    <a:gd name="connsiteY12" fmla="*/ 1020411 h 1772343"/>
                    <a:gd name="connsiteX13" fmla="*/ 1223694 w 2520128"/>
                    <a:gd name="connsiteY13" fmla="*/ 1032901 h 1772343"/>
                    <a:gd name="connsiteX14" fmla="*/ 1267770 w 2520128"/>
                    <a:gd name="connsiteY14" fmla="*/ 1080219 h 1772343"/>
                    <a:gd name="connsiteX15" fmla="*/ 1290689 w 2520128"/>
                    <a:gd name="connsiteY15" fmla="*/ 1104318 h 1772343"/>
                    <a:gd name="connsiteX16" fmla="*/ 1284959 w 2520128"/>
                    <a:gd name="connsiteY16" fmla="*/ 1108433 h 1772343"/>
                    <a:gd name="connsiteX17" fmla="*/ 1286869 w 2520128"/>
                    <a:gd name="connsiteY17" fmla="*/ 1109168 h 1772343"/>
                    <a:gd name="connsiteX18" fmla="*/ 1276585 w 2520128"/>
                    <a:gd name="connsiteY18" fmla="*/ 1118425 h 1772343"/>
                    <a:gd name="connsiteX19" fmla="*/ 1269680 w 2520128"/>
                    <a:gd name="connsiteY19" fmla="*/ 1124303 h 1772343"/>
                    <a:gd name="connsiteX20" fmla="*/ 1270708 w 2520128"/>
                    <a:gd name="connsiteY20" fmla="*/ 1125038 h 1772343"/>
                    <a:gd name="connsiteX21" fmla="*/ 1271737 w 2520128"/>
                    <a:gd name="connsiteY21" fmla="*/ 1125920 h 1772343"/>
                    <a:gd name="connsiteX22" fmla="*/ 1272618 w 2520128"/>
                    <a:gd name="connsiteY22" fmla="*/ 1127536 h 1772343"/>
                    <a:gd name="connsiteX23" fmla="*/ 1251609 w 2520128"/>
                    <a:gd name="connsiteY23" fmla="*/ 1144141 h 1772343"/>
                    <a:gd name="connsiteX24" fmla="*/ 1249699 w 2520128"/>
                    <a:gd name="connsiteY24" fmla="*/ 1145023 h 1772343"/>
                    <a:gd name="connsiteX25" fmla="*/ 1246907 w 2520128"/>
                    <a:gd name="connsiteY25" fmla="*/ 1145023 h 1772343"/>
                    <a:gd name="connsiteX26" fmla="*/ 1244997 w 2520128"/>
                    <a:gd name="connsiteY26" fmla="*/ 1144141 h 1772343"/>
                    <a:gd name="connsiteX27" fmla="*/ 1243969 w 2520128"/>
                    <a:gd name="connsiteY27" fmla="*/ 1144141 h 1772343"/>
                    <a:gd name="connsiteX28" fmla="*/ 1243087 w 2520128"/>
                    <a:gd name="connsiteY28" fmla="*/ 1143406 h 1772343"/>
                    <a:gd name="connsiteX29" fmla="*/ 1243087 w 2520128"/>
                    <a:gd name="connsiteY29" fmla="*/ 1142672 h 1772343"/>
                    <a:gd name="connsiteX30" fmla="*/ 1242206 w 2520128"/>
                    <a:gd name="connsiteY30" fmla="*/ 1142672 h 1772343"/>
                    <a:gd name="connsiteX31" fmla="*/ 1239267 w 2520128"/>
                    <a:gd name="connsiteY31" fmla="*/ 1143406 h 1772343"/>
                    <a:gd name="connsiteX32" fmla="*/ 1240149 w 2520128"/>
                    <a:gd name="connsiteY32" fmla="*/ 1145023 h 1772343"/>
                    <a:gd name="connsiteX33" fmla="*/ 1239267 w 2520128"/>
                    <a:gd name="connsiteY33" fmla="*/ 1147521 h 1772343"/>
                    <a:gd name="connsiteX34" fmla="*/ 1237357 w 2520128"/>
                    <a:gd name="connsiteY34" fmla="*/ 1145170 h 1772343"/>
                    <a:gd name="connsiteX35" fmla="*/ 1232509 w 2520128"/>
                    <a:gd name="connsiteY35" fmla="*/ 1136794 h 1772343"/>
                    <a:gd name="connsiteX36" fmla="*/ 1229717 w 2520128"/>
                    <a:gd name="connsiteY36" fmla="*/ 1138410 h 1772343"/>
                    <a:gd name="connsiteX37" fmla="*/ 1204741 w 2520128"/>
                    <a:gd name="connsiteY37" fmla="*/ 1111960 h 1772343"/>
                    <a:gd name="connsiteX38" fmla="*/ 1180940 w 2520128"/>
                    <a:gd name="connsiteY38" fmla="*/ 1129446 h 1772343"/>
                    <a:gd name="connsiteX39" fmla="*/ 1156992 w 2520128"/>
                    <a:gd name="connsiteY39" fmla="*/ 1147815 h 1772343"/>
                    <a:gd name="connsiteX40" fmla="*/ 1090877 w 2520128"/>
                    <a:gd name="connsiteY40" fmla="*/ 1098881 h 1772343"/>
                    <a:gd name="connsiteX41" fmla="*/ 1056498 w 2520128"/>
                    <a:gd name="connsiteY41" fmla="*/ 1121511 h 1772343"/>
                    <a:gd name="connsiteX42" fmla="*/ 1032697 w 2520128"/>
                    <a:gd name="connsiteY42" fmla="*/ 1140614 h 1772343"/>
                    <a:gd name="connsiteX43" fmla="*/ 1042247 w 2520128"/>
                    <a:gd name="connsiteY43" fmla="*/ 1151342 h 1772343"/>
                    <a:gd name="connsiteX44" fmla="*/ 1034607 w 2520128"/>
                    <a:gd name="connsiteY44" fmla="*/ 1156485 h 1772343"/>
                    <a:gd name="connsiteX45" fmla="*/ 1025938 w 2520128"/>
                    <a:gd name="connsiteY45" fmla="*/ 1145611 h 1772343"/>
                    <a:gd name="connsiteX46" fmla="*/ 1016389 w 2520128"/>
                    <a:gd name="connsiteY46" fmla="*/ 1153987 h 1772343"/>
                    <a:gd name="connsiteX47" fmla="*/ 1015507 w 2520128"/>
                    <a:gd name="connsiteY47" fmla="*/ 1143994 h 1772343"/>
                    <a:gd name="connsiteX48" fmla="*/ 1013450 w 2520128"/>
                    <a:gd name="connsiteY48" fmla="*/ 1080806 h 1772343"/>
                    <a:gd name="connsiteX49" fmla="*/ 1012422 w 2520128"/>
                    <a:gd name="connsiteY49" fmla="*/ 1056707 h 1772343"/>
                    <a:gd name="connsiteX50" fmla="*/ 1010365 w 2520128"/>
                    <a:gd name="connsiteY50" fmla="*/ 985290 h 1772343"/>
                    <a:gd name="connsiteX51" fmla="*/ 1010219 w 2520128"/>
                    <a:gd name="connsiteY51" fmla="*/ 942822 h 1772343"/>
                    <a:gd name="connsiteX52" fmla="*/ 1009191 w 2520128"/>
                    <a:gd name="connsiteY52" fmla="*/ 922984 h 1772343"/>
                    <a:gd name="connsiteX53" fmla="*/ 1008163 w 2520128"/>
                    <a:gd name="connsiteY53" fmla="*/ 884630 h 1772343"/>
                    <a:gd name="connsiteX54" fmla="*/ 1007281 w 2520128"/>
                    <a:gd name="connsiteY54" fmla="*/ 865527 h 1772343"/>
                    <a:gd name="connsiteX55" fmla="*/ 1007135 w 2520128"/>
                    <a:gd name="connsiteY55" fmla="*/ 853036 h 1772343"/>
                    <a:gd name="connsiteX56" fmla="*/ 1007135 w 2520128"/>
                    <a:gd name="connsiteY56" fmla="*/ 852302 h 1772343"/>
                    <a:gd name="connsiteX57" fmla="*/ 1005225 w 2520128"/>
                    <a:gd name="connsiteY57" fmla="*/ 818210 h 1772343"/>
                    <a:gd name="connsiteX58" fmla="*/ 1005080 w 2520128"/>
                    <a:gd name="connsiteY58" fmla="*/ 804103 h 1772343"/>
                    <a:gd name="connsiteX59" fmla="*/ 1005080 w 2520128"/>
                    <a:gd name="connsiteY59" fmla="*/ 798225 h 1772343"/>
                    <a:gd name="connsiteX60" fmla="*/ 1004199 w 2520128"/>
                    <a:gd name="connsiteY60" fmla="*/ 792494 h 1772343"/>
                    <a:gd name="connsiteX61" fmla="*/ 1001260 w 2520128"/>
                    <a:gd name="connsiteY61" fmla="*/ 778387 h 1772343"/>
                    <a:gd name="connsiteX62" fmla="*/ 993621 w 2520128"/>
                    <a:gd name="connsiteY62" fmla="*/ 759283 h 1772343"/>
                    <a:gd name="connsiteX63" fmla="*/ 992591 w 2520128"/>
                    <a:gd name="connsiteY63" fmla="*/ 758402 h 1772343"/>
                    <a:gd name="connsiteX64" fmla="*/ 985981 w 2520128"/>
                    <a:gd name="connsiteY64" fmla="*/ 740180 h 1772343"/>
                    <a:gd name="connsiteX65" fmla="*/ 975402 w 2520128"/>
                    <a:gd name="connsiteY65" fmla="*/ 741062 h 1772343"/>
                    <a:gd name="connsiteX66" fmla="*/ 961886 w 2520128"/>
                    <a:gd name="connsiteY66" fmla="*/ 713582 h 1772343"/>
                    <a:gd name="connsiteX67" fmla="*/ 961004 w 2520128"/>
                    <a:gd name="connsiteY67" fmla="*/ 707851 h 1772343"/>
                    <a:gd name="connsiteX68" fmla="*/ 960713 w 2520128"/>
                    <a:gd name="connsiteY68" fmla="*/ 707997 h 1772343"/>
                    <a:gd name="connsiteX69" fmla="*/ 954982 w 2520128"/>
                    <a:gd name="connsiteY69" fmla="*/ 709761 h 1772343"/>
                    <a:gd name="connsiteX70" fmla="*/ 953073 w 2520128"/>
                    <a:gd name="connsiteY70" fmla="*/ 712259 h 1772343"/>
                    <a:gd name="connsiteX71" fmla="*/ 939702 w 2520128"/>
                    <a:gd name="connsiteY71" fmla="*/ 715492 h 1772343"/>
                    <a:gd name="connsiteX72" fmla="*/ 940584 w 2520128"/>
                    <a:gd name="connsiteY72" fmla="*/ 717255 h 1772343"/>
                    <a:gd name="connsiteX73" fmla="*/ 938675 w 2520128"/>
                    <a:gd name="connsiteY73" fmla="*/ 717990 h 1772343"/>
                    <a:gd name="connsiteX74" fmla="*/ 937793 w 2520128"/>
                    <a:gd name="connsiteY74" fmla="*/ 717255 h 1772343"/>
                    <a:gd name="connsiteX75" fmla="*/ 930153 w 2520128"/>
                    <a:gd name="connsiteY75" fmla="*/ 718871 h 1772343"/>
                    <a:gd name="connsiteX76" fmla="*/ 930153 w 2520128"/>
                    <a:gd name="connsiteY76" fmla="*/ 720635 h 1772343"/>
                    <a:gd name="connsiteX77" fmla="*/ 927215 w 2520128"/>
                    <a:gd name="connsiteY77" fmla="*/ 720635 h 1772343"/>
                    <a:gd name="connsiteX78" fmla="*/ 927215 w 2520128"/>
                    <a:gd name="connsiteY78" fmla="*/ 719753 h 1772343"/>
                    <a:gd name="connsiteX79" fmla="*/ 910025 w 2520128"/>
                    <a:gd name="connsiteY79" fmla="*/ 724015 h 1772343"/>
                    <a:gd name="connsiteX80" fmla="*/ 910905 w 2520128"/>
                    <a:gd name="connsiteY80" fmla="*/ 725631 h 1772343"/>
                    <a:gd name="connsiteX81" fmla="*/ 907087 w 2520128"/>
                    <a:gd name="connsiteY81" fmla="*/ 726513 h 1772343"/>
                    <a:gd name="connsiteX82" fmla="*/ 907087 w 2520128"/>
                    <a:gd name="connsiteY82" fmla="*/ 724749 h 1772343"/>
                    <a:gd name="connsiteX83" fmla="*/ 899447 w 2520128"/>
                    <a:gd name="connsiteY83" fmla="*/ 726513 h 1772343"/>
                    <a:gd name="connsiteX84" fmla="*/ 899447 w 2520128"/>
                    <a:gd name="connsiteY84" fmla="*/ 728129 h 1772343"/>
                    <a:gd name="connsiteX85" fmla="*/ 897537 w 2520128"/>
                    <a:gd name="connsiteY85" fmla="*/ 729011 h 1772343"/>
                    <a:gd name="connsiteX86" fmla="*/ 896655 w 2520128"/>
                    <a:gd name="connsiteY86" fmla="*/ 728129 h 1772343"/>
                    <a:gd name="connsiteX87" fmla="*/ 892835 w 2520128"/>
                    <a:gd name="connsiteY87" fmla="*/ 729011 h 1772343"/>
                    <a:gd name="connsiteX88" fmla="*/ 892835 w 2520128"/>
                    <a:gd name="connsiteY88" fmla="*/ 730627 h 1772343"/>
                    <a:gd name="connsiteX89" fmla="*/ 890924 w 2520128"/>
                    <a:gd name="connsiteY89" fmla="*/ 731509 h 1772343"/>
                    <a:gd name="connsiteX90" fmla="*/ 889015 w 2520128"/>
                    <a:gd name="connsiteY90" fmla="*/ 731509 h 1772343"/>
                    <a:gd name="connsiteX91" fmla="*/ 888134 w 2520128"/>
                    <a:gd name="connsiteY91" fmla="*/ 730627 h 1772343"/>
                    <a:gd name="connsiteX92" fmla="*/ 879466 w 2520128"/>
                    <a:gd name="connsiteY92" fmla="*/ 732391 h 1772343"/>
                    <a:gd name="connsiteX93" fmla="*/ 876674 w 2520128"/>
                    <a:gd name="connsiteY93" fmla="*/ 733125 h 1772343"/>
                    <a:gd name="connsiteX94" fmla="*/ 874617 w 2520128"/>
                    <a:gd name="connsiteY94" fmla="*/ 733125 h 1772343"/>
                    <a:gd name="connsiteX95" fmla="*/ 873736 w 2520128"/>
                    <a:gd name="connsiteY95" fmla="*/ 732391 h 1772343"/>
                    <a:gd name="connsiteX96" fmla="*/ 863303 w 2520128"/>
                    <a:gd name="connsiteY96" fmla="*/ 734889 h 1772343"/>
                    <a:gd name="connsiteX97" fmla="*/ 862276 w 2520128"/>
                    <a:gd name="connsiteY97" fmla="*/ 736505 h 1772343"/>
                    <a:gd name="connsiteX98" fmla="*/ 861394 w 2520128"/>
                    <a:gd name="connsiteY98" fmla="*/ 739003 h 1772343"/>
                    <a:gd name="connsiteX99" fmla="*/ 844205 w 2520128"/>
                    <a:gd name="connsiteY99" fmla="*/ 745763 h 1772343"/>
                    <a:gd name="connsiteX100" fmla="*/ 810707 w 2520128"/>
                    <a:gd name="connsiteY100" fmla="*/ 759135 h 1772343"/>
                    <a:gd name="connsiteX101" fmla="*/ 777356 w 2520128"/>
                    <a:gd name="connsiteY101" fmla="*/ 773389 h 1772343"/>
                    <a:gd name="connsiteX102" fmla="*/ 745767 w 2520128"/>
                    <a:gd name="connsiteY102" fmla="*/ 789994 h 1772343"/>
                    <a:gd name="connsiteX103" fmla="*/ 746649 w 2520128"/>
                    <a:gd name="connsiteY103" fmla="*/ 792493 h 1772343"/>
                    <a:gd name="connsiteX104" fmla="*/ 744739 w 2520128"/>
                    <a:gd name="connsiteY104" fmla="*/ 794109 h 1772343"/>
                    <a:gd name="connsiteX105" fmla="*/ 754436 w 2520128"/>
                    <a:gd name="connsiteY105" fmla="*/ 809098 h 1772343"/>
                    <a:gd name="connsiteX106" fmla="*/ 754436 w 2520128"/>
                    <a:gd name="connsiteY106" fmla="*/ 809979 h 1772343"/>
                    <a:gd name="connsiteX107" fmla="*/ 757375 w 2520128"/>
                    <a:gd name="connsiteY107" fmla="*/ 813212 h 1772343"/>
                    <a:gd name="connsiteX108" fmla="*/ 757375 w 2520128"/>
                    <a:gd name="connsiteY108" fmla="*/ 814094 h 1772343"/>
                    <a:gd name="connsiteX109" fmla="*/ 765896 w 2520128"/>
                    <a:gd name="connsiteY109" fmla="*/ 827319 h 1772343"/>
                    <a:gd name="connsiteX110" fmla="*/ 773536 w 2520128"/>
                    <a:gd name="connsiteY110" fmla="*/ 823940 h 1772343"/>
                    <a:gd name="connsiteX111" fmla="*/ 777501 w 2520128"/>
                    <a:gd name="connsiteY111" fmla="*/ 822323 h 1772343"/>
                    <a:gd name="connsiteX112" fmla="*/ 785141 w 2520128"/>
                    <a:gd name="connsiteY112" fmla="*/ 820560 h 1772343"/>
                    <a:gd name="connsiteX113" fmla="*/ 806152 w 2520128"/>
                    <a:gd name="connsiteY113" fmla="*/ 822176 h 1772343"/>
                    <a:gd name="connsiteX114" fmla="*/ 807034 w 2520128"/>
                    <a:gd name="connsiteY114" fmla="*/ 813065 h 1772343"/>
                    <a:gd name="connsiteX115" fmla="*/ 822313 w 2520128"/>
                    <a:gd name="connsiteY115" fmla="*/ 814682 h 1772343"/>
                    <a:gd name="connsiteX116" fmla="*/ 823195 w 2520128"/>
                    <a:gd name="connsiteY116" fmla="*/ 804689 h 1772343"/>
                    <a:gd name="connsiteX117" fmla="*/ 840532 w 2520128"/>
                    <a:gd name="connsiteY117" fmla="*/ 804689 h 1772343"/>
                    <a:gd name="connsiteX118" fmla="*/ 836712 w 2520128"/>
                    <a:gd name="connsiteY118" fmla="*/ 837900 h 1772343"/>
                    <a:gd name="connsiteX119" fmla="*/ 819522 w 2520128"/>
                    <a:gd name="connsiteY119" fmla="*/ 837165 h 1772343"/>
                    <a:gd name="connsiteX120" fmla="*/ 816584 w 2520128"/>
                    <a:gd name="connsiteY120" fmla="*/ 837165 h 1772343"/>
                    <a:gd name="connsiteX121" fmla="*/ 796602 w 2520128"/>
                    <a:gd name="connsiteY121" fmla="*/ 843043 h 1772343"/>
                    <a:gd name="connsiteX122" fmla="*/ 787052 w 2520128"/>
                    <a:gd name="connsiteY122" fmla="*/ 843043 h 1772343"/>
                    <a:gd name="connsiteX123" fmla="*/ 777501 w 2520128"/>
                    <a:gd name="connsiteY123" fmla="*/ 846423 h 1772343"/>
                    <a:gd name="connsiteX124" fmla="*/ 784114 w 2520128"/>
                    <a:gd name="connsiteY124" fmla="*/ 858032 h 1772343"/>
                    <a:gd name="connsiteX125" fmla="*/ 788080 w 2520128"/>
                    <a:gd name="connsiteY125" fmla="*/ 864644 h 1772343"/>
                    <a:gd name="connsiteX126" fmla="*/ 798512 w 2520128"/>
                    <a:gd name="connsiteY126" fmla="*/ 884629 h 1772343"/>
                    <a:gd name="connsiteX127" fmla="*/ 800569 w 2520128"/>
                    <a:gd name="connsiteY127" fmla="*/ 890507 h 1772343"/>
                    <a:gd name="connsiteX128" fmla="*/ 801451 w 2520128"/>
                    <a:gd name="connsiteY128" fmla="*/ 891242 h 1772343"/>
                    <a:gd name="connsiteX129" fmla="*/ 799541 w 2520128"/>
                    <a:gd name="connsiteY129" fmla="*/ 892124 h 1772343"/>
                    <a:gd name="connsiteX130" fmla="*/ 803360 w 2520128"/>
                    <a:gd name="connsiteY130" fmla="*/ 901234 h 1772343"/>
                    <a:gd name="connsiteX131" fmla="*/ 805271 w 2520128"/>
                    <a:gd name="connsiteY131" fmla="*/ 904467 h 1772343"/>
                    <a:gd name="connsiteX132" fmla="*/ 809091 w 2520128"/>
                    <a:gd name="connsiteY132" fmla="*/ 911080 h 1772343"/>
                    <a:gd name="connsiteX133" fmla="*/ 814967 w 2520128"/>
                    <a:gd name="connsiteY133" fmla="*/ 920338 h 1772343"/>
                    <a:gd name="connsiteX134" fmla="*/ 816876 w 2520128"/>
                    <a:gd name="connsiteY134" fmla="*/ 922836 h 1772343"/>
                    <a:gd name="connsiteX135" fmla="*/ 814967 w 2520128"/>
                    <a:gd name="connsiteY135" fmla="*/ 923571 h 1772343"/>
                    <a:gd name="connsiteX136" fmla="*/ 825546 w 2520128"/>
                    <a:gd name="connsiteY136" fmla="*/ 946788 h 1772343"/>
                    <a:gd name="connsiteX137" fmla="*/ 824516 w 2520128"/>
                    <a:gd name="connsiteY137" fmla="*/ 950168 h 1772343"/>
                    <a:gd name="connsiteX138" fmla="*/ 863745 w 2520128"/>
                    <a:gd name="connsiteY138" fmla="*/ 935033 h 1772343"/>
                    <a:gd name="connsiteX139" fmla="*/ 863745 w 2520128"/>
                    <a:gd name="connsiteY139" fmla="*/ 935914 h 1772343"/>
                    <a:gd name="connsiteX140" fmla="*/ 870503 w 2520128"/>
                    <a:gd name="connsiteY140" fmla="*/ 944143 h 1772343"/>
                    <a:gd name="connsiteX141" fmla="*/ 873294 w 2520128"/>
                    <a:gd name="connsiteY141" fmla="*/ 949140 h 1772343"/>
                    <a:gd name="connsiteX142" fmla="*/ 872413 w 2520128"/>
                    <a:gd name="connsiteY142" fmla="*/ 949140 h 1772343"/>
                    <a:gd name="connsiteX143" fmla="*/ 831276 w 2520128"/>
                    <a:gd name="connsiteY143" fmla="*/ 965010 h 1772343"/>
                    <a:gd name="connsiteX144" fmla="*/ 829366 w 2520128"/>
                    <a:gd name="connsiteY144" fmla="*/ 956781 h 1772343"/>
                    <a:gd name="connsiteX145" fmla="*/ 828484 w 2520128"/>
                    <a:gd name="connsiteY145" fmla="*/ 955899 h 1772343"/>
                    <a:gd name="connsiteX146" fmla="*/ 826574 w 2520128"/>
                    <a:gd name="connsiteY146" fmla="*/ 956045 h 1772343"/>
                    <a:gd name="connsiteX147" fmla="*/ 810266 w 2520128"/>
                    <a:gd name="connsiteY147" fmla="*/ 961042 h 1772343"/>
                    <a:gd name="connsiteX148" fmla="*/ 815113 w 2520128"/>
                    <a:gd name="connsiteY148" fmla="*/ 980145 h 1772343"/>
                    <a:gd name="connsiteX149" fmla="*/ 835242 w 2520128"/>
                    <a:gd name="connsiteY149" fmla="*/ 977501 h 1772343"/>
                    <a:gd name="connsiteX150" fmla="*/ 838181 w 2520128"/>
                    <a:gd name="connsiteY150" fmla="*/ 985875 h 1772343"/>
                    <a:gd name="connsiteX151" fmla="*/ 791313 w 2520128"/>
                    <a:gd name="connsiteY151" fmla="*/ 996015 h 1772343"/>
                    <a:gd name="connsiteX152" fmla="*/ 785436 w 2520128"/>
                    <a:gd name="connsiteY152" fmla="*/ 968536 h 1772343"/>
                    <a:gd name="connsiteX153" fmla="*/ 775887 w 2520128"/>
                    <a:gd name="connsiteY153" fmla="*/ 972798 h 1772343"/>
                    <a:gd name="connsiteX154" fmla="*/ 775005 w 2520128"/>
                    <a:gd name="connsiteY154" fmla="*/ 984406 h 1772343"/>
                    <a:gd name="connsiteX155" fmla="*/ 774123 w 2520128"/>
                    <a:gd name="connsiteY155" fmla="*/ 986022 h 1772343"/>
                    <a:gd name="connsiteX156" fmla="*/ 773242 w 2520128"/>
                    <a:gd name="connsiteY156" fmla="*/ 986905 h 1772343"/>
                    <a:gd name="connsiteX157" fmla="*/ 769422 w 2520128"/>
                    <a:gd name="connsiteY157" fmla="*/ 996015 h 1772343"/>
                    <a:gd name="connsiteX158" fmla="*/ 768394 w 2520128"/>
                    <a:gd name="connsiteY158" fmla="*/ 998513 h 1772343"/>
                    <a:gd name="connsiteX159" fmla="*/ 763692 w 2520128"/>
                    <a:gd name="connsiteY159" fmla="*/ 1004391 h 1772343"/>
                    <a:gd name="connsiteX160" fmla="*/ 752231 w 2520128"/>
                    <a:gd name="connsiteY160" fmla="*/ 1004391 h 1772343"/>
                    <a:gd name="connsiteX161" fmla="*/ 756052 w 2520128"/>
                    <a:gd name="connsiteY161" fmla="*/ 1008506 h 1772343"/>
                    <a:gd name="connsiteX162" fmla="*/ 760901 w 2520128"/>
                    <a:gd name="connsiteY162" fmla="*/ 1016000 h 1772343"/>
                    <a:gd name="connsiteX163" fmla="*/ 764721 w 2520128"/>
                    <a:gd name="connsiteY163" fmla="*/ 1016735 h 1772343"/>
                    <a:gd name="connsiteX164" fmla="*/ 765602 w 2520128"/>
                    <a:gd name="connsiteY164" fmla="*/ 1016735 h 1772343"/>
                    <a:gd name="connsiteX165" fmla="*/ 765602 w 2520128"/>
                    <a:gd name="connsiteY165" fmla="*/ 1017616 h 1772343"/>
                    <a:gd name="connsiteX166" fmla="*/ 768540 w 2520128"/>
                    <a:gd name="connsiteY166" fmla="*/ 1021731 h 1772343"/>
                    <a:gd name="connsiteX167" fmla="*/ 769422 w 2520128"/>
                    <a:gd name="connsiteY167" fmla="*/ 1031723 h 1772343"/>
                    <a:gd name="connsiteX168" fmla="*/ 746502 w 2520128"/>
                    <a:gd name="connsiteY168" fmla="*/ 1033487 h 1772343"/>
                    <a:gd name="connsiteX169" fmla="*/ 743564 w 2520128"/>
                    <a:gd name="connsiteY169" fmla="*/ 1030990 h 1772343"/>
                    <a:gd name="connsiteX170" fmla="*/ 743564 w 2520128"/>
                    <a:gd name="connsiteY170" fmla="*/ 1030107 h 1772343"/>
                    <a:gd name="connsiteX171" fmla="*/ 727256 w 2520128"/>
                    <a:gd name="connsiteY171" fmla="*/ 1013502 h 1772343"/>
                    <a:gd name="connsiteX172" fmla="*/ 728136 w 2520128"/>
                    <a:gd name="connsiteY172" fmla="*/ 1005273 h 1772343"/>
                    <a:gd name="connsiteX173" fmla="*/ 724317 w 2520128"/>
                    <a:gd name="connsiteY173" fmla="*/ 1005273 h 1772343"/>
                    <a:gd name="connsiteX174" fmla="*/ 722554 w 2520128"/>
                    <a:gd name="connsiteY174" fmla="*/ 1040099 h 1772343"/>
                    <a:gd name="connsiteX175" fmla="*/ 688174 w 2520128"/>
                    <a:gd name="connsiteY175" fmla="*/ 1041863 h 1772343"/>
                    <a:gd name="connsiteX176" fmla="*/ 692142 w 2520128"/>
                    <a:gd name="connsiteY176" fmla="*/ 1097556 h 1772343"/>
                    <a:gd name="connsiteX177" fmla="*/ 615596 w 2520128"/>
                    <a:gd name="connsiteY177" fmla="*/ 1102701 h 1772343"/>
                    <a:gd name="connsiteX178" fmla="*/ 611629 w 2520128"/>
                    <a:gd name="connsiteY178" fmla="*/ 1074487 h 1772343"/>
                    <a:gd name="connsiteX179" fmla="*/ 609719 w 2520128"/>
                    <a:gd name="connsiteY179" fmla="*/ 1074487 h 1772343"/>
                    <a:gd name="connsiteX180" fmla="*/ 597378 w 2520128"/>
                    <a:gd name="connsiteY180" fmla="*/ 1075367 h 1772343"/>
                    <a:gd name="connsiteX181" fmla="*/ 590618 w 2520128"/>
                    <a:gd name="connsiteY181" fmla="*/ 1075367 h 1772343"/>
                    <a:gd name="connsiteX182" fmla="*/ 577250 w 2520128"/>
                    <a:gd name="connsiteY182" fmla="*/ 1076250 h 1772343"/>
                    <a:gd name="connsiteX183" fmla="*/ 576221 w 2520128"/>
                    <a:gd name="connsiteY183" fmla="*/ 1050387 h 1772343"/>
                    <a:gd name="connsiteX184" fmla="*/ 575339 w 2520128"/>
                    <a:gd name="connsiteY184" fmla="*/ 1044655 h 1772343"/>
                    <a:gd name="connsiteX185" fmla="*/ 531263 w 2520128"/>
                    <a:gd name="connsiteY185" fmla="*/ 1047300 h 1772343"/>
                    <a:gd name="connsiteX186" fmla="*/ 526415 w 2520128"/>
                    <a:gd name="connsiteY186" fmla="*/ 1006595 h 1772343"/>
                    <a:gd name="connsiteX187" fmla="*/ 545515 w 2520128"/>
                    <a:gd name="connsiteY187" fmla="*/ 989844 h 1772343"/>
                    <a:gd name="connsiteX188" fmla="*/ 544634 w 2520128"/>
                    <a:gd name="connsiteY188" fmla="*/ 981615 h 1772343"/>
                    <a:gd name="connsiteX189" fmla="*/ 542577 w 2520128"/>
                    <a:gd name="connsiteY189" fmla="*/ 966625 h 1772343"/>
                    <a:gd name="connsiteX190" fmla="*/ 590326 w 2520128"/>
                    <a:gd name="connsiteY190" fmla="*/ 921660 h 1772343"/>
                    <a:gd name="connsiteX191" fmla="*/ 584596 w 2520128"/>
                    <a:gd name="connsiteY191" fmla="*/ 916663 h 1772343"/>
                    <a:gd name="connsiteX192" fmla="*/ 527297 w 2520128"/>
                    <a:gd name="connsiteY192" fmla="*/ 965009 h 1772343"/>
                    <a:gd name="connsiteX193" fmla="*/ 507316 w 2520128"/>
                    <a:gd name="connsiteY193" fmla="*/ 980879 h 1772343"/>
                    <a:gd name="connsiteX194" fmla="*/ 495856 w 2520128"/>
                    <a:gd name="connsiteY194" fmla="*/ 990872 h 1772343"/>
                    <a:gd name="connsiteX195" fmla="*/ 493946 w 2520128"/>
                    <a:gd name="connsiteY195" fmla="*/ 992488 h 1772343"/>
                    <a:gd name="connsiteX196" fmla="*/ 493946 w 2520128"/>
                    <a:gd name="connsiteY196" fmla="*/ 1003215 h 1772343"/>
                    <a:gd name="connsiteX197" fmla="*/ 496737 w 2520128"/>
                    <a:gd name="connsiteY197" fmla="*/ 1005715 h 1772343"/>
                    <a:gd name="connsiteX198" fmla="*/ 498794 w 2520128"/>
                    <a:gd name="connsiteY198" fmla="*/ 1056411 h 1772343"/>
                    <a:gd name="connsiteX199" fmla="*/ 497913 w 2520128"/>
                    <a:gd name="connsiteY199" fmla="*/ 1058174 h 1772343"/>
                    <a:gd name="connsiteX200" fmla="*/ 412993 w 2520128"/>
                    <a:gd name="connsiteY200" fmla="*/ 1130620 h 1772343"/>
                    <a:gd name="connsiteX201" fmla="*/ 399622 w 2520128"/>
                    <a:gd name="connsiteY201" fmla="*/ 1124007 h 1772343"/>
                    <a:gd name="connsiteX202" fmla="*/ 377585 w 2520128"/>
                    <a:gd name="connsiteY202" fmla="*/ 1114161 h 1772343"/>
                    <a:gd name="connsiteX203" fmla="*/ 374646 w 2520128"/>
                    <a:gd name="connsiteY203" fmla="*/ 1113281 h 1772343"/>
                    <a:gd name="connsiteX204" fmla="*/ 372736 w 2520128"/>
                    <a:gd name="connsiteY204" fmla="*/ 1112545 h 1772343"/>
                    <a:gd name="connsiteX205" fmla="*/ 370825 w 2520128"/>
                    <a:gd name="connsiteY205" fmla="*/ 1105932 h 1772343"/>
                    <a:gd name="connsiteX206" fmla="*/ 369945 w 2520128"/>
                    <a:gd name="connsiteY206" fmla="*/ 1102553 h 1772343"/>
                    <a:gd name="connsiteX207" fmla="*/ 364215 w 2520128"/>
                    <a:gd name="connsiteY207" fmla="*/ 1106667 h 1772343"/>
                    <a:gd name="connsiteX208" fmla="*/ 352755 w 2520128"/>
                    <a:gd name="connsiteY208" fmla="*/ 1130032 h 1772343"/>
                    <a:gd name="connsiteX209" fmla="*/ 331892 w 2520128"/>
                    <a:gd name="connsiteY209" fmla="*/ 1189106 h 1772343"/>
                    <a:gd name="connsiteX210" fmla="*/ 325281 w 2520128"/>
                    <a:gd name="connsiteY210" fmla="*/ 1223198 h 1772343"/>
                    <a:gd name="connsiteX211" fmla="*/ 320433 w 2520128"/>
                    <a:gd name="connsiteY211" fmla="*/ 1244799 h 1772343"/>
                    <a:gd name="connsiteX212" fmla="*/ 318670 w 2520128"/>
                    <a:gd name="connsiteY212" fmla="*/ 1268898 h 1772343"/>
                    <a:gd name="connsiteX213" fmla="*/ 318670 w 2520128"/>
                    <a:gd name="connsiteY213" fmla="*/ 1288001 h 1772343"/>
                    <a:gd name="connsiteX214" fmla="*/ 346585 w 2520128"/>
                    <a:gd name="connsiteY214" fmla="*/ 1343696 h 1772343"/>
                    <a:gd name="connsiteX215" fmla="*/ 343792 w 2520128"/>
                    <a:gd name="connsiteY215" fmla="*/ 1373525 h 1772343"/>
                    <a:gd name="connsiteX216" fmla="*/ 345703 w 2520128"/>
                    <a:gd name="connsiteY216" fmla="*/ 1379403 h 1772343"/>
                    <a:gd name="connsiteX217" fmla="*/ 346585 w 2520128"/>
                    <a:gd name="connsiteY217" fmla="*/ 1380139 h 1772343"/>
                    <a:gd name="connsiteX218" fmla="*/ 345703 w 2520128"/>
                    <a:gd name="connsiteY218" fmla="*/ 1383518 h 1772343"/>
                    <a:gd name="connsiteX219" fmla="*/ 331305 w 2520128"/>
                    <a:gd name="connsiteY219" fmla="*/ 1386017 h 1772343"/>
                    <a:gd name="connsiteX220" fmla="*/ 322783 w 2520128"/>
                    <a:gd name="connsiteY220" fmla="*/ 1386898 h 1772343"/>
                    <a:gd name="connsiteX221" fmla="*/ 317053 w 2520128"/>
                    <a:gd name="connsiteY221" fmla="*/ 1388514 h 1772343"/>
                    <a:gd name="connsiteX222" fmla="*/ 317053 w 2520128"/>
                    <a:gd name="connsiteY222" fmla="*/ 1389396 h 1772343"/>
                    <a:gd name="connsiteX223" fmla="*/ 318963 w 2520128"/>
                    <a:gd name="connsiteY223" fmla="*/ 1399388 h 1772343"/>
                    <a:gd name="connsiteX224" fmla="*/ 309414 w 2520128"/>
                    <a:gd name="connsiteY224" fmla="*/ 1401005 h 1772343"/>
                    <a:gd name="connsiteX225" fmla="*/ 309414 w 2520128"/>
                    <a:gd name="connsiteY225" fmla="*/ 1402621 h 1772343"/>
                    <a:gd name="connsiteX226" fmla="*/ 301774 w 2520128"/>
                    <a:gd name="connsiteY226" fmla="*/ 1404384 h 1772343"/>
                    <a:gd name="connsiteX227" fmla="*/ 268276 w 2520128"/>
                    <a:gd name="connsiteY227" fmla="*/ 1414377 h 1772343"/>
                    <a:gd name="connsiteX228" fmla="*/ 265484 w 2520128"/>
                    <a:gd name="connsiteY228" fmla="*/ 1421137 h 1772343"/>
                    <a:gd name="connsiteX229" fmla="*/ 260783 w 2520128"/>
                    <a:gd name="connsiteY229" fmla="*/ 1424369 h 1772343"/>
                    <a:gd name="connsiteX230" fmla="*/ 255935 w 2520128"/>
                    <a:gd name="connsiteY230" fmla="*/ 1428631 h 1772343"/>
                    <a:gd name="connsiteX231" fmla="*/ 256963 w 2520128"/>
                    <a:gd name="connsiteY231" fmla="*/ 1439358 h 1772343"/>
                    <a:gd name="connsiteX232" fmla="*/ 251086 w 2520128"/>
                    <a:gd name="connsiteY232" fmla="*/ 1440240 h 1772343"/>
                    <a:gd name="connsiteX233" fmla="*/ 250205 w 2520128"/>
                    <a:gd name="connsiteY233" fmla="*/ 1430247 h 1772343"/>
                    <a:gd name="connsiteX234" fmla="*/ 247266 w 2520128"/>
                    <a:gd name="connsiteY234" fmla="*/ 1426868 h 1772343"/>
                    <a:gd name="connsiteX235" fmla="*/ 246385 w 2520128"/>
                    <a:gd name="connsiteY235" fmla="*/ 1399536 h 1772343"/>
                    <a:gd name="connsiteX236" fmla="*/ 246239 w 2520128"/>
                    <a:gd name="connsiteY236" fmla="*/ 1398653 h 1772343"/>
                    <a:gd name="connsiteX237" fmla="*/ 247267 w 2520128"/>
                    <a:gd name="connsiteY237" fmla="*/ 1398653 h 1772343"/>
                    <a:gd name="connsiteX238" fmla="*/ 247267 w 2520128"/>
                    <a:gd name="connsiteY238" fmla="*/ 1397037 h 1772343"/>
                    <a:gd name="connsiteX239" fmla="*/ 232869 w 2520128"/>
                    <a:gd name="connsiteY239" fmla="*/ 1370439 h 1772343"/>
                    <a:gd name="connsiteX240" fmla="*/ 230812 w 2520128"/>
                    <a:gd name="connsiteY240" fmla="*/ 1359712 h 1772343"/>
                    <a:gd name="connsiteX241" fmla="*/ 245064 w 2520128"/>
                    <a:gd name="connsiteY241" fmla="*/ 1319742 h 1772343"/>
                    <a:gd name="connsiteX242" fmla="*/ 245064 w 2520128"/>
                    <a:gd name="connsiteY242" fmla="*/ 1284034 h 1772343"/>
                    <a:gd name="connsiteX243" fmla="*/ 232575 w 2520128"/>
                    <a:gd name="connsiteY243" fmla="*/ 1258318 h 1772343"/>
                    <a:gd name="connsiteX244" fmla="*/ 231547 w 2520128"/>
                    <a:gd name="connsiteY244" fmla="*/ 1257436 h 1772343"/>
                    <a:gd name="connsiteX245" fmla="*/ 230665 w 2520128"/>
                    <a:gd name="connsiteY245" fmla="*/ 1257436 h 1772343"/>
                    <a:gd name="connsiteX246" fmla="*/ 225817 w 2520128"/>
                    <a:gd name="connsiteY246" fmla="*/ 1254203 h 1772343"/>
                    <a:gd name="connsiteX247" fmla="*/ 203044 w 2520128"/>
                    <a:gd name="connsiteY247" fmla="*/ 1286680 h 1772343"/>
                    <a:gd name="connsiteX248" fmla="*/ 203044 w 2520128"/>
                    <a:gd name="connsiteY248" fmla="*/ 1287414 h 1772343"/>
                    <a:gd name="connsiteX249" fmla="*/ 176305 w 2520128"/>
                    <a:gd name="connsiteY249" fmla="*/ 1324004 h 1772343"/>
                    <a:gd name="connsiteX250" fmla="*/ 178215 w 2520128"/>
                    <a:gd name="connsiteY250" fmla="*/ 1324887 h 1772343"/>
                    <a:gd name="connsiteX251" fmla="*/ 145892 w 2520128"/>
                    <a:gd name="connsiteY251" fmla="*/ 1370734 h 1772343"/>
                    <a:gd name="connsiteX252" fmla="*/ 143982 w 2520128"/>
                    <a:gd name="connsiteY252" fmla="*/ 1369852 h 1772343"/>
                    <a:gd name="connsiteX253" fmla="*/ 121063 w 2520128"/>
                    <a:gd name="connsiteY253" fmla="*/ 1402327 h 1772343"/>
                    <a:gd name="connsiteX254" fmla="*/ 107693 w 2520128"/>
                    <a:gd name="connsiteY254" fmla="*/ 1422312 h 1772343"/>
                    <a:gd name="connsiteX255" fmla="*/ 96233 w 2520128"/>
                    <a:gd name="connsiteY255" fmla="*/ 1438183 h 1772343"/>
                    <a:gd name="connsiteX256" fmla="*/ 89622 w 2520128"/>
                    <a:gd name="connsiteY256" fmla="*/ 1447293 h 1772343"/>
                    <a:gd name="connsiteX257" fmla="*/ 91532 w 2520128"/>
                    <a:gd name="connsiteY257" fmla="*/ 1448175 h 1772343"/>
                    <a:gd name="connsiteX258" fmla="*/ 70522 w 2520128"/>
                    <a:gd name="connsiteY258" fmla="*/ 1478888 h 1772343"/>
                    <a:gd name="connsiteX259" fmla="*/ 63910 w 2520128"/>
                    <a:gd name="connsiteY259" fmla="*/ 1488145 h 1772343"/>
                    <a:gd name="connsiteX260" fmla="*/ 66702 w 2520128"/>
                    <a:gd name="connsiteY260" fmla="*/ 1489761 h 1772343"/>
                    <a:gd name="connsiteX261" fmla="*/ 67730 w 2520128"/>
                    <a:gd name="connsiteY261" fmla="*/ 1489761 h 1772343"/>
                    <a:gd name="connsiteX262" fmla="*/ 149124 w 2520128"/>
                    <a:gd name="connsiteY262" fmla="*/ 1532670 h 1772343"/>
                    <a:gd name="connsiteX263" fmla="*/ 150006 w 2520128"/>
                    <a:gd name="connsiteY263" fmla="*/ 1532670 h 1772343"/>
                    <a:gd name="connsiteX264" fmla="*/ 151916 w 2520128"/>
                    <a:gd name="connsiteY264" fmla="*/ 1534434 h 1772343"/>
                    <a:gd name="connsiteX265" fmla="*/ 151916 w 2520128"/>
                    <a:gd name="connsiteY265" fmla="*/ 1535169 h 1772343"/>
                    <a:gd name="connsiteX266" fmla="*/ 152944 w 2520128"/>
                    <a:gd name="connsiteY266" fmla="*/ 1536050 h 1772343"/>
                    <a:gd name="connsiteX267" fmla="*/ 152944 w 2520128"/>
                    <a:gd name="connsiteY267" fmla="*/ 1536785 h 1772343"/>
                    <a:gd name="connsiteX268" fmla="*/ 153826 w 2520128"/>
                    <a:gd name="connsiteY268" fmla="*/ 1538401 h 1772343"/>
                    <a:gd name="connsiteX269" fmla="*/ 153826 w 2520128"/>
                    <a:gd name="connsiteY269" fmla="*/ 1540165 h 1772343"/>
                    <a:gd name="connsiteX270" fmla="*/ 152944 w 2520128"/>
                    <a:gd name="connsiteY270" fmla="*/ 1541782 h 1772343"/>
                    <a:gd name="connsiteX271" fmla="*/ 152944 w 2520128"/>
                    <a:gd name="connsiteY271" fmla="*/ 1543398 h 1772343"/>
                    <a:gd name="connsiteX272" fmla="*/ 145304 w 2520128"/>
                    <a:gd name="connsiteY272" fmla="*/ 1564264 h 1772343"/>
                    <a:gd name="connsiteX273" fmla="*/ 171162 w 2520128"/>
                    <a:gd name="connsiteY273" fmla="*/ 1585867 h 1772343"/>
                    <a:gd name="connsiteX274" fmla="*/ 155883 w 2520128"/>
                    <a:gd name="connsiteY274" fmla="*/ 1599091 h 1772343"/>
                    <a:gd name="connsiteX275" fmla="*/ 125323 w 2520128"/>
                    <a:gd name="connsiteY275" fmla="*/ 1573523 h 1772343"/>
                    <a:gd name="connsiteX276" fmla="*/ 94764 w 2520128"/>
                    <a:gd name="connsiteY276" fmla="*/ 1614227 h 1772343"/>
                    <a:gd name="connsiteX277" fmla="*/ 31588 w 2520128"/>
                    <a:gd name="connsiteY277" fmla="*/ 1581165 h 1772343"/>
                    <a:gd name="connsiteX278" fmla="*/ 16308 w 2520128"/>
                    <a:gd name="connsiteY278" fmla="*/ 1573669 h 1772343"/>
                    <a:gd name="connsiteX279" fmla="*/ 47749 w 2520128"/>
                    <a:gd name="connsiteY279" fmla="*/ 1533699 h 1772343"/>
                    <a:gd name="connsiteX280" fmla="*/ 51569 w 2520128"/>
                    <a:gd name="connsiteY280" fmla="*/ 1527968 h 1772343"/>
                    <a:gd name="connsiteX281" fmla="*/ 52451 w 2520128"/>
                    <a:gd name="connsiteY281" fmla="*/ 1527088 h 1772343"/>
                    <a:gd name="connsiteX282" fmla="*/ 53332 w 2520128"/>
                    <a:gd name="connsiteY282" fmla="*/ 1522973 h 1772343"/>
                    <a:gd name="connsiteX283" fmla="*/ 72432 w 2520128"/>
                    <a:gd name="connsiteY283" fmla="*/ 1497991 h 1772343"/>
                    <a:gd name="connsiteX284" fmla="*/ 64792 w 2520128"/>
                    <a:gd name="connsiteY284" fmla="*/ 1493876 h 1772343"/>
                    <a:gd name="connsiteX285" fmla="*/ 63764 w 2520128"/>
                    <a:gd name="connsiteY285" fmla="*/ 1493876 h 1772343"/>
                    <a:gd name="connsiteX286" fmla="*/ 61854 w 2520128"/>
                    <a:gd name="connsiteY286" fmla="*/ 1492113 h 1772343"/>
                    <a:gd name="connsiteX287" fmla="*/ 59062 w 2520128"/>
                    <a:gd name="connsiteY287" fmla="*/ 1494611 h 1772343"/>
                    <a:gd name="connsiteX288" fmla="*/ 11460 w 2520128"/>
                    <a:gd name="connsiteY288" fmla="*/ 1560444 h 1772343"/>
                    <a:gd name="connsiteX289" fmla="*/ 0 w 2520128"/>
                    <a:gd name="connsiteY289" fmla="*/ 1577050 h 1772343"/>
                    <a:gd name="connsiteX290" fmla="*/ 3820 w 2520128"/>
                    <a:gd name="connsiteY290" fmla="*/ 1578813 h 1772343"/>
                    <a:gd name="connsiteX291" fmla="*/ 4701 w 2520128"/>
                    <a:gd name="connsiteY291" fmla="*/ 1578813 h 1772343"/>
                    <a:gd name="connsiteX292" fmla="*/ 59356 w 2520128"/>
                    <a:gd name="connsiteY292" fmla="*/ 1603501 h 1772343"/>
                    <a:gd name="connsiteX293" fmla="*/ 67877 w 2520128"/>
                    <a:gd name="connsiteY293" fmla="*/ 1605264 h 1772343"/>
                    <a:gd name="connsiteX294" fmla="*/ 73607 w 2520128"/>
                    <a:gd name="connsiteY294" fmla="*/ 1612610 h 1772343"/>
                    <a:gd name="connsiteX295" fmla="*/ 85214 w 2520128"/>
                    <a:gd name="connsiteY295" fmla="*/ 1616872 h 1772343"/>
                    <a:gd name="connsiteX296" fmla="*/ 97555 w 2520128"/>
                    <a:gd name="connsiteY296" fmla="*/ 1621722 h 1772343"/>
                    <a:gd name="connsiteX297" fmla="*/ 99465 w 2520128"/>
                    <a:gd name="connsiteY297" fmla="*/ 1618488 h 1772343"/>
                    <a:gd name="connsiteX298" fmla="*/ 116802 w 2520128"/>
                    <a:gd name="connsiteY298" fmla="*/ 1627600 h 1772343"/>
                    <a:gd name="connsiteX299" fmla="*/ 122532 w 2520128"/>
                    <a:gd name="connsiteY299" fmla="*/ 1629951 h 1772343"/>
                    <a:gd name="connsiteX300" fmla="*/ 140750 w 2520128"/>
                    <a:gd name="connsiteY300" fmla="*/ 1639061 h 1772343"/>
                    <a:gd name="connsiteX301" fmla="*/ 145451 w 2520128"/>
                    <a:gd name="connsiteY301" fmla="*/ 1644058 h 1772343"/>
                    <a:gd name="connsiteX302" fmla="*/ 149271 w 2520128"/>
                    <a:gd name="connsiteY302" fmla="*/ 1645674 h 1772343"/>
                    <a:gd name="connsiteX303" fmla="*/ 147361 w 2520128"/>
                    <a:gd name="connsiteY303" fmla="*/ 1648173 h 1772343"/>
                    <a:gd name="connsiteX304" fmla="*/ 199077 w 2520128"/>
                    <a:gd name="connsiteY304" fmla="*/ 1674769 h 1772343"/>
                    <a:gd name="connsiteX305" fmla="*/ 385960 w 2520128"/>
                    <a:gd name="connsiteY305" fmla="*/ 1769846 h 1772343"/>
                    <a:gd name="connsiteX306" fmla="*/ 386842 w 2520128"/>
                    <a:gd name="connsiteY306" fmla="*/ 1769846 h 1772343"/>
                    <a:gd name="connsiteX307" fmla="*/ 390662 w 2520128"/>
                    <a:gd name="connsiteY307" fmla="*/ 1772343 h 1772343"/>
                    <a:gd name="connsiteX308" fmla="*/ 423131 w 2520128"/>
                    <a:gd name="connsiteY308" fmla="*/ 1732373 h 1772343"/>
                    <a:gd name="connsiteX309" fmla="*/ 445904 w 2520128"/>
                    <a:gd name="connsiteY309" fmla="*/ 1704894 h 1772343"/>
                    <a:gd name="connsiteX310" fmla="*/ 445904 w 2520128"/>
                    <a:gd name="connsiteY310" fmla="*/ 1704013 h 1772343"/>
                    <a:gd name="connsiteX311" fmla="*/ 461331 w 2520128"/>
                    <a:gd name="connsiteY311" fmla="*/ 1713123 h 1772343"/>
                    <a:gd name="connsiteX312" fmla="*/ 551393 w 2520128"/>
                    <a:gd name="connsiteY312" fmla="*/ 1769404 h 1772343"/>
                    <a:gd name="connsiteX313" fmla="*/ 577104 w 2520128"/>
                    <a:gd name="connsiteY313" fmla="*/ 1733549 h 1772343"/>
                    <a:gd name="connsiteX314" fmla="*/ 614275 w 2520128"/>
                    <a:gd name="connsiteY314" fmla="*/ 1681089 h 1772343"/>
                    <a:gd name="connsiteX315" fmla="*/ 625735 w 2520128"/>
                    <a:gd name="connsiteY315" fmla="*/ 1686967 h 1772343"/>
                    <a:gd name="connsiteX316" fmla="*/ 649536 w 2520128"/>
                    <a:gd name="connsiteY316" fmla="*/ 1650376 h 1772343"/>
                    <a:gd name="connsiteX317" fmla="*/ 684797 w 2520128"/>
                    <a:gd name="connsiteY317" fmla="*/ 1594536 h 1772343"/>
                    <a:gd name="connsiteX318" fmla="*/ 668489 w 2520128"/>
                    <a:gd name="connsiteY318" fmla="*/ 1580429 h 1772343"/>
                    <a:gd name="connsiteX319" fmla="*/ 654090 w 2520128"/>
                    <a:gd name="connsiteY319" fmla="*/ 1568085 h 1772343"/>
                    <a:gd name="connsiteX320" fmla="*/ 640721 w 2520128"/>
                    <a:gd name="connsiteY320" fmla="*/ 1556477 h 1772343"/>
                    <a:gd name="connsiteX321" fmla="*/ 624413 w 2520128"/>
                    <a:gd name="connsiteY321" fmla="*/ 1541487 h 1772343"/>
                    <a:gd name="connsiteX322" fmla="*/ 594735 w 2520128"/>
                    <a:gd name="connsiteY322" fmla="*/ 1515771 h 1772343"/>
                    <a:gd name="connsiteX323" fmla="*/ 579308 w 2520128"/>
                    <a:gd name="connsiteY323" fmla="*/ 1503428 h 1772343"/>
                    <a:gd name="connsiteX324" fmla="*/ 566820 w 2520128"/>
                    <a:gd name="connsiteY324" fmla="*/ 1491820 h 1772343"/>
                    <a:gd name="connsiteX325" fmla="*/ 565938 w 2520128"/>
                    <a:gd name="connsiteY325" fmla="*/ 1493435 h 1772343"/>
                    <a:gd name="connsiteX326" fmla="*/ 565938 w 2520128"/>
                    <a:gd name="connsiteY326" fmla="*/ 1491820 h 1772343"/>
                    <a:gd name="connsiteX327" fmla="*/ 568877 w 2520128"/>
                    <a:gd name="connsiteY327" fmla="*/ 1487557 h 1772343"/>
                    <a:gd name="connsiteX328" fmla="*/ 570787 w 2520128"/>
                    <a:gd name="connsiteY328" fmla="*/ 1485059 h 1772343"/>
                    <a:gd name="connsiteX329" fmla="*/ 573578 w 2520128"/>
                    <a:gd name="connsiteY329" fmla="*/ 1480064 h 1772343"/>
                    <a:gd name="connsiteX330" fmla="*/ 576369 w 2520128"/>
                    <a:gd name="connsiteY330" fmla="*/ 1475067 h 1772343"/>
                    <a:gd name="connsiteX331" fmla="*/ 578279 w 2520128"/>
                    <a:gd name="connsiteY331" fmla="*/ 1472569 h 1772343"/>
                    <a:gd name="connsiteX332" fmla="*/ 579308 w 2520128"/>
                    <a:gd name="connsiteY332" fmla="*/ 1467572 h 1772343"/>
                    <a:gd name="connsiteX333" fmla="*/ 583128 w 2520128"/>
                    <a:gd name="connsiteY333" fmla="*/ 1460079 h 1772343"/>
                    <a:gd name="connsiteX334" fmla="*/ 592531 w 2520128"/>
                    <a:gd name="connsiteY334" fmla="*/ 1436860 h 1772343"/>
                    <a:gd name="connsiteX335" fmla="*/ 597379 w 2520128"/>
                    <a:gd name="connsiteY335" fmla="*/ 1425251 h 1772343"/>
                    <a:gd name="connsiteX336" fmla="*/ 592531 w 2520128"/>
                    <a:gd name="connsiteY336" fmla="*/ 1427750 h 1772343"/>
                    <a:gd name="connsiteX337" fmla="*/ 586801 w 2520128"/>
                    <a:gd name="connsiteY337" fmla="*/ 1430982 h 1772343"/>
                    <a:gd name="connsiteX338" fmla="*/ 580189 w 2520128"/>
                    <a:gd name="connsiteY338" fmla="*/ 1433480 h 1772343"/>
                    <a:gd name="connsiteX339" fmla="*/ 581071 w 2520128"/>
                    <a:gd name="connsiteY339" fmla="*/ 1430247 h 1772343"/>
                    <a:gd name="connsiteX340" fmla="*/ 584891 w 2520128"/>
                    <a:gd name="connsiteY340" fmla="*/ 1415995 h 1772343"/>
                    <a:gd name="connsiteX341" fmla="*/ 588564 w 2520128"/>
                    <a:gd name="connsiteY341" fmla="*/ 1401152 h 1772343"/>
                    <a:gd name="connsiteX342" fmla="*/ 590474 w 2520128"/>
                    <a:gd name="connsiteY342" fmla="*/ 1396890 h 1772343"/>
                    <a:gd name="connsiteX343" fmla="*/ 596204 w 2520128"/>
                    <a:gd name="connsiteY343" fmla="*/ 1379403 h 1772343"/>
                    <a:gd name="connsiteX344" fmla="*/ 598114 w 2520128"/>
                    <a:gd name="connsiteY344" fmla="*/ 1360300 h 1772343"/>
                    <a:gd name="connsiteX345" fmla="*/ 600024 w 2520128"/>
                    <a:gd name="connsiteY345" fmla="*/ 1357067 h 1772343"/>
                    <a:gd name="connsiteX346" fmla="*/ 603844 w 2520128"/>
                    <a:gd name="connsiteY346" fmla="*/ 1352071 h 1772343"/>
                    <a:gd name="connsiteX347" fmla="*/ 607664 w 2520128"/>
                    <a:gd name="connsiteY347" fmla="*/ 1347075 h 1772343"/>
                    <a:gd name="connsiteX348" fmla="*/ 620005 w 2520128"/>
                    <a:gd name="connsiteY348" fmla="*/ 1307986 h 1772343"/>
                    <a:gd name="connsiteX349" fmla="*/ 627645 w 2520128"/>
                    <a:gd name="connsiteY349" fmla="*/ 1309604 h 1772343"/>
                    <a:gd name="connsiteX350" fmla="*/ 644834 w 2520128"/>
                    <a:gd name="connsiteY350" fmla="*/ 1318714 h 1772343"/>
                    <a:gd name="connsiteX351" fmla="*/ 643953 w 2520128"/>
                    <a:gd name="connsiteY351" fmla="*/ 1332821 h 1772343"/>
                    <a:gd name="connsiteX352" fmla="*/ 681418 w 2520128"/>
                    <a:gd name="connsiteY352" fmla="*/ 1357655 h 1772343"/>
                    <a:gd name="connsiteX353" fmla="*/ 652768 w 2520128"/>
                    <a:gd name="connsiteY353" fmla="*/ 1389249 h 1772343"/>
                    <a:gd name="connsiteX354" fmla="*/ 736954 w 2520128"/>
                    <a:gd name="connsiteY354" fmla="*/ 1427308 h 1772343"/>
                    <a:gd name="connsiteX355" fmla="*/ 744594 w 2520128"/>
                    <a:gd name="connsiteY355" fmla="*/ 1413201 h 1772343"/>
                    <a:gd name="connsiteX356" fmla="*/ 736072 w 2520128"/>
                    <a:gd name="connsiteY356" fmla="*/ 1408205 h 1772343"/>
                    <a:gd name="connsiteX357" fmla="*/ 713006 w 2520128"/>
                    <a:gd name="connsiteY357" fmla="*/ 1396597 h 1772343"/>
                    <a:gd name="connsiteX358" fmla="*/ 725347 w 2520128"/>
                    <a:gd name="connsiteY358" fmla="*/ 1362505 h 1772343"/>
                    <a:gd name="connsiteX359" fmla="*/ 743418 w 2520128"/>
                    <a:gd name="connsiteY359" fmla="*/ 1340021 h 1772343"/>
                    <a:gd name="connsiteX360" fmla="*/ 763546 w 2520128"/>
                    <a:gd name="connsiteY360" fmla="*/ 1352365 h 1772343"/>
                    <a:gd name="connsiteX361" fmla="*/ 779855 w 2520128"/>
                    <a:gd name="connsiteY361" fmla="*/ 1357361 h 1772343"/>
                    <a:gd name="connsiteX362" fmla="*/ 794106 w 2520128"/>
                    <a:gd name="connsiteY362" fmla="*/ 1334143 h 1772343"/>
                    <a:gd name="connsiteX363" fmla="*/ 813205 w 2520128"/>
                    <a:gd name="connsiteY363" fmla="*/ 1308280 h 1772343"/>
                    <a:gd name="connsiteX364" fmla="*/ 910908 w 2520128"/>
                    <a:gd name="connsiteY364" fmla="*/ 1327971 h 1772343"/>
                    <a:gd name="connsiteX365" fmla="*/ 907969 w 2520128"/>
                    <a:gd name="connsiteY365" fmla="*/ 1332086 h 1772343"/>
                    <a:gd name="connsiteX366" fmla="*/ 907088 w 2520128"/>
                    <a:gd name="connsiteY366" fmla="*/ 1332968 h 1772343"/>
                    <a:gd name="connsiteX367" fmla="*/ 884168 w 2520128"/>
                    <a:gd name="connsiteY367" fmla="*/ 1359566 h 1772343"/>
                    <a:gd name="connsiteX368" fmla="*/ 918694 w 2520128"/>
                    <a:gd name="connsiteY368" fmla="*/ 1375289 h 1772343"/>
                    <a:gd name="connsiteX369" fmla="*/ 952192 w 2520128"/>
                    <a:gd name="connsiteY369" fmla="*/ 1391012 h 1772343"/>
                    <a:gd name="connsiteX370" fmla="*/ 956012 w 2520128"/>
                    <a:gd name="connsiteY370" fmla="*/ 1386017 h 1772343"/>
                    <a:gd name="connsiteX371" fmla="*/ 995093 w 2520128"/>
                    <a:gd name="connsiteY371" fmla="*/ 1341050 h 1772343"/>
                    <a:gd name="connsiteX372" fmla="*/ 1072373 w 2520128"/>
                    <a:gd name="connsiteY372" fmla="*/ 1280214 h 1772343"/>
                    <a:gd name="connsiteX373" fmla="*/ 1077222 w 2520128"/>
                    <a:gd name="connsiteY373" fmla="*/ 1284329 h 1772343"/>
                    <a:gd name="connsiteX374" fmla="*/ 1106753 w 2520128"/>
                    <a:gd name="connsiteY374" fmla="*/ 1261845 h 1772343"/>
                    <a:gd name="connsiteX375" fmla="*/ 1114393 w 2520128"/>
                    <a:gd name="connsiteY375" fmla="*/ 1261845 h 1772343"/>
                    <a:gd name="connsiteX376" fmla="*/ 1117331 w 2520128"/>
                    <a:gd name="connsiteY376" fmla="*/ 1262580 h 1772343"/>
                    <a:gd name="connsiteX377" fmla="*/ 1119241 w 2520128"/>
                    <a:gd name="connsiteY377" fmla="*/ 1265077 h 1772343"/>
                    <a:gd name="connsiteX378" fmla="*/ 1120123 w 2520128"/>
                    <a:gd name="connsiteY378" fmla="*/ 1266695 h 1772343"/>
                    <a:gd name="connsiteX379" fmla="*/ 1122033 w 2520128"/>
                    <a:gd name="connsiteY379" fmla="*/ 1266695 h 1772343"/>
                    <a:gd name="connsiteX380" fmla="*/ 1123943 w 2520128"/>
                    <a:gd name="connsiteY380" fmla="*/ 1266695 h 1772343"/>
                    <a:gd name="connsiteX381" fmla="*/ 1125853 w 2520128"/>
                    <a:gd name="connsiteY381" fmla="*/ 1263314 h 1772343"/>
                    <a:gd name="connsiteX382" fmla="*/ 1126881 w 2520128"/>
                    <a:gd name="connsiteY382" fmla="*/ 1254203 h 1772343"/>
                    <a:gd name="connsiteX383" fmla="*/ 1127762 w 2520128"/>
                    <a:gd name="connsiteY383" fmla="*/ 1253469 h 1772343"/>
                    <a:gd name="connsiteX384" fmla="*/ 1128644 w 2520128"/>
                    <a:gd name="connsiteY384" fmla="*/ 1250089 h 1772343"/>
                    <a:gd name="connsiteX385" fmla="*/ 1130554 w 2520128"/>
                    <a:gd name="connsiteY385" fmla="*/ 1245974 h 1772343"/>
                    <a:gd name="connsiteX386" fmla="*/ 1132464 w 2520128"/>
                    <a:gd name="connsiteY386" fmla="*/ 1244211 h 1772343"/>
                    <a:gd name="connsiteX387" fmla="*/ 1133345 w 2520128"/>
                    <a:gd name="connsiteY387" fmla="*/ 1242595 h 1772343"/>
                    <a:gd name="connsiteX388" fmla="*/ 1141132 w 2520128"/>
                    <a:gd name="connsiteY388" fmla="*/ 1238481 h 1772343"/>
                    <a:gd name="connsiteX389" fmla="*/ 1148625 w 2520128"/>
                    <a:gd name="connsiteY389" fmla="*/ 1231720 h 1772343"/>
                    <a:gd name="connsiteX390" fmla="*/ 1161113 w 2520128"/>
                    <a:gd name="connsiteY390" fmla="*/ 1223344 h 1772343"/>
                    <a:gd name="connsiteX391" fmla="*/ 1164933 w 2520128"/>
                    <a:gd name="connsiteY391" fmla="*/ 1220111 h 1772343"/>
                    <a:gd name="connsiteX392" fmla="*/ 1175365 w 2520128"/>
                    <a:gd name="connsiteY392" fmla="*/ 1211735 h 1772343"/>
                    <a:gd name="connsiteX393" fmla="*/ 1176393 w 2520128"/>
                    <a:gd name="connsiteY393" fmla="*/ 1212470 h 1772343"/>
                    <a:gd name="connsiteX394" fmla="*/ 1248972 w 2520128"/>
                    <a:gd name="connsiteY394" fmla="*/ 1157511 h 1772343"/>
                    <a:gd name="connsiteX395" fmla="*/ 1250882 w 2520128"/>
                    <a:gd name="connsiteY395" fmla="*/ 1159129 h 1772343"/>
                    <a:gd name="connsiteX396" fmla="*/ 1314058 w 2520128"/>
                    <a:gd name="connsiteY396" fmla="*/ 1214674 h 1772343"/>
                    <a:gd name="connsiteX397" fmla="*/ 1321698 w 2520128"/>
                    <a:gd name="connsiteY397" fmla="*/ 1206298 h 1772343"/>
                    <a:gd name="connsiteX398" fmla="*/ 1321698 w 2520128"/>
                    <a:gd name="connsiteY398" fmla="*/ 1183080 h 1772343"/>
                    <a:gd name="connsiteX399" fmla="*/ 1327428 w 2520128"/>
                    <a:gd name="connsiteY399" fmla="*/ 1168973 h 1772343"/>
                    <a:gd name="connsiteX400" fmla="*/ 1328309 w 2520128"/>
                    <a:gd name="connsiteY400" fmla="*/ 1168973 h 1772343"/>
                    <a:gd name="connsiteX401" fmla="*/ 1334921 w 2520128"/>
                    <a:gd name="connsiteY401" fmla="*/ 1163095 h 1772343"/>
                    <a:gd name="connsiteX402" fmla="*/ 1345499 w 2520128"/>
                    <a:gd name="connsiteY402" fmla="*/ 1160597 h 1772343"/>
                    <a:gd name="connsiteX403" fmla="*/ 1370328 w 2520128"/>
                    <a:gd name="connsiteY403" fmla="*/ 1158834 h 1772343"/>
                    <a:gd name="connsiteX404" fmla="*/ 1373267 w 2520128"/>
                    <a:gd name="connsiteY404" fmla="*/ 1158099 h 1772343"/>
                    <a:gd name="connsiteX405" fmla="*/ 1374148 w 2520128"/>
                    <a:gd name="connsiteY405" fmla="*/ 1157953 h 1772343"/>
                    <a:gd name="connsiteX406" fmla="*/ 1366362 w 2520128"/>
                    <a:gd name="connsiteY406" fmla="*/ 1124008 h 1772343"/>
                    <a:gd name="connsiteX407" fmla="*/ 1359750 w 2520128"/>
                    <a:gd name="connsiteY407" fmla="*/ 1108138 h 1772343"/>
                    <a:gd name="connsiteX408" fmla="*/ 1354902 w 2520128"/>
                    <a:gd name="connsiteY408" fmla="*/ 1101525 h 1772343"/>
                    <a:gd name="connsiteX409" fmla="*/ 1345352 w 2520128"/>
                    <a:gd name="connsiteY409" fmla="*/ 1090798 h 1772343"/>
                    <a:gd name="connsiteX410" fmla="*/ 1349172 w 2520128"/>
                    <a:gd name="connsiteY410" fmla="*/ 1088300 h 1772343"/>
                    <a:gd name="connsiteX411" fmla="*/ 1361660 w 2520128"/>
                    <a:gd name="connsiteY411" fmla="*/ 1104905 h 1772343"/>
                    <a:gd name="connsiteX412" fmla="*/ 1365480 w 2520128"/>
                    <a:gd name="connsiteY412" fmla="*/ 1112399 h 1772343"/>
                    <a:gd name="connsiteX413" fmla="*/ 1369300 w 2520128"/>
                    <a:gd name="connsiteY413" fmla="*/ 1122245 h 1772343"/>
                    <a:gd name="connsiteX414" fmla="*/ 1377087 w 2520128"/>
                    <a:gd name="connsiteY414" fmla="*/ 1150606 h 1772343"/>
                    <a:gd name="connsiteX415" fmla="*/ 1379878 w 2520128"/>
                    <a:gd name="connsiteY415" fmla="*/ 1161333 h 1772343"/>
                    <a:gd name="connsiteX416" fmla="*/ 1380907 w 2520128"/>
                    <a:gd name="connsiteY416" fmla="*/ 1165448 h 1772343"/>
                    <a:gd name="connsiteX417" fmla="*/ 1382817 w 2520128"/>
                    <a:gd name="connsiteY417" fmla="*/ 1164713 h 1772343"/>
                    <a:gd name="connsiteX418" fmla="*/ 1391338 w 2520128"/>
                    <a:gd name="connsiteY418" fmla="*/ 1163831 h 1772343"/>
                    <a:gd name="connsiteX419" fmla="*/ 1406618 w 2520128"/>
                    <a:gd name="connsiteY419" fmla="*/ 1141348 h 1772343"/>
                    <a:gd name="connsiteX420" fmla="*/ 1455395 w 2520128"/>
                    <a:gd name="connsiteY420" fmla="*/ 1124596 h 1772343"/>
                    <a:gd name="connsiteX421" fmla="*/ 1459215 w 2520128"/>
                    <a:gd name="connsiteY421" fmla="*/ 1122980 h 1772343"/>
                    <a:gd name="connsiteX422" fmla="*/ 1461125 w 2520128"/>
                    <a:gd name="connsiteY422" fmla="*/ 1121216 h 1772343"/>
                    <a:gd name="connsiteX423" fmla="*/ 1464945 w 2520128"/>
                    <a:gd name="connsiteY423" fmla="*/ 1117102 h 1772343"/>
                    <a:gd name="connsiteX424" fmla="*/ 1480519 w 2520128"/>
                    <a:gd name="connsiteY424" fmla="*/ 1100203 h 1772343"/>
                    <a:gd name="connsiteX425" fmla="*/ 1483751 w 2520128"/>
                    <a:gd name="connsiteY425" fmla="*/ 1104905 h 1772343"/>
                    <a:gd name="connsiteX426" fmla="*/ 1488494 w 2520128"/>
                    <a:gd name="connsiteY426" fmla="*/ 1101227 h 1772343"/>
                    <a:gd name="connsiteX427" fmla="*/ 1492126 w 2520128"/>
                    <a:gd name="connsiteY427" fmla="*/ 1096382 h 1772343"/>
                    <a:gd name="connsiteX428" fmla="*/ 1547221 w 2520128"/>
                    <a:gd name="connsiteY428" fmla="*/ 1007331 h 1772343"/>
                    <a:gd name="connsiteX429" fmla="*/ 1537083 w 2520128"/>
                    <a:gd name="connsiteY429" fmla="*/ 954724 h 1772343"/>
                    <a:gd name="connsiteX430" fmla="*/ 1678862 w 2520128"/>
                    <a:gd name="connsiteY430" fmla="*/ 800428 h 1772343"/>
                    <a:gd name="connsiteX431" fmla="*/ 1851053 w 2520128"/>
                    <a:gd name="connsiteY431" fmla="*/ 899177 h 1772343"/>
                    <a:gd name="connsiteX432" fmla="*/ 1872209 w 2520128"/>
                    <a:gd name="connsiteY432" fmla="*/ 731215 h 1772343"/>
                    <a:gd name="connsiteX433" fmla="*/ 2005172 w 2520128"/>
                    <a:gd name="connsiteY433" fmla="*/ 827613 h 1772343"/>
                    <a:gd name="connsiteX434" fmla="*/ 2047338 w 2520128"/>
                    <a:gd name="connsiteY434" fmla="*/ 926950 h 1772343"/>
                    <a:gd name="connsiteX435" fmla="*/ 2396422 w 2520128"/>
                    <a:gd name="connsiteY435" fmla="*/ 806012 h 1772343"/>
                    <a:gd name="connsiteX436" fmla="*/ 2398479 w 2520128"/>
                    <a:gd name="connsiteY436" fmla="*/ 720488 h 1772343"/>
                    <a:gd name="connsiteX437" fmla="*/ 2520129 w 2520128"/>
                    <a:gd name="connsiteY437" fmla="*/ 728864 h 1772343"/>
                    <a:gd name="connsiteX438" fmla="*/ 2374384 w 2520128"/>
                    <a:gd name="connsiteY438" fmla="*/ 106391 h 1772343"/>
                    <a:gd name="connsiteX439" fmla="*/ 1697814 w 2520128"/>
                    <a:gd name="connsiteY439" fmla="*/ 111975 h 1772343"/>
                    <a:gd name="connsiteX440" fmla="*/ 1243242 w 2520128"/>
                    <a:gd name="connsiteY440" fmla="*/ 0 h 1772343"/>
                    <a:gd name="connsiteX441" fmla="*/ 1101611 w 2520128"/>
                    <a:gd name="connsiteY441" fmla="*/ 38941 h 1772343"/>
                    <a:gd name="connsiteX442" fmla="*/ 995975 w 2520128"/>
                    <a:gd name="connsiteY442" fmla="*/ 44525 h 1772343"/>
                    <a:gd name="connsiteX443" fmla="*/ 1126440 w 2520128"/>
                    <a:gd name="connsiteY443" fmla="*/ 455246 h 1772343"/>
                    <a:gd name="connsiteX444" fmla="*/ 1165080 w 2520128"/>
                    <a:gd name="connsiteY444" fmla="*/ 570160 h 1772343"/>
                    <a:gd name="connsiteX445" fmla="*/ 1179479 w 2520128"/>
                    <a:gd name="connsiteY445" fmla="*/ 619975 h 1772343"/>
                    <a:gd name="connsiteX446" fmla="*/ 1179479 w 2520128"/>
                    <a:gd name="connsiteY446" fmla="*/ 619975 h 1772343"/>
                    <a:gd name="connsiteX447" fmla="*/ 1189763 w 2520128"/>
                    <a:gd name="connsiteY447" fmla="*/ 682869 h 1772343"/>
                    <a:gd name="connsiteX448" fmla="*/ 1321542 w 2520128"/>
                    <a:gd name="connsiteY448" fmla="*/ 863029 h 1772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</a:cxnLst>
                  <a:rect l="l" t="t" r="r" b="b"/>
                  <a:pathLst>
                    <a:path w="2520128" h="1772343">
                      <a:moveTo>
                        <a:pt x="1324186" y="872140"/>
                      </a:moveTo>
                      <a:cubicBezTo>
                        <a:pt x="1326701" y="870989"/>
                        <a:pt x="1325705" y="871349"/>
                        <a:pt x="1324040" y="871994"/>
                      </a:cubicBezTo>
                      <a:lnTo>
                        <a:pt x="1324040" y="872140"/>
                      </a:lnTo>
                      <a:cubicBezTo>
                        <a:pt x="1321069" y="873490"/>
                        <a:pt x="1313834" y="876685"/>
                        <a:pt x="1298770" y="883161"/>
                      </a:cubicBezTo>
                      <a:lnTo>
                        <a:pt x="1297742" y="884043"/>
                      </a:lnTo>
                      <a:lnTo>
                        <a:pt x="1207973" y="938267"/>
                      </a:lnTo>
                      <a:lnTo>
                        <a:pt x="1214878" y="952374"/>
                      </a:lnTo>
                      <a:lnTo>
                        <a:pt x="1208120" y="961484"/>
                      </a:lnTo>
                      <a:lnTo>
                        <a:pt x="1251315" y="983821"/>
                      </a:lnTo>
                      <a:lnTo>
                        <a:pt x="1245438" y="990580"/>
                      </a:lnTo>
                      <a:lnTo>
                        <a:pt x="1252196" y="994695"/>
                      </a:lnTo>
                      <a:lnTo>
                        <a:pt x="1246613" y="1006304"/>
                      </a:lnTo>
                      <a:lnTo>
                        <a:pt x="1235006" y="1020411"/>
                      </a:lnTo>
                      <a:lnTo>
                        <a:pt x="1223694" y="1032901"/>
                      </a:lnTo>
                      <a:lnTo>
                        <a:pt x="1267770" y="1080219"/>
                      </a:lnTo>
                      <a:lnTo>
                        <a:pt x="1290689" y="1104318"/>
                      </a:lnTo>
                      <a:lnTo>
                        <a:pt x="1284959" y="1108433"/>
                      </a:lnTo>
                      <a:lnTo>
                        <a:pt x="1286869" y="1109168"/>
                      </a:lnTo>
                      <a:lnTo>
                        <a:pt x="1276585" y="1118425"/>
                      </a:lnTo>
                      <a:lnTo>
                        <a:pt x="1269680" y="1124303"/>
                      </a:lnTo>
                      <a:lnTo>
                        <a:pt x="1270708" y="1125038"/>
                      </a:lnTo>
                      <a:lnTo>
                        <a:pt x="1271737" y="1125920"/>
                      </a:lnTo>
                      <a:lnTo>
                        <a:pt x="1272618" y="1127536"/>
                      </a:lnTo>
                      <a:lnTo>
                        <a:pt x="1251609" y="1144141"/>
                      </a:lnTo>
                      <a:lnTo>
                        <a:pt x="1249699" y="1145023"/>
                      </a:lnTo>
                      <a:lnTo>
                        <a:pt x="1246907" y="1145023"/>
                      </a:lnTo>
                      <a:lnTo>
                        <a:pt x="1244997" y="1144141"/>
                      </a:lnTo>
                      <a:lnTo>
                        <a:pt x="1243969" y="1144141"/>
                      </a:lnTo>
                      <a:lnTo>
                        <a:pt x="1243087" y="1143406"/>
                      </a:lnTo>
                      <a:lnTo>
                        <a:pt x="1243087" y="1142672"/>
                      </a:lnTo>
                      <a:lnTo>
                        <a:pt x="1242206" y="1142672"/>
                      </a:lnTo>
                      <a:lnTo>
                        <a:pt x="1239267" y="1143406"/>
                      </a:lnTo>
                      <a:lnTo>
                        <a:pt x="1240149" y="1145023"/>
                      </a:lnTo>
                      <a:lnTo>
                        <a:pt x="1239267" y="1147521"/>
                      </a:lnTo>
                      <a:lnTo>
                        <a:pt x="1237357" y="1145170"/>
                      </a:lnTo>
                      <a:lnTo>
                        <a:pt x="1232509" y="1136794"/>
                      </a:lnTo>
                      <a:lnTo>
                        <a:pt x="1229717" y="1138410"/>
                      </a:lnTo>
                      <a:lnTo>
                        <a:pt x="1204741" y="1111960"/>
                      </a:lnTo>
                      <a:lnTo>
                        <a:pt x="1180940" y="1129446"/>
                      </a:lnTo>
                      <a:lnTo>
                        <a:pt x="1156992" y="1147815"/>
                      </a:lnTo>
                      <a:lnTo>
                        <a:pt x="1090877" y="1098881"/>
                      </a:lnTo>
                      <a:lnTo>
                        <a:pt x="1056498" y="1121511"/>
                      </a:lnTo>
                      <a:lnTo>
                        <a:pt x="1032697" y="1140614"/>
                      </a:lnTo>
                      <a:lnTo>
                        <a:pt x="1042247" y="1151342"/>
                      </a:lnTo>
                      <a:lnTo>
                        <a:pt x="1034607" y="1156485"/>
                      </a:lnTo>
                      <a:lnTo>
                        <a:pt x="1025938" y="1145611"/>
                      </a:lnTo>
                      <a:lnTo>
                        <a:pt x="1016389" y="1153987"/>
                      </a:lnTo>
                      <a:lnTo>
                        <a:pt x="1015507" y="1143994"/>
                      </a:lnTo>
                      <a:lnTo>
                        <a:pt x="1013450" y="1080806"/>
                      </a:lnTo>
                      <a:lnTo>
                        <a:pt x="1012422" y="1056707"/>
                      </a:lnTo>
                      <a:lnTo>
                        <a:pt x="1010365" y="985290"/>
                      </a:lnTo>
                      <a:lnTo>
                        <a:pt x="1010219" y="942822"/>
                      </a:lnTo>
                      <a:lnTo>
                        <a:pt x="1009191" y="922984"/>
                      </a:lnTo>
                      <a:lnTo>
                        <a:pt x="1008163" y="884630"/>
                      </a:lnTo>
                      <a:lnTo>
                        <a:pt x="1007281" y="865527"/>
                      </a:lnTo>
                      <a:lnTo>
                        <a:pt x="1007135" y="853036"/>
                      </a:lnTo>
                      <a:lnTo>
                        <a:pt x="1007135" y="852302"/>
                      </a:lnTo>
                      <a:lnTo>
                        <a:pt x="1005225" y="818210"/>
                      </a:lnTo>
                      <a:lnTo>
                        <a:pt x="1005080" y="804103"/>
                      </a:lnTo>
                      <a:lnTo>
                        <a:pt x="1005080" y="798225"/>
                      </a:lnTo>
                      <a:lnTo>
                        <a:pt x="1004199" y="792494"/>
                      </a:lnTo>
                      <a:lnTo>
                        <a:pt x="1001260" y="778387"/>
                      </a:lnTo>
                      <a:lnTo>
                        <a:pt x="993621" y="759283"/>
                      </a:lnTo>
                      <a:lnTo>
                        <a:pt x="992591" y="758402"/>
                      </a:lnTo>
                      <a:lnTo>
                        <a:pt x="985981" y="740180"/>
                      </a:lnTo>
                      <a:lnTo>
                        <a:pt x="975402" y="741062"/>
                      </a:lnTo>
                      <a:lnTo>
                        <a:pt x="961886" y="713582"/>
                      </a:lnTo>
                      <a:lnTo>
                        <a:pt x="961004" y="707851"/>
                      </a:lnTo>
                      <a:lnTo>
                        <a:pt x="960713" y="707997"/>
                      </a:lnTo>
                      <a:lnTo>
                        <a:pt x="954982" y="709761"/>
                      </a:lnTo>
                      <a:lnTo>
                        <a:pt x="953073" y="712259"/>
                      </a:lnTo>
                      <a:lnTo>
                        <a:pt x="939702" y="715492"/>
                      </a:lnTo>
                      <a:lnTo>
                        <a:pt x="940584" y="717255"/>
                      </a:lnTo>
                      <a:lnTo>
                        <a:pt x="938675" y="717990"/>
                      </a:lnTo>
                      <a:lnTo>
                        <a:pt x="937793" y="717255"/>
                      </a:lnTo>
                      <a:lnTo>
                        <a:pt x="930153" y="718871"/>
                      </a:lnTo>
                      <a:lnTo>
                        <a:pt x="930153" y="720635"/>
                      </a:lnTo>
                      <a:lnTo>
                        <a:pt x="927215" y="720635"/>
                      </a:lnTo>
                      <a:lnTo>
                        <a:pt x="927215" y="719753"/>
                      </a:lnTo>
                      <a:lnTo>
                        <a:pt x="910025" y="724015"/>
                      </a:lnTo>
                      <a:lnTo>
                        <a:pt x="910905" y="725631"/>
                      </a:lnTo>
                      <a:lnTo>
                        <a:pt x="907087" y="726513"/>
                      </a:lnTo>
                      <a:lnTo>
                        <a:pt x="907087" y="724749"/>
                      </a:lnTo>
                      <a:lnTo>
                        <a:pt x="899447" y="726513"/>
                      </a:lnTo>
                      <a:lnTo>
                        <a:pt x="899447" y="728129"/>
                      </a:lnTo>
                      <a:lnTo>
                        <a:pt x="897537" y="729011"/>
                      </a:lnTo>
                      <a:lnTo>
                        <a:pt x="896655" y="728129"/>
                      </a:lnTo>
                      <a:lnTo>
                        <a:pt x="892835" y="729011"/>
                      </a:lnTo>
                      <a:lnTo>
                        <a:pt x="892835" y="730627"/>
                      </a:lnTo>
                      <a:lnTo>
                        <a:pt x="890924" y="731509"/>
                      </a:lnTo>
                      <a:lnTo>
                        <a:pt x="889015" y="731509"/>
                      </a:lnTo>
                      <a:lnTo>
                        <a:pt x="888134" y="730627"/>
                      </a:lnTo>
                      <a:lnTo>
                        <a:pt x="879466" y="732391"/>
                      </a:lnTo>
                      <a:lnTo>
                        <a:pt x="876674" y="733125"/>
                      </a:lnTo>
                      <a:lnTo>
                        <a:pt x="874617" y="733125"/>
                      </a:lnTo>
                      <a:lnTo>
                        <a:pt x="873736" y="732391"/>
                      </a:lnTo>
                      <a:lnTo>
                        <a:pt x="863303" y="734889"/>
                      </a:lnTo>
                      <a:lnTo>
                        <a:pt x="862276" y="736505"/>
                      </a:lnTo>
                      <a:lnTo>
                        <a:pt x="861394" y="739003"/>
                      </a:lnTo>
                      <a:lnTo>
                        <a:pt x="844205" y="745763"/>
                      </a:lnTo>
                      <a:lnTo>
                        <a:pt x="810707" y="759135"/>
                      </a:lnTo>
                      <a:lnTo>
                        <a:pt x="777356" y="773389"/>
                      </a:lnTo>
                      <a:lnTo>
                        <a:pt x="745767" y="789994"/>
                      </a:lnTo>
                      <a:lnTo>
                        <a:pt x="746649" y="792493"/>
                      </a:lnTo>
                      <a:lnTo>
                        <a:pt x="744739" y="794109"/>
                      </a:lnTo>
                      <a:lnTo>
                        <a:pt x="754436" y="809098"/>
                      </a:lnTo>
                      <a:lnTo>
                        <a:pt x="754436" y="809979"/>
                      </a:lnTo>
                      <a:lnTo>
                        <a:pt x="757375" y="813212"/>
                      </a:lnTo>
                      <a:lnTo>
                        <a:pt x="757375" y="814094"/>
                      </a:lnTo>
                      <a:lnTo>
                        <a:pt x="765896" y="827319"/>
                      </a:lnTo>
                      <a:lnTo>
                        <a:pt x="773536" y="823940"/>
                      </a:lnTo>
                      <a:lnTo>
                        <a:pt x="777501" y="822323"/>
                      </a:lnTo>
                      <a:lnTo>
                        <a:pt x="785141" y="820560"/>
                      </a:lnTo>
                      <a:lnTo>
                        <a:pt x="806152" y="822176"/>
                      </a:lnTo>
                      <a:lnTo>
                        <a:pt x="807034" y="813065"/>
                      </a:lnTo>
                      <a:lnTo>
                        <a:pt x="822313" y="814682"/>
                      </a:lnTo>
                      <a:lnTo>
                        <a:pt x="823195" y="804689"/>
                      </a:lnTo>
                      <a:lnTo>
                        <a:pt x="840532" y="804689"/>
                      </a:lnTo>
                      <a:lnTo>
                        <a:pt x="836712" y="837900"/>
                      </a:lnTo>
                      <a:lnTo>
                        <a:pt x="819522" y="837165"/>
                      </a:lnTo>
                      <a:lnTo>
                        <a:pt x="816584" y="837165"/>
                      </a:lnTo>
                      <a:lnTo>
                        <a:pt x="796602" y="843043"/>
                      </a:lnTo>
                      <a:lnTo>
                        <a:pt x="787052" y="843043"/>
                      </a:lnTo>
                      <a:lnTo>
                        <a:pt x="777501" y="846423"/>
                      </a:lnTo>
                      <a:lnTo>
                        <a:pt x="784114" y="858032"/>
                      </a:lnTo>
                      <a:lnTo>
                        <a:pt x="788080" y="864644"/>
                      </a:lnTo>
                      <a:lnTo>
                        <a:pt x="798512" y="884629"/>
                      </a:lnTo>
                      <a:lnTo>
                        <a:pt x="800569" y="890507"/>
                      </a:lnTo>
                      <a:lnTo>
                        <a:pt x="801451" y="891242"/>
                      </a:lnTo>
                      <a:lnTo>
                        <a:pt x="799541" y="892124"/>
                      </a:lnTo>
                      <a:lnTo>
                        <a:pt x="803360" y="901234"/>
                      </a:lnTo>
                      <a:lnTo>
                        <a:pt x="805271" y="904467"/>
                      </a:lnTo>
                      <a:lnTo>
                        <a:pt x="809091" y="911080"/>
                      </a:lnTo>
                      <a:lnTo>
                        <a:pt x="814967" y="920338"/>
                      </a:lnTo>
                      <a:lnTo>
                        <a:pt x="816876" y="922836"/>
                      </a:lnTo>
                      <a:lnTo>
                        <a:pt x="814967" y="923571"/>
                      </a:lnTo>
                      <a:lnTo>
                        <a:pt x="825546" y="946788"/>
                      </a:lnTo>
                      <a:lnTo>
                        <a:pt x="824516" y="950168"/>
                      </a:lnTo>
                      <a:lnTo>
                        <a:pt x="863745" y="935033"/>
                      </a:lnTo>
                      <a:lnTo>
                        <a:pt x="863745" y="935914"/>
                      </a:lnTo>
                      <a:lnTo>
                        <a:pt x="870503" y="944143"/>
                      </a:lnTo>
                      <a:lnTo>
                        <a:pt x="873294" y="949140"/>
                      </a:lnTo>
                      <a:lnTo>
                        <a:pt x="872413" y="949140"/>
                      </a:lnTo>
                      <a:lnTo>
                        <a:pt x="831276" y="965010"/>
                      </a:lnTo>
                      <a:lnTo>
                        <a:pt x="829366" y="956781"/>
                      </a:lnTo>
                      <a:lnTo>
                        <a:pt x="828484" y="955899"/>
                      </a:lnTo>
                      <a:lnTo>
                        <a:pt x="826574" y="956045"/>
                      </a:lnTo>
                      <a:lnTo>
                        <a:pt x="810266" y="961042"/>
                      </a:lnTo>
                      <a:lnTo>
                        <a:pt x="815113" y="980145"/>
                      </a:lnTo>
                      <a:lnTo>
                        <a:pt x="835242" y="977501"/>
                      </a:lnTo>
                      <a:lnTo>
                        <a:pt x="838181" y="985875"/>
                      </a:lnTo>
                      <a:lnTo>
                        <a:pt x="791313" y="996015"/>
                      </a:lnTo>
                      <a:lnTo>
                        <a:pt x="785436" y="968536"/>
                      </a:lnTo>
                      <a:lnTo>
                        <a:pt x="775887" y="972798"/>
                      </a:lnTo>
                      <a:lnTo>
                        <a:pt x="775005" y="984406"/>
                      </a:lnTo>
                      <a:lnTo>
                        <a:pt x="774123" y="986022"/>
                      </a:lnTo>
                      <a:lnTo>
                        <a:pt x="773242" y="986905"/>
                      </a:lnTo>
                      <a:lnTo>
                        <a:pt x="769422" y="996015"/>
                      </a:lnTo>
                      <a:lnTo>
                        <a:pt x="768394" y="998513"/>
                      </a:lnTo>
                      <a:lnTo>
                        <a:pt x="763692" y="1004391"/>
                      </a:lnTo>
                      <a:lnTo>
                        <a:pt x="752231" y="1004391"/>
                      </a:lnTo>
                      <a:lnTo>
                        <a:pt x="756052" y="1008506"/>
                      </a:lnTo>
                      <a:lnTo>
                        <a:pt x="760901" y="1016000"/>
                      </a:lnTo>
                      <a:lnTo>
                        <a:pt x="764721" y="1016735"/>
                      </a:lnTo>
                      <a:lnTo>
                        <a:pt x="765602" y="1016735"/>
                      </a:lnTo>
                      <a:lnTo>
                        <a:pt x="765602" y="1017616"/>
                      </a:lnTo>
                      <a:lnTo>
                        <a:pt x="768540" y="1021731"/>
                      </a:lnTo>
                      <a:lnTo>
                        <a:pt x="769422" y="1031723"/>
                      </a:lnTo>
                      <a:lnTo>
                        <a:pt x="746502" y="1033487"/>
                      </a:lnTo>
                      <a:lnTo>
                        <a:pt x="743564" y="1030990"/>
                      </a:lnTo>
                      <a:lnTo>
                        <a:pt x="743564" y="1030107"/>
                      </a:lnTo>
                      <a:lnTo>
                        <a:pt x="727256" y="1013502"/>
                      </a:lnTo>
                      <a:lnTo>
                        <a:pt x="728136" y="1005273"/>
                      </a:lnTo>
                      <a:lnTo>
                        <a:pt x="724317" y="1005273"/>
                      </a:lnTo>
                      <a:lnTo>
                        <a:pt x="722554" y="1040099"/>
                      </a:lnTo>
                      <a:lnTo>
                        <a:pt x="688174" y="1041863"/>
                      </a:lnTo>
                      <a:lnTo>
                        <a:pt x="692142" y="1097556"/>
                      </a:lnTo>
                      <a:lnTo>
                        <a:pt x="615596" y="1102701"/>
                      </a:lnTo>
                      <a:lnTo>
                        <a:pt x="611629" y="1074487"/>
                      </a:lnTo>
                      <a:lnTo>
                        <a:pt x="609719" y="1074487"/>
                      </a:lnTo>
                      <a:lnTo>
                        <a:pt x="597378" y="1075367"/>
                      </a:lnTo>
                      <a:lnTo>
                        <a:pt x="590618" y="1075367"/>
                      </a:lnTo>
                      <a:lnTo>
                        <a:pt x="577250" y="1076250"/>
                      </a:lnTo>
                      <a:lnTo>
                        <a:pt x="576221" y="1050387"/>
                      </a:lnTo>
                      <a:lnTo>
                        <a:pt x="575339" y="1044655"/>
                      </a:lnTo>
                      <a:lnTo>
                        <a:pt x="531263" y="1047300"/>
                      </a:lnTo>
                      <a:lnTo>
                        <a:pt x="526415" y="1006595"/>
                      </a:lnTo>
                      <a:lnTo>
                        <a:pt x="545515" y="989844"/>
                      </a:lnTo>
                      <a:lnTo>
                        <a:pt x="544634" y="981615"/>
                      </a:lnTo>
                      <a:lnTo>
                        <a:pt x="542577" y="966625"/>
                      </a:lnTo>
                      <a:lnTo>
                        <a:pt x="590326" y="921660"/>
                      </a:lnTo>
                      <a:lnTo>
                        <a:pt x="584596" y="916663"/>
                      </a:lnTo>
                      <a:lnTo>
                        <a:pt x="527297" y="965009"/>
                      </a:lnTo>
                      <a:lnTo>
                        <a:pt x="507316" y="980879"/>
                      </a:lnTo>
                      <a:lnTo>
                        <a:pt x="495856" y="990872"/>
                      </a:lnTo>
                      <a:lnTo>
                        <a:pt x="493946" y="992488"/>
                      </a:lnTo>
                      <a:lnTo>
                        <a:pt x="493946" y="1003215"/>
                      </a:lnTo>
                      <a:lnTo>
                        <a:pt x="496737" y="1005715"/>
                      </a:lnTo>
                      <a:lnTo>
                        <a:pt x="498794" y="1056411"/>
                      </a:lnTo>
                      <a:lnTo>
                        <a:pt x="497913" y="1058174"/>
                      </a:lnTo>
                      <a:lnTo>
                        <a:pt x="412993" y="1130620"/>
                      </a:lnTo>
                      <a:lnTo>
                        <a:pt x="399622" y="1124007"/>
                      </a:lnTo>
                      <a:lnTo>
                        <a:pt x="377585" y="1114161"/>
                      </a:lnTo>
                      <a:lnTo>
                        <a:pt x="374646" y="1113281"/>
                      </a:lnTo>
                      <a:lnTo>
                        <a:pt x="372736" y="1112545"/>
                      </a:lnTo>
                      <a:lnTo>
                        <a:pt x="370825" y="1105932"/>
                      </a:lnTo>
                      <a:lnTo>
                        <a:pt x="369945" y="1102553"/>
                      </a:lnTo>
                      <a:lnTo>
                        <a:pt x="364215" y="1106667"/>
                      </a:lnTo>
                      <a:lnTo>
                        <a:pt x="352755" y="1130032"/>
                      </a:lnTo>
                      <a:lnTo>
                        <a:pt x="331892" y="1189106"/>
                      </a:lnTo>
                      <a:lnTo>
                        <a:pt x="325281" y="1223198"/>
                      </a:lnTo>
                      <a:lnTo>
                        <a:pt x="320433" y="1244799"/>
                      </a:lnTo>
                      <a:lnTo>
                        <a:pt x="318670" y="1268898"/>
                      </a:lnTo>
                      <a:lnTo>
                        <a:pt x="318670" y="1288001"/>
                      </a:lnTo>
                      <a:lnTo>
                        <a:pt x="346585" y="1343696"/>
                      </a:lnTo>
                      <a:lnTo>
                        <a:pt x="343792" y="1373525"/>
                      </a:lnTo>
                      <a:lnTo>
                        <a:pt x="345703" y="1379403"/>
                      </a:lnTo>
                      <a:lnTo>
                        <a:pt x="346585" y="1380139"/>
                      </a:lnTo>
                      <a:lnTo>
                        <a:pt x="345703" y="1383518"/>
                      </a:lnTo>
                      <a:lnTo>
                        <a:pt x="331305" y="1386017"/>
                      </a:lnTo>
                      <a:lnTo>
                        <a:pt x="322783" y="1386898"/>
                      </a:lnTo>
                      <a:lnTo>
                        <a:pt x="317053" y="1388514"/>
                      </a:lnTo>
                      <a:lnTo>
                        <a:pt x="317053" y="1389396"/>
                      </a:lnTo>
                      <a:lnTo>
                        <a:pt x="318963" y="1399388"/>
                      </a:lnTo>
                      <a:lnTo>
                        <a:pt x="309414" y="1401005"/>
                      </a:lnTo>
                      <a:lnTo>
                        <a:pt x="309414" y="1402621"/>
                      </a:lnTo>
                      <a:lnTo>
                        <a:pt x="301774" y="1404384"/>
                      </a:lnTo>
                      <a:lnTo>
                        <a:pt x="268276" y="1414377"/>
                      </a:lnTo>
                      <a:lnTo>
                        <a:pt x="265484" y="1421137"/>
                      </a:lnTo>
                      <a:lnTo>
                        <a:pt x="260783" y="1424369"/>
                      </a:lnTo>
                      <a:lnTo>
                        <a:pt x="255935" y="1428631"/>
                      </a:lnTo>
                      <a:lnTo>
                        <a:pt x="256963" y="1439358"/>
                      </a:lnTo>
                      <a:lnTo>
                        <a:pt x="251086" y="1440240"/>
                      </a:lnTo>
                      <a:lnTo>
                        <a:pt x="250205" y="1430247"/>
                      </a:lnTo>
                      <a:lnTo>
                        <a:pt x="247266" y="1426868"/>
                      </a:lnTo>
                      <a:lnTo>
                        <a:pt x="246385" y="1399536"/>
                      </a:lnTo>
                      <a:lnTo>
                        <a:pt x="246239" y="1398653"/>
                      </a:lnTo>
                      <a:lnTo>
                        <a:pt x="247267" y="1398653"/>
                      </a:lnTo>
                      <a:lnTo>
                        <a:pt x="247267" y="1397037"/>
                      </a:lnTo>
                      <a:lnTo>
                        <a:pt x="232869" y="1370439"/>
                      </a:lnTo>
                      <a:lnTo>
                        <a:pt x="230812" y="1359712"/>
                      </a:lnTo>
                      <a:lnTo>
                        <a:pt x="245064" y="1319742"/>
                      </a:lnTo>
                      <a:lnTo>
                        <a:pt x="245064" y="1284034"/>
                      </a:lnTo>
                      <a:lnTo>
                        <a:pt x="232575" y="1258318"/>
                      </a:lnTo>
                      <a:lnTo>
                        <a:pt x="231547" y="1257436"/>
                      </a:lnTo>
                      <a:lnTo>
                        <a:pt x="230665" y="1257436"/>
                      </a:lnTo>
                      <a:lnTo>
                        <a:pt x="225817" y="1254203"/>
                      </a:lnTo>
                      <a:lnTo>
                        <a:pt x="203044" y="1286680"/>
                      </a:lnTo>
                      <a:lnTo>
                        <a:pt x="203044" y="1287414"/>
                      </a:lnTo>
                      <a:lnTo>
                        <a:pt x="176305" y="1324004"/>
                      </a:lnTo>
                      <a:lnTo>
                        <a:pt x="178215" y="1324887"/>
                      </a:lnTo>
                      <a:lnTo>
                        <a:pt x="145892" y="1370734"/>
                      </a:lnTo>
                      <a:lnTo>
                        <a:pt x="143982" y="1369852"/>
                      </a:lnTo>
                      <a:lnTo>
                        <a:pt x="121063" y="1402327"/>
                      </a:lnTo>
                      <a:lnTo>
                        <a:pt x="107693" y="1422312"/>
                      </a:lnTo>
                      <a:lnTo>
                        <a:pt x="96233" y="1438183"/>
                      </a:lnTo>
                      <a:lnTo>
                        <a:pt x="89622" y="1447293"/>
                      </a:lnTo>
                      <a:lnTo>
                        <a:pt x="91532" y="1448175"/>
                      </a:lnTo>
                      <a:lnTo>
                        <a:pt x="70522" y="1478888"/>
                      </a:lnTo>
                      <a:lnTo>
                        <a:pt x="63910" y="1488145"/>
                      </a:lnTo>
                      <a:lnTo>
                        <a:pt x="66702" y="1489761"/>
                      </a:lnTo>
                      <a:lnTo>
                        <a:pt x="67730" y="1489761"/>
                      </a:lnTo>
                      <a:lnTo>
                        <a:pt x="149124" y="1532670"/>
                      </a:lnTo>
                      <a:lnTo>
                        <a:pt x="150006" y="1532670"/>
                      </a:lnTo>
                      <a:lnTo>
                        <a:pt x="151916" y="1534434"/>
                      </a:lnTo>
                      <a:lnTo>
                        <a:pt x="151916" y="1535169"/>
                      </a:lnTo>
                      <a:lnTo>
                        <a:pt x="152944" y="1536050"/>
                      </a:lnTo>
                      <a:lnTo>
                        <a:pt x="152944" y="1536785"/>
                      </a:lnTo>
                      <a:lnTo>
                        <a:pt x="153826" y="1538401"/>
                      </a:lnTo>
                      <a:lnTo>
                        <a:pt x="153826" y="1540165"/>
                      </a:lnTo>
                      <a:lnTo>
                        <a:pt x="152944" y="1541782"/>
                      </a:lnTo>
                      <a:lnTo>
                        <a:pt x="152944" y="1543398"/>
                      </a:lnTo>
                      <a:lnTo>
                        <a:pt x="145304" y="1564264"/>
                      </a:lnTo>
                      <a:lnTo>
                        <a:pt x="171162" y="1585867"/>
                      </a:lnTo>
                      <a:lnTo>
                        <a:pt x="155883" y="1599091"/>
                      </a:lnTo>
                      <a:lnTo>
                        <a:pt x="125323" y="1573523"/>
                      </a:lnTo>
                      <a:lnTo>
                        <a:pt x="94764" y="1614227"/>
                      </a:lnTo>
                      <a:lnTo>
                        <a:pt x="31588" y="1581165"/>
                      </a:lnTo>
                      <a:lnTo>
                        <a:pt x="16308" y="1573669"/>
                      </a:lnTo>
                      <a:lnTo>
                        <a:pt x="47749" y="1533699"/>
                      </a:lnTo>
                      <a:lnTo>
                        <a:pt x="51569" y="1527968"/>
                      </a:lnTo>
                      <a:lnTo>
                        <a:pt x="52451" y="1527088"/>
                      </a:lnTo>
                      <a:lnTo>
                        <a:pt x="53332" y="1522973"/>
                      </a:lnTo>
                      <a:lnTo>
                        <a:pt x="72432" y="1497991"/>
                      </a:lnTo>
                      <a:lnTo>
                        <a:pt x="64792" y="1493876"/>
                      </a:lnTo>
                      <a:lnTo>
                        <a:pt x="63764" y="1493876"/>
                      </a:lnTo>
                      <a:lnTo>
                        <a:pt x="61854" y="1492113"/>
                      </a:lnTo>
                      <a:lnTo>
                        <a:pt x="59062" y="1494611"/>
                      </a:lnTo>
                      <a:lnTo>
                        <a:pt x="11460" y="1560444"/>
                      </a:lnTo>
                      <a:lnTo>
                        <a:pt x="0" y="1577050"/>
                      </a:lnTo>
                      <a:lnTo>
                        <a:pt x="3820" y="1578813"/>
                      </a:lnTo>
                      <a:lnTo>
                        <a:pt x="4701" y="1578813"/>
                      </a:lnTo>
                      <a:lnTo>
                        <a:pt x="59356" y="1603501"/>
                      </a:lnTo>
                      <a:lnTo>
                        <a:pt x="67877" y="1605264"/>
                      </a:lnTo>
                      <a:lnTo>
                        <a:pt x="73607" y="1612610"/>
                      </a:lnTo>
                      <a:lnTo>
                        <a:pt x="85214" y="1616872"/>
                      </a:lnTo>
                      <a:lnTo>
                        <a:pt x="97555" y="1621722"/>
                      </a:lnTo>
                      <a:lnTo>
                        <a:pt x="99465" y="1618488"/>
                      </a:lnTo>
                      <a:lnTo>
                        <a:pt x="116802" y="1627600"/>
                      </a:lnTo>
                      <a:lnTo>
                        <a:pt x="122532" y="1629951"/>
                      </a:lnTo>
                      <a:lnTo>
                        <a:pt x="140750" y="1639061"/>
                      </a:lnTo>
                      <a:lnTo>
                        <a:pt x="145451" y="1644058"/>
                      </a:lnTo>
                      <a:lnTo>
                        <a:pt x="149271" y="1645674"/>
                      </a:lnTo>
                      <a:lnTo>
                        <a:pt x="147361" y="1648173"/>
                      </a:lnTo>
                      <a:lnTo>
                        <a:pt x="199077" y="1674769"/>
                      </a:lnTo>
                      <a:lnTo>
                        <a:pt x="385960" y="1769846"/>
                      </a:lnTo>
                      <a:lnTo>
                        <a:pt x="386842" y="1769846"/>
                      </a:lnTo>
                      <a:lnTo>
                        <a:pt x="390662" y="1772343"/>
                      </a:lnTo>
                      <a:lnTo>
                        <a:pt x="423131" y="1732373"/>
                      </a:lnTo>
                      <a:lnTo>
                        <a:pt x="445904" y="1704894"/>
                      </a:lnTo>
                      <a:lnTo>
                        <a:pt x="445904" y="1704013"/>
                      </a:lnTo>
                      <a:lnTo>
                        <a:pt x="461331" y="1713123"/>
                      </a:lnTo>
                      <a:lnTo>
                        <a:pt x="551393" y="1769404"/>
                      </a:lnTo>
                      <a:lnTo>
                        <a:pt x="577104" y="1733549"/>
                      </a:lnTo>
                      <a:lnTo>
                        <a:pt x="614275" y="1681089"/>
                      </a:lnTo>
                      <a:lnTo>
                        <a:pt x="625735" y="1686967"/>
                      </a:lnTo>
                      <a:lnTo>
                        <a:pt x="649536" y="1650376"/>
                      </a:lnTo>
                      <a:lnTo>
                        <a:pt x="684797" y="1594536"/>
                      </a:lnTo>
                      <a:lnTo>
                        <a:pt x="668489" y="1580429"/>
                      </a:lnTo>
                      <a:lnTo>
                        <a:pt x="654090" y="1568085"/>
                      </a:lnTo>
                      <a:lnTo>
                        <a:pt x="640721" y="1556477"/>
                      </a:lnTo>
                      <a:lnTo>
                        <a:pt x="624413" y="1541487"/>
                      </a:lnTo>
                      <a:lnTo>
                        <a:pt x="594735" y="1515771"/>
                      </a:lnTo>
                      <a:lnTo>
                        <a:pt x="579308" y="1503428"/>
                      </a:lnTo>
                      <a:lnTo>
                        <a:pt x="566820" y="1491820"/>
                      </a:lnTo>
                      <a:lnTo>
                        <a:pt x="565938" y="1493435"/>
                      </a:lnTo>
                      <a:lnTo>
                        <a:pt x="565938" y="1491820"/>
                      </a:lnTo>
                      <a:lnTo>
                        <a:pt x="568877" y="1487557"/>
                      </a:lnTo>
                      <a:lnTo>
                        <a:pt x="570787" y="1485059"/>
                      </a:lnTo>
                      <a:lnTo>
                        <a:pt x="573578" y="1480064"/>
                      </a:lnTo>
                      <a:lnTo>
                        <a:pt x="576369" y="1475067"/>
                      </a:lnTo>
                      <a:lnTo>
                        <a:pt x="578279" y="1472569"/>
                      </a:lnTo>
                      <a:lnTo>
                        <a:pt x="579308" y="1467572"/>
                      </a:lnTo>
                      <a:lnTo>
                        <a:pt x="583128" y="1460079"/>
                      </a:lnTo>
                      <a:lnTo>
                        <a:pt x="592531" y="1436860"/>
                      </a:lnTo>
                      <a:lnTo>
                        <a:pt x="597379" y="1425251"/>
                      </a:lnTo>
                      <a:lnTo>
                        <a:pt x="592531" y="1427750"/>
                      </a:lnTo>
                      <a:lnTo>
                        <a:pt x="586801" y="1430982"/>
                      </a:lnTo>
                      <a:lnTo>
                        <a:pt x="580189" y="1433480"/>
                      </a:lnTo>
                      <a:lnTo>
                        <a:pt x="581071" y="1430247"/>
                      </a:lnTo>
                      <a:lnTo>
                        <a:pt x="584891" y="1415995"/>
                      </a:lnTo>
                      <a:lnTo>
                        <a:pt x="588564" y="1401152"/>
                      </a:lnTo>
                      <a:lnTo>
                        <a:pt x="590474" y="1396890"/>
                      </a:lnTo>
                      <a:lnTo>
                        <a:pt x="596204" y="1379403"/>
                      </a:lnTo>
                      <a:lnTo>
                        <a:pt x="598114" y="1360300"/>
                      </a:lnTo>
                      <a:lnTo>
                        <a:pt x="600024" y="1357067"/>
                      </a:lnTo>
                      <a:lnTo>
                        <a:pt x="603844" y="1352071"/>
                      </a:lnTo>
                      <a:lnTo>
                        <a:pt x="607664" y="1347075"/>
                      </a:lnTo>
                      <a:lnTo>
                        <a:pt x="620005" y="1307986"/>
                      </a:lnTo>
                      <a:lnTo>
                        <a:pt x="627645" y="1309604"/>
                      </a:lnTo>
                      <a:lnTo>
                        <a:pt x="644834" y="1318714"/>
                      </a:lnTo>
                      <a:lnTo>
                        <a:pt x="643953" y="1332821"/>
                      </a:lnTo>
                      <a:lnTo>
                        <a:pt x="681418" y="1357655"/>
                      </a:lnTo>
                      <a:lnTo>
                        <a:pt x="652768" y="1389249"/>
                      </a:lnTo>
                      <a:lnTo>
                        <a:pt x="736954" y="1427308"/>
                      </a:lnTo>
                      <a:lnTo>
                        <a:pt x="744594" y="1413201"/>
                      </a:lnTo>
                      <a:lnTo>
                        <a:pt x="736072" y="1408205"/>
                      </a:lnTo>
                      <a:lnTo>
                        <a:pt x="713006" y="1396597"/>
                      </a:lnTo>
                      <a:lnTo>
                        <a:pt x="725347" y="1362505"/>
                      </a:lnTo>
                      <a:lnTo>
                        <a:pt x="743418" y="1340021"/>
                      </a:lnTo>
                      <a:lnTo>
                        <a:pt x="763546" y="1352365"/>
                      </a:lnTo>
                      <a:lnTo>
                        <a:pt x="779855" y="1357361"/>
                      </a:lnTo>
                      <a:lnTo>
                        <a:pt x="794106" y="1334143"/>
                      </a:lnTo>
                      <a:lnTo>
                        <a:pt x="813205" y="1308280"/>
                      </a:lnTo>
                      <a:lnTo>
                        <a:pt x="910908" y="1327971"/>
                      </a:lnTo>
                      <a:lnTo>
                        <a:pt x="907969" y="1332086"/>
                      </a:lnTo>
                      <a:lnTo>
                        <a:pt x="907088" y="1332968"/>
                      </a:lnTo>
                      <a:lnTo>
                        <a:pt x="884168" y="1359566"/>
                      </a:lnTo>
                      <a:lnTo>
                        <a:pt x="918694" y="1375289"/>
                      </a:lnTo>
                      <a:lnTo>
                        <a:pt x="952192" y="1391012"/>
                      </a:lnTo>
                      <a:lnTo>
                        <a:pt x="956012" y="1386017"/>
                      </a:lnTo>
                      <a:lnTo>
                        <a:pt x="995093" y="1341050"/>
                      </a:lnTo>
                      <a:lnTo>
                        <a:pt x="1072373" y="1280214"/>
                      </a:lnTo>
                      <a:lnTo>
                        <a:pt x="1077222" y="1284329"/>
                      </a:lnTo>
                      <a:lnTo>
                        <a:pt x="1106753" y="1261845"/>
                      </a:lnTo>
                      <a:lnTo>
                        <a:pt x="1114393" y="1261845"/>
                      </a:lnTo>
                      <a:lnTo>
                        <a:pt x="1117331" y="1262580"/>
                      </a:lnTo>
                      <a:lnTo>
                        <a:pt x="1119241" y="1265077"/>
                      </a:lnTo>
                      <a:lnTo>
                        <a:pt x="1120123" y="1266695"/>
                      </a:lnTo>
                      <a:lnTo>
                        <a:pt x="1122033" y="1266695"/>
                      </a:lnTo>
                      <a:lnTo>
                        <a:pt x="1123943" y="1266695"/>
                      </a:lnTo>
                      <a:lnTo>
                        <a:pt x="1125853" y="1263314"/>
                      </a:lnTo>
                      <a:lnTo>
                        <a:pt x="1126881" y="1254203"/>
                      </a:lnTo>
                      <a:lnTo>
                        <a:pt x="1127762" y="1253469"/>
                      </a:lnTo>
                      <a:lnTo>
                        <a:pt x="1128644" y="1250089"/>
                      </a:lnTo>
                      <a:lnTo>
                        <a:pt x="1130554" y="1245974"/>
                      </a:lnTo>
                      <a:lnTo>
                        <a:pt x="1132464" y="1244211"/>
                      </a:lnTo>
                      <a:lnTo>
                        <a:pt x="1133345" y="1242595"/>
                      </a:lnTo>
                      <a:lnTo>
                        <a:pt x="1141132" y="1238481"/>
                      </a:lnTo>
                      <a:lnTo>
                        <a:pt x="1148625" y="1231720"/>
                      </a:lnTo>
                      <a:lnTo>
                        <a:pt x="1161113" y="1223344"/>
                      </a:lnTo>
                      <a:lnTo>
                        <a:pt x="1164933" y="1220111"/>
                      </a:lnTo>
                      <a:lnTo>
                        <a:pt x="1175365" y="1211735"/>
                      </a:lnTo>
                      <a:lnTo>
                        <a:pt x="1176393" y="1212470"/>
                      </a:lnTo>
                      <a:lnTo>
                        <a:pt x="1248972" y="1157511"/>
                      </a:lnTo>
                      <a:lnTo>
                        <a:pt x="1250882" y="1159129"/>
                      </a:lnTo>
                      <a:lnTo>
                        <a:pt x="1314058" y="1214674"/>
                      </a:lnTo>
                      <a:lnTo>
                        <a:pt x="1321698" y="1206298"/>
                      </a:lnTo>
                      <a:lnTo>
                        <a:pt x="1321698" y="1183080"/>
                      </a:lnTo>
                      <a:lnTo>
                        <a:pt x="1327428" y="1168973"/>
                      </a:lnTo>
                      <a:lnTo>
                        <a:pt x="1328309" y="1168973"/>
                      </a:lnTo>
                      <a:lnTo>
                        <a:pt x="1334921" y="1163095"/>
                      </a:lnTo>
                      <a:lnTo>
                        <a:pt x="1345499" y="1160597"/>
                      </a:lnTo>
                      <a:lnTo>
                        <a:pt x="1370328" y="1158834"/>
                      </a:lnTo>
                      <a:lnTo>
                        <a:pt x="1373267" y="1158099"/>
                      </a:lnTo>
                      <a:lnTo>
                        <a:pt x="1374148" y="1157953"/>
                      </a:lnTo>
                      <a:lnTo>
                        <a:pt x="1366362" y="1124008"/>
                      </a:lnTo>
                      <a:lnTo>
                        <a:pt x="1359750" y="1108138"/>
                      </a:lnTo>
                      <a:lnTo>
                        <a:pt x="1354902" y="1101525"/>
                      </a:lnTo>
                      <a:lnTo>
                        <a:pt x="1345352" y="1090798"/>
                      </a:lnTo>
                      <a:lnTo>
                        <a:pt x="1349172" y="1088300"/>
                      </a:lnTo>
                      <a:lnTo>
                        <a:pt x="1361660" y="1104905"/>
                      </a:lnTo>
                      <a:lnTo>
                        <a:pt x="1365480" y="1112399"/>
                      </a:lnTo>
                      <a:lnTo>
                        <a:pt x="1369300" y="1122245"/>
                      </a:lnTo>
                      <a:lnTo>
                        <a:pt x="1377087" y="1150606"/>
                      </a:lnTo>
                      <a:lnTo>
                        <a:pt x="1379878" y="1161333"/>
                      </a:lnTo>
                      <a:lnTo>
                        <a:pt x="1380907" y="1165448"/>
                      </a:lnTo>
                      <a:lnTo>
                        <a:pt x="1382817" y="1164713"/>
                      </a:lnTo>
                      <a:lnTo>
                        <a:pt x="1391338" y="1163831"/>
                      </a:lnTo>
                      <a:lnTo>
                        <a:pt x="1406618" y="1141348"/>
                      </a:lnTo>
                      <a:lnTo>
                        <a:pt x="1455395" y="1124596"/>
                      </a:lnTo>
                      <a:lnTo>
                        <a:pt x="1459215" y="1122980"/>
                      </a:lnTo>
                      <a:lnTo>
                        <a:pt x="1461125" y="1121216"/>
                      </a:lnTo>
                      <a:lnTo>
                        <a:pt x="1464945" y="1117102"/>
                      </a:lnTo>
                      <a:lnTo>
                        <a:pt x="1480519" y="1100203"/>
                      </a:lnTo>
                      <a:lnTo>
                        <a:pt x="1483751" y="1104905"/>
                      </a:lnTo>
                      <a:lnTo>
                        <a:pt x="1488494" y="1101227"/>
                      </a:lnTo>
                      <a:lnTo>
                        <a:pt x="1492126" y="1096382"/>
                      </a:lnTo>
                      <a:lnTo>
                        <a:pt x="1547221" y="1007331"/>
                      </a:lnTo>
                      <a:lnTo>
                        <a:pt x="1537083" y="954724"/>
                      </a:lnTo>
                      <a:lnTo>
                        <a:pt x="1678862" y="800428"/>
                      </a:lnTo>
                      <a:lnTo>
                        <a:pt x="1851053" y="899177"/>
                      </a:lnTo>
                      <a:lnTo>
                        <a:pt x="1872209" y="731215"/>
                      </a:lnTo>
                      <a:lnTo>
                        <a:pt x="2005172" y="827613"/>
                      </a:lnTo>
                      <a:lnTo>
                        <a:pt x="2047338" y="926950"/>
                      </a:lnTo>
                      <a:lnTo>
                        <a:pt x="2396422" y="806012"/>
                      </a:lnTo>
                      <a:lnTo>
                        <a:pt x="2398479" y="720488"/>
                      </a:lnTo>
                      <a:lnTo>
                        <a:pt x="2520129" y="728864"/>
                      </a:lnTo>
                      <a:lnTo>
                        <a:pt x="2374384" y="106391"/>
                      </a:lnTo>
                      <a:lnTo>
                        <a:pt x="1697814" y="111975"/>
                      </a:lnTo>
                      <a:lnTo>
                        <a:pt x="1243242" y="0"/>
                      </a:lnTo>
                      <a:lnTo>
                        <a:pt x="1101611" y="38941"/>
                      </a:lnTo>
                      <a:lnTo>
                        <a:pt x="995975" y="44525"/>
                      </a:lnTo>
                      <a:lnTo>
                        <a:pt x="1126440" y="455246"/>
                      </a:lnTo>
                      <a:lnTo>
                        <a:pt x="1165080" y="570160"/>
                      </a:lnTo>
                      <a:cubicBezTo>
                        <a:pt x="1170908" y="590677"/>
                        <a:pt x="1175450" y="606422"/>
                        <a:pt x="1179479" y="619975"/>
                      </a:cubicBezTo>
                      <a:cubicBezTo>
                        <a:pt x="1168171" y="534588"/>
                        <a:pt x="1223462" y="767944"/>
                        <a:pt x="1179479" y="619975"/>
                      </a:cubicBezTo>
                      <a:cubicBezTo>
                        <a:pt x="1181190" y="632896"/>
                        <a:pt x="1184411" y="652850"/>
                        <a:pt x="1189763" y="682869"/>
                      </a:cubicBezTo>
                      <a:lnTo>
                        <a:pt x="1321542" y="863029"/>
                      </a:lnTo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Полилиния: фигура 194">
                  <a:extLst>
                    <a:ext uri="{FF2B5EF4-FFF2-40B4-BE49-F238E27FC236}">
                      <a16:creationId xmlns:a16="http://schemas.microsoft.com/office/drawing/2014/main" id="{41E44B27-B142-4C45-96CC-A02E269576BB}"/>
                    </a:ext>
                  </a:extLst>
                </p:cNvPr>
                <p:cNvSpPr/>
                <p:nvPr/>
              </p:nvSpPr>
              <p:spPr>
                <a:xfrm>
                  <a:off x="3450941" y="5147352"/>
                  <a:ext cx="642817" cy="706811"/>
                </a:xfrm>
                <a:custGeom>
                  <a:avLst/>
                  <a:gdLst>
                    <a:gd name="connsiteX0" fmla="*/ 1504722 w 1504722"/>
                    <a:gd name="connsiteY0" fmla="*/ 772951 h 1654523"/>
                    <a:gd name="connsiteX1" fmla="*/ 1500633 w 1504722"/>
                    <a:gd name="connsiteY1" fmla="*/ 687067 h 1654523"/>
                    <a:gd name="connsiteX2" fmla="*/ 1455654 w 1504722"/>
                    <a:gd name="connsiteY2" fmla="*/ 672753 h 1654523"/>
                    <a:gd name="connsiteX3" fmla="*/ 1418852 w 1504722"/>
                    <a:gd name="connsiteY3" fmla="*/ 603229 h 1654523"/>
                    <a:gd name="connsiteX4" fmla="*/ 1345251 w 1504722"/>
                    <a:gd name="connsiteY4" fmla="*/ 503031 h 1654523"/>
                    <a:gd name="connsiteX5" fmla="*/ 1240984 w 1504722"/>
                    <a:gd name="connsiteY5" fmla="*/ 474403 h 1654523"/>
                    <a:gd name="connsiteX6" fmla="*/ 1183742 w 1504722"/>
                    <a:gd name="connsiteY6" fmla="*/ 490762 h 1654523"/>
                    <a:gd name="connsiteX7" fmla="*/ 1120362 w 1504722"/>
                    <a:gd name="connsiteY7" fmla="*/ 498942 h 1654523"/>
                    <a:gd name="connsiteX8" fmla="*/ 1079474 w 1504722"/>
                    <a:gd name="connsiteY8" fmla="*/ 472359 h 1654523"/>
                    <a:gd name="connsiteX9" fmla="*/ 1032452 w 1504722"/>
                    <a:gd name="connsiteY9" fmla="*/ 347624 h 1654523"/>
                    <a:gd name="connsiteX10" fmla="*/ 979296 w 1504722"/>
                    <a:gd name="connsiteY10" fmla="*/ 241291 h 1654523"/>
                    <a:gd name="connsiteX11" fmla="*/ 907737 w 1504722"/>
                    <a:gd name="connsiteY11" fmla="*/ 184036 h 1654523"/>
                    <a:gd name="connsiteX12" fmla="*/ 866850 w 1504722"/>
                    <a:gd name="connsiteY12" fmla="*/ 188125 h 1654523"/>
                    <a:gd name="connsiteX13" fmla="*/ 877071 w 1504722"/>
                    <a:gd name="connsiteY13" fmla="*/ 94063 h 1654523"/>
                    <a:gd name="connsiteX14" fmla="*/ 911826 w 1504722"/>
                    <a:gd name="connsiteY14" fmla="*/ 59301 h 1654523"/>
                    <a:gd name="connsiteX15" fmla="*/ 850495 w 1504722"/>
                    <a:gd name="connsiteY15" fmla="*/ 0 h 1654523"/>
                    <a:gd name="connsiteX16" fmla="*/ 545871 w 1504722"/>
                    <a:gd name="connsiteY16" fmla="*/ 368071 h 1654523"/>
                    <a:gd name="connsiteX17" fmla="*/ 214667 w 1504722"/>
                    <a:gd name="connsiteY17" fmla="*/ 582780 h 1654523"/>
                    <a:gd name="connsiteX18" fmla="*/ 141066 w 1504722"/>
                    <a:gd name="connsiteY18" fmla="*/ 713651 h 1654523"/>
                    <a:gd name="connsiteX19" fmla="*/ 0 w 1504722"/>
                    <a:gd name="connsiteY19" fmla="*/ 774996 h 1654523"/>
                    <a:gd name="connsiteX20" fmla="*/ 83824 w 1504722"/>
                    <a:gd name="connsiteY20" fmla="*/ 895642 h 1654523"/>
                    <a:gd name="connsiteX21" fmla="*/ 181957 w 1504722"/>
                    <a:gd name="connsiteY21" fmla="*/ 1055139 h 1654523"/>
                    <a:gd name="connsiteX22" fmla="*/ 486582 w 1504722"/>
                    <a:gd name="connsiteY22" fmla="*/ 1539767 h 1654523"/>
                    <a:gd name="connsiteX23" fmla="*/ 477381 w 1504722"/>
                    <a:gd name="connsiteY23" fmla="*/ 1634852 h 1654523"/>
                    <a:gd name="connsiteX24" fmla="*/ 487236 w 1504722"/>
                    <a:gd name="connsiteY24" fmla="*/ 1654523 h 1654523"/>
                    <a:gd name="connsiteX25" fmla="*/ 1157164 w 1504722"/>
                    <a:gd name="connsiteY25" fmla="*/ 1071498 h 1654523"/>
                    <a:gd name="connsiteX26" fmla="*/ 1504722 w 1504722"/>
                    <a:gd name="connsiteY26" fmla="*/ 772951 h 1654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504722" h="1654523">
                      <a:moveTo>
                        <a:pt x="1504722" y="772951"/>
                      </a:moveTo>
                      <a:lnTo>
                        <a:pt x="1500633" y="687067"/>
                      </a:lnTo>
                      <a:lnTo>
                        <a:pt x="1455654" y="672753"/>
                      </a:lnTo>
                      <a:lnTo>
                        <a:pt x="1418852" y="603229"/>
                      </a:lnTo>
                      <a:lnTo>
                        <a:pt x="1345251" y="503031"/>
                      </a:lnTo>
                      <a:lnTo>
                        <a:pt x="1240984" y="474403"/>
                      </a:lnTo>
                      <a:lnTo>
                        <a:pt x="1183742" y="490762"/>
                      </a:lnTo>
                      <a:lnTo>
                        <a:pt x="1120362" y="498942"/>
                      </a:lnTo>
                      <a:lnTo>
                        <a:pt x="1079474" y="472359"/>
                      </a:lnTo>
                      <a:lnTo>
                        <a:pt x="1032452" y="347624"/>
                      </a:lnTo>
                      <a:lnTo>
                        <a:pt x="979296" y="241291"/>
                      </a:lnTo>
                      <a:lnTo>
                        <a:pt x="907737" y="184036"/>
                      </a:lnTo>
                      <a:lnTo>
                        <a:pt x="866850" y="188125"/>
                      </a:lnTo>
                      <a:lnTo>
                        <a:pt x="877071" y="94063"/>
                      </a:lnTo>
                      <a:lnTo>
                        <a:pt x="911826" y="59301"/>
                      </a:lnTo>
                      <a:lnTo>
                        <a:pt x="850495" y="0"/>
                      </a:lnTo>
                      <a:lnTo>
                        <a:pt x="545871" y="368071"/>
                      </a:lnTo>
                      <a:lnTo>
                        <a:pt x="214667" y="582780"/>
                      </a:lnTo>
                      <a:lnTo>
                        <a:pt x="141066" y="713651"/>
                      </a:lnTo>
                      <a:lnTo>
                        <a:pt x="0" y="774996"/>
                      </a:lnTo>
                      <a:lnTo>
                        <a:pt x="83824" y="895642"/>
                      </a:lnTo>
                      <a:lnTo>
                        <a:pt x="181957" y="1055139"/>
                      </a:lnTo>
                      <a:lnTo>
                        <a:pt x="486582" y="1539767"/>
                      </a:lnTo>
                      <a:lnTo>
                        <a:pt x="477381" y="1634852"/>
                      </a:lnTo>
                      <a:lnTo>
                        <a:pt x="487236" y="1654523"/>
                      </a:lnTo>
                      <a:lnTo>
                        <a:pt x="1157164" y="1071498"/>
                      </a:lnTo>
                      <a:lnTo>
                        <a:pt x="1504722" y="772951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Полилиния: фигура 195">
                  <a:extLst>
                    <a:ext uri="{FF2B5EF4-FFF2-40B4-BE49-F238E27FC236}">
                      <a16:creationId xmlns:a16="http://schemas.microsoft.com/office/drawing/2014/main" id="{3AA5D8DF-6EB9-4883-843F-DE8876D39B95}"/>
                    </a:ext>
                  </a:extLst>
                </p:cNvPr>
                <p:cNvSpPr/>
                <p:nvPr/>
              </p:nvSpPr>
              <p:spPr>
                <a:xfrm>
                  <a:off x="3815145" y="5080088"/>
                  <a:ext cx="425761" cy="400053"/>
                </a:xfrm>
                <a:custGeom>
                  <a:avLst/>
                  <a:gdLst>
                    <a:gd name="connsiteX0" fmla="*/ 996634 w 996633"/>
                    <a:gd name="connsiteY0" fmla="*/ 518326 h 936455"/>
                    <a:gd name="connsiteX1" fmla="*/ 793767 w 996633"/>
                    <a:gd name="connsiteY1" fmla="*/ 157010 h 936455"/>
                    <a:gd name="connsiteX2" fmla="*/ 701249 w 996633"/>
                    <a:gd name="connsiteY2" fmla="*/ 194259 h 936455"/>
                    <a:gd name="connsiteX3" fmla="*/ 639915 w 996633"/>
                    <a:gd name="connsiteY3" fmla="*/ 143138 h 936455"/>
                    <a:gd name="connsiteX4" fmla="*/ 617428 w 996633"/>
                    <a:gd name="connsiteY4" fmla="*/ 55211 h 936455"/>
                    <a:gd name="connsiteX5" fmla="*/ 549959 w 996633"/>
                    <a:gd name="connsiteY5" fmla="*/ 34762 h 936455"/>
                    <a:gd name="connsiteX6" fmla="*/ 451827 w 996633"/>
                    <a:gd name="connsiteY6" fmla="*/ 34762 h 936455"/>
                    <a:gd name="connsiteX7" fmla="*/ 437514 w 996633"/>
                    <a:gd name="connsiteY7" fmla="*/ 71569 h 936455"/>
                    <a:gd name="connsiteX8" fmla="*/ 359825 w 996633"/>
                    <a:gd name="connsiteY8" fmla="*/ 44986 h 936455"/>
                    <a:gd name="connsiteX9" fmla="*/ 318938 w 996633"/>
                    <a:gd name="connsiteY9" fmla="*/ 0 h 936455"/>
                    <a:gd name="connsiteX10" fmla="*/ 284182 w 996633"/>
                    <a:gd name="connsiteY10" fmla="*/ 40896 h 936455"/>
                    <a:gd name="connsiteX11" fmla="*/ 347559 w 996633"/>
                    <a:gd name="connsiteY11" fmla="*/ 163587 h 936455"/>
                    <a:gd name="connsiteX12" fmla="*/ 251469 w 996633"/>
                    <a:gd name="connsiteY12" fmla="*/ 292413 h 936455"/>
                    <a:gd name="connsiteX13" fmla="*/ 177868 w 996633"/>
                    <a:gd name="connsiteY13" fmla="*/ 292413 h 936455"/>
                    <a:gd name="connsiteX14" fmla="*/ 143112 w 996633"/>
                    <a:gd name="connsiteY14" fmla="*/ 184036 h 936455"/>
                    <a:gd name="connsiteX15" fmla="*/ 57245 w 996633"/>
                    <a:gd name="connsiteY15" fmla="*/ 108376 h 936455"/>
                    <a:gd name="connsiteX16" fmla="*/ 0 w 996633"/>
                    <a:gd name="connsiteY16" fmla="*/ 159497 h 936455"/>
                    <a:gd name="connsiteX17" fmla="*/ 61334 w 996633"/>
                    <a:gd name="connsiteY17" fmla="*/ 218798 h 936455"/>
                    <a:gd name="connsiteX18" fmla="*/ 24533 w 996633"/>
                    <a:gd name="connsiteY18" fmla="*/ 255605 h 936455"/>
                    <a:gd name="connsiteX19" fmla="*/ 18401 w 996633"/>
                    <a:gd name="connsiteY19" fmla="*/ 343534 h 936455"/>
                    <a:gd name="connsiteX20" fmla="*/ 57245 w 996633"/>
                    <a:gd name="connsiteY20" fmla="*/ 349668 h 936455"/>
                    <a:gd name="connsiteX21" fmla="*/ 128800 w 996633"/>
                    <a:gd name="connsiteY21" fmla="*/ 417148 h 936455"/>
                    <a:gd name="connsiteX22" fmla="*/ 190135 w 996633"/>
                    <a:gd name="connsiteY22" fmla="*/ 527570 h 936455"/>
                    <a:gd name="connsiteX23" fmla="*/ 226936 w 996633"/>
                    <a:gd name="connsiteY23" fmla="*/ 631856 h 936455"/>
                    <a:gd name="connsiteX24" fmla="*/ 261692 w 996633"/>
                    <a:gd name="connsiteY24" fmla="*/ 656394 h 936455"/>
                    <a:gd name="connsiteX25" fmla="*/ 335293 w 996633"/>
                    <a:gd name="connsiteY25" fmla="*/ 650260 h 936455"/>
                    <a:gd name="connsiteX26" fmla="*/ 390491 w 996633"/>
                    <a:gd name="connsiteY26" fmla="*/ 637991 h 936455"/>
                    <a:gd name="connsiteX27" fmla="*/ 486582 w 996633"/>
                    <a:gd name="connsiteY27" fmla="*/ 660484 h 936455"/>
                    <a:gd name="connsiteX28" fmla="*/ 549959 w 996633"/>
                    <a:gd name="connsiteY28" fmla="*/ 746367 h 936455"/>
                    <a:gd name="connsiteX29" fmla="*/ 601070 w 996633"/>
                    <a:gd name="connsiteY29" fmla="*/ 832251 h 936455"/>
                    <a:gd name="connsiteX30" fmla="*/ 641960 w 996633"/>
                    <a:gd name="connsiteY30" fmla="*/ 844520 h 936455"/>
                    <a:gd name="connsiteX31" fmla="*/ 640977 w 996633"/>
                    <a:gd name="connsiteY31" fmla="*/ 936456 h 936455"/>
                    <a:gd name="connsiteX32" fmla="*/ 735801 w 996633"/>
                    <a:gd name="connsiteY32" fmla="*/ 842433 h 936455"/>
                    <a:gd name="connsiteX33" fmla="*/ 996633 w 996633"/>
                    <a:gd name="connsiteY33" fmla="*/ 518326 h 936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996633" h="936455">
                      <a:moveTo>
                        <a:pt x="996634" y="518326"/>
                      </a:moveTo>
                      <a:lnTo>
                        <a:pt x="793767" y="157010"/>
                      </a:lnTo>
                      <a:lnTo>
                        <a:pt x="701249" y="194259"/>
                      </a:lnTo>
                      <a:lnTo>
                        <a:pt x="639915" y="143138"/>
                      </a:lnTo>
                      <a:lnTo>
                        <a:pt x="617428" y="55211"/>
                      </a:lnTo>
                      <a:lnTo>
                        <a:pt x="549959" y="34762"/>
                      </a:lnTo>
                      <a:lnTo>
                        <a:pt x="451827" y="34762"/>
                      </a:lnTo>
                      <a:lnTo>
                        <a:pt x="437514" y="71569"/>
                      </a:lnTo>
                      <a:lnTo>
                        <a:pt x="359825" y="44986"/>
                      </a:lnTo>
                      <a:lnTo>
                        <a:pt x="318938" y="0"/>
                      </a:lnTo>
                      <a:lnTo>
                        <a:pt x="284182" y="40896"/>
                      </a:lnTo>
                      <a:lnTo>
                        <a:pt x="347559" y="163587"/>
                      </a:lnTo>
                      <a:lnTo>
                        <a:pt x="251469" y="292413"/>
                      </a:lnTo>
                      <a:lnTo>
                        <a:pt x="177868" y="292413"/>
                      </a:lnTo>
                      <a:lnTo>
                        <a:pt x="143112" y="184036"/>
                      </a:lnTo>
                      <a:lnTo>
                        <a:pt x="57245" y="108376"/>
                      </a:lnTo>
                      <a:lnTo>
                        <a:pt x="0" y="159497"/>
                      </a:lnTo>
                      <a:lnTo>
                        <a:pt x="61334" y="218798"/>
                      </a:lnTo>
                      <a:lnTo>
                        <a:pt x="24533" y="255605"/>
                      </a:lnTo>
                      <a:lnTo>
                        <a:pt x="18401" y="343534"/>
                      </a:lnTo>
                      <a:lnTo>
                        <a:pt x="57245" y="349668"/>
                      </a:lnTo>
                      <a:lnTo>
                        <a:pt x="128800" y="417148"/>
                      </a:lnTo>
                      <a:lnTo>
                        <a:pt x="190135" y="527570"/>
                      </a:lnTo>
                      <a:lnTo>
                        <a:pt x="226936" y="631856"/>
                      </a:lnTo>
                      <a:lnTo>
                        <a:pt x="261692" y="656394"/>
                      </a:lnTo>
                      <a:lnTo>
                        <a:pt x="335293" y="650260"/>
                      </a:lnTo>
                      <a:lnTo>
                        <a:pt x="390491" y="637991"/>
                      </a:lnTo>
                      <a:lnTo>
                        <a:pt x="486582" y="660484"/>
                      </a:lnTo>
                      <a:lnTo>
                        <a:pt x="549959" y="746367"/>
                      </a:lnTo>
                      <a:lnTo>
                        <a:pt x="601070" y="832251"/>
                      </a:lnTo>
                      <a:lnTo>
                        <a:pt x="641960" y="844520"/>
                      </a:lnTo>
                      <a:lnTo>
                        <a:pt x="640977" y="936456"/>
                      </a:lnTo>
                      <a:lnTo>
                        <a:pt x="735801" y="842433"/>
                      </a:lnTo>
                      <a:lnTo>
                        <a:pt x="996633" y="518326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Полилиния: фигура 196">
                  <a:extLst>
                    <a:ext uri="{FF2B5EF4-FFF2-40B4-BE49-F238E27FC236}">
                      <a16:creationId xmlns:a16="http://schemas.microsoft.com/office/drawing/2014/main" id="{A00B9E0D-33BE-4DEB-982F-657138BFB81B}"/>
                    </a:ext>
                  </a:extLst>
                </p:cNvPr>
                <p:cNvSpPr/>
                <p:nvPr/>
              </p:nvSpPr>
              <p:spPr>
                <a:xfrm>
                  <a:off x="3929423" y="4122625"/>
                  <a:ext cx="711742" cy="458222"/>
                </a:xfrm>
                <a:custGeom>
                  <a:avLst/>
                  <a:gdLst>
                    <a:gd name="connsiteX0" fmla="*/ 680999 w 1666064"/>
                    <a:gd name="connsiteY0" fmla="*/ 216130 h 1072619"/>
                    <a:gd name="connsiteX1" fmla="*/ 746947 w 1666064"/>
                    <a:gd name="connsiteY1" fmla="*/ 288772 h 1072619"/>
                    <a:gd name="connsiteX2" fmla="*/ 810614 w 1666064"/>
                    <a:gd name="connsiteY2" fmla="*/ 312555 h 1072619"/>
                    <a:gd name="connsiteX3" fmla="*/ 971501 w 1666064"/>
                    <a:gd name="connsiteY3" fmla="*/ 303272 h 1072619"/>
                    <a:gd name="connsiteX4" fmla="*/ 1085978 w 1666064"/>
                    <a:gd name="connsiteY4" fmla="*/ 244475 h 1072619"/>
                    <a:gd name="connsiteX5" fmla="*/ 1222112 w 1666064"/>
                    <a:gd name="connsiteY5" fmla="*/ 123788 h 1072619"/>
                    <a:gd name="connsiteX6" fmla="*/ 1308744 w 1666064"/>
                    <a:gd name="connsiteY6" fmla="*/ 52614 h 1072619"/>
                    <a:gd name="connsiteX7" fmla="*/ 1512942 w 1666064"/>
                    <a:gd name="connsiteY7" fmla="*/ 6 h 1072619"/>
                    <a:gd name="connsiteX8" fmla="*/ 1630513 w 1666064"/>
                    <a:gd name="connsiteY8" fmla="*/ 37141 h 1072619"/>
                    <a:gd name="connsiteX9" fmla="*/ 1653838 w 1666064"/>
                    <a:gd name="connsiteY9" fmla="*/ 133072 h 1072619"/>
                    <a:gd name="connsiteX10" fmla="*/ 1664546 w 1666064"/>
                    <a:gd name="connsiteY10" fmla="*/ 232097 h 1072619"/>
                    <a:gd name="connsiteX11" fmla="*/ 1661452 w 1666064"/>
                    <a:gd name="connsiteY11" fmla="*/ 290893 h 1072619"/>
                    <a:gd name="connsiteX12" fmla="*/ 1537694 w 1666064"/>
                    <a:gd name="connsiteY12" fmla="*/ 563213 h 1072619"/>
                    <a:gd name="connsiteX13" fmla="*/ 1417033 w 1666064"/>
                    <a:gd name="connsiteY13" fmla="*/ 690090 h 1072619"/>
                    <a:gd name="connsiteX14" fmla="*/ 1144763 w 1666064"/>
                    <a:gd name="connsiteY14" fmla="*/ 881952 h 1072619"/>
                    <a:gd name="connsiteX15" fmla="*/ 980783 w 1666064"/>
                    <a:gd name="connsiteY15" fmla="*/ 606538 h 1072619"/>
                    <a:gd name="connsiteX16" fmla="*/ 782772 w 1666064"/>
                    <a:gd name="connsiteY16" fmla="*/ 665335 h 1072619"/>
                    <a:gd name="connsiteX17" fmla="*/ 600227 w 1666064"/>
                    <a:gd name="connsiteY17" fmla="*/ 767454 h 1072619"/>
                    <a:gd name="connsiteX18" fmla="*/ 550723 w 1666064"/>
                    <a:gd name="connsiteY18" fmla="*/ 792211 h 1072619"/>
                    <a:gd name="connsiteX19" fmla="*/ 185040 w 1666064"/>
                    <a:gd name="connsiteY19" fmla="*/ 1072620 h 1072619"/>
                    <a:gd name="connsiteX20" fmla="*/ 4039 w 1666064"/>
                    <a:gd name="connsiteY20" fmla="*/ 710550 h 1072619"/>
                    <a:gd name="connsiteX21" fmla="*/ 0 w 1666064"/>
                    <a:gd name="connsiteY21" fmla="*/ 711751 h 1072619"/>
                    <a:gd name="connsiteX22" fmla="*/ 228950 w 1666064"/>
                    <a:gd name="connsiteY22" fmla="*/ 643670 h 1072619"/>
                    <a:gd name="connsiteX23" fmla="*/ 386743 w 1666064"/>
                    <a:gd name="connsiteY23" fmla="*/ 535362 h 1072619"/>
                    <a:gd name="connsiteX24" fmla="*/ 498126 w 1666064"/>
                    <a:gd name="connsiteY24" fmla="*/ 321838 h 1072619"/>
                    <a:gd name="connsiteX25" fmla="*/ 652559 w 1666064"/>
                    <a:gd name="connsiteY25" fmla="*/ 230978 h 1072619"/>
                    <a:gd name="connsiteX26" fmla="*/ 680999 w 1666064"/>
                    <a:gd name="connsiteY26" fmla="*/ 216129 h 107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666064" h="1072619">
                      <a:moveTo>
                        <a:pt x="680999" y="216130"/>
                      </a:moveTo>
                      <a:cubicBezTo>
                        <a:pt x="706785" y="238824"/>
                        <a:pt x="716477" y="272925"/>
                        <a:pt x="746947" y="288772"/>
                      </a:cubicBezTo>
                      <a:cubicBezTo>
                        <a:pt x="770112" y="300820"/>
                        <a:pt x="784506" y="312217"/>
                        <a:pt x="810614" y="312555"/>
                      </a:cubicBezTo>
                      <a:cubicBezTo>
                        <a:pt x="864326" y="313251"/>
                        <a:pt x="919353" y="316163"/>
                        <a:pt x="971501" y="303272"/>
                      </a:cubicBezTo>
                      <a:cubicBezTo>
                        <a:pt x="1013141" y="292976"/>
                        <a:pt x="1051101" y="269452"/>
                        <a:pt x="1085978" y="244475"/>
                      </a:cubicBezTo>
                      <a:cubicBezTo>
                        <a:pt x="1135275" y="209166"/>
                        <a:pt x="1176163" y="163361"/>
                        <a:pt x="1222112" y="123788"/>
                      </a:cubicBezTo>
                      <a:cubicBezTo>
                        <a:pt x="1250429" y="99400"/>
                        <a:pt x="1275875" y="70396"/>
                        <a:pt x="1308744" y="52614"/>
                      </a:cubicBezTo>
                      <a:cubicBezTo>
                        <a:pt x="1373416" y="17620"/>
                        <a:pt x="1443172" y="1064"/>
                        <a:pt x="1512942" y="6"/>
                      </a:cubicBezTo>
                      <a:cubicBezTo>
                        <a:pt x="1537368" y="-363"/>
                        <a:pt x="1618324" y="15228"/>
                        <a:pt x="1630513" y="37141"/>
                      </a:cubicBezTo>
                      <a:cubicBezTo>
                        <a:pt x="1646446" y="65785"/>
                        <a:pt x="1648202" y="100780"/>
                        <a:pt x="1653838" y="133072"/>
                      </a:cubicBezTo>
                      <a:cubicBezTo>
                        <a:pt x="1659559" y="165839"/>
                        <a:pt x="1662596" y="198892"/>
                        <a:pt x="1664546" y="232097"/>
                      </a:cubicBezTo>
                      <a:cubicBezTo>
                        <a:pt x="1665697" y="251687"/>
                        <a:pt x="1668473" y="272566"/>
                        <a:pt x="1661452" y="290893"/>
                      </a:cubicBezTo>
                      <a:cubicBezTo>
                        <a:pt x="1625783" y="384001"/>
                        <a:pt x="1589757" y="478182"/>
                        <a:pt x="1537694" y="563213"/>
                      </a:cubicBezTo>
                      <a:cubicBezTo>
                        <a:pt x="1507218" y="612990"/>
                        <a:pt x="1464734" y="656474"/>
                        <a:pt x="1417033" y="690090"/>
                      </a:cubicBezTo>
                      <a:lnTo>
                        <a:pt x="1144763" y="881952"/>
                      </a:lnTo>
                      <a:lnTo>
                        <a:pt x="980783" y="606538"/>
                      </a:lnTo>
                      <a:lnTo>
                        <a:pt x="782772" y="665335"/>
                      </a:lnTo>
                      <a:lnTo>
                        <a:pt x="600227" y="767454"/>
                      </a:lnTo>
                      <a:lnTo>
                        <a:pt x="550723" y="792211"/>
                      </a:lnTo>
                      <a:lnTo>
                        <a:pt x="185040" y="1072620"/>
                      </a:lnTo>
                      <a:lnTo>
                        <a:pt x="4039" y="710550"/>
                      </a:lnTo>
                      <a:lnTo>
                        <a:pt x="0" y="711751"/>
                      </a:lnTo>
                      <a:lnTo>
                        <a:pt x="228950" y="643670"/>
                      </a:lnTo>
                      <a:lnTo>
                        <a:pt x="386743" y="535362"/>
                      </a:lnTo>
                      <a:lnTo>
                        <a:pt x="498126" y="321838"/>
                      </a:lnTo>
                      <a:lnTo>
                        <a:pt x="652559" y="230978"/>
                      </a:lnTo>
                      <a:lnTo>
                        <a:pt x="680999" y="216129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Полилиния: фигура 197">
                  <a:extLst>
                    <a:ext uri="{FF2B5EF4-FFF2-40B4-BE49-F238E27FC236}">
                      <a16:creationId xmlns:a16="http://schemas.microsoft.com/office/drawing/2014/main" id="{F8B1665D-28D5-459C-8D71-034439095040}"/>
                    </a:ext>
                  </a:extLst>
                </p:cNvPr>
                <p:cNvSpPr/>
                <p:nvPr/>
              </p:nvSpPr>
              <p:spPr>
                <a:xfrm>
                  <a:off x="2891290" y="3816947"/>
                  <a:ext cx="691601" cy="705354"/>
                </a:xfrm>
                <a:custGeom>
                  <a:avLst/>
                  <a:gdLst>
                    <a:gd name="connsiteX0" fmla="*/ 4896 w 691601"/>
                    <a:gd name="connsiteY0" fmla="*/ 0 h 705354"/>
                    <a:gd name="connsiteX1" fmla="*/ 25671 w 691601"/>
                    <a:gd name="connsiteY1" fmla="*/ 17326 h 705354"/>
                    <a:gd name="connsiteX2" fmla="*/ 35776 w 691601"/>
                    <a:gd name="connsiteY2" fmla="*/ 20150 h 705354"/>
                    <a:gd name="connsiteX3" fmla="*/ 46446 w 691601"/>
                    <a:gd name="connsiteY3" fmla="*/ 20150 h 705354"/>
                    <a:gd name="connsiteX4" fmla="*/ 61258 w 691601"/>
                    <a:gd name="connsiteY4" fmla="*/ 30948 h 705354"/>
                    <a:gd name="connsiteX5" fmla="*/ 60944 w 691601"/>
                    <a:gd name="connsiteY5" fmla="*/ 65161 h 705354"/>
                    <a:gd name="connsiteX6" fmla="*/ 481717 w 691601"/>
                    <a:gd name="connsiteY6" fmla="*/ 436170 h 705354"/>
                    <a:gd name="connsiteX7" fmla="*/ 511719 w 691601"/>
                    <a:gd name="connsiteY7" fmla="*/ 403463 h 705354"/>
                    <a:gd name="connsiteX8" fmla="*/ 551763 w 691601"/>
                    <a:gd name="connsiteY8" fmla="*/ 428636 h 705354"/>
                    <a:gd name="connsiteX9" fmla="*/ 570215 w 691601"/>
                    <a:gd name="connsiteY9" fmla="*/ 465612 h 705354"/>
                    <a:gd name="connsiteX10" fmla="*/ 591367 w 691601"/>
                    <a:gd name="connsiteY10" fmla="*/ 485448 h 705354"/>
                    <a:gd name="connsiteX11" fmla="*/ 596702 w 691601"/>
                    <a:gd name="connsiteY11" fmla="*/ 485448 h 705354"/>
                    <a:gd name="connsiteX12" fmla="*/ 604609 w 691601"/>
                    <a:gd name="connsiteY12" fmla="*/ 498695 h 705354"/>
                    <a:gd name="connsiteX13" fmla="*/ 620490 w 691601"/>
                    <a:gd name="connsiteY13" fmla="*/ 505286 h 705354"/>
                    <a:gd name="connsiteX14" fmla="*/ 627080 w 691601"/>
                    <a:gd name="connsiteY14" fmla="*/ 522487 h 705354"/>
                    <a:gd name="connsiteX15" fmla="*/ 611201 w 691601"/>
                    <a:gd name="connsiteY15" fmla="*/ 546279 h 705354"/>
                    <a:gd name="connsiteX16" fmla="*/ 616409 w 691601"/>
                    <a:gd name="connsiteY16" fmla="*/ 549418 h 705354"/>
                    <a:gd name="connsiteX17" fmla="*/ 665429 w 691601"/>
                    <a:gd name="connsiteY17" fmla="*/ 605791 h 705354"/>
                    <a:gd name="connsiteX18" fmla="*/ 674655 w 691601"/>
                    <a:gd name="connsiteY18" fmla="*/ 628264 h 705354"/>
                    <a:gd name="connsiteX19" fmla="*/ 691601 w 691601"/>
                    <a:gd name="connsiteY19" fmla="*/ 702215 h 705354"/>
                    <a:gd name="connsiteX20" fmla="*/ 404642 w 691601"/>
                    <a:gd name="connsiteY20" fmla="*/ 705354 h 705354"/>
                    <a:gd name="connsiteX21" fmla="*/ 207688 w 691601"/>
                    <a:gd name="connsiteY21" fmla="*/ 654882 h 705354"/>
                    <a:gd name="connsiteX22" fmla="*/ 138396 w 691601"/>
                    <a:gd name="connsiteY22" fmla="*/ 675410 h 705354"/>
                    <a:gd name="connsiteX23" fmla="*/ 100549 w 691601"/>
                    <a:gd name="connsiteY23" fmla="*/ 669069 h 705354"/>
                    <a:gd name="connsiteX24" fmla="*/ 76950 w 691601"/>
                    <a:gd name="connsiteY24" fmla="*/ 650174 h 705354"/>
                    <a:gd name="connsiteX25" fmla="*/ 84795 w 691601"/>
                    <a:gd name="connsiteY25" fmla="*/ 615521 h 705354"/>
                    <a:gd name="connsiteX26" fmla="*/ 29688 w 691601"/>
                    <a:gd name="connsiteY26" fmla="*/ 407480 h 705354"/>
                    <a:gd name="connsiteX27" fmla="*/ 28119 w 691601"/>
                    <a:gd name="connsiteY27" fmla="*/ 175836 h 705354"/>
                    <a:gd name="connsiteX28" fmla="*/ 17072 w 691601"/>
                    <a:gd name="connsiteY28" fmla="*/ 152232 h 705354"/>
                    <a:gd name="connsiteX29" fmla="*/ 15064 w 691601"/>
                    <a:gd name="connsiteY29" fmla="*/ 121723 h 705354"/>
                    <a:gd name="connsiteX30" fmla="*/ 42743 w 691601"/>
                    <a:gd name="connsiteY30" fmla="*/ 99814 h 705354"/>
                    <a:gd name="connsiteX31" fmla="*/ 40169 w 691601"/>
                    <a:gd name="connsiteY31" fmla="*/ 78596 h 705354"/>
                    <a:gd name="connsiteX32" fmla="*/ 19018 w 691601"/>
                    <a:gd name="connsiteY32" fmla="*/ 62274 h 705354"/>
                    <a:gd name="connsiteX33" fmla="*/ 22972 w 691601"/>
                    <a:gd name="connsiteY33" fmla="*/ 41557 h 705354"/>
                    <a:gd name="connsiteX34" fmla="*/ 0 w 691601"/>
                    <a:gd name="connsiteY34" fmla="*/ 25926 h 705354"/>
                    <a:gd name="connsiteX35" fmla="*/ 4896 w 691601"/>
                    <a:gd name="connsiteY35" fmla="*/ 0 h 70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691601" h="705354">
                      <a:moveTo>
                        <a:pt x="4896" y="0"/>
                      </a:moveTo>
                      <a:lnTo>
                        <a:pt x="25671" y="17326"/>
                      </a:lnTo>
                      <a:lnTo>
                        <a:pt x="35776" y="20150"/>
                      </a:lnTo>
                      <a:lnTo>
                        <a:pt x="46446" y="20150"/>
                      </a:lnTo>
                      <a:lnTo>
                        <a:pt x="61258" y="30948"/>
                      </a:lnTo>
                      <a:lnTo>
                        <a:pt x="60944" y="65161"/>
                      </a:lnTo>
                      <a:lnTo>
                        <a:pt x="481717" y="436170"/>
                      </a:lnTo>
                      <a:lnTo>
                        <a:pt x="511719" y="403463"/>
                      </a:lnTo>
                      <a:lnTo>
                        <a:pt x="551763" y="428636"/>
                      </a:lnTo>
                      <a:lnTo>
                        <a:pt x="570215" y="465612"/>
                      </a:lnTo>
                      <a:lnTo>
                        <a:pt x="591367" y="485448"/>
                      </a:lnTo>
                      <a:lnTo>
                        <a:pt x="596702" y="485448"/>
                      </a:lnTo>
                      <a:lnTo>
                        <a:pt x="604609" y="498695"/>
                      </a:lnTo>
                      <a:lnTo>
                        <a:pt x="620490" y="505286"/>
                      </a:lnTo>
                      <a:lnTo>
                        <a:pt x="627080" y="522487"/>
                      </a:lnTo>
                      <a:lnTo>
                        <a:pt x="611201" y="546279"/>
                      </a:lnTo>
                      <a:lnTo>
                        <a:pt x="616409" y="549418"/>
                      </a:lnTo>
                      <a:lnTo>
                        <a:pt x="665429" y="605791"/>
                      </a:lnTo>
                      <a:lnTo>
                        <a:pt x="674655" y="628264"/>
                      </a:lnTo>
                      <a:lnTo>
                        <a:pt x="691601" y="702215"/>
                      </a:lnTo>
                      <a:lnTo>
                        <a:pt x="404642" y="705354"/>
                      </a:lnTo>
                      <a:lnTo>
                        <a:pt x="207688" y="654882"/>
                      </a:lnTo>
                      <a:lnTo>
                        <a:pt x="138396" y="675410"/>
                      </a:lnTo>
                      <a:lnTo>
                        <a:pt x="100549" y="669069"/>
                      </a:lnTo>
                      <a:lnTo>
                        <a:pt x="76950" y="650174"/>
                      </a:lnTo>
                      <a:lnTo>
                        <a:pt x="84795" y="615521"/>
                      </a:lnTo>
                      <a:lnTo>
                        <a:pt x="29688" y="407480"/>
                      </a:lnTo>
                      <a:lnTo>
                        <a:pt x="28119" y="175836"/>
                      </a:lnTo>
                      <a:lnTo>
                        <a:pt x="17072" y="152232"/>
                      </a:lnTo>
                      <a:lnTo>
                        <a:pt x="15064" y="121723"/>
                      </a:lnTo>
                      <a:lnTo>
                        <a:pt x="42743" y="99814"/>
                      </a:lnTo>
                      <a:lnTo>
                        <a:pt x="40169" y="78596"/>
                      </a:lnTo>
                      <a:lnTo>
                        <a:pt x="19018" y="62274"/>
                      </a:lnTo>
                      <a:lnTo>
                        <a:pt x="22972" y="41557"/>
                      </a:lnTo>
                      <a:lnTo>
                        <a:pt x="0" y="25926"/>
                      </a:lnTo>
                      <a:lnTo>
                        <a:pt x="4896" y="0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Полилиния: фигура 198">
                  <a:extLst>
                    <a:ext uri="{FF2B5EF4-FFF2-40B4-BE49-F238E27FC236}">
                      <a16:creationId xmlns:a16="http://schemas.microsoft.com/office/drawing/2014/main" id="{A92574F0-01E7-424D-8D0B-35A261D7CA5B}"/>
                    </a:ext>
                  </a:extLst>
                </p:cNvPr>
                <p:cNvSpPr/>
                <p:nvPr/>
              </p:nvSpPr>
              <p:spPr>
                <a:xfrm>
                  <a:off x="3402990" y="3899828"/>
                  <a:ext cx="815411" cy="526860"/>
                </a:xfrm>
                <a:custGeom>
                  <a:avLst/>
                  <a:gdLst>
                    <a:gd name="connsiteX0" fmla="*/ 1810524 w 1908737"/>
                    <a:gd name="connsiteY0" fmla="*/ 454149 h 1233286"/>
                    <a:gd name="connsiteX1" fmla="*/ 1908738 w 1908737"/>
                    <a:gd name="connsiteY1" fmla="*/ 739133 h 1233286"/>
                    <a:gd name="connsiteX2" fmla="*/ 1730420 w 1908737"/>
                    <a:gd name="connsiteY2" fmla="*/ 843374 h 1233286"/>
                    <a:gd name="connsiteX3" fmla="*/ 1619037 w 1908737"/>
                    <a:gd name="connsiteY3" fmla="*/ 1056897 h 1233286"/>
                    <a:gd name="connsiteX4" fmla="*/ 1461244 w 1908737"/>
                    <a:gd name="connsiteY4" fmla="*/ 1165206 h 1233286"/>
                    <a:gd name="connsiteX5" fmla="*/ 1232293 w 1908737"/>
                    <a:gd name="connsiteY5" fmla="*/ 1233286 h 1233286"/>
                    <a:gd name="connsiteX6" fmla="*/ 1062126 w 1908737"/>
                    <a:gd name="connsiteY6" fmla="*/ 892887 h 1233286"/>
                    <a:gd name="connsiteX7" fmla="*/ 724882 w 1908737"/>
                    <a:gd name="connsiteY7" fmla="*/ 1063087 h 1233286"/>
                    <a:gd name="connsiteX8" fmla="*/ 545436 w 1908737"/>
                    <a:gd name="connsiteY8" fmla="*/ 1140451 h 1233286"/>
                    <a:gd name="connsiteX9" fmla="*/ 520683 w 1908737"/>
                    <a:gd name="connsiteY9" fmla="*/ 1097127 h 1233286"/>
                    <a:gd name="connsiteX10" fmla="*/ 464992 w 1908737"/>
                    <a:gd name="connsiteY10" fmla="*/ 1097127 h 1233286"/>
                    <a:gd name="connsiteX11" fmla="*/ 464992 w 1908737"/>
                    <a:gd name="connsiteY11" fmla="*/ 1128073 h 1233286"/>
                    <a:gd name="connsiteX12" fmla="*/ 381455 w 1908737"/>
                    <a:gd name="connsiteY12" fmla="*/ 1174490 h 1233286"/>
                    <a:gd name="connsiteX13" fmla="*/ 232944 w 1908737"/>
                    <a:gd name="connsiteY13" fmla="*/ 1084749 h 1233286"/>
                    <a:gd name="connsiteX14" fmla="*/ 270072 w 1908737"/>
                    <a:gd name="connsiteY14" fmla="*/ 1029048 h 1233286"/>
                    <a:gd name="connsiteX15" fmla="*/ 254602 w 1908737"/>
                    <a:gd name="connsiteY15" fmla="*/ 988818 h 1233286"/>
                    <a:gd name="connsiteX16" fmla="*/ 217474 w 1908737"/>
                    <a:gd name="connsiteY16" fmla="*/ 973345 h 1233286"/>
                    <a:gd name="connsiteX17" fmla="*/ 198910 w 1908737"/>
                    <a:gd name="connsiteY17" fmla="*/ 942400 h 1233286"/>
                    <a:gd name="connsiteX18" fmla="*/ 186534 w 1908737"/>
                    <a:gd name="connsiteY18" fmla="*/ 942400 h 1233286"/>
                    <a:gd name="connsiteX19" fmla="*/ 137031 w 1908737"/>
                    <a:gd name="connsiteY19" fmla="*/ 895982 h 1233286"/>
                    <a:gd name="connsiteX20" fmla="*/ 93715 w 1908737"/>
                    <a:gd name="connsiteY20" fmla="*/ 809335 h 1233286"/>
                    <a:gd name="connsiteX21" fmla="*/ 0 w 1908737"/>
                    <a:gd name="connsiteY21" fmla="*/ 750416 h 1233286"/>
                    <a:gd name="connsiteX22" fmla="*/ 96494 w 1908737"/>
                    <a:gd name="connsiteY22" fmla="*/ 645131 h 1233286"/>
                    <a:gd name="connsiteX23" fmla="*/ 114672 w 1908737"/>
                    <a:gd name="connsiteY23" fmla="*/ 639070 h 1233286"/>
                    <a:gd name="connsiteX24" fmla="*/ 210224 w 1908737"/>
                    <a:gd name="connsiteY24" fmla="*/ 671652 h 1233286"/>
                    <a:gd name="connsiteX25" fmla="*/ 200960 w 1908737"/>
                    <a:gd name="connsiteY25" fmla="*/ 750031 h 1233286"/>
                    <a:gd name="connsiteX26" fmla="*/ 371719 w 1908737"/>
                    <a:gd name="connsiteY26" fmla="*/ 916659 h 1233286"/>
                    <a:gd name="connsiteX27" fmla="*/ 492498 w 1908737"/>
                    <a:gd name="connsiteY27" fmla="*/ 970812 h 1233286"/>
                    <a:gd name="connsiteX28" fmla="*/ 634106 w 1908737"/>
                    <a:gd name="connsiteY28" fmla="*/ 962480 h 1233286"/>
                    <a:gd name="connsiteX29" fmla="*/ 784043 w 1908737"/>
                    <a:gd name="connsiteY29" fmla="*/ 891664 h 1233286"/>
                    <a:gd name="connsiteX30" fmla="*/ 921484 w 1908737"/>
                    <a:gd name="connsiteY30" fmla="*/ 741700 h 1233286"/>
                    <a:gd name="connsiteX31" fmla="*/ 975625 w 1908737"/>
                    <a:gd name="connsiteY31" fmla="*/ 604234 h 1233286"/>
                    <a:gd name="connsiteX32" fmla="*/ 992284 w 1908737"/>
                    <a:gd name="connsiteY32" fmla="*/ 462601 h 1233286"/>
                    <a:gd name="connsiteX33" fmla="*/ 988121 w 1908737"/>
                    <a:gd name="connsiteY33" fmla="*/ 162672 h 1233286"/>
                    <a:gd name="connsiteX34" fmla="*/ 1000932 w 1908737"/>
                    <a:gd name="connsiteY34" fmla="*/ 103928 h 1233286"/>
                    <a:gd name="connsiteX35" fmla="*/ 1050517 w 1908737"/>
                    <a:gd name="connsiteY35" fmla="*/ 31491 h 1233286"/>
                    <a:gd name="connsiteX36" fmla="*/ 1250904 w 1908737"/>
                    <a:gd name="connsiteY36" fmla="*/ 6193 h 1233286"/>
                    <a:gd name="connsiteX37" fmla="*/ 1514677 w 1908737"/>
                    <a:gd name="connsiteY37" fmla="*/ 151266 h 1233286"/>
                    <a:gd name="connsiteX38" fmla="*/ 1673389 w 1908737"/>
                    <a:gd name="connsiteY38" fmla="*/ 284897 h 1233286"/>
                    <a:gd name="connsiteX39" fmla="*/ 1748949 w 1908737"/>
                    <a:gd name="connsiteY39" fmla="*/ 344667 h 1233286"/>
                    <a:gd name="connsiteX40" fmla="*/ 1810524 w 1908737"/>
                    <a:gd name="connsiteY40" fmla="*/ 454149 h 1233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1908737" h="1233286">
                      <a:moveTo>
                        <a:pt x="1810524" y="454149"/>
                      </a:moveTo>
                      <a:lnTo>
                        <a:pt x="1908738" y="739133"/>
                      </a:lnTo>
                      <a:lnTo>
                        <a:pt x="1730420" y="843374"/>
                      </a:lnTo>
                      <a:lnTo>
                        <a:pt x="1619037" y="1056897"/>
                      </a:lnTo>
                      <a:lnTo>
                        <a:pt x="1461244" y="1165206"/>
                      </a:lnTo>
                      <a:lnTo>
                        <a:pt x="1232293" y="1233286"/>
                      </a:lnTo>
                      <a:lnTo>
                        <a:pt x="1062126" y="892887"/>
                      </a:lnTo>
                      <a:lnTo>
                        <a:pt x="724882" y="1063087"/>
                      </a:lnTo>
                      <a:lnTo>
                        <a:pt x="545436" y="1140451"/>
                      </a:lnTo>
                      <a:lnTo>
                        <a:pt x="520683" y="1097127"/>
                      </a:lnTo>
                      <a:lnTo>
                        <a:pt x="464992" y="1097127"/>
                      </a:lnTo>
                      <a:lnTo>
                        <a:pt x="464992" y="1128073"/>
                      </a:lnTo>
                      <a:lnTo>
                        <a:pt x="381455" y="1174490"/>
                      </a:lnTo>
                      <a:lnTo>
                        <a:pt x="232944" y="1084749"/>
                      </a:lnTo>
                      <a:lnTo>
                        <a:pt x="270072" y="1029048"/>
                      </a:lnTo>
                      <a:lnTo>
                        <a:pt x="254602" y="988818"/>
                      </a:lnTo>
                      <a:lnTo>
                        <a:pt x="217474" y="973345"/>
                      </a:lnTo>
                      <a:lnTo>
                        <a:pt x="198910" y="942400"/>
                      </a:lnTo>
                      <a:lnTo>
                        <a:pt x="186534" y="942400"/>
                      </a:lnTo>
                      <a:lnTo>
                        <a:pt x="137031" y="895982"/>
                      </a:lnTo>
                      <a:lnTo>
                        <a:pt x="93715" y="809335"/>
                      </a:lnTo>
                      <a:lnTo>
                        <a:pt x="0" y="750416"/>
                      </a:lnTo>
                      <a:lnTo>
                        <a:pt x="96494" y="645131"/>
                      </a:lnTo>
                      <a:lnTo>
                        <a:pt x="114672" y="639070"/>
                      </a:lnTo>
                      <a:lnTo>
                        <a:pt x="210224" y="671652"/>
                      </a:lnTo>
                      <a:cubicBezTo>
                        <a:pt x="196234" y="696391"/>
                        <a:pt x="188039" y="727415"/>
                        <a:pt x="200960" y="750031"/>
                      </a:cubicBezTo>
                      <a:cubicBezTo>
                        <a:pt x="240410" y="819087"/>
                        <a:pt x="308318" y="868648"/>
                        <a:pt x="371719" y="916659"/>
                      </a:cubicBezTo>
                      <a:cubicBezTo>
                        <a:pt x="406894" y="943294"/>
                        <a:pt x="449037" y="963221"/>
                        <a:pt x="492498" y="970812"/>
                      </a:cubicBezTo>
                      <a:cubicBezTo>
                        <a:pt x="539077" y="978945"/>
                        <a:pt x="588474" y="974869"/>
                        <a:pt x="634106" y="962480"/>
                      </a:cubicBezTo>
                      <a:cubicBezTo>
                        <a:pt x="687447" y="948002"/>
                        <a:pt x="740210" y="925337"/>
                        <a:pt x="784043" y="891664"/>
                      </a:cubicBezTo>
                      <a:cubicBezTo>
                        <a:pt x="837809" y="850358"/>
                        <a:pt x="883875" y="798124"/>
                        <a:pt x="921484" y="741700"/>
                      </a:cubicBezTo>
                      <a:cubicBezTo>
                        <a:pt x="948795" y="700724"/>
                        <a:pt x="963514" y="651970"/>
                        <a:pt x="975625" y="604234"/>
                      </a:cubicBezTo>
                      <a:cubicBezTo>
                        <a:pt x="987314" y="558157"/>
                        <a:pt x="992943" y="510132"/>
                        <a:pt x="992284" y="462601"/>
                      </a:cubicBezTo>
                      <a:lnTo>
                        <a:pt x="988121" y="162672"/>
                      </a:lnTo>
                      <a:lnTo>
                        <a:pt x="1000932" y="103928"/>
                      </a:lnTo>
                      <a:cubicBezTo>
                        <a:pt x="1000932" y="103928"/>
                        <a:pt x="1013418" y="54138"/>
                        <a:pt x="1050517" y="31491"/>
                      </a:cubicBezTo>
                      <a:cubicBezTo>
                        <a:pt x="1087617" y="8844"/>
                        <a:pt x="1179870" y="-10277"/>
                        <a:pt x="1250904" y="6193"/>
                      </a:cubicBezTo>
                      <a:cubicBezTo>
                        <a:pt x="1321941" y="22664"/>
                        <a:pt x="1474947" y="117817"/>
                        <a:pt x="1514677" y="151266"/>
                      </a:cubicBezTo>
                      <a:lnTo>
                        <a:pt x="1673389" y="284897"/>
                      </a:lnTo>
                      <a:lnTo>
                        <a:pt x="1748949" y="344667"/>
                      </a:lnTo>
                      <a:lnTo>
                        <a:pt x="1810524" y="454149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Полилиния: фигура 199">
                  <a:extLst>
                    <a:ext uri="{FF2B5EF4-FFF2-40B4-BE49-F238E27FC236}">
                      <a16:creationId xmlns:a16="http://schemas.microsoft.com/office/drawing/2014/main" id="{06BAE116-799C-4FA7-923E-85A0E0ED8A29}"/>
                    </a:ext>
                  </a:extLst>
                </p:cNvPr>
                <p:cNvSpPr/>
                <p:nvPr/>
              </p:nvSpPr>
              <p:spPr>
                <a:xfrm>
                  <a:off x="3507710" y="4281267"/>
                  <a:ext cx="501016" cy="493099"/>
                </a:xfrm>
                <a:custGeom>
                  <a:avLst/>
                  <a:gdLst>
                    <a:gd name="connsiteX0" fmla="*/ 492121 w 1172793"/>
                    <a:gd name="connsiteY0" fmla="*/ 1018095 h 1154260"/>
                    <a:gd name="connsiteX1" fmla="*/ 554009 w 1172793"/>
                    <a:gd name="connsiteY1" fmla="*/ 953119 h 1154260"/>
                    <a:gd name="connsiteX2" fmla="*/ 581325 w 1172793"/>
                    <a:gd name="connsiteY2" fmla="*/ 998914 h 1154260"/>
                    <a:gd name="connsiteX3" fmla="*/ 617744 w 1172793"/>
                    <a:gd name="connsiteY3" fmla="*/ 1019301 h 1154260"/>
                    <a:gd name="connsiteX4" fmla="*/ 647645 w 1172793"/>
                    <a:gd name="connsiteY4" fmla="*/ 985862 h 1154260"/>
                    <a:gd name="connsiteX5" fmla="*/ 639878 w 1172793"/>
                    <a:gd name="connsiteY5" fmla="*/ 926117 h 1154260"/>
                    <a:gd name="connsiteX6" fmla="*/ 629179 w 1172793"/>
                    <a:gd name="connsiteY6" fmla="*/ 874998 h 1154260"/>
                    <a:gd name="connsiteX7" fmla="*/ 622079 w 1172793"/>
                    <a:gd name="connsiteY7" fmla="*/ 826243 h 1154260"/>
                    <a:gd name="connsiteX8" fmla="*/ 668607 w 1172793"/>
                    <a:gd name="connsiteY8" fmla="*/ 830071 h 1154260"/>
                    <a:gd name="connsiteX9" fmla="*/ 761295 w 1172793"/>
                    <a:gd name="connsiteY9" fmla="*/ 724119 h 1154260"/>
                    <a:gd name="connsiteX10" fmla="*/ 850640 w 1172793"/>
                    <a:gd name="connsiteY10" fmla="*/ 755516 h 1154260"/>
                    <a:gd name="connsiteX11" fmla="*/ 902104 w 1172793"/>
                    <a:gd name="connsiteY11" fmla="*/ 784487 h 1154260"/>
                    <a:gd name="connsiteX12" fmla="*/ 950035 w 1172793"/>
                    <a:gd name="connsiteY12" fmla="*/ 832428 h 1154260"/>
                    <a:gd name="connsiteX13" fmla="*/ 894345 w 1172793"/>
                    <a:gd name="connsiteY13" fmla="*/ 878852 h 1154260"/>
                    <a:gd name="connsiteX14" fmla="*/ 982363 w 1172793"/>
                    <a:gd name="connsiteY14" fmla="*/ 866011 h 1154260"/>
                    <a:gd name="connsiteX15" fmla="*/ 1055232 w 1172793"/>
                    <a:gd name="connsiteY15" fmla="*/ 860285 h 1154260"/>
                    <a:gd name="connsiteX16" fmla="*/ 1070967 w 1172793"/>
                    <a:gd name="connsiteY16" fmla="*/ 801171 h 1154260"/>
                    <a:gd name="connsiteX17" fmla="*/ 1117515 w 1172793"/>
                    <a:gd name="connsiteY17" fmla="*/ 772393 h 1154260"/>
                    <a:gd name="connsiteX18" fmla="*/ 1172793 w 1172793"/>
                    <a:gd name="connsiteY18" fmla="*/ 702461 h 1154260"/>
                    <a:gd name="connsiteX19" fmla="*/ 991194 w 1172793"/>
                    <a:gd name="connsiteY19" fmla="*/ 339193 h 1154260"/>
                    <a:gd name="connsiteX20" fmla="*/ 961432 w 1172793"/>
                    <a:gd name="connsiteY20" fmla="*/ 288936 h 1154260"/>
                    <a:gd name="connsiteX21" fmla="*/ 816985 w 1172793"/>
                    <a:gd name="connsiteY21" fmla="*/ 0 h 1154260"/>
                    <a:gd name="connsiteX22" fmla="*/ 454895 w 1172793"/>
                    <a:gd name="connsiteY22" fmla="*/ 180911 h 1154260"/>
                    <a:gd name="connsiteX23" fmla="*/ 300306 w 1172793"/>
                    <a:gd name="connsiteY23" fmla="*/ 247552 h 1154260"/>
                    <a:gd name="connsiteX24" fmla="*/ 262008 w 1172793"/>
                    <a:gd name="connsiteY24" fmla="*/ 204235 h 1154260"/>
                    <a:gd name="connsiteX25" fmla="*/ 219855 w 1172793"/>
                    <a:gd name="connsiteY25" fmla="*/ 224543 h 1154260"/>
                    <a:gd name="connsiteX26" fmla="*/ 175479 w 1172793"/>
                    <a:gd name="connsiteY26" fmla="*/ 259836 h 1154260"/>
                    <a:gd name="connsiteX27" fmla="*/ 121830 w 1172793"/>
                    <a:gd name="connsiteY27" fmla="*/ 272842 h 1154260"/>
                    <a:gd name="connsiteX28" fmla="*/ 0 w 1172793"/>
                    <a:gd name="connsiteY28" fmla="*/ 199228 h 1154260"/>
                    <a:gd name="connsiteX29" fmla="*/ 115947 w 1172793"/>
                    <a:gd name="connsiteY29" fmla="*/ 334239 h 1154260"/>
                    <a:gd name="connsiteX30" fmla="*/ 171805 w 1172793"/>
                    <a:gd name="connsiteY30" fmla="*/ 538790 h 1154260"/>
                    <a:gd name="connsiteX31" fmla="*/ 312671 w 1172793"/>
                    <a:gd name="connsiteY31" fmla="*/ 1154261 h 1154260"/>
                    <a:gd name="connsiteX32" fmla="*/ 413243 w 1172793"/>
                    <a:gd name="connsiteY32" fmla="*/ 1134142 h 1154260"/>
                    <a:gd name="connsiteX33" fmla="*/ 485750 w 1172793"/>
                    <a:gd name="connsiteY33" fmla="*/ 1124055 h 1154260"/>
                    <a:gd name="connsiteX34" fmla="*/ 532351 w 1172793"/>
                    <a:gd name="connsiteY34" fmla="*/ 1109693 h 1154260"/>
                    <a:gd name="connsiteX35" fmla="*/ 572572 w 1172793"/>
                    <a:gd name="connsiteY35" fmla="*/ 1061427 h 1154260"/>
                    <a:gd name="connsiteX36" fmla="*/ 492121 w 1172793"/>
                    <a:gd name="connsiteY36" fmla="*/ 1018095 h 1154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72793" h="1154260">
                      <a:moveTo>
                        <a:pt x="492121" y="1018095"/>
                      </a:moveTo>
                      <a:cubicBezTo>
                        <a:pt x="512750" y="996436"/>
                        <a:pt x="533379" y="974777"/>
                        <a:pt x="554009" y="953119"/>
                      </a:cubicBezTo>
                      <a:cubicBezTo>
                        <a:pt x="562374" y="968483"/>
                        <a:pt x="598169" y="980176"/>
                        <a:pt x="581325" y="998914"/>
                      </a:cubicBezTo>
                      <a:cubicBezTo>
                        <a:pt x="566847" y="1019693"/>
                        <a:pt x="602021" y="1029405"/>
                        <a:pt x="617744" y="1019301"/>
                      </a:cubicBezTo>
                      <a:cubicBezTo>
                        <a:pt x="634467" y="1020943"/>
                        <a:pt x="667581" y="1001835"/>
                        <a:pt x="647645" y="985862"/>
                      </a:cubicBezTo>
                      <a:cubicBezTo>
                        <a:pt x="629581" y="971194"/>
                        <a:pt x="624410" y="944599"/>
                        <a:pt x="639878" y="926117"/>
                      </a:cubicBezTo>
                      <a:cubicBezTo>
                        <a:pt x="661047" y="907012"/>
                        <a:pt x="644600" y="891047"/>
                        <a:pt x="629179" y="874998"/>
                      </a:cubicBezTo>
                      <a:cubicBezTo>
                        <a:pt x="612776" y="859268"/>
                        <a:pt x="599441" y="843424"/>
                        <a:pt x="622079" y="826243"/>
                      </a:cubicBezTo>
                      <a:cubicBezTo>
                        <a:pt x="638904" y="838379"/>
                        <a:pt x="656701" y="858540"/>
                        <a:pt x="668607" y="830071"/>
                      </a:cubicBezTo>
                      <a:cubicBezTo>
                        <a:pt x="699503" y="794754"/>
                        <a:pt x="730399" y="759436"/>
                        <a:pt x="761295" y="724119"/>
                      </a:cubicBezTo>
                      <a:cubicBezTo>
                        <a:pt x="790126" y="737844"/>
                        <a:pt x="817279" y="757308"/>
                        <a:pt x="850640" y="755516"/>
                      </a:cubicBezTo>
                      <a:cubicBezTo>
                        <a:pt x="874074" y="752006"/>
                        <a:pt x="887733" y="768995"/>
                        <a:pt x="902104" y="784487"/>
                      </a:cubicBezTo>
                      <a:cubicBezTo>
                        <a:pt x="918081" y="800467"/>
                        <a:pt x="934058" y="816447"/>
                        <a:pt x="950035" y="832428"/>
                      </a:cubicBezTo>
                      <a:cubicBezTo>
                        <a:pt x="931472" y="847902"/>
                        <a:pt x="912908" y="863377"/>
                        <a:pt x="894345" y="878852"/>
                      </a:cubicBezTo>
                      <a:cubicBezTo>
                        <a:pt x="924648" y="880516"/>
                        <a:pt x="954455" y="879121"/>
                        <a:pt x="982363" y="866011"/>
                      </a:cubicBezTo>
                      <a:cubicBezTo>
                        <a:pt x="1005281" y="855642"/>
                        <a:pt x="1030916" y="862034"/>
                        <a:pt x="1055232" y="860285"/>
                      </a:cubicBezTo>
                      <a:cubicBezTo>
                        <a:pt x="1061398" y="841616"/>
                        <a:pt x="1060330" y="814814"/>
                        <a:pt x="1070967" y="801171"/>
                      </a:cubicBezTo>
                      <a:cubicBezTo>
                        <a:pt x="1094162" y="803928"/>
                        <a:pt x="1109839" y="794595"/>
                        <a:pt x="1117515" y="772393"/>
                      </a:cubicBezTo>
                      <a:cubicBezTo>
                        <a:pt x="1130910" y="745280"/>
                        <a:pt x="1152434" y="724311"/>
                        <a:pt x="1172793" y="702461"/>
                      </a:cubicBezTo>
                      <a:cubicBezTo>
                        <a:pt x="1112260" y="581371"/>
                        <a:pt x="1051727" y="460282"/>
                        <a:pt x="991194" y="339193"/>
                      </a:cubicBezTo>
                      <a:cubicBezTo>
                        <a:pt x="976874" y="332617"/>
                        <a:pt x="972139" y="303870"/>
                        <a:pt x="961432" y="288936"/>
                      </a:cubicBezTo>
                      <a:cubicBezTo>
                        <a:pt x="913284" y="192624"/>
                        <a:pt x="865135" y="96312"/>
                        <a:pt x="816985" y="0"/>
                      </a:cubicBezTo>
                      <a:cubicBezTo>
                        <a:pt x="696081" y="59860"/>
                        <a:pt x="576943" y="123501"/>
                        <a:pt x="454895" y="180911"/>
                      </a:cubicBezTo>
                      <a:cubicBezTo>
                        <a:pt x="403366" y="203125"/>
                        <a:pt x="351835" y="225338"/>
                        <a:pt x="300306" y="247552"/>
                      </a:cubicBezTo>
                      <a:cubicBezTo>
                        <a:pt x="287274" y="233573"/>
                        <a:pt x="285546" y="200103"/>
                        <a:pt x="262008" y="204235"/>
                      </a:cubicBezTo>
                      <a:cubicBezTo>
                        <a:pt x="243513" y="206558"/>
                        <a:pt x="210183" y="194046"/>
                        <a:pt x="219855" y="224543"/>
                      </a:cubicBezTo>
                      <a:cubicBezTo>
                        <a:pt x="221566" y="246021"/>
                        <a:pt x="188702" y="247148"/>
                        <a:pt x="175479" y="259836"/>
                      </a:cubicBezTo>
                      <a:cubicBezTo>
                        <a:pt x="157567" y="265742"/>
                        <a:pt x="139286" y="291904"/>
                        <a:pt x="121830" y="272842"/>
                      </a:cubicBezTo>
                      <a:cubicBezTo>
                        <a:pt x="81220" y="248304"/>
                        <a:pt x="40610" y="223766"/>
                        <a:pt x="0" y="199228"/>
                      </a:cubicBezTo>
                      <a:cubicBezTo>
                        <a:pt x="38332" y="244427"/>
                        <a:pt x="79170" y="288079"/>
                        <a:pt x="115947" y="334239"/>
                      </a:cubicBezTo>
                      <a:cubicBezTo>
                        <a:pt x="146564" y="398608"/>
                        <a:pt x="153694" y="470444"/>
                        <a:pt x="171805" y="538790"/>
                      </a:cubicBezTo>
                      <a:cubicBezTo>
                        <a:pt x="218760" y="743947"/>
                        <a:pt x="265716" y="949104"/>
                        <a:pt x="312671" y="1154261"/>
                      </a:cubicBezTo>
                      <a:cubicBezTo>
                        <a:pt x="346482" y="1148450"/>
                        <a:pt x="385000" y="1157324"/>
                        <a:pt x="413243" y="1134142"/>
                      </a:cubicBezTo>
                      <a:cubicBezTo>
                        <a:pt x="434186" y="1119597"/>
                        <a:pt x="462851" y="1106152"/>
                        <a:pt x="485750" y="1124055"/>
                      </a:cubicBezTo>
                      <a:cubicBezTo>
                        <a:pt x="506499" y="1142634"/>
                        <a:pt x="520188" y="1129584"/>
                        <a:pt x="532351" y="1109693"/>
                      </a:cubicBezTo>
                      <a:cubicBezTo>
                        <a:pt x="545758" y="1093605"/>
                        <a:pt x="559165" y="1077516"/>
                        <a:pt x="572572" y="1061427"/>
                      </a:cubicBezTo>
                      <a:cubicBezTo>
                        <a:pt x="545755" y="1046983"/>
                        <a:pt x="518938" y="1032539"/>
                        <a:pt x="492121" y="1018095"/>
                      </a:cubicBez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Полилиния: фигура 200">
                  <a:extLst>
                    <a:ext uri="{FF2B5EF4-FFF2-40B4-BE49-F238E27FC236}">
                      <a16:creationId xmlns:a16="http://schemas.microsoft.com/office/drawing/2014/main" id="{4D89C1B6-4EA7-4AF7-A3D8-357F5090B869}"/>
                    </a:ext>
                  </a:extLst>
                </p:cNvPr>
                <p:cNvSpPr/>
                <p:nvPr/>
              </p:nvSpPr>
              <p:spPr>
                <a:xfrm>
                  <a:off x="3737077" y="4381739"/>
                  <a:ext cx="783028" cy="831835"/>
                </a:xfrm>
                <a:custGeom>
                  <a:avLst/>
                  <a:gdLst>
                    <a:gd name="connsiteX0" fmla="*/ 1594879 w 1832934"/>
                    <a:gd name="connsiteY0" fmla="*/ 275170 h 1947182"/>
                    <a:gd name="connsiteX1" fmla="*/ 1549019 w 1832934"/>
                    <a:gd name="connsiteY1" fmla="*/ 317916 h 1947182"/>
                    <a:gd name="connsiteX2" fmla="*/ 1475199 w 1832934"/>
                    <a:gd name="connsiteY2" fmla="*/ 480219 h 1947182"/>
                    <a:gd name="connsiteX3" fmla="*/ 1482576 w 1832934"/>
                    <a:gd name="connsiteY3" fmla="*/ 642521 h 1947182"/>
                    <a:gd name="connsiteX4" fmla="*/ 1832935 w 1832934"/>
                    <a:gd name="connsiteY4" fmla="*/ 897328 h 1947182"/>
                    <a:gd name="connsiteX5" fmla="*/ 1379311 w 1832934"/>
                    <a:gd name="connsiteY5" fmla="*/ 1490921 h 1947182"/>
                    <a:gd name="connsiteX6" fmla="*/ 1261297 w 1832934"/>
                    <a:gd name="connsiteY6" fmla="*/ 1612647 h 1947182"/>
                    <a:gd name="connsiteX7" fmla="*/ 919661 w 1832934"/>
                    <a:gd name="connsiteY7" fmla="*/ 1947183 h 1947182"/>
                    <a:gd name="connsiteX8" fmla="*/ 910524 w 1832934"/>
                    <a:gd name="connsiteY8" fmla="*/ 1939070 h 1947182"/>
                    <a:gd name="connsiteX9" fmla="*/ 882997 w 1832934"/>
                    <a:gd name="connsiteY9" fmla="*/ 1837698 h 1947182"/>
                    <a:gd name="connsiteX10" fmla="*/ 818296 w 1832934"/>
                    <a:gd name="connsiteY10" fmla="*/ 1774951 h 1947182"/>
                    <a:gd name="connsiteX11" fmla="*/ 800295 w 1832934"/>
                    <a:gd name="connsiteY11" fmla="*/ 1697488 h 1947182"/>
                    <a:gd name="connsiteX12" fmla="*/ 737598 w 1832934"/>
                    <a:gd name="connsiteY12" fmla="*/ 1671666 h 1947182"/>
                    <a:gd name="connsiteX13" fmla="*/ 630647 w 1832934"/>
                    <a:gd name="connsiteY13" fmla="*/ 1675356 h 1947182"/>
                    <a:gd name="connsiteX14" fmla="*/ 611807 w 1832934"/>
                    <a:gd name="connsiteY14" fmla="*/ 1707351 h 1947182"/>
                    <a:gd name="connsiteX15" fmla="*/ 552721 w 1832934"/>
                    <a:gd name="connsiteY15" fmla="*/ 1689348 h 1947182"/>
                    <a:gd name="connsiteX16" fmla="*/ 497758 w 1832934"/>
                    <a:gd name="connsiteY16" fmla="*/ 1643841 h 1947182"/>
                    <a:gd name="connsiteX17" fmla="*/ 468656 w 1832934"/>
                    <a:gd name="connsiteY17" fmla="*/ 1682773 h 1947182"/>
                    <a:gd name="connsiteX18" fmla="*/ 530149 w 1832934"/>
                    <a:gd name="connsiteY18" fmla="*/ 1801331 h 1947182"/>
                    <a:gd name="connsiteX19" fmla="*/ 431255 w 1832934"/>
                    <a:gd name="connsiteY19" fmla="*/ 1929153 h 1947182"/>
                    <a:gd name="connsiteX20" fmla="*/ 361284 w 1832934"/>
                    <a:gd name="connsiteY20" fmla="*/ 1924121 h 1947182"/>
                    <a:gd name="connsiteX21" fmla="*/ 328114 w 1832934"/>
                    <a:gd name="connsiteY21" fmla="*/ 1837297 h 1947182"/>
                    <a:gd name="connsiteX22" fmla="*/ 292894 w 1832934"/>
                    <a:gd name="connsiteY22" fmla="*/ 1791368 h 1947182"/>
                    <a:gd name="connsiteX23" fmla="*/ 239674 w 1832934"/>
                    <a:gd name="connsiteY23" fmla="*/ 1750299 h 1947182"/>
                    <a:gd name="connsiteX24" fmla="*/ 0 w 1832934"/>
                    <a:gd name="connsiteY24" fmla="*/ 1450745 h 1947182"/>
                    <a:gd name="connsiteX25" fmla="*/ 106952 w 1832934"/>
                    <a:gd name="connsiteY25" fmla="*/ 1284353 h 1947182"/>
                    <a:gd name="connsiteX26" fmla="*/ 254471 w 1832934"/>
                    <a:gd name="connsiteY26" fmla="*/ 1129427 h 1947182"/>
                    <a:gd name="connsiteX27" fmla="*/ 468376 w 1832934"/>
                    <a:gd name="connsiteY27" fmla="*/ 974502 h 1947182"/>
                    <a:gd name="connsiteX28" fmla="*/ 534762 w 1832934"/>
                    <a:gd name="connsiteY28" fmla="*/ 760558 h 1947182"/>
                    <a:gd name="connsiteX29" fmla="*/ 538448 w 1832934"/>
                    <a:gd name="connsiteY29" fmla="*/ 613010 h 1947182"/>
                    <a:gd name="connsiteX30" fmla="*/ 563284 w 1832934"/>
                    <a:gd name="connsiteY30" fmla="*/ 563333 h 1947182"/>
                    <a:gd name="connsiteX31" fmla="*/ 564735 w 1832934"/>
                    <a:gd name="connsiteY31" fmla="*/ 563206 h 1947182"/>
                    <a:gd name="connsiteX32" fmla="*/ 598769 w 1832934"/>
                    <a:gd name="connsiteY32" fmla="*/ 507504 h 1947182"/>
                    <a:gd name="connsiteX33" fmla="*/ 635896 w 1832934"/>
                    <a:gd name="connsiteY33" fmla="*/ 467275 h 1947182"/>
                    <a:gd name="connsiteX34" fmla="*/ 589465 w 1832934"/>
                    <a:gd name="connsiteY34" fmla="*/ 374394 h 1947182"/>
                    <a:gd name="connsiteX35" fmla="*/ 635299 w 1832934"/>
                    <a:gd name="connsiteY35" fmla="*/ 466082 h 1947182"/>
                    <a:gd name="connsiteX36" fmla="*/ 1000982 w 1832934"/>
                    <a:gd name="connsiteY36" fmla="*/ 185672 h 1947182"/>
                    <a:gd name="connsiteX37" fmla="*/ 1050485 w 1832934"/>
                    <a:gd name="connsiteY37" fmla="*/ 160916 h 1947182"/>
                    <a:gd name="connsiteX38" fmla="*/ 1233030 w 1832934"/>
                    <a:gd name="connsiteY38" fmla="*/ 58797 h 1947182"/>
                    <a:gd name="connsiteX39" fmla="*/ 1431044 w 1832934"/>
                    <a:gd name="connsiteY39" fmla="*/ 0 h 1947182"/>
                    <a:gd name="connsiteX40" fmla="*/ 1594879 w 1832934"/>
                    <a:gd name="connsiteY40" fmla="*/ 275175 h 1947182"/>
                    <a:gd name="connsiteX41" fmla="*/ 1594879 w 1832934"/>
                    <a:gd name="connsiteY41" fmla="*/ 275175 h 1947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832934" h="1947182">
                      <a:moveTo>
                        <a:pt x="1594879" y="275170"/>
                      </a:moveTo>
                      <a:lnTo>
                        <a:pt x="1549019" y="317916"/>
                      </a:lnTo>
                      <a:cubicBezTo>
                        <a:pt x="1506599" y="357452"/>
                        <a:pt x="1484941" y="423046"/>
                        <a:pt x="1475199" y="480219"/>
                      </a:cubicBezTo>
                      <a:cubicBezTo>
                        <a:pt x="1466101" y="533603"/>
                        <a:pt x="1467743" y="590439"/>
                        <a:pt x="1482576" y="642521"/>
                      </a:cubicBezTo>
                      <a:cubicBezTo>
                        <a:pt x="1532165" y="816658"/>
                        <a:pt x="1673110" y="874597"/>
                        <a:pt x="1832935" y="897328"/>
                      </a:cubicBezTo>
                      <a:lnTo>
                        <a:pt x="1379311" y="1490921"/>
                      </a:lnTo>
                      <a:lnTo>
                        <a:pt x="1261297" y="1612647"/>
                      </a:lnTo>
                      <a:lnTo>
                        <a:pt x="919661" y="1947183"/>
                      </a:lnTo>
                      <a:lnTo>
                        <a:pt x="910524" y="1939070"/>
                      </a:lnTo>
                      <a:lnTo>
                        <a:pt x="882997" y="1837698"/>
                      </a:lnTo>
                      <a:lnTo>
                        <a:pt x="818296" y="1774951"/>
                      </a:lnTo>
                      <a:lnTo>
                        <a:pt x="800295" y="1697488"/>
                      </a:lnTo>
                      <a:lnTo>
                        <a:pt x="737598" y="1671666"/>
                      </a:lnTo>
                      <a:lnTo>
                        <a:pt x="630647" y="1675356"/>
                      </a:lnTo>
                      <a:lnTo>
                        <a:pt x="611807" y="1707351"/>
                      </a:lnTo>
                      <a:lnTo>
                        <a:pt x="552721" y="1689348"/>
                      </a:lnTo>
                      <a:lnTo>
                        <a:pt x="497758" y="1643841"/>
                      </a:lnTo>
                      <a:lnTo>
                        <a:pt x="468656" y="1682773"/>
                      </a:lnTo>
                      <a:lnTo>
                        <a:pt x="530149" y="1801331"/>
                      </a:lnTo>
                      <a:lnTo>
                        <a:pt x="431255" y="1929153"/>
                      </a:lnTo>
                      <a:lnTo>
                        <a:pt x="361284" y="1924121"/>
                      </a:lnTo>
                      <a:lnTo>
                        <a:pt x="328114" y="1837297"/>
                      </a:lnTo>
                      <a:lnTo>
                        <a:pt x="292894" y="1791368"/>
                      </a:lnTo>
                      <a:lnTo>
                        <a:pt x="239674" y="1750299"/>
                      </a:lnTo>
                      <a:lnTo>
                        <a:pt x="0" y="1450745"/>
                      </a:lnTo>
                      <a:lnTo>
                        <a:pt x="106952" y="1284353"/>
                      </a:lnTo>
                      <a:lnTo>
                        <a:pt x="254471" y="1129427"/>
                      </a:lnTo>
                      <a:lnTo>
                        <a:pt x="468376" y="974502"/>
                      </a:lnTo>
                      <a:lnTo>
                        <a:pt x="534762" y="760558"/>
                      </a:lnTo>
                      <a:lnTo>
                        <a:pt x="538448" y="613010"/>
                      </a:lnTo>
                      <a:lnTo>
                        <a:pt x="563284" y="563333"/>
                      </a:lnTo>
                      <a:lnTo>
                        <a:pt x="564735" y="563206"/>
                      </a:lnTo>
                      <a:lnTo>
                        <a:pt x="598769" y="507504"/>
                      </a:lnTo>
                      <a:lnTo>
                        <a:pt x="635896" y="467275"/>
                      </a:lnTo>
                      <a:lnTo>
                        <a:pt x="589465" y="374394"/>
                      </a:lnTo>
                      <a:lnTo>
                        <a:pt x="635299" y="466082"/>
                      </a:lnTo>
                      <a:lnTo>
                        <a:pt x="1000982" y="185672"/>
                      </a:lnTo>
                      <a:lnTo>
                        <a:pt x="1050485" y="160916"/>
                      </a:lnTo>
                      <a:lnTo>
                        <a:pt x="1233030" y="58797"/>
                      </a:lnTo>
                      <a:lnTo>
                        <a:pt x="1431044" y="0"/>
                      </a:lnTo>
                      <a:lnTo>
                        <a:pt x="1594879" y="275175"/>
                      </a:lnTo>
                      <a:lnTo>
                        <a:pt x="1594879" y="275175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8" name="Полилиния: фигура 181">
              <a:extLst>
                <a:ext uri="{FF2B5EF4-FFF2-40B4-BE49-F238E27FC236}">
                  <a16:creationId xmlns:a16="http://schemas.microsoft.com/office/drawing/2014/main" id="{B6FE7C18-173D-44FE-900F-ECD09DC9C38E}"/>
                </a:ext>
              </a:extLst>
            </p:cNvPr>
            <p:cNvSpPr/>
            <p:nvPr/>
          </p:nvSpPr>
          <p:spPr>
            <a:xfrm>
              <a:off x="159262" y="642125"/>
              <a:ext cx="1899980" cy="1897538"/>
            </a:xfrm>
            <a:custGeom>
              <a:avLst/>
              <a:gdLst>
                <a:gd name="connsiteX0" fmla="*/ 4212196 w 5122586"/>
                <a:gd name="connsiteY0" fmla="*/ 442775 h 5573957"/>
                <a:gd name="connsiteX1" fmla="*/ 4186650 w 5122586"/>
                <a:gd name="connsiteY1" fmla="*/ 459075 h 5573957"/>
                <a:gd name="connsiteX2" fmla="*/ 4193990 w 5122586"/>
                <a:gd name="connsiteY2" fmla="*/ 483597 h 5573957"/>
                <a:gd name="connsiteX3" fmla="*/ 4141431 w 5122586"/>
                <a:gd name="connsiteY3" fmla="*/ 505771 h 5573957"/>
                <a:gd name="connsiteX4" fmla="*/ 4112435 w 5122586"/>
                <a:gd name="connsiteY4" fmla="*/ 481652 h 5573957"/>
                <a:gd name="connsiteX5" fmla="*/ 4106930 w 5122586"/>
                <a:gd name="connsiteY5" fmla="*/ 497474 h 5573957"/>
                <a:gd name="connsiteX6" fmla="*/ 4121391 w 5122586"/>
                <a:gd name="connsiteY6" fmla="*/ 500374 h 5573957"/>
                <a:gd name="connsiteX7" fmla="*/ 4027797 w 5122586"/>
                <a:gd name="connsiteY7" fmla="*/ 593729 h 5573957"/>
                <a:gd name="connsiteX8" fmla="*/ 4033082 w 5122586"/>
                <a:gd name="connsiteY8" fmla="*/ 602246 h 5573957"/>
                <a:gd name="connsiteX9" fmla="*/ 3968777 w 5122586"/>
                <a:gd name="connsiteY9" fmla="*/ 657018 h 5573957"/>
                <a:gd name="connsiteX10" fmla="*/ 4109986 w 5122586"/>
                <a:gd name="connsiteY10" fmla="*/ 653847 h 5573957"/>
                <a:gd name="connsiteX11" fmla="*/ 4123171 w 5122586"/>
                <a:gd name="connsiteY11" fmla="*/ 743481 h 5573957"/>
                <a:gd name="connsiteX12" fmla="*/ 4118739 w 5122586"/>
                <a:gd name="connsiteY12" fmla="*/ 775552 h 5573957"/>
                <a:gd name="connsiteX13" fmla="*/ 4111957 w 5122586"/>
                <a:gd name="connsiteY13" fmla="*/ 788828 h 5573957"/>
                <a:gd name="connsiteX14" fmla="*/ 4074640 w 5122586"/>
                <a:gd name="connsiteY14" fmla="*/ 830297 h 5573957"/>
                <a:gd name="connsiteX15" fmla="*/ 3997723 w 5122586"/>
                <a:gd name="connsiteY15" fmla="*/ 824481 h 5573957"/>
                <a:gd name="connsiteX16" fmla="*/ 3976512 w 5122586"/>
                <a:gd name="connsiteY16" fmla="*/ 807509 h 5573957"/>
                <a:gd name="connsiteX17" fmla="*/ 3950940 w 5122586"/>
                <a:gd name="connsiteY17" fmla="*/ 821959 h 5573957"/>
                <a:gd name="connsiteX18" fmla="*/ 3941809 w 5122586"/>
                <a:gd name="connsiteY18" fmla="*/ 807041 h 5573957"/>
                <a:gd name="connsiteX19" fmla="*/ 3946773 w 5122586"/>
                <a:gd name="connsiteY19" fmla="*/ 781550 h 5573957"/>
                <a:gd name="connsiteX20" fmla="*/ 3956435 w 5122586"/>
                <a:gd name="connsiteY20" fmla="*/ 777204 h 5573957"/>
                <a:gd name="connsiteX21" fmla="*/ 3936735 w 5122586"/>
                <a:gd name="connsiteY21" fmla="*/ 755238 h 5573957"/>
                <a:gd name="connsiteX22" fmla="*/ 3942873 w 5122586"/>
                <a:gd name="connsiteY22" fmla="*/ 748543 h 5573957"/>
                <a:gd name="connsiteX23" fmla="*/ 3931395 w 5122586"/>
                <a:gd name="connsiteY23" fmla="*/ 720702 h 5573957"/>
                <a:gd name="connsiteX24" fmla="*/ 3896425 w 5122586"/>
                <a:gd name="connsiteY24" fmla="*/ 709308 h 5573957"/>
                <a:gd name="connsiteX25" fmla="*/ 3881422 w 5122586"/>
                <a:gd name="connsiteY25" fmla="*/ 729632 h 5573957"/>
                <a:gd name="connsiteX26" fmla="*/ 3916924 w 5122586"/>
                <a:gd name="connsiteY26" fmla="*/ 748781 h 5573957"/>
                <a:gd name="connsiteX27" fmla="*/ 3893700 w 5122586"/>
                <a:gd name="connsiteY27" fmla="*/ 786726 h 5573957"/>
                <a:gd name="connsiteX28" fmla="*/ 3913932 w 5122586"/>
                <a:gd name="connsiteY28" fmla="*/ 798827 h 5573957"/>
                <a:gd name="connsiteX29" fmla="*/ 3829634 w 5122586"/>
                <a:gd name="connsiteY29" fmla="*/ 887286 h 5573957"/>
                <a:gd name="connsiteX30" fmla="*/ 3819329 w 5122586"/>
                <a:gd name="connsiteY30" fmla="*/ 921706 h 5573957"/>
                <a:gd name="connsiteX31" fmla="*/ 3789058 w 5122586"/>
                <a:gd name="connsiteY31" fmla="*/ 934982 h 5573957"/>
                <a:gd name="connsiteX32" fmla="*/ 3768182 w 5122586"/>
                <a:gd name="connsiteY32" fmla="*/ 925937 h 5573957"/>
                <a:gd name="connsiteX33" fmla="*/ 3780194 w 5122586"/>
                <a:gd name="connsiteY33" fmla="*/ 1036716 h 5573957"/>
                <a:gd name="connsiteX34" fmla="*/ 3776936 w 5122586"/>
                <a:gd name="connsiteY34" fmla="*/ 1084059 h 5573957"/>
                <a:gd name="connsiteX35" fmla="*/ 3773923 w 5122586"/>
                <a:gd name="connsiteY35" fmla="*/ 1106736 h 5573957"/>
                <a:gd name="connsiteX36" fmla="*/ 3765081 w 5122586"/>
                <a:gd name="connsiteY36" fmla="*/ 1127763 h 5573957"/>
                <a:gd name="connsiteX37" fmla="*/ 3697225 w 5122586"/>
                <a:gd name="connsiteY37" fmla="*/ 1278483 h 5573957"/>
                <a:gd name="connsiteX38" fmla="*/ 3636416 w 5122586"/>
                <a:gd name="connsiteY38" fmla="*/ 1402184 h 5573957"/>
                <a:gd name="connsiteX39" fmla="*/ 3639031 w 5122586"/>
                <a:gd name="connsiteY39" fmla="*/ 1532933 h 5573957"/>
                <a:gd name="connsiteX40" fmla="*/ 1574183 w 5122586"/>
                <a:gd name="connsiteY40" fmla="*/ 3119187 h 5573957"/>
                <a:gd name="connsiteX41" fmla="*/ 1561412 w 5122586"/>
                <a:gd name="connsiteY41" fmla="*/ 3097168 h 5573957"/>
                <a:gd name="connsiteX42" fmla="*/ 1577890 w 5122586"/>
                <a:gd name="connsiteY42" fmla="*/ 3069892 h 5573957"/>
                <a:gd name="connsiteX43" fmla="*/ 1545785 w 5122586"/>
                <a:gd name="connsiteY43" fmla="*/ 3052846 h 5573957"/>
                <a:gd name="connsiteX44" fmla="*/ 1540629 w 5122586"/>
                <a:gd name="connsiteY44" fmla="*/ 3082614 h 5573957"/>
                <a:gd name="connsiteX45" fmla="*/ 1519718 w 5122586"/>
                <a:gd name="connsiteY45" fmla="*/ 3097330 h 5573957"/>
                <a:gd name="connsiteX46" fmla="*/ 1518676 w 5122586"/>
                <a:gd name="connsiteY46" fmla="*/ 3114716 h 5573957"/>
                <a:gd name="connsiteX47" fmla="*/ 1530519 w 5122586"/>
                <a:gd name="connsiteY47" fmla="*/ 3139621 h 5573957"/>
                <a:gd name="connsiteX48" fmla="*/ 1529335 w 5122586"/>
                <a:gd name="connsiteY48" fmla="*/ 3171312 h 5573957"/>
                <a:gd name="connsiteX49" fmla="*/ 1494362 w 5122586"/>
                <a:gd name="connsiteY49" fmla="*/ 3168014 h 5573957"/>
                <a:gd name="connsiteX50" fmla="*/ 1495842 w 5122586"/>
                <a:gd name="connsiteY50" fmla="*/ 3198637 h 5573957"/>
                <a:gd name="connsiteX51" fmla="*/ 1458434 w 5122586"/>
                <a:gd name="connsiteY51" fmla="*/ 3217885 h 5573957"/>
                <a:gd name="connsiteX52" fmla="*/ 1428335 w 5122586"/>
                <a:gd name="connsiteY52" fmla="*/ 3271310 h 5573957"/>
                <a:gd name="connsiteX53" fmla="*/ 1421617 w 5122586"/>
                <a:gd name="connsiteY53" fmla="*/ 3340524 h 5573957"/>
                <a:gd name="connsiteX54" fmla="*/ 1402008 w 5122586"/>
                <a:gd name="connsiteY54" fmla="*/ 3360031 h 5573957"/>
                <a:gd name="connsiteX55" fmla="*/ 1428312 w 5122586"/>
                <a:gd name="connsiteY55" fmla="*/ 3378969 h 5573957"/>
                <a:gd name="connsiteX56" fmla="*/ 1450489 w 5122586"/>
                <a:gd name="connsiteY56" fmla="*/ 3422380 h 5573957"/>
                <a:gd name="connsiteX57" fmla="*/ 1481957 w 5122586"/>
                <a:gd name="connsiteY57" fmla="*/ 3439703 h 5573957"/>
                <a:gd name="connsiteX58" fmla="*/ 1517054 w 5122586"/>
                <a:gd name="connsiteY58" fmla="*/ 3443095 h 5573957"/>
                <a:gd name="connsiteX59" fmla="*/ 1554074 w 5122586"/>
                <a:gd name="connsiteY59" fmla="*/ 3421080 h 5573957"/>
                <a:gd name="connsiteX60" fmla="*/ 1589482 w 5122586"/>
                <a:gd name="connsiteY60" fmla="*/ 3424604 h 5573957"/>
                <a:gd name="connsiteX61" fmla="*/ 1620096 w 5122586"/>
                <a:gd name="connsiteY61" fmla="*/ 3444866 h 5573957"/>
                <a:gd name="connsiteX62" fmla="*/ 1624671 w 5122586"/>
                <a:gd name="connsiteY62" fmla="*/ 3480410 h 5573957"/>
                <a:gd name="connsiteX63" fmla="*/ 1650989 w 5122586"/>
                <a:gd name="connsiteY63" fmla="*/ 3491333 h 5573957"/>
                <a:gd name="connsiteX64" fmla="*/ 1672792 w 5122586"/>
                <a:gd name="connsiteY64" fmla="*/ 3508400 h 5573957"/>
                <a:gd name="connsiteX65" fmla="*/ 1697877 w 5122586"/>
                <a:gd name="connsiteY65" fmla="*/ 3552172 h 5573957"/>
                <a:gd name="connsiteX66" fmla="*/ 1725280 w 5122586"/>
                <a:gd name="connsiteY66" fmla="*/ 3552010 h 5573957"/>
                <a:gd name="connsiteX67" fmla="*/ 1809424 w 5122586"/>
                <a:gd name="connsiteY67" fmla="*/ 3458774 h 5573957"/>
                <a:gd name="connsiteX68" fmla="*/ 1812473 w 5122586"/>
                <a:gd name="connsiteY68" fmla="*/ 3494767 h 5573957"/>
                <a:gd name="connsiteX69" fmla="*/ 1831352 w 5122586"/>
                <a:gd name="connsiteY69" fmla="*/ 3516139 h 5573957"/>
                <a:gd name="connsiteX70" fmla="*/ 1862507 w 5122586"/>
                <a:gd name="connsiteY70" fmla="*/ 3506581 h 5573957"/>
                <a:gd name="connsiteX71" fmla="*/ 1885832 w 5122586"/>
                <a:gd name="connsiteY71" fmla="*/ 3495985 h 5573957"/>
                <a:gd name="connsiteX72" fmla="*/ 1912951 w 5122586"/>
                <a:gd name="connsiteY72" fmla="*/ 3483427 h 5573957"/>
                <a:gd name="connsiteX73" fmla="*/ 1963432 w 5122586"/>
                <a:gd name="connsiteY73" fmla="*/ 3497556 h 5573957"/>
                <a:gd name="connsiteX74" fmla="*/ 1996185 w 5122586"/>
                <a:gd name="connsiteY74" fmla="*/ 3419940 h 5573957"/>
                <a:gd name="connsiteX75" fmla="*/ 2006904 w 5122586"/>
                <a:gd name="connsiteY75" fmla="*/ 3387626 h 5573957"/>
                <a:gd name="connsiteX76" fmla="*/ 2018283 w 5122586"/>
                <a:gd name="connsiteY76" fmla="*/ 3358891 h 5573957"/>
                <a:gd name="connsiteX77" fmla="*/ 2022001 w 5122586"/>
                <a:gd name="connsiteY77" fmla="*/ 3273712 h 5573957"/>
                <a:gd name="connsiteX78" fmla="*/ 2001394 w 5122586"/>
                <a:gd name="connsiteY78" fmla="*/ 3258444 h 5573957"/>
                <a:gd name="connsiteX79" fmla="*/ 1998670 w 5122586"/>
                <a:gd name="connsiteY79" fmla="*/ 3223495 h 5573957"/>
                <a:gd name="connsiteX80" fmla="*/ 2019799 w 5122586"/>
                <a:gd name="connsiteY80" fmla="*/ 3195400 h 5573957"/>
                <a:gd name="connsiteX81" fmla="*/ 1999221 w 5122586"/>
                <a:gd name="connsiteY81" fmla="*/ 3174192 h 5573957"/>
                <a:gd name="connsiteX82" fmla="*/ 2007161 w 5122586"/>
                <a:gd name="connsiteY82" fmla="*/ 3151895 h 5573957"/>
                <a:gd name="connsiteX83" fmla="*/ 2008847 w 5122586"/>
                <a:gd name="connsiteY83" fmla="*/ 3122369 h 5573957"/>
                <a:gd name="connsiteX84" fmla="*/ 2060446 w 5122586"/>
                <a:gd name="connsiteY84" fmla="*/ 3116747 h 5573957"/>
                <a:gd name="connsiteX85" fmla="*/ 2077776 w 5122586"/>
                <a:gd name="connsiteY85" fmla="*/ 3115142 h 5573957"/>
                <a:gd name="connsiteX86" fmla="*/ 2113472 w 5122586"/>
                <a:gd name="connsiteY86" fmla="*/ 3118056 h 5573957"/>
                <a:gd name="connsiteX87" fmla="*/ 2160395 w 5122586"/>
                <a:gd name="connsiteY87" fmla="*/ 3149801 h 5573957"/>
                <a:gd name="connsiteX88" fmla="*/ 2295065 w 5122586"/>
                <a:gd name="connsiteY88" fmla="*/ 3364909 h 5573957"/>
                <a:gd name="connsiteX89" fmla="*/ 2295273 w 5122586"/>
                <a:gd name="connsiteY89" fmla="*/ 3405456 h 5573957"/>
                <a:gd name="connsiteX90" fmla="*/ 2527621 w 5122586"/>
                <a:gd name="connsiteY90" fmla="*/ 3737684 h 5573957"/>
                <a:gd name="connsiteX91" fmla="*/ 2527621 w 5122586"/>
                <a:gd name="connsiteY91" fmla="*/ 3737684 h 5573957"/>
                <a:gd name="connsiteX92" fmla="*/ 2523286 w 5122586"/>
                <a:gd name="connsiteY92" fmla="*/ 3734794 h 5573957"/>
                <a:gd name="connsiteX93" fmla="*/ 2520397 w 5122586"/>
                <a:gd name="connsiteY93" fmla="*/ 3697949 h 5573957"/>
                <a:gd name="connsiteX94" fmla="*/ 2321764 w 5122586"/>
                <a:gd name="connsiteY94" fmla="*/ 3403917 h 5573957"/>
                <a:gd name="connsiteX95" fmla="*/ 2297928 w 5122586"/>
                <a:gd name="connsiteY95" fmla="*/ 3407529 h 5573957"/>
                <a:gd name="connsiteX96" fmla="*/ 3250299 w 5122586"/>
                <a:gd name="connsiteY96" fmla="*/ 4931397 h 5573957"/>
                <a:gd name="connsiteX97" fmla="*/ 3294880 w 5122586"/>
                <a:gd name="connsiteY97" fmla="*/ 4976343 h 5573957"/>
                <a:gd name="connsiteX98" fmla="*/ 3285156 w 5122586"/>
                <a:gd name="connsiteY98" fmla="*/ 5015288 h 5573957"/>
                <a:gd name="connsiteX99" fmla="*/ 3330198 w 5122586"/>
                <a:gd name="connsiteY99" fmla="*/ 5048698 h 5573957"/>
                <a:gd name="connsiteX100" fmla="*/ 3323399 w 5122586"/>
                <a:gd name="connsiteY100" fmla="*/ 5073201 h 5573957"/>
                <a:gd name="connsiteX101" fmla="*/ 3334667 w 5122586"/>
                <a:gd name="connsiteY101" fmla="*/ 5095035 h 5573957"/>
                <a:gd name="connsiteX102" fmla="*/ 3308937 w 5122586"/>
                <a:gd name="connsiteY102" fmla="*/ 5116172 h 5573957"/>
                <a:gd name="connsiteX103" fmla="*/ 3305306 w 5122586"/>
                <a:gd name="connsiteY103" fmla="*/ 5131123 h 5573957"/>
                <a:gd name="connsiteX104" fmla="*/ 3276282 w 5122586"/>
                <a:gd name="connsiteY104" fmla="*/ 5162804 h 5573957"/>
                <a:gd name="connsiteX105" fmla="*/ 3263921 w 5122586"/>
                <a:gd name="connsiteY105" fmla="*/ 5167877 h 5573957"/>
                <a:gd name="connsiteX106" fmla="*/ 3252651 w 5122586"/>
                <a:gd name="connsiteY106" fmla="*/ 5148469 h 5573957"/>
                <a:gd name="connsiteX107" fmla="*/ 3238702 w 5122586"/>
                <a:gd name="connsiteY107" fmla="*/ 5160633 h 5573957"/>
                <a:gd name="connsiteX108" fmla="*/ 3249221 w 5122586"/>
                <a:gd name="connsiteY108" fmla="*/ 5175454 h 5573957"/>
                <a:gd name="connsiteX109" fmla="*/ 3243824 w 5122586"/>
                <a:gd name="connsiteY109" fmla="*/ 5190963 h 5573957"/>
                <a:gd name="connsiteX110" fmla="*/ 3100490 w 5122586"/>
                <a:gd name="connsiteY110" fmla="*/ 5092418 h 5573957"/>
                <a:gd name="connsiteX111" fmla="*/ 3107449 w 5122586"/>
                <a:gd name="connsiteY111" fmla="*/ 5052872 h 5573957"/>
                <a:gd name="connsiteX112" fmla="*/ 3137245 w 5122586"/>
                <a:gd name="connsiteY112" fmla="*/ 4858911 h 5573957"/>
                <a:gd name="connsiteX113" fmla="*/ 3079461 w 5122586"/>
                <a:gd name="connsiteY113" fmla="*/ 4866858 h 5573957"/>
                <a:gd name="connsiteX114" fmla="*/ 3054181 w 5122586"/>
                <a:gd name="connsiteY114" fmla="*/ 4850242 h 5573957"/>
                <a:gd name="connsiteX115" fmla="*/ 3002174 w 5122586"/>
                <a:gd name="connsiteY115" fmla="*/ 4909482 h 5573957"/>
                <a:gd name="connsiteX116" fmla="*/ 2967504 w 5122586"/>
                <a:gd name="connsiteY116" fmla="*/ 4919596 h 5573957"/>
                <a:gd name="connsiteX117" fmla="*/ 2935723 w 5122586"/>
                <a:gd name="connsiteY117" fmla="*/ 4910927 h 5573957"/>
                <a:gd name="connsiteX118" fmla="*/ 2919831 w 5122586"/>
                <a:gd name="connsiteY118" fmla="*/ 4931878 h 5573957"/>
                <a:gd name="connsiteX119" fmla="*/ 2986974 w 5122586"/>
                <a:gd name="connsiteY119" fmla="*/ 4962762 h 5573957"/>
                <a:gd name="connsiteX120" fmla="*/ 2979245 w 5122586"/>
                <a:gd name="connsiteY120" fmla="*/ 5012139 h 5573957"/>
                <a:gd name="connsiteX121" fmla="*/ 2949156 w 5122586"/>
                <a:gd name="connsiteY121" fmla="*/ 5006359 h 5573957"/>
                <a:gd name="connsiteX122" fmla="*/ 2937274 w 5122586"/>
                <a:gd name="connsiteY122" fmla="*/ 5027202 h 5573957"/>
                <a:gd name="connsiteX123" fmla="*/ 2909175 w 5122586"/>
                <a:gd name="connsiteY123" fmla="*/ 5024421 h 5573957"/>
                <a:gd name="connsiteX124" fmla="*/ 2900291 w 5122586"/>
                <a:gd name="connsiteY124" fmla="*/ 5034066 h 5573957"/>
                <a:gd name="connsiteX125" fmla="*/ 2852441 w 5122586"/>
                <a:gd name="connsiteY125" fmla="*/ 5009430 h 5573957"/>
                <a:gd name="connsiteX126" fmla="*/ 2841823 w 5122586"/>
                <a:gd name="connsiteY126" fmla="*/ 5043818 h 5573957"/>
                <a:gd name="connsiteX127" fmla="*/ 2825748 w 5122586"/>
                <a:gd name="connsiteY127" fmla="*/ 5031826 h 5573957"/>
                <a:gd name="connsiteX128" fmla="*/ 2829757 w 5122586"/>
                <a:gd name="connsiteY128" fmla="*/ 4985481 h 5573957"/>
                <a:gd name="connsiteX129" fmla="*/ 2845434 w 5122586"/>
                <a:gd name="connsiteY129" fmla="*/ 4979559 h 5573957"/>
                <a:gd name="connsiteX130" fmla="*/ 2858758 w 5122586"/>
                <a:gd name="connsiteY130" fmla="*/ 4977822 h 5573957"/>
                <a:gd name="connsiteX131" fmla="*/ 2867104 w 5122586"/>
                <a:gd name="connsiteY131" fmla="*/ 4944159 h 5573957"/>
                <a:gd name="connsiteX132" fmla="*/ 2882994 w 5122586"/>
                <a:gd name="connsiteY132" fmla="*/ 4900813 h 5573957"/>
                <a:gd name="connsiteX133" fmla="*/ 2855546 w 5122586"/>
                <a:gd name="connsiteY133" fmla="*/ 4861800 h 5573957"/>
                <a:gd name="connsiteX134" fmla="*/ 2836044 w 5122586"/>
                <a:gd name="connsiteY134" fmla="*/ 4839406 h 5573957"/>
                <a:gd name="connsiteX135" fmla="*/ 2804264 w 5122586"/>
                <a:gd name="connsiteY135" fmla="*/ 4819177 h 5573957"/>
                <a:gd name="connsiteX136" fmla="*/ 2745035 w 5122586"/>
                <a:gd name="connsiteY136" fmla="*/ 4804728 h 5573957"/>
                <a:gd name="connsiteX137" fmla="*/ 2740700 w 5122586"/>
                <a:gd name="connsiteY137" fmla="*/ 4764994 h 5573957"/>
                <a:gd name="connsiteX138" fmla="*/ 2716142 w 5122586"/>
                <a:gd name="connsiteY138" fmla="*/ 4744766 h 5573957"/>
                <a:gd name="connsiteX139" fmla="*/ 2632355 w 5122586"/>
                <a:gd name="connsiteY139" fmla="*/ 4753435 h 5573957"/>
                <a:gd name="connsiteX140" fmla="*/ 2620798 w 5122586"/>
                <a:gd name="connsiteY140" fmla="*/ 4721648 h 5573957"/>
                <a:gd name="connsiteX141" fmla="*/ 2578904 w 5122586"/>
                <a:gd name="connsiteY141" fmla="*/ 4734651 h 5573957"/>
                <a:gd name="connsiteX142" fmla="*/ 2559402 w 5122586"/>
                <a:gd name="connsiteY142" fmla="*/ 4704310 h 5573957"/>
                <a:gd name="connsiteX143" fmla="*/ 2530510 w 5122586"/>
                <a:gd name="connsiteY143" fmla="*/ 4702142 h 5573957"/>
                <a:gd name="connsiteX144" fmla="*/ 2492950 w 5122586"/>
                <a:gd name="connsiteY144" fmla="*/ 4711534 h 5573957"/>
                <a:gd name="connsiteX145" fmla="*/ 2468392 w 5122586"/>
                <a:gd name="connsiteY145" fmla="*/ 4745488 h 5573957"/>
                <a:gd name="connsiteX146" fmla="*/ 2453223 w 5122586"/>
                <a:gd name="connsiteY146" fmla="*/ 4747656 h 5573957"/>
                <a:gd name="connsiteX147" fmla="*/ 2437333 w 5122586"/>
                <a:gd name="connsiteY147" fmla="*/ 4739709 h 5573957"/>
                <a:gd name="connsiteX148" fmla="*/ 2442389 w 5122586"/>
                <a:gd name="connsiteY148" fmla="*/ 4686971 h 5573957"/>
                <a:gd name="connsiteX149" fmla="*/ 2425776 w 5122586"/>
                <a:gd name="connsiteY149" fmla="*/ 4673244 h 5573957"/>
                <a:gd name="connsiteX150" fmla="*/ 2435166 w 5122586"/>
                <a:gd name="connsiteY150" fmla="*/ 4614726 h 5573957"/>
                <a:gd name="connsiteX151" fmla="*/ 2522565 w 5122586"/>
                <a:gd name="connsiteY151" fmla="*/ 4577882 h 5573957"/>
                <a:gd name="connsiteX152" fmla="*/ 2542790 w 5122586"/>
                <a:gd name="connsiteY152" fmla="*/ 4587996 h 5573957"/>
                <a:gd name="connsiteX153" fmla="*/ 2682916 w 5122586"/>
                <a:gd name="connsiteY153" fmla="*/ 4523699 h 5573957"/>
                <a:gd name="connsiteX154" fmla="*/ 2702418 w 5122586"/>
                <a:gd name="connsiteY154" fmla="*/ 4485409 h 5573957"/>
                <a:gd name="connsiteX155" fmla="*/ 2817264 w 5122586"/>
                <a:gd name="connsiteY155" fmla="*/ 4377043 h 5573957"/>
                <a:gd name="connsiteX156" fmla="*/ 2896717 w 5122586"/>
                <a:gd name="connsiteY156" fmla="*/ 4402329 h 5573957"/>
                <a:gd name="connsiteX157" fmla="*/ 2914053 w 5122586"/>
                <a:gd name="connsiteY157" fmla="*/ 4405219 h 5573957"/>
                <a:gd name="connsiteX158" fmla="*/ 2947279 w 5122586"/>
                <a:gd name="connsiteY158" fmla="*/ 4405219 h 5573957"/>
                <a:gd name="connsiteX159" fmla="*/ 2985561 w 5122586"/>
                <a:gd name="connsiteY159" fmla="*/ 4355371 h 5573957"/>
                <a:gd name="connsiteX160" fmla="*/ 2994229 w 5122586"/>
                <a:gd name="connsiteY160" fmla="*/ 4333697 h 5573957"/>
                <a:gd name="connsiteX161" fmla="*/ 1853086 w 5122586"/>
                <a:gd name="connsiteY161" fmla="*/ 5573958 h 5573957"/>
                <a:gd name="connsiteX162" fmla="*/ 1729176 w 5122586"/>
                <a:gd name="connsiteY162" fmla="*/ 5573952 h 5573957"/>
                <a:gd name="connsiteX163" fmla="*/ 1701585 w 5122586"/>
                <a:gd name="connsiteY163" fmla="*/ 5550922 h 5573957"/>
                <a:gd name="connsiteX164" fmla="*/ 1672775 w 5122586"/>
                <a:gd name="connsiteY164" fmla="*/ 5572225 h 5573957"/>
                <a:gd name="connsiteX165" fmla="*/ 1620711 w 5122586"/>
                <a:gd name="connsiteY165" fmla="*/ 5536056 h 5573957"/>
                <a:gd name="connsiteX166" fmla="*/ 1619949 w 5122586"/>
                <a:gd name="connsiteY166" fmla="*/ 5487759 h 5573957"/>
                <a:gd name="connsiteX167" fmla="*/ 1548421 w 5122586"/>
                <a:gd name="connsiteY167" fmla="*/ 5500729 h 5573957"/>
                <a:gd name="connsiteX168" fmla="*/ 1550527 w 5122586"/>
                <a:gd name="connsiteY168" fmla="*/ 5554056 h 5573957"/>
                <a:gd name="connsiteX169" fmla="*/ 1451754 w 5122586"/>
                <a:gd name="connsiteY169" fmla="*/ 5569247 h 5573957"/>
                <a:gd name="connsiteX170" fmla="*/ 1471693 w 5122586"/>
                <a:gd name="connsiteY170" fmla="*/ 5519521 h 5573957"/>
                <a:gd name="connsiteX171" fmla="*/ 1472663 w 5122586"/>
                <a:gd name="connsiteY171" fmla="*/ 5457388 h 5573957"/>
                <a:gd name="connsiteX172" fmla="*/ 1518764 w 5122586"/>
                <a:gd name="connsiteY172" fmla="*/ 5452095 h 5573957"/>
                <a:gd name="connsiteX173" fmla="*/ 1533646 w 5122586"/>
                <a:gd name="connsiteY173" fmla="*/ 5435489 h 5573957"/>
                <a:gd name="connsiteX174" fmla="*/ 1489030 w 5122586"/>
                <a:gd name="connsiteY174" fmla="*/ 5418905 h 5573957"/>
                <a:gd name="connsiteX175" fmla="*/ 1455038 w 5122586"/>
                <a:gd name="connsiteY175" fmla="*/ 5408281 h 5573957"/>
                <a:gd name="connsiteX176" fmla="*/ 1482050 w 5122586"/>
                <a:gd name="connsiteY176" fmla="*/ 5372887 h 5573957"/>
                <a:gd name="connsiteX177" fmla="*/ 1540824 w 5122586"/>
                <a:gd name="connsiteY177" fmla="*/ 5386311 h 5573957"/>
                <a:gd name="connsiteX178" fmla="*/ 1586603 w 5122586"/>
                <a:gd name="connsiteY178" fmla="*/ 5352569 h 5573957"/>
                <a:gd name="connsiteX179" fmla="*/ 1587222 w 5122586"/>
                <a:gd name="connsiteY179" fmla="*/ 5310703 h 5573957"/>
                <a:gd name="connsiteX180" fmla="*/ 1357918 w 5122586"/>
                <a:gd name="connsiteY180" fmla="*/ 5299473 h 5573957"/>
                <a:gd name="connsiteX181" fmla="*/ 1331589 w 5122586"/>
                <a:gd name="connsiteY181" fmla="*/ 5276837 h 5573957"/>
                <a:gd name="connsiteX182" fmla="*/ 1391286 w 5122586"/>
                <a:gd name="connsiteY182" fmla="*/ 5149016 h 5573957"/>
                <a:gd name="connsiteX183" fmla="*/ 1387544 w 5122586"/>
                <a:gd name="connsiteY183" fmla="*/ 5073235 h 5573957"/>
                <a:gd name="connsiteX184" fmla="*/ 1409271 w 5122586"/>
                <a:gd name="connsiteY184" fmla="*/ 5044732 h 5573957"/>
                <a:gd name="connsiteX185" fmla="*/ 1350547 w 5122586"/>
                <a:gd name="connsiteY185" fmla="*/ 4997741 h 5573957"/>
                <a:gd name="connsiteX186" fmla="*/ 1345850 w 5122586"/>
                <a:gd name="connsiteY186" fmla="*/ 4920208 h 5573957"/>
                <a:gd name="connsiteX187" fmla="*/ 1366991 w 5122586"/>
                <a:gd name="connsiteY187" fmla="*/ 4915509 h 5573957"/>
                <a:gd name="connsiteX188" fmla="*/ 1376387 w 5122586"/>
                <a:gd name="connsiteY188" fmla="*/ 4877941 h 5573957"/>
                <a:gd name="connsiteX189" fmla="*/ 1347460 w 5122586"/>
                <a:gd name="connsiteY189" fmla="*/ 4868004 h 5573957"/>
                <a:gd name="connsiteX190" fmla="*/ 1357682 w 5122586"/>
                <a:gd name="connsiteY190" fmla="*/ 4838461 h 5573957"/>
                <a:gd name="connsiteX191" fmla="*/ 1428449 w 5122586"/>
                <a:gd name="connsiteY191" fmla="*/ 4835304 h 5573957"/>
                <a:gd name="connsiteX192" fmla="*/ 1436858 w 5122586"/>
                <a:gd name="connsiteY192" fmla="*/ 4800858 h 5573957"/>
                <a:gd name="connsiteX193" fmla="*/ 1398456 w 5122586"/>
                <a:gd name="connsiteY193" fmla="*/ 4778940 h 5573957"/>
                <a:gd name="connsiteX194" fmla="*/ 1413508 w 5122586"/>
                <a:gd name="connsiteY194" fmla="*/ 4733321 h 5573957"/>
                <a:gd name="connsiteX195" fmla="*/ 1448748 w 5122586"/>
                <a:gd name="connsiteY195" fmla="*/ 4735670 h 5573957"/>
                <a:gd name="connsiteX196" fmla="*/ 1498206 w 5122586"/>
                <a:gd name="connsiteY196" fmla="*/ 4693159 h 5573957"/>
                <a:gd name="connsiteX197" fmla="*/ 1547727 w 5122586"/>
                <a:gd name="connsiteY197" fmla="*/ 4683569 h 5573957"/>
                <a:gd name="connsiteX198" fmla="*/ 1553780 w 5122586"/>
                <a:gd name="connsiteY198" fmla="*/ 4648910 h 5573957"/>
                <a:gd name="connsiteX199" fmla="*/ 1540510 w 5122586"/>
                <a:gd name="connsiteY199" fmla="*/ 4607707 h 5573957"/>
                <a:gd name="connsiteX200" fmla="*/ 1494468 w 5122586"/>
                <a:gd name="connsiteY200" fmla="*/ 4567840 h 5573957"/>
                <a:gd name="connsiteX201" fmla="*/ 1510639 w 5122586"/>
                <a:gd name="connsiteY201" fmla="*/ 4548914 h 5573957"/>
                <a:gd name="connsiteX202" fmla="*/ 1549039 w 5122586"/>
                <a:gd name="connsiteY202" fmla="*/ 4560249 h 5573957"/>
                <a:gd name="connsiteX203" fmla="*/ 1563834 w 5122586"/>
                <a:gd name="connsiteY203" fmla="*/ 4545357 h 5573957"/>
                <a:gd name="connsiteX204" fmla="*/ 1520856 w 5122586"/>
                <a:gd name="connsiteY204" fmla="*/ 4496577 h 5573957"/>
                <a:gd name="connsiteX205" fmla="*/ 1562707 w 5122586"/>
                <a:gd name="connsiteY205" fmla="*/ 4482741 h 5573957"/>
                <a:gd name="connsiteX206" fmla="*/ 1590473 w 5122586"/>
                <a:gd name="connsiteY206" fmla="*/ 4419309 h 5573957"/>
                <a:gd name="connsiteX207" fmla="*/ 1515748 w 5122586"/>
                <a:gd name="connsiteY207" fmla="*/ 4425699 h 5573957"/>
                <a:gd name="connsiteX208" fmla="*/ 1476162 w 5122586"/>
                <a:gd name="connsiteY208" fmla="*/ 4503828 h 5573957"/>
                <a:gd name="connsiteX209" fmla="*/ 1393393 w 5122586"/>
                <a:gd name="connsiteY209" fmla="*/ 4522992 h 5573957"/>
                <a:gd name="connsiteX210" fmla="*/ 1319980 w 5122586"/>
                <a:gd name="connsiteY210" fmla="*/ 4516923 h 5573957"/>
                <a:gd name="connsiteX211" fmla="*/ 1299113 w 5122586"/>
                <a:gd name="connsiteY211" fmla="*/ 4448627 h 5573957"/>
                <a:gd name="connsiteX212" fmla="*/ 1250429 w 5122586"/>
                <a:gd name="connsiteY212" fmla="*/ 4478749 h 5573957"/>
                <a:gd name="connsiteX213" fmla="*/ 1217542 w 5122586"/>
                <a:gd name="connsiteY213" fmla="*/ 4442335 h 5573957"/>
                <a:gd name="connsiteX214" fmla="*/ 1147887 w 5122586"/>
                <a:gd name="connsiteY214" fmla="*/ 4449210 h 5573957"/>
                <a:gd name="connsiteX215" fmla="*/ 1144147 w 5122586"/>
                <a:gd name="connsiteY215" fmla="*/ 4511573 h 5573957"/>
                <a:gd name="connsiteX216" fmla="*/ 1101262 w 5122586"/>
                <a:gd name="connsiteY216" fmla="*/ 4519082 h 5573957"/>
                <a:gd name="connsiteX217" fmla="*/ 1093585 w 5122586"/>
                <a:gd name="connsiteY217" fmla="*/ 4464498 h 5573957"/>
                <a:gd name="connsiteX218" fmla="*/ 1027718 w 5122586"/>
                <a:gd name="connsiteY218" fmla="*/ 4478445 h 5573957"/>
                <a:gd name="connsiteX219" fmla="*/ 1007466 w 5122586"/>
                <a:gd name="connsiteY219" fmla="*/ 4427301 h 5573957"/>
                <a:gd name="connsiteX220" fmla="*/ 919745 w 5122586"/>
                <a:gd name="connsiteY220" fmla="*/ 4420237 h 5573957"/>
                <a:gd name="connsiteX221" fmla="*/ 920495 w 5122586"/>
                <a:gd name="connsiteY221" fmla="*/ 4388350 h 5573957"/>
                <a:gd name="connsiteX222" fmla="*/ 884429 w 5122586"/>
                <a:gd name="connsiteY222" fmla="*/ 4383969 h 5573957"/>
                <a:gd name="connsiteX223" fmla="*/ 856512 w 5122586"/>
                <a:gd name="connsiteY223" fmla="*/ 4461420 h 5573957"/>
                <a:gd name="connsiteX224" fmla="*/ 818833 w 5122586"/>
                <a:gd name="connsiteY224" fmla="*/ 4446344 h 5573957"/>
                <a:gd name="connsiteX225" fmla="*/ 823425 w 5122586"/>
                <a:gd name="connsiteY225" fmla="*/ 4371878 h 5573957"/>
                <a:gd name="connsiteX226" fmla="*/ 796457 w 5122586"/>
                <a:gd name="connsiteY226" fmla="*/ 4423754 h 5573957"/>
                <a:gd name="connsiteX227" fmla="*/ 712917 w 5122586"/>
                <a:gd name="connsiteY227" fmla="*/ 4427826 h 5573957"/>
                <a:gd name="connsiteX228" fmla="*/ 687213 w 5122586"/>
                <a:gd name="connsiteY228" fmla="*/ 4403486 h 5573957"/>
                <a:gd name="connsiteX229" fmla="*/ 683328 w 5122586"/>
                <a:gd name="connsiteY229" fmla="*/ 4424716 h 5573957"/>
                <a:gd name="connsiteX230" fmla="*/ 615334 w 5122586"/>
                <a:gd name="connsiteY230" fmla="*/ 4429994 h 5573957"/>
                <a:gd name="connsiteX231" fmla="*/ 602541 w 5122586"/>
                <a:gd name="connsiteY231" fmla="*/ 4411871 h 5573957"/>
                <a:gd name="connsiteX232" fmla="*/ 637304 w 5122586"/>
                <a:gd name="connsiteY232" fmla="*/ 4296001 h 5573957"/>
                <a:gd name="connsiteX233" fmla="*/ 618966 w 5122586"/>
                <a:gd name="connsiteY233" fmla="*/ 4261290 h 5573957"/>
                <a:gd name="connsiteX234" fmla="*/ 585062 w 5122586"/>
                <a:gd name="connsiteY234" fmla="*/ 4274941 h 5573957"/>
                <a:gd name="connsiteX235" fmla="*/ 585967 w 5122586"/>
                <a:gd name="connsiteY235" fmla="*/ 4296786 h 5573957"/>
                <a:gd name="connsiteX236" fmla="*/ 576279 w 5122586"/>
                <a:gd name="connsiteY236" fmla="*/ 4321151 h 5573957"/>
                <a:gd name="connsiteX237" fmla="*/ 524888 w 5122586"/>
                <a:gd name="connsiteY237" fmla="*/ 4335270 h 5573957"/>
                <a:gd name="connsiteX238" fmla="*/ 481450 w 5122586"/>
                <a:gd name="connsiteY238" fmla="*/ 4348629 h 5573957"/>
                <a:gd name="connsiteX239" fmla="*/ 459756 w 5122586"/>
                <a:gd name="connsiteY239" fmla="*/ 4331915 h 5573957"/>
                <a:gd name="connsiteX240" fmla="*/ 381623 w 5122586"/>
                <a:gd name="connsiteY240" fmla="*/ 4313665 h 5573957"/>
                <a:gd name="connsiteX241" fmla="*/ 381355 w 5122586"/>
                <a:gd name="connsiteY241" fmla="*/ 4209001 h 5573957"/>
                <a:gd name="connsiteX242" fmla="*/ 372138 w 5122586"/>
                <a:gd name="connsiteY242" fmla="*/ 4194866 h 5573957"/>
                <a:gd name="connsiteX243" fmla="*/ 8935 w 5122586"/>
                <a:gd name="connsiteY243" fmla="*/ 4372652 h 5573957"/>
                <a:gd name="connsiteX244" fmla="*/ 0 w 5122586"/>
                <a:gd name="connsiteY244" fmla="*/ 4249216 h 5573957"/>
                <a:gd name="connsiteX245" fmla="*/ 2928251 w 5122586"/>
                <a:gd name="connsiteY245" fmla="*/ 1733677 h 5573957"/>
                <a:gd name="connsiteX246" fmla="*/ 2865949 w 5122586"/>
                <a:gd name="connsiteY246" fmla="*/ 1772911 h 5573957"/>
                <a:gd name="connsiteX247" fmla="*/ 2815185 w 5122586"/>
                <a:gd name="connsiteY247" fmla="*/ 1859457 h 5573957"/>
                <a:gd name="connsiteX248" fmla="*/ 2763268 w 5122586"/>
                <a:gd name="connsiteY248" fmla="*/ 1896383 h 5573957"/>
                <a:gd name="connsiteX249" fmla="*/ 2751731 w 5122586"/>
                <a:gd name="connsiteY249" fmla="*/ 1873304 h 5573957"/>
                <a:gd name="connsiteX250" fmla="*/ 2747318 w 5122586"/>
                <a:gd name="connsiteY250" fmla="*/ 1875913 h 5573957"/>
                <a:gd name="connsiteX251" fmla="*/ 2725397 w 5122586"/>
                <a:gd name="connsiteY251" fmla="*/ 1849601 h 5573957"/>
                <a:gd name="connsiteX252" fmla="*/ 2700382 w 5122586"/>
                <a:gd name="connsiteY252" fmla="*/ 1805450 h 5573957"/>
                <a:gd name="connsiteX253" fmla="*/ 2644466 w 5122586"/>
                <a:gd name="connsiteY253" fmla="*/ 1674466 h 5573957"/>
                <a:gd name="connsiteX254" fmla="*/ 2623519 w 5122586"/>
                <a:gd name="connsiteY254" fmla="*/ 1516632 h 5573957"/>
                <a:gd name="connsiteX255" fmla="*/ 2622394 w 5122586"/>
                <a:gd name="connsiteY255" fmla="*/ 1508162 h 5573957"/>
                <a:gd name="connsiteX256" fmla="*/ 2620591 w 5122586"/>
                <a:gd name="connsiteY256" fmla="*/ 1507626 h 5573957"/>
                <a:gd name="connsiteX257" fmla="*/ 2618663 w 5122586"/>
                <a:gd name="connsiteY257" fmla="*/ 1488348 h 5573957"/>
                <a:gd name="connsiteX258" fmla="*/ 2561471 w 5122586"/>
                <a:gd name="connsiteY258" fmla="*/ 1364228 h 5573957"/>
                <a:gd name="connsiteX259" fmla="*/ 2506436 w 5122586"/>
                <a:gd name="connsiteY259" fmla="*/ 1249822 h 5573957"/>
                <a:gd name="connsiteX260" fmla="*/ 2504425 w 5122586"/>
                <a:gd name="connsiteY260" fmla="*/ 1215109 h 5573957"/>
                <a:gd name="connsiteX261" fmla="*/ 2502718 w 5122586"/>
                <a:gd name="connsiteY261" fmla="*/ 1182561 h 5573957"/>
                <a:gd name="connsiteX262" fmla="*/ 2526392 w 5122586"/>
                <a:gd name="connsiteY262" fmla="*/ 1127312 h 5573957"/>
                <a:gd name="connsiteX263" fmla="*/ 2550065 w 5122586"/>
                <a:gd name="connsiteY263" fmla="*/ 1104511 h 5573957"/>
                <a:gd name="connsiteX264" fmla="*/ 2534283 w 5122586"/>
                <a:gd name="connsiteY264" fmla="*/ 1069432 h 5573957"/>
                <a:gd name="connsiteX265" fmla="*/ 2514993 w 5122586"/>
                <a:gd name="connsiteY265" fmla="*/ 1074694 h 5573957"/>
                <a:gd name="connsiteX266" fmla="*/ 2443972 w 5122586"/>
                <a:gd name="connsiteY266" fmla="*/ 1079079 h 5573957"/>
                <a:gd name="connsiteX267" fmla="*/ 2424683 w 5122586"/>
                <a:gd name="connsiteY267" fmla="*/ 1053647 h 5573957"/>
                <a:gd name="connsiteX268" fmla="*/ 2450109 w 5122586"/>
                <a:gd name="connsiteY268" fmla="*/ 1044877 h 5573957"/>
                <a:gd name="connsiteX269" fmla="*/ 2450986 w 5122586"/>
                <a:gd name="connsiteY269" fmla="*/ 1021199 h 5573957"/>
                <a:gd name="connsiteX270" fmla="*/ 2404967 w 5122586"/>
                <a:gd name="connsiteY270" fmla="*/ 918913 h 5573957"/>
                <a:gd name="connsiteX271" fmla="*/ 2394987 w 5122586"/>
                <a:gd name="connsiteY271" fmla="*/ 898850 h 5573957"/>
                <a:gd name="connsiteX272" fmla="*/ 2361080 w 5122586"/>
                <a:gd name="connsiteY272" fmla="*/ 821699 h 5573957"/>
                <a:gd name="connsiteX273" fmla="*/ 2344525 w 5122586"/>
                <a:gd name="connsiteY273" fmla="*/ 778197 h 5573957"/>
                <a:gd name="connsiteX274" fmla="*/ 2344581 w 5122586"/>
                <a:gd name="connsiteY274" fmla="*/ 778343 h 5573957"/>
                <a:gd name="connsiteX275" fmla="*/ 2282251 w 5122586"/>
                <a:gd name="connsiteY275" fmla="*/ 597027 h 5573957"/>
                <a:gd name="connsiteX276" fmla="*/ 2279707 w 5122586"/>
                <a:gd name="connsiteY276" fmla="*/ 541919 h 5573957"/>
                <a:gd name="connsiteX277" fmla="*/ 2247497 w 5122586"/>
                <a:gd name="connsiteY277" fmla="*/ 524963 h 5573957"/>
                <a:gd name="connsiteX278" fmla="*/ 2177989 w 5122586"/>
                <a:gd name="connsiteY278" fmla="*/ 464768 h 5573957"/>
                <a:gd name="connsiteX279" fmla="*/ 2162813 w 5122586"/>
                <a:gd name="connsiteY279" fmla="*/ 429351 h 5573957"/>
                <a:gd name="connsiteX280" fmla="*/ 2188648 w 5122586"/>
                <a:gd name="connsiteY280" fmla="*/ 411168 h 5573957"/>
                <a:gd name="connsiteX281" fmla="*/ 2199515 w 5122586"/>
                <a:gd name="connsiteY281" fmla="*/ 377475 h 5573957"/>
                <a:gd name="connsiteX282" fmla="*/ 2249501 w 5122586"/>
                <a:gd name="connsiteY282" fmla="*/ 389430 h 5573957"/>
                <a:gd name="connsiteX283" fmla="*/ 2290795 w 5122586"/>
                <a:gd name="connsiteY283" fmla="*/ 382909 h 5573957"/>
                <a:gd name="connsiteX284" fmla="*/ 2312638 w 5122586"/>
                <a:gd name="connsiteY284" fmla="*/ 383703 h 5573957"/>
                <a:gd name="connsiteX285" fmla="*/ 2312587 w 5122586"/>
                <a:gd name="connsiteY285" fmla="*/ 383664 h 5573957"/>
                <a:gd name="connsiteX286" fmla="*/ 2375555 w 5122586"/>
                <a:gd name="connsiteY286" fmla="*/ 374216 h 5573957"/>
                <a:gd name="connsiteX287" fmla="*/ 2416409 w 5122586"/>
                <a:gd name="connsiteY287" fmla="*/ 358069 h 5573957"/>
                <a:gd name="connsiteX288" fmla="*/ 2415496 w 5122586"/>
                <a:gd name="connsiteY288" fmla="*/ 358429 h 5573957"/>
                <a:gd name="connsiteX289" fmla="*/ 2415422 w 5122586"/>
                <a:gd name="connsiteY289" fmla="*/ 357531 h 5573957"/>
                <a:gd name="connsiteX290" fmla="*/ 2471314 w 5122586"/>
                <a:gd name="connsiteY290" fmla="*/ 333573 h 5573957"/>
                <a:gd name="connsiteX291" fmla="*/ 2472312 w 5122586"/>
                <a:gd name="connsiteY291" fmla="*/ 321594 h 5573957"/>
                <a:gd name="connsiteX292" fmla="*/ 2487284 w 5122586"/>
                <a:gd name="connsiteY292" fmla="*/ 308616 h 5573957"/>
                <a:gd name="connsiteX293" fmla="*/ 2492274 w 5122586"/>
                <a:gd name="connsiteY293" fmla="*/ 322592 h 5573957"/>
                <a:gd name="connsiteX294" fmla="*/ 2530199 w 5122586"/>
                <a:gd name="connsiteY294" fmla="*/ 302627 h 5573957"/>
                <a:gd name="connsiteX295" fmla="*/ 2571120 w 5122586"/>
                <a:gd name="connsiteY295" fmla="*/ 269684 h 5573957"/>
                <a:gd name="connsiteX296" fmla="*/ 2751770 w 5122586"/>
                <a:gd name="connsiteY296" fmla="*/ 124937 h 5573957"/>
                <a:gd name="connsiteX297" fmla="*/ 2784706 w 5122586"/>
                <a:gd name="connsiteY297" fmla="*/ 104972 h 5573957"/>
                <a:gd name="connsiteX298" fmla="*/ 2850579 w 5122586"/>
                <a:gd name="connsiteY298" fmla="*/ 86005 h 5573957"/>
                <a:gd name="connsiteX299" fmla="*/ 2869542 w 5122586"/>
                <a:gd name="connsiteY299" fmla="*/ 136916 h 5573957"/>
                <a:gd name="connsiteX300" fmla="*/ 2917449 w 5122586"/>
                <a:gd name="connsiteY300" fmla="*/ 173852 h 5573957"/>
                <a:gd name="connsiteX301" fmla="*/ 2956373 w 5122586"/>
                <a:gd name="connsiteY301" fmla="*/ 195813 h 5573957"/>
                <a:gd name="connsiteX302" fmla="*/ 2985630 w 5122586"/>
                <a:gd name="connsiteY302" fmla="*/ 215962 h 5573957"/>
                <a:gd name="connsiteX303" fmla="*/ 2998292 w 5122586"/>
                <a:gd name="connsiteY303" fmla="*/ 224763 h 5573957"/>
                <a:gd name="connsiteX304" fmla="*/ 3036219 w 5122586"/>
                <a:gd name="connsiteY304" fmla="*/ 254710 h 5573957"/>
                <a:gd name="connsiteX305" fmla="*/ 3046200 w 5122586"/>
                <a:gd name="connsiteY305" fmla="*/ 268686 h 5573957"/>
                <a:gd name="connsiteX306" fmla="*/ 3053186 w 5122586"/>
                <a:gd name="connsiteY306" fmla="*/ 284658 h 5573957"/>
                <a:gd name="connsiteX307" fmla="*/ 3061170 w 5122586"/>
                <a:gd name="connsiteY307" fmla="*/ 372504 h 5573957"/>
                <a:gd name="connsiteX308" fmla="*/ 3066160 w 5122586"/>
                <a:gd name="connsiteY308" fmla="*/ 442382 h 5573957"/>
                <a:gd name="connsiteX309" fmla="*/ 3109558 w 5122586"/>
                <a:gd name="connsiteY309" fmla="*/ 644830 h 5573957"/>
                <a:gd name="connsiteX310" fmla="*/ 3107145 w 5122586"/>
                <a:gd name="connsiteY310" fmla="*/ 734922 h 5573957"/>
                <a:gd name="connsiteX311" fmla="*/ 3113752 w 5122586"/>
                <a:gd name="connsiteY311" fmla="*/ 788066 h 5573957"/>
                <a:gd name="connsiteX312" fmla="*/ 3123788 w 5122586"/>
                <a:gd name="connsiteY312" fmla="*/ 830092 h 5573957"/>
                <a:gd name="connsiteX313" fmla="*/ 3148722 w 5122586"/>
                <a:gd name="connsiteY313" fmla="*/ 917343 h 5573957"/>
                <a:gd name="connsiteX314" fmla="*/ 3139722 w 5122586"/>
                <a:gd name="connsiteY314" fmla="*/ 933723 h 5573957"/>
                <a:gd name="connsiteX315" fmla="*/ 3118838 w 5122586"/>
                <a:gd name="connsiteY315" fmla="*/ 1002249 h 5573957"/>
                <a:gd name="connsiteX316" fmla="*/ 3121375 w 5122586"/>
                <a:gd name="connsiteY316" fmla="*/ 1125517 h 5573957"/>
                <a:gd name="connsiteX317" fmla="*/ 3143920 w 5122586"/>
                <a:gd name="connsiteY317" fmla="*/ 1174658 h 5573957"/>
                <a:gd name="connsiteX318" fmla="*/ 3158579 w 5122586"/>
                <a:gd name="connsiteY318" fmla="*/ 1254175 h 5573957"/>
                <a:gd name="connsiteX319" fmla="*/ 3200391 w 5122586"/>
                <a:gd name="connsiteY319" fmla="*/ 1290567 h 5573957"/>
                <a:gd name="connsiteX320" fmla="*/ 3152209 w 5122586"/>
                <a:gd name="connsiteY320" fmla="*/ 1305041 h 5573957"/>
                <a:gd name="connsiteX321" fmla="*/ 3173608 w 5122586"/>
                <a:gd name="connsiteY321" fmla="*/ 1387442 h 5573957"/>
                <a:gd name="connsiteX322" fmla="*/ 3176887 w 5122586"/>
                <a:gd name="connsiteY322" fmla="*/ 1467253 h 5573957"/>
                <a:gd name="connsiteX323" fmla="*/ 3204082 w 5122586"/>
                <a:gd name="connsiteY323" fmla="*/ 1500497 h 5573957"/>
                <a:gd name="connsiteX324" fmla="*/ 3207432 w 5122586"/>
                <a:gd name="connsiteY324" fmla="*/ 1502071 h 5573957"/>
                <a:gd name="connsiteX325" fmla="*/ 3207673 w 5122586"/>
                <a:gd name="connsiteY325" fmla="*/ 1502054 h 5573957"/>
                <a:gd name="connsiteX326" fmla="*/ 3183445 w 5122586"/>
                <a:gd name="connsiteY326" fmla="*/ 1645459 h 5573957"/>
                <a:gd name="connsiteX327" fmla="*/ 3160491 w 5122586"/>
                <a:gd name="connsiteY327" fmla="*/ 1680444 h 5573957"/>
                <a:gd name="connsiteX328" fmla="*/ 3129820 w 5122586"/>
                <a:gd name="connsiteY328" fmla="*/ 1702492 h 5573957"/>
                <a:gd name="connsiteX329" fmla="*/ 2970960 w 5122586"/>
                <a:gd name="connsiteY329" fmla="*/ 1727425 h 5573957"/>
                <a:gd name="connsiteX330" fmla="*/ 2928253 w 5122586"/>
                <a:gd name="connsiteY330" fmla="*/ 1733679 h 5573957"/>
                <a:gd name="connsiteX331" fmla="*/ 2929221 w 5122586"/>
                <a:gd name="connsiteY331" fmla="*/ 4004987 h 5573957"/>
                <a:gd name="connsiteX332" fmla="*/ 2826654 w 5122586"/>
                <a:gd name="connsiteY332" fmla="*/ 3968865 h 5573957"/>
                <a:gd name="connsiteX333" fmla="*/ 2797041 w 5122586"/>
                <a:gd name="connsiteY333" fmla="*/ 3984036 h 5573957"/>
                <a:gd name="connsiteX334" fmla="*/ 2775371 w 5122586"/>
                <a:gd name="connsiteY334" fmla="*/ 3957306 h 5573957"/>
                <a:gd name="connsiteX335" fmla="*/ 2714697 w 5122586"/>
                <a:gd name="connsiteY335" fmla="*/ 3931298 h 5573957"/>
                <a:gd name="connsiteX336" fmla="*/ 2643189 w 5122586"/>
                <a:gd name="connsiteY336" fmla="*/ 3882894 h 5573957"/>
                <a:gd name="connsiteX337" fmla="*/ 2547123 w 5122586"/>
                <a:gd name="connsiteY337" fmla="*/ 3739851 h 5573957"/>
                <a:gd name="connsiteX338" fmla="*/ 2523286 w 5122586"/>
                <a:gd name="connsiteY338" fmla="*/ 3739851 h 5573957"/>
                <a:gd name="connsiteX339" fmla="*/ 2524732 w 5122586"/>
                <a:gd name="connsiteY339" fmla="*/ 3736961 h 5573957"/>
                <a:gd name="connsiteX340" fmla="*/ 2931760 w 5122586"/>
                <a:gd name="connsiteY340" fmla="*/ 4000626 h 5573957"/>
                <a:gd name="connsiteX341" fmla="*/ 2912080 w 5122586"/>
                <a:gd name="connsiteY341" fmla="*/ 4041839 h 5573957"/>
                <a:gd name="connsiteX342" fmla="*/ 2934278 w 5122586"/>
                <a:gd name="connsiteY342" fmla="*/ 4069284 h 5573957"/>
                <a:gd name="connsiteX343" fmla="*/ 2950168 w 5122586"/>
                <a:gd name="connsiteY343" fmla="*/ 4101794 h 5573957"/>
                <a:gd name="connsiteX344" fmla="*/ 2911887 w 5122586"/>
                <a:gd name="connsiteY344" fmla="*/ 4123467 h 5573957"/>
                <a:gd name="connsiteX345" fmla="*/ 2864215 w 5122586"/>
                <a:gd name="connsiteY345" fmla="*/ 4110463 h 5573957"/>
                <a:gd name="connsiteX346" fmla="*/ 2848324 w 5122586"/>
                <a:gd name="connsiteY346" fmla="*/ 4139361 h 5573957"/>
                <a:gd name="connsiteX347" fmla="*/ 2869993 w 5122586"/>
                <a:gd name="connsiteY347" fmla="*/ 4145140 h 5573957"/>
                <a:gd name="connsiteX348" fmla="*/ 2859880 w 5122586"/>
                <a:gd name="connsiteY348" fmla="*/ 4153809 h 5573957"/>
                <a:gd name="connsiteX349" fmla="*/ 2883717 w 5122586"/>
                <a:gd name="connsiteY349" fmla="*/ 4153087 h 5573957"/>
                <a:gd name="connsiteX350" fmla="*/ 2890218 w 5122586"/>
                <a:gd name="connsiteY350" fmla="*/ 4168258 h 5573957"/>
                <a:gd name="connsiteX351" fmla="*/ 2867825 w 5122586"/>
                <a:gd name="connsiteY351" fmla="*/ 4206547 h 5573957"/>
                <a:gd name="connsiteX352" fmla="*/ 2907552 w 5122586"/>
                <a:gd name="connsiteY352" fmla="*/ 4225331 h 5573957"/>
                <a:gd name="connsiteX353" fmla="*/ 2921999 w 5122586"/>
                <a:gd name="connsiteY353" fmla="*/ 4216662 h 5573957"/>
                <a:gd name="connsiteX354" fmla="*/ 2937890 w 5122586"/>
                <a:gd name="connsiteY354" fmla="*/ 4227499 h 5573957"/>
                <a:gd name="connsiteX355" fmla="*/ 2935723 w 5122586"/>
                <a:gd name="connsiteY355" fmla="*/ 4245559 h 5573957"/>
                <a:gd name="connsiteX356" fmla="*/ 2964615 w 5122586"/>
                <a:gd name="connsiteY356" fmla="*/ 4256396 h 5573957"/>
                <a:gd name="connsiteX357" fmla="*/ 2955224 w 5122586"/>
                <a:gd name="connsiteY357" fmla="*/ 4306967 h 5573957"/>
                <a:gd name="connsiteX358" fmla="*/ 2993850 w 5122586"/>
                <a:gd name="connsiteY358" fmla="*/ 4326650 h 5573957"/>
                <a:gd name="connsiteX359" fmla="*/ 2994499 w 5122586"/>
                <a:gd name="connsiteY359" fmla="*/ 4334608 h 5573957"/>
                <a:gd name="connsiteX360" fmla="*/ 2961254 w 5122586"/>
                <a:gd name="connsiteY360" fmla="*/ 2566018 h 5573957"/>
                <a:gd name="connsiteX361" fmla="*/ 2844333 w 5122586"/>
                <a:gd name="connsiteY361" fmla="*/ 2718231 h 5573957"/>
                <a:gd name="connsiteX362" fmla="*/ 2686580 w 5122586"/>
                <a:gd name="connsiteY362" fmla="*/ 2876012 h 5573957"/>
                <a:gd name="connsiteX363" fmla="*/ 2775664 w 5122586"/>
                <a:gd name="connsiteY363" fmla="*/ 2946550 h 5573957"/>
                <a:gd name="connsiteX364" fmla="*/ 2662454 w 5122586"/>
                <a:gd name="connsiteY364" fmla="*/ 3083913 h 5573957"/>
                <a:gd name="connsiteX365" fmla="*/ 2291274 w 5122586"/>
                <a:gd name="connsiteY365" fmla="*/ 3408757 h 5573957"/>
                <a:gd name="connsiteX366" fmla="*/ 2296840 w 5122586"/>
                <a:gd name="connsiteY366" fmla="*/ 3406901 h 5573957"/>
                <a:gd name="connsiteX367" fmla="*/ 4071798 w 5122586"/>
                <a:gd name="connsiteY367" fmla="*/ 1707927 h 5573957"/>
                <a:gd name="connsiteX368" fmla="*/ 4050884 w 5122586"/>
                <a:gd name="connsiteY368" fmla="*/ 1662094 h 5573957"/>
                <a:gd name="connsiteX369" fmla="*/ 4020559 w 5122586"/>
                <a:gd name="connsiteY369" fmla="*/ 1629574 h 5573957"/>
                <a:gd name="connsiteX370" fmla="*/ 3966954 w 5122586"/>
                <a:gd name="connsiteY370" fmla="*/ 1623037 h 5573957"/>
                <a:gd name="connsiteX371" fmla="*/ 3895425 w 5122586"/>
                <a:gd name="connsiteY371" fmla="*/ 1618868 h 5573957"/>
                <a:gd name="connsiteX372" fmla="*/ 3891710 w 5122586"/>
                <a:gd name="connsiteY372" fmla="*/ 1617649 h 5573957"/>
                <a:gd name="connsiteX373" fmla="*/ 3693129 w 5122586"/>
                <a:gd name="connsiteY373" fmla="*/ 1552494 h 5573957"/>
                <a:gd name="connsiteX374" fmla="*/ 3638481 w 5122586"/>
                <a:gd name="connsiteY374" fmla="*/ 1531869 h 5573957"/>
                <a:gd name="connsiteX375" fmla="*/ 3638481 w 5122586"/>
                <a:gd name="connsiteY375" fmla="*/ 1532803 h 5573957"/>
                <a:gd name="connsiteX376" fmla="*/ 3616572 w 5122586"/>
                <a:gd name="connsiteY376" fmla="*/ 1517809 h 5573957"/>
                <a:gd name="connsiteX377" fmla="*/ 3598122 w 5122586"/>
                <a:gd name="connsiteY377" fmla="*/ 1479749 h 5573957"/>
                <a:gd name="connsiteX378" fmla="*/ 3545078 w 5122586"/>
                <a:gd name="connsiteY378" fmla="*/ 1448608 h 5573957"/>
                <a:gd name="connsiteX379" fmla="*/ 3527865 w 5122586"/>
                <a:gd name="connsiteY379" fmla="*/ 1430244 h 5573957"/>
                <a:gd name="connsiteX380" fmla="*/ 3527765 w 5122586"/>
                <a:gd name="connsiteY380" fmla="*/ 1431176 h 5573957"/>
                <a:gd name="connsiteX381" fmla="*/ 3527765 w 5122586"/>
                <a:gd name="connsiteY381" fmla="*/ 1503334 h 5573957"/>
                <a:gd name="connsiteX382" fmla="*/ 3399874 w 5122586"/>
                <a:gd name="connsiteY382" fmla="*/ 1489121 h 5573957"/>
                <a:gd name="connsiteX383" fmla="*/ 3403153 w 5122586"/>
                <a:gd name="connsiteY383" fmla="*/ 1571119 h 5573957"/>
                <a:gd name="connsiteX384" fmla="*/ 3391129 w 5122586"/>
                <a:gd name="connsiteY384" fmla="*/ 1606104 h 5573957"/>
                <a:gd name="connsiteX385" fmla="*/ 3375825 w 5122586"/>
                <a:gd name="connsiteY385" fmla="*/ 1608290 h 5573957"/>
                <a:gd name="connsiteX386" fmla="*/ 3372546 w 5122586"/>
                <a:gd name="connsiteY386" fmla="*/ 1617037 h 5573957"/>
                <a:gd name="connsiteX387" fmla="*/ 3371285 w 5122586"/>
                <a:gd name="connsiteY387" fmla="*/ 1616300 h 5573957"/>
                <a:gd name="connsiteX388" fmla="*/ 3371285 w 5122586"/>
                <a:gd name="connsiteY388" fmla="*/ 1616299 h 5573957"/>
                <a:gd name="connsiteX389" fmla="*/ 3314612 w 5122586"/>
                <a:gd name="connsiteY389" fmla="*/ 1583145 h 5573957"/>
                <a:gd name="connsiteX390" fmla="*/ 3299309 w 5122586"/>
                <a:gd name="connsiteY390" fmla="*/ 1586425 h 5573957"/>
                <a:gd name="connsiteX391" fmla="*/ 3280726 w 5122586"/>
                <a:gd name="connsiteY391" fmla="*/ 1496774 h 5573957"/>
                <a:gd name="connsiteX392" fmla="*/ 3206040 w 5122586"/>
                <a:gd name="connsiteY392" fmla="*/ 1502067 h 5573957"/>
                <a:gd name="connsiteX393" fmla="*/ 3181908 w 5122586"/>
                <a:gd name="connsiteY393" fmla="*/ 1645463 h 5573957"/>
                <a:gd name="connsiteX394" fmla="*/ 3170191 w 5122586"/>
                <a:gd name="connsiteY394" fmla="*/ 1667166 h 5573957"/>
                <a:gd name="connsiteX395" fmla="*/ 3129816 w 5122586"/>
                <a:gd name="connsiteY395" fmla="*/ 1702496 h 5573957"/>
                <a:gd name="connsiteX396" fmla="*/ 2971381 w 5122586"/>
                <a:gd name="connsiteY396" fmla="*/ 1727460 h 5573957"/>
                <a:gd name="connsiteX397" fmla="*/ 2970955 w 5122586"/>
                <a:gd name="connsiteY397" fmla="*/ 1727426 h 5573957"/>
                <a:gd name="connsiteX398" fmla="*/ 2970938 w 5122586"/>
                <a:gd name="connsiteY398" fmla="*/ 1727911 h 5573957"/>
                <a:gd name="connsiteX399" fmla="*/ 2928250 w 5122586"/>
                <a:gd name="connsiteY399" fmla="*/ 1733681 h 5573957"/>
                <a:gd name="connsiteX400" fmla="*/ 2865949 w 5122586"/>
                <a:gd name="connsiteY400" fmla="*/ 1772915 h 5573957"/>
                <a:gd name="connsiteX401" fmla="*/ 2815185 w 5122586"/>
                <a:gd name="connsiteY401" fmla="*/ 1859461 h 5573957"/>
                <a:gd name="connsiteX402" fmla="*/ 2763269 w 5122586"/>
                <a:gd name="connsiteY402" fmla="*/ 1896387 h 5573957"/>
                <a:gd name="connsiteX403" fmla="*/ 2751731 w 5122586"/>
                <a:gd name="connsiteY403" fmla="*/ 1873308 h 5573957"/>
                <a:gd name="connsiteX404" fmla="*/ 2747319 w 5122586"/>
                <a:gd name="connsiteY404" fmla="*/ 1875917 h 5573957"/>
                <a:gd name="connsiteX405" fmla="*/ 2747468 w 5122586"/>
                <a:gd name="connsiteY405" fmla="*/ 1876096 h 5573957"/>
                <a:gd name="connsiteX406" fmla="*/ 2701052 w 5122586"/>
                <a:gd name="connsiteY406" fmla="*/ 1910393 h 5573957"/>
                <a:gd name="connsiteX407" fmla="*/ 2721301 w 5122586"/>
                <a:gd name="connsiteY407" fmla="*/ 1951468 h 5573957"/>
                <a:gd name="connsiteX408" fmla="*/ 2756357 w 5122586"/>
                <a:gd name="connsiteY408" fmla="*/ 2047852 h 5573957"/>
                <a:gd name="connsiteX409" fmla="*/ 2780073 w 5122586"/>
                <a:gd name="connsiteY409" fmla="*/ 2073720 h 5573957"/>
                <a:gd name="connsiteX410" fmla="*/ 2805234 w 5122586"/>
                <a:gd name="connsiteY410" fmla="*/ 2083873 h 5573957"/>
                <a:gd name="connsiteX411" fmla="*/ 2862075 w 5122586"/>
                <a:gd name="connsiteY411" fmla="*/ 2080593 h 5573957"/>
                <a:gd name="connsiteX412" fmla="*/ 2902518 w 5122586"/>
                <a:gd name="connsiteY412" fmla="*/ 2059821 h 5573957"/>
                <a:gd name="connsiteX413" fmla="*/ 2950615 w 5122586"/>
                <a:gd name="connsiteY413" fmla="*/ 2017182 h 5573957"/>
                <a:gd name="connsiteX414" fmla="*/ 2981221 w 5122586"/>
                <a:gd name="connsiteY414" fmla="*/ 1992036 h 5573957"/>
                <a:gd name="connsiteX415" fmla="*/ 3053365 w 5122586"/>
                <a:gd name="connsiteY415" fmla="*/ 1973450 h 5573957"/>
                <a:gd name="connsiteX416" fmla="*/ 3064244 w 5122586"/>
                <a:gd name="connsiteY416" fmla="*/ 1974575 h 5573957"/>
                <a:gd name="connsiteX417" fmla="*/ 3094903 w 5122586"/>
                <a:gd name="connsiteY417" fmla="*/ 1986570 h 5573957"/>
                <a:gd name="connsiteX418" fmla="*/ 3095857 w 5122586"/>
                <a:gd name="connsiteY418" fmla="*/ 1988403 h 5573957"/>
                <a:gd name="connsiteX419" fmla="*/ 3103144 w 5122586"/>
                <a:gd name="connsiteY419" fmla="*/ 2020462 h 5573957"/>
                <a:gd name="connsiteX420" fmla="*/ 3106927 w 5122586"/>
                <a:gd name="connsiteY420" fmla="*/ 2055447 h 5573957"/>
                <a:gd name="connsiteX421" fmla="*/ 3105834 w 5122586"/>
                <a:gd name="connsiteY421" fmla="*/ 2076220 h 5573957"/>
                <a:gd name="connsiteX422" fmla="*/ 3062110 w 5122586"/>
                <a:gd name="connsiteY422" fmla="*/ 2172431 h 5573957"/>
                <a:gd name="connsiteX423" fmla="*/ 3019479 w 5122586"/>
                <a:gd name="connsiteY423" fmla="*/ 2217256 h 5573957"/>
                <a:gd name="connsiteX424" fmla="*/ 2923287 w 5122586"/>
                <a:gd name="connsiteY424" fmla="*/ 2285040 h 5573957"/>
                <a:gd name="connsiteX425" fmla="*/ 2923237 w 5122586"/>
                <a:gd name="connsiteY425" fmla="*/ 2284956 h 5573957"/>
                <a:gd name="connsiteX426" fmla="*/ 2907033 w 5122586"/>
                <a:gd name="connsiteY426" fmla="*/ 2300058 h 5573957"/>
                <a:gd name="connsiteX427" fmla="*/ 2880954 w 5122586"/>
                <a:gd name="connsiteY427" fmla="*/ 2357399 h 5573957"/>
                <a:gd name="connsiteX428" fmla="*/ 2883560 w 5122586"/>
                <a:gd name="connsiteY428" fmla="*/ 2414740 h 5573957"/>
                <a:gd name="connsiteX429" fmla="*/ 3007341 w 5122586"/>
                <a:gd name="connsiteY429" fmla="*/ 2504763 h 5573957"/>
                <a:gd name="connsiteX430" fmla="*/ 2957623 w 5122586"/>
                <a:gd name="connsiteY430" fmla="*/ 2569822 h 5573957"/>
                <a:gd name="connsiteX431" fmla="*/ 3007192 w 5122586"/>
                <a:gd name="connsiteY431" fmla="*/ 2504959 h 5573957"/>
                <a:gd name="connsiteX432" fmla="*/ 3128415 w 5122586"/>
                <a:gd name="connsiteY432" fmla="*/ 2458751 h 5573957"/>
                <a:gd name="connsiteX433" fmla="*/ 3157243 w 5122586"/>
                <a:gd name="connsiteY433" fmla="*/ 2492913 h 5573957"/>
                <a:gd name="connsiteX434" fmla="*/ 3157397 w 5122586"/>
                <a:gd name="connsiteY434" fmla="*/ 2493126 h 5573957"/>
                <a:gd name="connsiteX435" fmla="*/ 3188476 w 5122586"/>
                <a:gd name="connsiteY435" fmla="*/ 2496878 h 5573957"/>
                <a:gd name="connsiteX436" fmla="*/ 3207155 w 5122586"/>
                <a:gd name="connsiteY436" fmla="*/ 2475082 h 5573957"/>
                <a:gd name="connsiteX437" fmla="*/ 3204042 w 5122586"/>
                <a:gd name="connsiteY437" fmla="*/ 2468854 h 5573957"/>
                <a:gd name="connsiteX438" fmla="*/ 3218570 w 5122586"/>
                <a:gd name="connsiteY438" fmla="*/ 2446020 h 5573957"/>
                <a:gd name="connsiteX439" fmla="*/ 3234071 w 5122586"/>
                <a:gd name="connsiteY439" fmla="*/ 2425181 h 5573957"/>
                <a:gd name="connsiteX440" fmla="*/ 3268275 w 5122586"/>
                <a:gd name="connsiteY440" fmla="*/ 2375508 h 5573957"/>
                <a:gd name="connsiteX441" fmla="*/ 3279965 w 5122586"/>
                <a:gd name="connsiteY441" fmla="*/ 2383195 h 5573957"/>
                <a:gd name="connsiteX442" fmla="*/ 3286021 w 5122586"/>
                <a:gd name="connsiteY442" fmla="*/ 2368178 h 5573957"/>
                <a:gd name="connsiteX443" fmla="*/ 3353471 w 5122586"/>
                <a:gd name="connsiteY443" fmla="*/ 2393087 h 5573957"/>
                <a:gd name="connsiteX444" fmla="*/ 3357622 w 5122586"/>
                <a:gd name="connsiteY444" fmla="*/ 2370253 h 5573957"/>
                <a:gd name="connsiteX445" fmla="*/ 3389791 w 5122586"/>
                <a:gd name="connsiteY445" fmla="*/ 2376481 h 5573957"/>
                <a:gd name="connsiteX446" fmla="*/ 3393123 w 5122586"/>
                <a:gd name="connsiteY446" fmla="*/ 2386808 h 5573957"/>
                <a:gd name="connsiteX447" fmla="*/ 3516391 w 5122586"/>
                <a:gd name="connsiteY447" fmla="*/ 2353647 h 5573957"/>
                <a:gd name="connsiteX448" fmla="*/ 3537145 w 5122586"/>
                <a:gd name="connsiteY448" fmla="*/ 2360912 h 5573957"/>
                <a:gd name="connsiteX449" fmla="*/ 3541296 w 5122586"/>
                <a:gd name="connsiteY449" fmla="*/ 2341192 h 5573957"/>
                <a:gd name="connsiteX450" fmla="*/ 3576578 w 5122586"/>
                <a:gd name="connsiteY450" fmla="*/ 2357798 h 5573957"/>
                <a:gd name="connsiteX451" fmla="*/ 3592144 w 5122586"/>
                <a:gd name="connsiteY451" fmla="*/ 2355723 h 5573957"/>
                <a:gd name="connsiteX452" fmla="*/ 3598370 w 5122586"/>
                <a:gd name="connsiteY452" fmla="*/ 2287221 h 5573957"/>
                <a:gd name="connsiteX453" fmla="*/ 3605634 w 5122586"/>
                <a:gd name="connsiteY453" fmla="*/ 2269577 h 5573957"/>
                <a:gd name="connsiteX454" fmla="*/ 3645068 w 5122586"/>
                <a:gd name="connsiteY454" fmla="*/ 2289297 h 5573957"/>
                <a:gd name="connsiteX455" fmla="*/ 3660990 w 5122586"/>
                <a:gd name="connsiteY455" fmla="*/ 2278149 h 5573957"/>
                <a:gd name="connsiteX456" fmla="*/ 3683648 w 5122586"/>
                <a:gd name="connsiteY456" fmla="*/ 2304521 h 5573957"/>
                <a:gd name="connsiteX457" fmla="*/ 3723203 w 5122586"/>
                <a:gd name="connsiteY457" fmla="*/ 2301590 h 5573957"/>
                <a:gd name="connsiteX458" fmla="*/ 3698987 w 5122586"/>
                <a:gd name="connsiteY458" fmla="*/ 2245014 h 5573957"/>
                <a:gd name="connsiteX459" fmla="*/ 3732354 w 5122586"/>
                <a:gd name="connsiteY459" fmla="*/ 2232818 h 5573957"/>
                <a:gd name="connsiteX460" fmla="*/ 3765279 w 5122586"/>
                <a:gd name="connsiteY460" fmla="*/ 2308687 h 5573957"/>
                <a:gd name="connsiteX461" fmla="*/ 3819819 w 5122586"/>
                <a:gd name="connsiteY461" fmla="*/ 2276682 h 5573957"/>
                <a:gd name="connsiteX462" fmla="*/ 3832660 w 5122586"/>
                <a:gd name="connsiteY462" fmla="*/ 2286412 h 5573957"/>
                <a:gd name="connsiteX463" fmla="*/ 3836898 w 5122586"/>
                <a:gd name="connsiteY463" fmla="*/ 2267579 h 5573957"/>
                <a:gd name="connsiteX464" fmla="*/ 3851638 w 5122586"/>
                <a:gd name="connsiteY464" fmla="*/ 2272245 h 5573957"/>
                <a:gd name="connsiteX465" fmla="*/ 3855233 w 5122586"/>
                <a:gd name="connsiteY465" fmla="*/ 2250721 h 5573957"/>
                <a:gd name="connsiteX466" fmla="*/ 3868694 w 5122586"/>
                <a:gd name="connsiteY466" fmla="*/ 2248662 h 5573957"/>
                <a:gd name="connsiteX467" fmla="*/ 3866320 w 5122586"/>
                <a:gd name="connsiteY467" fmla="*/ 2213398 h 5573957"/>
                <a:gd name="connsiteX468" fmla="*/ 3926616 w 5122586"/>
                <a:gd name="connsiteY468" fmla="*/ 2266549 h 5573957"/>
                <a:gd name="connsiteX469" fmla="*/ 3935158 w 5122586"/>
                <a:gd name="connsiteY469" fmla="*/ 2270346 h 5573957"/>
                <a:gd name="connsiteX470" fmla="*/ 3975020 w 5122586"/>
                <a:gd name="connsiteY470" fmla="*/ 2180165 h 5573957"/>
                <a:gd name="connsiteX471" fmla="*/ 3971224 w 5122586"/>
                <a:gd name="connsiteY471" fmla="*/ 2150738 h 5573957"/>
                <a:gd name="connsiteX472" fmla="*/ 3954140 w 5122586"/>
                <a:gd name="connsiteY472" fmla="*/ 2117514 h 5573957"/>
                <a:gd name="connsiteX473" fmla="*/ 3942751 w 5122586"/>
                <a:gd name="connsiteY473" fmla="*/ 2101376 h 5573957"/>
                <a:gd name="connsiteX474" fmla="*/ 3848791 w 5122586"/>
                <a:gd name="connsiteY474" fmla="*/ 2032079 h 5573957"/>
                <a:gd name="connsiteX475" fmla="*/ 3775710 w 5122586"/>
                <a:gd name="connsiteY475" fmla="*/ 2006448 h 5573957"/>
                <a:gd name="connsiteX476" fmla="*/ 3775537 w 5122586"/>
                <a:gd name="connsiteY476" fmla="*/ 2006286 h 5573957"/>
                <a:gd name="connsiteX477" fmla="*/ 3792203 w 5122586"/>
                <a:gd name="connsiteY477" fmla="*/ 1985769 h 5573957"/>
                <a:gd name="connsiteX478" fmla="*/ 3776236 w 5122586"/>
                <a:gd name="connsiteY478" fmla="*/ 1929339 h 5573957"/>
                <a:gd name="connsiteX479" fmla="*/ 3785816 w 5122586"/>
                <a:gd name="connsiteY479" fmla="*/ 1905915 h 5573957"/>
                <a:gd name="connsiteX480" fmla="*/ 3848624 w 5122586"/>
                <a:gd name="connsiteY480" fmla="*/ 1905915 h 5573957"/>
                <a:gd name="connsiteX481" fmla="*/ 3870979 w 5122586"/>
                <a:gd name="connsiteY481" fmla="*/ 1887815 h 5573957"/>
                <a:gd name="connsiteX482" fmla="*/ 3879494 w 5122586"/>
                <a:gd name="connsiteY482" fmla="*/ 1869714 h 5573957"/>
                <a:gd name="connsiteX483" fmla="*/ 3880559 w 5122586"/>
                <a:gd name="connsiteY483" fmla="*/ 1847355 h 5573957"/>
                <a:gd name="connsiteX484" fmla="*/ 3906108 w 5122586"/>
                <a:gd name="connsiteY484" fmla="*/ 1793054 h 5573957"/>
                <a:gd name="connsiteX485" fmla="*/ 3926334 w 5122586"/>
                <a:gd name="connsiteY485" fmla="*/ 1778148 h 5573957"/>
                <a:gd name="connsiteX486" fmla="*/ 3959335 w 5122586"/>
                <a:gd name="connsiteY486" fmla="*/ 1810090 h 5573957"/>
                <a:gd name="connsiteX487" fmla="*/ 4071796 w 5122586"/>
                <a:gd name="connsiteY487" fmla="*/ 1707926 h 5573957"/>
                <a:gd name="connsiteX488" fmla="*/ 3116756 w 5122586"/>
                <a:gd name="connsiteY488" fmla="*/ 2465874 h 5573957"/>
                <a:gd name="connsiteX489" fmla="*/ 3116756 w 5122586"/>
                <a:gd name="connsiteY489" fmla="*/ 2465874 h 5573957"/>
                <a:gd name="connsiteX490" fmla="*/ 4153292 w 5122586"/>
                <a:gd name="connsiteY490" fmla="*/ 3990761 h 5573957"/>
                <a:gd name="connsiteX491" fmla="*/ 3938792 w 5122586"/>
                <a:gd name="connsiteY491" fmla="*/ 4135889 h 5573957"/>
                <a:gd name="connsiteX492" fmla="*/ 3927871 w 5122586"/>
                <a:gd name="connsiteY492" fmla="*/ 4167432 h 5573957"/>
                <a:gd name="connsiteX493" fmla="*/ 3895282 w 5122586"/>
                <a:gd name="connsiteY493" fmla="*/ 4166624 h 5573957"/>
                <a:gd name="connsiteX494" fmla="*/ 3847314 w 5122586"/>
                <a:gd name="connsiteY494" fmla="*/ 4188567 h 5573957"/>
                <a:gd name="connsiteX495" fmla="*/ 3792468 w 5122586"/>
                <a:gd name="connsiteY495" fmla="*/ 4204240 h 5573957"/>
                <a:gd name="connsiteX496" fmla="*/ 3734700 w 5122586"/>
                <a:gd name="connsiteY496" fmla="*/ 4203262 h 5573957"/>
                <a:gd name="connsiteX497" fmla="*/ 3734706 w 5122586"/>
                <a:gd name="connsiteY497" fmla="*/ 4203262 h 5573957"/>
                <a:gd name="connsiteX498" fmla="*/ 3669061 w 5122586"/>
                <a:gd name="connsiteY498" fmla="*/ 4198342 h 5573957"/>
                <a:gd name="connsiteX499" fmla="*/ 3662206 w 5122586"/>
                <a:gd name="connsiteY499" fmla="*/ 4205199 h 5573957"/>
                <a:gd name="connsiteX500" fmla="*/ 3637720 w 5122586"/>
                <a:gd name="connsiteY500" fmla="*/ 4196382 h 5573957"/>
                <a:gd name="connsiteX501" fmla="*/ 3349614 w 5122586"/>
                <a:gd name="connsiteY501" fmla="*/ 4159880 h 5573957"/>
                <a:gd name="connsiteX502" fmla="*/ 3324712 w 5122586"/>
                <a:gd name="connsiteY502" fmla="*/ 4178749 h 5573957"/>
                <a:gd name="connsiteX503" fmla="*/ 3319742 w 5122586"/>
                <a:gd name="connsiteY503" fmla="*/ 4204463 h 5573957"/>
                <a:gd name="connsiteX504" fmla="*/ 3294719 w 5122586"/>
                <a:gd name="connsiteY504" fmla="*/ 4246342 h 5573957"/>
                <a:gd name="connsiteX505" fmla="*/ 3281325 w 5122586"/>
                <a:gd name="connsiteY505" fmla="*/ 4245546 h 5573957"/>
                <a:gd name="connsiteX506" fmla="*/ 3282979 w 5122586"/>
                <a:gd name="connsiteY506" fmla="*/ 4222611 h 5573957"/>
                <a:gd name="connsiteX507" fmla="*/ 3242614 w 5122586"/>
                <a:gd name="connsiteY507" fmla="*/ 4135941 h 5573957"/>
                <a:gd name="connsiteX508" fmla="*/ 3120041 w 5122586"/>
                <a:gd name="connsiteY508" fmla="*/ 4086606 h 5573957"/>
                <a:gd name="connsiteX509" fmla="*/ 3146325 w 5122586"/>
                <a:gd name="connsiteY509" fmla="*/ 4015463 h 5573957"/>
                <a:gd name="connsiteX510" fmla="*/ 3134928 w 5122586"/>
                <a:gd name="connsiteY510" fmla="*/ 3992565 h 5573957"/>
                <a:gd name="connsiteX511" fmla="*/ 3146120 w 5122586"/>
                <a:gd name="connsiteY511" fmla="*/ 3901302 h 5573957"/>
                <a:gd name="connsiteX512" fmla="*/ 3159621 w 5122586"/>
                <a:gd name="connsiteY512" fmla="*/ 3895233 h 5573957"/>
                <a:gd name="connsiteX513" fmla="*/ 3166943 w 5122586"/>
                <a:gd name="connsiteY513" fmla="*/ 3878626 h 5573957"/>
                <a:gd name="connsiteX514" fmla="*/ 3144098 w 5122586"/>
                <a:gd name="connsiteY514" fmla="*/ 3871156 h 5573957"/>
                <a:gd name="connsiteX515" fmla="*/ 3162889 w 5122586"/>
                <a:gd name="connsiteY515" fmla="*/ 3799501 h 5573957"/>
                <a:gd name="connsiteX516" fmla="*/ 3137866 w 5122586"/>
                <a:gd name="connsiteY516" fmla="*/ 3799328 h 5573957"/>
                <a:gd name="connsiteX517" fmla="*/ 3122381 w 5122586"/>
                <a:gd name="connsiteY517" fmla="*/ 3772410 h 5573957"/>
                <a:gd name="connsiteX518" fmla="*/ 3107684 w 5122586"/>
                <a:gd name="connsiteY518" fmla="*/ 3777571 h 5573957"/>
                <a:gd name="connsiteX519" fmla="*/ 3092960 w 5122586"/>
                <a:gd name="connsiteY519" fmla="*/ 3741783 h 5573957"/>
                <a:gd name="connsiteX520" fmla="*/ 3128102 w 5122586"/>
                <a:gd name="connsiteY520" fmla="*/ 3732234 h 5573957"/>
                <a:gd name="connsiteX521" fmla="*/ 3128991 w 5122586"/>
                <a:gd name="connsiteY521" fmla="*/ 3676392 h 5573957"/>
                <a:gd name="connsiteX522" fmla="*/ 3142278 w 5122586"/>
                <a:gd name="connsiteY522" fmla="*/ 3669328 h 5573957"/>
                <a:gd name="connsiteX523" fmla="*/ 3143028 w 5122586"/>
                <a:gd name="connsiteY523" fmla="*/ 3660936 h 5573957"/>
                <a:gd name="connsiteX524" fmla="*/ 3144547 w 5122586"/>
                <a:gd name="connsiteY524" fmla="*/ 3644806 h 5573957"/>
                <a:gd name="connsiteX525" fmla="*/ 3154214 w 5122586"/>
                <a:gd name="connsiteY525" fmla="*/ 3628279 h 5573957"/>
                <a:gd name="connsiteX526" fmla="*/ 3142376 w 5122586"/>
                <a:gd name="connsiteY526" fmla="*/ 3627299 h 5573957"/>
                <a:gd name="connsiteX527" fmla="*/ 3146967 w 5122586"/>
                <a:gd name="connsiteY527" fmla="*/ 3602173 h 5573957"/>
                <a:gd name="connsiteX528" fmla="*/ 3129395 w 5122586"/>
                <a:gd name="connsiteY528" fmla="*/ 3614108 h 5573957"/>
                <a:gd name="connsiteX529" fmla="*/ 3121024 w 5122586"/>
                <a:gd name="connsiteY529" fmla="*/ 3604083 h 5573957"/>
                <a:gd name="connsiteX530" fmla="*/ 3128206 w 5122586"/>
                <a:gd name="connsiteY530" fmla="*/ 3577393 h 5573957"/>
                <a:gd name="connsiteX531" fmla="*/ 3161906 w 5122586"/>
                <a:gd name="connsiteY531" fmla="*/ 3563381 h 5573957"/>
                <a:gd name="connsiteX532" fmla="*/ 3169081 w 5122586"/>
                <a:gd name="connsiteY532" fmla="*/ 3545164 h 5573957"/>
                <a:gd name="connsiteX533" fmla="*/ 3189175 w 5122586"/>
                <a:gd name="connsiteY533" fmla="*/ 3494148 h 5573957"/>
                <a:gd name="connsiteX534" fmla="*/ 3200447 w 5122586"/>
                <a:gd name="connsiteY534" fmla="*/ 3458160 h 5573957"/>
                <a:gd name="connsiteX535" fmla="*/ 3182110 w 5122586"/>
                <a:gd name="connsiteY535" fmla="*/ 3458695 h 5573957"/>
                <a:gd name="connsiteX536" fmla="*/ 3141159 w 5122586"/>
                <a:gd name="connsiteY536" fmla="*/ 3444152 h 5573957"/>
                <a:gd name="connsiteX537" fmla="*/ 3139714 w 5122586"/>
                <a:gd name="connsiteY537" fmla="*/ 3423707 h 5573957"/>
                <a:gd name="connsiteX538" fmla="*/ 3153517 w 5122586"/>
                <a:gd name="connsiteY538" fmla="*/ 3408131 h 5573957"/>
                <a:gd name="connsiteX539" fmla="*/ 3170248 w 5122586"/>
                <a:gd name="connsiteY539" fmla="*/ 3384658 h 5573957"/>
                <a:gd name="connsiteX540" fmla="*/ 3173790 w 5122586"/>
                <a:gd name="connsiteY540" fmla="*/ 3341629 h 5573957"/>
                <a:gd name="connsiteX541" fmla="*/ 3166191 w 5122586"/>
                <a:gd name="connsiteY541" fmla="*/ 3324915 h 5573957"/>
                <a:gd name="connsiteX542" fmla="*/ 3149133 w 5122586"/>
                <a:gd name="connsiteY542" fmla="*/ 3318413 h 5573957"/>
                <a:gd name="connsiteX543" fmla="*/ 3158261 w 5122586"/>
                <a:gd name="connsiteY543" fmla="*/ 3293631 h 5573957"/>
                <a:gd name="connsiteX544" fmla="*/ 3224213 w 5122586"/>
                <a:gd name="connsiteY544" fmla="*/ 3338233 h 5573957"/>
                <a:gd name="connsiteX545" fmla="*/ 3329421 w 5122586"/>
                <a:gd name="connsiteY545" fmla="*/ 3350139 h 5573957"/>
                <a:gd name="connsiteX546" fmla="*/ 3326580 w 5122586"/>
                <a:gd name="connsiteY546" fmla="*/ 3164684 h 5573957"/>
                <a:gd name="connsiteX547" fmla="*/ 3383134 w 5122586"/>
                <a:gd name="connsiteY547" fmla="*/ 3078948 h 5573957"/>
                <a:gd name="connsiteX548" fmla="*/ 3369961 w 5122586"/>
                <a:gd name="connsiteY548" fmla="*/ 3077560 h 5573957"/>
                <a:gd name="connsiteX549" fmla="*/ 3359306 w 5122586"/>
                <a:gd name="connsiteY549" fmla="*/ 3076871 h 5573957"/>
                <a:gd name="connsiteX550" fmla="*/ 3337032 w 5122586"/>
                <a:gd name="connsiteY550" fmla="*/ 3072514 h 5573957"/>
                <a:gd name="connsiteX551" fmla="*/ 3341959 w 5122586"/>
                <a:gd name="connsiteY551" fmla="*/ 3063706 h 5573957"/>
                <a:gd name="connsiteX552" fmla="*/ 3341574 w 5122586"/>
                <a:gd name="connsiteY552" fmla="*/ 3054898 h 5573957"/>
                <a:gd name="connsiteX553" fmla="*/ 3365565 w 5122586"/>
                <a:gd name="connsiteY553" fmla="*/ 3055205 h 5573957"/>
                <a:gd name="connsiteX554" fmla="*/ 3367814 w 5122586"/>
                <a:gd name="connsiteY554" fmla="*/ 3047707 h 5573957"/>
                <a:gd name="connsiteX555" fmla="*/ 3335576 w 5122586"/>
                <a:gd name="connsiteY555" fmla="*/ 3017713 h 5573957"/>
                <a:gd name="connsiteX556" fmla="*/ 3333327 w 5122586"/>
                <a:gd name="connsiteY556" fmla="*/ 2991467 h 5573957"/>
                <a:gd name="connsiteX557" fmla="*/ 3322832 w 5122586"/>
                <a:gd name="connsiteY557" fmla="*/ 2969721 h 5573957"/>
                <a:gd name="connsiteX558" fmla="*/ 3327329 w 5122586"/>
                <a:gd name="connsiteY558" fmla="*/ 2949476 h 5573957"/>
                <a:gd name="connsiteX559" fmla="*/ 3340075 w 5122586"/>
                <a:gd name="connsiteY559" fmla="*/ 2945726 h 5573957"/>
                <a:gd name="connsiteX560" fmla="*/ 3370064 w 5122586"/>
                <a:gd name="connsiteY560" fmla="*/ 2911983 h 5573957"/>
                <a:gd name="connsiteX561" fmla="*/ 3370813 w 5122586"/>
                <a:gd name="connsiteY561" fmla="*/ 2899985 h 5573957"/>
                <a:gd name="connsiteX562" fmla="*/ 3391055 w 5122586"/>
                <a:gd name="connsiteY562" fmla="*/ 2869241 h 5573957"/>
                <a:gd name="connsiteX563" fmla="*/ 3382059 w 5122586"/>
                <a:gd name="connsiteY563" fmla="*/ 2820500 h 5573957"/>
                <a:gd name="connsiteX564" fmla="*/ 3349821 w 5122586"/>
                <a:gd name="connsiteY564" fmla="*/ 2827999 h 5573957"/>
                <a:gd name="connsiteX565" fmla="*/ 3322081 w 5122586"/>
                <a:gd name="connsiteY565" fmla="*/ 2814502 h 5573957"/>
                <a:gd name="connsiteX566" fmla="*/ 3323581 w 5122586"/>
                <a:gd name="connsiteY566" fmla="*/ 2758262 h 5573957"/>
                <a:gd name="connsiteX567" fmla="*/ 3300302 w 5122586"/>
                <a:gd name="connsiteY567" fmla="*/ 2733083 h 5573957"/>
                <a:gd name="connsiteX568" fmla="*/ 3301224 w 5122586"/>
                <a:gd name="connsiteY568" fmla="*/ 2733638 h 5573957"/>
                <a:gd name="connsiteX569" fmla="*/ 3271611 w 5122586"/>
                <a:gd name="connsiteY569" fmla="*/ 2695794 h 5573957"/>
                <a:gd name="connsiteX570" fmla="*/ 3200545 w 5122586"/>
                <a:gd name="connsiteY570" fmla="*/ 2554460 h 5573957"/>
                <a:gd name="connsiteX571" fmla="*/ 3200651 w 5122586"/>
                <a:gd name="connsiteY571" fmla="*/ 2553011 h 5573957"/>
                <a:gd name="connsiteX572" fmla="*/ 3157394 w 5122586"/>
                <a:gd name="connsiteY572" fmla="*/ 2493105 h 5573957"/>
                <a:gd name="connsiteX573" fmla="*/ 3188475 w 5122586"/>
                <a:gd name="connsiteY573" fmla="*/ 2496857 h 5573957"/>
                <a:gd name="connsiteX574" fmla="*/ 3207152 w 5122586"/>
                <a:gd name="connsiteY574" fmla="*/ 2475061 h 5573957"/>
                <a:gd name="connsiteX575" fmla="*/ 3204039 w 5122586"/>
                <a:gd name="connsiteY575" fmla="*/ 2468833 h 5573957"/>
                <a:gd name="connsiteX576" fmla="*/ 3218567 w 5122586"/>
                <a:gd name="connsiteY576" fmla="*/ 2445999 h 5573957"/>
                <a:gd name="connsiteX577" fmla="*/ 3234579 w 5122586"/>
                <a:gd name="connsiteY577" fmla="*/ 2423117 h 5573957"/>
                <a:gd name="connsiteX578" fmla="*/ 3268272 w 5122586"/>
                <a:gd name="connsiteY578" fmla="*/ 2375998 h 5573957"/>
                <a:gd name="connsiteX579" fmla="*/ 3280474 w 5122586"/>
                <a:gd name="connsiteY579" fmla="*/ 2384195 h 5573957"/>
                <a:gd name="connsiteX580" fmla="*/ 3286019 w 5122586"/>
                <a:gd name="connsiteY580" fmla="*/ 2368157 h 5573957"/>
                <a:gd name="connsiteX581" fmla="*/ 3353469 w 5122586"/>
                <a:gd name="connsiteY581" fmla="*/ 2393066 h 5573957"/>
                <a:gd name="connsiteX582" fmla="*/ 3357621 w 5122586"/>
                <a:gd name="connsiteY582" fmla="*/ 2370232 h 5573957"/>
                <a:gd name="connsiteX583" fmla="*/ 3389789 w 5122586"/>
                <a:gd name="connsiteY583" fmla="*/ 2376460 h 5573957"/>
                <a:gd name="connsiteX584" fmla="*/ 3393054 w 5122586"/>
                <a:gd name="connsiteY584" fmla="*/ 2386577 h 5573957"/>
                <a:gd name="connsiteX585" fmla="*/ 3411560 w 5122586"/>
                <a:gd name="connsiteY585" fmla="*/ 2381484 h 5573957"/>
                <a:gd name="connsiteX586" fmla="*/ 3516390 w 5122586"/>
                <a:gd name="connsiteY586" fmla="*/ 2353626 h 5573957"/>
                <a:gd name="connsiteX587" fmla="*/ 3537144 w 5122586"/>
                <a:gd name="connsiteY587" fmla="*/ 2360891 h 5573957"/>
                <a:gd name="connsiteX588" fmla="*/ 3541295 w 5122586"/>
                <a:gd name="connsiteY588" fmla="*/ 2341171 h 5573957"/>
                <a:gd name="connsiteX589" fmla="*/ 3576576 w 5122586"/>
                <a:gd name="connsiteY589" fmla="*/ 2357778 h 5573957"/>
                <a:gd name="connsiteX590" fmla="*/ 3592142 w 5122586"/>
                <a:gd name="connsiteY590" fmla="*/ 2355702 h 5573957"/>
                <a:gd name="connsiteX591" fmla="*/ 3598368 w 5122586"/>
                <a:gd name="connsiteY591" fmla="*/ 2287200 h 5573957"/>
                <a:gd name="connsiteX592" fmla="*/ 3605632 w 5122586"/>
                <a:gd name="connsiteY592" fmla="*/ 2269556 h 5573957"/>
                <a:gd name="connsiteX593" fmla="*/ 3645065 w 5122586"/>
                <a:gd name="connsiteY593" fmla="*/ 2289276 h 5573957"/>
                <a:gd name="connsiteX594" fmla="*/ 3660989 w 5122586"/>
                <a:gd name="connsiteY594" fmla="*/ 2278128 h 5573957"/>
                <a:gd name="connsiteX595" fmla="*/ 3683647 w 5122586"/>
                <a:gd name="connsiteY595" fmla="*/ 2304499 h 5573957"/>
                <a:gd name="connsiteX596" fmla="*/ 3723200 w 5122586"/>
                <a:gd name="connsiteY596" fmla="*/ 2301569 h 5573957"/>
                <a:gd name="connsiteX597" fmla="*/ 3729203 w 5122586"/>
                <a:gd name="connsiteY597" fmla="*/ 2323485 h 5573957"/>
                <a:gd name="connsiteX598" fmla="*/ 3730153 w 5122586"/>
                <a:gd name="connsiteY598" fmla="*/ 2399426 h 5573957"/>
                <a:gd name="connsiteX599" fmla="*/ 3759575 w 5122586"/>
                <a:gd name="connsiteY599" fmla="*/ 2557955 h 5573957"/>
                <a:gd name="connsiteX600" fmla="*/ 3755077 w 5122586"/>
                <a:gd name="connsiteY600" fmla="*/ 2620537 h 5573957"/>
                <a:gd name="connsiteX601" fmla="*/ 3789928 w 5122586"/>
                <a:gd name="connsiteY601" fmla="*/ 2629978 h 5573957"/>
                <a:gd name="connsiteX602" fmla="*/ 3814497 w 5122586"/>
                <a:gd name="connsiteY602" fmla="*/ 2653061 h 5573957"/>
                <a:gd name="connsiteX603" fmla="*/ 3873309 w 5122586"/>
                <a:gd name="connsiteY603" fmla="*/ 2659762 h 5573957"/>
                <a:gd name="connsiteX604" fmla="*/ 3894154 w 5122586"/>
                <a:gd name="connsiteY604" fmla="*/ 2664230 h 5573957"/>
                <a:gd name="connsiteX605" fmla="*/ 4016247 w 5122586"/>
                <a:gd name="connsiteY605" fmla="*/ 2717097 h 5573957"/>
                <a:gd name="connsiteX606" fmla="*/ 4060915 w 5122586"/>
                <a:gd name="connsiteY606" fmla="*/ 2771453 h 5573957"/>
                <a:gd name="connsiteX607" fmla="*/ 4007313 w 5122586"/>
                <a:gd name="connsiteY607" fmla="*/ 2909951 h 5573957"/>
                <a:gd name="connsiteX608" fmla="*/ 3845530 w 5122586"/>
                <a:gd name="connsiteY608" fmla="*/ 2992836 h 5573957"/>
                <a:gd name="connsiteX609" fmla="*/ 3818504 w 5122586"/>
                <a:gd name="connsiteY609" fmla="*/ 3012715 h 5573957"/>
                <a:gd name="connsiteX610" fmla="*/ 3798628 w 5122586"/>
                <a:gd name="connsiteY610" fmla="*/ 3039746 h 5573957"/>
                <a:gd name="connsiteX611" fmla="*/ 3782344 w 5122586"/>
                <a:gd name="connsiteY611" fmla="*/ 3187802 h 5573957"/>
                <a:gd name="connsiteX612" fmla="*/ 3815638 w 5122586"/>
                <a:gd name="connsiteY612" fmla="*/ 3218440 h 5573957"/>
                <a:gd name="connsiteX613" fmla="*/ 3938550 w 5122586"/>
                <a:gd name="connsiteY613" fmla="*/ 3311276 h 5573957"/>
                <a:gd name="connsiteX614" fmla="*/ 4067929 w 5122586"/>
                <a:gd name="connsiteY614" fmla="*/ 3358140 h 5573957"/>
                <a:gd name="connsiteX615" fmla="*/ 4156392 w 5122586"/>
                <a:gd name="connsiteY615" fmla="*/ 3343029 h 5573957"/>
                <a:gd name="connsiteX616" fmla="*/ 4194570 w 5122586"/>
                <a:gd name="connsiteY616" fmla="*/ 3342479 h 5573957"/>
                <a:gd name="connsiteX617" fmla="*/ 4301248 w 5122586"/>
                <a:gd name="connsiteY617" fmla="*/ 3350831 h 5573957"/>
                <a:gd name="connsiteX618" fmla="*/ 4534588 w 5122586"/>
                <a:gd name="connsiteY618" fmla="*/ 3240750 h 5573957"/>
                <a:gd name="connsiteX619" fmla="*/ 4569341 w 5122586"/>
                <a:gd name="connsiteY619" fmla="*/ 3246267 h 5573957"/>
                <a:gd name="connsiteX620" fmla="*/ 4574033 w 5122586"/>
                <a:gd name="connsiteY620" fmla="*/ 3263809 h 5573957"/>
                <a:gd name="connsiteX621" fmla="*/ 4575992 w 5122586"/>
                <a:gd name="connsiteY621" fmla="*/ 3283401 h 5573957"/>
                <a:gd name="connsiteX622" fmla="*/ 4566198 w 5122586"/>
                <a:gd name="connsiteY622" fmla="*/ 3356871 h 5573957"/>
                <a:gd name="connsiteX623" fmla="*/ 4568158 w 5122586"/>
                <a:gd name="connsiteY623" fmla="*/ 3390177 h 5573957"/>
                <a:gd name="connsiteX624" fmla="*/ 4575992 w 5122586"/>
                <a:gd name="connsiteY624" fmla="*/ 3444055 h 5573957"/>
                <a:gd name="connsiteX625" fmla="*/ 4599499 w 5122586"/>
                <a:gd name="connsiteY625" fmla="*/ 3533198 h 5573957"/>
                <a:gd name="connsiteX626" fmla="*/ 4628931 w 5122586"/>
                <a:gd name="connsiteY626" fmla="*/ 3567214 h 5573957"/>
                <a:gd name="connsiteX627" fmla="*/ 4578425 w 5122586"/>
                <a:gd name="connsiteY627" fmla="*/ 3621100 h 5573957"/>
                <a:gd name="connsiteX628" fmla="*/ 4587869 w 5122586"/>
                <a:gd name="connsiteY628" fmla="*/ 3643922 h 5573957"/>
                <a:gd name="connsiteX629" fmla="*/ 4574922 w 5122586"/>
                <a:gd name="connsiteY629" fmla="*/ 3659519 h 5573957"/>
                <a:gd name="connsiteX630" fmla="*/ 4540305 w 5122586"/>
                <a:gd name="connsiteY630" fmla="*/ 3659945 h 5573957"/>
                <a:gd name="connsiteX631" fmla="*/ 4367378 w 5122586"/>
                <a:gd name="connsiteY631" fmla="*/ 3831974 h 5573957"/>
                <a:gd name="connsiteX632" fmla="*/ 4216550 w 5122586"/>
                <a:gd name="connsiteY632" fmla="*/ 3945607 h 5573957"/>
                <a:gd name="connsiteX633" fmla="*/ 4205777 w 5122586"/>
                <a:gd name="connsiteY633" fmla="*/ 3991648 h 5573957"/>
                <a:gd name="connsiteX634" fmla="*/ 4171497 w 5122586"/>
                <a:gd name="connsiteY634" fmla="*/ 3976954 h 5573957"/>
                <a:gd name="connsiteX635" fmla="*/ 4153290 w 5122586"/>
                <a:gd name="connsiteY635" fmla="*/ 3990740 h 5573957"/>
                <a:gd name="connsiteX636" fmla="*/ 4153292 w 5122586"/>
                <a:gd name="connsiteY636" fmla="*/ 3990739 h 5573957"/>
                <a:gd name="connsiteX637" fmla="*/ 3301664 w 5122586"/>
                <a:gd name="connsiteY637" fmla="*/ 2733387 h 5573957"/>
                <a:gd name="connsiteX638" fmla="*/ 3301258 w 5122586"/>
                <a:gd name="connsiteY638" fmla="*/ 2733677 h 5573957"/>
                <a:gd name="connsiteX639" fmla="*/ 3304660 w 5122586"/>
                <a:gd name="connsiteY639" fmla="*/ 2735726 h 5573957"/>
                <a:gd name="connsiteX640" fmla="*/ 3301664 w 5122586"/>
                <a:gd name="connsiteY640" fmla="*/ 2733386 h 5573957"/>
                <a:gd name="connsiteX641" fmla="*/ 3301664 w 5122586"/>
                <a:gd name="connsiteY641" fmla="*/ 2733386 h 5573957"/>
                <a:gd name="connsiteX642" fmla="*/ 4570327 w 5122586"/>
                <a:gd name="connsiteY642" fmla="*/ 3244711 h 5573957"/>
                <a:gd name="connsiteX643" fmla="*/ 4574034 w 5122586"/>
                <a:gd name="connsiteY643" fmla="*/ 3263828 h 5573957"/>
                <a:gd name="connsiteX644" fmla="*/ 4575992 w 5122586"/>
                <a:gd name="connsiteY644" fmla="*/ 3283420 h 5573957"/>
                <a:gd name="connsiteX645" fmla="*/ 4566198 w 5122586"/>
                <a:gd name="connsiteY645" fmla="*/ 3356890 h 5573957"/>
                <a:gd name="connsiteX646" fmla="*/ 4568157 w 5122586"/>
                <a:gd name="connsiteY646" fmla="*/ 3390196 h 5573957"/>
                <a:gd name="connsiteX647" fmla="*/ 4575992 w 5122586"/>
                <a:gd name="connsiteY647" fmla="*/ 3444074 h 5573957"/>
                <a:gd name="connsiteX648" fmla="*/ 4599499 w 5122586"/>
                <a:gd name="connsiteY648" fmla="*/ 3533217 h 5573957"/>
                <a:gd name="connsiteX649" fmla="*/ 4630840 w 5122586"/>
                <a:gd name="connsiteY649" fmla="*/ 3565544 h 5573957"/>
                <a:gd name="connsiteX650" fmla="*/ 4795380 w 5122586"/>
                <a:gd name="connsiteY650" fmla="*/ 3379421 h 5573957"/>
                <a:gd name="connsiteX651" fmla="*/ 4808113 w 5122586"/>
                <a:gd name="connsiteY651" fmla="*/ 3372563 h 5573957"/>
                <a:gd name="connsiteX652" fmla="*/ 4823783 w 5122586"/>
                <a:gd name="connsiteY652" fmla="*/ 3367665 h 5573957"/>
                <a:gd name="connsiteX653" fmla="*/ 4830638 w 5122586"/>
                <a:gd name="connsiteY653" fmla="*/ 3356890 h 5573957"/>
                <a:gd name="connsiteX654" fmla="*/ 4828680 w 5122586"/>
                <a:gd name="connsiteY654" fmla="*/ 3341217 h 5573957"/>
                <a:gd name="connsiteX655" fmla="*/ 4917916 w 5122586"/>
                <a:gd name="connsiteY655" fmla="*/ 3244959 h 5573957"/>
                <a:gd name="connsiteX656" fmla="*/ 4955086 w 5122586"/>
                <a:gd name="connsiteY656" fmla="*/ 3170044 h 5573957"/>
                <a:gd name="connsiteX657" fmla="*/ 4969054 w 5122586"/>
                <a:gd name="connsiteY657" fmla="*/ 3161020 h 5573957"/>
                <a:gd name="connsiteX658" fmla="*/ 4975140 w 5122586"/>
                <a:gd name="connsiteY658" fmla="*/ 3149418 h 5573957"/>
                <a:gd name="connsiteX659" fmla="*/ 4963545 w 5122586"/>
                <a:gd name="connsiteY659" fmla="*/ 3136053 h 5573957"/>
                <a:gd name="connsiteX660" fmla="*/ 4965552 w 5122586"/>
                <a:gd name="connsiteY660" fmla="*/ 3067616 h 5573957"/>
                <a:gd name="connsiteX661" fmla="*/ 4922299 w 5122586"/>
                <a:gd name="connsiteY661" fmla="*/ 2906068 h 5573957"/>
                <a:gd name="connsiteX662" fmla="*/ 4890616 w 5122586"/>
                <a:gd name="connsiteY662" fmla="*/ 2781866 h 5573957"/>
                <a:gd name="connsiteX663" fmla="*/ 5067130 w 5122586"/>
                <a:gd name="connsiteY663" fmla="*/ 2918426 h 5573957"/>
                <a:gd name="connsiteX664" fmla="*/ 5081902 w 5122586"/>
                <a:gd name="connsiteY664" fmla="*/ 2897103 h 5573957"/>
                <a:gd name="connsiteX665" fmla="*/ 5122586 w 5122586"/>
                <a:gd name="connsiteY665" fmla="*/ 2757160 h 5573957"/>
                <a:gd name="connsiteX666" fmla="*/ 5086544 w 5122586"/>
                <a:gd name="connsiteY666" fmla="*/ 2727613 h 5573957"/>
                <a:gd name="connsiteX667" fmla="*/ 5119436 w 5122586"/>
                <a:gd name="connsiteY667" fmla="*/ 2696882 h 5573957"/>
                <a:gd name="connsiteX668" fmla="*/ 5056421 w 5122586"/>
                <a:gd name="connsiteY668" fmla="*/ 2633364 h 5573957"/>
                <a:gd name="connsiteX669" fmla="*/ 5080876 w 5122586"/>
                <a:gd name="connsiteY669" fmla="*/ 2608889 h 5573957"/>
                <a:gd name="connsiteX670" fmla="*/ 5048962 w 5122586"/>
                <a:gd name="connsiteY670" fmla="*/ 2581597 h 5573957"/>
                <a:gd name="connsiteX671" fmla="*/ 4927229 w 5122586"/>
                <a:gd name="connsiteY671" fmla="*/ 2505258 h 5573957"/>
                <a:gd name="connsiteX672" fmla="*/ 4926955 w 5122586"/>
                <a:gd name="connsiteY672" fmla="*/ 2506053 h 5573957"/>
                <a:gd name="connsiteX673" fmla="*/ 4664721 w 5122586"/>
                <a:gd name="connsiteY673" fmla="*/ 2353054 h 5573957"/>
                <a:gd name="connsiteX674" fmla="*/ 4520255 w 5122586"/>
                <a:gd name="connsiteY674" fmla="*/ 2268766 h 5573957"/>
                <a:gd name="connsiteX675" fmla="*/ 4448567 w 5122586"/>
                <a:gd name="connsiteY675" fmla="*/ 2206568 h 5573957"/>
                <a:gd name="connsiteX676" fmla="*/ 4412991 w 5122586"/>
                <a:gd name="connsiteY676" fmla="*/ 2176545 h 5573957"/>
                <a:gd name="connsiteX677" fmla="*/ 4320717 w 5122586"/>
                <a:gd name="connsiteY677" fmla="*/ 2150970 h 5573957"/>
                <a:gd name="connsiteX678" fmla="*/ 4248454 w 5122586"/>
                <a:gd name="connsiteY678" fmla="*/ 2074245 h 5573957"/>
                <a:gd name="connsiteX679" fmla="*/ 4235113 w 5122586"/>
                <a:gd name="connsiteY679" fmla="*/ 2065350 h 5573957"/>
                <a:gd name="connsiteX680" fmla="*/ 4144907 w 5122586"/>
                <a:gd name="connsiteY680" fmla="*/ 2020318 h 5573957"/>
                <a:gd name="connsiteX681" fmla="*/ 4110359 w 5122586"/>
                <a:gd name="connsiteY681" fmla="*/ 1989789 h 5573957"/>
                <a:gd name="connsiteX682" fmla="*/ 4098787 w 5122586"/>
                <a:gd name="connsiteY682" fmla="*/ 1937854 h 5573957"/>
                <a:gd name="connsiteX683" fmla="*/ 4120077 w 5122586"/>
                <a:gd name="connsiteY683" fmla="*/ 1845223 h 5573957"/>
                <a:gd name="connsiteX684" fmla="*/ 4123271 w 5122586"/>
                <a:gd name="connsiteY684" fmla="*/ 1820734 h 5573957"/>
                <a:gd name="connsiteX685" fmla="*/ 4071796 w 5122586"/>
                <a:gd name="connsiteY685" fmla="*/ 1707923 h 5573957"/>
                <a:gd name="connsiteX686" fmla="*/ 3959334 w 5122586"/>
                <a:gd name="connsiteY686" fmla="*/ 1810087 h 5573957"/>
                <a:gd name="connsiteX687" fmla="*/ 3926334 w 5122586"/>
                <a:gd name="connsiteY687" fmla="*/ 1778145 h 5573957"/>
                <a:gd name="connsiteX688" fmla="*/ 3906108 w 5122586"/>
                <a:gd name="connsiteY688" fmla="*/ 1793051 h 5573957"/>
                <a:gd name="connsiteX689" fmla="*/ 3880559 w 5122586"/>
                <a:gd name="connsiteY689" fmla="*/ 1847352 h 5573957"/>
                <a:gd name="connsiteX690" fmla="*/ 3879495 w 5122586"/>
                <a:gd name="connsiteY690" fmla="*/ 1869712 h 5573957"/>
                <a:gd name="connsiteX691" fmla="*/ 3870979 w 5122586"/>
                <a:gd name="connsiteY691" fmla="*/ 1887812 h 5573957"/>
                <a:gd name="connsiteX692" fmla="*/ 3848623 w 5122586"/>
                <a:gd name="connsiteY692" fmla="*/ 1905912 h 5573957"/>
                <a:gd name="connsiteX693" fmla="*/ 3785817 w 5122586"/>
                <a:gd name="connsiteY693" fmla="*/ 1905912 h 5573957"/>
                <a:gd name="connsiteX694" fmla="*/ 3776237 w 5122586"/>
                <a:gd name="connsiteY694" fmla="*/ 1929336 h 5573957"/>
                <a:gd name="connsiteX695" fmla="*/ 3792204 w 5122586"/>
                <a:gd name="connsiteY695" fmla="*/ 1985766 h 5573957"/>
                <a:gd name="connsiteX696" fmla="*/ 3775537 w 5122586"/>
                <a:gd name="connsiteY696" fmla="*/ 2006283 h 5573957"/>
                <a:gd name="connsiteX697" fmla="*/ 3775710 w 5122586"/>
                <a:gd name="connsiteY697" fmla="*/ 2006445 h 5573957"/>
                <a:gd name="connsiteX698" fmla="*/ 3848792 w 5122586"/>
                <a:gd name="connsiteY698" fmla="*/ 2032075 h 5573957"/>
                <a:gd name="connsiteX699" fmla="*/ 3942752 w 5122586"/>
                <a:gd name="connsiteY699" fmla="*/ 2101372 h 5573957"/>
                <a:gd name="connsiteX700" fmla="*/ 3954140 w 5122586"/>
                <a:gd name="connsiteY700" fmla="*/ 2117510 h 5573957"/>
                <a:gd name="connsiteX701" fmla="*/ 3971225 w 5122586"/>
                <a:gd name="connsiteY701" fmla="*/ 2150735 h 5573957"/>
                <a:gd name="connsiteX702" fmla="*/ 3975020 w 5122586"/>
                <a:gd name="connsiteY702" fmla="*/ 2180162 h 5573957"/>
                <a:gd name="connsiteX703" fmla="*/ 3935158 w 5122586"/>
                <a:gd name="connsiteY703" fmla="*/ 2270343 h 5573957"/>
                <a:gd name="connsiteX704" fmla="*/ 3926617 w 5122586"/>
                <a:gd name="connsiteY704" fmla="*/ 2266546 h 5573957"/>
                <a:gd name="connsiteX705" fmla="*/ 3866322 w 5122586"/>
                <a:gd name="connsiteY705" fmla="*/ 2211351 h 5573957"/>
                <a:gd name="connsiteX706" fmla="*/ 3868694 w 5122586"/>
                <a:gd name="connsiteY706" fmla="*/ 2248659 h 5573957"/>
                <a:gd name="connsiteX707" fmla="*/ 3856766 w 5122586"/>
                <a:gd name="connsiteY707" fmla="*/ 2249186 h 5573957"/>
                <a:gd name="connsiteX708" fmla="*/ 3851638 w 5122586"/>
                <a:gd name="connsiteY708" fmla="*/ 2272242 h 5573957"/>
                <a:gd name="connsiteX709" fmla="*/ 3836899 w 5122586"/>
                <a:gd name="connsiteY709" fmla="*/ 2266043 h 5573957"/>
                <a:gd name="connsiteX710" fmla="*/ 3832660 w 5122586"/>
                <a:gd name="connsiteY710" fmla="*/ 2285898 h 5573957"/>
                <a:gd name="connsiteX711" fmla="*/ 3821351 w 5122586"/>
                <a:gd name="connsiteY711" fmla="*/ 2275657 h 5573957"/>
                <a:gd name="connsiteX712" fmla="*/ 3765279 w 5122586"/>
                <a:gd name="connsiteY712" fmla="*/ 2308684 h 5573957"/>
                <a:gd name="connsiteX713" fmla="*/ 3731333 w 5122586"/>
                <a:gd name="connsiteY713" fmla="*/ 2232304 h 5573957"/>
                <a:gd name="connsiteX714" fmla="*/ 3698987 w 5122586"/>
                <a:gd name="connsiteY714" fmla="*/ 2246032 h 5573957"/>
                <a:gd name="connsiteX715" fmla="*/ 3729206 w 5122586"/>
                <a:gd name="connsiteY715" fmla="*/ 2323503 h 5573957"/>
                <a:gd name="connsiteX716" fmla="*/ 3730155 w 5122586"/>
                <a:gd name="connsiteY716" fmla="*/ 2399444 h 5573957"/>
                <a:gd name="connsiteX717" fmla="*/ 3759577 w 5122586"/>
                <a:gd name="connsiteY717" fmla="*/ 2557973 h 5573957"/>
                <a:gd name="connsiteX718" fmla="*/ 3755079 w 5122586"/>
                <a:gd name="connsiteY718" fmla="*/ 2620555 h 5573957"/>
                <a:gd name="connsiteX719" fmla="*/ 3789931 w 5122586"/>
                <a:gd name="connsiteY719" fmla="*/ 2629996 h 5573957"/>
                <a:gd name="connsiteX720" fmla="*/ 3814500 w 5122586"/>
                <a:gd name="connsiteY720" fmla="*/ 2653079 h 5573957"/>
                <a:gd name="connsiteX721" fmla="*/ 3873311 w 5122586"/>
                <a:gd name="connsiteY721" fmla="*/ 2659780 h 5573957"/>
                <a:gd name="connsiteX722" fmla="*/ 3874486 w 5122586"/>
                <a:gd name="connsiteY722" fmla="*/ 2660032 h 5573957"/>
                <a:gd name="connsiteX723" fmla="*/ 3894156 w 5122586"/>
                <a:gd name="connsiteY723" fmla="*/ 2664248 h 5573957"/>
                <a:gd name="connsiteX724" fmla="*/ 4016250 w 5122586"/>
                <a:gd name="connsiteY724" fmla="*/ 2717115 h 5573957"/>
                <a:gd name="connsiteX725" fmla="*/ 4060917 w 5122586"/>
                <a:gd name="connsiteY725" fmla="*/ 2771471 h 5573957"/>
                <a:gd name="connsiteX726" fmla="*/ 4007316 w 5122586"/>
                <a:gd name="connsiteY726" fmla="*/ 2909969 h 5573957"/>
                <a:gd name="connsiteX727" fmla="*/ 3845021 w 5122586"/>
                <a:gd name="connsiteY727" fmla="*/ 2993365 h 5573957"/>
                <a:gd name="connsiteX728" fmla="*/ 3826758 w 5122586"/>
                <a:gd name="connsiteY728" fmla="*/ 3005966 h 5573957"/>
                <a:gd name="connsiteX729" fmla="*/ 3798121 w 5122586"/>
                <a:gd name="connsiteY729" fmla="*/ 3040275 h 5573957"/>
                <a:gd name="connsiteX730" fmla="*/ 3782486 w 5122586"/>
                <a:gd name="connsiteY730" fmla="*/ 3186963 h 5573957"/>
                <a:gd name="connsiteX731" fmla="*/ 3782346 w 5122586"/>
                <a:gd name="connsiteY731" fmla="*/ 3187819 h 5573957"/>
                <a:gd name="connsiteX732" fmla="*/ 3815640 w 5122586"/>
                <a:gd name="connsiteY732" fmla="*/ 3217436 h 5573957"/>
                <a:gd name="connsiteX733" fmla="*/ 3938552 w 5122586"/>
                <a:gd name="connsiteY733" fmla="*/ 3311294 h 5573957"/>
                <a:gd name="connsiteX734" fmla="*/ 4067843 w 5122586"/>
                <a:gd name="connsiteY734" fmla="*/ 3353043 h 5573957"/>
                <a:gd name="connsiteX735" fmla="*/ 4156394 w 5122586"/>
                <a:gd name="connsiteY735" fmla="*/ 3343047 h 5573957"/>
                <a:gd name="connsiteX736" fmla="*/ 4202086 w 5122586"/>
                <a:gd name="connsiteY736" fmla="*/ 3341797 h 5573957"/>
                <a:gd name="connsiteX737" fmla="*/ 4301250 w 5122586"/>
                <a:gd name="connsiteY737" fmla="*/ 3350338 h 5573957"/>
                <a:gd name="connsiteX738" fmla="*/ 4508631 w 5122586"/>
                <a:gd name="connsiteY738" fmla="*/ 3249608 h 5573957"/>
                <a:gd name="connsiteX739" fmla="*/ 4537144 w 5122586"/>
                <a:gd name="connsiteY739" fmla="*/ 3238214 h 5573957"/>
                <a:gd name="connsiteX740" fmla="*/ 4556575 w 5122586"/>
                <a:gd name="connsiteY740" fmla="*/ 3236068 h 5573957"/>
                <a:gd name="connsiteX741" fmla="*/ 4570330 w 5122586"/>
                <a:gd name="connsiteY741" fmla="*/ 3244711 h 5573957"/>
                <a:gd name="connsiteX742" fmla="*/ 1869930 w 5122586"/>
                <a:gd name="connsiteY742" fmla="*/ 737295 h 5573957"/>
                <a:gd name="connsiteX743" fmla="*/ 1852502 w 5122586"/>
                <a:gd name="connsiteY743" fmla="*/ 728164 h 5573957"/>
                <a:gd name="connsiteX744" fmla="*/ 1833779 w 5122586"/>
                <a:gd name="connsiteY744" fmla="*/ 737527 h 5573957"/>
                <a:gd name="connsiteX745" fmla="*/ 1812381 w 5122586"/>
                <a:gd name="connsiteY745" fmla="*/ 716125 h 5573957"/>
                <a:gd name="connsiteX746" fmla="*/ 1799008 w 5122586"/>
                <a:gd name="connsiteY746" fmla="*/ 732177 h 5573957"/>
                <a:gd name="connsiteX747" fmla="*/ 1776272 w 5122586"/>
                <a:gd name="connsiteY747" fmla="*/ 736190 h 5573957"/>
                <a:gd name="connsiteX748" fmla="*/ 1761561 w 5122586"/>
                <a:gd name="connsiteY748" fmla="*/ 744215 h 5573957"/>
                <a:gd name="connsiteX749" fmla="*/ 1744175 w 5122586"/>
                <a:gd name="connsiteY749" fmla="*/ 730839 h 5573957"/>
                <a:gd name="connsiteX750" fmla="*/ 1734814 w 5122586"/>
                <a:gd name="connsiteY750" fmla="*/ 733514 h 5573957"/>
                <a:gd name="connsiteX751" fmla="*/ 1733477 w 5122586"/>
                <a:gd name="connsiteY751" fmla="*/ 717463 h 5573957"/>
                <a:gd name="connsiteX752" fmla="*/ 1754875 w 5122586"/>
                <a:gd name="connsiteY752" fmla="*/ 675997 h 5573957"/>
                <a:gd name="connsiteX753" fmla="*/ 1765573 w 5122586"/>
                <a:gd name="connsiteY753" fmla="*/ 667971 h 5573957"/>
                <a:gd name="connsiteX754" fmla="*/ 1754875 w 5122586"/>
                <a:gd name="connsiteY754" fmla="*/ 643894 h 5573957"/>
                <a:gd name="connsiteX755" fmla="*/ 1766911 w 5122586"/>
                <a:gd name="connsiteY755" fmla="*/ 622492 h 5573957"/>
                <a:gd name="connsiteX756" fmla="*/ 1753537 w 5122586"/>
                <a:gd name="connsiteY756" fmla="*/ 601091 h 5573957"/>
                <a:gd name="connsiteX757" fmla="*/ 1764236 w 5122586"/>
                <a:gd name="connsiteY757" fmla="*/ 570325 h 5573957"/>
                <a:gd name="connsiteX758" fmla="*/ 1744175 w 5122586"/>
                <a:gd name="connsiteY758" fmla="*/ 566313 h 5573957"/>
                <a:gd name="connsiteX759" fmla="*/ 1714753 w 5122586"/>
                <a:gd name="connsiteY759" fmla="*/ 577014 h 5573957"/>
                <a:gd name="connsiteX760" fmla="*/ 1679982 w 5122586"/>
                <a:gd name="connsiteY760" fmla="*/ 568988 h 5573957"/>
                <a:gd name="connsiteX761" fmla="*/ 1638524 w 5122586"/>
                <a:gd name="connsiteY761" fmla="*/ 573001 h 5573957"/>
                <a:gd name="connsiteX762" fmla="*/ 1562295 w 5122586"/>
                <a:gd name="connsiteY762" fmla="*/ 626505 h 5573957"/>
                <a:gd name="connsiteX763" fmla="*/ 1510138 w 5122586"/>
                <a:gd name="connsiteY763" fmla="*/ 662621 h 5573957"/>
                <a:gd name="connsiteX764" fmla="*/ 1498102 w 5122586"/>
                <a:gd name="connsiteY764" fmla="*/ 678672 h 5573957"/>
                <a:gd name="connsiteX765" fmla="*/ 1487403 w 5122586"/>
                <a:gd name="connsiteY765" fmla="*/ 721476 h 5573957"/>
                <a:gd name="connsiteX766" fmla="*/ 1491415 w 5122586"/>
                <a:gd name="connsiteY766" fmla="*/ 772305 h 5573957"/>
                <a:gd name="connsiteX767" fmla="*/ 1470017 w 5122586"/>
                <a:gd name="connsiteY767" fmla="*/ 807083 h 5573957"/>
                <a:gd name="connsiteX768" fmla="*/ 1439258 w 5122586"/>
                <a:gd name="connsiteY768" fmla="*/ 828485 h 5573957"/>
                <a:gd name="connsiteX769" fmla="*/ 1443270 w 5122586"/>
                <a:gd name="connsiteY769" fmla="*/ 840523 h 5573957"/>
                <a:gd name="connsiteX770" fmla="*/ 1554271 w 5122586"/>
                <a:gd name="connsiteY770" fmla="*/ 867276 h 5573957"/>
                <a:gd name="connsiteX771" fmla="*/ 1538222 w 5122586"/>
                <a:gd name="connsiteY771" fmla="*/ 907404 h 5573957"/>
                <a:gd name="connsiteX772" fmla="*/ 1494089 w 5122586"/>
                <a:gd name="connsiteY772" fmla="*/ 908742 h 5573957"/>
                <a:gd name="connsiteX773" fmla="*/ 1496765 w 5122586"/>
                <a:gd name="connsiteY773" fmla="*/ 928806 h 5573957"/>
                <a:gd name="connsiteX774" fmla="*/ 1524848 w 5122586"/>
                <a:gd name="connsiteY774" fmla="*/ 954220 h 5573957"/>
                <a:gd name="connsiteX775" fmla="*/ 1507463 w 5122586"/>
                <a:gd name="connsiteY775" fmla="*/ 972947 h 5573957"/>
                <a:gd name="connsiteX776" fmla="*/ 1546246 w 5122586"/>
                <a:gd name="connsiteY776" fmla="*/ 1025114 h 5573957"/>
                <a:gd name="connsiteX777" fmla="*/ 1535548 w 5122586"/>
                <a:gd name="connsiteY777" fmla="*/ 1058554 h 5573957"/>
                <a:gd name="connsiteX778" fmla="*/ 1563632 w 5122586"/>
                <a:gd name="connsiteY778" fmla="*/ 1153525 h 5573957"/>
                <a:gd name="connsiteX779" fmla="*/ 1606428 w 5122586"/>
                <a:gd name="connsiteY779" fmla="*/ 1132123 h 5573957"/>
                <a:gd name="connsiteX780" fmla="*/ 1587705 w 5122586"/>
                <a:gd name="connsiteY780" fmla="*/ 1093332 h 5573957"/>
                <a:gd name="connsiteX781" fmla="*/ 1613114 w 5122586"/>
                <a:gd name="connsiteY781" fmla="*/ 1093332 h 5573957"/>
                <a:gd name="connsiteX782" fmla="*/ 1617126 w 5122586"/>
                <a:gd name="connsiteY782" fmla="*/ 1121422 h 5573957"/>
                <a:gd name="connsiteX783" fmla="*/ 1641200 w 5122586"/>
                <a:gd name="connsiteY783" fmla="*/ 1137473 h 5573957"/>
                <a:gd name="connsiteX784" fmla="*/ 1646549 w 5122586"/>
                <a:gd name="connsiteY784" fmla="*/ 1117409 h 5573957"/>
                <a:gd name="connsiteX785" fmla="*/ 1674632 w 5122586"/>
                <a:gd name="connsiteY785" fmla="*/ 1067917 h 5573957"/>
                <a:gd name="connsiteX786" fmla="*/ 1750863 w 5122586"/>
                <a:gd name="connsiteY786" fmla="*/ 1029127 h 5573957"/>
                <a:gd name="connsiteX787" fmla="*/ 1828430 w 5122586"/>
                <a:gd name="connsiteY787" fmla="*/ 1033140 h 5573957"/>
                <a:gd name="connsiteX788" fmla="*/ 1864311 w 5122586"/>
                <a:gd name="connsiteY788" fmla="*/ 1045102 h 5573957"/>
                <a:gd name="connsiteX789" fmla="*/ 1831482 w 5122586"/>
                <a:gd name="connsiteY789" fmla="*/ 1279139 h 5573957"/>
                <a:gd name="connsiteX790" fmla="*/ 1808993 w 5122586"/>
                <a:gd name="connsiteY790" fmla="*/ 1272555 h 5573957"/>
                <a:gd name="connsiteX791" fmla="*/ 1803425 w 5122586"/>
                <a:gd name="connsiteY791" fmla="*/ 1300502 h 5573957"/>
                <a:gd name="connsiteX792" fmla="*/ 1822848 w 5122586"/>
                <a:gd name="connsiteY792" fmla="*/ 1322937 h 5573957"/>
                <a:gd name="connsiteX793" fmla="*/ 1770491 w 5122586"/>
                <a:gd name="connsiteY793" fmla="*/ 1421434 h 5573957"/>
                <a:gd name="connsiteX794" fmla="*/ 1720853 w 5122586"/>
                <a:gd name="connsiteY794" fmla="*/ 1509937 h 5573957"/>
                <a:gd name="connsiteX795" fmla="*/ 1693679 w 5122586"/>
                <a:gd name="connsiteY795" fmla="*/ 1517732 h 5573957"/>
                <a:gd name="connsiteX796" fmla="*/ 1725039 w 5122586"/>
                <a:gd name="connsiteY796" fmla="*/ 1543518 h 5573957"/>
                <a:gd name="connsiteX797" fmla="*/ 1699831 w 5122586"/>
                <a:gd name="connsiteY797" fmla="*/ 1595490 h 5573957"/>
                <a:gd name="connsiteX798" fmla="*/ 1692167 w 5122586"/>
                <a:gd name="connsiteY798" fmla="*/ 1735799 h 5573957"/>
                <a:gd name="connsiteX799" fmla="*/ 1704320 w 5122586"/>
                <a:gd name="connsiteY799" fmla="*/ 1738864 h 5573957"/>
                <a:gd name="connsiteX800" fmla="*/ 1720664 w 5122586"/>
                <a:gd name="connsiteY800" fmla="*/ 1753298 h 5573957"/>
                <a:gd name="connsiteX801" fmla="*/ 1786677 w 5122586"/>
                <a:gd name="connsiteY801" fmla="*/ 1749542 h 5573957"/>
                <a:gd name="connsiteX802" fmla="*/ 1811497 w 5122586"/>
                <a:gd name="connsiteY802" fmla="*/ 1763573 h 5573957"/>
                <a:gd name="connsiteX803" fmla="*/ 1902141 w 5122586"/>
                <a:gd name="connsiteY803" fmla="*/ 1757097 h 5573957"/>
                <a:gd name="connsiteX804" fmla="*/ 1929795 w 5122586"/>
                <a:gd name="connsiteY804" fmla="*/ 1751800 h 5573957"/>
                <a:gd name="connsiteX805" fmla="*/ 1958125 w 5122586"/>
                <a:gd name="connsiteY805" fmla="*/ 1745267 h 5573957"/>
                <a:gd name="connsiteX806" fmla="*/ 1989303 w 5122586"/>
                <a:gd name="connsiteY806" fmla="*/ 1699836 h 5573957"/>
                <a:gd name="connsiteX807" fmla="*/ 2138289 w 5122586"/>
                <a:gd name="connsiteY807" fmla="*/ 1721564 h 5573957"/>
                <a:gd name="connsiteX808" fmla="*/ 2213334 w 5122586"/>
                <a:gd name="connsiteY808" fmla="*/ 1690658 h 5573957"/>
                <a:gd name="connsiteX809" fmla="*/ 2281810 w 5122586"/>
                <a:gd name="connsiteY809" fmla="*/ 1689126 h 5573957"/>
                <a:gd name="connsiteX810" fmla="*/ 2333391 w 5122586"/>
                <a:gd name="connsiteY810" fmla="*/ 1769534 h 5573957"/>
                <a:gd name="connsiteX811" fmla="*/ 2363395 w 5122586"/>
                <a:gd name="connsiteY811" fmla="*/ 1830740 h 5573957"/>
                <a:gd name="connsiteX812" fmla="*/ 2341348 w 5122586"/>
                <a:gd name="connsiteY812" fmla="*/ 1883454 h 5573957"/>
                <a:gd name="connsiteX813" fmla="*/ 2297206 w 5122586"/>
                <a:gd name="connsiteY813" fmla="*/ 1954097 h 5573957"/>
                <a:gd name="connsiteX814" fmla="*/ 2256004 w 5122586"/>
                <a:gd name="connsiteY814" fmla="*/ 1980588 h 5573957"/>
                <a:gd name="connsiteX815" fmla="*/ 2200090 w 5122586"/>
                <a:gd name="connsiteY815" fmla="*/ 1995305 h 5573957"/>
                <a:gd name="connsiteX816" fmla="*/ 2161832 w 5122586"/>
                <a:gd name="connsiteY816" fmla="*/ 2020325 h 5573957"/>
                <a:gd name="connsiteX817" fmla="*/ 2154476 w 5122586"/>
                <a:gd name="connsiteY817" fmla="*/ 2054174 h 5573957"/>
                <a:gd name="connsiteX818" fmla="*/ 2214805 w 5122586"/>
                <a:gd name="connsiteY818" fmla="*/ 2113043 h 5573957"/>
                <a:gd name="connsiteX819" fmla="*/ 2257476 w 5122586"/>
                <a:gd name="connsiteY819" fmla="*/ 2132175 h 5573957"/>
                <a:gd name="connsiteX820" fmla="*/ 2307505 w 5122586"/>
                <a:gd name="connsiteY820" fmla="*/ 2129232 h 5573957"/>
                <a:gd name="connsiteX821" fmla="*/ 2360478 w 5122586"/>
                <a:gd name="connsiteY821" fmla="*/ 2104213 h 5573957"/>
                <a:gd name="connsiteX822" fmla="*/ 2409035 w 5122586"/>
                <a:gd name="connsiteY822" fmla="*/ 2051231 h 5573957"/>
                <a:gd name="connsiteX823" fmla="*/ 2428163 w 5122586"/>
                <a:gd name="connsiteY823" fmla="*/ 2002664 h 5573957"/>
                <a:gd name="connsiteX824" fmla="*/ 2434049 w 5122586"/>
                <a:gd name="connsiteY824" fmla="*/ 1952625 h 5573957"/>
                <a:gd name="connsiteX825" fmla="*/ 2432578 w 5122586"/>
                <a:gd name="connsiteY825" fmla="*/ 1846661 h 5573957"/>
                <a:gd name="connsiteX826" fmla="*/ 2437105 w 5122586"/>
                <a:gd name="connsiteY826" fmla="*/ 1825907 h 5573957"/>
                <a:gd name="connsiteX827" fmla="*/ 2454200 w 5122586"/>
                <a:gd name="connsiteY827" fmla="*/ 1802570 h 5573957"/>
                <a:gd name="connsiteX828" fmla="*/ 2524830 w 5122586"/>
                <a:gd name="connsiteY828" fmla="*/ 1791615 h 5573957"/>
                <a:gd name="connsiteX829" fmla="*/ 2567514 w 5122586"/>
                <a:gd name="connsiteY829" fmla="*/ 1809369 h 5573957"/>
                <a:gd name="connsiteX830" fmla="*/ 2642369 w 5122586"/>
                <a:gd name="connsiteY830" fmla="*/ 1863005 h 5573957"/>
                <a:gd name="connsiteX831" fmla="*/ 2677294 w 5122586"/>
                <a:gd name="connsiteY831" fmla="*/ 1891181 h 5573957"/>
                <a:gd name="connsiteX832" fmla="*/ 2700681 w 5122586"/>
                <a:gd name="connsiteY832" fmla="*/ 1910763 h 5573957"/>
                <a:gd name="connsiteX833" fmla="*/ 2747467 w 5122586"/>
                <a:gd name="connsiteY833" fmla="*/ 1876095 h 5573957"/>
                <a:gd name="connsiteX834" fmla="*/ 2725397 w 5122586"/>
                <a:gd name="connsiteY834" fmla="*/ 1849604 h 5573957"/>
                <a:gd name="connsiteX835" fmla="*/ 2700382 w 5122586"/>
                <a:gd name="connsiteY835" fmla="*/ 1805453 h 5573957"/>
                <a:gd name="connsiteX836" fmla="*/ 2644466 w 5122586"/>
                <a:gd name="connsiteY836" fmla="*/ 1674469 h 5573957"/>
                <a:gd name="connsiteX837" fmla="*/ 2622395 w 5122586"/>
                <a:gd name="connsiteY837" fmla="*/ 1508164 h 5573957"/>
                <a:gd name="connsiteX838" fmla="*/ 2620591 w 5122586"/>
                <a:gd name="connsiteY838" fmla="*/ 1507628 h 5573957"/>
                <a:gd name="connsiteX839" fmla="*/ 2618663 w 5122586"/>
                <a:gd name="connsiteY839" fmla="*/ 1488350 h 5573957"/>
                <a:gd name="connsiteX840" fmla="*/ 2561471 w 5122586"/>
                <a:gd name="connsiteY840" fmla="*/ 1364230 h 5573957"/>
                <a:gd name="connsiteX841" fmla="*/ 2506437 w 5122586"/>
                <a:gd name="connsiteY841" fmla="*/ 1249824 h 5573957"/>
                <a:gd name="connsiteX842" fmla="*/ 2504432 w 5122586"/>
                <a:gd name="connsiteY842" fmla="*/ 1215131 h 5573957"/>
                <a:gd name="connsiteX843" fmla="*/ 2502718 w 5122586"/>
                <a:gd name="connsiteY843" fmla="*/ 1182564 h 5573957"/>
                <a:gd name="connsiteX844" fmla="*/ 2526392 w 5122586"/>
                <a:gd name="connsiteY844" fmla="*/ 1127314 h 5573957"/>
                <a:gd name="connsiteX845" fmla="*/ 2550066 w 5122586"/>
                <a:gd name="connsiteY845" fmla="*/ 1104513 h 5573957"/>
                <a:gd name="connsiteX846" fmla="*/ 2534283 w 5122586"/>
                <a:gd name="connsiteY846" fmla="*/ 1069434 h 5573957"/>
                <a:gd name="connsiteX847" fmla="*/ 2514993 w 5122586"/>
                <a:gd name="connsiteY847" fmla="*/ 1074696 h 5573957"/>
                <a:gd name="connsiteX848" fmla="*/ 2443972 w 5122586"/>
                <a:gd name="connsiteY848" fmla="*/ 1079081 h 5573957"/>
                <a:gd name="connsiteX849" fmla="*/ 2424683 w 5122586"/>
                <a:gd name="connsiteY849" fmla="*/ 1053649 h 5573957"/>
                <a:gd name="connsiteX850" fmla="*/ 2450110 w 5122586"/>
                <a:gd name="connsiteY850" fmla="*/ 1044879 h 5573957"/>
                <a:gd name="connsiteX851" fmla="*/ 2450987 w 5122586"/>
                <a:gd name="connsiteY851" fmla="*/ 1021201 h 5573957"/>
                <a:gd name="connsiteX852" fmla="*/ 2395748 w 5122586"/>
                <a:gd name="connsiteY852" fmla="*/ 898425 h 5573957"/>
                <a:gd name="connsiteX853" fmla="*/ 2394708 w 5122586"/>
                <a:gd name="connsiteY853" fmla="*/ 898217 h 5573957"/>
                <a:gd name="connsiteX854" fmla="*/ 2361080 w 5122586"/>
                <a:gd name="connsiteY854" fmla="*/ 821701 h 5573957"/>
                <a:gd name="connsiteX855" fmla="*/ 2333956 w 5122586"/>
                <a:gd name="connsiteY855" fmla="*/ 752180 h 5573957"/>
                <a:gd name="connsiteX856" fmla="*/ 2333664 w 5122586"/>
                <a:gd name="connsiteY856" fmla="*/ 752147 h 5573957"/>
                <a:gd name="connsiteX857" fmla="*/ 2333956 w 5122586"/>
                <a:gd name="connsiteY857" fmla="*/ 753027 h 5573957"/>
                <a:gd name="connsiteX858" fmla="*/ 2282249 w 5122586"/>
                <a:gd name="connsiteY858" fmla="*/ 597029 h 5573957"/>
                <a:gd name="connsiteX859" fmla="*/ 2279705 w 5122586"/>
                <a:gd name="connsiteY859" fmla="*/ 541921 h 5573957"/>
                <a:gd name="connsiteX860" fmla="*/ 2247495 w 5122586"/>
                <a:gd name="connsiteY860" fmla="*/ 524965 h 5573957"/>
                <a:gd name="connsiteX861" fmla="*/ 2177987 w 5122586"/>
                <a:gd name="connsiteY861" fmla="*/ 464770 h 5573957"/>
                <a:gd name="connsiteX862" fmla="*/ 2162730 w 5122586"/>
                <a:gd name="connsiteY862" fmla="*/ 429162 h 5573957"/>
                <a:gd name="connsiteX863" fmla="*/ 2072030 w 5122586"/>
                <a:gd name="connsiteY863" fmla="*/ 476639 h 5573957"/>
                <a:gd name="connsiteX864" fmla="*/ 2071919 w 5122586"/>
                <a:gd name="connsiteY864" fmla="*/ 476713 h 5573957"/>
                <a:gd name="connsiteX865" fmla="*/ 2061106 w 5122586"/>
                <a:gd name="connsiteY865" fmla="*/ 455805 h 5573957"/>
                <a:gd name="connsiteX866" fmla="*/ 2043259 w 5122586"/>
                <a:gd name="connsiteY866" fmla="*/ 443904 h 5573957"/>
                <a:gd name="connsiteX867" fmla="*/ 1957587 w 5122586"/>
                <a:gd name="connsiteY867" fmla="*/ 421292 h 5573957"/>
                <a:gd name="connsiteX868" fmla="*/ 1968296 w 5122586"/>
                <a:gd name="connsiteY868" fmla="*/ 371308 h 5573957"/>
                <a:gd name="connsiteX869" fmla="*/ 1982574 w 5122586"/>
                <a:gd name="connsiteY869" fmla="*/ 364168 h 5573957"/>
                <a:gd name="connsiteX870" fmla="*/ 1949259 w 5122586"/>
                <a:gd name="connsiteY870" fmla="*/ 346316 h 5573957"/>
                <a:gd name="connsiteX871" fmla="*/ 1938550 w 5122586"/>
                <a:gd name="connsiteY871" fmla="*/ 317754 h 5573957"/>
                <a:gd name="connsiteX872" fmla="*/ 1937360 w 5122586"/>
                <a:gd name="connsiteY872" fmla="*/ 282052 h 5573957"/>
                <a:gd name="connsiteX873" fmla="*/ 1898094 w 5122586"/>
                <a:gd name="connsiteY873" fmla="*/ 168993 h 5573957"/>
                <a:gd name="connsiteX874" fmla="*/ 1857638 w 5122586"/>
                <a:gd name="connsiteY874" fmla="*/ 159472 h 5573957"/>
                <a:gd name="connsiteX875" fmla="*/ 1842170 w 5122586"/>
                <a:gd name="connsiteY875" fmla="*/ 151142 h 5573957"/>
                <a:gd name="connsiteX876" fmla="*/ 1829082 w 5122586"/>
                <a:gd name="connsiteY876" fmla="*/ 19041 h 5573957"/>
                <a:gd name="connsiteX877" fmla="*/ 1785057 w 5122586"/>
                <a:gd name="connsiteY877" fmla="*/ 23802 h 5573957"/>
                <a:gd name="connsiteX878" fmla="*/ 1788626 w 5122586"/>
                <a:gd name="connsiteY878" fmla="*/ 0 h 5573957"/>
                <a:gd name="connsiteX879" fmla="*/ 1754121 w 5122586"/>
                <a:gd name="connsiteY879" fmla="*/ 20232 h 5573957"/>
                <a:gd name="connsiteX880" fmla="*/ 1751741 w 5122586"/>
                <a:gd name="connsiteY880" fmla="*/ 34513 h 5573957"/>
                <a:gd name="connsiteX881" fmla="*/ 1675589 w 5122586"/>
                <a:gd name="connsiteY881" fmla="*/ 92827 h 5573957"/>
                <a:gd name="connsiteX882" fmla="*/ 1700577 w 5122586"/>
                <a:gd name="connsiteY882" fmla="*/ 130910 h 5573957"/>
                <a:gd name="connsiteX883" fmla="*/ 1694627 w 5122586"/>
                <a:gd name="connsiteY883" fmla="*/ 138051 h 5573957"/>
                <a:gd name="connsiteX884" fmla="*/ 1641083 w 5122586"/>
                <a:gd name="connsiteY884" fmla="*/ 161852 h 5573957"/>
                <a:gd name="connsiteX885" fmla="*/ 1680349 w 5122586"/>
                <a:gd name="connsiteY885" fmla="*/ 197555 h 5573957"/>
                <a:gd name="connsiteX886" fmla="*/ 1669640 w 5122586"/>
                <a:gd name="connsiteY886" fmla="*/ 229688 h 5573957"/>
                <a:gd name="connsiteX887" fmla="*/ 1677970 w 5122586"/>
                <a:gd name="connsiteY887" fmla="*/ 246349 h 5573957"/>
                <a:gd name="connsiteX888" fmla="*/ 1729133 w 5122586"/>
                <a:gd name="connsiteY888" fmla="*/ 234448 h 5573957"/>
                <a:gd name="connsiteX889" fmla="*/ 1750551 w 5122586"/>
                <a:gd name="connsiteY889" fmla="*/ 267770 h 5573957"/>
                <a:gd name="connsiteX890" fmla="*/ 1716045 w 5122586"/>
                <a:gd name="connsiteY890" fmla="*/ 289192 h 5573957"/>
                <a:gd name="connsiteX891" fmla="*/ 1721995 w 5122586"/>
                <a:gd name="connsiteY891" fmla="*/ 298713 h 5573957"/>
                <a:gd name="connsiteX892" fmla="*/ 1716045 w 5122586"/>
                <a:gd name="connsiteY892" fmla="*/ 321324 h 5573957"/>
                <a:gd name="connsiteX893" fmla="*/ 1730323 w 5122586"/>
                <a:gd name="connsiteY893" fmla="*/ 336796 h 5573957"/>
                <a:gd name="connsiteX894" fmla="*/ 1705336 w 5122586"/>
                <a:gd name="connsiteY894" fmla="*/ 376068 h 5573957"/>
                <a:gd name="connsiteX895" fmla="*/ 1721995 w 5122586"/>
                <a:gd name="connsiteY895" fmla="*/ 407011 h 5573957"/>
                <a:gd name="connsiteX896" fmla="*/ 1743411 w 5122586"/>
                <a:gd name="connsiteY896" fmla="*/ 405821 h 5573957"/>
                <a:gd name="connsiteX897" fmla="*/ 1773159 w 5122586"/>
                <a:gd name="connsiteY897" fmla="*/ 434383 h 5573957"/>
                <a:gd name="connsiteX898" fmla="*/ 1787436 w 5122586"/>
                <a:gd name="connsiteY898" fmla="*/ 459375 h 5573957"/>
                <a:gd name="connsiteX899" fmla="*/ 1864778 w 5122586"/>
                <a:gd name="connsiteY899" fmla="*/ 505788 h 5573957"/>
                <a:gd name="connsiteX900" fmla="*/ 1886195 w 5122586"/>
                <a:gd name="connsiteY900" fmla="*/ 511739 h 5573957"/>
                <a:gd name="connsiteX901" fmla="*/ 1953358 w 5122586"/>
                <a:gd name="connsiteY901" fmla="*/ 563964 h 5573957"/>
                <a:gd name="connsiteX902" fmla="*/ 1898261 w 5122586"/>
                <a:gd name="connsiteY902" fmla="*/ 650441 h 5573957"/>
                <a:gd name="connsiteX903" fmla="*/ 1869931 w 5122586"/>
                <a:gd name="connsiteY903" fmla="*/ 737294 h 5573957"/>
                <a:gd name="connsiteX904" fmla="*/ 1869930 w 5122586"/>
                <a:gd name="connsiteY904" fmla="*/ 737294 h 5573957"/>
                <a:gd name="connsiteX0" fmla="*/ 4212196 w 5122586"/>
                <a:gd name="connsiteY0" fmla="*/ 442775 h 5573952"/>
                <a:gd name="connsiteX1" fmla="*/ 4186650 w 5122586"/>
                <a:gd name="connsiteY1" fmla="*/ 459075 h 5573952"/>
                <a:gd name="connsiteX2" fmla="*/ 4193990 w 5122586"/>
                <a:gd name="connsiteY2" fmla="*/ 483597 h 5573952"/>
                <a:gd name="connsiteX3" fmla="*/ 4141431 w 5122586"/>
                <a:gd name="connsiteY3" fmla="*/ 505771 h 5573952"/>
                <a:gd name="connsiteX4" fmla="*/ 4112435 w 5122586"/>
                <a:gd name="connsiteY4" fmla="*/ 481652 h 5573952"/>
                <a:gd name="connsiteX5" fmla="*/ 4106930 w 5122586"/>
                <a:gd name="connsiteY5" fmla="*/ 497474 h 5573952"/>
                <a:gd name="connsiteX6" fmla="*/ 4121391 w 5122586"/>
                <a:gd name="connsiteY6" fmla="*/ 500374 h 5573952"/>
                <a:gd name="connsiteX7" fmla="*/ 4027797 w 5122586"/>
                <a:gd name="connsiteY7" fmla="*/ 593729 h 5573952"/>
                <a:gd name="connsiteX8" fmla="*/ 4033082 w 5122586"/>
                <a:gd name="connsiteY8" fmla="*/ 602246 h 5573952"/>
                <a:gd name="connsiteX9" fmla="*/ 3968777 w 5122586"/>
                <a:gd name="connsiteY9" fmla="*/ 657018 h 5573952"/>
                <a:gd name="connsiteX10" fmla="*/ 4109986 w 5122586"/>
                <a:gd name="connsiteY10" fmla="*/ 653847 h 5573952"/>
                <a:gd name="connsiteX11" fmla="*/ 4123171 w 5122586"/>
                <a:gd name="connsiteY11" fmla="*/ 743481 h 5573952"/>
                <a:gd name="connsiteX12" fmla="*/ 4118739 w 5122586"/>
                <a:gd name="connsiteY12" fmla="*/ 775552 h 5573952"/>
                <a:gd name="connsiteX13" fmla="*/ 4111957 w 5122586"/>
                <a:gd name="connsiteY13" fmla="*/ 788828 h 5573952"/>
                <a:gd name="connsiteX14" fmla="*/ 4074640 w 5122586"/>
                <a:gd name="connsiteY14" fmla="*/ 830297 h 5573952"/>
                <a:gd name="connsiteX15" fmla="*/ 3997723 w 5122586"/>
                <a:gd name="connsiteY15" fmla="*/ 824481 h 5573952"/>
                <a:gd name="connsiteX16" fmla="*/ 3976512 w 5122586"/>
                <a:gd name="connsiteY16" fmla="*/ 807509 h 5573952"/>
                <a:gd name="connsiteX17" fmla="*/ 3950940 w 5122586"/>
                <a:gd name="connsiteY17" fmla="*/ 821959 h 5573952"/>
                <a:gd name="connsiteX18" fmla="*/ 3941809 w 5122586"/>
                <a:gd name="connsiteY18" fmla="*/ 807041 h 5573952"/>
                <a:gd name="connsiteX19" fmla="*/ 3946773 w 5122586"/>
                <a:gd name="connsiteY19" fmla="*/ 781550 h 5573952"/>
                <a:gd name="connsiteX20" fmla="*/ 3956435 w 5122586"/>
                <a:gd name="connsiteY20" fmla="*/ 777204 h 5573952"/>
                <a:gd name="connsiteX21" fmla="*/ 3936735 w 5122586"/>
                <a:gd name="connsiteY21" fmla="*/ 755238 h 5573952"/>
                <a:gd name="connsiteX22" fmla="*/ 3942873 w 5122586"/>
                <a:gd name="connsiteY22" fmla="*/ 748543 h 5573952"/>
                <a:gd name="connsiteX23" fmla="*/ 3931395 w 5122586"/>
                <a:gd name="connsiteY23" fmla="*/ 720702 h 5573952"/>
                <a:gd name="connsiteX24" fmla="*/ 3896425 w 5122586"/>
                <a:gd name="connsiteY24" fmla="*/ 709308 h 5573952"/>
                <a:gd name="connsiteX25" fmla="*/ 3881422 w 5122586"/>
                <a:gd name="connsiteY25" fmla="*/ 729632 h 5573952"/>
                <a:gd name="connsiteX26" fmla="*/ 3916924 w 5122586"/>
                <a:gd name="connsiteY26" fmla="*/ 748781 h 5573952"/>
                <a:gd name="connsiteX27" fmla="*/ 3893700 w 5122586"/>
                <a:gd name="connsiteY27" fmla="*/ 786726 h 5573952"/>
                <a:gd name="connsiteX28" fmla="*/ 3913932 w 5122586"/>
                <a:gd name="connsiteY28" fmla="*/ 798827 h 5573952"/>
                <a:gd name="connsiteX29" fmla="*/ 3829634 w 5122586"/>
                <a:gd name="connsiteY29" fmla="*/ 887286 h 5573952"/>
                <a:gd name="connsiteX30" fmla="*/ 3819329 w 5122586"/>
                <a:gd name="connsiteY30" fmla="*/ 921706 h 5573952"/>
                <a:gd name="connsiteX31" fmla="*/ 3789058 w 5122586"/>
                <a:gd name="connsiteY31" fmla="*/ 934982 h 5573952"/>
                <a:gd name="connsiteX32" fmla="*/ 3768182 w 5122586"/>
                <a:gd name="connsiteY32" fmla="*/ 925937 h 5573952"/>
                <a:gd name="connsiteX33" fmla="*/ 3780194 w 5122586"/>
                <a:gd name="connsiteY33" fmla="*/ 1036716 h 5573952"/>
                <a:gd name="connsiteX34" fmla="*/ 3776936 w 5122586"/>
                <a:gd name="connsiteY34" fmla="*/ 1084059 h 5573952"/>
                <a:gd name="connsiteX35" fmla="*/ 3773923 w 5122586"/>
                <a:gd name="connsiteY35" fmla="*/ 1106736 h 5573952"/>
                <a:gd name="connsiteX36" fmla="*/ 3765081 w 5122586"/>
                <a:gd name="connsiteY36" fmla="*/ 1127763 h 5573952"/>
                <a:gd name="connsiteX37" fmla="*/ 3697225 w 5122586"/>
                <a:gd name="connsiteY37" fmla="*/ 1278483 h 5573952"/>
                <a:gd name="connsiteX38" fmla="*/ 3636416 w 5122586"/>
                <a:gd name="connsiteY38" fmla="*/ 1402184 h 5573952"/>
                <a:gd name="connsiteX39" fmla="*/ 3639031 w 5122586"/>
                <a:gd name="connsiteY39" fmla="*/ 1532933 h 5573952"/>
                <a:gd name="connsiteX40" fmla="*/ 1574183 w 5122586"/>
                <a:gd name="connsiteY40" fmla="*/ 3119187 h 5573952"/>
                <a:gd name="connsiteX41" fmla="*/ 1561412 w 5122586"/>
                <a:gd name="connsiteY41" fmla="*/ 3097168 h 5573952"/>
                <a:gd name="connsiteX42" fmla="*/ 1577890 w 5122586"/>
                <a:gd name="connsiteY42" fmla="*/ 3069892 h 5573952"/>
                <a:gd name="connsiteX43" fmla="*/ 1545785 w 5122586"/>
                <a:gd name="connsiteY43" fmla="*/ 3052846 h 5573952"/>
                <a:gd name="connsiteX44" fmla="*/ 1540629 w 5122586"/>
                <a:gd name="connsiteY44" fmla="*/ 3082614 h 5573952"/>
                <a:gd name="connsiteX45" fmla="*/ 1519718 w 5122586"/>
                <a:gd name="connsiteY45" fmla="*/ 3097330 h 5573952"/>
                <a:gd name="connsiteX46" fmla="*/ 1518676 w 5122586"/>
                <a:gd name="connsiteY46" fmla="*/ 3114716 h 5573952"/>
                <a:gd name="connsiteX47" fmla="*/ 1530519 w 5122586"/>
                <a:gd name="connsiteY47" fmla="*/ 3139621 h 5573952"/>
                <a:gd name="connsiteX48" fmla="*/ 1529335 w 5122586"/>
                <a:gd name="connsiteY48" fmla="*/ 3171312 h 5573952"/>
                <a:gd name="connsiteX49" fmla="*/ 1494362 w 5122586"/>
                <a:gd name="connsiteY49" fmla="*/ 3168014 h 5573952"/>
                <a:gd name="connsiteX50" fmla="*/ 1495842 w 5122586"/>
                <a:gd name="connsiteY50" fmla="*/ 3198637 h 5573952"/>
                <a:gd name="connsiteX51" fmla="*/ 1458434 w 5122586"/>
                <a:gd name="connsiteY51" fmla="*/ 3217885 h 5573952"/>
                <a:gd name="connsiteX52" fmla="*/ 1428335 w 5122586"/>
                <a:gd name="connsiteY52" fmla="*/ 3271310 h 5573952"/>
                <a:gd name="connsiteX53" fmla="*/ 1421617 w 5122586"/>
                <a:gd name="connsiteY53" fmla="*/ 3340524 h 5573952"/>
                <a:gd name="connsiteX54" fmla="*/ 1402008 w 5122586"/>
                <a:gd name="connsiteY54" fmla="*/ 3360031 h 5573952"/>
                <a:gd name="connsiteX55" fmla="*/ 1428312 w 5122586"/>
                <a:gd name="connsiteY55" fmla="*/ 3378969 h 5573952"/>
                <a:gd name="connsiteX56" fmla="*/ 1450489 w 5122586"/>
                <a:gd name="connsiteY56" fmla="*/ 3422380 h 5573952"/>
                <a:gd name="connsiteX57" fmla="*/ 1481957 w 5122586"/>
                <a:gd name="connsiteY57" fmla="*/ 3439703 h 5573952"/>
                <a:gd name="connsiteX58" fmla="*/ 1517054 w 5122586"/>
                <a:gd name="connsiteY58" fmla="*/ 3443095 h 5573952"/>
                <a:gd name="connsiteX59" fmla="*/ 1554074 w 5122586"/>
                <a:gd name="connsiteY59" fmla="*/ 3421080 h 5573952"/>
                <a:gd name="connsiteX60" fmla="*/ 1589482 w 5122586"/>
                <a:gd name="connsiteY60" fmla="*/ 3424604 h 5573952"/>
                <a:gd name="connsiteX61" fmla="*/ 1620096 w 5122586"/>
                <a:gd name="connsiteY61" fmla="*/ 3444866 h 5573952"/>
                <a:gd name="connsiteX62" fmla="*/ 1624671 w 5122586"/>
                <a:gd name="connsiteY62" fmla="*/ 3480410 h 5573952"/>
                <a:gd name="connsiteX63" fmla="*/ 1650989 w 5122586"/>
                <a:gd name="connsiteY63" fmla="*/ 3491333 h 5573952"/>
                <a:gd name="connsiteX64" fmla="*/ 1672792 w 5122586"/>
                <a:gd name="connsiteY64" fmla="*/ 3508400 h 5573952"/>
                <a:gd name="connsiteX65" fmla="*/ 1697877 w 5122586"/>
                <a:gd name="connsiteY65" fmla="*/ 3552172 h 5573952"/>
                <a:gd name="connsiteX66" fmla="*/ 1725280 w 5122586"/>
                <a:gd name="connsiteY66" fmla="*/ 3552010 h 5573952"/>
                <a:gd name="connsiteX67" fmla="*/ 1809424 w 5122586"/>
                <a:gd name="connsiteY67" fmla="*/ 3458774 h 5573952"/>
                <a:gd name="connsiteX68" fmla="*/ 1812473 w 5122586"/>
                <a:gd name="connsiteY68" fmla="*/ 3494767 h 5573952"/>
                <a:gd name="connsiteX69" fmla="*/ 1831352 w 5122586"/>
                <a:gd name="connsiteY69" fmla="*/ 3516139 h 5573952"/>
                <a:gd name="connsiteX70" fmla="*/ 1862507 w 5122586"/>
                <a:gd name="connsiteY70" fmla="*/ 3506581 h 5573952"/>
                <a:gd name="connsiteX71" fmla="*/ 1885832 w 5122586"/>
                <a:gd name="connsiteY71" fmla="*/ 3495985 h 5573952"/>
                <a:gd name="connsiteX72" fmla="*/ 1912951 w 5122586"/>
                <a:gd name="connsiteY72" fmla="*/ 3483427 h 5573952"/>
                <a:gd name="connsiteX73" fmla="*/ 1963432 w 5122586"/>
                <a:gd name="connsiteY73" fmla="*/ 3497556 h 5573952"/>
                <a:gd name="connsiteX74" fmla="*/ 1996185 w 5122586"/>
                <a:gd name="connsiteY74" fmla="*/ 3419940 h 5573952"/>
                <a:gd name="connsiteX75" fmla="*/ 2006904 w 5122586"/>
                <a:gd name="connsiteY75" fmla="*/ 3387626 h 5573952"/>
                <a:gd name="connsiteX76" fmla="*/ 2018283 w 5122586"/>
                <a:gd name="connsiteY76" fmla="*/ 3358891 h 5573952"/>
                <a:gd name="connsiteX77" fmla="*/ 2022001 w 5122586"/>
                <a:gd name="connsiteY77" fmla="*/ 3273712 h 5573952"/>
                <a:gd name="connsiteX78" fmla="*/ 2001394 w 5122586"/>
                <a:gd name="connsiteY78" fmla="*/ 3258444 h 5573952"/>
                <a:gd name="connsiteX79" fmla="*/ 1998670 w 5122586"/>
                <a:gd name="connsiteY79" fmla="*/ 3223495 h 5573952"/>
                <a:gd name="connsiteX80" fmla="*/ 2019799 w 5122586"/>
                <a:gd name="connsiteY80" fmla="*/ 3195400 h 5573952"/>
                <a:gd name="connsiteX81" fmla="*/ 1999221 w 5122586"/>
                <a:gd name="connsiteY81" fmla="*/ 3174192 h 5573952"/>
                <a:gd name="connsiteX82" fmla="*/ 2007161 w 5122586"/>
                <a:gd name="connsiteY82" fmla="*/ 3151895 h 5573952"/>
                <a:gd name="connsiteX83" fmla="*/ 2008847 w 5122586"/>
                <a:gd name="connsiteY83" fmla="*/ 3122369 h 5573952"/>
                <a:gd name="connsiteX84" fmla="*/ 2060446 w 5122586"/>
                <a:gd name="connsiteY84" fmla="*/ 3116747 h 5573952"/>
                <a:gd name="connsiteX85" fmla="*/ 2077776 w 5122586"/>
                <a:gd name="connsiteY85" fmla="*/ 3115142 h 5573952"/>
                <a:gd name="connsiteX86" fmla="*/ 2113472 w 5122586"/>
                <a:gd name="connsiteY86" fmla="*/ 3118056 h 5573952"/>
                <a:gd name="connsiteX87" fmla="*/ 2160395 w 5122586"/>
                <a:gd name="connsiteY87" fmla="*/ 3149801 h 5573952"/>
                <a:gd name="connsiteX88" fmla="*/ 2295065 w 5122586"/>
                <a:gd name="connsiteY88" fmla="*/ 3364909 h 5573952"/>
                <a:gd name="connsiteX89" fmla="*/ 2295273 w 5122586"/>
                <a:gd name="connsiteY89" fmla="*/ 3405456 h 5573952"/>
                <a:gd name="connsiteX90" fmla="*/ 2527621 w 5122586"/>
                <a:gd name="connsiteY90" fmla="*/ 3737684 h 5573952"/>
                <a:gd name="connsiteX91" fmla="*/ 2527621 w 5122586"/>
                <a:gd name="connsiteY91" fmla="*/ 3737684 h 5573952"/>
                <a:gd name="connsiteX92" fmla="*/ 2523286 w 5122586"/>
                <a:gd name="connsiteY92" fmla="*/ 3734794 h 5573952"/>
                <a:gd name="connsiteX93" fmla="*/ 2520397 w 5122586"/>
                <a:gd name="connsiteY93" fmla="*/ 3697949 h 5573952"/>
                <a:gd name="connsiteX94" fmla="*/ 2321764 w 5122586"/>
                <a:gd name="connsiteY94" fmla="*/ 3403917 h 5573952"/>
                <a:gd name="connsiteX95" fmla="*/ 2297928 w 5122586"/>
                <a:gd name="connsiteY95" fmla="*/ 3407529 h 5573952"/>
                <a:gd name="connsiteX96" fmla="*/ 3250299 w 5122586"/>
                <a:gd name="connsiteY96" fmla="*/ 4931397 h 5573952"/>
                <a:gd name="connsiteX97" fmla="*/ 3294880 w 5122586"/>
                <a:gd name="connsiteY97" fmla="*/ 4976343 h 5573952"/>
                <a:gd name="connsiteX98" fmla="*/ 3285156 w 5122586"/>
                <a:gd name="connsiteY98" fmla="*/ 5015288 h 5573952"/>
                <a:gd name="connsiteX99" fmla="*/ 3330198 w 5122586"/>
                <a:gd name="connsiteY99" fmla="*/ 5048698 h 5573952"/>
                <a:gd name="connsiteX100" fmla="*/ 3323399 w 5122586"/>
                <a:gd name="connsiteY100" fmla="*/ 5073201 h 5573952"/>
                <a:gd name="connsiteX101" fmla="*/ 3334667 w 5122586"/>
                <a:gd name="connsiteY101" fmla="*/ 5095035 h 5573952"/>
                <a:gd name="connsiteX102" fmla="*/ 3308937 w 5122586"/>
                <a:gd name="connsiteY102" fmla="*/ 5116172 h 5573952"/>
                <a:gd name="connsiteX103" fmla="*/ 3305306 w 5122586"/>
                <a:gd name="connsiteY103" fmla="*/ 5131123 h 5573952"/>
                <a:gd name="connsiteX104" fmla="*/ 3276282 w 5122586"/>
                <a:gd name="connsiteY104" fmla="*/ 5162804 h 5573952"/>
                <a:gd name="connsiteX105" fmla="*/ 3263921 w 5122586"/>
                <a:gd name="connsiteY105" fmla="*/ 5167877 h 5573952"/>
                <a:gd name="connsiteX106" fmla="*/ 3252651 w 5122586"/>
                <a:gd name="connsiteY106" fmla="*/ 5148469 h 5573952"/>
                <a:gd name="connsiteX107" fmla="*/ 3238702 w 5122586"/>
                <a:gd name="connsiteY107" fmla="*/ 5160633 h 5573952"/>
                <a:gd name="connsiteX108" fmla="*/ 3249221 w 5122586"/>
                <a:gd name="connsiteY108" fmla="*/ 5175454 h 5573952"/>
                <a:gd name="connsiteX109" fmla="*/ 3243824 w 5122586"/>
                <a:gd name="connsiteY109" fmla="*/ 5190963 h 5573952"/>
                <a:gd name="connsiteX110" fmla="*/ 3100490 w 5122586"/>
                <a:gd name="connsiteY110" fmla="*/ 5092418 h 5573952"/>
                <a:gd name="connsiteX111" fmla="*/ 3107449 w 5122586"/>
                <a:gd name="connsiteY111" fmla="*/ 5052872 h 5573952"/>
                <a:gd name="connsiteX112" fmla="*/ 3137245 w 5122586"/>
                <a:gd name="connsiteY112" fmla="*/ 4858911 h 5573952"/>
                <a:gd name="connsiteX113" fmla="*/ 3079461 w 5122586"/>
                <a:gd name="connsiteY113" fmla="*/ 4866858 h 5573952"/>
                <a:gd name="connsiteX114" fmla="*/ 3054181 w 5122586"/>
                <a:gd name="connsiteY114" fmla="*/ 4850242 h 5573952"/>
                <a:gd name="connsiteX115" fmla="*/ 3002174 w 5122586"/>
                <a:gd name="connsiteY115" fmla="*/ 4909482 h 5573952"/>
                <a:gd name="connsiteX116" fmla="*/ 2967504 w 5122586"/>
                <a:gd name="connsiteY116" fmla="*/ 4919596 h 5573952"/>
                <a:gd name="connsiteX117" fmla="*/ 2935723 w 5122586"/>
                <a:gd name="connsiteY117" fmla="*/ 4910927 h 5573952"/>
                <a:gd name="connsiteX118" fmla="*/ 2919831 w 5122586"/>
                <a:gd name="connsiteY118" fmla="*/ 4931878 h 5573952"/>
                <a:gd name="connsiteX119" fmla="*/ 2986974 w 5122586"/>
                <a:gd name="connsiteY119" fmla="*/ 4962762 h 5573952"/>
                <a:gd name="connsiteX120" fmla="*/ 2979245 w 5122586"/>
                <a:gd name="connsiteY120" fmla="*/ 5012139 h 5573952"/>
                <a:gd name="connsiteX121" fmla="*/ 2949156 w 5122586"/>
                <a:gd name="connsiteY121" fmla="*/ 5006359 h 5573952"/>
                <a:gd name="connsiteX122" fmla="*/ 2937274 w 5122586"/>
                <a:gd name="connsiteY122" fmla="*/ 5027202 h 5573952"/>
                <a:gd name="connsiteX123" fmla="*/ 2909175 w 5122586"/>
                <a:gd name="connsiteY123" fmla="*/ 5024421 h 5573952"/>
                <a:gd name="connsiteX124" fmla="*/ 2900291 w 5122586"/>
                <a:gd name="connsiteY124" fmla="*/ 5034066 h 5573952"/>
                <a:gd name="connsiteX125" fmla="*/ 2852441 w 5122586"/>
                <a:gd name="connsiteY125" fmla="*/ 5009430 h 5573952"/>
                <a:gd name="connsiteX126" fmla="*/ 2841823 w 5122586"/>
                <a:gd name="connsiteY126" fmla="*/ 5043818 h 5573952"/>
                <a:gd name="connsiteX127" fmla="*/ 2825748 w 5122586"/>
                <a:gd name="connsiteY127" fmla="*/ 5031826 h 5573952"/>
                <a:gd name="connsiteX128" fmla="*/ 2829757 w 5122586"/>
                <a:gd name="connsiteY128" fmla="*/ 4985481 h 5573952"/>
                <a:gd name="connsiteX129" fmla="*/ 2845434 w 5122586"/>
                <a:gd name="connsiteY129" fmla="*/ 4979559 h 5573952"/>
                <a:gd name="connsiteX130" fmla="*/ 2858758 w 5122586"/>
                <a:gd name="connsiteY130" fmla="*/ 4977822 h 5573952"/>
                <a:gd name="connsiteX131" fmla="*/ 2867104 w 5122586"/>
                <a:gd name="connsiteY131" fmla="*/ 4944159 h 5573952"/>
                <a:gd name="connsiteX132" fmla="*/ 2882994 w 5122586"/>
                <a:gd name="connsiteY132" fmla="*/ 4900813 h 5573952"/>
                <a:gd name="connsiteX133" fmla="*/ 2855546 w 5122586"/>
                <a:gd name="connsiteY133" fmla="*/ 4861800 h 5573952"/>
                <a:gd name="connsiteX134" fmla="*/ 2836044 w 5122586"/>
                <a:gd name="connsiteY134" fmla="*/ 4839406 h 5573952"/>
                <a:gd name="connsiteX135" fmla="*/ 2804264 w 5122586"/>
                <a:gd name="connsiteY135" fmla="*/ 4819177 h 5573952"/>
                <a:gd name="connsiteX136" fmla="*/ 2745035 w 5122586"/>
                <a:gd name="connsiteY136" fmla="*/ 4804728 h 5573952"/>
                <a:gd name="connsiteX137" fmla="*/ 2740700 w 5122586"/>
                <a:gd name="connsiteY137" fmla="*/ 4764994 h 5573952"/>
                <a:gd name="connsiteX138" fmla="*/ 2716142 w 5122586"/>
                <a:gd name="connsiteY138" fmla="*/ 4744766 h 5573952"/>
                <a:gd name="connsiteX139" fmla="*/ 2632355 w 5122586"/>
                <a:gd name="connsiteY139" fmla="*/ 4753435 h 5573952"/>
                <a:gd name="connsiteX140" fmla="*/ 2620798 w 5122586"/>
                <a:gd name="connsiteY140" fmla="*/ 4721648 h 5573952"/>
                <a:gd name="connsiteX141" fmla="*/ 2578904 w 5122586"/>
                <a:gd name="connsiteY141" fmla="*/ 4734651 h 5573952"/>
                <a:gd name="connsiteX142" fmla="*/ 2559402 w 5122586"/>
                <a:gd name="connsiteY142" fmla="*/ 4704310 h 5573952"/>
                <a:gd name="connsiteX143" fmla="*/ 2530510 w 5122586"/>
                <a:gd name="connsiteY143" fmla="*/ 4702142 h 5573952"/>
                <a:gd name="connsiteX144" fmla="*/ 2492950 w 5122586"/>
                <a:gd name="connsiteY144" fmla="*/ 4711534 h 5573952"/>
                <a:gd name="connsiteX145" fmla="*/ 2468392 w 5122586"/>
                <a:gd name="connsiteY145" fmla="*/ 4745488 h 5573952"/>
                <a:gd name="connsiteX146" fmla="*/ 2453223 w 5122586"/>
                <a:gd name="connsiteY146" fmla="*/ 4747656 h 5573952"/>
                <a:gd name="connsiteX147" fmla="*/ 2437333 w 5122586"/>
                <a:gd name="connsiteY147" fmla="*/ 4739709 h 5573952"/>
                <a:gd name="connsiteX148" fmla="*/ 2442389 w 5122586"/>
                <a:gd name="connsiteY148" fmla="*/ 4686971 h 5573952"/>
                <a:gd name="connsiteX149" fmla="*/ 2425776 w 5122586"/>
                <a:gd name="connsiteY149" fmla="*/ 4673244 h 5573952"/>
                <a:gd name="connsiteX150" fmla="*/ 2435166 w 5122586"/>
                <a:gd name="connsiteY150" fmla="*/ 4614726 h 5573952"/>
                <a:gd name="connsiteX151" fmla="*/ 2522565 w 5122586"/>
                <a:gd name="connsiteY151" fmla="*/ 4577882 h 5573952"/>
                <a:gd name="connsiteX152" fmla="*/ 2542790 w 5122586"/>
                <a:gd name="connsiteY152" fmla="*/ 4587996 h 5573952"/>
                <a:gd name="connsiteX153" fmla="*/ 2682916 w 5122586"/>
                <a:gd name="connsiteY153" fmla="*/ 4523699 h 5573952"/>
                <a:gd name="connsiteX154" fmla="*/ 2702418 w 5122586"/>
                <a:gd name="connsiteY154" fmla="*/ 4485409 h 5573952"/>
                <a:gd name="connsiteX155" fmla="*/ 2817264 w 5122586"/>
                <a:gd name="connsiteY155" fmla="*/ 4377043 h 5573952"/>
                <a:gd name="connsiteX156" fmla="*/ 2896717 w 5122586"/>
                <a:gd name="connsiteY156" fmla="*/ 4402329 h 5573952"/>
                <a:gd name="connsiteX157" fmla="*/ 2914053 w 5122586"/>
                <a:gd name="connsiteY157" fmla="*/ 4405219 h 5573952"/>
                <a:gd name="connsiteX158" fmla="*/ 2947279 w 5122586"/>
                <a:gd name="connsiteY158" fmla="*/ 4405219 h 5573952"/>
                <a:gd name="connsiteX159" fmla="*/ 2985561 w 5122586"/>
                <a:gd name="connsiteY159" fmla="*/ 4355371 h 5573952"/>
                <a:gd name="connsiteX160" fmla="*/ 2994229 w 5122586"/>
                <a:gd name="connsiteY160" fmla="*/ 4333697 h 5573952"/>
                <a:gd name="connsiteX161" fmla="*/ 1729176 w 5122586"/>
                <a:gd name="connsiteY161" fmla="*/ 5573952 h 5573952"/>
                <a:gd name="connsiteX162" fmla="*/ 1701585 w 5122586"/>
                <a:gd name="connsiteY162" fmla="*/ 5550922 h 5573952"/>
                <a:gd name="connsiteX163" fmla="*/ 1672775 w 5122586"/>
                <a:gd name="connsiteY163" fmla="*/ 5572225 h 5573952"/>
                <a:gd name="connsiteX164" fmla="*/ 1620711 w 5122586"/>
                <a:gd name="connsiteY164" fmla="*/ 5536056 h 5573952"/>
                <a:gd name="connsiteX165" fmla="*/ 1619949 w 5122586"/>
                <a:gd name="connsiteY165" fmla="*/ 5487759 h 5573952"/>
                <a:gd name="connsiteX166" fmla="*/ 1548421 w 5122586"/>
                <a:gd name="connsiteY166" fmla="*/ 5500729 h 5573952"/>
                <a:gd name="connsiteX167" fmla="*/ 1550527 w 5122586"/>
                <a:gd name="connsiteY167" fmla="*/ 5554056 h 5573952"/>
                <a:gd name="connsiteX168" fmla="*/ 1451754 w 5122586"/>
                <a:gd name="connsiteY168" fmla="*/ 5569247 h 5573952"/>
                <a:gd name="connsiteX169" fmla="*/ 1471693 w 5122586"/>
                <a:gd name="connsiteY169" fmla="*/ 5519521 h 5573952"/>
                <a:gd name="connsiteX170" fmla="*/ 1472663 w 5122586"/>
                <a:gd name="connsiteY170" fmla="*/ 5457388 h 5573952"/>
                <a:gd name="connsiteX171" fmla="*/ 1518764 w 5122586"/>
                <a:gd name="connsiteY171" fmla="*/ 5452095 h 5573952"/>
                <a:gd name="connsiteX172" fmla="*/ 1533646 w 5122586"/>
                <a:gd name="connsiteY172" fmla="*/ 5435489 h 5573952"/>
                <a:gd name="connsiteX173" fmla="*/ 1489030 w 5122586"/>
                <a:gd name="connsiteY173" fmla="*/ 5418905 h 5573952"/>
                <a:gd name="connsiteX174" fmla="*/ 1455038 w 5122586"/>
                <a:gd name="connsiteY174" fmla="*/ 5408281 h 5573952"/>
                <a:gd name="connsiteX175" fmla="*/ 1482050 w 5122586"/>
                <a:gd name="connsiteY175" fmla="*/ 5372887 h 5573952"/>
                <a:gd name="connsiteX176" fmla="*/ 1540824 w 5122586"/>
                <a:gd name="connsiteY176" fmla="*/ 5386311 h 5573952"/>
                <a:gd name="connsiteX177" fmla="*/ 1586603 w 5122586"/>
                <a:gd name="connsiteY177" fmla="*/ 5352569 h 5573952"/>
                <a:gd name="connsiteX178" fmla="*/ 1587222 w 5122586"/>
                <a:gd name="connsiteY178" fmla="*/ 5310703 h 5573952"/>
                <a:gd name="connsiteX179" fmla="*/ 1357918 w 5122586"/>
                <a:gd name="connsiteY179" fmla="*/ 5299473 h 5573952"/>
                <a:gd name="connsiteX180" fmla="*/ 1331589 w 5122586"/>
                <a:gd name="connsiteY180" fmla="*/ 5276837 h 5573952"/>
                <a:gd name="connsiteX181" fmla="*/ 1391286 w 5122586"/>
                <a:gd name="connsiteY181" fmla="*/ 5149016 h 5573952"/>
                <a:gd name="connsiteX182" fmla="*/ 1387544 w 5122586"/>
                <a:gd name="connsiteY182" fmla="*/ 5073235 h 5573952"/>
                <a:gd name="connsiteX183" fmla="*/ 1409271 w 5122586"/>
                <a:gd name="connsiteY183" fmla="*/ 5044732 h 5573952"/>
                <a:gd name="connsiteX184" fmla="*/ 1350547 w 5122586"/>
                <a:gd name="connsiteY184" fmla="*/ 4997741 h 5573952"/>
                <a:gd name="connsiteX185" fmla="*/ 1345850 w 5122586"/>
                <a:gd name="connsiteY185" fmla="*/ 4920208 h 5573952"/>
                <a:gd name="connsiteX186" fmla="*/ 1366991 w 5122586"/>
                <a:gd name="connsiteY186" fmla="*/ 4915509 h 5573952"/>
                <a:gd name="connsiteX187" fmla="*/ 1376387 w 5122586"/>
                <a:gd name="connsiteY187" fmla="*/ 4877941 h 5573952"/>
                <a:gd name="connsiteX188" fmla="*/ 1347460 w 5122586"/>
                <a:gd name="connsiteY188" fmla="*/ 4868004 h 5573952"/>
                <a:gd name="connsiteX189" fmla="*/ 1357682 w 5122586"/>
                <a:gd name="connsiteY189" fmla="*/ 4838461 h 5573952"/>
                <a:gd name="connsiteX190" fmla="*/ 1428449 w 5122586"/>
                <a:gd name="connsiteY190" fmla="*/ 4835304 h 5573952"/>
                <a:gd name="connsiteX191" fmla="*/ 1436858 w 5122586"/>
                <a:gd name="connsiteY191" fmla="*/ 4800858 h 5573952"/>
                <a:gd name="connsiteX192" fmla="*/ 1398456 w 5122586"/>
                <a:gd name="connsiteY192" fmla="*/ 4778940 h 5573952"/>
                <a:gd name="connsiteX193" fmla="*/ 1413508 w 5122586"/>
                <a:gd name="connsiteY193" fmla="*/ 4733321 h 5573952"/>
                <a:gd name="connsiteX194" fmla="*/ 1448748 w 5122586"/>
                <a:gd name="connsiteY194" fmla="*/ 4735670 h 5573952"/>
                <a:gd name="connsiteX195" fmla="*/ 1498206 w 5122586"/>
                <a:gd name="connsiteY195" fmla="*/ 4693159 h 5573952"/>
                <a:gd name="connsiteX196" fmla="*/ 1547727 w 5122586"/>
                <a:gd name="connsiteY196" fmla="*/ 4683569 h 5573952"/>
                <a:gd name="connsiteX197" fmla="*/ 1553780 w 5122586"/>
                <a:gd name="connsiteY197" fmla="*/ 4648910 h 5573952"/>
                <a:gd name="connsiteX198" fmla="*/ 1540510 w 5122586"/>
                <a:gd name="connsiteY198" fmla="*/ 4607707 h 5573952"/>
                <a:gd name="connsiteX199" fmla="*/ 1494468 w 5122586"/>
                <a:gd name="connsiteY199" fmla="*/ 4567840 h 5573952"/>
                <a:gd name="connsiteX200" fmla="*/ 1510639 w 5122586"/>
                <a:gd name="connsiteY200" fmla="*/ 4548914 h 5573952"/>
                <a:gd name="connsiteX201" fmla="*/ 1549039 w 5122586"/>
                <a:gd name="connsiteY201" fmla="*/ 4560249 h 5573952"/>
                <a:gd name="connsiteX202" fmla="*/ 1563834 w 5122586"/>
                <a:gd name="connsiteY202" fmla="*/ 4545357 h 5573952"/>
                <a:gd name="connsiteX203" fmla="*/ 1520856 w 5122586"/>
                <a:gd name="connsiteY203" fmla="*/ 4496577 h 5573952"/>
                <a:gd name="connsiteX204" fmla="*/ 1562707 w 5122586"/>
                <a:gd name="connsiteY204" fmla="*/ 4482741 h 5573952"/>
                <a:gd name="connsiteX205" fmla="*/ 1590473 w 5122586"/>
                <a:gd name="connsiteY205" fmla="*/ 4419309 h 5573952"/>
                <a:gd name="connsiteX206" fmla="*/ 1515748 w 5122586"/>
                <a:gd name="connsiteY206" fmla="*/ 4425699 h 5573952"/>
                <a:gd name="connsiteX207" fmla="*/ 1476162 w 5122586"/>
                <a:gd name="connsiteY207" fmla="*/ 4503828 h 5573952"/>
                <a:gd name="connsiteX208" fmla="*/ 1393393 w 5122586"/>
                <a:gd name="connsiteY208" fmla="*/ 4522992 h 5573952"/>
                <a:gd name="connsiteX209" fmla="*/ 1319980 w 5122586"/>
                <a:gd name="connsiteY209" fmla="*/ 4516923 h 5573952"/>
                <a:gd name="connsiteX210" fmla="*/ 1299113 w 5122586"/>
                <a:gd name="connsiteY210" fmla="*/ 4448627 h 5573952"/>
                <a:gd name="connsiteX211" fmla="*/ 1250429 w 5122586"/>
                <a:gd name="connsiteY211" fmla="*/ 4478749 h 5573952"/>
                <a:gd name="connsiteX212" fmla="*/ 1217542 w 5122586"/>
                <a:gd name="connsiteY212" fmla="*/ 4442335 h 5573952"/>
                <a:gd name="connsiteX213" fmla="*/ 1147887 w 5122586"/>
                <a:gd name="connsiteY213" fmla="*/ 4449210 h 5573952"/>
                <a:gd name="connsiteX214" fmla="*/ 1144147 w 5122586"/>
                <a:gd name="connsiteY214" fmla="*/ 4511573 h 5573952"/>
                <a:gd name="connsiteX215" fmla="*/ 1101262 w 5122586"/>
                <a:gd name="connsiteY215" fmla="*/ 4519082 h 5573952"/>
                <a:gd name="connsiteX216" fmla="*/ 1093585 w 5122586"/>
                <a:gd name="connsiteY216" fmla="*/ 4464498 h 5573952"/>
                <a:gd name="connsiteX217" fmla="*/ 1027718 w 5122586"/>
                <a:gd name="connsiteY217" fmla="*/ 4478445 h 5573952"/>
                <a:gd name="connsiteX218" fmla="*/ 1007466 w 5122586"/>
                <a:gd name="connsiteY218" fmla="*/ 4427301 h 5573952"/>
                <a:gd name="connsiteX219" fmla="*/ 919745 w 5122586"/>
                <a:gd name="connsiteY219" fmla="*/ 4420237 h 5573952"/>
                <a:gd name="connsiteX220" fmla="*/ 920495 w 5122586"/>
                <a:gd name="connsiteY220" fmla="*/ 4388350 h 5573952"/>
                <a:gd name="connsiteX221" fmla="*/ 884429 w 5122586"/>
                <a:gd name="connsiteY221" fmla="*/ 4383969 h 5573952"/>
                <a:gd name="connsiteX222" fmla="*/ 856512 w 5122586"/>
                <a:gd name="connsiteY222" fmla="*/ 4461420 h 5573952"/>
                <a:gd name="connsiteX223" fmla="*/ 818833 w 5122586"/>
                <a:gd name="connsiteY223" fmla="*/ 4446344 h 5573952"/>
                <a:gd name="connsiteX224" fmla="*/ 823425 w 5122586"/>
                <a:gd name="connsiteY224" fmla="*/ 4371878 h 5573952"/>
                <a:gd name="connsiteX225" fmla="*/ 796457 w 5122586"/>
                <a:gd name="connsiteY225" fmla="*/ 4423754 h 5573952"/>
                <a:gd name="connsiteX226" fmla="*/ 712917 w 5122586"/>
                <a:gd name="connsiteY226" fmla="*/ 4427826 h 5573952"/>
                <a:gd name="connsiteX227" fmla="*/ 687213 w 5122586"/>
                <a:gd name="connsiteY227" fmla="*/ 4403486 h 5573952"/>
                <a:gd name="connsiteX228" fmla="*/ 683328 w 5122586"/>
                <a:gd name="connsiteY228" fmla="*/ 4424716 h 5573952"/>
                <a:gd name="connsiteX229" fmla="*/ 615334 w 5122586"/>
                <a:gd name="connsiteY229" fmla="*/ 4429994 h 5573952"/>
                <a:gd name="connsiteX230" fmla="*/ 602541 w 5122586"/>
                <a:gd name="connsiteY230" fmla="*/ 4411871 h 5573952"/>
                <a:gd name="connsiteX231" fmla="*/ 637304 w 5122586"/>
                <a:gd name="connsiteY231" fmla="*/ 4296001 h 5573952"/>
                <a:gd name="connsiteX232" fmla="*/ 618966 w 5122586"/>
                <a:gd name="connsiteY232" fmla="*/ 4261290 h 5573952"/>
                <a:gd name="connsiteX233" fmla="*/ 585062 w 5122586"/>
                <a:gd name="connsiteY233" fmla="*/ 4274941 h 5573952"/>
                <a:gd name="connsiteX234" fmla="*/ 585967 w 5122586"/>
                <a:gd name="connsiteY234" fmla="*/ 4296786 h 5573952"/>
                <a:gd name="connsiteX235" fmla="*/ 576279 w 5122586"/>
                <a:gd name="connsiteY235" fmla="*/ 4321151 h 5573952"/>
                <a:gd name="connsiteX236" fmla="*/ 524888 w 5122586"/>
                <a:gd name="connsiteY236" fmla="*/ 4335270 h 5573952"/>
                <a:gd name="connsiteX237" fmla="*/ 481450 w 5122586"/>
                <a:gd name="connsiteY237" fmla="*/ 4348629 h 5573952"/>
                <a:gd name="connsiteX238" fmla="*/ 459756 w 5122586"/>
                <a:gd name="connsiteY238" fmla="*/ 4331915 h 5573952"/>
                <a:gd name="connsiteX239" fmla="*/ 381623 w 5122586"/>
                <a:gd name="connsiteY239" fmla="*/ 4313665 h 5573952"/>
                <a:gd name="connsiteX240" fmla="*/ 381355 w 5122586"/>
                <a:gd name="connsiteY240" fmla="*/ 4209001 h 5573952"/>
                <a:gd name="connsiteX241" fmla="*/ 372138 w 5122586"/>
                <a:gd name="connsiteY241" fmla="*/ 4194866 h 5573952"/>
                <a:gd name="connsiteX242" fmla="*/ 8935 w 5122586"/>
                <a:gd name="connsiteY242" fmla="*/ 4372652 h 5573952"/>
                <a:gd name="connsiteX243" fmla="*/ 0 w 5122586"/>
                <a:gd name="connsiteY243" fmla="*/ 4249216 h 5573952"/>
                <a:gd name="connsiteX244" fmla="*/ 2928251 w 5122586"/>
                <a:gd name="connsiteY244" fmla="*/ 1733677 h 5573952"/>
                <a:gd name="connsiteX245" fmla="*/ 2865949 w 5122586"/>
                <a:gd name="connsiteY245" fmla="*/ 1772911 h 5573952"/>
                <a:gd name="connsiteX246" fmla="*/ 2815185 w 5122586"/>
                <a:gd name="connsiteY246" fmla="*/ 1859457 h 5573952"/>
                <a:gd name="connsiteX247" fmla="*/ 2763268 w 5122586"/>
                <a:gd name="connsiteY247" fmla="*/ 1896383 h 5573952"/>
                <a:gd name="connsiteX248" fmla="*/ 2751731 w 5122586"/>
                <a:gd name="connsiteY248" fmla="*/ 1873304 h 5573952"/>
                <a:gd name="connsiteX249" fmla="*/ 2747318 w 5122586"/>
                <a:gd name="connsiteY249" fmla="*/ 1875913 h 5573952"/>
                <a:gd name="connsiteX250" fmla="*/ 2725397 w 5122586"/>
                <a:gd name="connsiteY250" fmla="*/ 1849601 h 5573952"/>
                <a:gd name="connsiteX251" fmla="*/ 2700382 w 5122586"/>
                <a:gd name="connsiteY251" fmla="*/ 1805450 h 5573952"/>
                <a:gd name="connsiteX252" fmla="*/ 2644466 w 5122586"/>
                <a:gd name="connsiteY252" fmla="*/ 1674466 h 5573952"/>
                <a:gd name="connsiteX253" fmla="*/ 2623519 w 5122586"/>
                <a:gd name="connsiteY253" fmla="*/ 1516632 h 5573952"/>
                <a:gd name="connsiteX254" fmla="*/ 2622394 w 5122586"/>
                <a:gd name="connsiteY254" fmla="*/ 1508162 h 5573952"/>
                <a:gd name="connsiteX255" fmla="*/ 2620591 w 5122586"/>
                <a:gd name="connsiteY255" fmla="*/ 1507626 h 5573952"/>
                <a:gd name="connsiteX256" fmla="*/ 2618663 w 5122586"/>
                <a:gd name="connsiteY256" fmla="*/ 1488348 h 5573952"/>
                <a:gd name="connsiteX257" fmla="*/ 2561471 w 5122586"/>
                <a:gd name="connsiteY257" fmla="*/ 1364228 h 5573952"/>
                <a:gd name="connsiteX258" fmla="*/ 2506436 w 5122586"/>
                <a:gd name="connsiteY258" fmla="*/ 1249822 h 5573952"/>
                <a:gd name="connsiteX259" fmla="*/ 2504425 w 5122586"/>
                <a:gd name="connsiteY259" fmla="*/ 1215109 h 5573952"/>
                <a:gd name="connsiteX260" fmla="*/ 2502718 w 5122586"/>
                <a:gd name="connsiteY260" fmla="*/ 1182561 h 5573952"/>
                <a:gd name="connsiteX261" fmla="*/ 2526392 w 5122586"/>
                <a:gd name="connsiteY261" fmla="*/ 1127312 h 5573952"/>
                <a:gd name="connsiteX262" fmla="*/ 2550065 w 5122586"/>
                <a:gd name="connsiteY262" fmla="*/ 1104511 h 5573952"/>
                <a:gd name="connsiteX263" fmla="*/ 2534283 w 5122586"/>
                <a:gd name="connsiteY263" fmla="*/ 1069432 h 5573952"/>
                <a:gd name="connsiteX264" fmla="*/ 2514993 w 5122586"/>
                <a:gd name="connsiteY264" fmla="*/ 1074694 h 5573952"/>
                <a:gd name="connsiteX265" fmla="*/ 2443972 w 5122586"/>
                <a:gd name="connsiteY265" fmla="*/ 1079079 h 5573952"/>
                <a:gd name="connsiteX266" fmla="*/ 2424683 w 5122586"/>
                <a:gd name="connsiteY266" fmla="*/ 1053647 h 5573952"/>
                <a:gd name="connsiteX267" fmla="*/ 2450109 w 5122586"/>
                <a:gd name="connsiteY267" fmla="*/ 1044877 h 5573952"/>
                <a:gd name="connsiteX268" fmla="*/ 2450986 w 5122586"/>
                <a:gd name="connsiteY268" fmla="*/ 1021199 h 5573952"/>
                <a:gd name="connsiteX269" fmla="*/ 2404967 w 5122586"/>
                <a:gd name="connsiteY269" fmla="*/ 918913 h 5573952"/>
                <a:gd name="connsiteX270" fmla="*/ 2394987 w 5122586"/>
                <a:gd name="connsiteY270" fmla="*/ 898850 h 5573952"/>
                <a:gd name="connsiteX271" fmla="*/ 2361080 w 5122586"/>
                <a:gd name="connsiteY271" fmla="*/ 821699 h 5573952"/>
                <a:gd name="connsiteX272" fmla="*/ 2344525 w 5122586"/>
                <a:gd name="connsiteY272" fmla="*/ 778197 h 5573952"/>
                <a:gd name="connsiteX273" fmla="*/ 2344581 w 5122586"/>
                <a:gd name="connsiteY273" fmla="*/ 778343 h 5573952"/>
                <a:gd name="connsiteX274" fmla="*/ 2282251 w 5122586"/>
                <a:gd name="connsiteY274" fmla="*/ 597027 h 5573952"/>
                <a:gd name="connsiteX275" fmla="*/ 2279707 w 5122586"/>
                <a:gd name="connsiteY275" fmla="*/ 541919 h 5573952"/>
                <a:gd name="connsiteX276" fmla="*/ 2247497 w 5122586"/>
                <a:gd name="connsiteY276" fmla="*/ 524963 h 5573952"/>
                <a:gd name="connsiteX277" fmla="*/ 2177989 w 5122586"/>
                <a:gd name="connsiteY277" fmla="*/ 464768 h 5573952"/>
                <a:gd name="connsiteX278" fmla="*/ 2162813 w 5122586"/>
                <a:gd name="connsiteY278" fmla="*/ 429351 h 5573952"/>
                <a:gd name="connsiteX279" fmla="*/ 2188648 w 5122586"/>
                <a:gd name="connsiteY279" fmla="*/ 411168 h 5573952"/>
                <a:gd name="connsiteX280" fmla="*/ 2199515 w 5122586"/>
                <a:gd name="connsiteY280" fmla="*/ 377475 h 5573952"/>
                <a:gd name="connsiteX281" fmla="*/ 2249501 w 5122586"/>
                <a:gd name="connsiteY281" fmla="*/ 389430 h 5573952"/>
                <a:gd name="connsiteX282" fmla="*/ 2290795 w 5122586"/>
                <a:gd name="connsiteY282" fmla="*/ 382909 h 5573952"/>
                <a:gd name="connsiteX283" fmla="*/ 2312638 w 5122586"/>
                <a:gd name="connsiteY283" fmla="*/ 383703 h 5573952"/>
                <a:gd name="connsiteX284" fmla="*/ 2312587 w 5122586"/>
                <a:gd name="connsiteY284" fmla="*/ 383664 h 5573952"/>
                <a:gd name="connsiteX285" fmla="*/ 2375555 w 5122586"/>
                <a:gd name="connsiteY285" fmla="*/ 374216 h 5573952"/>
                <a:gd name="connsiteX286" fmla="*/ 2416409 w 5122586"/>
                <a:gd name="connsiteY286" fmla="*/ 358069 h 5573952"/>
                <a:gd name="connsiteX287" fmla="*/ 2415496 w 5122586"/>
                <a:gd name="connsiteY287" fmla="*/ 358429 h 5573952"/>
                <a:gd name="connsiteX288" fmla="*/ 2415422 w 5122586"/>
                <a:gd name="connsiteY288" fmla="*/ 357531 h 5573952"/>
                <a:gd name="connsiteX289" fmla="*/ 2471314 w 5122586"/>
                <a:gd name="connsiteY289" fmla="*/ 333573 h 5573952"/>
                <a:gd name="connsiteX290" fmla="*/ 2472312 w 5122586"/>
                <a:gd name="connsiteY290" fmla="*/ 321594 h 5573952"/>
                <a:gd name="connsiteX291" fmla="*/ 2487284 w 5122586"/>
                <a:gd name="connsiteY291" fmla="*/ 308616 h 5573952"/>
                <a:gd name="connsiteX292" fmla="*/ 2492274 w 5122586"/>
                <a:gd name="connsiteY292" fmla="*/ 322592 h 5573952"/>
                <a:gd name="connsiteX293" fmla="*/ 2530199 w 5122586"/>
                <a:gd name="connsiteY293" fmla="*/ 302627 h 5573952"/>
                <a:gd name="connsiteX294" fmla="*/ 2571120 w 5122586"/>
                <a:gd name="connsiteY294" fmla="*/ 269684 h 5573952"/>
                <a:gd name="connsiteX295" fmla="*/ 2751770 w 5122586"/>
                <a:gd name="connsiteY295" fmla="*/ 124937 h 5573952"/>
                <a:gd name="connsiteX296" fmla="*/ 2784706 w 5122586"/>
                <a:gd name="connsiteY296" fmla="*/ 104972 h 5573952"/>
                <a:gd name="connsiteX297" fmla="*/ 2850579 w 5122586"/>
                <a:gd name="connsiteY297" fmla="*/ 86005 h 5573952"/>
                <a:gd name="connsiteX298" fmla="*/ 2869542 w 5122586"/>
                <a:gd name="connsiteY298" fmla="*/ 136916 h 5573952"/>
                <a:gd name="connsiteX299" fmla="*/ 2917449 w 5122586"/>
                <a:gd name="connsiteY299" fmla="*/ 173852 h 5573952"/>
                <a:gd name="connsiteX300" fmla="*/ 2956373 w 5122586"/>
                <a:gd name="connsiteY300" fmla="*/ 195813 h 5573952"/>
                <a:gd name="connsiteX301" fmla="*/ 2985630 w 5122586"/>
                <a:gd name="connsiteY301" fmla="*/ 215962 h 5573952"/>
                <a:gd name="connsiteX302" fmla="*/ 2998292 w 5122586"/>
                <a:gd name="connsiteY302" fmla="*/ 224763 h 5573952"/>
                <a:gd name="connsiteX303" fmla="*/ 3036219 w 5122586"/>
                <a:gd name="connsiteY303" fmla="*/ 254710 h 5573952"/>
                <a:gd name="connsiteX304" fmla="*/ 3046200 w 5122586"/>
                <a:gd name="connsiteY304" fmla="*/ 268686 h 5573952"/>
                <a:gd name="connsiteX305" fmla="*/ 3053186 w 5122586"/>
                <a:gd name="connsiteY305" fmla="*/ 284658 h 5573952"/>
                <a:gd name="connsiteX306" fmla="*/ 3061170 w 5122586"/>
                <a:gd name="connsiteY306" fmla="*/ 372504 h 5573952"/>
                <a:gd name="connsiteX307" fmla="*/ 3066160 w 5122586"/>
                <a:gd name="connsiteY307" fmla="*/ 442382 h 5573952"/>
                <a:gd name="connsiteX308" fmla="*/ 3109558 w 5122586"/>
                <a:gd name="connsiteY308" fmla="*/ 644830 h 5573952"/>
                <a:gd name="connsiteX309" fmla="*/ 3107145 w 5122586"/>
                <a:gd name="connsiteY309" fmla="*/ 734922 h 5573952"/>
                <a:gd name="connsiteX310" fmla="*/ 3113752 w 5122586"/>
                <a:gd name="connsiteY310" fmla="*/ 788066 h 5573952"/>
                <a:gd name="connsiteX311" fmla="*/ 3123788 w 5122586"/>
                <a:gd name="connsiteY311" fmla="*/ 830092 h 5573952"/>
                <a:gd name="connsiteX312" fmla="*/ 3148722 w 5122586"/>
                <a:gd name="connsiteY312" fmla="*/ 917343 h 5573952"/>
                <a:gd name="connsiteX313" fmla="*/ 3139722 w 5122586"/>
                <a:gd name="connsiteY313" fmla="*/ 933723 h 5573952"/>
                <a:gd name="connsiteX314" fmla="*/ 3118838 w 5122586"/>
                <a:gd name="connsiteY314" fmla="*/ 1002249 h 5573952"/>
                <a:gd name="connsiteX315" fmla="*/ 3121375 w 5122586"/>
                <a:gd name="connsiteY315" fmla="*/ 1125517 h 5573952"/>
                <a:gd name="connsiteX316" fmla="*/ 3143920 w 5122586"/>
                <a:gd name="connsiteY316" fmla="*/ 1174658 h 5573952"/>
                <a:gd name="connsiteX317" fmla="*/ 3158579 w 5122586"/>
                <a:gd name="connsiteY317" fmla="*/ 1254175 h 5573952"/>
                <a:gd name="connsiteX318" fmla="*/ 3200391 w 5122586"/>
                <a:gd name="connsiteY318" fmla="*/ 1290567 h 5573952"/>
                <a:gd name="connsiteX319" fmla="*/ 3152209 w 5122586"/>
                <a:gd name="connsiteY319" fmla="*/ 1305041 h 5573952"/>
                <a:gd name="connsiteX320" fmla="*/ 3173608 w 5122586"/>
                <a:gd name="connsiteY320" fmla="*/ 1387442 h 5573952"/>
                <a:gd name="connsiteX321" fmla="*/ 3176887 w 5122586"/>
                <a:gd name="connsiteY321" fmla="*/ 1467253 h 5573952"/>
                <a:gd name="connsiteX322" fmla="*/ 3204082 w 5122586"/>
                <a:gd name="connsiteY322" fmla="*/ 1500497 h 5573952"/>
                <a:gd name="connsiteX323" fmla="*/ 3207432 w 5122586"/>
                <a:gd name="connsiteY323" fmla="*/ 1502071 h 5573952"/>
                <a:gd name="connsiteX324" fmla="*/ 3207673 w 5122586"/>
                <a:gd name="connsiteY324" fmla="*/ 1502054 h 5573952"/>
                <a:gd name="connsiteX325" fmla="*/ 3183445 w 5122586"/>
                <a:gd name="connsiteY325" fmla="*/ 1645459 h 5573952"/>
                <a:gd name="connsiteX326" fmla="*/ 3160491 w 5122586"/>
                <a:gd name="connsiteY326" fmla="*/ 1680444 h 5573952"/>
                <a:gd name="connsiteX327" fmla="*/ 3129820 w 5122586"/>
                <a:gd name="connsiteY327" fmla="*/ 1702492 h 5573952"/>
                <a:gd name="connsiteX328" fmla="*/ 2970960 w 5122586"/>
                <a:gd name="connsiteY328" fmla="*/ 1727425 h 5573952"/>
                <a:gd name="connsiteX329" fmla="*/ 2928253 w 5122586"/>
                <a:gd name="connsiteY329" fmla="*/ 1733679 h 5573952"/>
                <a:gd name="connsiteX330" fmla="*/ 2928251 w 5122586"/>
                <a:gd name="connsiteY330" fmla="*/ 1733677 h 5573952"/>
                <a:gd name="connsiteX331" fmla="*/ 2929221 w 5122586"/>
                <a:gd name="connsiteY331" fmla="*/ 4004987 h 5573952"/>
                <a:gd name="connsiteX332" fmla="*/ 2826654 w 5122586"/>
                <a:gd name="connsiteY332" fmla="*/ 3968865 h 5573952"/>
                <a:gd name="connsiteX333" fmla="*/ 2797041 w 5122586"/>
                <a:gd name="connsiteY333" fmla="*/ 3984036 h 5573952"/>
                <a:gd name="connsiteX334" fmla="*/ 2775371 w 5122586"/>
                <a:gd name="connsiteY334" fmla="*/ 3957306 h 5573952"/>
                <a:gd name="connsiteX335" fmla="*/ 2714697 w 5122586"/>
                <a:gd name="connsiteY335" fmla="*/ 3931298 h 5573952"/>
                <a:gd name="connsiteX336" fmla="*/ 2643189 w 5122586"/>
                <a:gd name="connsiteY336" fmla="*/ 3882894 h 5573952"/>
                <a:gd name="connsiteX337" fmla="*/ 2547123 w 5122586"/>
                <a:gd name="connsiteY337" fmla="*/ 3739851 h 5573952"/>
                <a:gd name="connsiteX338" fmla="*/ 2523286 w 5122586"/>
                <a:gd name="connsiteY338" fmla="*/ 3739851 h 5573952"/>
                <a:gd name="connsiteX339" fmla="*/ 2524732 w 5122586"/>
                <a:gd name="connsiteY339" fmla="*/ 3736961 h 5573952"/>
                <a:gd name="connsiteX340" fmla="*/ 2931760 w 5122586"/>
                <a:gd name="connsiteY340" fmla="*/ 4000626 h 5573952"/>
                <a:gd name="connsiteX341" fmla="*/ 2912080 w 5122586"/>
                <a:gd name="connsiteY341" fmla="*/ 4041839 h 5573952"/>
                <a:gd name="connsiteX342" fmla="*/ 2934278 w 5122586"/>
                <a:gd name="connsiteY342" fmla="*/ 4069284 h 5573952"/>
                <a:gd name="connsiteX343" fmla="*/ 2950168 w 5122586"/>
                <a:gd name="connsiteY343" fmla="*/ 4101794 h 5573952"/>
                <a:gd name="connsiteX344" fmla="*/ 2911887 w 5122586"/>
                <a:gd name="connsiteY344" fmla="*/ 4123467 h 5573952"/>
                <a:gd name="connsiteX345" fmla="*/ 2864215 w 5122586"/>
                <a:gd name="connsiteY345" fmla="*/ 4110463 h 5573952"/>
                <a:gd name="connsiteX346" fmla="*/ 2848324 w 5122586"/>
                <a:gd name="connsiteY346" fmla="*/ 4139361 h 5573952"/>
                <a:gd name="connsiteX347" fmla="*/ 2869993 w 5122586"/>
                <a:gd name="connsiteY347" fmla="*/ 4145140 h 5573952"/>
                <a:gd name="connsiteX348" fmla="*/ 2859880 w 5122586"/>
                <a:gd name="connsiteY348" fmla="*/ 4153809 h 5573952"/>
                <a:gd name="connsiteX349" fmla="*/ 2883717 w 5122586"/>
                <a:gd name="connsiteY349" fmla="*/ 4153087 h 5573952"/>
                <a:gd name="connsiteX350" fmla="*/ 2890218 w 5122586"/>
                <a:gd name="connsiteY350" fmla="*/ 4168258 h 5573952"/>
                <a:gd name="connsiteX351" fmla="*/ 2867825 w 5122586"/>
                <a:gd name="connsiteY351" fmla="*/ 4206547 h 5573952"/>
                <a:gd name="connsiteX352" fmla="*/ 2907552 w 5122586"/>
                <a:gd name="connsiteY352" fmla="*/ 4225331 h 5573952"/>
                <a:gd name="connsiteX353" fmla="*/ 2921999 w 5122586"/>
                <a:gd name="connsiteY353" fmla="*/ 4216662 h 5573952"/>
                <a:gd name="connsiteX354" fmla="*/ 2937890 w 5122586"/>
                <a:gd name="connsiteY354" fmla="*/ 4227499 h 5573952"/>
                <a:gd name="connsiteX355" fmla="*/ 2935723 w 5122586"/>
                <a:gd name="connsiteY355" fmla="*/ 4245559 h 5573952"/>
                <a:gd name="connsiteX356" fmla="*/ 2964615 w 5122586"/>
                <a:gd name="connsiteY356" fmla="*/ 4256396 h 5573952"/>
                <a:gd name="connsiteX357" fmla="*/ 2955224 w 5122586"/>
                <a:gd name="connsiteY357" fmla="*/ 4306967 h 5573952"/>
                <a:gd name="connsiteX358" fmla="*/ 2993850 w 5122586"/>
                <a:gd name="connsiteY358" fmla="*/ 4326650 h 5573952"/>
                <a:gd name="connsiteX359" fmla="*/ 2994499 w 5122586"/>
                <a:gd name="connsiteY359" fmla="*/ 4334608 h 5573952"/>
                <a:gd name="connsiteX360" fmla="*/ 2961254 w 5122586"/>
                <a:gd name="connsiteY360" fmla="*/ 2566018 h 5573952"/>
                <a:gd name="connsiteX361" fmla="*/ 2844333 w 5122586"/>
                <a:gd name="connsiteY361" fmla="*/ 2718231 h 5573952"/>
                <a:gd name="connsiteX362" fmla="*/ 2686580 w 5122586"/>
                <a:gd name="connsiteY362" fmla="*/ 2876012 h 5573952"/>
                <a:gd name="connsiteX363" fmla="*/ 2775664 w 5122586"/>
                <a:gd name="connsiteY363" fmla="*/ 2946550 h 5573952"/>
                <a:gd name="connsiteX364" fmla="*/ 2662454 w 5122586"/>
                <a:gd name="connsiteY364" fmla="*/ 3083913 h 5573952"/>
                <a:gd name="connsiteX365" fmla="*/ 2291274 w 5122586"/>
                <a:gd name="connsiteY365" fmla="*/ 3408757 h 5573952"/>
                <a:gd name="connsiteX366" fmla="*/ 2296840 w 5122586"/>
                <a:gd name="connsiteY366" fmla="*/ 3406901 h 5573952"/>
                <a:gd name="connsiteX367" fmla="*/ 4071798 w 5122586"/>
                <a:gd name="connsiteY367" fmla="*/ 1707927 h 5573952"/>
                <a:gd name="connsiteX368" fmla="*/ 4050884 w 5122586"/>
                <a:gd name="connsiteY368" fmla="*/ 1662094 h 5573952"/>
                <a:gd name="connsiteX369" fmla="*/ 4020559 w 5122586"/>
                <a:gd name="connsiteY369" fmla="*/ 1629574 h 5573952"/>
                <a:gd name="connsiteX370" fmla="*/ 3966954 w 5122586"/>
                <a:gd name="connsiteY370" fmla="*/ 1623037 h 5573952"/>
                <a:gd name="connsiteX371" fmla="*/ 3895425 w 5122586"/>
                <a:gd name="connsiteY371" fmla="*/ 1618868 h 5573952"/>
                <a:gd name="connsiteX372" fmla="*/ 3891710 w 5122586"/>
                <a:gd name="connsiteY372" fmla="*/ 1617649 h 5573952"/>
                <a:gd name="connsiteX373" fmla="*/ 3693129 w 5122586"/>
                <a:gd name="connsiteY373" fmla="*/ 1552494 h 5573952"/>
                <a:gd name="connsiteX374" fmla="*/ 3638481 w 5122586"/>
                <a:gd name="connsiteY374" fmla="*/ 1531869 h 5573952"/>
                <a:gd name="connsiteX375" fmla="*/ 3638481 w 5122586"/>
                <a:gd name="connsiteY375" fmla="*/ 1532803 h 5573952"/>
                <a:gd name="connsiteX376" fmla="*/ 3616572 w 5122586"/>
                <a:gd name="connsiteY376" fmla="*/ 1517809 h 5573952"/>
                <a:gd name="connsiteX377" fmla="*/ 3598122 w 5122586"/>
                <a:gd name="connsiteY377" fmla="*/ 1479749 h 5573952"/>
                <a:gd name="connsiteX378" fmla="*/ 3545078 w 5122586"/>
                <a:gd name="connsiteY378" fmla="*/ 1448608 h 5573952"/>
                <a:gd name="connsiteX379" fmla="*/ 3527865 w 5122586"/>
                <a:gd name="connsiteY379" fmla="*/ 1430244 h 5573952"/>
                <a:gd name="connsiteX380" fmla="*/ 3527765 w 5122586"/>
                <a:gd name="connsiteY380" fmla="*/ 1431176 h 5573952"/>
                <a:gd name="connsiteX381" fmla="*/ 3527765 w 5122586"/>
                <a:gd name="connsiteY381" fmla="*/ 1503334 h 5573952"/>
                <a:gd name="connsiteX382" fmla="*/ 3399874 w 5122586"/>
                <a:gd name="connsiteY382" fmla="*/ 1489121 h 5573952"/>
                <a:gd name="connsiteX383" fmla="*/ 3403153 w 5122586"/>
                <a:gd name="connsiteY383" fmla="*/ 1571119 h 5573952"/>
                <a:gd name="connsiteX384" fmla="*/ 3391129 w 5122586"/>
                <a:gd name="connsiteY384" fmla="*/ 1606104 h 5573952"/>
                <a:gd name="connsiteX385" fmla="*/ 3375825 w 5122586"/>
                <a:gd name="connsiteY385" fmla="*/ 1608290 h 5573952"/>
                <a:gd name="connsiteX386" fmla="*/ 3372546 w 5122586"/>
                <a:gd name="connsiteY386" fmla="*/ 1617037 h 5573952"/>
                <a:gd name="connsiteX387" fmla="*/ 3371285 w 5122586"/>
                <a:gd name="connsiteY387" fmla="*/ 1616300 h 5573952"/>
                <a:gd name="connsiteX388" fmla="*/ 3371285 w 5122586"/>
                <a:gd name="connsiteY388" fmla="*/ 1616299 h 5573952"/>
                <a:gd name="connsiteX389" fmla="*/ 3314612 w 5122586"/>
                <a:gd name="connsiteY389" fmla="*/ 1583145 h 5573952"/>
                <a:gd name="connsiteX390" fmla="*/ 3299309 w 5122586"/>
                <a:gd name="connsiteY390" fmla="*/ 1586425 h 5573952"/>
                <a:gd name="connsiteX391" fmla="*/ 3280726 w 5122586"/>
                <a:gd name="connsiteY391" fmla="*/ 1496774 h 5573952"/>
                <a:gd name="connsiteX392" fmla="*/ 3206040 w 5122586"/>
                <a:gd name="connsiteY392" fmla="*/ 1502067 h 5573952"/>
                <a:gd name="connsiteX393" fmla="*/ 3181908 w 5122586"/>
                <a:gd name="connsiteY393" fmla="*/ 1645463 h 5573952"/>
                <a:gd name="connsiteX394" fmla="*/ 3170191 w 5122586"/>
                <a:gd name="connsiteY394" fmla="*/ 1667166 h 5573952"/>
                <a:gd name="connsiteX395" fmla="*/ 3129816 w 5122586"/>
                <a:gd name="connsiteY395" fmla="*/ 1702496 h 5573952"/>
                <a:gd name="connsiteX396" fmla="*/ 2971381 w 5122586"/>
                <a:gd name="connsiteY396" fmla="*/ 1727460 h 5573952"/>
                <a:gd name="connsiteX397" fmla="*/ 2970955 w 5122586"/>
                <a:gd name="connsiteY397" fmla="*/ 1727426 h 5573952"/>
                <a:gd name="connsiteX398" fmla="*/ 2970938 w 5122586"/>
                <a:gd name="connsiteY398" fmla="*/ 1727911 h 5573952"/>
                <a:gd name="connsiteX399" fmla="*/ 2928250 w 5122586"/>
                <a:gd name="connsiteY399" fmla="*/ 1733681 h 5573952"/>
                <a:gd name="connsiteX400" fmla="*/ 2865949 w 5122586"/>
                <a:gd name="connsiteY400" fmla="*/ 1772915 h 5573952"/>
                <a:gd name="connsiteX401" fmla="*/ 2815185 w 5122586"/>
                <a:gd name="connsiteY401" fmla="*/ 1859461 h 5573952"/>
                <a:gd name="connsiteX402" fmla="*/ 2763269 w 5122586"/>
                <a:gd name="connsiteY402" fmla="*/ 1896387 h 5573952"/>
                <a:gd name="connsiteX403" fmla="*/ 2751731 w 5122586"/>
                <a:gd name="connsiteY403" fmla="*/ 1873308 h 5573952"/>
                <a:gd name="connsiteX404" fmla="*/ 2747319 w 5122586"/>
                <a:gd name="connsiteY404" fmla="*/ 1875917 h 5573952"/>
                <a:gd name="connsiteX405" fmla="*/ 2747468 w 5122586"/>
                <a:gd name="connsiteY405" fmla="*/ 1876096 h 5573952"/>
                <a:gd name="connsiteX406" fmla="*/ 2701052 w 5122586"/>
                <a:gd name="connsiteY406" fmla="*/ 1910393 h 5573952"/>
                <a:gd name="connsiteX407" fmla="*/ 2721301 w 5122586"/>
                <a:gd name="connsiteY407" fmla="*/ 1951468 h 5573952"/>
                <a:gd name="connsiteX408" fmla="*/ 2756357 w 5122586"/>
                <a:gd name="connsiteY408" fmla="*/ 2047852 h 5573952"/>
                <a:gd name="connsiteX409" fmla="*/ 2780073 w 5122586"/>
                <a:gd name="connsiteY409" fmla="*/ 2073720 h 5573952"/>
                <a:gd name="connsiteX410" fmla="*/ 2805234 w 5122586"/>
                <a:gd name="connsiteY410" fmla="*/ 2083873 h 5573952"/>
                <a:gd name="connsiteX411" fmla="*/ 2862075 w 5122586"/>
                <a:gd name="connsiteY411" fmla="*/ 2080593 h 5573952"/>
                <a:gd name="connsiteX412" fmla="*/ 2902518 w 5122586"/>
                <a:gd name="connsiteY412" fmla="*/ 2059821 h 5573952"/>
                <a:gd name="connsiteX413" fmla="*/ 2950615 w 5122586"/>
                <a:gd name="connsiteY413" fmla="*/ 2017182 h 5573952"/>
                <a:gd name="connsiteX414" fmla="*/ 2981221 w 5122586"/>
                <a:gd name="connsiteY414" fmla="*/ 1992036 h 5573952"/>
                <a:gd name="connsiteX415" fmla="*/ 3053365 w 5122586"/>
                <a:gd name="connsiteY415" fmla="*/ 1973450 h 5573952"/>
                <a:gd name="connsiteX416" fmla="*/ 3064244 w 5122586"/>
                <a:gd name="connsiteY416" fmla="*/ 1974575 h 5573952"/>
                <a:gd name="connsiteX417" fmla="*/ 3094903 w 5122586"/>
                <a:gd name="connsiteY417" fmla="*/ 1986570 h 5573952"/>
                <a:gd name="connsiteX418" fmla="*/ 3095857 w 5122586"/>
                <a:gd name="connsiteY418" fmla="*/ 1988403 h 5573952"/>
                <a:gd name="connsiteX419" fmla="*/ 3103144 w 5122586"/>
                <a:gd name="connsiteY419" fmla="*/ 2020462 h 5573952"/>
                <a:gd name="connsiteX420" fmla="*/ 3106927 w 5122586"/>
                <a:gd name="connsiteY420" fmla="*/ 2055447 h 5573952"/>
                <a:gd name="connsiteX421" fmla="*/ 3105834 w 5122586"/>
                <a:gd name="connsiteY421" fmla="*/ 2076220 h 5573952"/>
                <a:gd name="connsiteX422" fmla="*/ 3062110 w 5122586"/>
                <a:gd name="connsiteY422" fmla="*/ 2172431 h 5573952"/>
                <a:gd name="connsiteX423" fmla="*/ 3019479 w 5122586"/>
                <a:gd name="connsiteY423" fmla="*/ 2217256 h 5573952"/>
                <a:gd name="connsiteX424" fmla="*/ 2923287 w 5122586"/>
                <a:gd name="connsiteY424" fmla="*/ 2285040 h 5573952"/>
                <a:gd name="connsiteX425" fmla="*/ 2923237 w 5122586"/>
                <a:gd name="connsiteY425" fmla="*/ 2284956 h 5573952"/>
                <a:gd name="connsiteX426" fmla="*/ 2907033 w 5122586"/>
                <a:gd name="connsiteY426" fmla="*/ 2300058 h 5573952"/>
                <a:gd name="connsiteX427" fmla="*/ 2880954 w 5122586"/>
                <a:gd name="connsiteY427" fmla="*/ 2357399 h 5573952"/>
                <a:gd name="connsiteX428" fmla="*/ 2883560 w 5122586"/>
                <a:gd name="connsiteY428" fmla="*/ 2414740 h 5573952"/>
                <a:gd name="connsiteX429" fmla="*/ 3007341 w 5122586"/>
                <a:gd name="connsiteY429" fmla="*/ 2504763 h 5573952"/>
                <a:gd name="connsiteX430" fmla="*/ 2957623 w 5122586"/>
                <a:gd name="connsiteY430" fmla="*/ 2569822 h 5573952"/>
                <a:gd name="connsiteX431" fmla="*/ 3007192 w 5122586"/>
                <a:gd name="connsiteY431" fmla="*/ 2504959 h 5573952"/>
                <a:gd name="connsiteX432" fmla="*/ 3128415 w 5122586"/>
                <a:gd name="connsiteY432" fmla="*/ 2458751 h 5573952"/>
                <a:gd name="connsiteX433" fmla="*/ 3157243 w 5122586"/>
                <a:gd name="connsiteY433" fmla="*/ 2492913 h 5573952"/>
                <a:gd name="connsiteX434" fmla="*/ 3157397 w 5122586"/>
                <a:gd name="connsiteY434" fmla="*/ 2493126 h 5573952"/>
                <a:gd name="connsiteX435" fmla="*/ 3188476 w 5122586"/>
                <a:gd name="connsiteY435" fmla="*/ 2496878 h 5573952"/>
                <a:gd name="connsiteX436" fmla="*/ 3207155 w 5122586"/>
                <a:gd name="connsiteY436" fmla="*/ 2475082 h 5573952"/>
                <a:gd name="connsiteX437" fmla="*/ 3204042 w 5122586"/>
                <a:gd name="connsiteY437" fmla="*/ 2468854 h 5573952"/>
                <a:gd name="connsiteX438" fmla="*/ 3218570 w 5122586"/>
                <a:gd name="connsiteY438" fmla="*/ 2446020 h 5573952"/>
                <a:gd name="connsiteX439" fmla="*/ 3234071 w 5122586"/>
                <a:gd name="connsiteY439" fmla="*/ 2425181 h 5573952"/>
                <a:gd name="connsiteX440" fmla="*/ 3268275 w 5122586"/>
                <a:gd name="connsiteY440" fmla="*/ 2375508 h 5573952"/>
                <a:gd name="connsiteX441" fmla="*/ 3279965 w 5122586"/>
                <a:gd name="connsiteY441" fmla="*/ 2383195 h 5573952"/>
                <a:gd name="connsiteX442" fmla="*/ 3286021 w 5122586"/>
                <a:gd name="connsiteY442" fmla="*/ 2368178 h 5573952"/>
                <a:gd name="connsiteX443" fmla="*/ 3353471 w 5122586"/>
                <a:gd name="connsiteY443" fmla="*/ 2393087 h 5573952"/>
                <a:gd name="connsiteX444" fmla="*/ 3357622 w 5122586"/>
                <a:gd name="connsiteY444" fmla="*/ 2370253 h 5573952"/>
                <a:gd name="connsiteX445" fmla="*/ 3389791 w 5122586"/>
                <a:gd name="connsiteY445" fmla="*/ 2376481 h 5573952"/>
                <a:gd name="connsiteX446" fmla="*/ 3393123 w 5122586"/>
                <a:gd name="connsiteY446" fmla="*/ 2386808 h 5573952"/>
                <a:gd name="connsiteX447" fmla="*/ 3516391 w 5122586"/>
                <a:gd name="connsiteY447" fmla="*/ 2353647 h 5573952"/>
                <a:gd name="connsiteX448" fmla="*/ 3537145 w 5122586"/>
                <a:gd name="connsiteY448" fmla="*/ 2360912 h 5573952"/>
                <a:gd name="connsiteX449" fmla="*/ 3541296 w 5122586"/>
                <a:gd name="connsiteY449" fmla="*/ 2341192 h 5573952"/>
                <a:gd name="connsiteX450" fmla="*/ 3576578 w 5122586"/>
                <a:gd name="connsiteY450" fmla="*/ 2357798 h 5573952"/>
                <a:gd name="connsiteX451" fmla="*/ 3592144 w 5122586"/>
                <a:gd name="connsiteY451" fmla="*/ 2355723 h 5573952"/>
                <a:gd name="connsiteX452" fmla="*/ 3598370 w 5122586"/>
                <a:gd name="connsiteY452" fmla="*/ 2287221 h 5573952"/>
                <a:gd name="connsiteX453" fmla="*/ 3605634 w 5122586"/>
                <a:gd name="connsiteY453" fmla="*/ 2269577 h 5573952"/>
                <a:gd name="connsiteX454" fmla="*/ 3645068 w 5122586"/>
                <a:gd name="connsiteY454" fmla="*/ 2289297 h 5573952"/>
                <a:gd name="connsiteX455" fmla="*/ 3660990 w 5122586"/>
                <a:gd name="connsiteY455" fmla="*/ 2278149 h 5573952"/>
                <a:gd name="connsiteX456" fmla="*/ 3683648 w 5122586"/>
                <a:gd name="connsiteY456" fmla="*/ 2304521 h 5573952"/>
                <a:gd name="connsiteX457" fmla="*/ 3723203 w 5122586"/>
                <a:gd name="connsiteY457" fmla="*/ 2301590 h 5573952"/>
                <a:gd name="connsiteX458" fmla="*/ 3698987 w 5122586"/>
                <a:gd name="connsiteY458" fmla="*/ 2245014 h 5573952"/>
                <a:gd name="connsiteX459" fmla="*/ 3732354 w 5122586"/>
                <a:gd name="connsiteY459" fmla="*/ 2232818 h 5573952"/>
                <a:gd name="connsiteX460" fmla="*/ 3765279 w 5122586"/>
                <a:gd name="connsiteY460" fmla="*/ 2308687 h 5573952"/>
                <a:gd name="connsiteX461" fmla="*/ 3819819 w 5122586"/>
                <a:gd name="connsiteY461" fmla="*/ 2276682 h 5573952"/>
                <a:gd name="connsiteX462" fmla="*/ 3832660 w 5122586"/>
                <a:gd name="connsiteY462" fmla="*/ 2286412 h 5573952"/>
                <a:gd name="connsiteX463" fmla="*/ 3836898 w 5122586"/>
                <a:gd name="connsiteY463" fmla="*/ 2267579 h 5573952"/>
                <a:gd name="connsiteX464" fmla="*/ 3851638 w 5122586"/>
                <a:gd name="connsiteY464" fmla="*/ 2272245 h 5573952"/>
                <a:gd name="connsiteX465" fmla="*/ 3855233 w 5122586"/>
                <a:gd name="connsiteY465" fmla="*/ 2250721 h 5573952"/>
                <a:gd name="connsiteX466" fmla="*/ 3868694 w 5122586"/>
                <a:gd name="connsiteY466" fmla="*/ 2248662 h 5573952"/>
                <a:gd name="connsiteX467" fmla="*/ 3866320 w 5122586"/>
                <a:gd name="connsiteY467" fmla="*/ 2213398 h 5573952"/>
                <a:gd name="connsiteX468" fmla="*/ 3926616 w 5122586"/>
                <a:gd name="connsiteY468" fmla="*/ 2266549 h 5573952"/>
                <a:gd name="connsiteX469" fmla="*/ 3935158 w 5122586"/>
                <a:gd name="connsiteY469" fmla="*/ 2270346 h 5573952"/>
                <a:gd name="connsiteX470" fmla="*/ 3975020 w 5122586"/>
                <a:gd name="connsiteY470" fmla="*/ 2180165 h 5573952"/>
                <a:gd name="connsiteX471" fmla="*/ 3971224 w 5122586"/>
                <a:gd name="connsiteY471" fmla="*/ 2150738 h 5573952"/>
                <a:gd name="connsiteX472" fmla="*/ 3954140 w 5122586"/>
                <a:gd name="connsiteY472" fmla="*/ 2117514 h 5573952"/>
                <a:gd name="connsiteX473" fmla="*/ 3942751 w 5122586"/>
                <a:gd name="connsiteY473" fmla="*/ 2101376 h 5573952"/>
                <a:gd name="connsiteX474" fmla="*/ 3848791 w 5122586"/>
                <a:gd name="connsiteY474" fmla="*/ 2032079 h 5573952"/>
                <a:gd name="connsiteX475" fmla="*/ 3775710 w 5122586"/>
                <a:gd name="connsiteY475" fmla="*/ 2006448 h 5573952"/>
                <a:gd name="connsiteX476" fmla="*/ 3775537 w 5122586"/>
                <a:gd name="connsiteY476" fmla="*/ 2006286 h 5573952"/>
                <a:gd name="connsiteX477" fmla="*/ 3792203 w 5122586"/>
                <a:gd name="connsiteY477" fmla="*/ 1985769 h 5573952"/>
                <a:gd name="connsiteX478" fmla="*/ 3776236 w 5122586"/>
                <a:gd name="connsiteY478" fmla="*/ 1929339 h 5573952"/>
                <a:gd name="connsiteX479" fmla="*/ 3785816 w 5122586"/>
                <a:gd name="connsiteY479" fmla="*/ 1905915 h 5573952"/>
                <a:gd name="connsiteX480" fmla="*/ 3848624 w 5122586"/>
                <a:gd name="connsiteY480" fmla="*/ 1905915 h 5573952"/>
                <a:gd name="connsiteX481" fmla="*/ 3870979 w 5122586"/>
                <a:gd name="connsiteY481" fmla="*/ 1887815 h 5573952"/>
                <a:gd name="connsiteX482" fmla="*/ 3879494 w 5122586"/>
                <a:gd name="connsiteY482" fmla="*/ 1869714 h 5573952"/>
                <a:gd name="connsiteX483" fmla="*/ 3880559 w 5122586"/>
                <a:gd name="connsiteY483" fmla="*/ 1847355 h 5573952"/>
                <a:gd name="connsiteX484" fmla="*/ 3906108 w 5122586"/>
                <a:gd name="connsiteY484" fmla="*/ 1793054 h 5573952"/>
                <a:gd name="connsiteX485" fmla="*/ 3926334 w 5122586"/>
                <a:gd name="connsiteY485" fmla="*/ 1778148 h 5573952"/>
                <a:gd name="connsiteX486" fmla="*/ 3959335 w 5122586"/>
                <a:gd name="connsiteY486" fmla="*/ 1810090 h 5573952"/>
                <a:gd name="connsiteX487" fmla="*/ 4071796 w 5122586"/>
                <a:gd name="connsiteY487" fmla="*/ 1707926 h 5573952"/>
                <a:gd name="connsiteX488" fmla="*/ 4071798 w 5122586"/>
                <a:gd name="connsiteY488" fmla="*/ 1707927 h 5573952"/>
                <a:gd name="connsiteX489" fmla="*/ 3116756 w 5122586"/>
                <a:gd name="connsiteY489" fmla="*/ 2465874 h 5573952"/>
                <a:gd name="connsiteX490" fmla="*/ 3116756 w 5122586"/>
                <a:gd name="connsiteY490" fmla="*/ 2465874 h 5573952"/>
                <a:gd name="connsiteX491" fmla="*/ 4153292 w 5122586"/>
                <a:gd name="connsiteY491" fmla="*/ 3990761 h 5573952"/>
                <a:gd name="connsiteX492" fmla="*/ 3938792 w 5122586"/>
                <a:gd name="connsiteY492" fmla="*/ 4135889 h 5573952"/>
                <a:gd name="connsiteX493" fmla="*/ 3927871 w 5122586"/>
                <a:gd name="connsiteY493" fmla="*/ 4167432 h 5573952"/>
                <a:gd name="connsiteX494" fmla="*/ 3895282 w 5122586"/>
                <a:gd name="connsiteY494" fmla="*/ 4166624 h 5573952"/>
                <a:gd name="connsiteX495" fmla="*/ 3847314 w 5122586"/>
                <a:gd name="connsiteY495" fmla="*/ 4188567 h 5573952"/>
                <a:gd name="connsiteX496" fmla="*/ 3792468 w 5122586"/>
                <a:gd name="connsiteY496" fmla="*/ 4204240 h 5573952"/>
                <a:gd name="connsiteX497" fmla="*/ 3734700 w 5122586"/>
                <a:gd name="connsiteY497" fmla="*/ 4203262 h 5573952"/>
                <a:gd name="connsiteX498" fmla="*/ 3734706 w 5122586"/>
                <a:gd name="connsiteY498" fmla="*/ 4203262 h 5573952"/>
                <a:gd name="connsiteX499" fmla="*/ 3669061 w 5122586"/>
                <a:gd name="connsiteY499" fmla="*/ 4198342 h 5573952"/>
                <a:gd name="connsiteX500" fmla="*/ 3662206 w 5122586"/>
                <a:gd name="connsiteY500" fmla="*/ 4205199 h 5573952"/>
                <a:gd name="connsiteX501" fmla="*/ 3637720 w 5122586"/>
                <a:gd name="connsiteY501" fmla="*/ 4196382 h 5573952"/>
                <a:gd name="connsiteX502" fmla="*/ 3349614 w 5122586"/>
                <a:gd name="connsiteY502" fmla="*/ 4159880 h 5573952"/>
                <a:gd name="connsiteX503" fmla="*/ 3324712 w 5122586"/>
                <a:gd name="connsiteY503" fmla="*/ 4178749 h 5573952"/>
                <a:gd name="connsiteX504" fmla="*/ 3319742 w 5122586"/>
                <a:gd name="connsiteY504" fmla="*/ 4204463 h 5573952"/>
                <a:gd name="connsiteX505" fmla="*/ 3294719 w 5122586"/>
                <a:gd name="connsiteY505" fmla="*/ 4246342 h 5573952"/>
                <a:gd name="connsiteX506" fmla="*/ 3281325 w 5122586"/>
                <a:gd name="connsiteY506" fmla="*/ 4245546 h 5573952"/>
                <a:gd name="connsiteX507" fmla="*/ 3282979 w 5122586"/>
                <a:gd name="connsiteY507" fmla="*/ 4222611 h 5573952"/>
                <a:gd name="connsiteX508" fmla="*/ 3242614 w 5122586"/>
                <a:gd name="connsiteY508" fmla="*/ 4135941 h 5573952"/>
                <a:gd name="connsiteX509" fmla="*/ 3120041 w 5122586"/>
                <a:gd name="connsiteY509" fmla="*/ 4086606 h 5573952"/>
                <a:gd name="connsiteX510" fmla="*/ 3146325 w 5122586"/>
                <a:gd name="connsiteY510" fmla="*/ 4015463 h 5573952"/>
                <a:gd name="connsiteX511" fmla="*/ 3134928 w 5122586"/>
                <a:gd name="connsiteY511" fmla="*/ 3992565 h 5573952"/>
                <a:gd name="connsiteX512" fmla="*/ 3146120 w 5122586"/>
                <a:gd name="connsiteY512" fmla="*/ 3901302 h 5573952"/>
                <a:gd name="connsiteX513" fmla="*/ 3159621 w 5122586"/>
                <a:gd name="connsiteY513" fmla="*/ 3895233 h 5573952"/>
                <a:gd name="connsiteX514" fmla="*/ 3166943 w 5122586"/>
                <a:gd name="connsiteY514" fmla="*/ 3878626 h 5573952"/>
                <a:gd name="connsiteX515" fmla="*/ 3144098 w 5122586"/>
                <a:gd name="connsiteY515" fmla="*/ 3871156 h 5573952"/>
                <a:gd name="connsiteX516" fmla="*/ 3162889 w 5122586"/>
                <a:gd name="connsiteY516" fmla="*/ 3799501 h 5573952"/>
                <a:gd name="connsiteX517" fmla="*/ 3137866 w 5122586"/>
                <a:gd name="connsiteY517" fmla="*/ 3799328 h 5573952"/>
                <a:gd name="connsiteX518" fmla="*/ 3122381 w 5122586"/>
                <a:gd name="connsiteY518" fmla="*/ 3772410 h 5573952"/>
                <a:gd name="connsiteX519" fmla="*/ 3107684 w 5122586"/>
                <a:gd name="connsiteY519" fmla="*/ 3777571 h 5573952"/>
                <a:gd name="connsiteX520" fmla="*/ 3092960 w 5122586"/>
                <a:gd name="connsiteY520" fmla="*/ 3741783 h 5573952"/>
                <a:gd name="connsiteX521" fmla="*/ 3128102 w 5122586"/>
                <a:gd name="connsiteY521" fmla="*/ 3732234 h 5573952"/>
                <a:gd name="connsiteX522" fmla="*/ 3128991 w 5122586"/>
                <a:gd name="connsiteY522" fmla="*/ 3676392 h 5573952"/>
                <a:gd name="connsiteX523" fmla="*/ 3142278 w 5122586"/>
                <a:gd name="connsiteY523" fmla="*/ 3669328 h 5573952"/>
                <a:gd name="connsiteX524" fmla="*/ 3143028 w 5122586"/>
                <a:gd name="connsiteY524" fmla="*/ 3660936 h 5573952"/>
                <a:gd name="connsiteX525" fmla="*/ 3144547 w 5122586"/>
                <a:gd name="connsiteY525" fmla="*/ 3644806 h 5573952"/>
                <a:gd name="connsiteX526" fmla="*/ 3154214 w 5122586"/>
                <a:gd name="connsiteY526" fmla="*/ 3628279 h 5573952"/>
                <a:gd name="connsiteX527" fmla="*/ 3142376 w 5122586"/>
                <a:gd name="connsiteY527" fmla="*/ 3627299 h 5573952"/>
                <a:gd name="connsiteX528" fmla="*/ 3146967 w 5122586"/>
                <a:gd name="connsiteY528" fmla="*/ 3602173 h 5573952"/>
                <a:gd name="connsiteX529" fmla="*/ 3129395 w 5122586"/>
                <a:gd name="connsiteY529" fmla="*/ 3614108 h 5573952"/>
                <a:gd name="connsiteX530" fmla="*/ 3121024 w 5122586"/>
                <a:gd name="connsiteY530" fmla="*/ 3604083 h 5573952"/>
                <a:gd name="connsiteX531" fmla="*/ 3128206 w 5122586"/>
                <a:gd name="connsiteY531" fmla="*/ 3577393 h 5573952"/>
                <a:gd name="connsiteX532" fmla="*/ 3161906 w 5122586"/>
                <a:gd name="connsiteY532" fmla="*/ 3563381 h 5573952"/>
                <a:gd name="connsiteX533" fmla="*/ 3169081 w 5122586"/>
                <a:gd name="connsiteY533" fmla="*/ 3545164 h 5573952"/>
                <a:gd name="connsiteX534" fmla="*/ 3189175 w 5122586"/>
                <a:gd name="connsiteY534" fmla="*/ 3494148 h 5573952"/>
                <a:gd name="connsiteX535" fmla="*/ 3200447 w 5122586"/>
                <a:gd name="connsiteY535" fmla="*/ 3458160 h 5573952"/>
                <a:gd name="connsiteX536" fmla="*/ 3182110 w 5122586"/>
                <a:gd name="connsiteY536" fmla="*/ 3458695 h 5573952"/>
                <a:gd name="connsiteX537" fmla="*/ 3141159 w 5122586"/>
                <a:gd name="connsiteY537" fmla="*/ 3444152 h 5573952"/>
                <a:gd name="connsiteX538" fmla="*/ 3139714 w 5122586"/>
                <a:gd name="connsiteY538" fmla="*/ 3423707 h 5573952"/>
                <a:gd name="connsiteX539" fmla="*/ 3153517 w 5122586"/>
                <a:gd name="connsiteY539" fmla="*/ 3408131 h 5573952"/>
                <a:gd name="connsiteX540" fmla="*/ 3170248 w 5122586"/>
                <a:gd name="connsiteY540" fmla="*/ 3384658 h 5573952"/>
                <a:gd name="connsiteX541" fmla="*/ 3173790 w 5122586"/>
                <a:gd name="connsiteY541" fmla="*/ 3341629 h 5573952"/>
                <a:gd name="connsiteX542" fmla="*/ 3166191 w 5122586"/>
                <a:gd name="connsiteY542" fmla="*/ 3324915 h 5573952"/>
                <a:gd name="connsiteX543" fmla="*/ 3149133 w 5122586"/>
                <a:gd name="connsiteY543" fmla="*/ 3318413 h 5573952"/>
                <a:gd name="connsiteX544" fmla="*/ 3158261 w 5122586"/>
                <a:gd name="connsiteY544" fmla="*/ 3293631 h 5573952"/>
                <a:gd name="connsiteX545" fmla="*/ 3224213 w 5122586"/>
                <a:gd name="connsiteY545" fmla="*/ 3338233 h 5573952"/>
                <a:gd name="connsiteX546" fmla="*/ 3329421 w 5122586"/>
                <a:gd name="connsiteY546" fmla="*/ 3350139 h 5573952"/>
                <a:gd name="connsiteX547" fmla="*/ 3326580 w 5122586"/>
                <a:gd name="connsiteY547" fmla="*/ 3164684 h 5573952"/>
                <a:gd name="connsiteX548" fmla="*/ 3383134 w 5122586"/>
                <a:gd name="connsiteY548" fmla="*/ 3078948 h 5573952"/>
                <a:gd name="connsiteX549" fmla="*/ 3369961 w 5122586"/>
                <a:gd name="connsiteY549" fmla="*/ 3077560 h 5573952"/>
                <a:gd name="connsiteX550" fmla="*/ 3359306 w 5122586"/>
                <a:gd name="connsiteY550" fmla="*/ 3076871 h 5573952"/>
                <a:gd name="connsiteX551" fmla="*/ 3337032 w 5122586"/>
                <a:gd name="connsiteY551" fmla="*/ 3072514 h 5573952"/>
                <a:gd name="connsiteX552" fmla="*/ 3341959 w 5122586"/>
                <a:gd name="connsiteY552" fmla="*/ 3063706 h 5573952"/>
                <a:gd name="connsiteX553" fmla="*/ 3341574 w 5122586"/>
                <a:gd name="connsiteY553" fmla="*/ 3054898 h 5573952"/>
                <a:gd name="connsiteX554" fmla="*/ 3365565 w 5122586"/>
                <a:gd name="connsiteY554" fmla="*/ 3055205 h 5573952"/>
                <a:gd name="connsiteX555" fmla="*/ 3367814 w 5122586"/>
                <a:gd name="connsiteY555" fmla="*/ 3047707 h 5573952"/>
                <a:gd name="connsiteX556" fmla="*/ 3335576 w 5122586"/>
                <a:gd name="connsiteY556" fmla="*/ 3017713 h 5573952"/>
                <a:gd name="connsiteX557" fmla="*/ 3333327 w 5122586"/>
                <a:gd name="connsiteY557" fmla="*/ 2991467 h 5573952"/>
                <a:gd name="connsiteX558" fmla="*/ 3322832 w 5122586"/>
                <a:gd name="connsiteY558" fmla="*/ 2969721 h 5573952"/>
                <a:gd name="connsiteX559" fmla="*/ 3327329 w 5122586"/>
                <a:gd name="connsiteY559" fmla="*/ 2949476 h 5573952"/>
                <a:gd name="connsiteX560" fmla="*/ 3340075 w 5122586"/>
                <a:gd name="connsiteY560" fmla="*/ 2945726 h 5573952"/>
                <a:gd name="connsiteX561" fmla="*/ 3370064 w 5122586"/>
                <a:gd name="connsiteY561" fmla="*/ 2911983 h 5573952"/>
                <a:gd name="connsiteX562" fmla="*/ 3370813 w 5122586"/>
                <a:gd name="connsiteY562" fmla="*/ 2899985 h 5573952"/>
                <a:gd name="connsiteX563" fmla="*/ 3391055 w 5122586"/>
                <a:gd name="connsiteY563" fmla="*/ 2869241 h 5573952"/>
                <a:gd name="connsiteX564" fmla="*/ 3382059 w 5122586"/>
                <a:gd name="connsiteY564" fmla="*/ 2820500 h 5573952"/>
                <a:gd name="connsiteX565" fmla="*/ 3349821 w 5122586"/>
                <a:gd name="connsiteY565" fmla="*/ 2827999 h 5573952"/>
                <a:gd name="connsiteX566" fmla="*/ 3322081 w 5122586"/>
                <a:gd name="connsiteY566" fmla="*/ 2814502 h 5573952"/>
                <a:gd name="connsiteX567" fmla="*/ 3323581 w 5122586"/>
                <a:gd name="connsiteY567" fmla="*/ 2758262 h 5573952"/>
                <a:gd name="connsiteX568" fmla="*/ 3300302 w 5122586"/>
                <a:gd name="connsiteY568" fmla="*/ 2733083 h 5573952"/>
                <a:gd name="connsiteX569" fmla="*/ 3301224 w 5122586"/>
                <a:gd name="connsiteY569" fmla="*/ 2733638 h 5573952"/>
                <a:gd name="connsiteX570" fmla="*/ 3271611 w 5122586"/>
                <a:gd name="connsiteY570" fmla="*/ 2695794 h 5573952"/>
                <a:gd name="connsiteX571" fmla="*/ 3200545 w 5122586"/>
                <a:gd name="connsiteY571" fmla="*/ 2554460 h 5573952"/>
                <a:gd name="connsiteX572" fmla="*/ 3200651 w 5122586"/>
                <a:gd name="connsiteY572" fmla="*/ 2553011 h 5573952"/>
                <a:gd name="connsiteX573" fmla="*/ 3157394 w 5122586"/>
                <a:gd name="connsiteY573" fmla="*/ 2493105 h 5573952"/>
                <a:gd name="connsiteX574" fmla="*/ 3188475 w 5122586"/>
                <a:gd name="connsiteY574" fmla="*/ 2496857 h 5573952"/>
                <a:gd name="connsiteX575" fmla="*/ 3207152 w 5122586"/>
                <a:gd name="connsiteY575" fmla="*/ 2475061 h 5573952"/>
                <a:gd name="connsiteX576" fmla="*/ 3204039 w 5122586"/>
                <a:gd name="connsiteY576" fmla="*/ 2468833 h 5573952"/>
                <a:gd name="connsiteX577" fmla="*/ 3218567 w 5122586"/>
                <a:gd name="connsiteY577" fmla="*/ 2445999 h 5573952"/>
                <a:gd name="connsiteX578" fmla="*/ 3234579 w 5122586"/>
                <a:gd name="connsiteY578" fmla="*/ 2423117 h 5573952"/>
                <a:gd name="connsiteX579" fmla="*/ 3268272 w 5122586"/>
                <a:gd name="connsiteY579" fmla="*/ 2375998 h 5573952"/>
                <a:gd name="connsiteX580" fmla="*/ 3280474 w 5122586"/>
                <a:gd name="connsiteY580" fmla="*/ 2384195 h 5573952"/>
                <a:gd name="connsiteX581" fmla="*/ 3286019 w 5122586"/>
                <a:gd name="connsiteY581" fmla="*/ 2368157 h 5573952"/>
                <a:gd name="connsiteX582" fmla="*/ 3353469 w 5122586"/>
                <a:gd name="connsiteY582" fmla="*/ 2393066 h 5573952"/>
                <a:gd name="connsiteX583" fmla="*/ 3357621 w 5122586"/>
                <a:gd name="connsiteY583" fmla="*/ 2370232 h 5573952"/>
                <a:gd name="connsiteX584" fmla="*/ 3389789 w 5122586"/>
                <a:gd name="connsiteY584" fmla="*/ 2376460 h 5573952"/>
                <a:gd name="connsiteX585" fmla="*/ 3393054 w 5122586"/>
                <a:gd name="connsiteY585" fmla="*/ 2386577 h 5573952"/>
                <a:gd name="connsiteX586" fmla="*/ 3411560 w 5122586"/>
                <a:gd name="connsiteY586" fmla="*/ 2381484 h 5573952"/>
                <a:gd name="connsiteX587" fmla="*/ 3516390 w 5122586"/>
                <a:gd name="connsiteY587" fmla="*/ 2353626 h 5573952"/>
                <a:gd name="connsiteX588" fmla="*/ 3537144 w 5122586"/>
                <a:gd name="connsiteY588" fmla="*/ 2360891 h 5573952"/>
                <a:gd name="connsiteX589" fmla="*/ 3541295 w 5122586"/>
                <a:gd name="connsiteY589" fmla="*/ 2341171 h 5573952"/>
                <a:gd name="connsiteX590" fmla="*/ 3576576 w 5122586"/>
                <a:gd name="connsiteY590" fmla="*/ 2357778 h 5573952"/>
                <a:gd name="connsiteX591" fmla="*/ 3592142 w 5122586"/>
                <a:gd name="connsiteY591" fmla="*/ 2355702 h 5573952"/>
                <a:gd name="connsiteX592" fmla="*/ 3598368 w 5122586"/>
                <a:gd name="connsiteY592" fmla="*/ 2287200 h 5573952"/>
                <a:gd name="connsiteX593" fmla="*/ 3605632 w 5122586"/>
                <a:gd name="connsiteY593" fmla="*/ 2269556 h 5573952"/>
                <a:gd name="connsiteX594" fmla="*/ 3645065 w 5122586"/>
                <a:gd name="connsiteY594" fmla="*/ 2289276 h 5573952"/>
                <a:gd name="connsiteX595" fmla="*/ 3660989 w 5122586"/>
                <a:gd name="connsiteY595" fmla="*/ 2278128 h 5573952"/>
                <a:gd name="connsiteX596" fmla="*/ 3683647 w 5122586"/>
                <a:gd name="connsiteY596" fmla="*/ 2304499 h 5573952"/>
                <a:gd name="connsiteX597" fmla="*/ 3723200 w 5122586"/>
                <a:gd name="connsiteY597" fmla="*/ 2301569 h 5573952"/>
                <a:gd name="connsiteX598" fmla="*/ 3729203 w 5122586"/>
                <a:gd name="connsiteY598" fmla="*/ 2323485 h 5573952"/>
                <a:gd name="connsiteX599" fmla="*/ 3730153 w 5122586"/>
                <a:gd name="connsiteY599" fmla="*/ 2399426 h 5573952"/>
                <a:gd name="connsiteX600" fmla="*/ 3759575 w 5122586"/>
                <a:gd name="connsiteY600" fmla="*/ 2557955 h 5573952"/>
                <a:gd name="connsiteX601" fmla="*/ 3755077 w 5122586"/>
                <a:gd name="connsiteY601" fmla="*/ 2620537 h 5573952"/>
                <a:gd name="connsiteX602" fmla="*/ 3789928 w 5122586"/>
                <a:gd name="connsiteY602" fmla="*/ 2629978 h 5573952"/>
                <a:gd name="connsiteX603" fmla="*/ 3814497 w 5122586"/>
                <a:gd name="connsiteY603" fmla="*/ 2653061 h 5573952"/>
                <a:gd name="connsiteX604" fmla="*/ 3873309 w 5122586"/>
                <a:gd name="connsiteY604" fmla="*/ 2659762 h 5573952"/>
                <a:gd name="connsiteX605" fmla="*/ 3894154 w 5122586"/>
                <a:gd name="connsiteY605" fmla="*/ 2664230 h 5573952"/>
                <a:gd name="connsiteX606" fmla="*/ 4016247 w 5122586"/>
                <a:gd name="connsiteY606" fmla="*/ 2717097 h 5573952"/>
                <a:gd name="connsiteX607" fmla="*/ 4060915 w 5122586"/>
                <a:gd name="connsiteY607" fmla="*/ 2771453 h 5573952"/>
                <a:gd name="connsiteX608" fmla="*/ 4007313 w 5122586"/>
                <a:gd name="connsiteY608" fmla="*/ 2909951 h 5573952"/>
                <a:gd name="connsiteX609" fmla="*/ 3845530 w 5122586"/>
                <a:gd name="connsiteY609" fmla="*/ 2992836 h 5573952"/>
                <a:gd name="connsiteX610" fmla="*/ 3818504 w 5122586"/>
                <a:gd name="connsiteY610" fmla="*/ 3012715 h 5573952"/>
                <a:gd name="connsiteX611" fmla="*/ 3798628 w 5122586"/>
                <a:gd name="connsiteY611" fmla="*/ 3039746 h 5573952"/>
                <a:gd name="connsiteX612" fmla="*/ 3782344 w 5122586"/>
                <a:gd name="connsiteY612" fmla="*/ 3187802 h 5573952"/>
                <a:gd name="connsiteX613" fmla="*/ 3815638 w 5122586"/>
                <a:gd name="connsiteY613" fmla="*/ 3218440 h 5573952"/>
                <a:gd name="connsiteX614" fmla="*/ 3938550 w 5122586"/>
                <a:gd name="connsiteY614" fmla="*/ 3311276 h 5573952"/>
                <a:gd name="connsiteX615" fmla="*/ 4067929 w 5122586"/>
                <a:gd name="connsiteY615" fmla="*/ 3358140 h 5573952"/>
                <a:gd name="connsiteX616" fmla="*/ 4156392 w 5122586"/>
                <a:gd name="connsiteY616" fmla="*/ 3343029 h 5573952"/>
                <a:gd name="connsiteX617" fmla="*/ 4194570 w 5122586"/>
                <a:gd name="connsiteY617" fmla="*/ 3342479 h 5573952"/>
                <a:gd name="connsiteX618" fmla="*/ 4301248 w 5122586"/>
                <a:gd name="connsiteY618" fmla="*/ 3350831 h 5573952"/>
                <a:gd name="connsiteX619" fmla="*/ 4534588 w 5122586"/>
                <a:gd name="connsiteY619" fmla="*/ 3240750 h 5573952"/>
                <a:gd name="connsiteX620" fmla="*/ 4569341 w 5122586"/>
                <a:gd name="connsiteY620" fmla="*/ 3246267 h 5573952"/>
                <a:gd name="connsiteX621" fmla="*/ 4574033 w 5122586"/>
                <a:gd name="connsiteY621" fmla="*/ 3263809 h 5573952"/>
                <a:gd name="connsiteX622" fmla="*/ 4575992 w 5122586"/>
                <a:gd name="connsiteY622" fmla="*/ 3283401 h 5573952"/>
                <a:gd name="connsiteX623" fmla="*/ 4566198 w 5122586"/>
                <a:gd name="connsiteY623" fmla="*/ 3356871 h 5573952"/>
                <a:gd name="connsiteX624" fmla="*/ 4568158 w 5122586"/>
                <a:gd name="connsiteY624" fmla="*/ 3390177 h 5573952"/>
                <a:gd name="connsiteX625" fmla="*/ 4575992 w 5122586"/>
                <a:gd name="connsiteY625" fmla="*/ 3444055 h 5573952"/>
                <a:gd name="connsiteX626" fmla="*/ 4599499 w 5122586"/>
                <a:gd name="connsiteY626" fmla="*/ 3533198 h 5573952"/>
                <a:gd name="connsiteX627" fmla="*/ 4628931 w 5122586"/>
                <a:gd name="connsiteY627" fmla="*/ 3567214 h 5573952"/>
                <a:gd name="connsiteX628" fmla="*/ 4578425 w 5122586"/>
                <a:gd name="connsiteY628" fmla="*/ 3621100 h 5573952"/>
                <a:gd name="connsiteX629" fmla="*/ 4587869 w 5122586"/>
                <a:gd name="connsiteY629" fmla="*/ 3643922 h 5573952"/>
                <a:gd name="connsiteX630" fmla="*/ 4574922 w 5122586"/>
                <a:gd name="connsiteY630" fmla="*/ 3659519 h 5573952"/>
                <a:gd name="connsiteX631" fmla="*/ 4540305 w 5122586"/>
                <a:gd name="connsiteY631" fmla="*/ 3659945 h 5573952"/>
                <a:gd name="connsiteX632" fmla="*/ 4367378 w 5122586"/>
                <a:gd name="connsiteY632" fmla="*/ 3831974 h 5573952"/>
                <a:gd name="connsiteX633" fmla="*/ 4216550 w 5122586"/>
                <a:gd name="connsiteY633" fmla="*/ 3945607 h 5573952"/>
                <a:gd name="connsiteX634" fmla="*/ 4205777 w 5122586"/>
                <a:gd name="connsiteY634" fmla="*/ 3991648 h 5573952"/>
                <a:gd name="connsiteX635" fmla="*/ 4171497 w 5122586"/>
                <a:gd name="connsiteY635" fmla="*/ 3976954 h 5573952"/>
                <a:gd name="connsiteX636" fmla="*/ 4153290 w 5122586"/>
                <a:gd name="connsiteY636" fmla="*/ 3990740 h 5573952"/>
                <a:gd name="connsiteX637" fmla="*/ 4153292 w 5122586"/>
                <a:gd name="connsiteY637" fmla="*/ 3990739 h 5573952"/>
                <a:gd name="connsiteX638" fmla="*/ 4153292 w 5122586"/>
                <a:gd name="connsiteY638" fmla="*/ 3990761 h 5573952"/>
                <a:gd name="connsiteX639" fmla="*/ 3301664 w 5122586"/>
                <a:gd name="connsiteY639" fmla="*/ 2733387 h 5573952"/>
                <a:gd name="connsiteX640" fmla="*/ 3301258 w 5122586"/>
                <a:gd name="connsiteY640" fmla="*/ 2733677 h 5573952"/>
                <a:gd name="connsiteX641" fmla="*/ 3304660 w 5122586"/>
                <a:gd name="connsiteY641" fmla="*/ 2735726 h 5573952"/>
                <a:gd name="connsiteX642" fmla="*/ 3301664 w 5122586"/>
                <a:gd name="connsiteY642" fmla="*/ 2733386 h 5573952"/>
                <a:gd name="connsiteX643" fmla="*/ 3301664 w 5122586"/>
                <a:gd name="connsiteY643" fmla="*/ 2733386 h 5573952"/>
                <a:gd name="connsiteX644" fmla="*/ 3301664 w 5122586"/>
                <a:gd name="connsiteY644" fmla="*/ 2733387 h 5573952"/>
                <a:gd name="connsiteX645" fmla="*/ 4570327 w 5122586"/>
                <a:gd name="connsiteY645" fmla="*/ 3244711 h 5573952"/>
                <a:gd name="connsiteX646" fmla="*/ 4574034 w 5122586"/>
                <a:gd name="connsiteY646" fmla="*/ 3263828 h 5573952"/>
                <a:gd name="connsiteX647" fmla="*/ 4575992 w 5122586"/>
                <a:gd name="connsiteY647" fmla="*/ 3283420 h 5573952"/>
                <a:gd name="connsiteX648" fmla="*/ 4566198 w 5122586"/>
                <a:gd name="connsiteY648" fmla="*/ 3356890 h 5573952"/>
                <a:gd name="connsiteX649" fmla="*/ 4568157 w 5122586"/>
                <a:gd name="connsiteY649" fmla="*/ 3390196 h 5573952"/>
                <a:gd name="connsiteX650" fmla="*/ 4575992 w 5122586"/>
                <a:gd name="connsiteY650" fmla="*/ 3444074 h 5573952"/>
                <a:gd name="connsiteX651" fmla="*/ 4599499 w 5122586"/>
                <a:gd name="connsiteY651" fmla="*/ 3533217 h 5573952"/>
                <a:gd name="connsiteX652" fmla="*/ 4630840 w 5122586"/>
                <a:gd name="connsiteY652" fmla="*/ 3565544 h 5573952"/>
                <a:gd name="connsiteX653" fmla="*/ 4795380 w 5122586"/>
                <a:gd name="connsiteY653" fmla="*/ 3379421 h 5573952"/>
                <a:gd name="connsiteX654" fmla="*/ 4808113 w 5122586"/>
                <a:gd name="connsiteY654" fmla="*/ 3372563 h 5573952"/>
                <a:gd name="connsiteX655" fmla="*/ 4823783 w 5122586"/>
                <a:gd name="connsiteY655" fmla="*/ 3367665 h 5573952"/>
                <a:gd name="connsiteX656" fmla="*/ 4830638 w 5122586"/>
                <a:gd name="connsiteY656" fmla="*/ 3356890 h 5573952"/>
                <a:gd name="connsiteX657" fmla="*/ 4828680 w 5122586"/>
                <a:gd name="connsiteY657" fmla="*/ 3341217 h 5573952"/>
                <a:gd name="connsiteX658" fmla="*/ 4917916 w 5122586"/>
                <a:gd name="connsiteY658" fmla="*/ 3244959 h 5573952"/>
                <a:gd name="connsiteX659" fmla="*/ 4955086 w 5122586"/>
                <a:gd name="connsiteY659" fmla="*/ 3170044 h 5573952"/>
                <a:gd name="connsiteX660" fmla="*/ 4969054 w 5122586"/>
                <a:gd name="connsiteY660" fmla="*/ 3161020 h 5573952"/>
                <a:gd name="connsiteX661" fmla="*/ 4975140 w 5122586"/>
                <a:gd name="connsiteY661" fmla="*/ 3149418 h 5573952"/>
                <a:gd name="connsiteX662" fmla="*/ 4963545 w 5122586"/>
                <a:gd name="connsiteY662" fmla="*/ 3136053 h 5573952"/>
                <a:gd name="connsiteX663" fmla="*/ 4965552 w 5122586"/>
                <a:gd name="connsiteY663" fmla="*/ 3067616 h 5573952"/>
                <a:gd name="connsiteX664" fmla="*/ 4922299 w 5122586"/>
                <a:gd name="connsiteY664" fmla="*/ 2906068 h 5573952"/>
                <a:gd name="connsiteX665" fmla="*/ 4890616 w 5122586"/>
                <a:gd name="connsiteY665" fmla="*/ 2781866 h 5573952"/>
                <a:gd name="connsiteX666" fmla="*/ 5067130 w 5122586"/>
                <a:gd name="connsiteY666" fmla="*/ 2918426 h 5573952"/>
                <a:gd name="connsiteX667" fmla="*/ 5081902 w 5122586"/>
                <a:gd name="connsiteY667" fmla="*/ 2897103 h 5573952"/>
                <a:gd name="connsiteX668" fmla="*/ 5122586 w 5122586"/>
                <a:gd name="connsiteY668" fmla="*/ 2757160 h 5573952"/>
                <a:gd name="connsiteX669" fmla="*/ 5086544 w 5122586"/>
                <a:gd name="connsiteY669" fmla="*/ 2727613 h 5573952"/>
                <a:gd name="connsiteX670" fmla="*/ 5119436 w 5122586"/>
                <a:gd name="connsiteY670" fmla="*/ 2696882 h 5573952"/>
                <a:gd name="connsiteX671" fmla="*/ 5056421 w 5122586"/>
                <a:gd name="connsiteY671" fmla="*/ 2633364 h 5573952"/>
                <a:gd name="connsiteX672" fmla="*/ 5080876 w 5122586"/>
                <a:gd name="connsiteY672" fmla="*/ 2608889 h 5573952"/>
                <a:gd name="connsiteX673" fmla="*/ 5048962 w 5122586"/>
                <a:gd name="connsiteY673" fmla="*/ 2581597 h 5573952"/>
                <a:gd name="connsiteX674" fmla="*/ 4927229 w 5122586"/>
                <a:gd name="connsiteY674" fmla="*/ 2505258 h 5573952"/>
                <a:gd name="connsiteX675" fmla="*/ 4926955 w 5122586"/>
                <a:gd name="connsiteY675" fmla="*/ 2506053 h 5573952"/>
                <a:gd name="connsiteX676" fmla="*/ 4664721 w 5122586"/>
                <a:gd name="connsiteY676" fmla="*/ 2353054 h 5573952"/>
                <a:gd name="connsiteX677" fmla="*/ 4520255 w 5122586"/>
                <a:gd name="connsiteY677" fmla="*/ 2268766 h 5573952"/>
                <a:gd name="connsiteX678" fmla="*/ 4448567 w 5122586"/>
                <a:gd name="connsiteY678" fmla="*/ 2206568 h 5573952"/>
                <a:gd name="connsiteX679" fmla="*/ 4412991 w 5122586"/>
                <a:gd name="connsiteY679" fmla="*/ 2176545 h 5573952"/>
                <a:gd name="connsiteX680" fmla="*/ 4320717 w 5122586"/>
                <a:gd name="connsiteY680" fmla="*/ 2150970 h 5573952"/>
                <a:gd name="connsiteX681" fmla="*/ 4248454 w 5122586"/>
                <a:gd name="connsiteY681" fmla="*/ 2074245 h 5573952"/>
                <a:gd name="connsiteX682" fmla="*/ 4235113 w 5122586"/>
                <a:gd name="connsiteY682" fmla="*/ 2065350 h 5573952"/>
                <a:gd name="connsiteX683" fmla="*/ 4144907 w 5122586"/>
                <a:gd name="connsiteY683" fmla="*/ 2020318 h 5573952"/>
                <a:gd name="connsiteX684" fmla="*/ 4110359 w 5122586"/>
                <a:gd name="connsiteY684" fmla="*/ 1989789 h 5573952"/>
                <a:gd name="connsiteX685" fmla="*/ 4098787 w 5122586"/>
                <a:gd name="connsiteY685" fmla="*/ 1937854 h 5573952"/>
                <a:gd name="connsiteX686" fmla="*/ 4120077 w 5122586"/>
                <a:gd name="connsiteY686" fmla="*/ 1845223 h 5573952"/>
                <a:gd name="connsiteX687" fmla="*/ 4123271 w 5122586"/>
                <a:gd name="connsiteY687" fmla="*/ 1820734 h 5573952"/>
                <a:gd name="connsiteX688" fmla="*/ 4071796 w 5122586"/>
                <a:gd name="connsiteY688" fmla="*/ 1707923 h 5573952"/>
                <a:gd name="connsiteX689" fmla="*/ 3959334 w 5122586"/>
                <a:gd name="connsiteY689" fmla="*/ 1810087 h 5573952"/>
                <a:gd name="connsiteX690" fmla="*/ 3926334 w 5122586"/>
                <a:gd name="connsiteY690" fmla="*/ 1778145 h 5573952"/>
                <a:gd name="connsiteX691" fmla="*/ 3906108 w 5122586"/>
                <a:gd name="connsiteY691" fmla="*/ 1793051 h 5573952"/>
                <a:gd name="connsiteX692" fmla="*/ 3880559 w 5122586"/>
                <a:gd name="connsiteY692" fmla="*/ 1847352 h 5573952"/>
                <a:gd name="connsiteX693" fmla="*/ 3879495 w 5122586"/>
                <a:gd name="connsiteY693" fmla="*/ 1869712 h 5573952"/>
                <a:gd name="connsiteX694" fmla="*/ 3870979 w 5122586"/>
                <a:gd name="connsiteY694" fmla="*/ 1887812 h 5573952"/>
                <a:gd name="connsiteX695" fmla="*/ 3848623 w 5122586"/>
                <a:gd name="connsiteY695" fmla="*/ 1905912 h 5573952"/>
                <a:gd name="connsiteX696" fmla="*/ 3785817 w 5122586"/>
                <a:gd name="connsiteY696" fmla="*/ 1905912 h 5573952"/>
                <a:gd name="connsiteX697" fmla="*/ 3776237 w 5122586"/>
                <a:gd name="connsiteY697" fmla="*/ 1929336 h 5573952"/>
                <a:gd name="connsiteX698" fmla="*/ 3792204 w 5122586"/>
                <a:gd name="connsiteY698" fmla="*/ 1985766 h 5573952"/>
                <a:gd name="connsiteX699" fmla="*/ 3775537 w 5122586"/>
                <a:gd name="connsiteY699" fmla="*/ 2006283 h 5573952"/>
                <a:gd name="connsiteX700" fmla="*/ 3775710 w 5122586"/>
                <a:gd name="connsiteY700" fmla="*/ 2006445 h 5573952"/>
                <a:gd name="connsiteX701" fmla="*/ 3848792 w 5122586"/>
                <a:gd name="connsiteY701" fmla="*/ 2032075 h 5573952"/>
                <a:gd name="connsiteX702" fmla="*/ 3942752 w 5122586"/>
                <a:gd name="connsiteY702" fmla="*/ 2101372 h 5573952"/>
                <a:gd name="connsiteX703" fmla="*/ 3954140 w 5122586"/>
                <a:gd name="connsiteY703" fmla="*/ 2117510 h 5573952"/>
                <a:gd name="connsiteX704" fmla="*/ 3971225 w 5122586"/>
                <a:gd name="connsiteY704" fmla="*/ 2150735 h 5573952"/>
                <a:gd name="connsiteX705" fmla="*/ 3975020 w 5122586"/>
                <a:gd name="connsiteY705" fmla="*/ 2180162 h 5573952"/>
                <a:gd name="connsiteX706" fmla="*/ 3935158 w 5122586"/>
                <a:gd name="connsiteY706" fmla="*/ 2270343 h 5573952"/>
                <a:gd name="connsiteX707" fmla="*/ 3926617 w 5122586"/>
                <a:gd name="connsiteY707" fmla="*/ 2266546 h 5573952"/>
                <a:gd name="connsiteX708" fmla="*/ 3866322 w 5122586"/>
                <a:gd name="connsiteY708" fmla="*/ 2211351 h 5573952"/>
                <a:gd name="connsiteX709" fmla="*/ 3868694 w 5122586"/>
                <a:gd name="connsiteY709" fmla="*/ 2248659 h 5573952"/>
                <a:gd name="connsiteX710" fmla="*/ 3856766 w 5122586"/>
                <a:gd name="connsiteY710" fmla="*/ 2249186 h 5573952"/>
                <a:gd name="connsiteX711" fmla="*/ 3851638 w 5122586"/>
                <a:gd name="connsiteY711" fmla="*/ 2272242 h 5573952"/>
                <a:gd name="connsiteX712" fmla="*/ 3836899 w 5122586"/>
                <a:gd name="connsiteY712" fmla="*/ 2266043 h 5573952"/>
                <a:gd name="connsiteX713" fmla="*/ 3832660 w 5122586"/>
                <a:gd name="connsiteY713" fmla="*/ 2285898 h 5573952"/>
                <a:gd name="connsiteX714" fmla="*/ 3821351 w 5122586"/>
                <a:gd name="connsiteY714" fmla="*/ 2275657 h 5573952"/>
                <a:gd name="connsiteX715" fmla="*/ 3765279 w 5122586"/>
                <a:gd name="connsiteY715" fmla="*/ 2308684 h 5573952"/>
                <a:gd name="connsiteX716" fmla="*/ 3731333 w 5122586"/>
                <a:gd name="connsiteY716" fmla="*/ 2232304 h 5573952"/>
                <a:gd name="connsiteX717" fmla="*/ 3698987 w 5122586"/>
                <a:gd name="connsiteY717" fmla="*/ 2246032 h 5573952"/>
                <a:gd name="connsiteX718" fmla="*/ 3729206 w 5122586"/>
                <a:gd name="connsiteY718" fmla="*/ 2323503 h 5573952"/>
                <a:gd name="connsiteX719" fmla="*/ 3730155 w 5122586"/>
                <a:gd name="connsiteY719" fmla="*/ 2399444 h 5573952"/>
                <a:gd name="connsiteX720" fmla="*/ 3759577 w 5122586"/>
                <a:gd name="connsiteY720" fmla="*/ 2557973 h 5573952"/>
                <a:gd name="connsiteX721" fmla="*/ 3755079 w 5122586"/>
                <a:gd name="connsiteY721" fmla="*/ 2620555 h 5573952"/>
                <a:gd name="connsiteX722" fmla="*/ 3789931 w 5122586"/>
                <a:gd name="connsiteY722" fmla="*/ 2629996 h 5573952"/>
                <a:gd name="connsiteX723" fmla="*/ 3814500 w 5122586"/>
                <a:gd name="connsiteY723" fmla="*/ 2653079 h 5573952"/>
                <a:gd name="connsiteX724" fmla="*/ 3873311 w 5122586"/>
                <a:gd name="connsiteY724" fmla="*/ 2659780 h 5573952"/>
                <a:gd name="connsiteX725" fmla="*/ 3874486 w 5122586"/>
                <a:gd name="connsiteY725" fmla="*/ 2660032 h 5573952"/>
                <a:gd name="connsiteX726" fmla="*/ 3894156 w 5122586"/>
                <a:gd name="connsiteY726" fmla="*/ 2664248 h 5573952"/>
                <a:gd name="connsiteX727" fmla="*/ 4016250 w 5122586"/>
                <a:gd name="connsiteY727" fmla="*/ 2717115 h 5573952"/>
                <a:gd name="connsiteX728" fmla="*/ 4060917 w 5122586"/>
                <a:gd name="connsiteY728" fmla="*/ 2771471 h 5573952"/>
                <a:gd name="connsiteX729" fmla="*/ 4007316 w 5122586"/>
                <a:gd name="connsiteY729" fmla="*/ 2909969 h 5573952"/>
                <a:gd name="connsiteX730" fmla="*/ 3845021 w 5122586"/>
                <a:gd name="connsiteY730" fmla="*/ 2993365 h 5573952"/>
                <a:gd name="connsiteX731" fmla="*/ 3826758 w 5122586"/>
                <a:gd name="connsiteY731" fmla="*/ 3005966 h 5573952"/>
                <a:gd name="connsiteX732" fmla="*/ 3798121 w 5122586"/>
                <a:gd name="connsiteY732" fmla="*/ 3040275 h 5573952"/>
                <a:gd name="connsiteX733" fmla="*/ 3782486 w 5122586"/>
                <a:gd name="connsiteY733" fmla="*/ 3186963 h 5573952"/>
                <a:gd name="connsiteX734" fmla="*/ 3782346 w 5122586"/>
                <a:gd name="connsiteY734" fmla="*/ 3187819 h 5573952"/>
                <a:gd name="connsiteX735" fmla="*/ 3815640 w 5122586"/>
                <a:gd name="connsiteY735" fmla="*/ 3217436 h 5573952"/>
                <a:gd name="connsiteX736" fmla="*/ 3938552 w 5122586"/>
                <a:gd name="connsiteY736" fmla="*/ 3311294 h 5573952"/>
                <a:gd name="connsiteX737" fmla="*/ 4067843 w 5122586"/>
                <a:gd name="connsiteY737" fmla="*/ 3353043 h 5573952"/>
                <a:gd name="connsiteX738" fmla="*/ 4156394 w 5122586"/>
                <a:gd name="connsiteY738" fmla="*/ 3343047 h 5573952"/>
                <a:gd name="connsiteX739" fmla="*/ 4202086 w 5122586"/>
                <a:gd name="connsiteY739" fmla="*/ 3341797 h 5573952"/>
                <a:gd name="connsiteX740" fmla="*/ 4301250 w 5122586"/>
                <a:gd name="connsiteY740" fmla="*/ 3350338 h 5573952"/>
                <a:gd name="connsiteX741" fmla="*/ 4508631 w 5122586"/>
                <a:gd name="connsiteY741" fmla="*/ 3249608 h 5573952"/>
                <a:gd name="connsiteX742" fmla="*/ 4537144 w 5122586"/>
                <a:gd name="connsiteY742" fmla="*/ 3238214 h 5573952"/>
                <a:gd name="connsiteX743" fmla="*/ 4556575 w 5122586"/>
                <a:gd name="connsiteY743" fmla="*/ 3236068 h 5573952"/>
                <a:gd name="connsiteX744" fmla="*/ 4570330 w 5122586"/>
                <a:gd name="connsiteY744" fmla="*/ 3244711 h 5573952"/>
                <a:gd name="connsiteX745" fmla="*/ 4570327 w 5122586"/>
                <a:gd name="connsiteY745" fmla="*/ 3244711 h 5573952"/>
                <a:gd name="connsiteX746" fmla="*/ 1869930 w 5122586"/>
                <a:gd name="connsiteY746" fmla="*/ 737295 h 5573952"/>
                <a:gd name="connsiteX747" fmla="*/ 1852502 w 5122586"/>
                <a:gd name="connsiteY747" fmla="*/ 728164 h 5573952"/>
                <a:gd name="connsiteX748" fmla="*/ 1833779 w 5122586"/>
                <a:gd name="connsiteY748" fmla="*/ 737527 h 5573952"/>
                <a:gd name="connsiteX749" fmla="*/ 1812381 w 5122586"/>
                <a:gd name="connsiteY749" fmla="*/ 716125 h 5573952"/>
                <a:gd name="connsiteX750" fmla="*/ 1799008 w 5122586"/>
                <a:gd name="connsiteY750" fmla="*/ 732177 h 5573952"/>
                <a:gd name="connsiteX751" fmla="*/ 1776272 w 5122586"/>
                <a:gd name="connsiteY751" fmla="*/ 736190 h 5573952"/>
                <a:gd name="connsiteX752" fmla="*/ 1761561 w 5122586"/>
                <a:gd name="connsiteY752" fmla="*/ 744215 h 5573952"/>
                <a:gd name="connsiteX753" fmla="*/ 1744175 w 5122586"/>
                <a:gd name="connsiteY753" fmla="*/ 730839 h 5573952"/>
                <a:gd name="connsiteX754" fmla="*/ 1734814 w 5122586"/>
                <a:gd name="connsiteY754" fmla="*/ 733514 h 5573952"/>
                <a:gd name="connsiteX755" fmla="*/ 1733477 w 5122586"/>
                <a:gd name="connsiteY755" fmla="*/ 717463 h 5573952"/>
                <a:gd name="connsiteX756" fmla="*/ 1754875 w 5122586"/>
                <a:gd name="connsiteY756" fmla="*/ 675997 h 5573952"/>
                <a:gd name="connsiteX757" fmla="*/ 1765573 w 5122586"/>
                <a:gd name="connsiteY757" fmla="*/ 667971 h 5573952"/>
                <a:gd name="connsiteX758" fmla="*/ 1754875 w 5122586"/>
                <a:gd name="connsiteY758" fmla="*/ 643894 h 5573952"/>
                <a:gd name="connsiteX759" fmla="*/ 1766911 w 5122586"/>
                <a:gd name="connsiteY759" fmla="*/ 622492 h 5573952"/>
                <a:gd name="connsiteX760" fmla="*/ 1753537 w 5122586"/>
                <a:gd name="connsiteY760" fmla="*/ 601091 h 5573952"/>
                <a:gd name="connsiteX761" fmla="*/ 1764236 w 5122586"/>
                <a:gd name="connsiteY761" fmla="*/ 570325 h 5573952"/>
                <a:gd name="connsiteX762" fmla="*/ 1744175 w 5122586"/>
                <a:gd name="connsiteY762" fmla="*/ 566313 h 5573952"/>
                <a:gd name="connsiteX763" fmla="*/ 1714753 w 5122586"/>
                <a:gd name="connsiteY763" fmla="*/ 577014 h 5573952"/>
                <a:gd name="connsiteX764" fmla="*/ 1679982 w 5122586"/>
                <a:gd name="connsiteY764" fmla="*/ 568988 h 5573952"/>
                <a:gd name="connsiteX765" fmla="*/ 1638524 w 5122586"/>
                <a:gd name="connsiteY765" fmla="*/ 573001 h 5573952"/>
                <a:gd name="connsiteX766" fmla="*/ 1562295 w 5122586"/>
                <a:gd name="connsiteY766" fmla="*/ 626505 h 5573952"/>
                <a:gd name="connsiteX767" fmla="*/ 1510138 w 5122586"/>
                <a:gd name="connsiteY767" fmla="*/ 662621 h 5573952"/>
                <a:gd name="connsiteX768" fmla="*/ 1498102 w 5122586"/>
                <a:gd name="connsiteY768" fmla="*/ 678672 h 5573952"/>
                <a:gd name="connsiteX769" fmla="*/ 1487403 w 5122586"/>
                <a:gd name="connsiteY769" fmla="*/ 721476 h 5573952"/>
                <a:gd name="connsiteX770" fmla="*/ 1491415 w 5122586"/>
                <a:gd name="connsiteY770" fmla="*/ 772305 h 5573952"/>
                <a:gd name="connsiteX771" fmla="*/ 1470017 w 5122586"/>
                <a:gd name="connsiteY771" fmla="*/ 807083 h 5573952"/>
                <a:gd name="connsiteX772" fmla="*/ 1439258 w 5122586"/>
                <a:gd name="connsiteY772" fmla="*/ 828485 h 5573952"/>
                <a:gd name="connsiteX773" fmla="*/ 1443270 w 5122586"/>
                <a:gd name="connsiteY773" fmla="*/ 840523 h 5573952"/>
                <a:gd name="connsiteX774" fmla="*/ 1554271 w 5122586"/>
                <a:gd name="connsiteY774" fmla="*/ 867276 h 5573952"/>
                <a:gd name="connsiteX775" fmla="*/ 1538222 w 5122586"/>
                <a:gd name="connsiteY775" fmla="*/ 907404 h 5573952"/>
                <a:gd name="connsiteX776" fmla="*/ 1494089 w 5122586"/>
                <a:gd name="connsiteY776" fmla="*/ 908742 h 5573952"/>
                <a:gd name="connsiteX777" fmla="*/ 1496765 w 5122586"/>
                <a:gd name="connsiteY777" fmla="*/ 928806 h 5573952"/>
                <a:gd name="connsiteX778" fmla="*/ 1524848 w 5122586"/>
                <a:gd name="connsiteY778" fmla="*/ 954220 h 5573952"/>
                <a:gd name="connsiteX779" fmla="*/ 1507463 w 5122586"/>
                <a:gd name="connsiteY779" fmla="*/ 972947 h 5573952"/>
                <a:gd name="connsiteX780" fmla="*/ 1546246 w 5122586"/>
                <a:gd name="connsiteY780" fmla="*/ 1025114 h 5573952"/>
                <a:gd name="connsiteX781" fmla="*/ 1535548 w 5122586"/>
                <a:gd name="connsiteY781" fmla="*/ 1058554 h 5573952"/>
                <a:gd name="connsiteX782" fmla="*/ 1563632 w 5122586"/>
                <a:gd name="connsiteY782" fmla="*/ 1153525 h 5573952"/>
                <a:gd name="connsiteX783" fmla="*/ 1606428 w 5122586"/>
                <a:gd name="connsiteY783" fmla="*/ 1132123 h 5573952"/>
                <a:gd name="connsiteX784" fmla="*/ 1587705 w 5122586"/>
                <a:gd name="connsiteY784" fmla="*/ 1093332 h 5573952"/>
                <a:gd name="connsiteX785" fmla="*/ 1613114 w 5122586"/>
                <a:gd name="connsiteY785" fmla="*/ 1093332 h 5573952"/>
                <a:gd name="connsiteX786" fmla="*/ 1617126 w 5122586"/>
                <a:gd name="connsiteY786" fmla="*/ 1121422 h 5573952"/>
                <a:gd name="connsiteX787" fmla="*/ 1641200 w 5122586"/>
                <a:gd name="connsiteY787" fmla="*/ 1137473 h 5573952"/>
                <a:gd name="connsiteX788" fmla="*/ 1646549 w 5122586"/>
                <a:gd name="connsiteY788" fmla="*/ 1117409 h 5573952"/>
                <a:gd name="connsiteX789" fmla="*/ 1674632 w 5122586"/>
                <a:gd name="connsiteY789" fmla="*/ 1067917 h 5573952"/>
                <a:gd name="connsiteX790" fmla="*/ 1750863 w 5122586"/>
                <a:gd name="connsiteY790" fmla="*/ 1029127 h 5573952"/>
                <a:gd name="connsiteX791" fmla="*/ 1828430 w 5122586"/>
                <a:gd name="connsiteY791" fmla="*/ 1033140 h 5573952"/>
                <a:gd name="connsiteX792" fmla="*/ 1864311 w 5122586"/>
                <a:gd name="connsiteY792" fmla="*/ 1045102 h 5573952"/>
                <a:gd name="connsiteX793" fmla="*/ 1831482 w 5122586"/>
                <a:gd name="connsiteY793" fmla="*/ 1279139 h 5573952"/>
                <a:gd name="connsiteX794" fmla="*/ 1808993 w 5122586"/>
                <a:gd name="connsiteY794" fmla="*/ 1272555 h 5573952"/>
                <a:gd name="connsiteX795" fmla="*/ 1803425 w 5122586"/>
                <a:gd name="connsiteY795" fmla="*/ 1300502 h 5573952"/>
                <a:gd name="connsiteX796" fmla="*/ 1822848 w 5122586"/>
                <a:gd name="connsiteY796" fmla="*/ 1322937 h 5573952"/>
                <a:gd name="connsiteX797" fmla="*/ 1770491 w 5122586"/>
                <a:gd name="connsiteY797" fmla="*/ 1421434 h 5573952"/>
                <a:gd name="connsiteX798" fmla="*/ 1720853 w 5122586"/>
                <a:gd name="connsiteY798" fmla="*/ 1509937 h 5573952"/>
                <a:gd name="connsiteX799" fmla="*/ 1693679 w 5122586"/>
                <a:gd name="connsiteY799" fmla="*/ 1517732 h 5573952"/>
                <a:gd name="connsiteX800" fmla="*/ 1725039 w 5122586"/>
                <a:gd name="connsiteY800" fmla="*/ 1543518 h 5573952"/>
                <a:gd name="connsiteX801" fmla="*/ 1699831 w 5122586"/>
                <a:gd name="connsiteY801" fmla="*/ 1595490 h 5573952"/>
                <a:gd name="connsiteX802" fmla="*/ 1692167 w 5122586"/>
                <a:gd name="connsiteY802" fmla="*/ 1735799 h 5573952"/>
                <a:gd name="connsiteX803" fmla="*/ 1704320 w 5122586"/>
                <a:gd name="connsiteY803" fmla="*/ 1738864 h 5573952"/>
                <a:gd name="connsiteX804" fmla="*/ 1720664 w 5122586"/>
                <a:gd name="connsiteY804" fmla="*/ 1753298 h 5573952"/>
                <a:gd name="connsiteX805" fmla="*/ 1786677 w 5122586"/>
                <a:gd name="connsiteY805" fmla="*/ 1749542 h 5573952"/>
                <a:gd name="connsiteX806" fmla="*/ 1811497 w 5122586"/>
                <a:gd name="connsiteY806" fmla="*/ 1763573 h 5573952"/>
                <a:gd name="connsiteX807" fmla="*/ 1902141 w 5122586"/>
                <a:gd name="connsiteY807" fmla="*/ 1757097 h 5573952"/>
                <a:gd name="connsiteX808" fmla="*/ 1929795 w 5122586"/>
                <a:gd name="connsiteY808" fmla="*/ 1751800 h 5573952"/>
                <a:gd name="connsiteX809" fmla="*/ 1958125 w 5122586"/>
                <a:gd name="connsiteY809" fmla="*/ 1745267 h 5573952"/>
                <a:gd name="connsiteX810" fmla="*/ 1989303 w 5122586"/>
                <a:gd name="connsiteY810" fmla="*/ 1699836 h 5573952"/>
                <a:gd name="connsiteX811" fmla="*/ 2138289 w 5122586"/>
                <a:gd name="connsiteY811" fmla="*/ 1721564 h 5573952"/>
                <a:gd name="connsiteX812" fmla="*/ 2213334 w 5122586"/>
                <a:gd name="connsiteY812" fmla="*/ 1690658 h 5573952"/>
                <a:gd name="connsiteX813" fmla="*/ 2281810 w 5122586"/>
                <a:gd name="connsiteY813" fmla="*/ 1689126 h 5573952"/>
                <a:gd name="connsiteX814" fmla="*/ 2333391 w 5122586"/>
                <a:gd name="connsiteY814" fmla="*/ 1769534 h 5573952"/>
                <a:gd name="connsiteX815" fmla="*/ 2363395 w 5122586"/>
                <a:gd name="connsiteY815" fmla="*/ 1830740 h 5573952"/>
                <a:gd name="connsiteX816" fmla="*/ 2341348 w 5122586"/>
                <a:gd name="connsiteY816" fmla="*/ 1883454 h 5573952"/>
                <a:gd name="connsiteX817" fmla="*/ 2297206 w 5122586"/>
                <a:gd name="connsiteY817" fmla="*/ 1954097 h 5573952"/>
                <a:gd name="connsiteX818" fmla="*/ 2256004 w 5122586"/>
                <a:gd name="connsiteY818" fmla="*/ 1980588 h 5573952"/>
                <a:gd name="connsiteX819" fmla="*/ 2200090 w 5122586"/>
                <a:gd name="connsiteY819" fmla="*/ 1995305 h 5573952"/>
                <a:gd name="connsiteX820" fmla="*/ 2161832 w 5122586"/>
                <a:gd name="connsiteY820" fmla="*/ 2020325 h 5573952"/>
                <a:gd name="connsiteX821" fmla="*/ 2154476 w 5122586"/>
                <a:gd name="connsiteY821" fmla="*/ 2054174 h 5573952"/>
                <a:gd name="connsiteX822" fmla="*/ 2214805 w 5122586"/>
                <a:gd name="connsiteY822" fmla="*/ 2113043 h 5573952"/>
                <a:gd name="connsiteX823" fmla="*/ 2257476 w 5122586"/>
                <a:gd name="connsiteY823" fmla="*/ 2132175 h 5573952"/>
                <a:gd name="connsiteX824" fmla="*/ 2307505 w 5122586"/>
                <a:gd name="connsiteY824" fmla="*/ 2129232 h 5573952"/>
                <a:gd name="connsiteX825" fmla="*/ 2360478 w 5122586"/>
                <a:gd name="connsiteY825" fmla="*/ 2104213 h 5573952"/>
                <a:gd name="connsiteX826" fmla="*/ 2409035 w 5122586"/>
                <a:gd name="connsiteY826" fmla="*/ 2051231 h 5573952"/>
                <a:gd name="connsiteX827" fmla="*/ 2428163 w 5122586"/>
                <a:gd name="connsiteY827" fmla="*/ 2002664 h 5573952"/>
                <a:gd name="connsiteX828" fmla="*/ 2434049 w 5122586"/>
                <a:gd name="connsiteY828" fmla="*/ 1952625 h 5573952"/>
                <a:gd name="connsiteX829" fmla="*/ 2432578 w 5122586"/>
                <a:gd name="connsiteY829" fmla="*/ 1846661 h 5573952"/>
                <a:gd name="connsiteX830" fmla="*/ 2437105 w 5122586"/>
                <a:gd name="connsiteY830" fmla="*/ 1825907 h 5573952"/>
                <a:gd name="connsiteX831" fmla="*/ 2454200 w 5122586"/>
                <a:gd name="connsiteY831" fmla="*/ 1802570 h 5573952"/>
                <a:gd name="connsiteX832" fmla="*/ 2524830 w 5122586"/>
                <a:gd name="connsiteY832" fmla="*/ 1791615 h 5573952"/>
                <a:gd name="connsiteX833" fmla="*/ 2567514 w 5122586"/>
                <a:gd name="connsiteY833" fmla="*/ 1809369 h 5573952"/>
                <a:gd name="connsiteX834" fmla="*/ 2642369 w 5122586"/>
                <a:gd name="connsiteY834" fmla="*/ 1863005 h 5573952"/>
                <a:gd name="connsiteX835" fmla="*/ 2677294 w 5122586"/>
                <a:gd name="connsiteY835" fmla="*/ 1891181 h 5573952"/>
                <a:gd name="connsiteX836" fmla="*/ 2700681 w 5122586"/>
                <a:gd name="connsiteY836" fmla="*/ 1910763 h 5573952"/>
                <a:gd name="connsiteX837" fmla="*/ 2747467 w 5122586"/>
                <a:gd name="connsiteY837" fmla="*/ 1876095 h 5573952"/>
                <a:gd name="connsiteX838" fmla="*/ 2725397 w 5122586"/>
                <a:gd name="connsiteY838" fmla="*/ 1849604 h 5573952"/>
                <a:gd name="connsiteX839" fmla="*/ 2700382 w 5122586"/>
                <a:gd name="connsiteY839" fmla="*/ 1805453 h 5573952"/>
                <a:gd name="connsiteX840" fmla="*/ 2644466 w 5122586"/>
                <a:gd name="connsiteY840" fmla="*/ 1674469 h 5573952"/>
                <a:gd name="connsiteX841" fmla="*/ 2622395 w 5122586"/>
                <a:gd name="connsiteY841" fmla="*/ 1508164 h 5573952"/>
                <a:gd name="connsiteX842" fmla="*/ 2620591 w 5122586"/>
                <a:gd name="connsiteY842" fmla="*/ 1507628 h 5573952"/>
                <a:gd name="connsiteX843" fmla="*/ 2618663 w 5122586"/>
                <a:gd name="connsiteY843" fmla="*/ 1488350 h 5573952"/>
                <a:gd name="connsiteX844" fmla="*/ 2561471 w 5122586"/>
                <a:gd name="connsiteY844" fmla="*/ 1364230 h 5573952"/>
                <a:gd name="connsiteX845" fmla="*/ 2506437 w 5122586"/>
                <a:gd name="connsiteY845" fmla="*/ 1249824 h 5573952"/>
                <a:gd name="connsiteX846" fmla="*/ 2504432 w 5122586"/>
                <a:gd name="connsiteY846" fmla="*/ 1215131 h 5573952"/>
                <a:gd name="connsiteX847" fmla="*/ 2502718 w 5122586"/>
                <a:gd name="connsiteY847" fmla="*/ 1182564 h 5573952"/>
                <a:gd name="connsiteX848" fmla="*/ 2526392 w 5122586"/>
                <a:gd name="connsiteY848" fmla="*/ 1127314 h 5573952"/>
                <a:gd name="connsiteX849" fmla="*/ 2550066 w 5122586"/>
                <a:gd name="connsiteY849" fmla="*/ 1104513 h 5573952"/>
                <a:gd name="connsiteX850" fmla="*/ 2534283 w 5122586"/>
                <a:gd name="connsiteY850" fmla="*/ 1069434 h 5573952"/>
                <a:gd name="connsiteX851" fmla="*/ 2514993 w 5122586"/>
                <a:gd name="connsiteY851" fmla="*/ 1074696 h 5573952"/>
                <a:gd name="connsiteX852" fmla="*/ 2443972 w 5122586"/>
                <a:gd name="connsiteY852" fmla="*/ 1079081 h 5573952"/>
                <a:gd name="connsiteX853" fmla="*/ 2424683 w 5122586"/>
                <a:gd name="connsiteY853" fmla="*/ 1053649 h 5573952"/>
                <a:gd name="connsiteX854" fmla="*/ 2450110 w 5122586"/>
                <a:gd name="connsiteY854" fmla="*/ 1044879 h 5573952"/>
                <a:gd name="connsiteX855" fmla="*/ 2450987 w 5122586"/>
                <a:gd name="connsiteY855" fmla="*/ 1021201 h 5573952"/>
                <a:gd name="connsiteX856" fmla="*/ 2395748 w 5122586"/>
                <a:gd name="connsiteY856" fmla="*/ 898425 h 5573952"/>
                <a:gd name="connsiteX857" fmla="*/ 2394708 w 5122586"/>
                <a:gd name="connsiteY857" fmla="*/ 898217 h 5573952"/>
                <a:gd name="connsiteX858" fmla="*/ 2361080 w 5122586"/>
                <a:gd name="connsiteY858" fmla="*/ 821701 h 5573952"/>
                <a:gd name="connsiteX859" fmla="*/ 2333956 w 5122586"/>
                <a:gd name="connsiteY859" fmla="*/ 752180 h 5573952"/>
                <a:gd name="connsiteX860" fmla="*/ 2333664 w 5122586"/>
                <a:gd name="connsiteY860" fmla="*/ 752147 h 5573952"/>
                <a:gd name="connsiteX861" fmla="*/ 2333956 w 5122586"/>
                <a:gd name="connsiteY861" fmla="*/ 753027 h 5573952"/>
                <a:gd name="connsiteX862" fmla="*/ 2282249 w 5122586"/>
                <a:gd name="connsiteY862" fmla="*/ 597029 h 5573952"/>
                <a:gd name="connsiteX863" fmla="*/ 2279705 w 5122586"/>
                <a:gd name="connsiteY863" fmla="*/ 541921 h 5573952"/>
                <a:gd name="connsiteX864" fmla="*/ 2247495 w 5122586"/>
                <a:gd name="connsiteY864" fmla="*/ 524965 h 5573952"/>
                <a:gd name="connsiteX865" fmla="*/ 2177987 w 5122586"/>
                <a:gd name="connsiteY865" fmla="*/ 464770 h 5573952"/>
                <a:gd name="connsiteX866" fmla="*/ 2162730 w 5122586"/>
                <a:gd name="connsiteY866" fmla="*/ 429162 h 5573952"/>
                <a:gd name="connsiteX867" fmla="*/ 2072030 w 5122586"/>
                <a:gd name="connsiteY867" fmla="*/ 476639 h 5573952"/>
                <a:gd name="connsiteX868" fmla="*/ 2071919 w 5122586"/>
                <a:gd name="connsiteY868" fmla="*/ 476713 h 5573952"/>
                <a:gd name="connsiteX869" fmla="*/ 2061106 w 5122586"/>
                <a:gd name="connsiteY869" fmla="*/ 455805 h 5573952"/>
                <a:gd name="connsiteX870" fmla="*/ 2043259 w 5122586"/>
                <a:gd name="connsiteY870" fmla="*/ 443904 h 5573952"/>
                <a:gd name="connsiteX871" fmla="*/ 1957587 w 5122586"/>
                <a:gd name="connsiteY871" fmla="*/ 421292 h 5573952"/>
                <a:gd name="connsiteX872" fmla="*/ 1968296 w 5122586"/>
                <a:gd name="connsiteY872" fmla="*/ 371308 h 5573952"/>
                <a:gd name="connsiteX873" fmla="*/ 1982574 w 5122586"/>
                <a:gd name="connsiteY873" fmla="*/ 364168 h 5573952"/>
                <a:gd name="connsiteX874" fmla="*/ 1949259 w 5122586"/>
                <a:gd name="connsiteY874" fmla="*/ 346316 h 5573952"/>
                <a:gd name="connsiteX875" fmla="*/ 1938550 w 5122586"/>
                <a:gd name="connsiteY875" fmla="*/ 317754 h 5573952"/>
                <a:gd name="connsiteX876" fmla="*/ 1937360 w 5122586"/>
                <a:gd name="connsiteY876" fmla="*/ 282052 h 5573952"/>
                <a:gd name="connsiteX877" fmla="*/ 1898094 w 5122586"/>
                <a:gd name="connsiteY877" fmla="*/ 168993 h 5573952"/>
                <a:gd name="connsiteX878" fmla="*/ 1857638 w 5122586"/>
                <a:gd name="connsiteY878" fmla="*/ 159472 h 5573952"/>
                <a:gd name="connsiteX879" fmla="*/ 1842170 w 5122586"/>
                <a:gd name="connsiteY879" fmla="*/ 151142 h 5573952"/>
                <a:gd name="connsiteX880" fmla="*/ 1829082 w 5122586"/>
                <a:gd name="connsiteY880" fmla="*/ 19041 h 5573952"/>
                <a:gd name="connsiteX881" fmla="*/ 1785057 w 5122586"/>
                <a:gd name="connsiteY881" fmla="*/ 23802 h 5573952"/>
                <a:gd name="connsiteX882" fmla="*/ 1788626 w 5122586"/>
                <a:gd name="connsiteY882" fmla="*/ 0 h 5573952"/>
                <a:gd name="connsiteX883" fmla="*/ 1754121 w 5122586"/>
                <a:gd name="connsiteY883" fmla="*/ 20232 h 5573952"/>
                <a:gd name="connsiteX884" fmla="*/ 1751741 w 5122586"/>
                <a:gd name="connsiteY884" fmla="*/ 34513 h 5573952"/>
                <a:gd name="connsiteX885" fmla="*/ 1675589 w 5122586"/>
                <a:gd name="connsiteY885" fmla="*/ 92827 h 5573952"/>
                <a:gd name="connsiteX886" fmla="*/ 1700577 w 5122586"/>
                <a:gd name="connsiteY886" fmla="*/ 130910 h 5573952"/>
                <a:gd name="connsiteX887" fmla="*/ 1694627 w 5122586"/>
                <a:gd name="connsiteY887" fmla="*/ 138051 h 5573952"/>
                <a:gd name="connsiteX888" fmla="*/ 1641083 w 5122586"/>
                <a:gd name="connsiteY888" fmla="*/ 161852 h 5573952"/>
                <a:gd name="connsiteX889" fmla="*/ 1680349 w 5122586"/>
                <a:gd name="connsiteY889" fmla="*/ 197555 h 5573952"/>
                <a:gd name="connsiteX890" fmla="*/ 1669640 w 5122586"/>
                <a:gd name="connsiteY890" fmla="*/ 229688 h 5573952"/>
                <a:gd name="connsiteX891" fmla="*/ 1677970 w 5122586"/>
                <a:gd name="connsiteY891" fmla="*/ 246349 h 5573952"/>
                <a:gd name="connsiteX892" fmla="*/ 1729133 w 5122586"/>
                <a:gd name="connsiteY892" fmla="*/ 234448 h 5573952"/>
                <a:gd name="connsiteX893" fmla="*/ 1750551 w 5122586"/>
                <a:gd name="connsiteY893" fmla="*/ 267770 h 5573952"/>
                <a:gd name="connsiteX894" fmla="*/ 1716045 w 5122586"/>
                <a:gd name="connsiteY894" fmla="*/ 289192 h 5573952"/>
                <a:gd name="connsiteX895" fmla="*/ 1721995 w 5122586"/>
                <a:gd name="connsiteY895" fmla="*/ 298713 h 5573952"/>
                <a:gd name="connsiteX896" fmla="*/ 1716045 w 5122586"/>
                <a:gd name="connsiteY896" fmla="*/ 321324 h 5573952"/>
                <a:gd name="connsiteX897" fmla="*/ 1730323 w 5122586"/>
                <a:gd name="connsiteY897" fmla="*/ 336796 h 5573952"/>
                <a:gd name="connsiteX898" fmla="*/ 1705336 w 5122586"/>
                <a:gd name="connsiteY898" fmla="*/ 376068 h 5573952"/>
                <a:gd name="connsiteX899" fmla="*/ 1721995 w 5122586"/>
                <a:gd name="connsiteY899" fmla="*/ 407011 h 5573952"/>
                <a:gd name="connsiteX900" fmla="*/ 1743411 w 5122586"/>
                <a:gd name="connsiteY900" fmla="*/ 405821 h 5573952"/>
                <a:gd name="connsiteX901" fmla="*/ 1773159 w 5122586"/>
                <a:gd name="connsiteY901" fmla="*/ 434383 h 5573952"/>
                <a:gd name="connsiteX902" fmla="*/ 1787436 w 5122586"/>
                <a:gd name="connsiteY902" fmla="*/ 459375 h 5573952"/>
                <a:gd name="connsiteX903" fmla="*/ 1864778 w 5122586"/>
                <a:gd name="connsiteY903" fmla="*/ 505788 h 5573952"/>
                <a:gd name="connsiteX904" fmla="*/ 1886195 w 5122586"/>
                <a:gd name="connsiteY904" fmla="*/ 511739 h 5573952"/>
                <a:gd name="connsiteX905" fmla="*/ 1953358 w 5122586"/>
                <a:gd name="connsiteY905" fmla="*/ 563964 h 5573952"/>
                <a:gd name="connsiteX906" fmla="*/ 1898261 w 5122586"/>
                <a:gd name="connsiteY906" fmla="*/ 650441 h 5573952"/>
                <a:gd name="connsiteX907" fmla="*/ 1869931 w 5122586"/>
                <a:gd name="connsiteY907" fmla="*/ 737294 h 5573952"/>
                <a:gd name="connsiteX908" fmla="*/ 1869930 w 5122586"/>
                <a:gd name="connsiteY908" fmla="*/ 737294 h 5573952"/>
                <a:gd name="connsiteX909" fmla="*/ 1869930 w 5122586"/>
                <a:gd name="connsiteY909" fmla="*/ 737295 h 5573952"/>
                <a:gd name="connsiteX0" fmla="*/ 4212196 w 5122586"/>
                <a:gd name="connsiteY0" fmla="*/ 442775 h 5572226"/>
                <a:gd name="connsiteX1" fmla="*/ 4186650 w 5122586"/>
                <a:gd name="connsiteY1" fmla="*/ 459075 h 5572226"/>
                <a:gd name="connsiteX2" fmla="*/ 4193990 w 5122586"/>
                <a:gd name="connsiteY2" fmla="*/ 483597 h 5572226"/>
                <a:gd name="connsiteX3" fmla="*/ 4141431 w 5122586"/>
                <a:gd name="connsiteY3" fmla="*/ 505771 h 5572226"/>
                <a:gd name="connsiteX4" fmla="*/ 4112435 w 5122586"/>
                <a:gd name="connsiteY4" fmla="*/ 481652 h 5572226"/>
                <a:gd name="connsiteX5" fmla="*/ 4106930 w 5122586"/>
                <a:gd name="connsiteY5" fmla="*/ 497474 h 5572226"/>
                <a:gd name="connsiteX6" fmla="*/ 4121391 w 5122586"/>
                <a:gd name="connsiteY6" fmla="*/ 500374 h 5572226"/>
                <a:gd name="connsiteX7" fmla="*/ 4027797 w 5122586"/>
                <a:gd name="connsiteY7" fmla="*/ 593729 h 5572226"/>
                <a:gd name="connsiteX8" fmla="*/ 4033082 w 5122586"/>
                <a:gd name="connsiteY8" fmla="*/ 602246 h 5572226"/>
                <a:gd name="connsiteX9" fmla="*/ 3968777 w 5122586"/>
                <a:gd name="connsiteY9" fmla="*/ 657018 h 5572226"/>
                <a:gd name="connsiteX10" fmla="*/ 4109986 w 5122586"/>
                <a:gd name="connsiteY10" fmla="*/ 653847 h 5572226"/>
                <a:gd name="connsiteX11" fmla="*/ 4123171 w 5122586"/>
                <a:gd name="connsiteY11" fmla="*/ 743481 h 5572226"/>
                <a:gd name="connsiteX12" fmla="*/ 4118739 w 5122586"/>
                <a:gd name="connsiteY12" fmla="*/ 775552 h 5572226"/>
                <a:gd name="connsiteX13" fmla="*/ 4111957 w 5122586"/>
                <a:gd name="connsiteY13" fmla="*/ 788828 h 5572226"/>
                <a:gd name="connsiteX14" fmla="*/ 4074640 w 5122586"/>
                <a:gd name="connsiteY14" fmla="*/ 830297 h 5572226"/>
                <a:gd name="connsiteX15" fmla="*/ 3997723 w 5122586"/>
                <a:gd name="connsiteY15" fmla="*/ 824481 h 5572226"/>
                <a:gd name="connsiteX16" fmla="*/ 3976512 w 5122586"/>
                <a:gd name="connsiteY16" fmla="*/ 807509 h 5572226"/>
                <a:gd name="connsiteX17" fmla="*/ 3950940 w 5122586"/>
                <a:gd name="connsiteY17" fmla="*/ 821959 h 5572226"/>
                <a:gd name="connsiteX18" fmla="*/ 3941809 w 5122586"/>
                <a:gd name="connsiteY18" fmla="*/ 807041 h 5572226"/>
                <a:gd name="connsiteX19" fmla="*/ 3946773 w 5122586"/>
                <a:gd name="connsiteY19" fmla="*/ 781550 h 5572226"/>
                <a:gd name="connsiteX20" fmla="*/ 3956435 w 5122586"/>
                <a:gd name="connsiteY20" fmla="*/ 777204 h 5572226"/>
                <a:gd name="connsiteX21" fmla="*/ 3936735 w 5122586"/>
                <a:gd name="connsiteY21" fmla="*/ 755238 h 5572226"/>
                <a:gd name="connsiteX22" fmla="*/ 3942873 w 5122586"/>
                <a:gd name="connsiteY22" fmla="*/ 748543 h 5572226"/>
                <a:gd name="connsiteX23" fmla="*/ 3931395 w 5122586"/>
                <a:gd name="connsiteY23" fmla="*/ 720702 h 5572226"/>
                <a:gd name="connsiteX24" fmla="*/ 3896425 w 5122586"/>
                <a:gd name="connsiteY24" fmla="*/ 709308 h 5572226"/>
                <a:gd name="connsiteX25" fmla="*/ 3881422 w 5122586"/>
                <a:gd name="connsiteY25" fmla="*/ 729632 h 5572226"/>
                <a:gd name="connsiteX26" fmla="*/ 3916924 w 5122586"/>
                <a:gd name="connsiteY26" fmla="*/ 748781 h 5572226"/>
                <a:gd name="connsiteX27" fmla="*/ 3893700 w 5122586"/>
                <a:gd name="connsiteY27" fmla="*/ 786726 h 5572226"/>
                <a:gd name="connsiteX28" fmla="*/ 3913932 w 5122586"/>
                <a:gd name="connsiteY28" fmla="*/ 798827 h 5572226"/>
                <a:gd name="connsiteX29" fmla="*/ 3829634 w 5122586"/>
                <a:gd name="connsiteY29" fmla="*/ 887286 h 5572226"/>
                <a:gd name="connsiteX30" fmla="*/ 3819329 w 5122586"/>
                <a:gd name="connsiteY30" fmla="*/ 921706 h 5572226"/>
                <a:gd name="connsiteX31" fmla="*/ 3789058 w 5122586"/>
                <a:gd name="connsiteY31" fmla="*/ 934982 h 5572226"/>
                <a:gd name="connsiteX32" fmla="*/ 3768182 w 5122586"/>
                <a:gd name="connsiteY32" fmla="*/ 925937 h 5572226"/>
                <a:gd name="connsiteX33" fmla="*/ 3780194 w 5122586"/>
                <a:gd name="connsiteY33" fmla="*/ 1036716 h 5572226"/>
                <a:gd name="connsiteX34" fmla="*/ 3776936 w 5122586"/>
                <a:gd name="connsiteY34" fmla="*/ 1084059 h 5572226"/>
                <a:gd name="connsiteX35" fmla="*/ 3773923 w 5122586"/>
                <a:gd name="connsiteY35" fmla="*/ 1106736 h 5572226"/>
                <a:gd name="connsiteX36" fmla="*/ 3765081 w 5122586"/>
                <a:gd name="connsiteY36" fmla="*/ 1127763 h 5572226"/>
                <a:gd name="connsiteX37" fmla="*/ 3697225 w 5122586"/>
                <a:gd name="connsiteY37" fmla="*/ 1278483 h 5572226"/>
                <a:gd name="connsiteX38" fmla="*/ 3636416 w 5122586"/>
                <a:gd name="connsiteY38" fmla="*/ 1402184 h 5572226"/>
                <a:gd name="connsiteX39" fmla="*/ 3639031 w 5122586"/>
                <a:gd name="connsiteY39" fmla="*/ 1532933 h 5572226"/>
                <a:gd name="connsiteX40" fmla="*/ 1574183 w 5122586"/>
                <a:gd name="connsiteY40" fmla="*/ 3119187 h 5572226"/>
                <a:gd name="connsiteX41" fmla="*/ 1561412 w 5122586"/>
                <a:gd name="connsiteY41" fmla="*/ 3097168 h 5572226"/>
                <a:gd name="connsiteX42" fmla="*/ 1577890 w 5122586"/>
                <a:gd name="connsiteY42" fmla="*/ 3069892 h 5572226"/>
                <a:gd name="connsiteX43" fmla="*/ 1545785 w 5122586"/>
                <a:gd name="connsiteY43" fmla="*/ 3052846 h 5572226"/>
                <a:gd name="connsiteX44" fmla="*/ 1540629 w 5122586"/>
                <a:gd name="connsiteY44" fmla="*/ 3082614 h 5572226"/>
                <a:gd name="connsiteX45" fmla="*/ 1519718 w 5122586"/>
                <a:gd name="connsiteY45" fmla="*/ 3097330 h 5572226"/>
                <a:gd name="connsiteX46" fmla="*/ 1518676 w 5122586"/>
                <a:gd name="connsiteY46" fmla="*/ 3114716 h 5572226"/>
                <a:gd name="connsiteX47" fmla="*/ 1530519 w 5122586"/>
                <a:gd name="connsiteY47" fmla="*/ 3139621 h 5572226"/>
                <a:gd name="connsiteX48" fmla="*/ 1529335 w 5122586"/>
                <a:gd name="connsiteY48" fmla="*/ 3171312 h 5572226"/>
                <a:gd name="connsiteX49" fmla="*/ 1494362 w 5122586"/>
                <a:gd name="connsiteY49" fmla="*/ 3168014 h 5572226"/>
                <a:gd name="connsiteX50" fmla="*/ 1495842 w 5122586"/>
                <a:gd name="connsiteY50" fmla="*/ 3198637 h 5572226"/>
                <a:gd name="connsiteX51" fmla="*/ 1458434 w 5122586"/>
                <a:gd name="connsiteY51" fmla="*/ 3217885 h 5572226"/>
                <a:gd name="connsiteX52" fmla="*/ 1428335 w 5122586"/>
                <a:gd name="connsiteY52" fmla="*/ 3271310 h 5572226"/>
                <a:gd name="connsiteX53" fmla="*/ 1421617 w 5122586"/>
                <a:gd name="connsiteY53" fmla="*/ 3340524 h 5572226"/>
                <a:gd name="connsiteX54" fmla="*/ 1402008 w 5122586"/>
                <a:gd name="connsiteY54" fmla="*/ 3360031 h 5572226"/>
                <a:gd name="connsiteX55" fmla="*/ 1428312 w 5122586"/>
                <a:gd name="connsiteY55" fmla="*/ 3378969 h 5572226"/>
                <a:gd name="connsiteX56" fmla="*/ 1450489 w 5122586"/>
                <a:gd name="connsiteY56" fmla="*/ 3422380 h 5572226"/>
                <a:gd name="connsiteX57" fmla="*/ 1481957 w 5122586"/>
                <a:gd name="connsiteY57" fmla="*/ 3439703 h 5572226"/>
                <a:gd name="connsiteX58" fmla="*/ 1517054 w 5122586"/>
                <a:gd name="connsiteY58" fmla="*/ 3443095 h 5572226"/>
                <a:gd name="connsiteX59" fmla="*/ 1554074 w 5122586"/>
                <a:gd name="connsiteY59" fmla="*/ 3421080 h 5572226"/>
                <a:gd name="connsiteX60" fmla="*/ 1589482 w 5122586"/>
                <a:gd name="connsiteY60" fmla="*/ 3424604 h 5572226"/>
                <a:gd name="connsiteX61" fmla="*/ 1620096 w 5122586"/>
                <a:gd name="connsiteY61" fmla="*/ 3444866 h 5572226"/>
                <a:gd name="connsiteX62" fmla="*/ 1624671 w 5122586"/>
                <a:gd name="connsiteY62" fmla="*/ 3480410 h 5572226"/>
                <a:gd name="connsiteX63" fmla="*/ 1650989 w 5122586"/>
                <a:gd name="connsiteY63" fmla="*/ 3491333 h 5572226"/>
                <a:gd name="connsiteX64" fmla="*/ 1672792 w 5122586"/>
                <a:gd name="connsiteY64" fmla="*/ 3508400 h 5572226"/>
                <a:gd name="connsiteX65" fmla="*/ 1697877 w 5122586"/>
                <a:gd name="connsiteY65" fmla="*/ 3552172 h 5572226"/>
                <a:gd name="connsiteX66" fmla="*/ 1725280 w 5122586"/>
                <a:gd name="connsiteY66" fmla="*/ 3552010 h 5572226"/>
                <a:gd name="connsiteX67" fmla="*/ 1809424 w 5122586"/>
                <a:gd name="connsiteY67" fmla="*/ 3458774 h 5572226"/>
                <a:gd name="connsiteX68" fmla="*/ 1812473 w 5122586"/>
                <a:gd name="connsiteY68" fmla="*/ 3494767 h 5572226"/>
                <a:gd name="connsiteX69" fmla="*/ 1831352 w 5122586"/>
                <a:gd name="connsiteY69" fmla="*/ 3516139 h 5572226"/>
                <a:gd name="connsiteX70" fmla="*/ 1862507 w 5122586"/>
                <a:gd name="connsiteY70" fmla="*/ 3506581 h 5572226"/>
                <a:gd name="connsiteX71" fmla="*/ 1885832 w 5122586"/>
                <a:gd name="connsiteY71" fmla="*/ 3495985 h 5572226"/>
                <a:gd name="connsiteX72" fmla="*/ 1912951 w 5122586"/>
                <a:gd name="connsiteY72" fmla="*/ 3483427 h 5572226"/>
                <a:gd name="connsiteX73" fmla="*/ 1963432 w 5122586"/>
                <a:gd name="connsiteY73" fmla="*/ 3497556 h 5572226"/>
                <a:gd name="connsiteX74" fmla="*/ 1996185 w 5122586"/>
                <a:gd name="connsiteY74" fmla="*/ 3419940 h 5572226"/>
                <a:gd name="connsiteX75" fmla="*/ 2006904 w 5122586"/>
                <a:gd name="connsiteY75" fmla="*/ 3387626 h 5572226"/>
                <a:gd name="connsiteX76" fmla="*/ 2018283 w 5122586"/>
                <a:gd name="connsiteY76" fmla="*/ 3358891 h 5572226"/>
                <a:gd name="connsiteX77" fmla="*/ 2022001 w 5122586"/>
                <a:gd name="connsiteY77" fmla="*/ 3273712 h 5572226"/>
                <a:gd name="connsiteX78" fmla="*/ 2001394 w 5122586"/>
                <a:gd name="connsiteY78" fmla="*/ 3258444 h 5572226"/>
                <a:gd name="connsiteX79" fmla="*/ 1998670 w 5122586"/>
                <a:gd name="connsiteY79" fmla="*/ 3223495 h 5572226"/>
                <a:gd name="connsiteX80" fmla="*/ 2019799 w 5122586"/>
                <a:gd name="connsiteY80" fmla="*/ 3195400 h 5572226"/>
                <a:gd name="connsiteX81" fmla="*/ 1999221 w 5122586"/>
                <a:gd name="connsiteY81" fmla="*/ 3174192 h 5572226"/>
                <a:gd name="connsiteX82" fmla="*/ 2007161 w 5122586"/>
                <a:gd name="connsiteY82" fmla="*/ 3151895 h 5572226"/>
                <a:gd name="connsiteX83" fmla="*/ 2008847 w 5122586"/>
                <a:gd name="connsiteY83" fmla="*/ 3122369 h 5572226"/>
                <a:gd name="connsiteX84" fmla="*/ 2060446 w 5122586"/>
                <a:gd name="connsiteY84" fmla="*/ 3116747 h 5572226"/>
                <a:gd name="connsiteX85" fmla="*/ 2077776 w 5122586"/>
                <a:gd name="connsiteY85" fmla="*/ 3115142 h 5572226"/>
                <a:gd name="connsiteX86" fmla="*/ 2113472 w 5122586"/>
                <a:gd name="connsiteY86" fmla="*/ 3118056 h 5572226"/>
                <a:gd name="connsiteX87" fmla="*/ 2160395 w 5122586"/>
                <a:gd name="connsiteY87" fmla="*/ 3149801 h 5572226"/>
                <a:gd name="connsiteX88" fmla="*/ 2295065 w 5122586"/>
                <a:gd name="connsiteY88" fmla="*/ 3364909 h 5572226"/>
                <a:gd name="connsiteX89" fmla="*/ 2295273 w 5122586"/>
                <a:gd name="connsiteY89" fmla="*/ 3405456 h 5572226"/>
                <a:gd name="connsiteX90" fmla="*/ 2527621 w 5122586"/>
                <a:gd name="connsiteY90" fmla="*/ 3737684 h 5572226"/>
                <a:gd name="connsiteX91" fmla="*/ 2527621 w 5122586"/>
                <a:gd name="connsiteY91" fmla="*/ 3737684 h 5572226"/>
                <a:gd name="connsiteX92" fmla="*/ 2523286 w 5122586"/>
                <a:gd name="connsiteY92" fmla="*/ 3734794 h 5572226"/>
                <a:gd name="connsiteX93" fmla="*/ 2520397 w 5122586"/>
                <a:gd name="connsiteY93" fmla="*/ 3697949 h 5572226"/>
                <a:gd name="connsiteX94" fmla="*/ 2321764 w 5122586"/>
                <a:gd name="connsiteY94" fmla="*/ 3403917 h 5572226"/>
                <a:gd name="connsiteX95" fmla="*/ 2297928 w 5122586"/>
                <a:gd name="connsiteY95" fmla="*/ 3407529 h 5572226"/>
                <a:gd name="connsiteX96" fmla="*/ 3250299 w 5122586"/>
                <a:gd name="connsiteY96" fmla="*/ 4931397 h 5572226"/>
                <a:gd name="connsiteX97" fmla="*/ 3294880 w 5122586"/>
                <a:gd name="connsiteY97" fmla="*/ 4976343 h 5572226"/>
                <a:gd name="connsiteX98" fmla="*/ 3285156 w 5122586"/>
                <a:gd name="connsiteY98" fmla="*/ 5015288 h 5572226"/>
                <a:gd name="connsiteX99" fmla="*/ 3330198 w 5122586"/>
                <a:gd name="connsiteY99" fmla="*/ 5048698 h 5572226"/>
                <a:gd name="connsiteX100" fmla="*/ 3323399 w 5122586"/>
                <a:gd name="connsiteY100" fmla="*/ 5073201 h 5572226"/>
                <a:gd name="connsiteX101" fmla="*/ 3334667 w 5122586"/>
                <a:gd name="connsiteY101" fmla="*/ 5095035 h 5572226"/>
                <a:gd name="connsiteX102" fmla="*/ 3308937 w 5122586"/>
                <a:gd name="connsiteY102" fmla="*/ 5116172 h 5572226"/>
                <a:gd name="connsiteX103" fmla="*/ 3305306 w 5122586"/>
                <a:gd name="connsiteY103" fmla="*/ 5131123 h 5572226"/>
                <a:gd name="connsiteX104" fmla="*/ 3276282 w 5122586"/>
                <a:gd name="connsiteY104" fmla="*/ 5162804 h 5572226"/>
                <a:gd name="connsiteX105" fmla="*/ 3263921 w 5122586"/>
                <a:gd name="connsiteY105" fmla="*/ 5167877 h 5572226"/>
                <a:gd name="connsiteX106" fmla="*/ 3252651 w 5122586"/>
                <a:gd name="connsiteY106" fmla="*/ 5148469 h 5572226"/>
                <a:gd name="connsiteX107" fmla="*/ 3238702 w 5122586"/>
                <a:gd name="connsiteY107" fmla="*/ 5160633 h 5572226"/>
                <a:gd name="connsiteX108" fmla="*/ 3249221 w 5122586"/>
                <a:gd name="connsiteY108" fmla="*/ 5175454 h 5572226"/>
                <a:gd name="connsiteX109" fmla="*/ 3243824 w 5122586"/>
                <a:gd name="connsiteY109" fmla="*/ 5190963 h 5572226"/>
                <a:gd name="connsiteX110" fmla="*/ 3100490 w 5122586"/>
                <a:gd name="connsiteY110" fmla="*/ 5092418 h 5572226"/>
                <a:gd name="connsiteX111" fmla="*/ 3107449 w 5122586"/>
                <a:gd name="connsiteY111" fmla="*/ 5052872 h 5572226"/>
                <a:gd name="connsiteX112" fmla="*/ 3137245 w 5122586"/>
                <a:gd name="connsiteY112" fmla="*/ 4858911 h 5572226"/>
                <a:gd name="connsiteX113" fmla="*/ 3079461 w 5122586"/>
                <a:gd name="connsiteY113" fmla="*/ 4866858 h 5572226"/>
                <a:gd name="connsiteX114" fmla="*/ 3054181 w 5122586"/>
                <a:gd name="connsiteY114" fmla="*/ 4850242 h 5572226"/>
                <a:gd name="connsiteX115" fmla="*/ 3002174 w 5122586"/>
                <a:gd name="connsiteY115" fmla="*/ 4909482 h 5572226"/>
                <a:gd name="connsiteX116" fmla="*/ 2967504 w 5122586"/>
                <a:gd name="connsiteY116" fmla="*/ 4919596 h 5572226"/>
                <a:gd name="connsiteX117" fmla="*/ 2935723 w 5122586"/>
                <a:gd name="connsiteY117" fmla="*/ 4910927 h 5572226"/>
                <a:gd name="connsiteX118" fmla="*/ 2919831 w 5122586"/>
                <a:gd name="connsiteY118" fmla="*/ 4931878 h 5572226"/>
                <a:gd name="connsiteX119" fmla="*/ 2986974 w 5122586"/>
                <a:gd name="connsiteY119" fmla="*/ 4962762 h 5572226"/>
                <a:gd name="connsiteX120" fmla="*/ 2979245 w 5122586"/>
                <a:gd name="connsiteY120" fmla="*/ 5012139 h 5572226"/>
                <a:gd name="connsiteX121" fmla="*/ 2949156 w 5122586"/>
                <a:gd name="connsiteY121" fmla="*/ 5006359 h 5572226"/>
                <a:gd name="connsiteX122" fmla="*/ 2937274 w 5122586"/>
                <a:gd name="connsiteY122" fmla="*/ 5027202 h 5572226"/>
                <a:gd name="connsiteX123" fmla="*/ 2909175 w 5122586"/>
                <a:gd name="connsiteY123" fmla="*/ 5024421 h 5572226"/>
                <a:gd name="connsiteX124" fmla="*/ 2900291 w 5122586"/>
                <a:gd name="connsiteY124" fmla="*/ 5034066 h 5572226"/>
                <a:gd name="connsiteX125" fmla="*/ 2852441 w 5122586"/>
                <a:gd name="connsiteY125" fmla="*/ 5009430 h 5572226"/>
                <a:gd name="connsiteX126" fmla="*/ 2841823 w 5122586"/>
                <a:gd name="connsiteY126" fmla="*/ 5043818 h 5572226"/>
                <a:gd name="connsiteX127" fmla="*/ 2825748 w 5122586"/>
                <a:gd name="connsiteY127" fmla="*/ 5031826 h 5572226"/>
                <a:gd name="connsiteX128" fmla="*/ 2829757 w 5122586"/>
                <a:gd name="connsiteY128" fmla="*/ 4985481 h 5572226"/>
                <a:gd name="connsiteX129" fmla="*/ 2845434 w 5122586"/>
                <a:gd name="connsiteY129" fmla="*/ 4979559 h 5572226"/>
                <a:gd name="connsiteX130" fmla="*/ 2858758 w 5122586"/>
                <a:gd name="connsiteY130" fmla="*/ 4977822 h 5572226"/>
                <a:gd name="connsiteX131" fmla="*/ 2867104 w 5122586"/>
                <a:gd name="connsiteY131" fmla="*/ 4944159 h 5572226"/>
                <a:gd name="connsiteX132" fmla="*/ 2882994 w 5122586"/>
                <a:gd name="connsiteY132" fmla="*/ 4900813 h 5572226"/>
                <a:gd name="connsiteX133" fmla="*/ 2855546 w 5122586"/>
                <a:gd name="connsiteY133" fmla="*/ 4861800 h 5572226"/>
                <a:gd name="connsiteX134" fmla="*/ 2836044 w 5122586"/>
                <a:gd name="connsiteY134" fmla="*/ 4839406 h 5572226"/>
                <a:gd name="connsiteX135" fmla="*/ 2804264 w 5122586"/>
                <a:gd name="connsiteY135" fmla="*/ 4819177 h 5572226"/>
                <a:gd name="connsiteX136" fmla="*/ 2745035 w 5122586"/>
                <a:gd name="connsiteY136" fmla="*/ 4804728 h 5572226"/>
                <a:gd name="connsiteX137" fmla="*/ 2740700 w 5122586"/>
                <a:gd name="connsiteY137" fmla="*/ 4764994 h 5572226"/>
                <a:gd name="connsiteX138" fmla="*/ 2716142 w 5122586"/>
                <a:gd name="connsiteY138" fmla="*/ 4744766 h 5572226"/>
                <a:gd name="connsiteX139" fmla="*/ 2632355 w 5122586"/>
                <a:gd name="connsiteY139" fmla="*/ 4753435 h 5572226"/>
                <a:gd name="connsiteX140" fmla="*/ 2620798 w 5122586"/>
                <a:gd name="connsiteY140" fmla="*/ 4721648 h 5572226"/>
                <a:gd name="connsiteX141" fmla="*/ 2578904 w 5122586"/>
                <a:gd name="connsiteY141" fmla="*/ 4734651 h 5572226"/>
                <a:gd name="connsiteX142" fmla="*/ 2559402 w 5122586"/>
                <a:gd name="connsiteY142" fmla="*/ 4704310 h 5572226"/>
                <a:gd name="connsiteX143" fmla="*/ 2530510 w 5122586"/>
                <a:gd name="connsiteY143" fmla="*/ 4702142 h 5572226"/>
                <a:gd name="connsiteX144" fmla="*/ 2492950 w 5122586"/>
                <a:gd name="connsiteY144" fmla="*/ 4711534 h 5572226"/>
                <a:gd name="connsiteX145" fmla="*/ 2468392 w 5122586"/>
                <a:gd name="connsiteY145" fmla="*/ 4745488 h 5572226"/>
                <a:gd name="connsiteX146" fmla="*/ 2453223 w 5122586"/>
                <a:gd name="connsiteY146" fmla="*/ 4747656 h 5572226"/>
                <a:gd name="connsiteX147" fmla="*/ 2437333 w 5122586"/>
                <a:gd name="connsiteY147" fmla="*/ 4739709 h 5572226"/>
                <a:gd name="connsiteX148" fmla="*/ 2442389 w 5122586"/>
                <a:gd name="connsiteY148" fmla="*/ 4686971 h 5572226"/>
                <a:gd name="connsiteX149" fmla="*/ 2425776 w 5122586"/>
                <a:gd name="connsiteY149" fmla="*/ 4673244 h 5572226"/>
                <a:gd name="connsiteX150" fmla="*/ 2435166 w 5122586"/>
                <a:gd name="connsiteY150" fmla="*/ 4614726 h 5572226"/>
                <a:gd name="connsiteX151" fmla="*/ 2522565 w 5122586"/>
                <a:gd name="connsiteY151" fmla="*/ 4577882 h 5572226"/>
                <a:gd name="connsiteX152" fmla="*/ 2542790 w 5122586"/>
                <a:gd name="connsiteY152" fmla="*/ 4587996 h 5572226"/>
                <a:gd name="connsiteX153" fmla="*/ 2682916 w 5122586"/>
                <a:gd name="connsiteY153" fmla="*/ 4523699 h 5572226"/>
                <a:gd name="connsiteX154" fmla="*/ 2702418 w 5122586"/>
                <a:gd name="connsiteY154" fmla="*/ 4485409 h 5572226"/>
                <a:gd name="connsiteX155" fmla="*/ 2817264 w 5122586"/>
                <a:gd name="connsiteY155" fmla="*/ 4377043 h 5572226"/>
                <a:gd name="connsiteX156" fmla="*/ 2896717 w 5122586"/>
                <a:gd name="connsiteY156" fmla="*/ 4402329 h 5572226"/>
                <a:gd name="connsiteX157" fmla="*/ 2914053 w 5122586"/>
                <a:gd name="connsiteY157" fmla="*/ 4405219 h 5572226"/>
                <a:gd name="connsiteX158" fmla="*/ 2947279 w 5122586"/>
                <a:gd name="connsiteY158" fmla="*/ 4405219 h 5572226"/>
                <a:gd name="connsiteX159" fmla="*/ 2985561 w 5122586"/>
                <a:gd name="connsiteY159" fmla="*/ 4355371 h 5572226"/>
                <a:gd name="connsiteX160" fmla="*/ 2994229 w 5122586"/>
                <a:gd name="connsiteY160" fmla="*/ 4333697 h 5572226"/>
                <a:gd name="connsiteX161" fmla="*/ 1701585 w 5122586"/>
                <a:gd name="connsiteY161" fmla="*/ 5550922 h 5572226"/>
                <a:gd name="connsiteX162" fmla="*/ 1672775 w 5122586"/>
                <a:gd name="connsiteY162" fmla="*/ 5572225 h 5572226"/>
                <a:gd name="connsiteX163" fmla="*/ 1620711 w 5122586"/>
                <a:gd name="connsiteY163" fmla="*/ 5536056 h 5572226"/>
                <a:gd name="connsiteX164" fmla="*/ 1619949 w 5122586"/>
                <a:gd name="connsiteY164" fmla="*/ 5487759 h 5572226"/>
                <a:gd name="connsiteX165" fmla="*/ 1548421 w 5122586"/>
                <a:gd name="connsiteY165" fmla="*/ 5500729 h 5572226"/>
                <a:gd name="connsiteX166" fmla="*/ 1550527 w 5122586"/>
                <a:gd name="connsiteY166" fmla="*/ 5554056 h 5572226"/>
                <a:gd name="connsiteX167" fmla="*/ 1451754 w 5122586"/>
                <a:gd name="connsiteY167" fmla="*/ 5569247 h 5572226"/>
                <a:gd name="connsiteX168" fmla="*/ 1471693 w 5122586"/>
                <a:gd name="connsiteY168" fmla="*/ 5519521 h 5572226"/>
                <a:gd name="connsiteX169" fmla="*/ 1472663 w 5122586"/>
                <a:gd name="connsiteY169" fmla="*/ 5457388 h 5572226"/>
                <a:gd name="connsiteX170" fmla="*/ 1518764 w 5122586"/>
                <a:gd name="connsiteY170" fmla="*/ 5452095 h 5572226"/>
                <a:gd name="connsiteX171" fmla="*/ 1533646 w 5122586"/>
                <a:gd name="connsiteY171" fmla="*/ 5435489 h 5572226"/>
                <a:gd name="connsiteX172" fmla="*/ 1489030 w 5122586"/>
                <a:gd name="connsiteY172" fmla="*/ 5418905 h 5572226"/>
                <a:gd name="connsiteX173" fmla="*/ 1455038 w 5122586"/>
                <a:gd name="connsiteY173" fmla="*/ 5408281 h 5572226"/>
                <a:gd name="connsiteX174" fmla="*/ 1482050 w 5122586"/>
                <a:gd name="connsiteY174" fmla="*/ 5372887 h 5572226"/>
                <a:gd name="connsiteX175" fmla="*/ 1540824 w 5122586"/>
                <a:gd name="connsiteY175" fmla="*/ 5386311 h 5572226"/>
                <a:gd name="connsiteX176" fmla="*/ 1586603 w 5122586"/>
                <a:gd name="connsiteY176" fmla="*/ 5352569 h 5572226"/>
                <a:gd name="connsiteX177" fmla="*/ 1587222 w 5122586"/>
                <a:gd name="connsiteY177" fmla="*/ 5310703 h 5572226"/>
                <a:gd name="connsiteX178" fmla="*/ 1357918 w 5122586"/>
                <a:gd name="connsiteY178" fmla="*/ 5299473 h 5572226"/>
                <a:gd name="connsiteX179" fmla="*/ 1331589 w 5122586"/>
                <a:gd name="connsiteY179" fmla="*/ 5276837 h 5572226"/>
                <a:gd name="connsiteX180" fmla="*/ 1391286 w 5122586"/>
                <a:gd name="connsiteY180" fmla="*/ 5149016 h 5572226"/>
                <a:gd name="connsiteX181" fmla="*/ 1387544 w 5122586"/>
                <a:gd name="connsiteY181" fmla="*/ 5073235 h 5572226"/>
                <a:gd name="connsiteX182" fmla="*/ 1409271 w 5122586"/>
                <a:gd name="connsiteY182" fmla="*/ 5044732 h 5572226"/>
                <a:gd name="connsiteX183" fmla="*/ 1350547 w 5122586"/>
                <a:gd name="connsiteY183" fmla="*/ 4997741 h 5572226"/>
                <a:gd name="connsiteX184" fmla="*/ 1345850 w 5122586"/>
                <a:gd name="connsiteY184" fmla="*/ 4920208 h 5572226"/>
                <a:gd name="connsiteX185" fmla="*/ 1366991 w 5122586"/>
                <a:gd name="connsiteY185" fmla="*/ 4915509 h 5572226"/>
                <a:gd name="connsiteX186" fmla="*/ 1376387 w 5122586"/>
                <a:gd name="connsiteY186" fmla="*/ 4877941 h 5572226"/>
                <a:gd name="connsiteX187" fmla="*/ 1347460 w 5122586"/>
                <a:gd name="connsiteY187" fmla="*/ 4868004 h 5572226"/>
                <a:gd name="connsiteX188" fmla="*/ 1357682 w 5122586"/>
                <a:gd name="connsiteY188" fmla="*/ 4838461 h 5572226"/>
                <a:gd name="connsiteX189" fmla="*/ 1428449 w 5122586"/>
                <a:gd name="connsiteY189" fmla="*/ 4835304 h 5572226"/>
                <a:gd name="connsiteX190" fmla="*/ 1436858 w 5122586"/>
                <a:gd name="connsiteY190" fmla="*/ 4800858 h 5572226"/>
                <a:gd name="connsiteX191" fmla="*/ 1398456 w 5122586"/>
                <a:gd name="connsiteY191" fmla="*/ 4778940 h 5572226"/>
                <a:gd name="connsiteX192" fmla="*/ 1413508 w 5122586"/>
                <a:gd name="connsiteY192" fmla="*/ 4733321 h 5572226"/>
                <a:gd name="connsiteX193" fmla="*/ 1448748 w 5122586"/>
                <a:gd name="connsiteY193" fmla="*/ 4735670 h 5572226"/>
                <a:gd name="connsiteX194" fmla="*/ 1498206 w 5122586"/>
                <a:gd name="connsiteY194" fmla="*/ 4693159 h 5572226"/>
                <a:gd name="connsiteX195" fmla="*/ 1547727 w 5122586"/>
                <a:gd name="connsiteY195" fmla="*/ 4683569 h 5572226"/>
                <a:gd name="connsiteX196" fmla="*/ 1553780 w 5122586"/>
                <a:gd name="connsiteY196" fmla="*/ 4648910 h 5572226"/>
                <a:gd name="connsiteX197" fmla="*/ 1540510 w 5122586"/>
                <a:gd name="connsiteY197" fmla="*/ 4607707 h 5572226"/>
                <a:gd name="connsiteX198" fmla="*/ 1494468 w 5122586"/>
                <a:gd name="connsiteY198" fmla="*/ 4567840 h 5572226"/>
                <a:gd name="connsiteX199" fmla="*/ 1510639 w 5122586"/>
                <a:gd name="connsiteY199" fmla="*/ 4548914 h 5572226"/>
                <a:gd name="connsiteX200" fmla="*/ 1549039 w 5122586"/>
                <a:gd name="connsiteY200" fmla="*/ 4560249 h 5572226"/>
                <a:gd name="connsiteX201" fmla="*/ 1563834 w 5122586"/>
                <a:gd name="connsiteY201" fmla="*/ 4545357 h 5572226"/>
                <a:gd name="connsiteX202" fmla="*/ 1520856 w 5122586"/>
                <a:gd name="connsiteY202" fmla="*/ 4496577 h 5572226"/>
                <a:gd name="connsiteX203" fmla="*/ 1562707 w 5122586"/>
                <a:gd name="connsiteY203" fmla="*/ 4482741 h 5572226"/>
                <a:gd name="connsiteX204" fmla="*/ 1590473 w 5122586"/>
                <a:gd name="connsiteY204" fmla="*/ 4419309 h 5572226"/>
                <a:gd name="connsiteX205" fmla="*/ 1515748 w 5122586"/>
                <a:gd name="connsiteY205" fmla="*/ 4425699 h 5572226"/>
                <a:gd name="connsiteX206" fmla="*/ 1476162 w 5122586"/>
                <a:gd name="connsiteY206" fmla="*/ 4503828 h 5572226"/>
                <a:gd name="connsiteX207" fmla="*/ 1393393 w 5122586"/>
                <a:gd name="connsiteY207" fmla="*/ 4522992 h 5572226"/>
                <a:gd name="connsiteX208" fmla="*/ 1319980 w 5122586"/>
                <a:gd name="connsiteY208" fmla="*/ 4516923 h 5572226"/>
                <a:gd name="connsiteX209" fmla="*/ 1299113 w 5122586"/>
                <a:gd name="connsiteY209" fmla="*/ 4448627 h 5572226"/>
                <a:gd name="connsiteX210" fmla="*/ 1250429 w 5122586"/>
                <a:gd name="connsiteY210" fmla="*/ 4478749 h 5572226"/>
                <a:gd name="connsiteX211" fmla="*/ 1217542 w 5122586"/>
                <a:gd name="connsiteY211" fmla="*/ 4442335 h 5572226"/>
                <a:gd name="connsiteX212" fmla="*/ 1147887 w 5122586"/>
                <a:gd name="connsiteY212" fmla="*/ 4449210 h 5572226"/>
                <a:gd name="connsiteX213" fmla="*/ 1144147 w 5122586"/>
                <a:gd name="connsiteY213" fmla="*/ 4511573 h 5572226"/>
                <a:gd name="connsiteX214" fmla="*/ 1101262 w 5122586"/>
                <a:gd name="connsiteY214" fmla="*/ 4519082 h 5572226"/>
                <a:gd name="connsiteX215" fmla="*/ 1093585 w 5122586"/>
                <a:gd name="connsiteY215" fmla="*/ 4464498 h 5572226"/>
                <a:gd name="connsiteX216" fmla="*/ 1027718 w 5122586"/>
                <a:gd name="connsiteY216" fmla="*/ 4478445 h 5572226"/>
                <a:gd name="connsiteX217" fmla="*/ 1007466 w 5122586"/>
                <a:gd name="connsiteY217" fmla="*/ 4427301 h 5572226"/>
                <a:gd name="connsiteX218" fmla="*/ 919745 w 5122586"/>
                <a:gd name="connsiteY218" fmla="*/ 4420237 h 5572226"/>
                <a:gd name="connsiteX219" fmla="*/ 920495 w 5122586"/>
                <a:gd name="connsiteY219" fmla="*/ 4388350 h 5572226"/>
                <a:gd name="connsiteX220" fmla="*/ 884429 w 5122586"/>
                <a:gd name="connsiteY220" fmla="*/ 4383969 h 5572226"/>
                <a:gd name="connsiteX221" fmla="*/ 856512 w 5122586"/>
                <a:gd name="connsiteY221" fmla="*/ 4461420 h 5572226"/>
                <a:gd name="connsiteX222" fmla="*/ 818833 w 5122586"/>
                <a:gd name="connsiteY222" fmla="*/ 4446344 h 5572226"/>
                <a:gd name="connsiteX223" fmla="*/ 823425 w 5122586"/>
                <a:gd name="connsiteY223" fmla="*/ 4371878 h 5572226"/>
                <a:gd name="connsiteX224" fmla="*/ 796457 w 5122586"/>
                <a:gd name="connsiteY224" fmla="*/ 4423754 h 5572226"/>
                <a:gd name="connsiteX225" fmla="*/ 712917 w 5122586"/>
                <a:gd name="connsiteY225" fmla="*/ 4427826 h 5572226"/>
                <a:gd name="connsiteX226" fmla="*/ 687213 w 5122586"/>
                <a:gd name="connsiteY226" fmla="*/ 4403486 h 5572226"/>
                <a:gd name="connsiteX227" fmla="*/ 683328 w 5122586"/>
                <a:gd name="connsiteY227" fmla="*/ 4424716 h 5572226"/>
                <a:gd name="connsiteX228" fmla="*/ 615334 w 5122586"/>
                <a:gd name="connsiteY228" fmla="*/ 4429994 h 5572226"/>
                <a:gd name="connsiteX229" fmla="*/ 602541 w 5122586"/>
                <a:gd name="connsiteY229" fmla="*/ 4411871 h 5572226"/>
                <a:gd name="connsiteX230" fmla="*/ 637304 w 5122586"/>
                <a:gd name="connsiteY230" fmla="*/ 4296001 h 5572226"/>
                <a:gd name="connsiteX231" fmla="*/ 618966 w 5122586"/>
                <a:gd name="connsiteY231" fmla="*/ 4261290 h 5572226"/>
                <a:gd name="connsiteX232" fmla="*/ 585062 w 5122586"/>
                <a:gd name="connsiteY232" fmla="*/ 4274941 h 5572226"/>
                <a:gd name="connsiteX233" fmla="*/ 585967 w 5122586"/>
                <a:gd name="connsiteY233" fmla="*/ 4296786 h 5572226"/>
                <a:gd name="connsiteX234" fmla="*/ 576279 w 5122586"/>
                <a:gd name="connsiteY234" fmla="*/ 4321151 h 5572226"/>
                <a:gd name="connsiteX235" fmla="*/ 524888 w 5122586"/>
                <a:gd name="connsiteY235" fmla="*/ 4335270 h 5572226"/>
                <a:gd name="connsiteX236" fmla="*/ 481450 w 5122586"/>
                <a:gd name="connsiteY236" fmla="*/ 4348629 h 5572226"/>
                <a:gd name="connsiteX237" fmla="*/ 459756 w 5122586"/>
                <a:gd name="connsiteY237" fmla="*/ 4331915 h 5572226"/>
                <a:gd name="connsiteX238" fmla="*/ 381623 w 5122586"/>
                <a:gd name="connsiteY238" fmla="*/ 4313665 h 5572226"/>
                <a:gd name="connsiteX239" fmla="*/ 381355 w 5122586"/>
                <a:gd name="connsiteY239" fmla="*/ 4209001 h 5572226"/>
                <a:gd name="connsiteX240" fmla="*/ 372138 w 5122586"/>
                <a:gd name="connsiteY240" fmla="*/ 4194866 h 5572226"/>
                <a:gd name="connsiteX241" fmla="*/ 8935 w 5122586"/>
                <a:gd name="connsiteY241" fmla="*/ 4372652 h 5572226"/>
                <a:gd name="connsiteX242" fmla="*/ 0 w 5122586"/>
                <a:gd name="connsiteY242" fmla="*/ 4249216 h 5572226"/>
                <a:gd name="connsiteX243" fmla="*/ 2928251 w 5122586"/>
                <a:gd name="connsiteY243" fmla="*/ 1733677 h 5572226"/>
                <a:gd name="connsiteX244" fmla="*/ 2865949 w 5122586"/>
                <a:gd name="connsiteY244" fmla="*/ 1772911 h 5572226"/>
                <a:gd name="connsiteX245" fmla="*/ 2815185 w 5122586"/>
                <a:gd name="connsiteY245" fmla="*/ 1859457 h 5572226"/>
                <a:gd name="connsiteX246" fmla="*/ 2763268 w 5122586"/>
                <a:gd name="connsiteY246" fmla="*/ 1896383 h 5572226"/>
                <a:gd name="connsiteX247" fmla="*/ 2751731 w 5122586"/>
                <a:gd name="connsiteY247" fmla="*/ 1873304 h 5572226"/>
                <a:gd name="connsiteX248" fmla="*/ 2747318 w 5122586"/>
                <a:gd name="connsiteY248" fmla="*/ 1875913 h 5572226"/>
                <a:gd name="connsiteX249" fmla="*/ 2725397 w 5122586"/>
                <a:gd name="connsiteY249" fmla="*/ 1849601 h 5572226"/>
                <a:gd name="connsiteX250" fmla="*/ 2700382 w 5122586"/>
                <a:gd name="connsiteY250" fmla="*/ 1805450 h 5572226"/>
                <a:gd name="connsiteX251" fmla="*/ 2644466 w 5122586"/>
                <a:gd name="connsiteY251" fmla="*/ 1674466 h 5572226"/>
                <a:gd name="connsiteX252" fmla="*/ 2623519 w 5122586"/>
                <a:gd name="connsiteY252" fmla="*/ 1516632 h 5572226"/>
                <a:gd name="connsiteX253" fmla="*/ 2622394 w 5122586"/>
                <a:gd name="connsiteY253" fmla="*/ 1508162 h 5572226"/>
                <a:gd name="connsiteX254" fmla="*/ 2620591 w 5122586"/>
                <a:gd name="connsiteY254" fmla="*/ 1507626 h 5572226"/>
                <a:gd name="connsiteX255" fmla="*/ 2618663 w 5122586"/>
                <a:gd name="connsiteY255" fmla="*/ 1488348 h 5572226"/>
                <a:gd name="connsiteX256" fmla="*/ 2561471 w 5122586"/>
                <a:gd name="connsiteY256" fmla="*/ 1364228 h 5572226"/>
                <a:gd name="connsiteX257" fmla="*/ 2506436 w 5122586"/>
                <a:gd name="connsiteY257" fmla="*/ 1249822 h 5572226"/>
                <a:gd name="connsiteX258" fmla="*/ 2504425 w 5122586"/>
                <a:gd name="connsiteY258" fmla="*/ 1215109 h 5572226"/>
                <a:gd name="connsiteX259" fmla="*/ 2502718 w 5122586"/>
                <a:gd name="connsiteY259" fmla="*/ 1182561 h 5572226"/>
                <a:gd name="connsiteX260" fmla="*/ 2526392 w 5122586"/>
                <a:gd name="connsiteY260" fmla="*/ 1127312 h 5572226"/>
                <a:gd name="connsiteX261" fmla="*/ 2550065 w 5122586"/>
                <a:gd name="connsiteY261" fmla="*/ 1104511 h 5572226"/>
                <a:gd name="connsiteX262" fmla="*/ 2534283 w 5122586"/>
                <a:gd name="connsiteY262" fmla="*/ 1069432 h 5572226"/>
                <a:gd name="connsiteX263" fmla="*/ 2514993 w 5122586"/>
                <a:gd name="connsiteY263" fmla="*/ 1074694 h 5572226"/>
                <a:gd name="connsiteX264" fmla="*/ 2443972 w 5122586"/>
                <a:gd name="connsiteY264" fmla="*/ 1079079 h 5572226"/>
                <a:gd name="connsiteX265" fmla="*/ 2424683 w 5122586"/>
                <a:gd name="connsiteY265" fmla="*/ 1053647 h 5572226"/>
                <a:gd name="connsiteX266" fmla="*/ 2450109 w 5122586"/>
                <a:gd name="connsiteY266" fmla="*/ 1044877 h 5572226"/>
                <a:gd name="connsiteX267" fmla="*/ 2450986 w 5122586"/>
                <a:gd name="connsiteY267" fmla="*/ 1021199 h 5572226"/>
                <a:gd name="connsiteX268" fmla="*/ 2404967 w 5122586"/>
                <a:gd name="connsiteY268" fmla="*/ 918913 h 5572226"/>
                <a:gd name="connsiteX269" fmla="*/ 2394987 w 5122586"/>
                <a:gd name="connsiteY269" fmla="*/ 898850 h 5572226"/>
                <a:gd name="connsiteX270" fmla="*/ 2361080 w 5122586"/>
                <a:gd name="connsiteY270" fmla="*/ 821699 h 5572226"/>
                <a:gd name="connsiteX271" fmla="*/ 2344525 w 5122586"/>
                <a:gd name="connsiteY271" fmla="*/ 778197 h 5572226"/>
                <a:gd name="connsiteX272" fmla="*/ 2344581 w 5122586"/>
                <a:gd name="connsiteY272" fmla="*/ 778343 h 5572226"/>
                <a:gd name="connsiteX273" fmla="*/ 2282251 w 5122586"/>
                <a:gd name="connsiteY273" fmla="*/ 597027 h 5572226"/>
                <a:gd name="connsiteX274" fmla="*/ 2279707 w 5122586"/>
                <a:gd name="connsiteY274" fmla="*/ 541919 h 5572226"/>
                <a:gd name="connsiteX275" fmla="*/ 2247497 w 5122586"/>
                <a:gd name="connsiteY275" fmla="*/ 524963 h 5572226"/>
                <a:gd name="connsiteX276" fmla="*/ 2177989 w 5122586"/>
                <a:gd name="connsiteY276" fmla="*/ 464768 h 5572226"/>
                <a:gd name="connsiteX277" fmla="*/ 2162813 w 5122586"/>
                <a:gd name="connsiteY277" fmla="*/ 429351 h 5572226"/>
                <a:gd name="connsiteX278" fmla="*/ 2188648 w 5122586"/>
                <a:gd name="connsiteY278" fmla="*/ 411168 h 5572226"/>
                <a:gd name="connsiteX279" fmla="*/ 2199515 w 5122586"/>
                <a:gd name="connsiteY279" fmla="*/ 377475 h 5572226"/>
                <a:gd name="connsiteX280" fmla="*/ 2249501 w 5122586"/>
                <a:gd name="connsiteY280" fmla="*/ 389430 h 5572226"/>
                <a:gd name="connsiteX281" fmla="*/ 2290795 w 5122586"/>
                <a:gd name="connsiteY281" fmla="*/ 382909 h 5572226"/>
                <a:gd name="connsiteX282" fmla="*/ 2312638 w 5122586"/>
                <a:gd name="connsiteY282" fmla="*/ 383703 h 5572226"/>
                <a:gd name="connsiteX283" fmla="*/ 2312587 w 5122586"/>
                <a:gd name="connsiteY283" fmla="*/ 383664 h 5572226"/>
                <a:gd name="connsiteX284" fmla="*/ 2375555 w 5122586"/>
                <a:gd name="connsiteY284" fmla="*/ 374216 h 5572226"/>
                <a:gd name="connsiteX285" fmla="*/ 2416409 w 5122586"/>
                <a:gd name="connsiteY285" fmla="*/ 358069 h 5572226"/>
                <a:gd name="connsiteX286" fmla="*/ 2415496 w 5122586"/>
                <a:gd name="connsiteY286" fmla="*/ 358429 h 5572226"/>
                <a:gd name="connsiteX287" fmla="*/ 2415422 w 5122586"/>
                <a:gd name="connsiteY287" fmla="*/ 357531 h 5572226"/>
                <a:gd name="connsiteX288" fmla="*/ 2471314 w 5122586"/>
                <a:gd name="connsiteY288" fmla="*/ 333573 h 5572226"/>
                <a:gd name="connsiteX289" fmla="*/ 2472312 w 5122586"/>
                <a:gd name="connsiteY289" fmla="*/ 321594 h 5572226"/>
                <a:gd name="connsiteX290" fmla="*/ 2487284 w 5122586"/>
                <a:gd name="connsiteY290" fmla="*/ 308616 h 5572226"/>
                <a:gd name="connsiteX291" fmla="*/ 2492274 w 5122586"/>
                <a:gd name="connsiteY291" fmla="*/ 322592 h 5572226"/>
                <a:gd name="connsiteX292" fmla="*/ 2530199 w 5122586"/>
                <a:gd name="connsiteY292" fmla="*/ 302627 h 5572226"/>
                <a:gd name="connsiteX293" fmla="*/ 2571120 w 5122586"/>
                <a:gd name="connsiteY293" fmla="*/ 269684 h 5572226"/>
                <a:gd name="connsiteX294" fmla="*/ 2751770 w 5122586"/>
                <a:gd name="connsiteY294" fmla="*/ 124937 h 5572226"/>
                <a:gd name="connsiteX295" fmla="*/ 2784706 w 5122586"/>
                <a:gd name="connsiteY295" fmla="*/ 104972 h 5572226"/>
                <a:gd name="connsiteX296" fmla="*/ 2850579 w 5122586"/>
                <a:gd name="connsiteY296" fmla="*/ 86005 h 5572226"/>
                <a:gd name="connsiteX297" fmla="*/ 2869542 w 5122586"/>
                <a:gd name="connsiteY297" fmla="*/ 136916 h 5572226"/>
                <a:gd name="connsiteX298" fmla="*/ 2917449 w 5122586"/>
                <a:gd name="connsiteY298" fmla="*/ 173852 h 5572226"/>
                <a:gd name="connsiteX299" fmla="*/ 2956373 w 5122586"/>
                <a:gd name="connsiteY299" fmla="*/ 195813 h 5572226"/>
                <a:gd name="connsiteX300" fmla="*/ 2985630 w 5122586"/>
                <a:gd name="connsiteY300" fmla="*/ 215962 h 5572226"/>
                <a:gd name="connsiteX301" fmla="*/ 2998292 w 5122586"/>
                <a:gd name="connsiteY301" fmla="*/ 224763 h 5572226"/>
                <a:gd name="connsiteX302" fmla="*/ 3036219 w 5122586"/>
                <a:gd name="connsiteY302" fmla="*/ 254710 h 5572226"/>
                <a:gd name="connsiteX303" fmla="*/ 3046200 w 5122586"/>
                <a:gd name="connsiteY303" fmla="*/ 268686 h 5572226"/>
                <a:gd name="connsiteX304" fmla="*/ 3053186 w 5122586"/>
                <a:gd name="connsiteY304" fmla="*/ 284658 h 5572226"/>
                <a:gd name="connsiteX305" fmla="*/ 3061170 w 5122586"/>
                <a:gd name="connsiteY305" fmla="*/ 372504 h 5572226"/>
                <a:gd name="connsiteX306" fmla="*/ 3066160 w 5122586"/>
                <a:gd name="connsiteY306" fmla="*/ 442382 h 5572226"/>
                <a:gd name="connsiteX307" fmla="*/ 3109558 w 5122586"/>
                <a:gd name="connsiteY307" fmla="*/ 644830 h 5572226"/>
                <a:gd name="connsiteX308" fmla="*/ 3107145 w 5122586"/>
                <a:gd name="connsiteY308" fmla="*/ 734922 h 5572226"/>
                <a:gd name="connsiteX309" fmla="*/ 3113752 w 5122586"/>
                <a:gd name="connsiteY309" fmla="*/ 788066 h 5572226"/>
                <a:gd name="connsiteX310" fmla="*/ 3123788 w 5122586"/>
                <a:gd name="connsiteY310" fmla="*/ 830092 h 5572226"/>
                <a:gd name="connsiteX311" fmla="*/ 3148722 w 5122586"/>
                <a:gd name="connsiteY311" fmla="*/ 917343 h 5572226"/>
                <a:gd name="connsiteX312" fmla="*/ 3139722 w 5122586"/>
                <a:gd name="connsiteY312" fmla="*/ 933723 h 5572226"/>
                <a:gd name="connsiteX313" fmla="*/ 3118838 w 5122586"/>
                <a:gd name="connsiteY313" fmla="*/ 1002249 h 5572226"/>
                <a:gd name="connsiteX314" fmla="*/ 3121375 w 5122586"/>
                <a:gd name="connsiteY314" fmla="*/ 1125517 h 5572226"/>
                <a:gd name="connsiteX315" fmla="*/ 3143920 w 5122586"/>
                <a:gd name="connsiteY315" fmla="*/ 1174658 h 5572226"/>
                <a:gd name="connsiteX316" fmla="*/ 3158579 w 5122586"/>
                <a:gd name="connsiteY316" fmla="*/ 1254175 h 5572226"/>
                <a:gd name="connsiteX317" fmla="*/ 3200391 w 5122586"/>
                <a:gd name="connsiteY317" fmla="*/ 1290567 h 5572226"/>
                <a:gd name="connsiteX318" fmla="*/ 3152209 w 5122586"/>
                <a:gd name="connsiteY318" fmla="*/ 1305041 h 5572226"/>
                <a:gd name="connsiteX319" fmla="*/ 3173608 w 5122586"/>
                <a:gd name="connsiteY319" fmla="*/ 1387442 h 5572226"/>
                <a:gd name="connsiteX320" fmla="*/ 3176887 w 5122586"/>
                <a:gd name="connsiteY320" fmla="*/ 1467253 h 5572226"/>
                <a:gd name="connsiteX321" fmla="*/ 3204082 w 5122586"/>
                <a:gd name="connsiteY321" fmla="*/ 1500497 h 5572226"/>
                <a:gd name="connsiteX322" fmla="*/ 3207432 w 5122586"/>
                <a:gd name="connsiteY322" fmla="*/ 1502071 h 5572226"/>
                <a:gd name="connsiteX323" fmla="*/ 3207673 w 5122586"/>
                <a:gd name="connsiteY323" fmla="*/ 1502054 h 5572226"/>
                <a:gd name="connsiteX324" fmla="*/ 3183445 w 5122586"/>
                <a:gd name="connsiteY324" fmla="*/ 1645459 h 5572226"/>
                <a:gd name="connsiteX325" fmla="*/ 3160491 w 5122586"/>
                <a:gd name="connsiteY325" fmla="*/ 1680444 h 5572226"/>
                <a:gd name="connsiteX326" fmla="*/ 3129820 w 5122586"/>
                <a:gd name="connsiteY326" fmla="*/ 1702492 h 5572226"/>
                <a:gd name="connsiteX327" fmla="*/ 2970960 w 5122586"/>
                <a:gd name="connsiteY327" fmla="*/ 1727425 h 5572226"/>
                <a:gd name="connsiteX328" fmla="*/ 2928253 w 5122586"/>
                <a:gd name="connsiteY328" fmla="*/ 1733679 h 5572226"/>
                <a:gd name="connsiteX329" fmla="*/ 2928251 w 5122586"/>
                <a:gd name="connsiteY329" fmla="*/ 1733677 h 5572226"/>
                <a:gd name="connsiteX330" fmla="*/ 2929221 w 5122586"/>
                <a:gd name="connsiteY330" fmla="*/ 4004987 h 5572226"/>
                <a:gd name="connsiteX331" fmla="*/ 2826654 w 5122586"/>
                <a:gd name="connsiteY331" fmla="*/ 3968865 h 5572226"/>
                <a:gd name="connsiteX332" fmla="*/ 2797041 w 5122586"/>
                <a:gd name="connsiteY332" fmla="*/ 3984036 h 5572226"/>
                <a:gd name="connsiteX333" fmla="*/ 2775371 w 5122586"/>
                <a:gd name="connsiteY333" fmla="*/ 3957306 h 5572226"/>
                <a:gd name="connsiteX334" fmla="*/ 2714697 w 5122586"/>
                <a:gd name="connsiteY334" fmla="*/ 3931298 h 5572226"/>
                <a:gd name="connsiteX335" fmla="*/ 2643189 w 5122586"/>
                <a:gd name="connsiteY335" fmla="*/ 3882894 h 5572226"/>
                <a:gd name="connsiteX336" fmla="*/ 2547123 w 5122586"/>
                <a:gd name="connsiteY336" fmla="*/ 3739851 h 5572226"/>
                <a:gd name="connsiteX337" fmla="*/ 2523286 w 5122586"/>
                <a:gd name="connsiteY337" fmla="*/ 3739851 h 5572226"/>
                <a:gd name="connsiteX338" fmla="*/ 2524732 w 5122586"/>
                <a:gd name="connsiteY338" fmla="*/ 3736961 h 5572226"/>
                <a:gd name="connsiteX339" fmla="*/ 2931760 w 5122586"/>
                <a:gd name="connsiteY339" fmla="*/ 4000626 h 5572226"/>
                <a:gd name="connsiteX340" fmla="*/ 2912080 w 5122586"/>
                <a:gd name="connsiteY340" fmla="*/ 4041839 h 5572226"/>
                <a:gd name="connsiteX341" fmla="*/ 2934278 w 5122586"/>
                <a:gd name="connsiteY341" fmla="*/ 4069284 h 5572226"/>
                <a:gd name="connsiteX342" fmla="*/ 2950168 w 5122586"/>
                <a:gd name="connsiteY342" fmla="*/ 4101794 h 5572226"/>
                <a:gd name="connsiteX343" fmla="*/ 2911887 w 5122586"/>
                <a:gd name="connsiteY343" fmla="*/ 4123467 h 5572226"/>
                <a:gd name="connsiteX344" fmla="*/ 2864215 w 5122586"/>
                <a:gd name="connsiteY344" fmla="*/ 4110463 h 5572226"/>
                <a:gd name="connsiteX345" fmla="*/ 2848324 w 5122586"/>
                <a:gd name="connsiteY345" fmla="*/ 4139361 h 5572226"/>
                <a:gd name="connsiteX346" fmla="*/ 2869993 w 5122586"/>
                <a:gd name="connsiteY346" fmla="*/ 4145140 h 5572226"/>
                <a:gd name="connsiteX347" fmla="*/ 2859880 w 5122586"/>
                <a:gd name="connsiteY347" fmla="*/ 4153809 h 5572226"/>
                <a:gd name="connsiteX348" fmla="*/ 2883717 w 5122586"/>
                <a:gd name="connsiteY348" fmla="*/ 4153087 h 5572226"/>
                <a:gd name="connsiteX349" fmla="*/ 2890218 w 5122586"/>
                <a:gd name="connsiteY349" fmla="*/ 4168258 h 5572226"/>
                <a:gd name="connsiteX350" fmla="*/ 2867825 w 5122586"/>
                <a:gd name="connsiteY350" fmla="*/ 4206547 h 5572226"/>
                <a:gd name="connsiteX351" fmla="*/ 2907552 w 5122586"/>
                <a:gd name="connsiteY351" fmla="*/ 4225331 h 5572226"/>
                <a:gd name="connsiteX352" fmla="*/ 2921999 w 5122586"/>
                <a:gd name="connsiteY352" fmla="*/ 4216662 h 5572226"/>
                <a:gd name="connsiteX353" fmla="*/ 2937890 w 5122586"/>
                <a:gd name="connsiteY353" fmla="*/ 4227499 h 5572226"/>
                <a:gd name="connsiteX354" fmla="*/ 2935723 w 5122586"/>
                <a:gd name="connsiteY354" fmla="*/ 4245559 h 5572226"/>
                <a:gd name="connsiteX355" fmla="*/ 2964615 w 5122586"/>
                <a:gd name="connsiteY355" fmla="*/ 4256396 h 5572226"/>
                <a:gd name="connsiteX356" fmla="*/ 2955224 w 5122586"/>
                <a:gd name="connsiteY356" fmla="*/ 4306967 h 5572226"/>
                <a:gd name="connsiteX357" fmla="*/ 2993850 w 5122586"/>
                <a:gd name="connsiteY357" fmla="*/ 4326650 h 5572226"/>
                <a:gd name="connsiteX358" fmla="*/ 2994499 w 5122586"/>
                <a:gd name="connsiteY358" fmla="*/ 4334608 h 5572226"/>
                <a:gd name="connsiteX359" fmla="*/ 2961254 w 5122586"/>
                <a:gd name="connsiteY359" fmla="*/ 2566018 h 5572226"/>
                <a:gd name="connsiteX360" fmla="*/ 2844333 w 5122586"/>
                <a:gd name="connsiteY360" fmla="*/ 2718231 h 5572226"/>
                <a:gd name="connsiteX361" fmla="*/ 2686580 w 5122586"/>
                <a:gd name="connsiteY361" fmla="*/ 2876012 h 5572226"/>
                <a:gd name="connsiteX362" fmla="*/ 2775664 w 5122586"/>
                <a:gd name="connsiteY362" fmla="*/ 2946550 h 5572226"/>
                <a:gd name="connsiteX363" fmla="*/ 2662454 w 5122586"/>
                <a:gd name="connsiteY363" fmla="*/ 3083913 h 5572226"/>
                <a:gd name="connsiteX364" fmla="*/ 2291274 w 5122586"/>
                <a:gd name="connsiteY364" fmla="*/ 3408757 h 5572226"/>
                <a:gd name="connsiteX365" fmla="*/ 2296840 w 5122586"/>
                <a:gd name="connsiteY365" fmla="*/ 3406901 h 5572226"/>
                <a:gd name="connsiteX366" fmla="*/ 4071798 w 5122586"/>
                <a:gd name="connsiteY366" fmla="*/ 1707927 h 5572226"/>
                <a:gd name="connsiteX367" fmla="*/ 4050884 w 5122586"/>
                <a:gd name="connsiteY367" fmla="*/ 1662094 h 5572226"/>
                <a:gd name="connsiteX368" fmla="*/ 4020559 w 5122586"/>
                <a:gd name="connsiteY368" fmla="*/ 1629574 h 5572226"/>
                <a:gd name="connsiteX369" fmla="*/ 3966954 w 5122586"/>
                <a:gd name="connsiteY369" fmla="*/ 1623037 h 5572226"/>
                <a:gd name="connsiteX370" fmla="*/ 3895425 w 5122586"/>
                <a:gd name="connsiteY370" fmla="*/ 1618868 h 5572226"/>
                <a:gd name="connsiteX371" fmla="*/ 3891710 w 5122586"/>
                <a:gd name="connsiteY371" fmla="*/ 1617649 h 5572226"/>
                <a:gd name="connsiteX372" fmla="*/ 3693129 w 5122586"/>
                <a:gd name="connsiteY372" fmla="*/ 1552494 h 5572226"/>
                <a:gd name="connsiteX373" fmla="*/ 3638481 w 5122586"/>
                <a:gd name="connsiteY373" fmla="*/ 1531869 h 5572226"/>
                <a:gd name="connsiteX374" fmla="*/ 3638481 w 5122586"/>
                <a:gd name="connsiteY374" fmla="*/ 1532803 h 5572226"/>
                <a:gd name="connsiteX375" fmla="*/ 3616572 w 5122586"/>
                <a:gd name="connsiteY375" fmla="*/ 1517809 h 5572226"/>
                <a:gd name="connsiteX376" fmla="*/ 3598122 w 5122586"/>
                <a:gd name="connsiteY376" fmla="*/ 1479749 h 5572226"/>
                <a:gd name="connsiteX377" fmla="*/ 3545078 w 5122586"/>
                <a:gd name="connsiteY377" fmla="*/ 1448608 h 5572226"/>
                <a:gd name="connsiteX378" fmla="*/ 3527865 w 5122586"/>
                <a:gd name="connsiteY378" fmla="*/ 1430244 h 5572226"/>
                <a:gd name="connsiteX379" fmla="*/ 3527765 w 5122586"/>
                <a:gd name="connsiteY379" fmla="*/ 1431176 h 5572226"/>
                <a:gd name="connsiteX380" fmla="*/ 3527765 w 5122586"/>
                <a:gd name="connsiteY380" fmla="*/ 1503334 h 5572226"/>
                <a:gd name="connsiteX381" fmla="*/ 3399874 w 5122586"/>
                <a:gd name="connsiteY381" fmla="*/ 1489121 h 5572226"/>
                <a:gd name="connsiteX382" fmla="*/ 3403153 w 5122586"/>
                <a:gd name="connsiteY382" fmla="*/ 1571119 h 5572226"/>
                <a:gd name="connsiteX383" fmla="*/ 3391129 w 5122586"/>
                <a:gd name="connsiteY383" fmla="*/ 1606104 h 5572226"/>
                <a:gd name="connsiteX384" fmla="*/ 3375825 w 5122586"/>
                <a:gd name="connsiteY384" fmla="*/ 1608290 h 5572226"/>
                <a:gd name="connsiteX385" fmla="*/ 3372546 w 5122586"/>
                <a:gd name="connsiteY385" fmla="*/ 1617037 h 5572226"/>
                <a:gd name="connsiteX386" fmla="*/ 3371285 w 5122586"/>
                <a:gd name="connsiteY386" fmla="*/ 1616300 h 5572226"/>
                <a:gd name="connsiteX387" fmla="*/ 3371285 w 5122586"/>
                <a:gd name="connsiteY387" fmla="*/ 1616299 h 5572226"/>
                <a:gd name="connsiteX388" fmla="*/ 3314612 w 5122586"/>
                <a:gd name="connsiteY388" fmla="*/ 1583145 h 5572226"/>
                <a:gd name="connsiteX389" fmla="*/ 3299309 w 5122586"/>
                <a:gd name="connsiteY389" fmla="*/ 1586425 h 5572226"/>
                <a:gd name="connsiteX390" fmla="*/ 3280726 w 5122586"/>
                <a:gd name="connsiteY390" fmla="*/ 1496774 h 5572226"/>
                <a:gd name="connsiteX391" fmla="*/ 3206040 w 5122586"/>
                <a:gd name="connsiteY391" fmla="*/ 1502067 h 5572226"/>
                <a:gd name="connsiteX392" fmla="*/ 3181908 w 5122586"/>
                <a:gd name="connsiteY392" fmla="*/ 1645463 h 5572226"/>
                <a:gd name="connsiteX393" fmla="*/ 3170191 w 5122586"/>
                <a:gd name="connsiteY393" fmla="*/ 1667166 h 5572226"/>
                <a:gd name="connsiteX394" fmla="*/ 3129816 w 5122586"/>
                <a:gd name="connsiteY394" fmla="*/ 1702496 h 5572226"/>
                <a:gd name="connsiteX395" fmla="*/ 2971381 w 5122586"/>
                <a:gd name="connsiteY395" fmla="*/ 1727460 h 5572226"/>
                <a:gd name="connsiteX396" fmla="*/ 2970955 w 5122586"/>
                <a:gd name="connsiteY396" fmla="*/ 1727426 h 5572226"/>
                <a:gd name="connsiteX397" fmla="*/ 2970938 w 5122586"/>
                <a:gd name="connsiteY397" fmla="*/ 1727911 h 5572226"/>
                <a:gd name="connsiteX398" fmla="*/ 2928250 w 5122586"/>
                <a:gd name="connsiteY398" fmla="*/ 1733681 h 5572226"/>
                <a:gd name="connsiteX399" fmla="*/ 2865949 w 5122586"/>
                <a:gd name="connsiteY399" fmla="*/ 1772915 h 5572226"/>
                <a:gd name="connsiteX400" fmla="*/ 2815185 w 5122586"/>
                <a:gd name="connsiteY400" fmla="*/ 1859461 h 5572226"/>
                <a:gd name="connsiteX401" fmla="*/ 2763269 w 5122586"/>
                <a:gd name="connsiteY401" fmla="*/ 1896387 h 5572226"/>
                <a:gd name="connsiteX402" fmla="*/ 2751731 w 5122586"/>
                <a:gd name="connsiteY402" fmla="*/ 1873308 h 5572226"/>
                <a:gd name="connsiteX403" fmla="*/ 2747319 w 5122586"/>
                <a:gd name="connsiteY403" fmla="*/ 1875917 h 5572226"/>
                <a:gd name="connsiteX404" fmla="*/ 2747468 w 5122586"/>
                <a:gd name="connsiteY404" fmla="*/ 1876096 h 5572226"/>
                <a:gd name="connsiteX405" fmla="*/ 2701052 w 5122586"/>
                <a:gd name="connsiteY405" fmla="*/ 1910393 h 5572226"/>
                <a:gd name="connsiteX406" fmla="*/ 2721301 w 5122586"/>
                <a:gd name="connsiteY406" fmla="*/ 1951468 h 5572226"/>
                <a:gd name="connsiteX407" fmla="*/ 2756357 w 5122586"/>
                <a:gd name="connsiteY407" fmla="*/ 2047852 h 5572226"/>
                <a:gd name="connsiteX408" fmla="*/ 2780073 w 5122586"/>
                <a:gd name="connsiteY408" fmla="*/ 2073720 h 5572226"/>
                <a:gd name="connsiteX409" fmla="*/ 2805234 w 5122586"/>
                <a:gd name="connsiteY409" fmla="*/ 2083873 h 5572226"/>
                <a:gd name="connsiteX410" fmla="*/ 2862075 w 5122586"/>
                <a:gd name="connsiteY410" fmla="*/ 2080593 h 5572226"/>
                <a:gd name="connsiteX411" fmla="*/ 2902518 w 5122586"/>
                <a:gd name="connsiteY411" fmla="*/ 2059821 h 5572226"/>
                <a:gd name="connsiteX412" fmla="*/ 2950615 w 5122586"/>
                <a:gd name="connsiteY412" fmla="*/ 2017182 h 5572226"/>
                <a:gd name="connsiteX413" fmla="*/ 2981221 w 5122586"/>
                <a:gd name="connsiteY413" fmla="*/ 1992036 h 5572226"/>
                <a:gd name="connsiteX414" fmla="*/ 3053365 w 5122586"/>
                <a:gd name="connsiteY414" fmla="*/ 1973450 h 5572226"/>
                <a:gd name="connsiteX415" fmla="*/ 3064244 w 5122586"/>
                <a:gd name="connsiteY415" fmla="*/ 1974575 h 5572226"/>
                <a:gd name="connsiteX416" fmla="*/ 3094903 w 5122586"/>
                <a:gd name="connsiteY416" fmla="*/ 1986570 h 5572226"/>
                <a:gd name="connsiteX417" fmla="*/ 3095857 w 5122586"/>
                <a:gd name="connsiteY417" fmla="*/ 1988403 h 5572226"/>
                <a:gd name="connsiteX418" fmla="*/ 3103144 w 5122586"/>
                <a:gd name="connsiteY418" fmla="*/ 2020462 h 5572226"/>
                <a:gd name="connsiteX419" fmla="*/ 3106927 w 5122586"/>
                <a:gd name="connsiteY419" fmla="*/ 2055447 h 5572226"/>
                <a:gd name="connsiteX420" fmla="*/ 3105834 w 5122586"/>
                <a:gd name="connsiteY420" fmla="*/ 2076220 h 5572226"/>
                <a:gd name="connsiteX421" fmla="*/ 3062110 w 5122586"/>
                <a:gd name="connsiteY421" fmla="*/ 2172431 h 5572226"/>
                <a:gd name="connsiteX422" fmla="*/ 3019479 w 5122586"/>
                <a:gd name="connsiteY422" fmla="*/ 2217256 h 5572226"/>
                <a:gd name="connsiteX423" fmla="*/ 2923287 w 5122586"/>
                <a:gd name="connsiteY423" fmla="*/ 2285040 h 5572226"/>
                <a:gd name="connsiteX424" fmla="*/ 2923237 w 5122586"/>
                <a:gd name="connsiteY424" fmla="*/ 2284956 h 5572226"/>
                <a:gd name="connsiteX425" fmla="*/ 2907033 w 5122586"/>
                <a:gd name="connsiteY425" fmla="*/ 2300058 h 5572226"/>
                <a:gd name="connsiteX426" fmla="*/ 2880954 w 5122586"/>
                <a:gd name="connsiteY426" fmla="*/ 2357399 h 5572226"/>
                <a:gd name="connsiteX427" fmla="*/ 2883560 w 5122586"/>
                <a:gd name="connsiteY427" fmla="*/ 2414740 h 5572226"/>
                <a:gd name="connsiteX428" fmla="*/ 3007341 w 5122586"/>
                <a:gd name="connsiteY428" fmla="*/ 2504763 h 5572226"/>
                <a:gd name="connsiteX429" fmla="*/ 2957623 w 5122586"/>
                <a:gd name="connsiteY429" fmla="*/ 2569822 h 5572226"/>
                <a:gd name="connsiteX430" fmla="*/ 3007192 w 5122586"/>
                <a:gd name="connsiteY430" fmla="*/ 2504959 h 5572226"/>
                <a:gd name="connsiteX431" fmla="*/ 3128415 w 5122586"/>
                <a:gd name="connsiteY431" fmla="*/ 2458751 h 5572226"/>
                <a:gd name="connsiteX432" fmla="*/ 3157243 w 5122586"/>
                <a:gd name="connsiteY432" fmla="*/ 2492913 h 5572226"/>
                <a:gd name="connsiteX433" fmla="*/ 3157397 w 5122586"/>
                <a:gd name="connsiteY433" fmla="*/ 2493126 h 5572226"/>
                <a:gd name="connsiteX434" fmla="*/ 3188476 w 5122586"/>
                <a:gd name="connsiteY434" fmla="*/ 2496878 h 5572226"/>
                <a:gd name="connsiteX435" fmla="*/ 3207155 w 5122586"/>
                <a:gd name="connsiteY435" fmla="*/ 2475082 h 5572226"/>
                <a:gd name="connsiteX436" fmla="*/ 3204042 w 5122586"/>
                <a:gd name="connsiteY436" fmla="*/ 2468854 h 5572226"/>
                <a:gd name="connsiteX437" fmla="*/ 3218570 w 5122586"/>
                <a:gd name="connsiteY437" fmla="*/ 2446020 h 5572226"/>
                <a:gd name="connsiteX438" fmla="*/ 3234071 w 5122586"/>
                <a:gd name="connsiteY438" fmla="*/ 2425181 h 5572226"/>
                <a:gd name="connsiteX439" fmla="*/ 3268275 w 5122586"/>
                <a:gd name="connsiteY439" fmla="*/ 2375508 h 5572226"/>
                <a:gd name="connsiteX440" fmla="*/ 3279965 w 5122586"/>
                <a:gd name="connsiteY440" fmla="*/ 2383195 h 5572226"/>
                <a:gd name="connsiteX441" fmla="*/ 3286021 w 5122586"/>
                <a:gd name="connsiteY441" fmla="*/ 2368178 h 5572226"/>
                <a:gd name="connsiteX442" fmla="*/ 3353471 w 5122586"/>
                <a:gd name="connsiteY442" fmla="*/ 2393087 h 5572226"/>
                <a:gd name="connsiteX443" fmla="*/ 3357622 w 5122586"/>
                <a:gd name="connsiteY443" fmla="*/ 2370253 h 5572226"/>
                <a:gd name="connsiteX444" fmla="*/ 3389791 w 5122586"/>
                <a:gd name="connsiteY444" fmla="*/ 2376481 h 5572226"/>
                <a:gd name="connsiteX445" fmla="*/ 3393123 w 5122586"/>
                <a:gd name="connsiteY445" fmla="*/ 2386808 h 5572226"/>
                <a:gd name="connsiteX446" fmla="*/ 3516391 w 5122586"/>
                <a:gd name="connsiteY446" fmla="*/ 2353647 h 5572226"/>
                <a:gd name="connsiteX447" fmla="*/ 3537145 w 5122586"/>
                <a:gd name="connsiteY447" fmla="*/ 2360912 h 5572226"/>
                <a:gd name="connsiteX448" fmla="*/ 3541296 w 5122586"/>
                <a:gd name="connsiteY448" fmla="*/ 2341192 h 5572226"/>
                <a:gd name="connsiteX449" fmla="*/ 3576578 w 5122586"/>
                <a:gd name="connsiteY449" fmla="*/ 2357798 h 5572226"/>
                <a:gd name="connsiteX450" fmla="*/ 3592144 w 5122586"/>
                <a:gd name="connsiteY450" fmla="*/ 2355723 h 5572226"/>
                <a:gd name="connsiteX451" fmla="*/ 3598370 w 5122586"/>
                <a:gd name="connsiteY451" fmla="*/ 2287221 h 5572226"/>
                <a:gd name="connsiteX452" fmla="*/ 3605634 w 5122586"/>
                <a:gd name="connsiteY452" fmla="*/ 2269577 h 5572226"/>
                <a:gd name="connsiteX453" fmla="*/ 3645068 w 5122586"/>
                <a:gd name="connsiteY453" fmla="*/ 2289297 h 5572226"/>
                <a:gd name="connsiteX454" fmla="*/ 3660990 w 5122586"/>
                <a:gd name="connsiteY454" fmla="*/ 2278149 h 5572226"/>
                <a:gd name="connsiteX455" fmla="*/ 3683648 w 5122586"/>
                <a:gd name="connsiteY455" fmla="*/ 2304521 h 5572226"/>
                <a:gd name="connsiteX456" fmla="*/ 3723203 w 5122586"/>
                <a:gd name="connsiteY456" fmla="*/ 2301590 h 5572226"/>
                <a:gd name="connsiteX457" fmla="*/ 3698987 w 5122586"/>
                <a:gd name="connsiteY457" fmla="*/ 2245014 h 5572226"/>
                <a:gd name="connsiteX458" fmla="*/ 3732354 w 5122586"/>
                <a:gd name="connsiteY458" fmla="*/ 2232818 h 5572226"/>
                <a:gd name="connsiteX459" fmla="*/ 3765279 w 5122586"/>
                <a:gd name="connsiteY459" fmla="*/ 2308687 h 5572226"/>
                <a:gd name="connsiteX460" fmla="*/ 3819819 w 5122586"/>
                <a:gd name="connsiteY460" fmla="*/ 2276682 h 5572226"/>
                <a:gd name="connsiteX461" fmla="*/ 3832660 w 5122586"/>
                <a:gd name="connsiteY461" fmla="*/ 2286412 h 5572226"/>
                <a:gd name="connsiteX462" fmla="*/ 3836898 w 5122586"/>
                <a:gd name="connsiteY462" fmla="*/ 2267579 h 5572226"/>
                <a:gd name="connsiteX463" fmla="*/ 3851638 w 5122586"/>
                <a:gd name="connsiteY463" fmla="*/ 2272245 h 5572226"/>
                <a:gd name="connsiteX464" fmla="*/ 3855233 w 5122586"/>
                <a:gd name="connsiteY464" fmla="*/ 2250721 h 5572226"/>
                <a:gd name="connsiteX465" fmla="*/ 3868694 w 5122586"/>
                <a:gd name="connsiteY465" fmla="*/ 2248662 h 5572226"/>
                <a:gd name="connsiteX466" fmla="*/ 3866320 w 5122586"/>
                <a:gd name="connsiteY466" fmla="*/ 2213398 h 5572226"/>
                <a:gd name="connsiteX467" fmla="*/ 3926616 w 5122586"/>
                <a:gd name="connsiteY467" fmla="*/ 2266549 h 5572226"/>
                <a:gd name="connsiteX468" fmla="*/ 3935158 w 5122586"/>
                <a:gd name="connsiteY468" fmla="*/ 2270346 h 5572226"/>
                <a:gd name="connsiteX469" fmla="*/ 3975020 w 5122586"/>
                <a:gd name="connsiteY469" fmla="*/ 2180165 h 5572226"/>
                <a:gd name="connsiteX470" fmla="*/ 3971224 w 5122586"/>
                <a:gd name="connsiteY470" fmla="*/ 2150738 h 5572226"/>
                <a:gd name="connsiteX471" fmla="*/ 3954140 w 5122586"/>
                <a:gd name="connsiteY471" fmla="*/ 2117514 h 5572226"/>
                <a:gd name="connsiteX472" fmla="*/ 3942751 w 5122586"/>
                <a:gd name="connsiteY472" fmla="*/ 2101376 h 5572226"/>
                <a:gd name="connsiteX473" fmla="*/ 3848791 w 5122586"/>
                <a:gd name="connsiteY473" fmla="*/ 2032079 h 5572226"/>
                <a:gd name="connsiteX474" fmla="*/ 3775710 w 5122586"/>
                <a:gd name="connsiteY474" fmla="*/ 2006448 h 5572226"/>
                <a:gd name="connsiteX475" fmla="*/ 3775537 w 5122586"/>
                <a:gd name="connsiteY475" fmla="*/ 2006286 h 5572226"/>
                <a:gd name="connsiteX476" fmla="*/ 3792203 w 5122586"/>
                <a:gd name="connsiteY476" fmla="*/ 1985769 h 5572226"/>
                <a:gd name="connsiteX477" fmla="*/ 3776236 w 5122586"/>
                <a:gd name="connsiteY477" fmla="*/ 1929339 h 5572226"/>
                <a:gd name="connsiteX478" fmla="*/ 3785816 w 5122586"/>
                <a:gd name="connsiteY478" fmla="*/ 1905915 h 5572226"/>
                <a:gd name="connsiteX479" fmla="*/ 3848624 w 5122586"/>
                <a:gd name="connsiteY479" fmla="*/ 1905915 h 5572226"/>
                <a:gd name="connsiteX480" fmla="*/ 3870979 w 5122586"/>
                <a:gd name="connsiteY480" fmla="*/ 1887815 h 5572226"/>
                <a:gd name="connsiteX481" fmla="*/ 3879494 w 5122586"/>
                <a:gd name="connsiteY481" fmla="*/ 1869714 h 5572226"/>
                <a:gd name="connsiteX482" fmla="*/ 3880559 w 5122586"/>
                <a:gd name="connsiteY482" fmla="*/ 1847355 h 5572226"/>
                <a:gd name="connsiteX483" fmla="*/ 3906108 w 5122586"/>
                <a:gd name="connsiteY483" fmla="*/ 1793054 h 5572226"/>
                <a:gd name="connsiteX484" fmla="*/ 3926334 w 5122586"/>
                <a:gd name="connsiteY484" fmla="*/ 1778148 h 5572226"/>
                <a:gd name="connsiteX485" fmla="*/ 3959335 w 5122586"/>
                <a:gd name="connsiteY485" fmla="*/ 1810090 h 5572226"/>
                <a:gd name="connsiteX486" fmla="*/ 4071796 w 5122586"/>
                <a:gd name="connsiteY486" fmla="*/ 1707926 h 5572226"/>
                <a:gd name="connsiteX487" fmla="*/ 4071798 w 5122586"/>
                <a:gd name="connsiteY487" fmla="*/ 1707927 h 5572226"/>
                <a:gd name="connsiteX488" fmla="*/ 3116756 w 5122586"/>
                <a:gd name="connsiteY488" fmla="*/ 2465874 h 5572226"/>
                <a:gd name="connsiteX489" fmla="*/ 3116756 w 5122586"/>
                <a:gd name="connsiteY489" fmla="*/ 2465874 h 5572226"/>
                <a:gd name="connsiteX490" fmla="*/ 4153292 w 5122586"/>
                <a:gd name="connsiteY490" fmla="*/ 3990761 h 5572226"/>
                <a:gd name="connsiteX491" fmla="*/ 3938792 w 5122586"/>
                <a:gd name="connsiteY491" fmla="*/ 4135889 h 5572226"/>
                <a:gd name="connsiteX492" fmla="*/ 3927871 w 5122586"/>
                <a:gd name="connsiteY492" fmla="*/ 4167432 h 5572226"/>
                <a:gd name="connsiteX493" fmla="*/ 3895282 w 5122586"/>
                <a:gd name="connsiteY493" fmla="*/ 4166624 h 5572226"/>
                <a:gd name="connsiteX494" fmla="*/ 3847314 w 5122586"/>
                <a:gd name="connsiteY494" fmla="*/ 4188567 h 5572226"/>
                <a:gd name="connsiteX495" fmla="*/ 3792468 w 5122586"/>
                <a:gd name="connsiteY495" fmla="*/ 4204240 h 5572226"/>
                <a:gd name="connsiteX496" fmla="*/ 3734700 w 5122586"/>
                <a:gd name="connsiteY496" fmla="*/ 4203262 h 5572226"/>
                <a:gd name="connsiteX497" fmla="*/ 3734706 w 5122586"/>
                <a:gd name="connsiteY497" fmla="*/ 4203262 h 5572226"/>
                <a:gd name="connsiteX498" fmla="*/ 3669061 w 5122586"/>
                <a:gd name="connsiteY498" fmla="*/ 4198342 h 5572226"/>
                <a:gd name="connsiteX499" fmla="*/ 3662206 w 5122586"/>
                <a:gd name="connsiteY499" fmla="*/ 4205199 h 5572226"/>
                <a:gd name="connsiteX500" fmla="*/ 3637720 w 5122586"/>
                <a:gd name="connsiteY500" fmla="*/ 4196382 h 5572226"/>
                <a:gd name="connsiteX501" fmla="*/ 3349614 w 5122586"/>
                <a:gd name="connsiteY501" fmla="*/ 4159880 h 5572226"/>
                <a:gd name="connsiteX502" fmla="*/ 3324712 w 5122586"/>
                <a:gd name="connsiteY502" fmla="*/ 4178749 h 5572226"/>
                <a:gd name="connsiteX503" fmla="*/ 3319742 w 5122586"/>
                <a:gd name="connsiteY503" fmla="*/ 4204463 h 5572226"/>
                <a:gd name="connsiteX504" fmla="*/ 3294719 w 5122586"/>
                <a:gd name="connsiteY504" fmla="*/ 4246342 h 5572226"/>
                <a:gd name="connsiteX505" fmla="*/ 3281325 w 5122586"/>
                <a:gd name="connsiteY505" fmla="*/ 4245546 h 5572226"/>
                <a:gd name="connsiteX506" fmla="*/ 3282979 w 5122586"/>
                <a:gd name="connsiteY506" fmla="*/ 4222611 h 5572226"/>
                <a:gd name="connsiteX507" fmla="*/ 3242614 w 5122586"/>
                <a:gd name="connsiteY507" fmla="*/ 4135941 h 5572226"/>
                <a:gd name="connsiteX508" fmla="*/ 3120041 w 5122586"/>
                <a:gd name="connsiteY508" fmla="*/ 4086606 h 5572226"/>
                <a:gd name="connsiteX509" fmla="*/ 3146325 w 5122586"/>
                <a:gd name="connsiteY509" fmla="*/ 4015463 h 5572226"/>
                <a:gd name="connsiteX510" fmla="*/ 3134928 w 5122586"/>
                <a:gd name="connsiteY510" fmla="*/ 3992565 h 5572226"/>
                <a:gd name="connsiteX511" fmla="*/ 3146120 w 5122586"/>
                <a:gd name="connsiteY511" fmla="*/ 3901302 h 5572226"/>
                <a:gd name="connsiteX512" fmla="*/ 3159621 w 5122586"/>
                <a:gd name="connsiteY512" fmla="*/ 3895233 h 5572226"/>
                <a:gd name="connsiteX513" fmla="*/ 3166943 w 5122586"/>
                <a:gd name="connsiteY513" fmla="*/ 3878626 h 5572226"/>
                <a:gd name="connsiteX514" fmla="*/ 3144098 w 5122586"/>
                <a:gd name="connsiteY514" fmla="*/ 3871156 h 5572226"/>
                <a:gd name="connsiteX515" fmla="*/ 3162889 w 5122586"/>
                <a:gd name="connsiteY515" fmla="*/ 3799501 h 5572226"/>
                <a:gd name="connsiteX516" fmla="*/ 3137866 w 5122586"/>
                <a:gd name="connsiteY516" fmla="*/ 3799328 h 5572226"/>
                <a:gd name="connsiteX517" fmla="*/ 3122381 w 5122586"/>
                <a:gd name="connsiteY517" fmla="*/ 3772410 h 5572226"/>
                <a:gd name="connsiteX518" fmla="*/ 3107684 w 5122586"/>
                <a:gd name="connsiteY518" fmla="*/ 3777571 h 5572226"/>
                <a:gd name="connsiteX519" fmla="*/ 3092960 w 5122586"/>
                <a:gd name="connsiteY519" fmla="*/ 3741783 h 5572226"/>
                <a:gd name="connsiteX520" fmla="*/ 3128102 w 5122586"/>
                <a:gd name="connsiteY520" fmla="*/ 3732234 h 5572226"/>
                <a:gd name="connsiteX521" fmla="*/ 3128991 w 5122586"/>
                <a:gd name="connsiteY521" fmla="*/ 3676392 h 5572226"/>
                <a:gd name="connsiteX522" fmla="*/ 3142278 w 5122586"/>
                <a:gd name="connsiteY522" fmla="*/ 3669328 h 5572226"/>
                <a:gd name="connsiteX523" fmla="*/ 3143028 w 5122586"/>
                <a:gd name="connsiteY523" fmla="*/ 3660936 h 5572226"/>
                <a:gd name="connsiteX524" fmla="*/ 3144547 w 5122586"/>
                <a:gd name="connsiteY524" fmla="*/ 3644806 h 5572226"/>
                <a:gd name="connsiteX525" fmla="*/ 3154214 w 5122586"/>
                <a:gd name="connsiteY525" fmla="*/ 3628279 h 5572226"/>
                <a:gd name="connsiteX526" fmla="*/ 3142376 w 5122586"/>
                <a:gd name="connsiteY526" fmla="*/ 3627299 h 5572226"/>
                <a:gd name="connsiteX527" fmla="*/ 3146967 w 5122586"/>
                <a:gd name="connsiteY527" fmla="*/ 3602173 h 5572226"/>
                <a:gd name="connsiteX528" fmla="*/ 3129395 w 5122586"/>
                <a:gd name="connsiteY528" fmla="*/ 3614108 h 5572226"/>
                <a:gd name="connsiteX529" fmla="*/ 3121024 w 5122586"/>
                <a:gd name="connsiteY529" fmla="*/ 3604083 h 5572226"/>
                <a:gd name="connsiteX530" fmla="*/ 3128206 w 5122586"/>
                <a:gd name="connsiteY530" fmla="*/ 3577393 h 5572226"/>
                <a:gd name="connsiteX531" fmla="*/ 3161906 w 5122586"/>
                <a:gd name="connsiteY531" fmla="*/ 3563381 h 5572226"/>
                <a:gd name="connsiteX532" fmla="*/ 3169081 w 5122586"/>
                <a:gd name="connsiteY532" fmla="*/ 3545164 h 5572226"/>
                <a:gd name="connsiteX533" fmla="*/ 3189175 w 5122586"/>
                <a:gd name="connsiteY533" fmla="*/ 3494148 h 5572226"/>
                <a:gd name="connsiteX534" fmla="*/ 3200447 w 5122586"/>
                <a:gd name="connsiteY534" fmla="*/ 3458160 h 5572226"/>
                <a:gd name="connsiteX535" fmla="*/ 3182110 w 5122586"/>
                <a:gd name="connsiteY535" fmla="*/ 3458695 h 5572226"/>
                <a:gd name="connsiteX536" fmla="*/ 3141159 w 5122586"/>
                <a:gd name="connsiteY536" fmla="*/ 3444152 h 5572226"/>
                <a:gd name="connsiteX537" fmla="*/ 3139714 w 5122586"/>
                <a:gd name="connsiteY537" fmla="*/ 3423707 h 5572226"/>
                <a:gd name="connsiteX538" fmla="*/ 3153517 w 5122586"/>
                <a:gd name="connsiteY538" fmla="*/ 3408131 h 5572226"/>
                <a:gd name="connsiteX539" fmla="*/ 3170248 w 5122586"/>
                <a:gd name="connsiteY539" fmla="*/ 3384658 h 5572226"/>
                <a:gd name="connsiteX540" fmla="*/ 3173790 w 5122586"/>
                <a:gd name="connsiteY540" fmla="*/ 3341629 h 5572226"/>
                <a:gd name="connsiteX541" fmla="*/ 3166191 w 5122586"/>
                <a:gd name="connsiteY541" fmla="*/ 3324915 h 5572226"/>
                <a:gd name="connsiteX542" fmla="*/ 3149133 w 5122586"/>
                <a:gd name="connsiteY542" fmla="*/ 3318413 h 5572226"/>
                <a:gd name="connsiteX543" fmla="*/ 3158261 w 5122586"/>
                <a:gd name="connsiteY543" fmla="*/ 3293631 h 5572226"/>
                <a:gd name="connsiteX544" fmla="*/ 3224213 w 5122586"/>
                <a:gd name="connsiteY544" fmla="*/ 3338233 h 5572226"/>
                <a:gd name="connsiteX545" fmla="*/ 3329421 w 5122586"/>
                <a:gd name="connsiteY545" fmla="*/ 3350139 h 5572226"/>
                <a:gd name="connsiteX546" fmla="*/ 3326580 w 5122586"/>
                <a:gd name="connsiteY546" fmla="*/ 3164684 h 5572226"/>
                <a:gd name="connsiteX547" fmla="*/ 3383134 w 5122586"/>
                <a:gd name="connsiteY547" fmla="*/ 3078948 h 5572226"/>
                <a:gd name="connsiteX548" fmla="*/ 3369961 w 5122586"/>
                <a:gd name="connsiteY548" fmla="*/ 3077560 h 5572226"/>
                <a:gd name="connsiteX549" fmla="*/ 3359306 w 5122586"/>
                <a:gd name="connsiteY549" fmla="*/ 3076871 h 5572226"/>
                <a:gd name="connsiteX550" fmla="*/ 3337032 w 5122586"/>
                <a:gd name="connsiteY550" fmla="*/ 3072514 h 5572226"/>
                <a:gd name="connsiteX551" fmla="*/ 3341959 w 5122586"/>
                <a:gd name="connsiteY551" fmla="*/ 3063706 h 5572226"/>
                <a:gd name="connsiteX552" fmla="*/ 3341574 w 5122586"/>
                <a:gd name="connsiteY552" fmla="*/ 3054898 h 5572226"/>
                <a:gd name="connsiteX553" fmla="*/ 3365565 w 5122586"/>
                <a:gd name="connsiteY553" fmla="*/ 3055205 h 5572226"/>
                <a:gd name="connsiteX554" fmla="*/ 3367814 w 5122586"/>
                <a:gd name="connsiteY554" fmla="*/ 3047707 h 5572226"/>
                <a:gd name="connsiteX555" fmla="*/ 3335576 w 5122586"/>
                <a:gd name="connsiteY555" fmla="*/ 3017713 h 5572226"/>
                <a:gd name="connsiteX556" fmla="*/ 3333327 w 5122586"/>
                <a:gd name="connsiteY556" fmla="*/ 2991467 h 5572226"/>
                <a:gd name="connsiteX557" fmla="*/ 3322832 w 5122586"/>
                <a:gd name="connsiteY557" fmla="*/ 2969721 h 5572226"/>
                <a:gd name="connsiteX558" fmla="*/ 3327329 w 5122586"/>
                <a:gd name="connsiteY558" fmla="*/ 2949476 h 5572226"/>
                <a:gd name="connsiteX559" fmla="*/ 3340075 w 5122586"/>
                <a:gd name="connsiteY559" fmla="*/ 2945726 h 5572226"/>
                <a:gd name="connsiteX560" fmla="*/ 3370064 w 5122586"/>
                <a:gd name="connsiteY560" fmla="*/ 2911983 h 5572226"/>
                <a:gd name="connsiteX561" fmla="*/ 3370813 w 5122586"/>
                <a:gd name="connsiteY561" fmla="*/ 2899985 h 5572226"/>
                <a:gd name="connsiteX562" fmla="*/ 3391055 w 5122586"/>
                <a:gd name="connsiteY562" fmla="*/ 2869241 h 5572226"/>
                <a:gd name="connsiteX563" fmla="*/ 3382059 w 5122586"/>
                <a:gd name="connsiteY563" fmla="*/ 2820500 h 5572226"/>
                <a:gd name="connsiteX564" fmla="*/ 3349821 w 5122586"/>
                <a:gd name="connsiteY564" fmla="*/ 2827999 h 5572226"/>
                <a:gd name="connsiteX565" fmla="*/ 3322081 w 5122586"/>
                <a:gd name="connsiteY565" fmla="*/ 2814502 h 5572226"/>
                <a:gd name="connsiteX566" fmla="*/ 3323581 w 5122586"/>
                <a:gd name="connsiteY566" fmla="*/ 2758262 h 5572226"/>
                <a:gd name="connsiteX567" fmla="*/ 3300302 w 5122586"/>
                <a:gd name="connsiteY567" fmla="*/ 2733083 h 5572226"/>
                <a:gd name="connsiteX568" fmla="*/ 3301224 w 5122586"/>
                <a:gd name="connsiteY568" fmla="*/ 2733638 h 5572226"/>
                <a:gd name="connsiteX569" fmla="*/ 3271611 w 5122586"/>
                <a:gd name="connsiteY569" fmla="*/ 2695794 h 5572226"/>
                <a:gd name="connsiteX570" fmla="*/ 3200545 w 5122586"/>
                <a:gd name="connsiteY570" fmla="*/ 2554460 h 5572226"/>
                <a:gd name="connsiteX571" fmla="*/ 3200651 w 5122586"/>
                <a:gd name="connsiteY571" fmla="*/ 2553011 h 5572226"/>
                <a:gd name="connsiteX572" fmla="*/ 3157394 w 5122586"/>
                <a:gd name="connsiteY572" fmla="*/ 2493105 h 5572226"/>
                <a:gd name="connsiteX573" fmla="*/ 3188475 w 5122586"/>
                <a:gd name="connsiteY573" fmla="*/ 2496857 h 5572226"/>
                <a:gd name="connsiteX574" fmla="*/ 3207152 w 5122586"/>
                <a:gd name="connsiteY574" fmla="*/ 2475061 h 5572226"/>
                <a:gd name="connsiteX575" fmla="*/ 3204039 w 5122586"/>
                <a:gd name="connsiteY575" fmla="*/ 2468833 h 5572226"/>
                <a:gd name="connsiteX576" fmla="*/ 3218567 w 5122586"/>
                <a:gd name="connsiteY576" fmla="*/ 2445999 h 5572226"/>
                <a:gd name="connsiteX577" fmla="*/ 3234579 w 5122586"/>
                <a:gd name="connsiteY577" fmla="*/ 2423117 h 5572226"/>
                <a:gd name="connsiteX578" fmla="*/ 3268272 w 5122586"/>
                <a:gd name="connsiteY578" fmla="*/ 2375998 h 5572226"/>
                <a:gd name="connsiteX579" fmla="*/ 3280474 w 5122586"/>
                <a:gd name="connsiteY579" fmla="*/ 2384195 h 5572226"/>
                <a:gd name="connsiteX580" fmla="*/ 3286019 w 5122586"/>
                <a:gd name="connsiteY580" fmla="*/ 2368157 h 5572226"/>
                <a:gd name="connsiteX581" fmla="*/ 3353469 w 5122586"/>
                <a:gd name="connsiteY581" fmla="*/ 2393066 h 5572226"/>
                <a:gd name="connsiteX582" fmla="*/ 3357621 w 5122586"/>
                <a:gd name="connsiteY582" fmla="*/ 2370232 h 5572226"/>
                <a:gd name="connsiteX583" fmla="*/ 3389789 w 5122586"/>
                <a:gd name="connsiteY583" fmla="*/ 2376460 h 5572226"/>
                <a:gd name="connsiteX584" fmla="*/ 3393054 w 5122586"/>
                <a:gd name="connsiteY584" fmla="*/ 2386577 h 5572226"/>
                <a:gd name="connsiteX585" fmla="*/ 3411560 w 5122586"/>
                <a:gd name="connsiteY585" fmla="*/ 2381484 h 5572226"/>
                <a:gd name="connsiteX586" fmla="*/ 3516390 w 5122586"/>
                <a:gd name="connsiteY586" fmla="*/ 2353626 h 5572226"/>
                <a:gd name="connsiteX587" fmla="*/ 3537144 w 5122586"/>
                <a:gd name="connsiteY587" fmla="*/ 2360891 h 5572226"/>
                <a:gd name="connsiteX588" fmla="*/ 3541295 w 5122586"/>
                <a:gd name="connsiteY588" fmla="*/ 2341171 h 5572226"/>
                <a:gd name="connsiteX589" fmla="*/ 3576576 w 5122586"/>
                <a:gd name="connsiteY589" fmla="*/ 2357778 h 5572226"/>
                <a:gd name="connsiteX590" fmla="*/ 3592142 w 5122586"/>
                <a:gd name="connsiteY590" fmla="*/ 2355702 h 5572226"/>
                <a:gd name="connsiteX591" fmla="*/ 3598368 w 5122586"/>
                <a:gd name="connsiteY591" fmla="*/ 2287200 h 5572226"/>
                <a:gd name="connsiteX592" fmla="*/ 3605632 w 5122586"/>
                <a:gd name="connsiteY592" fmla="*/ 2269556 h 5572226"/>
                <a:gd name="connsiteX593" fmla="*/ 3645065 w 5122586"/>
                <a:gd name="connsiteY593" fmla="*/ 2289276 h 5572226"/>
                <a:gd name="connsiteX594" fmla="*/ 3660989 w 5122586"/>
                <a:gd name="connsiteY594" fmla="*/ 2278128 h 5572226"/>
                <a:gd name="connsiteX595" fmla="*/ 3683647 w 5122586"/>
                <a:gd name="connsiteY595" fmla="*/ 2304499 h 5572226"/>
                <a:gd name="connsiteX596" fmla="*/ 3723200 w 5122586"/>
                <a:gd name="connsiteY596" fmla="*/ 2301569 h 5572226"/>
                <a:gd name="connsiteX597" fmla="*/ 3729203 w 5122586"/>
                <a:gd name="connsiteY597" fmla="*/ 2323485 h 5572226"/>
                <a:gd name="connsiteX598" fmla="*/ 3730153 w 5122586"/>
                <a:gd name="connsiteY598" fmla="*/ 2399426 h 5572226"/>
                <a:gd name="connsiteX599" fmla="*/ 3759575 w 5122586"/>
                <a:gd name="connsiteY599" fmla="*/ 2557955 h 5572226"/>
                <a:gd name="connsiteX600" fmla="*/ 3755077 w 5122586"/>
                <a:gd name="connsiteY600" fmla="*/ 2620537 h 5572226"/>
                <a:gd name="connsiteX601" fmla="*/ 3789928 w 5122586"/>
                <a:gd name="connsiteY601" fmla="*/ 2629978 h 5572226"/>
                <a:gd name="connsiteX602" fmla="*/ 3814497 w 5122586"/>
                <a:gd name="connsiteY602" fmla="*/ 2653061 h 5572226"/>
                <a:gd name="connsiteX603" fmla="*/ 3873309 w 5122586"/>
                <a:gd name="connsiteY603" fmla="*/ 2659762 h 5572226"/>
                <a:gd name="connsiteX604" fmla="*/ 3894154 w 5122586"/>
                <a:gd name="connsiteY604" fmla="*/ 2664230 h 5572226"/>
                <a:gd name="connsiteX605" fmla="*/ 4016247 w 5122586"/>
                <a:gd name="connsiteY605" fmla="*/ 2717097 h 5572226"/>
                <a:gd name="connsiteX606" fmla="*/ 4060915 w 5122586"/>
                <a:gd name="connsiteY606" fmla="*/ 2771453 h 5572226"/>
                <a:gd name="connsiteX607" fmla="*/ 4007313 w 5122586"/>
                <a:gd name="connsiteY607" fmla="*/ 2909951 h 5572226"/>
                <a:gd name="connsiteX608" fmla="*/ 3845530 w 5122586"/>
                <a:gd name="connsiteY608" fmla="*/ 2992836 h 5572226"/>
                <a:gd name="connsiteX609" fmla="*/ 3818504 w 5122586"/>
                <a:gd name="connsiteY609" fmla="*/ 3012715 h 5572226"/>
                <a:gd name="connsiteX610" fmla="*/ 3798628 w 5122586"/>
                <a:gd name="connsiteY610" fmla="*/ 3039746 h 5572226"/>
                <a:gd name="connsiteX611" fmla="*/ 3782344 w 5122586"/>
                <a:gd name="connsiteY611" fmla="*/ 3187802 h 5572226"/>
                <a:gd name="connsiteX612" fmla="*/ 3815638 w 5122586"/>
                <a:gd name="connsiteY612" fmla="*/ 3218440 h 5572226"/>
                <a:gd name="connsiteX613" fmla="*/ 3938550 w 5122586"/>
                <a:gd name="connsiteY613" fmla="*/ 3311276 h 5572226"/>
                <a:gd name="connsiteX614" fmla="*/ 4067929 w 5122586"/>
                <a:gd name="connsiteY614" fmla="*/ 3358140 h 5572226"/>
                <a:gd name="connsiteX615" fmla="*/ 4156392 w 5122586"/>
                <a:gd name="connsiteY615" fmla="*/ 3343029 h 5572226"/>
                <a:gd name="connsiteX616" fmla="*/ 4194570 w 5122586"/>
                <a:gd name="connsiteY616" fmla="*/ 3342479 h 5572226"/>
                <a:gd name="connsiteX617" fmla="*/ 4301248 w 5122586"/>
                <a:gd name="connsiteY617" fmla="*/ 3350831 h 5572226"/>
                <a:gd name="connsiteX618" fmla="*/ 4534588 w 5122586"/>
                <a:gd name="connsiteY618" fmla="*/ 3240750 h 5572226"/>
                <a:gd name="connsiteX619" fmla="*/ 4569341 w 5122586"/>
                <a:gd name="connsiteY619" fmla="*/ 3246267 h 5572226"/>
                <a:gd name="connsiteX620" fmla="*/ 4574033 w 5122586"/>
                <a:gd name="connsiteY620" fmla="*/ 3263809 h 5572226"/>
                <a:gd name="connsiteX621" fmla="*/ 4575992 w 5122586"/>
                <a:gd name="connsiteY621" fmla="*/ 3283401 h 5572226"/>
                <a:gd name="connsiteX622" fmla="*/ 4566198 w 5122586"/>
                <a:gd name="connsiteY622" fmla="*/ 3356871 h 5572226"/>
                <a:gd name="connsiteX623" fmla="*/ 4568158 w 5122586"/>
                <a:gd name="connsiteY623" fmla="*/ 3390177 h 5572226"/>
                <a:gd name="connsiteX624" fmla="*/ 4575992 w 5122586"/>
                <a:gd name="connsiteY624" fmla="*/ 3444055 h 5572226"/>
                <a:gd name="connsiteX625" fmla="*/ 4599499 w 5122586"/>
                <a:gd name="connsiteY625" fmla="*/ 3533198 h 5572226"/>
                <a:gd name="connsiteX626" fmla="*/ 4628931 w 5122586"/>
                <a:gd name="connsiteY626" fmla="*/ 3567214 h 5572226"/>
                <a:gd name="connsiteX627" fmla="*/ 4578425 w 5122586"/>
                <a:gd name="connsiteY627" fmla="*/ 3621100 h 5572226"/>
                <a:gd name="connsiteX628" fmla="*/ 4587869 w 5122586"/>
                <a:gd name="connsiteY628" fmla="*/ 3643922 h 5572226"/>
                <a:gd name="connsiteX629" fmla="*/ 4574922 w 5122586"/>
                <a:gd name="connsiteY629" fmla="*/ 3659519 h 5572226"/>
                <a:gd name="connsiteX630" fmla="*/ 4540305 w 5122586"/>
                <a:gd name="connsiteY630" fmla="*/ 3659945 h 5572226"/>
                <a:gd name="connsiteX631" fmla="*/ 4367378 w 5122586"/>
                <a:gd name="connsiteY631" fmla="*/ 3831974 h 5572226"/>
                <a:gd name="connsiteX632" fmla="*/ 4216550 w 5122586"/>
                <a:gd name="connsiteY632" fmla="*/ 3945607 h 5572226"/>
                <a:gd name="connsiteX633" fmla="*/ 4205777 w 5122586"/>
                <a:gd name="connsiteY633" fmla="*/ 3991648 h 5572226"/>
                <a:gd name="connsiteX634" fmla="*/ 4171497 w 5122586"/>
                <a:gd name="connsiteY634" fmla="*/ 3976954 h 5572226"/>
                <a:gd name="connsiteX635" fmla="*/ 4153290 w 5122586"/>
                <a:gd name="connsiteY635" fmla="*/ 3990740 h 5572226"/>
                <a:gd name="connsiteX636" fmla="*/ 4153292 w 5122586"/>
                <a:gd name="connsiteY636" fmla="*/ 3990739 h 5572226"/>
                <a:gd name="connsiteX637" fmla="*/ 4153292 w 5122586"/>
                <a:gd name="connsiteY637" fmla="*/ 3990761 h 5572226"/>
                <a:gd name="connsiteX638" fmla="*/ 3301664 w 5122586"/>
                <a:gd name="connsiteY638" fmla="*/ 2733387 h 5572226"/>
                <a:gd name="connsiteX639" fmla="*/ 3301258 w 5122586"/>
                <a:gd name="connsiteY639" fmla="*/ 2733677 h 5572226"/>
                <a:gd name="connsiteX640" fmla="*/ 3304660 w 5122586"/>
                <a:gd name="connsiteY640" fmla="*/ 2735726 h 5572226"/>
                <a:gd name="connsiteX641" fmla="*/ 3301664 w 5122586"/>
                <a:gd name="connsiteY641" fmla="*/ 2733386 h 5572226"/>
                <a:gd name="connsiteX642" fmla="*/ 3301664 w 5122586"/>
                <a:gd name="connsiteY642" fmla="*/ 2733386 h 5572226"/>
                <a:gd name="connsiteX643" fmla="*/ 3301664 w 5122586"/>
                <a:gd name="connsiteY643" fmla="*/ 2733387 h 5572226"/>
                <a:gd name="connsiteX644" fmla="*/ 4570327 w 5122586"/>
                <a:gd name="connsiteY644" fmla="*/ 3244711 h 5572226"/>
                <a:gd name="connsiteX645" fmla="*/ 4574034 w 5122586"/>
                <a:gd name="connsiteY645" fmla="*/ 3263828 h 5572226"/>
                <a:gd name="connsiteX646" fmla="*/ 4575992 w 5122586"/>
                <a:gd name="connsiteY646" fmla="*/ 3283420 h 5572226"/>
                <a:gd name="connsiteX647" fmla="*/ 4566198 w 5122586"/>
                <a:gd name="connsiteY647" fmla="*/ 3356890 h 5572226"/>
                <a:gd name="connsiteX648" fmla="*/ 4568157 w 5122586"/>
                <a:gd name="connsiteY648" fmla="*/ 3390196 h 5572226"/>
                <a:gd name="connsiteX649" fmla="*/ 4575992 w 5122586"/>
                <a:gd name="connsiteY649" fmla="*/ 3444074 h 5572226"/>
                <a:gd name="connsiteX650" fmla="*/ 4599499 w 5122586"/>
                <a:gd name="connsiteY650" fmla="*/ 3533217 h 5572226"/>
                <a:gd name="connsiteX651" fmla="*/ 4630840 w 5122586"/>
                <a:gd name="connsiteY651" fmla="*/ 3565544 h 5572226"/>
                <a:gd name="connsiteX652" fmla="*/ 4795380 w 5122586"/>
                <a:gd name="connsiteY652" fmla="*/ 3379421 h 5572226"/>
                <a:gd name="connsiteX653" fmla="*/ 4808113 w 5122586"/>
                <a:gd name="connsiteY653" fmla="*/ 3372563 h 5572226"/>
                <a:gd name="connsiteX654" fmla="*/ 4823783 w 5122586"/>
                <a:gd name="connsiteY654" fmla="*/ 3367665 h 5572226"/>
                <a:gd name="connsiteX655" fmla="*/ 4830638 w 5122586"/>
                <a:gd name="connsiteY655" fmla="*/ 3356890 h 5572226"/>
                <a:gd name="connsiteX656" fmla="*/ 4828680 w 5122586"/>
                <a:gd name="connsiteY656" fmla="*/ 3341217 h 5572226"/>
                <a:gd name="connsiteX657" fmla="*/ 4917916 w 5122586"/>
                <a:gd name="connsiteY657" fmla="*/ 3244959 h 5572226"/>
                <a:gd name="connsiteX658" fmla="*/ 4955086 w 5122586"/>
                <a:gd name="connsiteY658" fmla="*/ 3170044 h 5572226"/>
                <a:gd name="connsiteX659" fmla="*/ 4969054 w 5122586"/>
                <a:gd name="connsiteY659" fmla="*/ 3161020 h 5572226"/>
                <a:gd name="connsiteX660" fmla="*/ 4975140 w 5122586"/>
                <a:gd name="connsiteY660" fmla="*/ 3149418 h 5572226"/>
                <a:gd name="connsiteX661" fmla="*/ 4963545 w 5122586"/>
                <a:gd name="connsiteY661" fmla="*/ 3136053 h 5572226"/>
                <a:gd name="connsiteX662" fmla="*/ 4965552 w 5122586"/>
                <a:gd name="connsiteY662" fmla="*/ 3067616 h 5572226"/>
                <a:gd name="connsiteX663" fmla="*/ 4922299 w 5122586"/>
                <a:gd name="connsiteY663" fmla="*/ 2906068 h 5572226"/>
                <a:gd name="connsiteX664" fmla="*/ 4890616 w 5122586"/>
                <a:gd name="connsiteY664" fmla="*/ 2781866 h 5572226"/>
                <a:gd name="connsiteX665" fmla="*/ 5067130 w 5122586"/>
                <a:gd name="connsiteY665" fmla="*/ 2918426 h 5572226"/>
                <a:gd name="connsiteX666" fmla="*/ 5081902 w 5122586"/>
                <a:gd name="connsiteY666" fmla="*/ 2897103 h 5572226"/>
                <a:gd name="connsiteX667" fmla="*/ 5122586 w 5122586"/>
                <a:gd name="connsiteY667" fmla="*/ 2757160 h 5572226"/>
                <a:gd name="connsiteX668" fmla="*/ 5086544 w 5122586"/>
                <a:gd name="connsiteY668" fmla="*/ 2727613 h 5572226"/>
                <a:gd name="connsiteX669" fmla="*/ 5119436 w 5122586"/>
                <a:gd name="connsiteY669" fmla="*/ 2696882 h 5572226"/>
                <a:gd name="connsiteX670" fmla="*/ 5056421 w 5122586"/>
                <a:gd name="connsiteY670" fmla="*/ 2633364 h 5572226"/>
                <a:gd name="connsiteX671" fmla="*/ 5080876 w 5122586"/>
                <a:gd name="connsiteY671" fmla="*/ 2608889 h 5572226"/>
                <a:gd name="connsiteX672" fmla="*/ 5048962 w 5122586"/>
                <a:gd name="connsiteY672" fmla="*/ 2581597 h 5572226"/>
                <a:gd name="connsiteX673" fmla="*/ 4927229 w 5122586"/>
                <a:gd name="connsiteY673" fmla="*/ 2505258 h 5572226"/>
                <a:gd name="connsiteX674" fmla="*/ 4926955 w 5122586"/>
                <a:gd name="connsiteY674" fmla="*/ 2506053 h 5572226"/>
                <a:gd name="connsiteX675" fmla="*/ 4664721 w 5122586"/>
                <a:gd name="connsiteY675" fmla="*/ 2353054 h 5572226"/>
                <a:gd name="connsiteX676" fmla="*/ 4520255 w 5122586"/>
                <a:gd name="connsiteY676" fmla="*/ 2268766 h 5572226"/>
                <a:gd name="connsiteX677" fmla="*/ 4448567 w 5122586"/>
                <a:gd name="connsiteY677" fmla="*/ 2206568 h 5572226"/>
                <a:gd name="connsiteX678" fmla="*/ 4412991 w 5122586"/>
                <a:gd name="connsiteY678" fmla="*/ 2176545 h 5572226"/>
                <a:gd name="connsiteX679" fmla="*/ 4320717 w 5122586"/>
                <a:gd name="connsiteY679" fmla="*/ 2150970 h 5572226"/>
                <a:gd name="connsiteX680" fmla="*/ 4248454 w 5122586"/>
                <a:gd name="connsiteY680" fmla="*/ 2074245 h 5572226"/>
                <a:gd name="connsiteX681" fmla="*/ 4235113 w 5122586"/>
                <a:gd name="connsiteY681" fmla="*/ 2065350 h 5572226"/>
                <a:gd name="connsiteX682" fmla="*/ 4144907 w 5122586"/>
                <a:gd name="connsiteY682" fmla="*/ 2020318 h 5572226"/>
                <a:gd name="connsiteX683" fmla="*/ 4110359 w 5122586"/>
                <a:gd name="connsiteY683" fmla="*/ 1989789 h 5572226"/>
                <a:gd name="connsiteX684" fmla="*/ 4098787 w 5122586"/>
                <a:gd name="connsiteY684" fmla="*/ 1937854 h 5572226"/>
                <a:gd name="connsiteX685" fmla="*/ 4120077 w 5122586"/>
                <a:gd name="connsiteY685" fmla="*/ 1845223 h 5572226"/>
                <a:gd name="connsiteX686" fmla="*/ 4123271 w 5122586"/>
                <a:gd name="connsiteY686" fmla="*/ 1820734 h 5572226"/>
                <a:gd name="connsiteX687" fmla="*/ 4071796 w 5122586"/>
                <a:gd name="connsiteY687" fmla="*/ 1707923 h 5572226"/>
                <a:gd name="connsiteX688" fmla="*/ 3959334 w 5122586"/>
                <a:gd name="connsiteY688" fmla="*/ 1810087 h 5572226"/>
                <a:gd name="connsiteX689" fmla="*/ 3926334 w 5122586"/>
                <a:gd name="connsiteY689" fmla="*/ 1778145 h 5572226"/>
                <a:gd name="connsiteX690" fmla="*/ 3906108 w 5122586"/>
                <a:gd name="connsiteY690" fmla="*/ 1793051 h 5572226"/>
                <a:gd name="connsiteX691" fmla="*/ 3880559 w 5122586"/>
                <a:gd name="connsiteY691" fmla="*/ 1847352 h 5572226"/>
                <a:gd name="connsiteX692" fmla="*/ 3879495 w 5122586"/>
                <a:gd name="connsiteY692" fmla="*/ 1869712 h 5572226"/>
                <a:gd name="connsiteX693" fmla="*/ 3870979 w 5122586"/>
                <a:gd name="connsiteY693" fmla="*/ 1887812 h 5572226"/>
                <a:gd name="connsiteX694" fmla="*/ 3848623 w 5122586"/>
                <a:gd name="connsiteY694" fmla="*/ 1905912 h 5572226"/>
                <a:gd name="connsiteX695" fmla="*/ 3785817 w 5122586"/>
                <a:gd name="connsiteY695" fmla="*/ 1905912 h 5572226"/>
                <a:gd name="connsiteX696" fmla="*/ 3776237 w 5122586"/>
                <a:gd name="connsiteY696" fmla="*/ 1929336 h 5572226"/>
                <a:gd name="connsiteX697" fmla="*/ 3792204 w 5122586"/>
                <a:gd name="connsiteY697" fmla="*/ 1985766 h 5572226"/>
                <a:gd name="connsiteX698" fmla="*/ 3775537 w 5122586"/>
                <a:gd name="connsiteY698" fmla="*/ 2006283 h 5572226"/>
                <a:gd name="connsiteX699" fmla="*/ 3775710 w 5122586"/>
                <a:gd name="connsiteY699" fmla="*/ 2006445 h 5572226"/>
                <a:gd name="connsiteX700" fmla="*/ 3848792 w 5122586"/>
                <a:gd name="connsiteY700" fmla="*/ 2032075 h 5572226"/>
                <a:gd name="connsiteX701" fmla="*/ 3942752 w 5122586"/>
                <a:gd name="connsiteY701" fmla="*/ 2101372 h 5572226"/>
                <a:gd name="connsiteX702" fmla="*/ 3954140 w 5122586"/>
                <a:gd name="connsiteY702" fmla="*/ 2117510 h 5572226"/>
                <a:gd name="connsiteX703" fmla="*/ 3971225 w 5122586"/>
                <a:gd name="connsiteY703" fmla="*/ 2150735 h 5572226"/>
                <a:gd name="connsiteX704" fmla="*/ 3975020 w 5122586"/>
                <a:gd name="connsiteY704" fmla="*/ 2180162 h 5572226"/>
                <a:gd name="connsiteX705" fmla="*/ 3935158 w 5122586"/>
                <a:gd name="connsiteY705" fmla="*/ 2270343 h 5572226"/>
                <a:gd name="connsiteX706" fmla="*/ 3926617 w 5122586"/>
                <a:gd name="connsiteY706" fmla="*/ 2266546 h 5572226"/>
                <a:gd name="connsiteX707" fmla="*/ 3866322 w 5122586"/>
                <a:gd name="connsiteY707" fmla="*/ 2211351 h 5572226"/>
                <a:gd name="connsiteX708" fmla="*/ 3868694 w 5122586"/>
                <a:gd name="connsiteY708" fmla="*/ 2248659 h 5572226"/>
                <a:gd name="connsiteX709" fmla="*/ 3856766 w 5122586"/>
                <a:gd name="connsiteY709" fmla="*/ 2249186 h 5572226"/>
                <a:gd name="connsiteX710" fmla="*/ 3851638 w 5122586"/>
                <a:gd name="connsiteY710" fmla="*/ 2272242 h 5572226"/>
                <a:gd name="connsiteX711" fmla="*/ 3836899 w 5122586"/>
                <a:gd name="connsiteY711" fmla="*/ 2266043 h 5572226"/>
                <a:gd name="connsiteX712" fmla="*/ 3832660 w 5122586"/>
                <a:gd name="connsiteY712" fmla="*/ 2285898 h 5572226"/>
                <a:gd name="connsiteX713" fmla="*/ 3821351 w 5122586"/>
                <a:gd name="connsiteY713" fmla="*/ 2275657 h 5572226"/>
                <a:gd name="connsiteX714" fmla="*/ 3765279 w 5122586"/>
                <a:gd name="connsiteY714" fmla="*/ 2308684 h 5572226"/>
                <a:gd name="connsiteX715" fmla="*/ 3731333 w 5122586"/>
                <a:gd name="connsiteY715" fmla="*/ 2232304 h 5572226"/>
                <a:gd name="connsiteX716" fmla="*/ 3698987 w 5122586"/>
                <a:gd name="connsiteY716" fmla="*/ 2246032 h 5572226"/>
                <a:gd name="connsiteX717" fmla="*/ 3729206 w 5122586"/>
                <a:gd name="connsiteY717" fmla="*/ 2323503 h 5572226"/>
                <a:gd name="connsiteX718" fmla="*/ 3730155 w 5122586"/>
                <a:gd name="connsiteY718" fmla="*/ 2399444 h 5572226"/>
                <a:gd name="connsiteX719" fmla="*/ 3759577 w 5122586"/>
                <a:gd name="connsiteY719" fmla="*/ 2557973 h 5572226"/>
                <a:gd name="connsiteX720" fmla="*/ 3755079 w 5122586"/>
                <a:gd name="connsiteY720" fmla="*/ 2620555 h 5572226"/>
                <a:gd name="connsiteX721" fmla="*/ 3789931 w 5122586"/>
                <a:gd name="connsiteY721" fmla="*/ 2629996 h 5572226"/>
                <a:gd name="connsiteX722" fmla="*/ 3814500 w 5122586"/>
                <a:gd name="connsiteY722" fmla="*/ 2653079 h 5572226"/>
                <a:gd name="connsiteX723" fmla="*/ 3873311 w 5122586"/>
                <a:gd name="connsiteY723" fmla="*/ 2659780 h 5572226"/>
                <a:gd name="connsiteX724" fmla="*/ 3874486 w 5122586"/>
                <a:gd name="connsiteY724" fmla="*/ 2660032 h 5572226"/>
                <a:gd name="connsiteX725" fmla="*/ 3894156 w 5122586"/>
                <a:gd name="connsiteY725" fmla="*/ 2664248 h 5572226"/>
                <a:gd name="connsiteX726" fmla="*/ 4016250 w 5122586"/>
                <a:gd name="connsiteY726" fmla="*/ 2717115 h 5572226"/>
                <a:gd name="connsiteX727" fmla="*/ 4060917 w 5122586"/>
                <a:gd name="connsiteY727" fmla="*/ 2771471 h 5572226"/>
                <a:gd name="connsiteX728" fmla="*/ 4007316 w 5122586"/>
                <a:gd name="connsiteY728" fmla="*/ 2909969 h 5572226"/>
                <a:gd name="connsiteX729" fmla="*/ 3845021 w 5122586"/>
                <a:gd name="connsiteY729" fmla="*/ 2993365 h 5572226"/>
                <a:gd name="connsiteX730" fmla="*/ 3826758 w 5122586"/>
                <a:gd name="connsiteY730" fmla="*/ 3005966 h 5572226"/>
                <a:gd name="connsiteX731" fmla="*/ 3798121 w 5122586"/>
                <a:gd name="connsiteY731" fmla="*/ 3040275 h 5572226"/>
                <a:gd name="connsiteX732" fmla="*/ 3782486 w 5122586"/>
                <a:gd name="connsiteY732" fmla="*/ 3186963 h 5572226"/>
                <a:gd name="connsiteX733" fmla="*/ 3782346 w 5122586"/>
                <a:gd name="connsiteY733" fmla="*/ 3187819 h 5572226"/>
                <a:gd name="connsiteX734" fmla="*/ 3815640 w 5122586"/>
                <a:gd name="connsiteY734" fmla="*/ 3217436 h 5572226"/>
                <a:gd name="connsiteX735" fmla="*/ 3938552 w 5122586"/>
                <a:gd name="connsiteY735" fmla="*/ 3311294 h 5572226"/>
                <a:gd name="connsiteX736" fmla="*/ 4067843 w 5122586"/>
                <a:gd name="connsiteY736" fmla="*/ 3353043 h 5572226"/>
                <a:gd name="connsiteX737" fmla="*/ 4156394 w 5122586"/>
                <a:gd name="connsiteY737" fmla="*/ 3343047 h 5572226"/>
                <a:gd name="connsiteX738" fmla="*/ 4202086 w 5122586"/>
                <a:gd name="connsiteY738" fmla="*/ 3341797 h 5572226"/>
                <a:gd name="connsiteX739" fmla="*/ 4301250 w 5122586"/>
                <a:gd name="connsiteY739" fmla="*/ 3350338 h 5572226"/>
                <a:gd name="connsiteX740" fmla="*/ 4508631 w 5122586"/>
                <a:gd name="connsiteY740" fmla="*/ 3249608 h 5572226"/>
                <a:gd name="connsiteX741" fmla="*/ 4537144 w 5122586"/>
                <a:gd name="connsiteY741" fmla="*/ 3238214 h 5572226"/>
                <a:gd name="connsiteX742" fmla="*/ 4556575 w 5122586"/>
                <a:gd name="connsiteY742" fmla="*/ 3236068 h 5572226"/>
                <a:gd name="connsiteX743" fmla="*/ 4570330 w 5122586"/>
                <a:gd name="connsiteY743" fmla="*/ 3244711 h 5572226"/>
                <a:gd name="connsiteX744" fmla="*/ 4570327 w 5122586"/>
                <a:gd name="connsiteY744" fmla="*/ 3244711 h 5572226"/>
                <a:gd name="connsiteX745" fmla="*/ 1869930 w 5122586"/>
                <a:gd name="connsiteY745" fmla="*/ 737295 h 5572226"/>
                <a:gd name="connsiteX746" fmla="*/ 1852502 w 5122586"/>
                <a:gd name="connsiteY746" fmla="*/ 728164 h 5572226"/>
                <a:gd name="connsiteX747" fmla="*/ 1833779 w 5122586"/>
                <a:gd name="connsiteY747" fmla="*/ 737527 h 5572226"/>
                <a:gd name="connsiteX748" fmla="*/ 1812381 w 5122586"/>
                <a:gd name="connsiteY748" fmla="*/ 716125 h 5572226"/>
                <a:gd name="connsiteX749" fmla="*/ 1799008 w 5122586"/>
                <a:gd name="connsiteY749" fmla="*/ 732177 h 5572226"/>
                <a:gd name="connsiteX750" fmla="*/ 1776272 w 5122586"/>
                <a:gd name="connsiteY750" fmla="*/ 736190 h 5572226"/>
                <a:gd name="connsiteX751" fmla="*/ 1761561 w 5122586"/>
                <a:gd name="connsiteY751" fmla="*/ 744215 h 5572226"/>
                <a:gd name="connsiteX752" fmla="*/ 1744175 w 5122586"/>
                <a:gd name="connsiteY752" fmla="*/ 730839 h 5572226"/>
                <a:gd name="connsiteX753" fmla="*/ 1734814 w 5122586"/>
                <a:gd name="connsiteY753" fmla="*/ 733514 h 5572226"/>
                <a:gd name="connsiteX754" fmla="*/ 1733477 w 5122586"/>
                <a:gd name="connsiteY754" fmla="*/ 717463 h 5572226"/>
                <a:gd name="connsiteX755" fmla="*/ 1754875 w 5122586"/>
                <a:gd name="connsiteY755" fmla="*/ 675997 h 5572226"/>
                <a:gd name="connsiteX756" fmla="*/ 1765573 w 5122586"/>
                <a:gd name="connsiteY756" fmla="*/ 667971 h 5572226"/>
                <a:gd name="connsiteX757" fmla="*/ 1754875 w 5122586"/>
                <a:gd name="connsiteY757" fmla="*/ 643894 h 5572226"/>
                <a:gd name="connsiteX758" fmla="*/ 1766911 w 5122586"/>
                <a:gd name="connsiteY758" fmla="*/ 622492 h 5572226"/>
                <a:gd name="connsiteX759" fmla="*/ 1753537 w 5122586"/>
                <a:gd name="connsiteY759" fmla="*/ 601091 h 5572226"/>
                <a:gd name="connsiteX760" fmla="*/ 1764236 w 5122586"/>
                <a:gd name="connsiteY760" fmla="*/ 570325 h 5572226"/>
                <a:gd name="connsiteX761" fmla="*/ 1744175 w 5122586"/>
                <a:gd name="connsiteY761" fmla="*/ 566313 h 5572226"/>
                <a:gd name="connsiteX762" fmla="*/ 1714753 w 5122586"/>
                <a:gd name="connsiteY762" fmla="*/ 577014 h 5572226"/>
                <a:gd name="connsiteX763" fmla="*/ 1679982 w 5122586"/>
                <a:gd name="connsiteY763" fmla="*/ 568988 h 5572226"/>
                <a:gd name="connsiteX764" fmla="*/ 1638524 w 5122586"/>
                <a:gd name="connsiteY764" fmla="*/ 573001 h 5572226"/>
                <a:gd name="connsiteX765" fmla="*/ 1562295 w 5122586"/>
                <a:gd name="connsiteY765" fmla="*/ 626505 h 5572226"/>
                <a:gd name="connsiteX766" fmla="*/ 1510138 w 5122586"/>
                <a:gd name="connsiteY766" fmla="*/ 662621 h 5572226"/>
                <a:gd name="connsiteX767" fmla="*/ 1498102 w 5122586"/>
                <a:gd name="connsiteY767" fmla="*/ 678672 h 5572226"/>
                <a:gd name="connsiteX768" fmla="*/ 1487403 w 5122586"/>
                <a:gd name="connsiteY768" fmla="*/ 721476 h 5572226"/>
                <a:gd name="connsiteX769" fmla="*/ 1491415 w 5122586"/>
                <a:gd name="connsiteY769" fmla="*/ 772305 h 5572226"/>
                <a:gd name="connsiteX770" fmla="*/ 1470017 w 5122586"/>
                <a:gd name="connsiteY770" fmla="*/ 807083 h 5572226"/>
                <a:gd name="connsiteX771" fmla="*/ 1439258 w 5122586"/>
                <a:gd name="connsiteY771" fmla="*/ 828485 h 5572226"/>
                <a:gd name="connsiteX772" fmla="*/ 1443270 w 5122586"/>
                <a:gd name="connsiteY772" fmla="*/ 840523 h 5572226"/>
                <a:gd name="connsiteX773" fmla="*/ 1554271 w 5122586"/>
                <a:gd name="connsiteY773" fmla="*/ 867276 h 5572226"/>
                <a:gd name="connsiteX774" fmla="*/ 1538222 w 5122586"/>
                <a:gd name="connsiteY774" fmla="*/ 907404 h 5572226"/>
                <a:gd name="connsiteX775" fmla="*/ 1494089 w 5122586"/>
                <a:gd name="connsiteY775" fmla="*/ 908742 h 5572226"/>
                <a:gd name="connsiteX776" fmla="*/ 1496765 w 5122586"/>
                <a:gd name="connsiteY776" fmla="*/ 928806 h 5572226"/>
                <a:gd name="connsiteX777" fmla="*/ 1524848 w 5122586"/>
                <a:gd name="connsiteY777" fmla="*/ 954220 h 5572226"/>
                <a:gd name="connsiteX778" fmla="*/ 1507463 w 5122586"/>
                <a:gd name="connsiteY778" fmla="*/ 972947 h 5572226"/>
                <a:gd name="connsiteX779" fmla="*/ 1546246 w 5122586"/>
                <a:gd name="connsiteY779" fmla="*/ 1025114 h 5572226"/>
                <a:gd name="connsiteX780" fmla="*/ 1535548 w 5122586"/>
                <a:gd name="connsiteY780" fmla="*/ 1058554 h 5572226"/>
                <a:gd name="connsiteX781" fmla="*/ 1563632 w 5122586"/>
                <a:gd name="connsiteY781" fmla="*/ 1153525 h 5572226"/>
                <a:gd name="connsiteX782" fmla="*/ 1606428 w 5122586"/>
                <a:gd name="connsiteY782" fmla="*/ 1132123 h 5572226"/>
                <a:gd name="connsiteX783" fmla="*/ 1587705 w 5122586"/>
                <a:gd name="connsiteY783" fmla="*/ 1093332 h 5572226"/>
                <a:gd name="connsiteX784" fmla="*/ 1613114 w 5122586"/>
                <a:gd name="connsiteY784" fmla="*/ 1093332 h 5572226"/>
                <a:gd name="connsiteX785" fmla="*/ 1617126 w 5122586"/>
                <a:gd name="connsiteY785" fmla="*/ 1121422 h 5572226"/>
                <a:gd name="connsiteX786" fmla="*/ 1641200 w 5122586"/>
                <a:gd name="connsiteY786" fmla="*/ 1137473 h 5572226"/>
                <a:gd name="connsiteX787" fmla="*/ 1646549 w 5122586"/>
                <a:gd name="connsiteY787" fmla="*/ 1117409 h 5572226"/>
                <a:gd name="connsiteX788" fmla="*/ 1674632 w 5122586"/>
                <a:gd name="connsiteY788" fmla="*/ 1067917 h 5572226"/>
                <a:gd name="connsiteX789" fmla="*/ 1750863 w 5122586"/>
                <a:gd name="connsiteY789" fmla="*/ 1029127 h 5572226"/>
                <a:gd name="connsiteX790" fmla="*/ 1828430 w 5122586"/>
                <a:gd name="connsiteY790" fmla="*/ 1033140 h 5572226"/>
                <a:gd name="connsiteX791" fmla="*/ 1864311 w 5122586"/>
                <a:gd name="connsiteY791" fmla="*/ 1045102 h 5572226"/>
                <a:gd name="connsiteX792" fmla="*/ 1831482 w 5122586"/>
                <a:gd name="connsiteY792" fmla="*/ 1279139 h 5572226"/>
                <a:gd name="connsiteX793" fmla="*/ 1808993 w 5122586"/>
                <a:gd name="connsiteY793" fmla="*/ 1272555 h 5572226"/>
                <a:gd name="connsiteX794" fmla="*/ 1803425 w 5122586"/>
                <a:gd name="connsiteY794" fmla="*/ 1300502 h 5572226"/>
                <a:gd name="connsiteX795" fmla="*/ 1822848 w 5122586"/>
                <a:gd name="connsiteY795" fmla="*/ 1322937 h 5572226"/>
                <a:gd name="connsiteX796" fmla="*/ 1770491 w 5122586"/>
                <a:gd name="connsiteY796" fmla="*/ 1421434 h 5572226"/>
                <a:gd name="connsiteX797" fmla="*/ 1720853 w 5122586"/>
                <a:gd name="connsiteY797" fmla="*/ 1509937 h 5572226"/>
                <a:gd name="connsiteX798" fmla="*/ 1693679 w 5122586"/>
                <a:gd name="connsiteY798" fmla="*/ 1517732 h 5572226"/>
                <a:gd name="connsiteX799" fmla="*/ 1725039 w 5122586"/>
                <a:gd name="connsiteY799" fmla="*/ 1543518 h 5572226"/>
                <a:gd name="connsiteX800" fmla="*/ 1699831 w 5122586"/>
                <a:gd name="connsiteY800" fmla="*/ 1595490 h 5572226"/>
                <a:gd name="connsiteX801" fmla="*/ 1692167 w 5122586"/>
                <a:gd name="connsiteY801" fmla="*/ 1735799 h 5572226"/>
                <a:gd name="connsiteX802" fmla="*/ 1704320 w 5122586"/>
                <a:gd name="connsiteY802" fmla="*/ 1738864 h 5572226"/>
                <a:gd name="connsiteX803" fmla="*/ 1720664 w 5122586"/>
                <a:gd name="connsiteY803" fmla="*/ 1753298 h 5572226"/>
                <a:gd name="connsiteX804" fmla="*/ 1786677 w 5122586"/>
                <a:gd name="connsiteY804" fmla="*/ 1749542 h 5572226"/>
                <a:gd name="connsiteX805" fmla="*/ 1811497 w 5122586"/>
                <a:gd name="connsiteY805" fmla="*/ 1763573 h 5572226"/>
                <a:gd name="connsiteX806" fmla="*/ 1902141 w 5122586"/>
                <a:gd name="connsiteY806" fmla="*/ 1757097 h 5572226"/>
                <a:gd name="connsiteX807" fmla="*/ 1929795 w 5122586"/>
                <a:gd name="connsiteY807" fmla="*/ 1751800 h 5572226"/>
                <a:gd name="connsiteX808" fmla="*/ 1958125 w 5122586"/>
                <a:gd name="connsiteY808" fmla="*/ 1745267 h 5572226"/>
                <a:gd name="connsiteX809" fmla="*/ 1989303 w 5122586"/>
                <a:gd name="connsiteY809" fmla="*/ 1699836 h 5572226"/>
                <a:gd name="connsiteX810" fmla="*/ 2138289 w 5122586"/>
                <a:gd name="connsiteY810" fmla="*/ 1721564 h 5572226"/>
                <a:gd name="connsiteX811" fmla="*/ 2213334 w 5122586"/>
                <a:gd name="connsiteY811" fmla="*/ 1690658 h 5572226"/>
                <a:gd name="connsiteX812" fmla="*/ 2281810 w 5122586"/>
                <a:gd name="connsiteY812" fmla="*/ 1689126 h 5572226"/>
                <a:gd name="connsiteX813" fmla="*/ 2333391 w 5122586"/>
                <a:gd name="connsiteY813" fmla="*/ 1769534 h 5572226"/>
                <a:gd name="connsiteX814" fmla="*/ 2363395 w 5122586"/>
                <a:gd name="connsiteY814" fmla="*/ 1830740 h 5572226"/>
                <a:gd name="connsiteX815" fmla="*/ 2341348 w 5122586"/>
                <a:gd name="connsiteY815" fmla="*/ 1883454 h 5572226"/>
                <a:gd name="connsiteX816" fmla="*/ 2297206 w 5122586"/>
                <a:gd name="connsiteY816" fmla="*/ 1954097 h 5572226"/>
                <a:gd name="connsiteX817" fmla="*/ 2256004 w 5122586"/>
                <a:gd name="connsiteY817" fmla="*/ 1980588 h 5572226"/>
                <a:gd name="connsiteX818" fmla="*/ 2200090 w 5122586"/>
                <a:gd name="connsiteY818" fmla="*/ 1995305 h 5572226"/>
                <a:gd name="connsiteX819" fmla="*/ 2161832 w 5122586"/>
                <a:gd name="connsiteY819" fmla="*/ 2020325 h 5572226"/>
                <a:gd name="connsiteX820" fmla="*/ 2154476 w 5122586"/>
                <a:gd name="connsiteY820" fmla="*/ 2054174 h 5572226"/>
                <a:gd name="connsiteX821" fmla="*/ 2214805 w 5122586"/>
                <a:gd name="connsiteY821" fmla="*/ 2113043 h 5572226"/>
                <a:gd name="connsiteX822" fmla="*/ 2257476 w 5122586"/>
                <a:gd name="connsiteY822" fmla="*/ 2132175 h 5572226"/>
                <a:gd name="connsiteX823" fmla="*/ 2307505 w 5122586"/>
                <a:gd name="connsiteY823" fmla="*/ 2129232 h 5572226"/>
                <a:gd name="connsiteX824" fmla="*/ 2360478 w 5122586"/>
                <a:gd name="connsiteY824" fmla="*/ 2104213 h 5572226"/>
                <a:gd name="connsiteX825" fmla="*/ 2409035 w 5122586"/>
                <a:gd name="connsiteY825" fmla="*/ 2051231 h 5572226"/>
                <a:gd name="connsiteX826" fmla="*/ 2428163 w 5122586"/>
                <a:gd name="connsiteY826" fmla="*/ 2002664 h 5572226"/>
                <a:gd name="connsiteX827" fmla="*/ 2434049 w 5122586"/>
                <a:gd name="connsiteY827" fmla="*/ 1952625 h 5572226"/>
                <a:gd name="connsiteX828" fmla="*/ 2432578 w 5122586"/>
                <a:gd name="connsiteY828" fmla="*/ 1846661 h 5572226"/>
                <a:gd name="connsiteX829" fmla="*/ 2437105 w 5122586"/>
                <a:gd name="connsiteY829" fmla="*/ 1825907 h 5572226"/>
                <a:gd name="connsiteX830" fmla="*/ 2454200 w 5122586"/>
                <a:gd name="connsiteY830" fmla="*/ 1802570 h 5572226"/>
                <a:gd name="connsiteX831" fmla="*/ 2524830 w 5122586"/>
                <a:gd name="connsiteY831" fmla="*/ 1791615 h 5572226"/>
                <a:gd name="connsiteX832" fmla="*/ 2567514 w 5122586"/>
                <a:gd name="connsiteY832" fmla="*/ 1809369 h 5572226"/>
                <a:gd name="connsiteX833" fmla="*/ 2642369 w 5122586"/>
                <a:gd name="connsiteY833" fmla="*/ 1863005 h 5572226"/>
                <a:gd name="connsiteX834" fmla="*/ 2677294 w 5122586"/>
                <a:gd name="connsiteY834" fmla="*/ 1891181 h 5572226"/>
                <a:gd name="connsiteX835" fmla="*/ 2700681 w 5122586"/>
                <a:gd name="connsiteY835" fmla="*/ 1910763 h 5572226"/>
                <a:gd name="connsiteX836" fmla="*/ 2747467 w 5122586"/>
                <a:gd name="connsiteY836" fmla="*/ 1876095 h 5572226"/>
                <a:gd name="connsiteX837" fmla="*/ 2725397 w 5122586"/>
                <a:gd name="connsiteY837" fmla="*/ 1849604 h 5572226"/>
                <a:gd name="connsiteX838" fmla="*/ 2700382 w 5122586"/>
                <a:gd name="connsiteY838" fmla="*/ 1805453 h 5572226"/>
                <a:gd name="connsiteX839" fmla="*/ 2644466 w 5122586"/>
                <a:gd name="connsiteY839" fmla="*/ 1674469 h 5572226"/>
                <a:gd name="connsiteX840" fmla="*/ 2622395 w 5122586"/>
                <a:gd name="connsiteY840" fmla="*/ 1508164 h 5572226"/>
                <a:gd name="connsiteX841" fmla="*/ 2620591 w 5122586"/>
                <a:gd name="connsiteY841" fmla="*/ 1507628 h 5572226"/>
                <a:gd name="connsiteX842" fmla="*/ 2618663 w 5122586"/>
                <a:gd name="connsiteY842" fmla="*/ 1488350 h 5572226"/>
                <a:gd name="connsiteX843" fmla="*/ 2561471 w 5122586"/>
                <a:gd name="connsiteY843" fmla="*/ 1364230 h 5572226"/>
                <a:gd name="connsiteX844" fmla="*/ 2506437 w 5122586"/>
                <a:gd name="connsiteY844" fmla="*/ 1249824 h 5572226"/>
                <a:gd name="connsiteX845" fmla="*/ 2504432 w 5122586"/>
                <a:gd name="connsiteY845" fmla="*/ 1215131 h 5572226"/>
                <a:gd name="connsiteX846" fmla="*/ 2502718 w 5122586"/>
                <a:gd name="connsiteY846" fmla="*/ 1182564 h 5572226"/>
                <a:gd name="connsiteX847" fmla="*/ 2526392 w 5122586"/>
                <a:gd name="connsiteY847" fmla="*/ 1127314 h 5572226"/>
                <a:gd name="connsiteX848" fmla="*/ 2550066 w 5122586"/>
                <a:gd name="connsiteY848" fmla="*/ 1104513 h 5572226"/>
                <a:gd name="connsiteX849" fmla="*/ 2534283 w 5122586"/>
                <a:gd name="connsiteY849" fmla="*/ 1069434 h 5572226"/>
                <a:gd name="connsiteX850" fmla="*/ 2514993 w 5122586"/>
                <a:gd name="connsiteY850" fmla="*/ 1074696 h 5572226"/>
                <a:gd name="connsiteX851" fmla="*/ 2443972 w 5122586"/>
                <a:gd name="connsiteY851" fmla="*/ 1079081 h 5572226"/>
                <a:gd name="connsiteX852" fmla="*/ 2424683 w 5122586"/>
                <a:gd name="connsiteY852" fmla="*/ 1053649 h 5572226"/>
                <a:gd name="connsiteX853" fmla="*/ 2450110 w 5122586"/>
                <a:gd name="connsiteY853" fmla="*/ 1044879 h 5572226"/>
                <a:gd name="connsiteX854" fmla="*/ 2450987 w 5122586"/>
                <a:gd name="connsiteY854" fmla="*/ 1021201 h 5572226"/>
                <a:gd name="connsiteX855" fmla="*/ 2395748 w 5122586"/>
                <a:gd name="connsiteY855" fmla="*/ 898425 h 5572226"/>
                <a:gd name="connsiteX856" fmla="*/ 2394708 w 5122586"/>
                <a:gd name="connsiteY856" fmla="*/ 898217 h 5572226"/>
                <a:gd name="connsiteX857" fmla="*/ 2361080 w 5122586"/>
                <a:gd name="connsiteY857" fmla="*/ 821701 h 5572226"/>
                <a:gd name="connsiteX858" fmla="*/ 2333956 w 5122586"/>
                <a:gd name="connsiteY858" fmla="*/ 752180 h 5572226"/>
                <a:gd name="connsiteX859" fmla="*/ 2333664 w 5122586"/>
                <a:gd name="connsiteY859" fmla="*/ 752147 h 5572226"/>
                <a:gd name="connsiteX860" fmla="*/ 2333956 w 5122586"/>
                <a:gd name="connsiteY860" fmla="*/ 753027 h 5572226"/>
                <a:gd name="connsiteX861" fmla="*/ 2282249 w 5122586"/>
                <a:gd name="connsiteY861" fmla="*/ 597029 h 5572226"/>
                <a:gd name="connsiteX862" fmla="*/ 2279705 w 5122586"/>
                <a:gd name="connsiteY862" fmla="*/ 541921 h 5572226"/>
                <a:gd name="connsiteX863" fmla="*/ 2247495 w 5122586"/>
                <a:gd name="connsiteY863" fmla="*/ 524965 h 5572226"/>
                <a:gd name="connsiteX864" fmla="*/ 2177987 w 5122586"/>
                <a:gd name="connsiteY864" fmla="*/ 464770 h 5572226"/>
                <a:gd name="connsiteX865" fmla="*/ 2162730 w 5122586"/>
                <a:gd name="connsiteY865" fmla="*/ 429162 h 5572226"/>
                <a:gd name="connsiteX866" fmla="*/ 2072030 w 5122586"/>
                <a:gd name="connsiteY866" fmla="*/ 476639 h 5572226"/>
                <a:gd name="connsiteX867" fmla="*/ 2071919 w 5122586"/>
                <a:gd name="connsiteY867" fmla="*/ 476713 h 5572226"/>
                <a:gd name="connsiteX868" fmla="*/ 2061106 w 5122586"/>
                <a:gd name="connsiteY868" fmla="*/ 455805 h 5572226"/>
                <a:gd name="connsiteX869" fmla="*/ 2043259 w 5122586"/>
                <a:gd name="connsiteY869" fmla="*/ 443904 h 5572226"/>
                <a:gd name="connsiteX870" fmla="*/ 1957587 w 5122586"/>
                <a:gd name="connsiteY870" fmla="*/ 421292 h 5572226"/>
                <a:gd name="connsiteX871" fmla="*/ 1968296 w 5122586"/>
                <a:gd name="connsiteY871" fmla="*/ 371308 h 5572226"/>
                <a:gd name="connsiteX872" fmla="*/ 1982574 w 5122586"/>
                <a:gd name="connsiteY872" fmla="*/ 364168 h 5572226"/>
                <a:gd name="connsiteX873" fmla="*/ 1949259 w 5122586"/>
                <a:gd name="connsiteY873" fmla="*/ 346316 h 5572226"/>
                <a:gd name="connsiteX874" fmla="*/ 1938550 w 5122586"/>
                <a:gd name="connsiteY874" fmla="*/ 317754 h 5572226"/>
                <a:gd name="connsiteX875" fmla="*/ 1937360 w 5122586"/>
                <a:gd name="connsiteY875" fmla="*/ 282052 h 5572226"/>
                <a:gd name="connsiteX876" fmla="*/ 1898094 w 5122586"/>
                <a:gd name="connsiteY876" fmla="*/ 168993 h 5572226"/>
                <a:gd name="connsiteX877" fmla="*/ 1857638 w 5122586"/>
                <a:gd name="connsiteY877" fmla="*/ 159472 h 5572226"/>
                <a:gd name="connsiteX878" fmla="*/ 1842170 w 5122586"/>
                <a:gd name="connsiteY878" fmla="*/ 151142 h 5572226"/>
                <a:gd name="connsiteX879" fmla="*/ 1829082 w 5122586"/>
                <a:gd name="connsiteY879" fmla="*/ 19041 h 5572226"/>
                <a:gd name="connsiteX880" fmla="*/ 1785057 w 5122586"/>
                <a:gd name="connsiteY880" fmla="*/ 23802 h 5572226"/>
                <a:gd name="connsiteX881" fmla="*/ 1788626 w 5122586"/>
                <a:gd name="connsiteY881" fmla="*/ 0 h 5572226"/>
                <a:gd name="connsiteX882" fmla="*/ 1754121 w 5122586"/>
                <a:gd name="connsiteY882" fmla="*/ 20232 h 5572226"/>
                <a:gd name="connsiteX883" fmla="*/ 1751741 w 5122586"/>
                <a:gd name="connsiteY883" fmla="*/ 34513 h 5572226"/>
                <a:gd name="connsiteX884" fmla="*/ 1675589 w 5122586"/>
                <a:gd name="connsiteY884" fmla="*/ 92827 h 5572226"/>
                <a:gd name="connsiteX885" fmla="*/ 1700577 w 5122586"/>
                <a:gd name="connsiteY885" fmla="*/ 130910 h 5572226"/>
                <a:gd name="connsiteX886" fmla="*/ 1694627 w 5122586"/>
                <a:gd name="connsiteY886" fmla="*/ 138051 h 5572226"/>
                <a:gd name="connsiteX887" fmla="*/ 1641083 w 5122586"/>
                <a:gd name="connsiteY887" fmla="*/ 161852 h 5572226"/>
                <a:gd name="connsiteX888" fmla="*/ 1680349 w 5122586"/>
                <a:gd name="connsiteY888" fmla="*/ 197555 h 5572226"/>
                <a:gd name="connsiteX889" fmla="*/ 1669640 w 5122586"/>
                <a:gd name="connsiteY889" fmla="*/ 229688 h 5572226"/>
                <a:gd name="connsiteX890" fmla="*/ 1677970 w 5122586"/>
                <a:gd name="connsiteY890" fmla="*/ 246349 h 5572226"/>
                <a:gd name="connsiteX891" fmla="*/ 1729133 w 5122586"/>
                <a:gd name="connsiteY891" fmla="*/ 234448 h 5572226"/>
                <a:gd name="connsiteX892" fmla="*/ 1750551 w 5122586"/>
                <a:gd name="connsiteY892" fmla="*/ 267770 h 5572226"/>
                <a:gd name="connsiteX893" fmla="*/ 1716045 w 5122586"/>
                <a:gd name="connsiteY893" fmla="*/ 289192 h 5572226"/>
                <a:gd name="connsiteX894" fmla="*/ 1721995 w 5122586"/>
                <a:gd name="connsiteY894" fmla="*/ 298713 h 5572226"/>
                <a:gd name="connsiteX895" fmla="*/ 1716045 w 5122586"/>
                <a:gd name="connsiteY895" fmla="*/ 321324 h 5572226"/>
                <a:gd name="connsiteX896" fmla="*/ 1730323 w 5122586"/>
                <a:gd name="connsiteY896" fmla="*/ 336796 h 5572226"/>
                <a:gd name="connsiteX897" fmla="*/ 1705336 w 5122586"/>
                <a:gd name="connsiteY897" fmla="*/ 376068 h 5572226"/>
                <a:gd name="connsiteX898" fmla="*/ 1721995 w 5122586"/>
                <a:gd name="connsiteY898" fmla="*/ 407011 h 5572226"/>
                <a:gd name="connsiteX899" fmla="*/ 1743411 w 5122586"/>
                <a:gd name="connsiteY899" fmla="*/ 405821 h 5572226"/>
                <a:gd name="connsiteX900" fmla="*/ 1773159 w 5122586"/>
                <a:gd name="connsiteY900" fmla="*/ 434383 h 5572226"/>
                <a:gd name="connsiteX901" fmla="*/ 1787436 w 5122586"/>
                <a:gd name="connsiteY901" fmla="*/ 459375 h 5572226"/>
                <a:gd name="connsiteX902" fmla="*/ 1864778 w 5122586"/>
                <a:gd name="connsiteY902" fmla="*/ 505788 h 5572226"/>
                <a:gd name="connsiteX903" fmla="*/ 1886195 w 5122586"/>
                <a:gd name="connsiteY903" fmla="*/ 511739 h 5572226"/>
                <a:gd name="connsiteX904" fmla="*/ 1953358 w 5122586"/>
                <a:gd name="connsiteY904" fmla="*/ 563964 h 5572226"/>
                <a:gd name="connsiteX905" fmla="*/ 1898261 w 5122586"/>
                <a:gd name="connsiteY905" fmla="*/ 650441 h 5572226"/>
                <a:gd name="connsiteX906" fmla="*/ 1869931 w 5122586"/>
                <a:gd name="connsiteY906" fmla="*/ 737294 h 5572226"/>
                <a:gd name="connsiteX907" fmla="*/ 1869930 w 5122586"/>
                <a:gd name="connsiteY907" fmla="*/ 737294 h 5572226"/>
                <a:gd name="connsiteX908" fmla="*/ 1869930 w 5122586"/>
                <a:gd name="connsiteY908" fmla="*/ 737295 h 5572226"/>
                <a:gd name="connsiteX0" fmla="*/ 4212196 w 5122586"/>
                <a:gd name="connsiteY0" fmla="*/ 442775 h 5572224"/>
                <a:gd name="connsiteX1" fmla="*/ 4186650 w 5122586"/>
                <a:gd name="connsiteY1" fmla="*/ 459075 h 5572224"/>
                <a:gd name="connsiteX2" fmla="*/ 4193990 w 5122586"/>
                <a:gd name="connsiteY2" fmla="*/ 483597 h 5572224"/>
                <a:gd name="connsiteX3" fmla="*/ 4141431 w 5122586"/>
                <a:gd name="connsiteY3" fmla="*/ 505771 h 5572224"/>
                <a:gd name="connsiteX4" fmla="*/ 4112435 w 5122586"/>
                <a:gd name="connsiteY4" fmla="*/ 481652 h 5572224"/>
                <a:gd name="connsiteX5" fmla="*/ 4106930 w 5122586"/>
                <a:gd name="connsiteY5" fmla="*/ 497474 h 5572224"/>
                <a:gd name="connsiteX6" fmla="*/ 4121391 w 5122586"/>
                <a:gd name="connsiteY6" fmla="*/ 500374 h 5572224"/>
                <a:gd name="connsiteX7" fmla="*/ 4027797 w 5122586"/>
                <a:gd name="connsiteY7" fmla="*/ 593729 h 5572224"/>
                <a:gd name="connsiteX8" fmla="*/ 4033082 w 5122586"/>
                <a:gd name="connsiteY8" fmla="*/ 602246 h 5572224"/>
                <a:gd name="connsiteX9" fmla="*/ 3968777 w 5122586"/>
                <a:gd name="connsiteY9" fmla="*/ 657018 h 5572224"/>
                <a:gd name="connsiteX10" fmla="*/ 4109986 w 5122586"/>
                <a:gd name="connsiteY10" fmla="*/ 653847 h 5572224"/>
                <a:gd name="connsiteX11" fmla="*/ 4123171 w 5122586"/>
                <a:gd name="connsiteY11" fmla="*/ 743481 h 5572224"/>
                <a:gd name="connsiteX12" fmla="*/ 4118739 w 5122586"/>
                <a:gd name="connsiteY12" fmla="*/ 775552 h 5572224"/>
                <a:gd name="connsiteX13" fmla="*/ 4111957 w 5122586"/>
                <a:gd name="connsiteY13" fmla="*/ 788828 h 5572224"/>
                <a:gd name="connsiteX14" fmla="*/ 4074640 w 5122586"/>
                <a:gd name="connsiteY14" fmla="*/ 830297 h 5572224"/>
                <a:gd name="connsiteX15" fmla="*/ 3997723 w 5122586"/>
                <a:gd name="connsiteY15" fmla="*/ 824481 h 5572224"/>
                <a:gd name="connsiteX16" fmla="*/ 3976512 w 5122586"/>
                <a:gd name="connsiteY16" fmla="*/ 807509 h 5572224"/>
                <a:gd name="connsiteX17" fmla="*/ 3950940 w 5122586"/>
                <a:gd name="connsiteY17" fmla="*/ 821959 h 5572224"/>
                <a:gd name="connsiteX18" fmla="*/ 3941809 w 5122586"/>
                <a:gd name="connsiteY18" fmla="*/ 807041 h 5572224"/>
                <a:gd name="connsiteX19" fmla="*/ 3946773 w 5122586"/>
                <a:gd name="connsiteY19" fmla="*/ 781550 h 5572224"/>
                <a:gd name="connsiteX20" fmla="*/ 3956435 w 5122586"/>
                <a:gd name="connsiteY20" fmla="*/ 777204 h 5572224"/>
                <a:gd name="connsiteX21" fmla="*/ 3936735 w 5122586"/>
                <a:gd name="connsiteY21" fmla="*/ 755238 h 5572224"/>
                <a:gd name="connsiteX22" fmla="*/ 3942873 w 5122586"/>
                <a:gd name="connsiteY22" fmla="*/ 748543 h 5572224"/>
                <a:gd name="connsiteX23" fmla="*/ 3931395 w 5122586"/>
                <a:gd name="connsiteY23" fmla="*/ 720702 h 5572224"/>
                <a:gd name="connsiteX24" fmla="*/ 3896425 w 5122586"/>
                <a:gd name="connsiteY24" fmla="*/ 709308 h 5572224"/>
                <a:gd name="connsiteX25" fmla="*/ 3881422 w 5122586"/>
                <a:gd name="connsiteY25" fmla="*/ 729632 h 5572224"/>
                <a:gd name="connsiteX26" fmla="*/ 3916924 w 5122586"/>
                <a:gd name="connsiteY26" fmla="*/ 748781 h 5572224"/>
                <a:gd name="connsiteX27" fmla="*/ 3893700 w 5122586"/>
                <a:gd name="connsiteY27" fmla="*/ 786726 h 5572224"/>
                <a:gd name="connsiteX28" fmla="*/ 3913932 w 5122586"/>
                <a:gd name="connsiteY28" fmla="*/ 798827 h 5572224"/>
                <a:gd name="connsiteX29" fmla="*/ 3829634 w 5122586"/>
                <a:gd name="connsiteY29" fmla="*/ 887286 h 5572224"/>
                <a:gd name="connsiteX30" fmla="*/ 3819329 w 5122586"/>
                <a:gd name="connsiteY30" fmla="*/ 921706 h 5572224"/>
                <a:gd name="connsiteX31" fmla="*/ 3789058 w 5122586"/>
                <a:gd name="connsiteY31" fmla="*/ 934982 h 5572224"/>
                <a:gd name="connsiteX32" fmla="*/ 3768182 w 5122586"/>
                <a:gd name="connsiteY32" fmla="*/ 925937 h 5572224"/>
                <a:gd name="connsiteX33" fmla="*/ 3780194 w 5122586"/>
                <a:gd name="connsiteY33" fmla="*/ 1036716 h 5572224"/>
                <a:gd name="connsiteX34" fmla="*/ 3776936 w 5122586"/>
                <a:gd name="connsiteY34" fmla="*/ 1084059 h 5572224"/>
                <a:gd name="connsiteX35" fmla="*/ 3773923 w 5122586"/>
                <a:gd name="connsiteY35" fmla="*/ 1106736 h 5572224"/>
                <a:gd name="connsiteX36" fmla="*/ 3765081 w 5122586"/>
                <a:gd name="connsiteY36" fmla="*/ 1127763 h 5572224"/>
                <a:gd name="connsiteX37" fmla="*/ 3697225 w 5122586"/>
                <a:gd name="connsiteY37" fmla="*/ 1278483 h 5572224"/>
                <a:gd name="connsiteX38" fmla="*/ 3636416 w 5122586"/>
                <a:gd name="connsiteY38" fmla="*/ 1402184 h 5572224"/>
                <a:gd name="connsiteX39" fmla="*/ 3639031 w 5122586"/>
                <a:gd name="connsiteY39" fmla="*/ 1532933 h 5572224"/>
                <a:gd name="connsiteX40" fmla="*/ 1574183 w 5122586"/>
                <a:gd name="connsiteY40" fmla="*/ 3119187 h 5572224"/>
                <a:gd name="connsiteX41" fmla="*/ 1561412 w 5122586"/>
                <a:gd name="connsiteY41" fmla="*/ 3097168 h 5572224"/>
                <a:gd name="connsiteX42" fmla="*/ 1577890 w 5122586"/>
                <a:gd name="connsiteY42" fmla="*/ 3069892 h 5572224"/>
                <a:gd name="connsiteX43" fmla="*/ 1545785 w 5122586"/>
                <a:gd name="connsiteY43" fmla="*/ 3052846 h 5572224"/>
                <a:gd name="connsiteX44" fmla="*/ 1540629 w 5122586"/>
                <a:gd name="connsiteY44" fmla="*/ 3082614 h 5572224"/>
                <a:gd name="connsiteX45" fmla="*/ 1519718 w 5122586"/>
                <a:gd name="connsiteY45" fmla="*/ 3097330 h 5572224"/>
                <a:gd name="connsiteX46" fmla="*/ 1518676 w 5122586"/>
                <a:gd name="connsiteY46" fmla="*/ 3114716 h 5572224"/>
                <a:gd name="connsiteX47" fmla="*/ 1530519 w 5122586"/>
                <a:gd name="connsiteY47" fmla="*/ 3139621 h 5572224"/>
                <a:gd name="connsiteX48" fmla="*/ 1529335 w 5122586"/>
                <a:gd name="connsiteY48" fmla="*/ 3171312 h 5572224"/>
                <a:gd name="connsiteX49" fmla="*/ 1494362 w 5122586"/>
                <a:gd name="connsiteY49" fmla="*/ 3168014 h 5572224"/>
                <a:gd name="connsiteX50" fmla="*/ 1495842 w 5122586"/>
                <a:gd name="connsiteY50" fmla="*/ 3198637 h 5572224"/>
                <a:gd name="connsiteX51" fmla="*/ 1458434 w 5122586"/>
                <a:gd name="connsiteY51" fmla="*/ 3217885 h 5572224"/>
                <a:gd name="connsiteX52" fmla="*/ 1428335 w 5122586"/>
                <a:gd name="connsiteY52" fmla="*/ 3271310 h 5572224"/>
                <a:gd name="connsiteX53" fmla="*/ 1421617 w 5122586"/>
                <a:gd name="connsiteY53" fmla="*/ 3340524 h 5572224"/>
                <a:gd name="connsiteX54" fmla="*/ 1402008 w 5122586"/>
                <a:gd name="connsiteY54" fmla="*/ 3360031 h 5572224"/>
                <a:gd name="connsiteX55" fmla="*/ 1428312 w 5122586"/>
                <a:gd name="connsiteY55" fmla="*/ 3378969 h 5572224"/>
                <a:gd name="connsiteX56" fmla="*/ 1450489 w 5122586"/>
                <a:gd name="connsiteY56" fmla="*/ 3422380 h 5572224"/>
                <a:gd name="connsiteX57" fmla="*/ 1481957 w 5122586"/>
                <a:gd name="connsiteY57" fmla="*/ 3439703 h 5572224"/>
                <a:gd name="connsiteX58" fmla="*/ 1517054 w 5122586"/>
                <a:gd name="connsiteY58" fmla="*/ 3443095 h 5572224"/>
                <a:gd name="connsiteX59" fmla="*/ 1554074 w 5122586"/>
                <a:gd name="connsiteY59" fmla="*/ 3421080 h 5572224"/>
                <a:gd name="connsiteX60" fmla="*/ 1589482 w 5122586"/>
                <a:gd name="connsiteY60" fmla="*/ 3424604 h 5572224"/>
                <a:gd name="connsiteX61" fmla="*/ 1620096 w 5122586"/>
                <a:gd name="connsiteY61" fmla="*/ 3444866 h 5572224"/>
                <a:gd name="connsiteX62" fmla="*/ 1624671 w 5122586"/>
                <a:gd name="connsiteY62" fmla="*/ 3480410 h 5572224"/>
                <a:gd name="connsiteX63" fmla="*/ 1650989 w 5122586"/>
                <a:gd name="connsiteY63" fmla="*/ 3491333 h 5572224"/>
                <a:gd name="connsiteX64" fmla="*/ 1672792 w 5122586"/>
                <a:gd name="connsiteY64" fmla="*/ 3508400 h 5572224"/>
                <a:gd name="connsiteX65" fmla="*/ 1697877 w 5122586"/>
                <a:gd name="connsiteY65" fmla="*/ 3552172 h 5572224"/>
                <a:gd name="connsiteX66" fmla="*/ 1725280 w 5122586"/>
                <a:gd name="connsiteY66" fmla="*/ 3552010 h 5572224"/>
                <a:gd name="connsiteX67" fmla="*/ 1809424 w 5122586"/>
                <a:gd name="connsiteY67" fmla="*/ 3458774 h 5572224"/>
                <a:gd name="connsiteX68" fmla="*/ 1812473 w 5122586"/>
                <a:gd name="connsiteY68" fmla="*/ 3494767 h 5572224"/>
                <a:gd name="connsiteX69" fmla="*/ 1831352 w 5122586"/>
                <a:gd name="connsiteY69" fmla="*/ 3516139 h 5572224"/>
                <a:gd name="connsiteX70" fmla="*/ 1862507 w 5122586"/>
                <a:gd name="connsiteY70" fmla="*/ 3506581 h 5572224"/>
                <a:gd name="connsiteX71" fmla="*/ 1885832 w 5122586"/>
                <a:gd name="connsiteY71" fmla="*/ 3495985 h 5572224"/>
                <a:gd name="connsiteX72" fmla="*/ 1912951 w 5122586"/>
                <a:gd name="connsiteY72" fmla="*/ 3483427 h 5572224"/>
                <a:gd name="connsiteX73" fmla="*/ 1963432 w 5122586"/>
                <a:gd name="connsiteY73" fmla="*/ 3497556 h 5572224"/>
                <a:gd name="connsiteX74" fmla="*/ 1996185 w 5122586"/>
                <a:gd name="connsiteY74" fmla="*/ 3419940 h 5572224"/>
                <a:gd name="connsiteX75" fmla="*/ 2006904 w 5122586"/>
                <a:gd name="connsiteY75" fmla="*/ 3387626 h 5572224"/>
                <a:gd name="connsiteX76" fmla="*/ 2018283 w 5122586"/>
                <a:gd name="connsiteY76" fmla="*/ 3358891 h 5572224"/>
                <a:gd name="connsiteX77" fmla="*/ 2022001 w 5122586"/>
                <a:gd name="connsiteY77" fmla="*/ 3273712 h 5572224"/>
                <a:gd name="connsiteX78" fmla="*/ 2001394 w 5122586"/>
                <a:gd name="connsiteY78" fmla="*/ 3258444 h 5572224"/>
                <a:gd name="connsiteX79" fmla="*/ 1998670 w 5122586"/>
                <a:gd name="connsiteY79" fmla="*/ 3223495 h 5572224"/>
                <a:gd name="connsiteX80" fmla="*/ 2019799 w 5122586"/>
                <a:gd name="connsiteY80" fmla="*/ 3195400 h 5572224"/>
                <a:gd name="connsiteX81" fmla="*/ 1999221 w 5122586"/>
                <a:gd name="connsiteY81" fmla="*/ 3174192 h 5572224"/>
                <a:gd name="connsiteX82" fmla="*/ 2007161 w 5122586"/>
                <a:gd name="connsiteY82" fmla="*/ 3151895 h 5572224"/>
                <a:gd name="connsiteX83" fmla="*/ 2008847 w 5122586"/>
                <a:gd name="connsiteY83" fmla="*/ 3122369 h 5572224"/>
                <a:gd name="connsiteX84" fmla="*/ 2060446 w 5122586"/>
                <a:gd name="connsiteY84" fmla="*/ 3116747 h 5572224"/>
                <a:gd name="connsiteX85" fmla="*/ 2077776 w 5122586"/>
                <a:gd name="connsiteY85" fmla="*/ 3115142 h 5572224"/>
                <a:gd name="connsiteX86" fmla="*/ 2113472 w 5122586"/>
                <a:gd name="connsiteY86" fmla="*/ 3118056 h 5572224"/>
                <a:gd name="connsiteX87" fmla="*/ 2160395 w 5122586"/>
                <a:gd name="connsiteY87" fmla="*/ 3149801 h 5572224"/>
                <a:gd name="connsiteX88" fmla="*/ 2295065 w 5122586"/>
                <a:gd name="connsiteY88" fmla="*/ 3364909 h 5572224"/>
                <a:gd name="connsiteX89" fmla="*/ 2295273 w 5122586"/>
                <a:gd name="connsiteY89" fmla="*/ 3405456 h 5572224"/>
                <a:gd name="connsiteX90" fmla="*/ 2527621 w 5122586"/>
                <a:gd name="connsiteY90" fmla="*/ 3737684 h 5572224"/>
                <a:gd name="connsiteX91" fmla="*/ 2527621 w 5122586"/>
                <a:gd name="connsiteY91" fmla="*/ 3737684 h 5572224"/>
                <a:gd name="connsiteX92" fmla="*/ 2523286 w 5122586"/>
                <a:gd name="connsiteY92" fmla="*/ 3734794 h 5572224"/>
                <a:gd name="connsiteX93" fmla="*/ 2520397 w 5122586"/>
                <a:gd name="connsiteY93" fmla="*/ 3697949 h 5572224"/>
                <a:gd name="connsiteX94" fmla="*/ 2321764 w 5122586"/>
                <a:gd name="connsiteY94" fmla="*/ 3403917 h 5572224"/>
                <a:gd name="connsiteX95" fmla="*/ 2297928 w 5122586"/>
                <a:gd name="connsiteY95" fmla="*/ 3407529 h 5572224"/>
                <a:gd name="connsiteX96" fmla="*/ 3250299 w 5122586"/>
                <a:gd name="connsiteY96" fmla="*/ 4931397 h 5572224"/>
                <a:gd name="connsiteX97" fmla="*/ 3294880 w 5122586"/>
                <a:gd name="connsiteY97" fmla="*/ 4976343 h 5572224"/>
                <a:gd name="connsiteX98" fmla="*/ 3285156 w 5122586"/>
                <a:gd name="connsiteY98" fmla="*/ 5015288 h 5572224"/>
                <a:gd name="connsiteX99" fmla="*/ 3330198 w 5122586"/>
                <a:gd name="connsiteY99" fmla="*/ 5048698 h 5572224"/>
                <a:gd name="connsiteX100" fmla="*/ 3323399 w 5122586"/>
                <a:gd name="connsiteY100" fmla="*/ 5073201 h 5572224"/>
                <a:gd name="connsiteX101" fmla="*/ 3334667 w 5122586"/>
                <a:gd name="connsiteY101" fmla="*/ 5095035 h 5572224"/>
                <a:gd name="connsiteX102" fmla="*/ 3308937 w 5122586"/>
                <a:gd name="connsiteY102" fmla="*/ 5116172 h 5572224"/>
                <a:gd name="connsiteX103" fmla="*/ 3305306 w 5122586"/>
                <a:gd name="connsiteY103" fmla="*/ 5131123 h 5572224"/>
                <a:gd name="connsiteX104" fmla="*/ 3276282 w 5122586"/>
                <a:gd name="connsiteY104" fmla="*/ 5162804 h 5572224"/>
                <a:gd name="connsiteX105" fmla="*/ 3263921 w 5122586"/>
                <a:gd name="connsiteY105" fmla="*/ 5167877 h 5572224"/>
                <a:gd name="connsiteX106" fmla="*/ 3252651 w 5122586"/>
                <a:gd name="connsiteY106" fmla="*/ 5148469 h 5572224"/>
                <a:gd name="connsiteX107" fmla="*/ 3238702 w 5122586"/>
                <a:gd name="connsiteY107" fmla="*/ 5160633 h 5572224"/>
                <a:gd name="connsiteX108" fmla="*/ 3249221 w 5122586"/>
                <a:gd name="connsiteY108" fmla="*/ 5175454 h 5572224"/>
                <a:gd name="connsiteX109" fmla="*/ 3243824 w 5122586"/>
                <a:gd name="connsiteY109" fmla="*/ 5190963 h 5572224"/>
                <a:gd name="connsiteX110" fmla="*/ 3100490 w 5122586"/>
                <a:gd name="connsiteY110" fmla="*/ 5092418 h 5572224"/>
                <a:gd name="connsiteX111" fmla="*/ 3107449 w 5122586"/>
                <a:gd name="connsiteY111" fmla="*/ 5052872 h 5572224"/>
                <a:gd name="connsiteX112" fmla="*/ 3137245 w 5122586"/>
                <a:gd name="connsiteY112" fmla="*/ 4858911 h 5572224"/>
                <a:gd name="connsiteX113" fmla="*/ 3079461 w 5122586"/>
                <a:gd name="connsiteY113" fmla="*/ 4866858 h 5572224"/>
                <a:gd name="connsiteX114" fmla="*/ 3054181 w 5122586"/>
                <a:gd name="connsiteY114" fmla="*/ 4850242 h 5572224"/>
                <a:gd name="connsiteX115" fmla="*/ 3002174 w 5122586"/>
                <a:gd name="connsiteY115" fmla="*/ 4909482 h 5572224"/>
                <a:gd name="connsiteX116" fmla="*/ 2967504 w 5122586"/>
                <a:gd name="connsiteY116" fmla="*/ 4919596 h 5572224"/>
                <a:gd name="connsiteX117" fmla="*/ 2935723 w 5122586"/>
                <a:gd name="connsiteY117" fmla="*/ 4910927 h 5572224"/>
                <a:gd name="connsiteX118" fmla="*/ 2919831 w 5122586"/>
                <a:gd name="connsiteY118" fmla="*/ 4931878 h 5572224"/>
                <a:gd name="connsiteX119" fmla="*/ 2986974 w 5122586"/>
                <a:gd name="connsiteY119" fmla="*/ 4962762 h 5572224"/>
                <a:gd name="connsiteX120" fmla="*/ 2979245 w 5122586"/>
                <a:gd name="connsiteY120" fmla="*/ 5012139 h 5572224"/>
                <a:gd name="connsiteX121" fmla="*/ 2949156 w 5122586"/>
                <a:gd name="connsiteY121" fmla="*/ 5006359 h 5572224"/>
                <a:gd name="connsiteX122" fmla="*/ 2937274 w 5122586"/>
                <a:gd name="connsiteY122" fmla="*/ 5027202 h 5572224"/>
                <a:gd name="connsiteX123" fmla="*/ 2909175 w 5122586"/>
                <a:gd name="connsiteY123" fmla="*/ 5024421 h 5572224"/>
                <a:gd name="connsiteX124" fmla="*/ 2900291 w 5122586"/>
                <a:gd name="connsiteY124" fmla="*/ 5034066 h 5572224"/>
                <a:gd name="connsiteX125" fmla="*/ 2852441 w 5122586"/>
                <a:gd name="connsiteY125" fmla="*/ 5009430 h 5572224"/>
                <a:gd name="connsiteX126" fmla="*/ 2841823 w 5122586"/>
                <a:gd name="connsiteY126" fmla="*/ 5043818 h 5572224"/>
                <a:gd name="connsiteX127" fmla="*/ 2825748 w 5122586"/>
                <a:gd name="connsiteY127" fmla="*/ 5031826 h 5572224"/>
                <a:gd name="connsiteX128" fmla="*/ 2829757 w 5122586"/>
                <a:gd name="connsiteY128" fmla="*/ 4985481 h 5572224"/>
                <a:gd name="connsiteX129" fmla="*/ 2845434 w 5122586"/>
                <a:gd name="connsiteY129" fmla="*/ 4979559 h 5572224"/>
                <a:gd name="connsiteX130" fmla="*/ 2858758 w 5122586"/>
                <a:gd name="connsiteY130" fmla="*/ 4977822 h 5572224"/>
                <a:gd name="connsiteX131" fmla="*/ 2867104 w 5122586"/>
                <a:gd name="connsiteY131" fmla="*/ 4944159 h 5572224"/>
                <a:gd name="connsiteX132" fmla="*/ 2882994 w 5122586"/>
                <a:gd name="connsiteY132" fmla="*/ 4900813 h 5572224"/>
                <a:gd name="connsiteX133" fmla="*/ 2855546 w 5122586"/>
                <a:gd name="connsiteY133" fmla="*/ 4861800 h 5572224"/>
                <a:gd name="connsiteX134" fmla="*/ 2836044 w 5122586"/>
                <a:gd name="connsiteY134" fmla="*/ 4839406 h 5572224"/>
                <a:gd name="connsiteX135" fmla="*/ 2804264 w 5122586"/>
                <a:gd name="connsiteY135" fmla="*/ 4819177 h 5572224"/>
                <a:gd name="connsiteX136" fmla="*/ 2745035 w 5122586"/>
                <a:gd name="connsiteY136" fmla="*/ 4804728 h 5572224"/>
                <a:gd name="connsiteX137" fmla="*/ 2740700 w 5122586"/>
                <a:gd name="connsiteY137" fmla="*/ 4764994 h 5572224"/>
                <a:gd name="connsiteX138" fmla="*/ 2716142 w 5122586"/>
                <a:gd name="connsiteY138" fmla="*/ 4744766 h 5572224"/>
                <a:gd name="connsiteX139" fmla="*/ 2632355 w 5122586"/>
                <a:gd name="connsiteY139" fmla="*/ 4753435 h 5572224"/>
                <a:gd name="connsiteX140" fmla="*/ 2620798 w 5122586"/>
                <a:gd name="connsiteY140" fmla="*/ 4721648 h 5572224"/>
                <a:gd name="connsiteX141" fmla="*/ 2578904 w 5122586"/>
                <a:gd name="connsiteY141" fmla="*/ 4734651 h 5572224"/>
                <a:gd name="connsiteX142" fmla="*/ 2559402 w 5122586"/>
                <a:gd name="connsiteY142" fmla="*/ 4704310 h 5572224"/>
                <a:gd name="connsiteX143" fmla="*/ 2530510 w 5122586"/>
                <a:gd name="connsiteY143" fmla="*/ 4702142 h 5572224"/>
                <a:gd name="connsiteX144" fmla="*/ 2492950 w 5122586"/>
                <a:gd name="connsiteY144" fmla="*/ 4711534 h 5572224"/>
                <a:gd name="connsiteX145" fmla="*/ 2468392 w 5122586"/>
                <a:gd name="connsiteY145" fmla="*/ 4745488 h 5572224"/>
                <a:gd name="connsiteX146" fmla="*/ 2453223 w 5122586"/>
                <a:gd name="connsiteY146" fmla="*/ 4747656 h 5572224"/>
                <a:gd name="connsiteX147" fmla="*/ 2437333 w 5122586"/>
                <a:gd name="connsiteY147" fmla="*/ 4739709 h 5572224"/>
                <a:gd name="connsiteX148" fmla="*/ 2442389 w 5122586"/>
                <a:gd name="connsiteY148" fmla="*/ 4686971 h 5572224"/>
                <a:gd name="connsiteX149" fmla="*/ 2425776 w 5122586"/>
                <a:gd name="connsiteY149" fmla="*/ 4673244 h 5572224"/>
                <a:gd name="connsiteX150" fmla="*/ 2435166 w 5122586"/>
                <a:gd name="connsiteY150" fmla="*/ 4614726 h 5572224"/>
                <a:gd name="connsiteX151" fmla="*/ 2522565 w 5122586"/>
                <a:gd name="connsiteY151" fmla="*/ 4577882 h 5572224"/>
                <a:gd name="connsiteX152" fmla="*/ 2542790 w 5122586"/>
                <a:gd name="connsiteY152" fmla="*/ 4587996 h 5572224"/>
                <a:gd name="connsiteX153" fmla="*/ 2682916 w 5122586"/>
                <a:gd name="connsiteY153" fmla="*/ 4523699 h 5572224"/>
                <a:gd name="connsiteX154" fmla="*/ 2702418 w 5122586"/>
                <a:gd name="connsiteY154" fmla="*/ 4485409 h 5572224"/>
                <a:gd name="connsiteX155" fmla="*/ 2817264 w 5122586"/>
                <a:gd name="connsiteY155" fmla="*/ 4377043 h 5572224"/>
                <a:gd name="connsiteX156" fmla="*/ 2896717 w 5122586"/>
                <a:gd name="connsiteY156" fmla="*/ 4402329 h 5572224"/>
                <a:gd name="connsiteX157" fmla="*/ 2914053 w 5122586"/>
                <a:gd name="connsiteY157" fmla="*/ 4405219 h 5572224"/>
                <a:gd name="connsiteX158" fmla="*/ 2947279 w 5122586"/>
                <a:gd name="connsiteY158" fmla="*/ 4405219 h 5572224"/>
                <a:gd name="connsiteX159" fmla="*/ 2985561 w 5122586"/>
                <a:gd name="connsiteY159" fmla="*/ 4355371 h 5572224"/>
                <a:gd name="connsiteX160" fmla="*/ 2994229 w 5122586"/>
                <a:gd name="connsiteY160" fmla="*/ 4333697 h 5572224"/>
                <a:gd name="connsiteX161" fmla="*/ 1672775 w 5122586"/>
                <a:gd name="connsiteY161" fmla="*/ 5572225 h 5572224"/>
                <a:gd name="connsiteX162" fmla="*/ 1620711 w 5122586"/>
                <a:gd name="connsiteY162" fmla="*/ 5536056 h 5572224"/>
                <a:gd name="connsiteX163" fmla="*/ 1619949 w 5122586"/>
                <a:gd name="connsiteY163" fmla="*/ 5487759 h 5572224"/>
                <a:gd name="connsiteX164" fmla="*/ 1548421 w 5122586"/>
                <a:gd name="connsiteY164" fmla="*/ 5500729 h 5572224"/>
                <a:gd name="connsiteX165" fmla="*/ 1550527 w 5122586"/>
                <a:gd name="connsiteY165" fmla="*/ 5554056 h 5572224"/>
                <a:gd name="connsiteX166" fmla="*/ 1451754 w 5122586"/>
                <a:gd name="connsiteY166" fmla="*/ 5569247 h 5572224"/>
                <a:gd name="connsiteX167" fmla="*/ 1471693 w 5122586"/>
                <a:gd name="connsiteY167" fmla="*/ 5519521 h 5572224"/>
                <a:gd name="connsiteX168" fmla="*/ 1472663 w 5122586"/>
                <a:gd name="connsiteY168" fmla="*/ 5457388 h 5572224"/>
                <a:gd name="connsiteX169" fmla="*/ 1518764 w 5122586"/>
                <a:gd name="connsiteY169" fmla="*/ 5452095 h 5572224"/>
                <a:gd name="connsiteX170" fmla="*/ 1533646 w 5122586"/>
                <a:gd name="connsiteY170" fmla="*/ 5435489 h 5572224"/>
                <a:gd name="connsiteX171" fmla="*/ 1489030 w 5122586"/>
                <a:gd name="connsiteY171" fmla="*/ 5418905 h 5572224"/>
                <a:gd name="connsiteX172" fmla="*/ 1455038 w 5122586"/>
                <a:gd name="connsiteY172" fmla="*/ 5408281 h 5572224"/>
                <a:gd name="connsiteX173" fmla="*/ 1482050 w 5122586"/>
                <a:gd name="connsiteY173" fmla="*/ 5372887 h 5572224"/>
                <a:gd name="connsiteX174" fmla="*/ 1540824 w 5122586"/>
                <a:gd name="connsiteY174" fmla="*/ 5386311 h 5572224"/>
                <a:gd name="connsiteX175" fmla="*/ 1586603 w 5122586"/>
                <a:gd name="connsiteY175" fmla="*/ 5352569 h 5572224"/>
                <a:gd name="connsiteX176" fmla="*/ 1587222 w 5122586"/>
                <a:gd name="connsiteY176" fmla="*/ 5310703 h 5572224"/>
                <a:gd name="connsiteX177" fmla="*/ 1357918 w 5122586"/>
                <a:gd name="connsiteY177" fmla="*/ 5299473 h 5572224"/>
                <a:gd name="connsiteX178" fmla="*/ 1331589 w 5122586"/>
                <a:gd name="connsiteY178" fmla="*/ 5276837 h 5572224"/>
                <a:gd name="connsiteX179" fmla="*/ 1391286 w 5122586"/>
                <a:gd name="connsiteY179" fmla="*/ 5149016 h 5572224"/>
                <a:gd name="connsiteX180" fmla="*/ 1387544 w 5122586"/>
                <a:gd name="connsiteY180" fmla="*/ 5073235 h 5572224"/>
                <a:gd name="connsiteX181" fmla="*/ 1409271 w 5122586"/>
                <a:gd name="connsiteY181" fmla="*/ 5044732 h 5572224"/>
                <a:gd name="connsiteX182" fmla="*/ 1350547 w 5122586"/>
                <a:gd name="connsiteY182" fmla="*/ 4997741 h 5572224"/>
                <a:gd name="connsiteX183" fmla="*/ 1345850 w 5122586"/>
                <a:gd name="connsiteY183" fmla="*/ 4920208 h 5572224"/>
                <a:gd name="connsiteX184" fmla="*/ 1366991 w 5122586"/>
                <a:gd name="connsiteY184" fmla="*/ 4915509 h 5572224"/>
                <a:gd name="connsiteX185" fmla="*/ 1376387 w 5122586"/>
                <a:gd name="connsiteY185" fmla="*/ 4877941 h 5572224"/>
                <a:gd name="connsiteX186" fmla="*/ 1347460 w 5122586"/>
                <a:gd name="connsiteY186" fmla="*/ 4868004 h 5572224"/>
                <a:gd name="connsiteX187" fmla="*/ 1357682 w 5122586"/>
                <a:gd name="connsiteY187" fmla="*/ 4838461 h 5572224"/>
                <a:gd name="connsiteX188" fmla="*/ 1428449 w 5122586"/>
                <a:gd name="connsiteY188" fmla="*/ 4835304 h 5572224"/>
                <a:gd name="connsiteX189" fmla="*/ 1436858 w 5122586"/>
                <a:gd name="connsiteY189" fmla="*/ 4800858 h 5572224"/>
                <a:gd name="connsiteX190" fmla="*/ 1398456 w 5122586"/>
                <a:gd name="connsiteY190" fmla="*/ 4778940 h 5572224"/>
                <a:gd name="connsiteX191" fmla="*/ 1413508 w 5122586"/>
                <a:gd name="connsiteY191" fmla="*/ 4733321 h 5572224"/>
                <a:gd name="connsiteX192" fmla="*/ 1448748 w 5122586"/>
                <a:gd name="connsiteY192" fmla="*/ 4735670 h 5572224"/>
                <a:gd name="connsiteX193" fmla="*/ 1498206 w 5122586"/>
                <a:gd name="connsiteY193" fmla="*/ 4693159 h 5572224"/>
                <a:gd name="connsiteX194" fmla="*/ 1547727 w 5122586"/>
                <a:gd name="connsiteY194" fmla="*/ 4683569 h 5572224"/>
                <a:gd name="connsiteX195" fmla="*/ 1553780 w 5122586"/>
                <a:gd name="connsiteY195" fmla="*/ 4648910 h 5572224"/>
                <a:gd name="connsiteX196" fmla="*/ 1540510 w 5122586"/>
                <a:gd name="connsiteY196" fmla="*/ 4607707 h 5572224"/>
                <a:gd name="connsiteX197" fmla="*/ 1494468 w 5122586"/>
                <a:gd name="connsiteY197" fmla="*/ 4567840 h 5572224"/>
                <a:gd name="connsiteX198" fmla="*/ 1510639 w 5122586"/>
                <a:gd name="connsiteY198" fmla="*/ 4548914 h 5572224"/>
                <a:gd name="connsiteX199" fmla="*/ 1549039 w 5122586"/>
                <a:gd name="connsiteY199" fmla="*/ 4560249 h 5572224"/>
                <a:gd name="connsiteX200" fmla="*/ 1563834 w 5122586"/>
                <a:gd name="connsiteY200" fmla="*/ 4545357 h 5572224"/>
                <a:gd name="connsiteX201" fmla="*/ 1520856 w 5122586"/>
                <a:gd name="connsiteY201" fmla="*/ 4496577 h 5572224"/>
                <a:gd name="connsiteX202" fmla="*/ 1562707 w 5122586"/>
                <a:gd name="connsiteY202" fmla="*/ 4482741 h 5572224"/>
                <a:gd name="connsiteX203" fmla="*/ 1590473 w 5122586"/>
                <a:gd name="connsiteY203" fmla="*/ 4419309 h 5572224"/>
                <a:gd name="connsiteX204" fmla="*/ 1515748 w 5122586"/>
                <a:gd name="connsiteY204" fmla="*/ 4425699 h 5572224"/>
                <a:gd name="connsiteX205" fmla="*/ 1476162 w 5122586"/>
                <a:gd name="connsiteY205" fmla="*/ 4503828 h 5572224"/>
                <a:gd name="connsiteX206" fmla="*/ 1393393 w 5122586"/>
                <a:gd name="connsiteY206" fmla="*/ 4522992 h 5572224"/>
                <a:gd name="connsiteX207" fmla="*/ 1319980 w 5122586"/>
                <a:gd name="connsiteY207" fmla="*/ 4516923 h 5572224"/>
                <a:gd name="connsiteX208" fmla="*/ 1299113 w 5122586"/>
                <a:gd name="connsiteY208" fmla="*/ 4448627 h 5572224"/>
                <a:gd name="connsiteX209" fmla="*/ 1250429 w 5122586"/>
                <a:gd name="connsiteY209" fmla="*/ 4478749 h 5572224"/>
                <a:gd name="connsiteX210" fmla="*/ 1217542 w 5122586"/>
                <a:gd name="connsiteY210" fmla="*/ 4442335 h 5572224"/>
                <a:gd name="connsiteX211" fmla="*/ 1147887 w 5122586"/>
                <a:gd name="connsiteY211" fmla="*/ 4449210 h 5572224"/>
                <a:gd name="connsiteX212" fmla="*/ 1144147 w 5122586"/>
                <a:gd name="connsiteY212" fmla="*/ 4511573 h 5572224"/>
                <a:gd name="connsiteX213" fmla="*/ 1101262 w 5122586"/>
                <a:gd name="connsiteY213" fmla="*/ 4519082 h 5572224"/>
                <a:gd name="connsiteX214" fmla="*/ 1093585 w 5122586"/>
                <a:gd name="connsiteY214" fmla="*/ 4464498 h 5572224"/>
                <a:gd name="connsiteX215" fmla="*/ 1027718 w 5122586"/>
                <a:gd name="connsiteY215" fmla="*/ 4478445 h 5572224"/>
                <a:gd name="connsiteX216" fmla="*/ 1007466 w 5122586"/>
                <a:gd name="connsiteY216" fmla="*/ 4427301 h 5572224"/>
                <a:gd name="connsiteX217" fmla="*/ 919745 w 5122586"/>
                <a:gd name="connsiteY217" fmla="*/ 4420237 h 5572224"/>
                <a:gd name="connsiteX218" fmla="*/ 920495 w 5122586"/>
                <a:gd name="connsiteY218" fmla="*/ 4388350 h 5572224"/>
                <a:gd name="connsiteX219" fmla="*/ 884429 w 5122586"/>
                <a:gd name="connsiteY219" fmla="*/ 4383969 h 5572224"/>
                <a:gd name="connsiteX220" fmla="*/ 856512 w 5122586"/>
                <a:gd name="connsiteY220" fmla="*/ 4461420 h 5572224"/>
                <a:gd name="connsiteX221" fmla="*/ 818833 w 5122586"/>
                <a:gd name="connsiteY221" fmla="*/ 4446344 h 5572224"/>
                <a:gd name="connsiteX222" fmla="*/ 823425 w 5122586"/>
                <a:gd name="connsiteY222" fmla="*/ 4371878 h 5572224"/>
                <a:gd name="connsiteX223" fmla="*/ 796457 w 5122586"/>
                <a:gd name="connsiteY223" fmla="*/ 4423754 h 5572224"/>
                <a:gd name="connsiteX224" fmla="*/ 712917 w 5122586"/>
                <a:gd name="connsiteY224" fmla="*/ 4427826 h 5572224"/>
                <a:gd name="connsiteX225" fmla="*/ 687213 w 5122586"/>
                <a:gd name="connsiteY225" fmla="*/ 4403486 h 5572224"/>
                <a:gd name="connsiteX226" fmla="*/ 683328 w 5122586"/>
                <a:gd name="connsiteY226" fmla="*/ 4424716 h 5572224"/>
                <a:gd name="connsiteX227" fmla="*/ 615334 w 5122586"/>
                <a:gd name="connsiteY227" fmla="*/ 4429994 h 5572224"/>
                <a:gd name="connsiteX228" fmla="*/ 602541 w 5122586"/>
                <a:gd name="connsiteY228" fmla="*/ 4411871 h 5572224"/>
                <a:gd name="connsiteX229" fmla="*/ 637304 w 5122586"/>
                <a:gd name="connsiteY229" fmla="*/ 4296001 h 5572224"/>
                <a:gd name="connsiteX230" fmla="*/ 618966 w 5122586"/>
                <a:gd name="connsiteY230" fmla="*/ 4261290 h 5572224"/>
                <a:gd name="connsiteX231" fmla="*/ 585062 w 5122586"/>
                <a:gd name="connsiteY231" fmla="*/ 4274941 h 5572224"/>
                <a:gd name="connsiteX232" fmla="*/ 585967 w 5122586"/>
                <a:gd name="connsiteY232" fmla="*/ 4296786 h 5572224"/>
                <a:gd name="connsiteX233" fmla="*/ 576279 w 5122586"/>
                <a:gd name="connsiteY233" fmla="*/ 4321151 h 5572224"/>
                <a:gd name="connsiteX234" fmla="*/ 524888 w 5122586"/>
                <a:gd name="connsiteY234" fmla="*/ 4335270 h 5572224"/>
                <a:gd name="connsiteX235" fmla="*/ 481450 w 5122586"/>
                <a:gd name="connsiteY235" fmla="*/ 4348629 h 5572224"/>
                <a:gd name="connsiteX236" fmla="*/ 459756 w 5122586"/>
                <a:gd name="connsiteY236" fmla="*/ 4331915 h 5572224"/>
                <a:gd name="connsiteX237" fmla="*/ 381623 w 5122586"/>
                <a:gd name="connsiteY237" fmla="*/ 4313665 h 5572224"/>
                <a:gd name="connsiteX238" fmla="*/ 381355 w 5122586"/>
                <a:gd name="connsiteY238" fmla="*/ 4209001 h 5572224"/>
                <a:gd name="connsiteX239" fmla="*/ 372138 w 5122586"/>
                <a:gd name="connsiteY239" fmla="*/ 4194866 h 5572224"/>
                <a:gd name="connsiteX240" fmla="*/ 8935 w 5122586"/>
                <a:gd name="connsiteY240" fmla="*/ 4372652 h 5572224"/>
                <a:gd name="connsiteX241" fmla="*/ 0 w 5122586"/>
                <a:gd name="connsiteY241" fmla="*/ 4249216 h 5572224"/>
                <a:gd name="connsiteX242" fmla="*/ 2928251 w 5122586"/>
                <a:gd name="connsiteY242" fmla="*/ 1733677 h 5572224"/>
                <a:gd name="connsiteX243" fmla="*/ 2865949 w 5122586"/>
                <a:gd name="connsiteY243" fmla="*/ 1772911 h 5572224"/>
                <a:gd name="connsiteX244" fmla="*/ 2815185 w 5122586"/>
                <a:gd name="connsiteY244" fmla="*/ 1859457 h 5572224"/>
                <a:gd name="connsiteX245" fmla="*/ 2763268 w 5122586"/>
                <a:gd name="connsiteY245" fmla="*/ 1896383 h 5572224"/>
                <a:gd name="connsiteX246" fmla="*/ 2751731 w 5122586"/>
                <a:gd name="connsiteY246" fmla="*/ 1873304 h 5572224"/>
                <a:gd name="connsiteX247" fmla="*/ 2747318 w 5122586"/>
                <a:gd name="connsiteY247" fmla="*/ 1875913 h 5572224"/>
                <a:gd name="connsiteX248" fmla="*/ 2725397 w 5122586"/>
                <a:gd name="connsiteY248" fmla="*/ 1849601 h 5572224"/>
                <a:gd name="connsiteX249" fmla="*/ 2700382 w 5122586"/>
                <a:gd name="connsiteY249" fmla="*/ 1805450 h 5572224"/>
                <a:gd name="connsiteX250" fmla="*/ 2644466 w 5122586"/>
                <a:gd name="connsiteY250" fmla="*/ 1674466 h 5572224"/>
                <a:gd name="connsiteX251" fmla="*/ 2623519 w 5122586"/>
                <a:gd name="connsiteY251" fmla="*/ 1516632 h 5572224"/>
                <a:gd name="connsiteX252" fmla="*/ 2622394 w 5122586"/>
                <a:gd name="connsiteY252" fmla="*/ 1508162 h 5572224"/>
                <a:gd name="connsiteX253" fmla="*/ 2620591 w 5122586"/>
                <a:gd name="connsiteY253" fmla="*/ 1507626 h 5572224"/>
                <a:gd name="connsiteX254" fmla="*/ 2618663 w 5122586"/>
                <a:gd name="connsiteY254" fmla="*/ 1488348 h 5572224"/>
                <a:gd name="connsiteX255" fmla="*/ 2561471 w 5122586"/>
                <a:gd name="connsiteY255" fmla="*/ 1364228 h 5572224"/>
                <a:gd name="connsiteX256" fmla="*/ 2506436 w 5122586"/>
                <a:gd name="connsiteY256" fmla="*/ 1249822 h 5572224"/>
                <a:gd name="connsiteX257" fmla="*/ 2504425 w 5122586"/>
                <a:gd name="connsiteY257" fmla="*/ 1215109 h 5572224"/>
                <a:gd name="connsiteX258" fmla="*/ 2502718 w 5122586"/>
                <a:gd name="connsiteY258" fmla="*/ 1182561 h 5572224"/>
                <a:gd name="connsiteX259" fmla="*/ 2526392 w 5122586"/>
                <a:gd name="connsiteY259" fmla="*/ 1127312 h 5572224"/>
                <a:gd name="connsiteX260" fmla="*/ 2550065 w 5122586"/>
                <a:gd name="connsiteY260" fmla="*/ 1104511 h 5572224"/>
                <a:gd name="connsiteX261" fmla="*/ 2534283 w 5122586"/>
                <a:gd name="connsiteY261" fmla="*/ 1069432 h 5572224"/>
                <a:gd name="connsiteX262" fmla="*/ 2514993 w 5122586"/>
                <a:gd name="connsiteY262" fmla="*/ 1074694 h 5572224"/>
                <a:gd name="connsiteX263" fmla="*/ 2443972 w 5122586"/>
                <a:gd name="connsiteY263" fmla="*/ 1079079 h 5572224"/>
                <a:gd name="connsiteX264" fmla="*/ 2424683 w 5122586"/>
                <a:gd name="connsiteY264" fmla="*/ 1053647 h 5572224"/>
                <a:gd name="connsiteX265" fmla="*/ 2450109 w 5122586"/>
                <a:gd name="connsiteY265" fmla="*/ 1044877 h 5572224"/>
                <a:gd name="connsiteX266" fmla="*/ 2450986 w 5122586"/>
                <a:gd name="connsiteY266" fmla="*/ 1021199 h 5572224"/>
                <a:gd name="connsiteX267" fmla="*/ 2404967 w 5122586"/>
                <a:gd name="connsiteY267" fmla="*/ 918913 h 5572224"/>
                <a:gd name="connsiteX268" fmla="*/ 2394987 w 5122586"/>
                <a:gd name="connsiteY268" fmla="*/ 898850 h 5572224"/>
                <a:gd name="connsiteX269" fmla="*/ 2361080 w 5122586"/>
                <a:gd name="connsiteY269" fmla="*/ 821699 h 5572224"/>
                <a:gd name="connsiteX270" fmla="*/ 2344525 w 5122586"/>
                <a:gd name="connsiteY270" fmla="*/ 778197 h 5572224"/>
                <a:gd name="connsiteX271" fmla="*/ 2344581 w 5122586"/>
                <a:gd name="connsiteY271" fmla="*/ 778343 h 5572224"/>
                <a:gd name="connsiteX272" fmla="*/ 2282251 w 5122586"/>
                <a:gd name="connsiteY272" fmla="*/ 597027 h 5572224"/>
                <a:gd name="connsiteX273" fmla="*/ 2279707 w 5122586"/>
                <a:gd name="connsiteY273" fmla="*/ 541919 h 5572224"/>
                <a:gd name="connsiteX274" fmla="*/ 2247497 w 5122586"/>
                <a:gd name="connsiteY274" fmla="*/ 524963 h 5572224"/>
                <a:gd name="connsiteX275" fmla="*/ 2177989 w 5122586"/>
                <a:gd name="connsiteY275" fmla="*/ 464768 h 5572224"/>
                <a:gd name="connsiteX276" fmla="*/ 2162813 w 5122586"/>
                <a:gd name="connsiteY276" fmla="*/ 429351 h 5572224"/>
                <a:gd name="connsiteX277" fmla="*/ 2188648 w 5122586"/>
                <a:gd name="connsiteY277" fmla="*/ 411168 h 5572224"/>
                <a:gd name="connsiteX278" fmla="*/ 2199515 w 5122586"/>
                <a:gd name="connsiteY278" fmla="*/ 377475 h 5572224"/>
                <a:gd name="connsiteX279" fmla="*/ 2249501 w 5122586"/>
                <a:gd name="connsiteY279" fmla="*/ 389430 h 5572224"/>
                <a:gd name="connsiteX280" fmla="*/ 2290795 w 5122586"/>
                <a:gd name="connsiteY280" fmla="*/ 382909 h 5572224"/>
                <a:gd name="connsiteX281" fmla="*/ 2312638 w 5122586"/>
                <a:gd name="connsiteY281" fmla="*/ 383703 h 5572224"/>
                <a:gd name="connsiteX282" fmla="*/ 2312587 w 5122586"/>
                <a:gd name="connsiteY282" fmla="*/ 383664 h 5572224"/>
                <a:gd name="connsiteX283" fmla="*/ 2375555 w 5122586"/>
                <a:gd name="connsiteY283" fmla="*/ 374216 h 5572224"/>
                <a:gd name="connsiteX284" fmla="*/ 2416409 w 5122586"/>
                <a:gd name="connsiteY284" fmla="*/ 358069 h 5572224"/>
                <a:gd name="connsiteX285" fmla="*/ 2415496 w 5122586"/>
                <a:gd name="connsiteY285" fmla="*/ 358429 h 5572224"/>
                <a:gd name="connsiteX286" fmla="*/ 2415422 w 5122586"/>
                <a:gd name="connsiteY286" fmla="*/ 357531 h 5572224"/>
                <a:gd name="connsiteX287" fmla="*/ 2471314 w 5122586"/>
                <a:gd name="connsiteY287" fmla="*/ 333573 h 5572224"/>
                <a:gd name="connsiteX288" fmla="*/ 2472312 w 5122586"/>
                <a:gd name="connsiteY288" fmla="*/ 321594 h 5572224"/>
                <a:gd name="connsiteX289" fmla="*/ 2487284 w 5122586"/>
                <a:gd name="connsiteY289" fmla="*/ 308616 h 5572224"/>
                <a:gd name="connsiteX290" fmla="*/ 2492274 w 5122586"/>
                <a:gd name="connsiteY290" fmla="*/ 322592 h 5572224"/>
                <a:gd name="connsiteX291" fmla="*/ 2530199 w 5122586"/>
                <a:gd name="connsiteY291" fmla="*/ 302627 h 5572224"/>
                <a:gd name="connsiteX292" fmla="*/ 2571120 w 5122586"/>
                <a:gd name="connsiteY292" fmla="*/ 269684 h 5572224"/>
                <a:gd name="connsiteX293" fmla="*/ 2751770 w 5122586"/>
                <a:gd name="connsiteY293" fmla="*/ 124937 h 5572224"/>
                <a:gd name="connsiteX294" fmla="*/ 2784706 w 5122586"/>
                <a:gd name="connsiteY294" fmla="*/ 104972 h 5572224"/>
                <a:gd name="connsiteX295" fmla="*/ 2850579 w 5122586"/>
                <a:gd name="connsiteY295" fmla="*/ 86005 h 5572224"/>
                <a:gd name="connsiteX296" fmla="*/ 2869542 w 5122586"/>
                <a:gd name="connsiteY296" fmla="*/ 136916 h 5572224"/>
                <a:gd name="connsiteX297" fmla="*/ 2917449 w 5122586"/>
                <a:gd name="connsiteY297" fmla="*/ 173852 h 5572224"/>
                <a:gd name="connsiteX298" fmla="*/ 2956373 w 5122586"/>
                <a:gd name="connsiteY298" fmla="*/ 195813 h 5572224"/>
                <a:gd name="connsiteX299" fmla="*/ 2985630 w 5122586"/>
                <a:gd name="connsiteY299" fmla="*/ 215962 h 5572224"/>
                <a:gd name="connsiteX300" fmla="*/ 2998292 w 5122586"/>
                <a:gd name="connsiteY300" fmla="*/ 224763 h 5572224"/>
                <a:gd name="connsiteX301" fmla="*/ 3036219 w 5122586"/>
                <a:gd name="connsiteY301" fmla="*/ 254710 h 5572224"/>
                <a:gd name="connsiteX302" fmla="*/ 3046200 w 5122586"/>
                <a:gd name="connsiteY302" fmla="*/ 268686 h 5572224"/>
                <a:gd name="connsiteX303" fmla="*/ 3053186 w 5122586"/>
                <a:gd name="connsiteY303" fmla="*/ 284658 h 5572224"/>
                <a:gd name="connsiteX304" fmla="*/ 3061170 w 5122586"/>
                <a:gd name="connsiteY304" fmla="*/ 372504 h 5572224"/>
                <a:gd name="connsiteX305" fmla="*/ 3066160 w 5122586"/>
                <a:gd name="connsiteY305" fmla="*/ 442382 h 5572224"/>
                <a:gd name="connsiteX306" fmla="*/ 3109558 w 5122586"/>
                <a:gd name="connsiteY306" fmla="*/ 644830 h 5572224"/>
                <a:gd name="connsiteX307" fmla="*/ 3107145 w 5122586"/>
                <a:gd name="connsiteY307" fmla="*/ 734922 h 5572224"/>
                <a:gd name="connsiteX308" fmla="*/ 3113752 w 5122586"/>
                <a:gd name="connsiteY308" fmla="*/ 788066 h 5572224"/>
                <a:gd name="connsiteX309" fmla="*/ 3123788 w 5122586"/>
                <a:gd name="connsiteY309" fmla="*/ 830092 h 5572224"/>
                <a:gd name="connsiteX310" fmla="*/ 3148722 w 5122586"/>
                <a:gd name="connsiteY310" fmla="*/ 917343 h 5572224"/>
                <a:gd name="connsiteX311" fmla="*/ 3139722 w 5122586"/>
                <a:gd name="connsiteY311" fmla="*/ 933723 h 5572224"/>
                <a:gd name="connsiteX312" fmla="*/ 3118838 w 5122586"/>
                <a:gd name="connsiteY312" fmla="*/ 1002249 h 5572224"/>
                <a:gd name="connsiteX313" fmla="*/ 3121375 w 5122586"/>
                <a:gd name="connsiteY313" fmla="*/ 1125517 h 5572224"/>
                <a:gd name="connsiteX314" fmla="*/ 3143920 w 5122586"/>
                <a:gd name="connsiteY314" fmla="*/ 1174658 h 5572224"/>
                <a:gd name="connsiteX315" fmla="*/ 3158579 w 5122586"/>
                <a:gd name="connsiteY315" fmla="*/ 1254175 h 5572224"/>
                <a:gd name="connsiteX316" fmla="*/ 3200391 w 5122586"/>
                <a:gd name="connsiteY316" fmla="*/ 1290567 h 5572224"/>
                <a:gd name="connsiteX317" fmla="*/ 3152209 w 5122586"/>
                <a:gd name="connsiteY317" fmla="*/ 1305041 h 5572224"/>
                <a:gd name="connsiteX318" fmla="*/ 3173608 w 5122586"/>
                <a:gd name="connsiteY318" fmla="*/ 1387442 h 5572224"/>
                <a:gd name="connsiteX319" fmla="*/ 3176887 w 5122586"/>
                <a:gd name="connsiteY319" fmla="*/ 1467253 h 5572224"/>
                <a:gd name="connsiteX320" fmla="*/ 3204082 w 5122586"/>
                <a:gd name="connsiteY320" fmla="*/ 1500497 h 5572224"/>
                <a:gd name="connsiteX321" fmla="*/ 3207432 w 5122586"/>
                <a:gd name="connsiteY321" fmla="*/ 1502071 h 5572224"/>
                <a:gd name="connsiteX322" fmla="*/ 3207673 w 5122586"/>
                <a:gd name="connsiteY322" fmla="*/ 1502054 h 5572224"/>
                <a:gd name="connsiteX323" fmla="*/ 3183445 w 5122586"/>
                <a:gd name="connsiteY323" fmla="*/ 1645459 h 5572224"/>
                <a:gd name="connsiteX324" fmla="*/ 3160491 w 5122586"/>
                <a:gd name="connsiteY324" fmla="*/ 1680444 h 5572224"/>
                <a:gd name="connsiteX325" fmla="*/ 3129820 w 5122586"/>
                <a:gd name="connsiteY325" fmla="*/ 1702492 h 5572224"/>
                <a:gd name="connsiteX326" fmla="*/ 2970960 w 5122586"/>
                <a:gd name="connsiteY326" fmla="*/ 1727425 h 5572224"/>
                <a:gd name="connsiteX327" fmla="*/ 2928253 w 5122586"/>
                <a:gd name="connsiteY327" fmla="*/ 1733679 h 5572224"/>
                <a:gd name="connsiteX328" fmla="*/ 2928251 w 5122586"/>
                <a:gd name="connsiteY328" fmla="*/ 1733677 h 5572224"/>
                <a:gd name="connsiteX329" fmla="*/ 2929221 w 5122586"/>
                <a:gd name="connsiteY329" fmla="*/ 4004987 h 5572224"/>
                <a:gd name="connsiteX330" fmla="*/ 2826654 w 5122586"/>
                <a:gd name="connsiteY330" fmla="*/ 3968865 h 5572224"/>
                <a:gd name="connsiteX331" fmla="*/ 2797041 w 5122586"/>
                <a:gd name="connsiteY331" fmla="*/ 3984036 h 5572224"/>
                <a:gd name="connsiteX332" fmla="*/ 2775371 w 5122586"/>
                <a:gd name="connsiteY332" fmla="*/ 3957306 h 5572224"/>
                <a:gd name="connsiteX333" fmla="*/ 2714697 w 5122586"/>
                <a:gd name="connsiteY333" fmla="*/ 3931298 h 5572224"/>
                <a:gd name="connsiteX334" fmla="*/ 2643189 w 5122586"/>
                <a:gd name="connsiteY334" fmla="*/ 3882894 h 5572224"/>
                <a:gd name="connsiteX335" fmla="*/ 2547123 w 5122586"/>
                <a:gd name="connsiteY335" fmla="*/ 3739851 h 5572224"/>
                <a:gd name="connsiteX336" fmla="*/ 2523286 w 5122586"/>
                <a:gd name="connsiteY336" fmla="*/ 3739851 h 5572224"/>
                <a:gd name="connsiteX337" fmla="*/ 2524732 w 5122586"/>
                <a:gd name="connsiteY337" fmla="*/ 3736961 h 5572224"/>
                <a:gd name="connsiteX338" fmla="*/ 2931760 w 5122586"/>
                <a:gd name="connsiteY338" fmla="*/ 4000626 h 5572224"/>
                <a:gd name="connsiteX339" fmla="*/ 2912080 w 5122586"/>
                <a:gd name="connsiteY339" fmla="*/ 4041839 h 5572224"/>
                <a:gd name="connsiteX340" fmla="*/ 2934278 w 5122586"/>
                <a:gd name="connsiteY340" fmla="*/ 4069284 h 5572224"/>
                <a:gd name="connsiteX341" fmla="*/ 2950168 w 5122586"/>
                <a:gd name="connsiteY341" fmla="*/ 4101794 h 5572224"/>
                <a:gd name="connsiteX342" fmla="*/ 2911887 w 5122586"/>
                <a:gd name="connsiteY342" fmla="*/ 4123467 h 5572224"/>
                <a:gd name="connsiteX343" fmla="*/ 2864215 w 5122586"/>
                <a:gd name="connsiteY343" fmla="*/ 4110463 h 5572224"/>
                <a:gd name="connsiteX344" fmla="*/ 2848324 w 5122586"/>
                <a:gd name="connsiteY344" fmla="*/ 4139361 h 5572224"/>
                <a:gd name="connsiteX345" fmla="*/ 2869993 w 5122586"/>
                <a:gd name="connsiteY345" fmla="*/ 4145140 h 5572224"/>
                <a:gd name="connsiteX346" fmla="*/ 2859880 w 5122586"/>
                <a:gd name="connsiteY346" fmla="*/ 4153809 h 5572224"/>
                <a:gd name="connsiteX347" fmla="*/ 2883717 w 5122586"/>
                <a:gd name="connsiteY347" fmla="*/ 4153087 h 5572224"/>
                <a:gd name="connsiteX348" fmla="*/ 2890218 w 5122586"/>
                <a:gd name="connsiteY348" fmla="*/ 4168258 h 5572224"/>
                <a:gd name="connsiteX349" fmla="*/ 2867825 w 5122586"/>
                <a:gd name="connsiteY349" fmla="*/ 4206547 h 5572224"/>
                <a:gd name="connsiteX350" fmla="*/ 2907552 w 5122586"/>
                <a:gd name="connsiteY350" fmla="*/ 4225331 h 5572224"/>
                <a:gd name="connsiteX351" fmla="*/ 2921999 w 5122586"/>
                <a:gd name="connsiteY351" fmla="*/ 4216662 h 5572224"/>
                <a:gd name="connsiteX352" fmla="*/ 2937890 w 5122586"/>
                <a:gd name="connsiteY352" fmla="*/ 4227499 h 5572224"/>
                <a:gd name="connsiteX353" fmla="*/ 2935723 w 5122586"/>
                <a:gd name="connsiteY353" fmla="*/ 4245559 h 5572224"/>
                <a:gd name="connsiteX354" fmla="*/ 2964615 w 5122586"/>
                <a:gd name="connsiteY354" fmla="*/ 4256396 h 5572224"/>
                <a:gd name="connsiteX355" fmla="*/ 2955224 w 5122586"/>
                <a:gd name="connsiteY355" fmla="*/ 4306967 h 5572224"/>
                <a:gd name="connsiteX356" fmla="*/ 2993850 w 5122586"/>
                <a:gd name="connsiteY356" fmla="*/ 4326650 h 5572224"/>
                <a:gd name="connsiteX357" fmla="*/ 2994499 w 5122586"/>
                <a:gd name="connsiteY357" fmla="*/ 4334608 h 5572224"/>
                <a:gd name="connsiteX358" fmla="*/ 2961254 w 5122586"/>
                <a:gd name="connsiteY358" fmla="*/ 2566018 h 5572224"/>
                <a:gd name="connsiteX359" fmla="*/ 2844333 w 5122586"/>
                <a:gd name="connsiteY359" fmla="*/ 2718231 h 5572224"/>
                <a:gd name="connsiteX360" fmla="*/ 2686580 w 5122586"/>
                <a:gd name="connsiteY360" fmla="*/ 2876012 h 5572224"/>
                <a:gd name="connsiteX361" fmla="*/ 2775664 w 5122586"/>
                <a:gd name="connsiteY361" fmla="*/ 2946550 h 5572224"/>
                <a:gd name="connsiteX362" fmla="*/ 2662454 w 5122586"/>
                <a:gd name="connsiteY362" fmla="*/ 3083913 h 5572224"/>
                <a:gd name="connsiteX363" fmla="*/ 2291274 w 5122586"/>
                <a:gd name="connsiteY363" fmla="*/ 3408757 h 5572224"/>
                <a:gd name="connsiteX364" fmla="*/ 2296840 w 5122586"/>
                <a:gd name="connsiteY364" fmla="*/ 3406901 h 5572224"/>
                <a:gd name="connsiteX365" fmla="*/ 4071798 w 5122586"/>
                <a:gd name="connsiteY365" fmla="*/ 1707927 h 5572224"/>
                <a:gd name="connsiteX366" fmla="*/ 4050884 w 5122586"/>
                <a:gd name="connsiteY366" fmla="*/ 1662094 h 5572224"/>
                <a:gd name="connsiteX367" fmla="*/ 4020559 w 5122586"/>
                <a:gd name="connsiteY367" fmla="*/ 1629574 h 5572224"/>
                <a:gd name="connsiteX368" fmla="*/ 3966954 w 5122586"/>
                <a:gd name="connsiteY368" fmla="*/ 1623037 h 5572224"/>
                <a:gd name="connsiteX369" fmla="*/ 3895425 w 5122586"/>
                <a:gd name="connsiteY369" fmla="*/ 1618868 h 5572224"/>
                <a:gd name="connsiteX370" fmla="*/ 3891710 w 5122586"/>
                <a:gd name="connsiteY370" fmla="*/ 1617649 h 5572224"/>
                <a:gd name="connsiteX371" fmla="*/ 3693129 w 5122586"/>
                <a:gd name="connsiteY371" fmla="*/ 1552494 h 5572224"/>
                <a:gd name="connsiteX372" fmla="*/ 3638481 w 5122586"/>
                <a:gd name="connsiteY372" fmla="*/ 1531869 h 5572224"/>
                <a:gd name="connsiteX373" fmla="*/ 3638481 w 5122586"/>
                <a:gd name="connsiteY373" fmla="*/ 1532803 h 5572224"/>
                <a:gd name="connsiteX374" fmla="*/ 3616572 w 5122586"/>
                <a:gd name="connsiteY374" fmla="*/ 1517809 h 5572224"/>
                <a:gd name="connsiteX375" fmla="*/ 3598122 w 5122586"/>
                <a:gd name="connsiteY375" fmla="*/ 1479749 h 5572224"/>
                <a:gd name="connsiteX376" fmla="*/ 3545078 w 5122586"/>
                <a:gd name="connsiteY376" fmla="*/ 1448608 h 5572224"/>
                <a:gd name="connsiteX377" fmla="*/ 3527865 w 5122586"/>
                <a:gd name="connsiteY377" fmla="*/ 1430244 h 5572224"/>
                <a:gd name="connsiteX378" fmla="*/ 3527765 w 5122586"/>
                <a:gd name="connsiteY378" fmla="*/ 1431176 h 5572224"/>
                <a:gd name="connsiteX379" fmla="*/ 3527765 w 5122586"/>
                <a:gd name="connsiteY379" fmla="*/ 1503334 h 5572224"/>
                <a:gd name="connsiteX380" fmla="*/ 3399874 w 5122586"/>
                <a:gd name="connsiteY380" fmla="*/ 1489121 h 5572224"/>
                <a:gd name="connsiteX381" fmla="*/ 3403153 w 5122586"/>
                <a:gd name="connsiteY381" fmla="*/ 1571119 h 5572224"/>
                <a:gd name="connsiteX382" fmla="*/ 3391129 w 5122586"/>
                <a:gd name="connsiteY382" fmla="*/ 1606104 h 5572224"/>
                <a:gd name="connsiteX383" fmla="*/ 3375825 w 5122586"/>
                <a:gd name="connsiteY383" fmla="*/ 1608290 h 5572224"/>
                <a:gd name="connsiteX384" fmla="*/ 3372546 w 5122586"/>
                <a:gd name="connsiteY384" fmla="*/ 1617037 h 5572224"/>
                <a:gd name="connsiteX385" fmla="*/ 3371285 w 5122586"/>
                <a:gd name="connsiteY385" fmla="*/ 1616300 h 5572224"/>
                <a:gd name="connsiteX386" fmla="*/ 3371285 w 5122586"/>
                <a:gd name="connsiteY386" fmla="*/ 1616299 h 5572224"/>
                <a:gd name="connsiteX387" fmla="*/ 3314612 w 5122586"/>
                <a:gd name="connsiteY387" fmla="*/ 1583145 h 5572224"/>
                <a:gd name="connsiteX388" fmla="*/ 3299309 w 5122586"/>
                <a:gd name="connsiteY388" fmla="*/ 1586425 h 5572224"/>
                <a:gd name="connsiteX389" fmla="*/ 3280726 w 5122586"/>
                <a:gd name="connsiteY389" fmla="*/ 1496774 h 5572224"/>
                <a:gd name="connsiteX390" fmla="*/ 3206040 w 5122586"/>
                <a:gd name="connsiteY390" fmla="*/ 1502067 h 5572224"/>
                <a:gd name="connsiteX391" fmla="*/ 3181908 w 5122586"/>
                <a:gd name="connsiteY391" fmla="*/ 1645463 h 5572224"/>
                <a:gd name="connsiteX392" fmla="*/ 3170191 w 5122586"/>
                <a:gd name="connsiteY392" fmla="*/ 1667166 h 5572224"/>
                <a:gd name="connsiteX393" fmla="*/ 3129816 w 5122586"/>
                <a:gd name="connsiteY393" fmla="*/ 1702496 h 5572224"/>
                <a:gd name="connsiteX394" fmla="*/ 2971381 w 5122586"/>
                <a:gd name="connsiteY394" fmla="*/ 1727460 h 5572224"/>
                <a:gd name="connsiteX395" fmla="*/ 2970955 w 5122586"/>
                <a:gd name="connsiteY395" fmla="*/ 1727426 h 5572224"/>
                <a:gd name="connsiteX396" fmla="*/ 2970938 w 5122586"/>
                <a:gd name="connsiteY396" fmla="*/ 1727911 h 5572224"/>
                <a:gd name="connsiteX397" fmla="*/ 2928250 w 5122586"/>
                <a:gd name="connsiteY397" fmla="*/ 1733681 h 5572224"/>
                <a:gd name="connsiteX398" fmla="*/ 2865949 w 5122586"/>
                <a:gd name="connsiteY398" fmla="*/ 1772915 h 5572224"/>
                <a:gd name="connsiteX399" fmla="*/ 2815185 w 5122586"/>
                <a:gd name="connsiteY399" fmla="*/ 1859461 h 5572224"/>
                <a:gd name="connsiteX400" fmla="*/ 2763269 w 5122586"/>
                <a:gd name="connsiteY400" fmla="*/ 1896387 h 5572224"/>
                <a:gd name="connsiteX401" fmla="*/ 2751731 w 5122586"/>
                <a:gd name="connsiteY401" fmla="*/ 1873308 h 5572224"/>
                <a:gd name="connsiteX402" fmla="*/ 2747319 w 5122586"/>
                <a:gd name="connsiteY402" fmla="*/ 1875917 h 5572224"/>
                <a:gd name="connsiteX403" fmla="*/ 2747468 w 5122586"/>
                <a:gd name="connsiteY403" fmla="*/ 1876096 h 5572224"/>
                <a:gd name="connsiteX404" fmla="*/ 2701052 w 5122586"/>
                <a:gd name="connsiteY404" fmla="*/ 1910393 h 5572224"/>
                <a:gd name="connsiteX405" fmla="*/ 2721301 w 5122586"/>
                <a:gd name="connsiteY405" fmla="*/ 1951468 h 5572224"/>
                <a:gd name="connsiteX406" fmla="*/ 2756357 w 5122586"/>
                <a:gd name="connsiteY406" fmla="*/ 2047852 h 5572224"/>
                <a:gd name="connsiteX407" fmla="*/ 2780073 w 5122586"/>
                <a:gd name="connsiteY407" fmla="*/ 2073720 h 5572224"/>
                <a:gd name="connsiteX408" fmla="*/ 2805234 w 5122586"/>
                <a:gd name="connsiteY408" fmla="*/ 2083873 h 5572224"/>
                <a:gd name="connsiteX409" fmla="*/ 2862075 w 5122586"/>
                <a:gd name="connsiteY409" fmla="*/ 2080593 h 5572224"/>
                <a:gd name="connsiteX410" fmla="*/ 2902518 w 5122586"/>
                <a:gd name="connsiteY410" fmla="*/ 2059821 h 5572224"/>
                <a:gd name="connsiteX411" fmla="*/ 2950615 w 5122586"/>
                <a:gd name="connsiteY411" fmla="*/ 2017182 h 5572224"/>
                <a:gd name="connsiteX412" fmla="*/ 2981221 w 5122586"/>
                <a:gd name="connsiteY412" fmla="*/ 1992036 h 5572224"/>
                <a:gd name="connsiteX413" fmla="*/ 3053365 w 5122586"/>
                <a:gd name="connsiteY413" fmla="*/ 1973450 h 5572224"/>
                <a:gd name="connsiteX414" fmla="*/ 3064244 w 5122586"/>
                <a:gd name="connsiteY414" fmla="*/ 1974575 h 5572224"/>
                <a:gd name="connsiteX415" fmla="*/ 3094903 w 5122586"/>
                <a:gd name="connsiteY415" fmla="*/ 1986570 h 5572224"/>
                <a:gd name="connsiteX416" fmla="*/ 3095857 w 5122586"/>
                <a:gd name="connsiteY416" fmla="*/ 1988403 h 5572224"/>
                <a:gd name="connsiteX417" fmla="*/ 3103144 w 5122586"/>
                <a:gd name="connsiteY417" fmla="*/ 2020462 h 5572224"/>
                <a:gd name="connsiteX418" fmla="*/ 3106927 w 5122586"/>
                <a:gd name="connsiteY418" fmla="*/ 2055447 h 5572224"/>
                <a:gd name="connsiteX419" fmla="*/ 3105834 w 5122586"/>
                <a:gd name="connsiteY419" fmla="*/ 2076220 h 5572224"/>
                <a:gd name="connsiteX420" fmla="*/ 3062110 w 5122586"/>
                <a:gd name="connsiteY420" fmla="*/ 2172431 h 5572224"/>
                <a:gd name="connsiteX421" fmla="*/ 3019479 w 5122586"/>
                <a:gd name="connsiteY421" fmla="*/ 2217256 h 5572224"/>
                <a:gd name="connsiteX422" fmla="*/ 2923287 w 5122586"/>
                <a:gd name="connsiteY422" fmla="*/ 2285040 h 5572224"/>
                <a:gd name="connsiteX423" fmla="*/ 2923237 w 5122586"/>
                <a:gd name="connsiteY423" fmla="*/ 2284956 h 5572224"/>
                <a:gd name="connsiteX424" fmla="*/ 2907033 w 5122586"/>
                <a:gd name="connsiteY424" fmla="*/ 2300058 h 5572224"/>
                <a:gd name="connsiteX425" fmla="*/ 2880954 w 5122586"/>
                <a:gd name="connsiteY425" fmla="*/ 2357399 h 5572224"/>
                <a:gd name="connsiteX426" fmla="*/ 2883560 w 5122586"/>
                <a:gd name="connsiteY426" fmla="*/ 2414740 h 5572224"/>
                <a:gd name="connsiteX427" fmla="*/ 3007341 w 5122586"/>
                <a:gd name="connsiteY427" fmla="*/ 2504763 h 5572224"/>
                <a:gd name="connsiteX428" fmla="*/ 2957623 w 5122586"/>
                <a:gd name="connsiteY428" fmla="*/ 2569822 h 5572224"/>
                <a:gd name="connsiteX429" fmla="*/ 3007192 w 5122586"/>
                <a:gd name="connsiteY429" fmla="*/ 2504959 h 5572224"/>
                <a:gd name="connsiteX430" fmla="*/ 3128415 w 5122586"/>
                <a:gd name="connsiteY430" fmla="*/ 2458751 h 5572224"/>
                <a:gd name="connsiteX431" fmla="*/ 3157243 w 5122586"/>
                <a:gd name="connsiteY431" fmla="*/ 2492913 h 5572224"/>
                <a:gd name="connsiteX432" fmla="*/ 3157397 w 5122586"/>
                <a:gd name="connsiteY432" fmla="*/ 2493126 h 5572224"/>
                <a:gd name="connsiteX433" fmla="*/ 3188476 w 5122586"/>
                <a:gd name="connsiteY433" fmla="*/ 2496878 h 5572224"/>
                <a:gd name="connsiteX434" fmla="*/ 3207155 w 5122586"/>
                <a:gd name="connsiteY434" fmla="*/ 2475082 h 5572224"/>
                <a:gd name="connsiteX435" fmla="*/ 3204042 w 5122586"/>
                <a:gd name="connsiteY435" fmla="*/ 2468854 h 5572224"/>
                <a:gd name="connsiteX436" fmla="*/ 3218570 w 5122586"/>
                <a:gd name="connsiteY436" fmla="*/ 2446020 h 5572224"/>
                <a:gd name="connsiteX437" fmla="*/ 3234071 w 5122586"/>
                <a:gd name="connsiteY437" fmla="*/ 2425181 h 5572224"/>
                <a:gd name="connsiteX438" fmla="*/ 3268275 w 5122586"/>
                <a:gd name="connsiteY438" fmla="*/ 2375508 h 5572224"/>
                <a:gd name="connsiteX439" fmla="*/ 3279965 w 5122586"/>
                <a:gd name="connsiteY439" fmla="*/ 2383195 h 5572224"/>
                <a:gd name="connsiteX440" fmla="*/ 3286021 w 5122586"/>
                <a:gd name="connsiteY440" fmla="*/ 2368178 h 5572224"/>
                <a:gd name="connsiteX441" fmla="*/ 3353471 w 5122586"/>
                <a:gd name="connsiteY441" fmla="*/ 2393087 h 5572224"/>
                <a:gd name="connsiteX442" fmla="*/ 3357622 w 5122586"/>
                <a:gd name="connsiteY442" fmla="*/ 2370253 h 5572224"/>
                <a:gd name="connsiteX443" fmla="*/ 3389791 w 5122586"/>
                <a:gd name="connsiteY443" fmla="*/ 2376481 h 5572224"/>
                <a:gd name="connsiteX444" fmla="*/ 3393123 w 5122586"/>
                <a:gd name="connsiteY444" fmla="*/ 2386808 h 5572224"/>
                <a:gd name="connsiteX445" fmla="*/ 3516391 w 5122586"/>
                <a:gd name="connsiteY445" fmla="*/ 2353647 h 5572224"/>
                <a:gd name="connsiteX446" fmla="*/ 3537145 w 5122586"/>
                <a:gd name="connsiteY446" fmla="*/ 2360912 h 5572224"/>
                <a:gd name="connsiteX447" fmla="*/ 3541296 w 5122586"/>
                <a:gd name="connsiteY447" fmla="*/ 2341192 h 5572224"/>
                <a:gd name="connsiteX448" fmla="*/ 3576578 w 5122586"/>
                <a:gd name="connsiteY448" fmla="*/ 2357798 h 5572224"/>
                <a:gd name="connsiteX449" fmla="*/ 3592144 w 5122586"/>
                <a:gd name="connsiteY449" fmla="*/ 2355723 h 5572224"/>
                <a:gd name="connsiteX450" fmla="*/ 3598370 w 5122586"/>
                <a:gd name="connsiteY450" fmla="*/ 2287221 h 5572224"/>
                <a:gd name="connsiteX451" fmla="*/ 3605634 w 5122586"/>
                <a:gd name="connsiteY451" fmla="*/ 2269577 h 5572224"/>
                <a:gd name="connsiteX452" fmla="*/ 3645068 w 5122586"/>
                <a:gd name="connsiteY452" fmla="*/ 2289297 h 5572224"/>
                <a:gd name="connsiteX453" fmla="*/ 3660990 w 5122586"/>
                <a:gd name="connsiteY453" fmla="*/ 2278149 h 5572224"/>
                <a:gd name="connsiteX454" fmla="*/ 3683648 w 5122586"/>
                <a:gd name="connsiteY454" fmla="*/ 2304521 h 5572224"/>
                <a:gd name="connsiteX455" fmla="*/ 3723203 w 5122586"/>
                <a:gd name="connsiteY455" fmla="*/ 2301590 h 5572224"/>
                <a:gd name="connsiteX456" fmla="*/ 3698987 w 5122586"/>
                <a:gd name="connsiteY456" fmla="*/ 2245014 h 5572224"/>
                <a:gd name="connsiteX457" fmla="*/ 3732354 w 5122586"/>
                <a:gd name="connsiteY457" fmla="*/ 2232818 h 5572224"/>
                <a:gd name="connsiteX458" fmla="*/ 3765279 w 5122586"/>
                <a:gd name="connsiteY458" fmla="*/ 2308687 h 5572224"/>
                <a:gd name="connsiteX459" fmla="*/ 3819819 w 5122586"/>
                <a:gd name="connsiteY459" fmla="*/ 2276682 h 5572224"/>
                <a:gd name="connsiteX460" fmla="*/ 3832660 w 5122586"/>
                <a:gd name="connsiteY460" fmla="*/ 2286412 h 5572224"/>
                <a:gd name="connsiteX461" fmla="*/ 3836898 w 5122586"/>
                <a:gd name="connsiteY461" fmla="*/ 2267579 h 5572224"/>
                <a:gd name="connsiteX462" fmla="*/ 3851638 w 5122586"/>
                <a:gd name="connsiteY462" fmla="*/ 2272245 h 5572224"/>
                <a:gd name="connsiteX463" fmla="*/ 3855233 w 5122586"/>
                <a:gd name="connsiteY463" fmla="*/ 2250721 h 5572224"/>
                <a:gd name="connsiteX464" fmla="*/ 3868694 w 5122586"/>
                <a:gd name="connsiteY464" fmla="*/ 2248662 h 5572224"/>
                <a:gd name="connsiteX465" fmla="*/ 3866320 w 5122586"/>
                <a:gd name="connsiteY465" fmla="*/ 2213398 h 5572224"/>
                <a:gd name="connsiteX466" fmla="*/ 3926616 w 5122586"/>
                <a:gd name="connsiteY466" fmla="*/ 2266549 h 5572224"/>
                <a:gd name="connsiteX467" fmla="*/ 3935158 w 5122586"/>
                <a:gd name="connsiteY467" fmla="*/ 2270346 h 5572224"/>
                <a:gd name="connsiteX468" fmla="*/ 3975020 w 5122586"/>
                <a:gd name="connsiteY468" fmla="*/ 2180165 h 5572224"/>
                <a:gd name="connsiteX469" fmla="*/ 3971224 w 5122586"/>
                <a:gd name="connsiteY469" fmla="*/ 2150738 h 5572224"/>
                <a:gd name="connsiteX470" fmla="*/ 3954140 w 5122586"/>
                <a:gd name="connsiteY470" fmla="*/ 2117514 h 5572224"/>
                <a:gd name="connsiteX471" fmla="*/ 3942751 w 5122586"/>
                <a:gd name="connsiteY471" fmla="*/ 2101376 h 5572224"/>
                <a:gd name="connsiteX472" fmla="*/ 3848791 w 5122586"/>
                <a:gd name="connsiteY472" fmla="*/ 2032079 h 5572224"/>
                <a:gd name="connsiteX473" fmla="*/ 3775710 w 5122586"/>
                <a:gd name="connsiteY473" fmla="*/ 2006448 h 5572224"/>
                <a:gd name="connsiteX474" fmla="*/ 3775537 w 5122586"/>
                <a:gd name="connsiteY474" fmla="*/ 2006286 h 5572224"/>
                <a:gd name="connsiteX475" fmla="*/ 3792203 w 5122586"/>
                <a:gd name="connsiteY475" fmla="*/ 1985769 h 5572224"/>
                <a:gd name="connsiteX476" fmla="*/ 3776236 w 5122586"/>
                <a:gd name="connsiteY476" fmla="*/ 1929339 h 5572224"/>
                <a:gd name="connsiteX477" fmla="*/ 3785816 w 5122586"/>
                <a:gd name="connsiteY477" fmla="*/ 1905915 h 5572224"/>
                <a:gd name="connsiteX478" fmla="*/ 3848624 w 5122586"/>
                <a:gd name="connsiteY478" fmla="*/ 1905915 h 5572224"/>
                <a:gd name="connsiteX479" fmla="*/ 3870979 w 5122586"/>
                <a:gd name="connsiteY479" fmla="*/ 1887815 h 5572224"/>
                <a:gd name="connsiteX480" fmla="*/ 3879494 w 5122586"/>
                <a:gd name="connsiteY480" fmla="*/ 1869714 h 5572224"/>
                <a:gd name="connsiteX481" fmla="*/ 3880559 w 5122586"/>
                <a:gd name="connsiteY481" fmla="*/ 1847355 h 5572224"/>
                <a:gd name="connsiteX482" fmla="*/ 3906108 w 5122586"/>
                <a:gd name="connsiteY482" fmla="*/ 1793054 h 5572224"/>
                <a:gd name="connsiteX483" fmla="*/ 3926334 w 5122586"/>
                <a:gd name="connsiteY483" fmla="*/ 1778148 h 5572224"/>
                <a:gd name="connsiteX484" fmla="*/ 3959335 w 5122586"/>
                <a:gd name="connsiteY484" fmla="*/ 1810090 h 5572224"/>
                <a:gd name="connsiteX485" fmla="*/ 4071796 w 5122586"/>
                <a:gd name="connsiteY485" fmla="*/ 1707926 h 5572224"/>
                <a:gd name="connsiteX486" fmla="*/ 4071798 w 5122586"/>
                <a:gd name="connsiteY486" fmla="*/ 1707927 h 5572224"/>
                <a:gd name="connsiteX487" fmla="*/ 3116756 w 5122586"/>
                <a:gd name="connsiteY487" fmla="*/ 2465874 h 5572224"/>
                <a:gd name="connsiteX488" fmla="*/ 3116756 w 5122586"/>
                <a:gd name="connsiteY488" fmla="*/ 2465874 h 5572224"/>
                <a:gd name="connsiteX489" fmla="*/ 4153292 w 5122586"/>
                <a:gd name="connsiteY489" fmla="*/ 3990761 h 5572224"/>
                <a:gd name="connsiteX490" fmla="*/ 3938792 w 5122586"/>
                <a:gd name="connsiteY490" fmla="*/ 4135889 h 5572224"/>
                <a:gd name="connsiteX491" fmla="*/ 3927871 w 5122586"/>
                <a:gd name="connsiteY491" fmla="*/ 4167432 h 5572224"/>
                <a:gd name="connsiteX492" fmla="*/ 3895282 w 5122586"/>
                <a:gd name="connsiteY492" fmla="*/ 4166624 h 5572224"/>
                <a:gd name="connsiteX493" fmla="*/ 3847314 w 5122586"/>
                <a:gd name="connsiteY493" fmla="*/ 4188567 h 5572224"/>
                <a:gd name="connsiteX494" fmla="*/ 3792468 w 5122586"/>
                <a:gd name="connsiteY494" fmla="*/ 4204240 h 5572224"/>
                <a:gd name="connsiteX495" fmla="*/ 3734700 w 5122586"/>
                <a:gd name="connsiteY495" fmla="*/ 4203262 h 5572224"/>
                <a:gd name="connsiteX496" fmla="*/ 3734706 w 5122586"/>
                <a:gd name="connsiteY496" fmla="*/ 4203262 h 5572224"/>
                <a:gd name="connsiteX497" fmla="*/ 3669061 w 5122586"/>
                <a:gd name="connsiteY497" fmla="*/ 4198342 h 5572224"/>
                <a:gd name="connsiteX498" fmla="*/ 3662206 w 5122586"/>
                <a:gd name="connsiteY498" fmla="*/ 4205199 h 5572224"/>
                <a:gd name="connsiteX499" fmla="*/ 3637720 w 5122586"/>
                <a:gd name="connsiteY499" fmla="*/ 4196382 h 5572224"/>
                <a:gd name="connsiteX500" fmla="*/ 3349614 w 5122586"/>
                <a:gd name="connsiteY500" fmla="*/ 4159880 h 5572224"/>
                <a:gd name="connsiteX501" fmla="*/ 3324712 w 5122586"/>
                <a:gd name="connsiteY501" fmla="*/ 4178749 h 5572224"/>
                <a:gd name="connsiteX502" fmla="*/ 3319742 w 5122586"/>
                <a:gd name="connsiteY502" fmla="*/ 4204463 h 5572224"/>
                <a:gd name="connsiteX503" fmla="*/ 3294719 w 5122586"/>
                <a:gd name="connsiteY503" fmla="*/ 4246342 h 5572224"/>
                <a:gd name="connsiteX504" fmla="*/ 3281325 w 5122586"/>
                <a:gd name="connsiteY504" fmla="*/ 4245546 h 5572224"/>
                <a:gd name="connsiteX505" fmla="*/ 3282979 w 5122586"/>
                <a:gd name="connsiteY505" fmla="*/ 4222611 h 5572224"/>
                <a:gd name="connsiteX506" fmla="*/ 3242614 w 5122586"/>
                <a:gd name="connsiteY506" fmla="*/ 4135941 h 5572224"/>
                <a:gd name="connsiteX507" fmla="*/ 3120041 w 5122586"/>
                <a:gd name="connsiteY507" fmla="*/ 4086606 h 5572224"/>
                <a:gd name="connsiteX508" fmla="*/ 3146325 w 5122586"/>
                <a:gd name="connsiteY508" fmla="*/ 4015463 h 5572224"/>
                <a:gd name="connsiteX509" fmla="*/ 3134928 w 5122586"/>
                <a:gd name="connsiteY509" fmla="*/ 3992565 h 5572224"/>
                <a:gd name="connsiteX510" fmla="*/ 3146120 w 5122586"/>
                <a:gd name="connsiteY510" fmla="*/ 3901302 h 5572224"/>
                <a:gd name="connsiteX511" fmla="*/ 3159621 w 5122586"/>
                <a:gd name="connsiteY511" fmla="*/ 3895233 h 5572224"/>
                <a:gd name="connsiteX512" fmla="*/ 3166943 w 5122586"/>
                <a:gd name="connsiteY512" fmla="*/ 3878626 h 5572224"/>
                <a:gd name="connsiteX513" fmla="*/ 3144098 w 5122586"/>
                <a:gd name="connsiteY513" fmla="*/ 3871156 h 5572224"/>
                <a:gd name="connsiteX514" fmla="*/ 3162889 w 5122586"/>
                <a:gd name="connsiteY514" fmla="*/ 3799501 h 5572224"/>
                <a:gd name="connsiteX515" fmla="*/ 3137866 w 5122586"/>
                <a:gd name="connsiteY515" fmla="*/ 3799328 h 5572224"/>
                <a:gd name="connsiteX516" fmla="*/ 3122381 w 5122586"/>
                <a:gd name="connsiteY516" fmla="*/ 3772410 h 5572224"/>
                <a:gd name="connsiteX517" fmla="*/ 3107684 w 5122586"/>
                <a:gd name="connsiteY517" fmla="*/ 3777571 h 5572224"/>
                <a:gd name="connsiteX518" fmla="*/ 3092960 w 5122586"/>
                <a:gd name="connsiteY518" fmla="*/ 3741783 h 5572224"/>
                <a:gd name="connsiteX519" fmla="*/ 3128102 w 5122586"/>
                <a:gd name="connsiteY519" fmla="*/ 3732234 h 5572224"/>
                <a:gd name="connsiteX520" fmla="*/ 3128991 w 5122586"/>
                <a:gd name="connsiteY520" fmla="*/ 3676392 h 5572224"/>
                <a:gd name="connsiteX521" fmla="*/ 3142278 w 5122586"/>
                <a:gd name="connsiteY521" fmla="*/ 3669328 h 5572224"/>
                <a:gd name="connsiteX522" fmla="*/ 3143028 w 5122586"/>
                <a:gd name="connsiteY522" fmla="*/ 3660936 h 5572224"/>
                <a:gd name="connsiteX523" fmla="*/ 3144547 w 5122586"/>
                <a:gd name="connsiteY523" fmla="*/ 3644806 h 5572224"/>
                <a:gd name="connsiteX524" fmla="*/ 3154214 w 5122586"/>
                <a:gd name="connsiteY524" fmla="*/ 3628279 h 5572224"/>
                <a:gd name="connsiteX525" fmla="*/ 3142376 w 5122586"/>
                <a:gd name="connsiteY525" fmla="*/ 3627299 h 5572224"/>
                <a:gd name="connsiteX526" fmla="*/ 3146967 w 5122586"/>
                <a:gd name="connsiteY526" fmla="*/ 3602173 h 5572224"/>
                <a:gd name="connsiteX527" fmla="*/ 3129395 w 5122586"/>
                <a:gd name="connsiteY527" fmla="*/ 3614108 h 5572224"/>
                <a:gd name="connsiteX528" fmla="*/ 3121024 w 5122586"/>
                <a:gd name="connsiteY528" fmla="*/ 3604083 h 5572224"/>
                <a:gd name="connsiteX529" fmla="*/ 3128206 w 5122586"/>
                <a:gd name="connsiteY529" fmla="*/ 3577393 h 5572224"/>
                <a:gd name="connsiteX530" fmla="*/ 3161906 w 5122586"/>
                <a:gd name="connsiteY530" fmla="*/ 3563381 h 5572224"/>
                <a:gd name="connsiteX531" fmla="*/ 3169081 w 5122586"/>
                <a:gd name="connsiteY531" fmla="*/ 3545164 h 5572224"/>
                <a:gd name="connsiteX532" fmla="*/ 3189175 w 5122586"/>
                <a:gd name="connsiteY532" fmla="*/ 3494148 h 5572224"/>
                <a:gd name="connsiteX533" fmla="*/ 3200447 w 5122586"/>
                <a:gd name="connsiteY533" fmla="*/ 3458160 h 5572224"/>
                <a:gd name="connsiteX534" fmla="*/ 3182110 w 5122586"/>
                <a:gd name="connsiteY534" fmla="*/ 3458695 h 5572224"/>
                <a:gd name="connsiteX535" fmla="*/ 3141159 w 5122586"/>
                <a:gd name="connsiteY535" fmla="*/ 3444152 h 5572224"/>
                <a:gd name="connsiteX536" fmla="*/ 3139714 w 5122586"/>
                <a:gd name="connsiteY536" fmla="*/ 3423707 h 5572224"/>
                <a:gd name="connsiteX537" fmla="*/ 3153517 w 5122586"/>
                <a:gd name="connsiteY537" fmla="*/ 3408131 h 5572224"/>
                <a:gd name="connsiteX538" fmla="*/ 3170248 w 5122586"/>
                <a:gd name="connsiteY538" fmla="*/ 3384658 h 5572224"/>
                <a:gd name="connsiteX539" fmla="*/ 3173790 w 5122586"/>
                <a:gd name="connsiteY539" fmla="*/ 3341629 h 5572224"/>
                <a:gd name="connsiteX540" fmla="*/ 3166191 w 5122586"/>
                <a:gd name="connsiteY540" fmla="*/ 3324915 h 5572224"/>
                <a:gd name="connsiteX541" fmla="*/ 3149133 w 5122586"/>
                <a:gd name="connsiteY541" fmla="*/ 3318413 h 5572224"/>
                <a:gd name="connsiteX542" fmla="*/ 3158261 w 5122586"/>
                <a:gd name="connsiteY542" fmla="*/ 3293631 h 5572224"/>
                <a:gd name="connsiteX543" fmla="*/ 3224213 w 5122586"/>
                <a:gd name="connsiteY543" fmla="*/ 3338233 h 5572224"/>
                <a:gd name="connsiteX544" fmla="*/ 3329421 w 5122586"/>
                <a:gd name="connsiteY544" fmla="*/ 3350139 h 5572224"/>
                <a:gd name="connsiteX545" fmla="*/ 3326580 w 5122586"/>
                <a:gd name="connsiteY545" fmla="*/ 3164684 h 5572224"/>
                <a:gd name="connsiteX546" fmla="*/ 3383134 w 5122586"/>
                <a:gd name="connsiteY546" fmla="*/ 3078948 h 5572224"/>
                <a:gd name="connsiteX547" fmla="*/ 3369961 w 5122586"/>
                <a:gd name="connsiteY547" fmla="*/ 3077560 h 5572224"/>
                <a:gd name="connsiteX548" fmla="*/ 3359306 w 5122586"/>
                <a:gd name="connsiteY548" fmla="*/ 3076871 h 5572224"/>
                <a:gd name="connsiteX549" fmla="*/ 3337032 w 5122586"/>
                <a:gd name="connsiteY549" fmla="*/ 3072514 h 5572224"/>
                <a:gd name="connsiteX550" fmla="*/ 3341959 w 5122586"/>
                <a:gd name="connsiteY550" fmla="*/ 3063706 h 5572224"/>
                <a:gd name="connsiteX551" fmla="*/ 3341574 w 5122586"/>
                <a:gd name="connsiteY551" fmla="*/ 3054898 h 5572224"/>
                <a:gd name="connsiteX552" fmla="*/ 3365565 w 5122586"/>
                <a:gd name="connsiteY552" fmla="*/ 3055205 h 5572224"/>
                <a:gd name="connsiteX553" fmla="*/ 3367814 w 5122586"/>
                <a:gd name="connsiteY553" fmla="*/ 3047707 h 5572224"/>
                <a:gd name="connsiteX554" fmla="*/ 3335576 w 5122586"/>
                <a:gd name="connsiteY554" fmla="*/ 3017713 h 5572224"/>
                <a:gd name="connsiteX555" fmla="*/ 3333327 w 5122586"/>
                <a:gd name="connsiteY555" fmla="*/ 2991467 h 5572224"/>
                <a:gd name="connsiteX556" fmla="*/ 3322832 w 5122586"/>
                <a:gd name="connsiteY556" fmla="*/ 2969721 h 5572224"/>
                <a:gd name="connsiteX557" fmla="*/ 3327329 w 5122586"/>
                <a:gd name="connsiteY557" fmla="*/ 2949476 h 5572224"/>
                <a:gd name="connsiteX558" fmla="*/ 3340075 w 5122586"/>
                <a:gd name="connsiteY558" fmla="*/ 2945726 h 5572224"/>
                <a:gd name="connsiteX559" fmla="*/ 3370064 w 5122586"/>
                <a:gd name="connsiteY559" fmla="*/ 2911983 h 5572224"/>
                <a:gd name="connsiteX560" fmla="*/ 3370813 w 5122586"/>
                <a:gd name="connsiteY560" fmla="*/ 2899985 h 5572224"/>
                <a:gd name="connsiteX561" fmla="*/ 3391055 w 5122586"/>
                <a:gd name="connsiteY561" fmla="*/ 2869241 h 5572224"/>
                <a:gd name="connsiteX562" fmla="*/ 3382059 w 5122586"/>
                <a:gd name="connsiteY562" fmla="*/ 2820500 h 5572224"/>
                <a:gd name="connsiteX563" fmla="*/ 3349821 w 5122586"/>
                <a:gd name="connsiteY563" fmla="*/ 2827999 h 5572224"/>
                <a:gd name="connsiteX564" fmla="*/ 3322081 w 5122586"/>
                <a:gd name="connsiteY564" fmla="*/ 2814502 h 5572224"/>
                <a:gd name="connsiteX565" fmla="*/ 3323581 w 5122586"/>
                <a:gd name="connsiteY565" fmla="*/ 2758262 h 5572224"/>
                <a:gd name="connsiteX566" fmla="*/ 3300302 w 5122586"/>
                <a:gd name="connsiteY566" fmla="*/ 2733083 h 5572224"/>
                <a:gd name="connsiteX567" fmla="*/ 3301224 w 5122586"/>
                <a:gd name="connsiteY567" fmla="*/ 2733638 h 5572224"/>
                <a:gd name="connsiteX568" fmla="*/ 3271611 w 5122586"/>
                <a:gd name="connsiteY568" fmla="*/ 2695794 h 5572224"/>
                <a:gd name="connsiteX569" fmla="*/ 3200545 w 5122586"/>
                <a:gd name="connsiteY569" fmla="*/ 2554460 h 5572224"/>
                <a:gd name="connsiteX570" fmla="*/ 3200651 w 5122586"/>
                <a:gd name="connsiteY570" fmla="*/ 2553011 h 5572224"/>
                <a:gd name="connsiteX571" fmla="*/ 3157394 w 5122586"/>
                <a:gd name="connsiteY571" fmla="*/ 2493105 h 5572224"/>
                <a:gd name="connsiteX572" fmla="*/ 3188475 w 5122586"/>
                <a:gd name="connsiteY572" fmla="*/ 2496857 h 5572224"/>
                <a:gd name="connsiteX573" fmla="*/ 3207152 w 5122586"/>
                <a:gd name="connsiteY573" fmla="*/ 2475061 h 5572224"/>
                <a:gd name="connsiteX574" fmla="*/ 3204039 w 5122586"/>
                <a:gd name="connsiteY574" fmla="*/ 2468833 h 5572224"/>
                <a:gd name="connsiteX575" fmla="*/ 3218567 w 5122586"/>
                <a:gd name="connsiteY575" fmla="*/ 2445999 h 5572224"/>
                <a:gd name="connsiteX576" fmla="*/ 3234579 w 5122586"/>
                <a:gd name="connsiteY576" fmla="*/ 2423117 h 5572224"/>
                <a:gd name="connsiteX577" fmla="*/ 3268272 w 5122586"/>
                <a:gd name="connsiteY577" fmla="*/ 2375998 h 5572224"/>
                <a:gd name="connsiteX578" fmla="*/ 3280474 w 5122586"/>
                <a:gd name="connsiteY578" fmla="*/ 2384195 h 5572224"/>
                <a:gd name="connsiteX579" fmla="*/ 3286019 w 5122586"/>
                <a:gd name="connsiteY579" fmla="*/ 2368157 h 5572224"/>
                <a:gd name="connsiteX580" fmla="*/ 3353469 w 5122586"/>
                <a:gd name="connsiteY580" fmla="*/ 2393066 h 5572224"/>
                <a:gd name="connsiteX581" fmla="*/ 3357621 w 5122586"/>
                <a:gd name="connsiteY581" fmla="*/ 2370232 h 5572224"/>
                <a:gd name="connsiteX582" fmla="*/ 3389789 w 5122586"/>
                <a:gd name="connsiteY582" fmla="*/ 2376460 h 5572224"/>
                <a:gd name="connsiteX583" fmla="*/ 3393054 w 5122586"/>
                <a:gd name="connsiteY583" fmla="*/ 2386577 h 5572224"/>
                <a:gd name="connsiteX584" fmla="*/ 3411560 w 5122586"/>
                <a:gd name="connsiteY584" fmla="*/ 2381484 h 5572224"/>
                <a:gd name="connsiteX585" fmla="*/ 3516390 w 5122586"/>
                <a:gd name="connsiteY585" fmla="*/ 2353626 h 5572224"/>
                <a:gd name="connsiteX586" fmla="*/ 3537144 w 5122586"/>
                <a:gd name="connsiteY586" fmla="*/ 2360891 h 5572224"/>
                <a:gd name="connsiteX587" fmla="*/ 3541295 w 5122586"/>
                <a:gd name="connsiteY587" fmla="*/ 2341171 h 5572224"/>
                <a:gd name="connsiteX588" fmla="*/ 3576576 w 5122586"/>
                <a:gd name="connsiteY588" fmla="*/ 2357778 h 5572224"/>
                <a:gd name="connsiteX589" fmla="*/ 3592142 w 5122586"/>
                <a:gd name="connsiteY589" fmla="*/ 2355702 h 5572224"/>
                <a:gd name="connsiteX590" fmla="*/ 3598368 w 5122586"/>
                <a:gd name="connsiteY590" fmla="*/ 2287200 h 5572224"/>
                <a:gd name="connsiteX591" fmla="*/ 3605632 w 5122586"/>
                <a:gd name="connsiteY591" fmla="*/ 2269556 h 5572224"/>
                <a:gd name="connsiteX592" fmla="*/ 3645065 w 5122586"/>
                <a:gd name="connsiteY592" fmla="*/ 2289276 h 5572224"/>
                <a:gd name="connsiteX593" fmla="*/ 3660989 w 5122586"/>
                <a:gd name="connsiteY593" fmla="*/ 2278128 h 5572224"/>
                <a:gd name="connsiteX594" fmla="*/ 3683647 w 5122586"/>
                <a:gd name="connsiteY594" fmla="*/ 2304499 h 5572224"/>
                <a:gd name="connsiteX595" fmla="*/ 3723200 w 5122586"/>
                <a:gd name="connsiteY595" fmla="*/ 2301569 h 5572224"/>
                <a:gd name="connsiteX596" fmla="*/ 3729203 w 5122586"/>
                <a:gd name="connsiteY596" fmla="*/ 2323485 h 5572224"/>
                <a:gd name="connsiteX597" fmla="*/ 3730153 w 5122586"/>
                <a:gd name="connsiteY597" fmla="*/ 2399426 h 5572224"/>
                <a:gd name="connsiteX598" fmla="*/ 3759575 w 5122586"/>
                <a:gd name="connsiteY598" fmla="*/ 2557955 h 5572224"/>
                <a:gd name="connsiteX599" fmla="*/ 3755077 w 5122586"/>
                <a:gd name="connsiteY599" fmla="*/ 2620537 h 5572224"/>
                <a:gd name="connsiteX600" fmla="*/ 3789928 w 5122586"/>
                <a:gd name="connsiteY600" fmla="*/ 2629978 h 5572224"/>
                <a:gd name="connsiteX601" fmla="*/ 3814497 w 5122586"/>
                <a:gd name="connsiteY601" fmla="*/ 2653061 h 5572224"/>
                <a:gd name="connsiteX602" fmla="*/ 3873309 w 5122586"/>
                <a:gd name="connsiteY602" fmla="*/ 2659762 h 5572224"/>
                <a:gd name="connsiteX603" fmla="*/ 3894154 w 5122586"/>
                <a:gd name="connsiteY603" fmla="*/ 2664230 h 5572224"/>
                <a:gd name="connsiteX604" fmla="*/ 4016247 w 5122586"/>
                <a:gd name="connsiteY604" fmla="*/ 2717097 h 5572224"/>
                <a:gd name="connsiteX605" fmla="*/ 4060915 w 5122586"/>
                <a:gd name="connsiteY605" fmla="*/ 2771453 h 5572224"/>
                <a:gd name="connsiteX606" fmla="*/ 4007313 w 5122586"/>
                <a:gd name="connsiteY606" fmla="*/ 2909951 h 5572224"/>
                <a:gd name="connsiteX607" fmla="*/ 3845530 w 5122586"/>
                <a:gd name="connsiteY607" fmla="*/ 2992836 h 5572224"/>
                <a:gd name="connsiteX608" fmla="*/ 3818504 w 5122586"/>
                <a:gd name="connsiteY608" fmla="*/ 3012715 h 5572224"/>
                <a:gd name="connsiteX609" fmla="*/ 3798628 w 5122586"/>
                <a:gd name="connsiteY609" fmla="*/ 3039746 h 5572224"/>
                <a:gd name="connsiteX610" fmla="*/ 3782344 w 5122586"/>
                <a:gd name="connsiteY610" fmla="*/ 3187802 h 5572224"/>
                <a:gd name="connsiteX611" fmla="*/ 3815638 w 5122586"/>
                <a:gd name="connsiteY611" fmla="*/ 3218440 h 5572224"/>
                <a:gd name="connsiteX612" fmla="*/ 3938550 w 5122586"/>
                <a:gd name="connsiteY612" fmla="*/ 3311276 h 5572224"/>
                <a:gd name="connsiteX613" fmla="*/ 4067929 w 5122586"/>
                <a:gd name="connsiteY613" fmla="*/ 3358140 h 5572224"/>
                <a:gd name="connsiteX614" fmla="*/ 4156392 w 5122586"/>
                <a:gd name="connsiteY614" fmla="*/ 3343029 h 5572224"/>
                <a:gd name="connsiteX615" fmla="*/ 4194570 w 5122586"/>
                <a:gd name="connsiteY615" fmla="*/ 3342479 h 5572224"/>
                <a:gd name="connsiteX616" fmla="*/ 4301248 w 5122586"/>
                <a:gd name="connsiteY616" fmla="*/ 3350831 h 5572224"/>
                <a:gd name="connsiteX617" fmla="*/ 4534588 w 5122586"/>
                <a:gd name="connsiteY617" fmla="*/ 3240750 h 5572224"/>
                <a:gd name="connsiteX618" fmla="*/ 4569341 w 5122586"/>
                <a:gd name="connsiteY618" fmla="*/ 3246267 h 5572224"/>
                <a:gd name="connsiteX619" fmla="*/ 4574033 w 5122586"/>
                <a:gd name="connsiteY619" fmla="*/ 3263809 h 5572224"/>
                <a:gd name="connsiteX620" fmla="*/ 4575992 w 5122586"/>
                <a:gd name="connsiteY620" fmla="*/ 3283401 h 5572224"/>
                <a:gd name="connsiteX621" fmla="*/ 4566198 w 5122586"/>
                <a:gd name="connsiteY621" fmla="*/ 3356871 h 5572224"/>
                <a:gd name="connsiteX622" fmla="*/ 4568158 w 5122586"/>
                <a:gd name="connsiteY622" fmla="*/ 3390177 h 5572224"/>
                <a:gd name="connsiteX623" fmla="*/ 4575992 w 5122586"/>
                <a:gd name="connsiteY623" fmla="*/ 3444055 h 5572224"/>
                <a:gd name="connsiteX624" fmla="*/ 4599499 w 5122586"/>
                <a:gd name="connsiteY624" fmla="*/ 3533198 h 5572224"/>
                <a:gd name="connsiteX625" fmla="*/ 4628931 w 5122586"/>
                <a:gd name="connsiteY625" fmla="*/ 3567214 h 5572224"/>
                <a:gd name="connsiteX626" fmla="*/ 4578425 w 5122586"/>
                <a:gd name="connsiteY626" fmla="*/ 3621100 h 5572224"/>
                <a:gd name="connsiteX627" fmla="*/ 4587869 w 5122586"/>
                <a:gd name="connsiteY627" fmla="*/ 3643922 h 5572224"/>
                <a:gd name="connsiteX628" fmla="*/ 4574922 w 5122586"/>
                <a:gd name="connsiteY628" fmla="*/ 3659519 h 5572224"/>
                <a:gd name="connsiteX629" fmla="*/ 4540305 w 5122586"/>
                <a:gd name="connsiteY629" fmla="*/ 3659945 h 5572224"/>
                <a:gd name="connsiteX630" fmla="*/ 4367378 w 5122586"/>
                <a:gd name="connsiteY630" fmla="*/ 3831974 h 5572224"/>
                <a:gd name="connsiteX631" fmla="*/ 4216550 w 5122586"/>
                <a:gd name="connsiteY631" fmla="*/ 3945607 h 5572224"/>
                <a:gd name="connsiteX632" fmla="*/ 4205777 w 5122586"/>
                <a:gd name="connsiteY632" fmla="*/ 3991648 h 5572224"/>
                <a:gd name="connsiteX633" fmla="*/ 4171497 w 5122586"/>
                <a:gd name="connsiteY633" fmla="*/ 3976954 h 5572224"/>
                <a:gd name="connsiteX634" fmla="*/ 4153290 w 5122586"/>
                <a:gd name="connsiteY634" fmla="*/ 3990740 h 5572224"/>
                <a:gd name="connsiteX635" fmla="*/ 4153292 w 5122586"/>
                <a:gd name="connsiteY635" fmla="*/ 3990739 h 5572224"/>
                <a:gd name="connsiteX636" fmla="*/ 4153292 w 5122586"/>
                <a:gd name="connsiteY636" fmla="*/ 3990761 h 5572224"/>
                <a:gd name="connsiteX637" fmla="*/ 3301664 w 5122586"/>
                <a:gd name="connsiteY637" fmla="*/ 2733387 h 5572224"/>
                <a:gd name="connsiteX638" fmla="*/ 3301258 w 5122586"/>
                <a:gd name="connsiteY638" fmla="*/ 2733677 h 5572224"/>
                <a:gd name="connsiteX639" fmla="*/ 3304660 w 5122586"/>
                <a:gd name="connsiteY639" fmla="*/ 2735726 h 5572224"/>
                <a:gd name="connsiteX640" fmla="*/ 3301664 w 5122586"/>
                <a:gd name="connsiteY640" fmla="*/ 2733386 h 5572224"/>
                <a:gd name="connsiteX641" fmla="*/ 3301664 w 5122586"/>
                <a:gd name="connsiteY641" fmla="*/ 2733386 h 5572224"/>
                <a:gd name="connsiteX642" fmla="*/ 3301664 w 5122586"/>
                <a:gd name="connsiteY642" fmla="*/ 2733387 h 5572224"/>
                <a:gd name="connsiteX643" fmla="*/ 4570327 w 5122586"/>
                <a:gd name="connsiteY643" fmla="*/ 3244711 h 5572224"/>
                <a:gd name="connsiteX644" fmla="*/ 4574034 w 5122586"/>
                <a:gd name="connsiteY644" fmla="*/ 3263828 h 5572224"/>
                <a:gd name="connsiteX645" fmla="*/ 4575992 w 5122586"/>
                <a:gd name="connsiteY645" fmla="*/ 3283420 h 5572224"/>
                <a:gd name="connsiteX646" fmla="*/ 4566198 w 5122586"/>
                <a:gd name="connsiteY646" fmla="*/ 3356890 h 5572224"/>
                <a:gd name="connsiteX647" fmla="*/ 4568157 w 5122586"/>
                <a:gd name="connsiteY647" fmla="*/ 3390196 h 5572224"/>
                <a:gd name="connsiteX648" fmla="*/ 4575992 w 5122586"/>
                <a:gd name="connsiteY648" fmla="*/ 3444074 h 5572224"/>
                <a:gd name="connsiteX649" fmla="*/ 4599499 w 5122586"/>
                <a:gd name="connsiteY649" fmla="*/ 3533217 h 5572224"/>
                <a:gd name="connsiteX650" fmla="*/ 4630840 w 5122586"/>
                <a:gd name="connsiteY650" fmla="*/ 3565544 h 5572224"/>
                <a:gd name="connsiteX651" fmla="*/ 4795380 w 5122586"/>
                <a:gd name="connsiteY651" fmla="*/ 3379421 h 5572224"/>
                <a:gd name="connsiteX652" fmla="*/ 4808113 w 5122586"/>
                <a:gd name="connsiteY652" fmla="*/ 3372563 h 5572224"/>
                <a:gd name="connsiteX653" fmla="*/ 4823783 w 5122586"/>
                <a:gd name="connsiteY653" fmla="*/ 3367665 h 5572224"/>
                <a:gd name="connsiteX654" fmla="*/ 4830638 w 5122586"/>
                <a:gd name="connsiteY654" fmla="*/ 3356890 h 5572224"/>
                <a:gd name="connsiteX655" fmla="*/ 4828680 w 5122586"/>
                <a:gd name="connsiteY655" fmla="*/ 3341217 h 5572224"/>
                <a:gd name="connsiteX656" fmla="*/ 4917916 w 5122586"/>
                <a:gd name="connsiteY656" fmla="*/ 3244959 h 5572224"/>
                <a:gd name="connsiteX657" fmla="*/ 4955086 w 5122586"/>
                <a:gd name="connsiteY657" fmla="*/ 3170044 h 5572224"/>
                <a:gd name="connsiteX658" fmla="*/ 4969054 w 5122586"/>
                <a:gd name="connsiteY658" fmla="*/ 3161020 h 5572224"/>
                <a:gd name="connsiteX659" fmla="*/ 4975140 w 5122586"/>
                <a:gd name="connsiteY659" fmla="*/ 3149418 h 5572224"/>
                <a:gd name="connsiteX660" fmla="*/ 4963545 w 5122586"/>
                <a:gd name="connsiteY660" fmla="*/ 3136053 h 5572224"/>
                <a:gd name="connsiteX661" fmla="*/ 4965552 w 5122586"/>
                <a:gd name="connsiteY661" fmla="*/ 3067616 h 5572224"/>
                <a:gd name="connsiteX662" fmla="*/ 4922299 w 5122586"/>
                <a:gd name="connsiteY662" fmla="*/ 2906068 h 5572224"/>
                <a:gd name="connsiteX663" fmla="*/ 4890616 w 5122586"/>
                <a:gd name="connsiteY663" fmla="*/ 2781866 h 5572224"/>
                <a:gd name="connsiteX664" fmla="*/ 5067130 w 5122586"/>
                <a:gd name="connsiteY664" fmla="*/ 2918426 h 5572224"/>
                <a:gd name="connsiteX665" fmla="*/ 5081902 w 5122586"/>
                <a:gd name="connsiteY665" fmla="*/ 2897103 h 5572224"/>
                <a:gd name="connsiteX666" fmla="*/ 5122586 w 5122586"/>
                <a:gd name="connsiteY666" fmla="*/ 2757160 h 5572224"/>
                <a:gd name="connsiteX667" fmla="*/ 5086544 w 5122586"/>
                <a:gd name="connsiteY667" fmla="*/ 2727613 h 5572224"/>
                <a:gd name="connsiteX668" fmla="*/ 5119436 w 5122586"/>
                <a:gd name="connsiteY668" fmla="*/ 2696882 h 5572224"/>
                <a:gd name="connsiteX669" fmla="*/ 5056421 w 5122586"/>
                <a:gd name="connsiteY669" fmla="*/ 2633364 h 5572224"/>
                <a:gd name="connsiteX670" fmla="*/ 5080876 w 5122586"/>
                <a:gd name="connsiteY670" fmla="*/ 2608889 h 5572224"/>
                <a:gd name="connsiteX671" fmla="*/ 5048962 w 5122586"/>
                <a:gd name="connsiteY671" fmla="*/ 2581597 h 5572224"/>
                <a:gd name="connsiteX672" fmla="*/ 4927229 w 5122586"/>
                <a:gd name="connsiteY672" fmla="*/ 2505258 h 5572224"/>
                <a:gd name="connsiteX673" fmla="*/ 4926955 w 5122586"/>
                <a:gd name="connsiteY673" fmla="*/ 2506053 h 5572224"/>
                <a:gd name="connsiteX674" fmla="*/ 4664721 w 5122586"/>
                <a:gd name="connsiteY674" fmla="*/ 2353054 h 5572224"/>
                <a:gd name="connsiteX675" fmla="*/ 4520255 w 5122586"/>
                <a:gd name="connsiteY675" fmla="*/ 2268766 h 5572224"/>
                <a:gd name="connsiteX676" fmla="*/ 4448567 w 5122586"/>
                <a:gd name="connsiteY676" fmla="*/ 2206568 h 5572224"/>
                <a:gd name="connsiteX677" fmla="*/ 4412991 w 5122586"/>
                <a:gd name="connsiteY677" fmla="*/ 2176545 h 5572224"/>
                <a:gd name="connsiteX678" fmla="*/ 4320717 w 5122586"/>
                <a:gd name="connsiteY678" fmla="*/ 2150970 h 5572224"/>
                <a:gd name="connsiteX679" fmla="*/ 4248454 w 5122586"/>
                <a:gd name="connsiteY679" fmla="*/ 2074245 h 5572224"/>
                <a:gd name="connsiteX680" fmla="*/ 4235113 w 5122586"/>
                <a:gd name="connsiteY680" fmla="*/ 2065350 h 5572224"/>
                <a:gd name="connsiteX681" fmla="*/ 4144907 w 5122586"/>
                <a:gd name="connsiteY681" fmla="*/ 2020318 h 5572224"/>
                <a:gd name="connsiteX682" fmla="*/ 4110359 w 5122586"/>
                <a:gd name="connsiteY682" fmla="*/ 1989789 h 5572224"/>
                <a:gd name="connsiteX683" fmla="*/ 4098787 w 5122586"/>
                <a:gd name="connsiteY683" fmla="*/ 1937854 h 5572224"/>
                <a:gd name="connsiteX684" fmla="*/ 4120077 w 5122586"/>
                <a:gd name="connsiteY684" fmla="*/ 1845223 h 5572224"/>
                <a:gd name="connsiteX685" fmla="*/ 4123271 w 5122586"/>
                <a:gd name="connsiteY685" fmla="*/ 1820734 h 5572224"/>
                <a:gd name="connsiteX686" fmla="*/ 4071796 w 5122586"/>
                <a:gd name="connsiteY686" fmla="*/ 1707923 h 5572224"/>
                <a:gd name="connsiteX687" fmla="*/ 3959334 w 5122586"/>
                <a:gd name="connsiteY687" fmla="*/ 1810087 h 5572224"/>
                <a:gd name="connsiteX688" fmla="*/ 3926334 w 5122586"/>
                <a:gd name="connsiteY688" fmla="*/ 1778145 h 5572224"/>
                <a:gd name="connsiteX689" fmla="*/ 3906108 w 5122586"/>
                <a:gd name="connsiteY689" fmla="*/ 1793051 h 5572224"/>
                <a:gd name="connsiteX690" fmla="*/ 3880559 w 5122586"/>
                <a:gd name="connsiteY690" fmla="*/ 1847352 h 5572224"/>
                <a:gd name="connsiteX691" fmla="*/ 3879495 w 5122586"/>
                <a:gd name="connsiteY691" fmla="*/ 1869712 h 5572224"/>
                <a:gd name="connsiteX692" fmla="*/ 3870979 w 5122586"/>
                <a:gd name="connsiteY692" fmla="*/ 1887812 h 5572224"/>
                <a:gd name="connsiteX693" fmla="*/ 3848623 w 5122586"/>
                <a:gd name="connsiteY693" fmla="*/ 1905912 h 5572224"/>
                <a:gd name="connsiteX694" fmla="*/ 3785817 w 5122586"/>
                <a:gd name="connsiteY694" fmla="*/ 1905912 h 5572224"/>
                <a:gd name="connsiteX695" fmla="*/ 3776237 w 5122586"/>
                <a:gd name="connsiteY695" fmla="*/ 1929336 h 5572224"/>
                <a:gd name="connsiteX696" fmla="*/ 3792204 w 5122586"/>
                <a:gd name="connsiteY696" fmla="*/ 1985766 h 5572224"/>
                <a:gd name="connsiteX697" fmla="*/ 3775537 w 5122586"/>
                <a:gd name="connsiteY697" fmla="*/ 2006283 h 5572224"/>
                <a:gd name="connsiteX698" fmla="*/ 3775710 w 5122586"/>
                <a:gd name="connsiteY698" fmla="*/ 2006445 h 5572224"/>
                <a:gd name="connsiteX699" fmla="*/ 3848792 w 5122586"/>
                <a:gd name="connsiteY699" fmla="*/ 2032075 h 5572224"/>
                <a:gd name="connsiteX700" fmla="*/ 3942752 w 5122586"/>
                <a:gd name="connsiteY700" fmla="*/ 2101372 h 5572224"/>
                <a:gd name="connsiteX701" fmla="*/ 3954140 w 5122586"/>
                <a:gd name="connsiteY701" fmla="*/ 2117510 h 5572224"/>
                <a:gd name="connsiteX702" fmla="*/ 3971225 w 5122586"/>
                <a:gd name="connsiteY702" fmla="*/ 2150735 h 5572224"/>
                <a:gd name="connsiteX703" fmla="*/ 3975020 w 5122586"/>
                <a:gd name="connsiteY703" fmla="*/ 2180162 h 5572224"/>
                <a:gd name="connsiteX704" fmla="*/ 3935158 w 5122586"/>
                <a:gd name="connsiteY704" fmla="*/ 2270343 h 5572224"/>
                <a:gd name="connsiteX705" fmla="*/ 3926617 w 5122586"/>
                <a:gd name="connsiteY705" fmla="*/ 2266546 h 5572224"/>
                <a:gd name="connsiteX706" fmla="*/ 3866322 w 5122586"/>
                <a:gd name="connsiteY706" fmla="*/ 2211351 h 5572224"/>
                <a:gd name="connsiteX707" fmla="*/ 3868694 w 5122586"/>
                <a:gd name="connsiteY707" fmla="*/ 2248659 h 5572224"/>
                <a:gd name="connsiteX708" fmla="*/ 3856766 w 5122586"/>
                <a:gd name="connsiteY708" fmla="*/ 2249186 h 5572224"/>
                <a:gd name="connsiteX709" fmla="*/ 3851638 w 5122586"/>
                <a:gd name="connsiteY709" fmla="*/ 2272242 h 5572224"/>
                <a:gd name="connsiteX710" fmla="*/ 3836899 w 5122586"/>
                <a:gd name="connsiteY710" fmla="*/ 2266043 h 5572224"/>
                <a:gd name="connsiteX711" fmla="*/ 3832660 w 5122586"/>
                <a:gd name="connsiteY711" fmla="*/ 2285898 h 5572224"/>
                <a:gd name="connsiteX712" fmla="*/ 3821351 w 5122586"/>
                <a:gd name="connsiteY712" fmla="*/ 2275657 h 5572224"/>
                <a:gd name="connsiteX713" fmla="*/ 3765279 w 5122586"/>
                <a:gd name="connsiteY713" fmla="*/ 2308684 h 5572224"/>
                <a:gd name="connsiteX714" fmla="*/ 3731333 w 5122586"/>
                <a:gd name="connsiteY714" fmla="*/ 2232304 h 5572224"/>
                <a:gd name="connsiteX715" fmla="*/ 3698987 w 5122586"/>
                <a:gd name="connsiteY715" fmla="*/ 2246032 h 5572224"/>
                <a:gd name="connsiteX716" fmla="*/ 3729206 w 5122586"/>
                <a:gd name="connsiteY716" fmla="*/ 2323503 h 5572224"/>
                <a:gd name="connsiteX717" fmla="*/ 3730155 w 5122586"/>
                <a:gd name="connsiteY717" fmla="*/ 2399444 h 5572224"/>
                <a:gd name="connsiteX718" fmla="*/ 3759577 w 5122586"/>
                <a:gd name="connsiteY718" fmla="*/ 2557973 h 5572224"/>
                <a:gd name="connsiteX719" fmla="*/ 3755079 w 5122586"/>
                <a:gd name="connsiteY719" fmla="*/ 2620555 h 5572224"/>
                <a:gd name="connsiteX720" fmla="*/ 3789931 w 5122586"/>
                <a:gd name="connsiteY720" fmla="*/ 2629996 h 5572224"/>
                <a:gd name="connsiteX721" fmla="*/ 3814500 w 5122586"/>
                <a:gd name="connsiteY721" fmla="*/ 2653079 h 5572224"/>
                <a:gd name="connsiteX722" fmla="*/ 3873311 w 5122586"/>
                <a:gd name="connsiteY722" fmla="*/ 2659780 h 5572224"/>
                <a:gd name="connsiteX723" fmla="*/ 3874486 w 5122586"/>
                <a:gd name="connsiteY723" fmla="*/ 2660032 h 5572224"/>
                <a:gd name="connsiteX724" fmla="*/ 3894156 w 5122586"/>
                <a:gd name="connsiteY724" fmla="*/ 2664248 h 5572224"/>
                <a:gd name="connsiteX725" fmla="*/ 4016250 w 5122586"/>
                <a:gd name="connsiteY725" fmla="*/ 2717115 h 5572224"/>
                <a:gd name="connsiteX726" fmla="*/ 4060917 w 5122586"/>
                <a:gd name="connsiteY726" fmla="*/ 2771471 h 5572224"/>
                <a:gd name="connsiteX727" fmla="*/ 4007316 w 5122586"/>
                <a:gd name="connsiteY727" fmla="*/ 2909969 h 5572224"/>
                <a:gd name="connsiteX728" fmla="*/ 3845021 w 5122586"/>
                <a:gd name="connsiteY728" fmla="*/ 2993365 h 5572224"/>
                <a:gd name="connsiteX729" fmla="*/ 3826758 w 5122586"/>
                <a:gd name="connsiteY729" fmla="*/ 3005966 h 5572224"/>
                <a:gd name="connsiteX730" fmla="*/ 3798121 w 5122586"/>
                <a:gd name="connsiteY730" fmla="*/ 3040275 h 5572224"/>
                <a:gd name="connsiteX731" fmla="*/ 3782486 w 5122586"/>
                <a:gd name="connsiteY731" fmla="*/ 3186963 h 5572224"/>
                <a:gd name="connsiteX732" fmla="*/ 3782346 w 5122586"/>
                <a:gd name="connsiteY732" fmla="*/ 3187819 h 5572224"/>
                <a:gd name="connsiteX733" fmla="*/ 3815640 w 5122586"/>
                <a:gd name="connsiteY733" fmla="*/ 3217436 h 5572224"/>
                <a:gd name="connsiteX734" fmla="*/ 3938552 w 5122586"/>
                <a:gd name="connsiteY734" fmla="*/ 3311294 h 5572224"/>
                <a:gd name="connsiteX735" fmla="*/ 4067843 w 5122586"/>
                <a:gd name="connsiteY735" fmla="*/ 3353043 h 5572224"/>
                <a:gd name="connsiteX736" fmla="*/ 4156394 w 5122586"/>
                <a:gd name="connsiteY736" fmla="*/ 3343047 h 5572224"/>
                <a:gd name="connsiteX737" fmla="*/ 4202086 w 5122586"/>
                <a:gd name="connsiteY737" fmla="*/ 3341797 h 5572224"/>
                <a:gd name="connsiteX738" fmla="*/ 4301250 w 5122586"/>
                <a:gd name="connsiteY738" fmla="*/ 3350338 h 5572224"/>
                <a:gd name="connsiteX739" fmla="*/ 4508631 w 5122586"/>
                <a:gd name="connsiteY739" fmla="*/ 3249608 h 5572224"/>
                <a:gd name="connsiteX740" fmla="*/ 4537144 w 5122586"/>
                <a:gd name="connsiteY740" fmla="*/ 3238214 h 5572224"/>
                <a:gd name="connsiteX741" fmla="*/ 4556575 w 5122586"/>
                <a:gd name="connsiteY741" fmla="*/ 3236068 h 5572224"/>
                <a:gd name="connsiteX742" fmla="*/ 4570330 w 5122586"/>
                <a:gd name="connsiteY742" fmla="*/ 3244711 h 5572224"/>
                <a:gd name="connsiteX743" fmla="*/ 4570327 w 5122586"/>
                <a:gd name="connsiteY743" fmla="*/ 3244711 h 5572224"/>
                <a:gd name="connsiteX744" fmla="*/ 1869930 w 5122586"/>
                <a:gd name="connsiteY744" fmla="*/ 737295 h 5572224"/>
                <a:gd name="connsiteX745" fmla="*/ 1852502 w 5122586"/>
                <a:gd name="connsiteY745" fmla="*/ 728164 h 5572224"/>
                <a:gd name="connsiteX746" fmla="*/ 1833779 w 5122586"/>
                <a:gd name="connsiteY746" fmla="*/ 737527 h 5572224"/>
                <a:gd name="connsiteX747" fmla="*/ 1812381 w 5122586"/>
                <a:gd name="connsiteY747" fmla="*/ 716125 h 5572224"/>
                <a:gd name="connsiteX748" fmla="*/ 1799008 w 5122586"/>
                <a:gd name="connsiteY748" fmla="*/ 732177 h 5572224"/>
                <a:gd name="connsiteX749" fmla="*/ 1776272 w 5122586"/>
                <a:gd name="connsiteY749" fmla="*/ 736190 h 5572224"/>
                <a:gd name="connsiteX750" fmla="*/ 1761561 w 5122586"/>
                <a:gd name="connsiteY750" fmla="*/ 744215 h 5572224"/>
                <a:gd name="connsiteX751" fmla="*/ 1744175 w 5122586"/>
                <a:gd name="connsiteY751" fmla="*/ 730839 h 5572224"/>
                <a:gd name="connsiteX752" fmla="*/ 1734814 w 5122586"/>
                <a:gd name="connsiteY752" fmla="*/ 733514 h 5572224"/>
                <a:gd name="connsiteX753" fmla="*/ 1733477 w 5122586"/>
                <a:gd name="connsiteY753" fmla="*/ 717463 h 5572224"/>
                <a:gd name="connsiteX754" fmla="*/ 1754875 w 5122586"/>
                <a:gd name="connsiteY754" fmla="*/ 675997 h 5572224"/>
                <a:gd name="connsiteX755" fmla="*/ 1765573 w 5122586"/>
                <a:gd name="connsiteY755" fmla="*/ 667971 h 5572224"/>
                <a:gd name="connsiteX756" fmla="*/ 1754875 w 5122586"/>
                <a:gd name="connsiteY756" fmla="*/ 643894 h 5572224"/>
                <a:gd name="connsiteX757" fmla="*/ 1766911 w 5122586"/>
                <a:gd name="connsiteY757" fmla="*/ 622492 h 5572224"/>
                <a:gd name="connsiteX758" fmla="*/ 1753537 w 5122586"/>
                <a:gd name="connsiteY758" fmla="*/ 601091 h 5572224"/>
                <a:gd name="connsiteX759" fmla="*/ 1764236 w 5122586"/>
                <a:gd name="connsiteY759" fmla="*/ 570325 h 5572224"/>
                <a:gd name="connsiteX760" fmla="*/ 1744175 w 5122586"/>
                <a:gd name="connsiteY760" fmla="*/ 566313 h 5572224"/>
                <a:gd name="connsiteX761" fmla="*/ 1714753 w 5122586"/>
                <a:gd name="connsiteY761" fmla="*/ 577014 h 5572224"/>
                <a:gd name="connsiteX762" fmla="*/ 1679982 w 5122586"/>
                <a:gd name="connsiteY762" fmla="*/ 568988 h 5572224"/>
                <a:gd name="connsiteX763" fmla="*/ 1638524 w 5122586"/>
                <a:gd name="connsiteY763" fmla="*/ 573001 h 5572224"/>
                <a:gd name="connsiteX764" fmla="*/ 1562295 w 5122586"/>
                <a:gd name="connsiteY764" fmla="*/ 626505 h 5572224"/>
                <a:gd name="connsiteX765" fmla="*/ 1510138 w 5122586"/>
                <a:gd name="connsiteY765" fmla="*/ 662621 h 5572224"/>
                <a:gd name="connsiteX766" fmla="*/ 1498102 w 5122586"/>
                <a:gd name="connsiteY766" fmla="*/ 678672 h 5572224"/>
                <a:gd name="connsiteX767" fmla="*/ 1487403 w 5122586"/>
                <a:gd name="connsiteY767" fmla="*/ 721476 h 5572224"/>
                <a:gd name="connsiteX768" fmla="*/ 1491415 w 5122586"/>
                <a:gd name="connsiteY768" fmla="*/ 772305 h 5572224"/>
                <a:gd name="connsiteX769" fmla="*/ 1470017 w 5122586"/>
                <a:gd name="connsiteY769" fmla="*/ 807083 h 5572224"/>
                <a:gd name="connsiteX770" fmla="*/ 1439258 w 5122586"/>
                <a:gd name="connsiteY770" fmla="*/ 828485 h 5572224"/>
                <a:gd name="connsiteX771" fmla="*/ 1443270 w 5122586"/>
                <a:gd name="connsiteY771" fmla="*/ 840523 h 5572224"/>
                <a:gd name="connsiteX772" fmla="*/ 1554271 w 5122586"/>
                <a:gd name="connsiteY772" fmla="*/ 867276 h 5572224"/>
                <a:gd name="connsiteX773" fmla="*/ 1538222 w 5122586"/>
                <a:gd name="connsiteY773" fmla="*/ 907404 h 5572224"/>
                <a:gd name="connsiteX774" fmla="*/ 1494089 w 5122586"/>
                <a:gd name="connsiteY774" fmla="*/ 908742 h 5572224"/>
                <a:gd name="connsiteX775" fmla="*/ 1496765 w 5122586"/>
                <a:gd name="connsiteY775" fmla="*/ 928806 h 5572224"/>
                <a:gd name="connsiteX776" fmla="*/ 1524848 w 5122586"/>
                <a:gd name="connsiteY776" fmla="*/ 954220 h 5572224"/>
                <a:gd name="connsiteX777" fmla="*/ 1507463 w 5122586"/>
                <a:gd name="connsiteY777" fmla="*/ 972947 h 5572224"/>
                <a:gd name="connsiteX778" fmla="*/ 1546246 w 5122586"/>
                <a:gd name="connsiteY778" fmla="*/ 1025114 h 5572224"/>
                <a:gd name="connsiteX779" fmla="*/ 1535548 w 5122586"/>
                <a:gd name="connsiteY779" fmla="*/ 1058554 h 5572224"/>
                <a:gd name="connsiteX780" fmla="*/ 1563632 w 5122586"/>
                <a:gd name="connsiteY780" fmla="*/ 1153525 h 5572224"/>
                <a:gd name="connsiteX781" fmla="*/ 1606428 w 5122586"/>
                <a:gd name="connsiteY781" fmla="*/ 1132123 h 5572224"/>
                <a:gd name="connsiteX782" fmla="*/ 1587705 w 5122586"/>
                <a:gd name="connsiteY782" fmla="*/ 1093332 h 5572224"/>
                <a:gd name="connsiteX783" fmla="*/ 1613114 w 5122586"/>
                <a:gd name="connsiteY783" fmla="*/ 1093332 h 5572224"/>
                <a:gd name="connsiteX784" fmla="*/ 1617126 w 5122586"/>
                <a:gd name="connsiteY784" fmla="*/ 1121422 h 5572224"/>
                <a:gd name="connsiteX785" fmla="*/ 1641200 w 5122586"/>
                <a:gd name="connsiteY785" fmla="*/ 1137473 h 5572224"/>
                <a:gd name="connsiteX786" fmla="*/ 1646549 w 5122586"/>
                <a:gd name="connsiteY786" fmla="*/ 1117409 h 5572224"/>
                <a:gd name="connsiteX787" fmla="*/ 1674632 w 5122586"/>
                <a:gd name="connsiteY787" fmla="*/ 1067917 h 5572224"/>
                <a:gd name="connsiteX788" fmla="*/ 1750863 w 5122586"/>
                <a:gd name="connsiteY788" fmla="*/ 1029127 h 5572224"/>
                <a:gd name="connsiteX789" fmla="*/ 1828430 w 5122586"/>
                <a:gd name="connsiteY789" fmla="*/ 1033140 h 5572224"/>
                <a:gd name="connsiteX790" fmla="*/ 1864311 w 5122586"/>
                <a:gd name="connsiteY790" fmla="*/ 1045102 h 5572224"/>
                <a:gd name="connsiteX791" fmla="*/ 1831482 w 5122586"/>
                <a:gd name="connsiteY791" fmla="*/ 1279139 h 5572224"/>
                <a:gd name="connsiteX792" fmla="*/ 1808993 w 5122586"/>
                <a:gd name="connsiteY792" fmla="*/ 1272555 h 5572224"/>
                <a:gd name="connsiteX793" fmla="*/ 1803425 w 5122586"/>
                <a:gd name="connsiteY793" fmla="*/ 1300502 h 5572224"/>
                <a:gd name="connsiteX794" fmla="*/ 1822848 w 5122586"/>
                <a:gd name="connsiteY794" fmla="*/ 1322937 h 5572224"/>
                <a:gd name="connsiteX795" fmla="*/ 1770491 w 5122586"/>
                <a:gd name="connsiteY795" fmla="*/ 1421434 h 5572224"/>
                <a:gd name="connsiteX796" fmla="*/ 1720853 w 5122586"/>
                <a:gd name="connsiteY796" fmla="*/ 1509937 h 5572224"/>
                <a:gd name="connsiteX797" fmla="*/ 1693679 w 5122586"/>
                <a:gd name="connsiteY797" fmla="*/ 1517732 h 5572224"/>
                <a:gd name="connsiteX798" fmla="*/ 1725039 w 5122586"/>
                <a:gd name="connsiteY798" fmla="*/ 1543518 h 5572224"/>
                <a:gd name="connsiteX799" fmla="*/ 1699831 w 5122586"/>
                <a:gd name="connsiteY799" fmla="*/ 1595490 h 5572224"/>
                <a:gd name="connsiteX800" fmla="*/ 1692167 w 5122586"/>
                <a:gd name="connsiteY800" fmla="*/ 1735799 h 5572224"/>
                <a:gd name="connsiteX801" fmla="*/ 1704320 w 5122586"/>
                <a:gd name="connsiteY801" fmla="*/ 1738864 h 5572224"/>
                <a:gd name="connsiteX802" fmla="*/ 1720664 w 5122586"/>
                <a:gd name="connsiteY802" fmla="*/ 1753298 h 5572224"/>
                <a:gd name="connsiteX803" fmla="*/ 1786677 w 5122586"/>
                <a:gd name="connsiteY803" fmla="*/ 1749542 h 5572224"/>
                <a:gd name="connsiteX804" fmla="*/ 1811497 w 5122586"/>
                <a:gd name="connsiteY804" fmla="*/ 1763573 h 5572224"/>
                <a:gd name="connsiteX805" fmla="*/ 1902141 w 5122586"/>
                <a:gd name="connsiteY805" fmla="*/ 1757097 h 5572224"/>
                <a:gd name="connsiteX806" fmla="*/ 1929795 w 5122586"/>
                <a:gd name="connsiteY806" fmla="*/ 1751800 h 5572224"/>
                <a:gd name="connsiteX807" fmla="*/ 1958125 w 5122586"/>
                <a:gd name="connsiteY807" fmla="*/ 1745267 h 5572224"/>
                <a:gd name="connsiteX808" fmla="*/ 1989303 w 5122586"/>
                <a:gd name="connsiteY808" fmla="*/ 1699836 h 5572224"/>
                <a:gd name="connsiteX809" fmla="*/ 2138289 w 5122586"/>
                <a:gd name="connsiteY809" fmla="*/ 1721564 h 5572224"/>
                <a:gd name="connsiteX810" fmla="*/ 2213334 w 5122586"/>
                <a:gd name="connsiteY810" fmla="*/ 1690658 h 5572224"/>
                <a:gd name="connsiteX811" fmla="*/ 2281810 w 5122586"/>
                <a:gd name="connsiteY811" fmla="*/ 1689126 h 5572224"/>
                <a:gd name="connsiteX812" fmla="*/ 2333391 w 5122586"/>
                <a:gd name="connsiteY812" fmla="*/ 1769534 h 5572224"/>
                <a:gd name="connsiteX813" fmla="*/ 2363395 w 5122586"/>
                <a:gd name="connsiteY813" fmla="*/ 1830740 h 5572224"/>
                <a:gd name="connsiteX814" fmla="*/ 2341348 w 5122586"/>
                <a:gd name="connsiteY814" fmla="*/ 1883454 h 5572224"/>
                <a:gd name="connsiteX815" fmla="*/ 2297206 w 5122586"/>
                <a:gd name="connsiteY815" fmla="*/ 1954097 h 5572224"/>
                <a:gd name="connsiteX816" fmla="*/ 2256004 w 5122586"/>
                <a:gd name="connsiteY816" fmla="*/ 1980588 h 5572224"/>
                <a:gd name="connsiteX817" fmla="*/ 2200090 w 5122586"/>
                <a:gd name="connsiteY817" fmla="*/ 1995305 h 5572224"/>
                <a:gd name="connsiteX818" fmla="*/ 2161832 w 5122586"/>
                <a:gd name="connsiteY818" fmla="*/ 2020325 h 5572224"/>
                <a:gd name="connsiteX819" fmla="*/ 2154476 w 5122586"/>
                <a:gd name="connsiteY819" fmla="*/ 2054174 h 5572224"/>
                <a:gd name="connsiteX820" fmla="*/ 2214805 w 5122586"/>
                <a:gd name="connsiteY820" fmla="*/ 2113043 h 5572224"/>
                <a:gd name="connsiteX821" fmla="*/ 2257476 w 5122586"/>
                <a:gd name="connsiteY821" fmla="*/ 2132175 h 5572224"/>
                <a:gd name="connsiteX822" fmla="*/ 2307505 w 5122586"/>
                <a:gd name="connsiteY822" fmla="*/ 2129232 h 5572224"/>
                <a:gd name="connsiteX823" fmla="*/ 2360478 w 5122586"/>
                <a:gd name="connsiteY823" fmla="*/ 2104213 h 5572224"/>
                <a:gd name="connsiteX824" fmla="*/ 2409035 w 5122586"/>
                <a:gd name="connsiteY824" fmla="*/ 2051231 h 5572224"/>
                <a:gd name="connsiteX825" fmla="*/ 2428163 w 5122586"/>
                <a:gd name="connsiteY825" fmla="*/ 2002664 h 5572224"/>
                <a:gd name="connsiteX826" fmla="*/ 2434049 w 5122586"/>
                <a:gd name="connsiteY826" fmla="*/ 1952625 h 5572224"/>
                <a:gd name="connsiteX827" fmla="*/ 2432578 w 5122586"/>
                <a:gd name="connsiteY827" fmla="*/ 1846661 h 5572224"/>
                <a:gd name="connsiteX828" fmla="*/ 2437105 w 5122586"/>
                <a:gd name="connsiteY828" fmla="*/ 1825907 h 5572224"/>
                <a:gd name="connsiteX829" fmla="*/ 2454200 w 5122586"/>
                <a:gd name="connsiteY829" fmla="*/ 1802570 h 5572224"/>
                <a:gd name="connsiteX830" fmla="*/ 2524830 w 5122586"/>
                <a:gd name="connsiteY830" fmla="*/ 1791615 h 5572224"/>
                <a:gd name="connsiteX831" fmla="*/ 2567514 w 5122586"/>
                <a:gd name="connsiteY831" fmla="*/ 1809369 h 5572224"/>
                <a:gd name="connsiteX832" fmla="*/ 2642369 w 5122586"/>
                <a:gd name="connsiteY832" fmla="*/ 1863005 h 5572224"/>
                <a:gd name="connsiteX833" fmla="*/ 2677294 w 5122586"/>
                <a:gd name="connsiteY833" fmla="*/ 1891181 h 5572224"/>
                <a:gd name="connsiteX834" fmla="*/ 2700681 w 5122586"/>
                <a:gd name="connsiteY834" fmla="*/ 1910763 h 5572224"/>
                <a:gd name="connsiteX835" fmla="*/ 2747467 w 5122586"/>
                <a:gd name="connsiteY835" fmla="*/ 1876095 h 5572224"/>
                <a:gd name="connsiteX836" fmla="*/ 2725397 w 5122586"/>
                <a:gd name="connsiteY836" fmla="*/ 1849604 h 5572224"/>
                <a:gd name="connsiteX837" fmla="*/ 2700382 w 5122586"/>
                <a:gd name="connsiteY837" fmla="*/ 1805453 h 5572224"/>
                <a:gd name="connsiteX838" fmla="*/ 2644466 w 5122586"/>
                <a:gd name="connsiteY838" fmla="*/ 1674469 h 5572224"/>
                <a:gd name="connsiteX839" fmla="*/ 2622395 w 5122586"/>
                <a:gd name="connsiteY839" fmla="*/ 1508164 h 5572224"/>
                <a:gd name="connsiteX840" fmla="*/ 2620591 w 5122586"/>
                <a:gd name="connsiteY840" fmla="*/ 1507628 h 5572224"/>
                <a:gd name="connsiteX841" fmla="*/ 2618663 w 5122586"/>
                <a:gd name="connsiteY841" fmla="*/ 1488350 h 5572224"/>
                <a:gd name="connsiteX842" fmla="*/ 2561471 w 5122586"/>
                <a:gd name="connsiteY842" fmla="*/ 1364230 h 5572224"/>
                <a:gd name="connsiteX843" fmla="*/ 2506437 w 5122586"/>
                <a:gd name="connsiteY843" fmla="*/ 1249824 h 5572224"/>
                <a:gd name="connsiteX844" fmla="*/ 2504432 w 5122586"/>
                <a:gd name="connsiteY844" fmla="*/ 1215131 h 5572224"/>
                <a:gd name="connsiteX845" fmla="*/ 2502718 w 5122586"/>
                <a:gd name="connsiteY845" fmla="*/ 1182564 h 5572224"/>
                <a:gd name="connsiteX846" fmla="*/ 2526392 w 5122586"/>
                <a:gd name="connsiteY846" fmla="*/ 1127314 h 5572224"/>
                <a:gd name="connsiteX847" fmla="*/ 2550066 w 5122586"/>
                <a:gd name="connsiteY847" fmla="*/ 1104513 h 5572224"/>
                <a:gd name="connsiteX848" fmla="*/ 2534283 w 5122586"/>
                <a:gd name="connsiteY848" fmla="*/ 1069434 h 5572224"/>
                <a:gd name="connsiteX849" fmla="*/ 2514993 w 5122586"/>
                <a:gd name="connsiteY849" fmla="*/ 1074696 h 5572224"/>
                <a:gd name="connsiteX850" fmla="*/ 2443972 w 5122586"/>
                <a:gd name="connsiteY850" fmla="*/ 1079081 h 5572224"/>
                <a:gd name="connsiteX851" fmla="*/ 2424683 w 5122586"/>
                <a:gd name="connsiteY851" fmla="*/ 1053649 h 5572224"/>
                <a:gd name="connsiteX852" fmla="*/ 2450110 w 5122586"/>
                <a:gd name="connsiteY852" fmla="*/ 1044879 h 5572224"/>
                <a:gd name="connsiteX853" fmla="*/ 2450987 w 5122586"/>
                <a:gd name="connsiteY853" fmla="*/ 1021201 h 5572224"/>
                <a:gd name="connsiteX854" fmla="*/ 2395748 w 5122586"/>
                <a:gd name="connsiteY854" fmla="*/ 898425 h 5572224"/>
                <a:gd name="connsiteX855" fmla="*/ 2394708 w 5122586"/>
                <a:gd name="connsiteY855" fmla="*/ 898217 h 5572224"/>
                <a:gd name="connsiteX856" fmla="*/ 2361080 w 5122586"/>
                <a:gd name="connsiteY856" fmla="*/ 821701 h 5572224"/>
                <a:gd name="connsiteX857" fmla="*/ 2333956 w 5122586"/>
                <a:gd name="connsiteY857" fmla="*/ 752180 h 5572224"/>
                <a:gd name="connsiteX858" fmla="*/ 2333664 w 5122586"/>
                <a:gd name="connsiteY858" fmla="*/ 752147 h 5572224"/>
                <a:gd name="connsiteX859" fmla="*/ 2333956 w 5122586"/>
                <a:gd name="connsiteY859" fmla="*/ 753027 h 5572224"/>
                <a:gd name="connsiteX860" fmla="*/ 2282249 w 5122586"/>
                <a:gd name="connsiteY860" fmla="*/ 597029 h 5572224"/>
                <a:gd name="connsiteX861" fmla="*/ 2279705 w 5122586"/>
                <a:gd name="connsiteY861" fmla="*/ 541921 h 5572224"/>
                <a:gd name="connsiteX862" fmla="*/ 2247495 w 5122586"/>
                <a:gd name="connsiteY862" fmla="*/ 524965 h 5572224"/>
                <a:gd name="connsiteX863" fmla="*/ 2177987 w 5122586"/>
                <a:gd name="connsiteY863" fmla="*/ 464770 h 5572224"/>
                <a:gd name="connsiteX864" fmla="*/ 2162730 w 5122586"/>
                <a:gd name="connsiteY864" fmla="*/ 429162 h 5572224"/>
                <a:gd name="connsiteX865" fmla="*/ 2072030 w 5122586"/>
                <a:gd name="connsiteY865" fmla="*/ 476639 h 5572224"/>
                <a:gd name="connsiteX866" fmla="*/ 2071919 w 5122586"/>
                <a:gd name="connsiteY866" fmla="*/ 476713 h 5572224"/>
                <a:gd name="connsiteX867" fmla="*/ 2061106 w 5122586"/>
                <a:gd name="connsiteY867" fmla="*/ 455805 h 5572224"/>
                <a:gd name="connsiteX868" fmla="*/ 2043259 w 5122586"/>
                <a:gd name="connsiteY868" fmla="*/ 443904 h 5572224"/>
                <a:gd name="connsiteX869" fmla="*/ 1957587 w 5122586"/>
                <a:gd name="connsiteY869" fmla="*/ 421292 h 5572224"/>
                <a:gd name="connsiteX870" fmla="*/ 1968296 w 5122586"/>
                <a:gd name="connsiteY870" fmla="*/ 371308 h 5572224"/>
                <a:gd name="connsiteX871" fmla="*/ 1982574 w 5122586"/>
                <a:gd name="connsiteY871" fmla="*/ 364168 h 5572224"/>
                <a:gd name="connsiteX872" fmla="*/ 1949259 w 5122586"/>
                <a:gd name="connsiteY872" fmla="*/ 346316 h 5572224"/>
                <a:gd name="connsiteX873" fmla="*/ 1938550 w 5122586"/>
                <a:gd name="connsiteY873" fmla="*/ 317754 h 5572224"/>
                <a:gd name="connsiteX874" fmla="*/ 1937360 w 5122586"/>
                <a:gd name="connsiteY874" fmla="*/ 282052 h 5572224"/>
                <a:gd name="connsiteX875" fmla="*/ 1898094 w 5122586"/>
                <a:gd name="connsiteY875" fmla="*/ 168993 h 5572224"/>
                <a:gd name="connsiteX876" fmla="*/ 1857638 w 5122586"/>
                <a:gd name="connsiteY876" fmla="*/ 159472 h 5572224"/>
                <a:gd name="connsiteX877" fmla="*/ 1842170 w 5122586"/>
                <a:gd name="connsiteY877" fmla="*/ 151142 h 5572224"/>
                <a:gd name="connsiteX878" fmla="*/ 1829082 w 5122586"/>
                <a:gd name="connsiteY878" fmla="*/ 19041 h 5572224"/>
                <a:gd name="connsiteX879" fmla="*/ 1785057 w 5122586"/>
                <a:gd name="connsiteY879" fmla="*/ 23802 h 5572224"/>
                <a:gd name="connsiteX880" fmla="*/ 1788626 w 5122586"/>
                <a:gd name="connsiteY880" fmla="*/ 0 h 5572224"/>
                <a:gd name="connsiteX881" fmla="*/ 1754121 w 5122586"/>
                <a:gd name="connsiteY881" fmla="*/ 20232 h 5572224"/>
                <a:gd name="connsiteX882" fmla="*/ 1751741 w 5122586"/>
                <a:gd name="connsiteY882" fmla="*/ 34513 h 5572224"/>
                <a:gd name="connsiteX883" fmla="*/ 1675589 w 5122586"/>
                <a:gd name="connsiteY883" fmla="*/ 92827 h 5572224"/>
                <a:gd name="connsiteX884" fmla="*/ 1700577 w 5122586"/>
                <a:gd name="connsiteY884" fmla="*/ 130910 h 5572224"/>
                <a:gd name="connsiteX885" fmla="*/ 1694627 w 5122586"/>
                <a:gd name="connsiteY885" fmla="*/ 138051 h 5572224"/>
                <a:gd name="connsiteX886" fmla="*/ 1641083 w 5122586"/>
                <a:gd name="connsiteY886" fmla="*/ 161852 h 5572224"/>
                <a:gd name="connsiteX887" fmla="*/ 1680349 w 5122586"/>
                <a:gd name="connsiteY887" fmla="*/ 197555 h 5572224"/>
                <a:gd name="connsiteX888" fmla="*/ 1669640 w 5122586"/>
                <a:gd name="connsiteY888" fmla="*/ 229688 h 5572224"/>
                <a:gd name="connsiteX889" fmla="*/ 1677970 w 5122586"/>
                <a:gd name="connsiteY889" fmla="*/ 246349 h 5572224"/>
                <a:gd name="connsiteX890" fmla="*/ 1729133 w 5122586"/>
                <a:gd name="connsiteY890" fmla="*/ 234448 h 5572224"/>
                <a:gd name="connsiteX891" fmla="*/ 1750551 w 5122586"/>
                <a:gd name="connsiteY891" fmla="*/ 267770 h 5572224"/>
                <a:gd name="connsiteX892" fmla="*/ 1716045 w 5122586"/>
                <a:gd name="connsiteY892" fmla="*/ 289192 h 5572224"/>
                <a:gd name="connsiteX893" fmla="*/ 1721995 w 5122586"/>
                <a:gd name="connsiteY893" fmla="*/ 298713 h 5572224"/>
                <a:gd name="connsiteX894" fmla="*/ 1716045 w 5122586"/>
                <a:gd name="connsiteY894" fmla="*/ 321324 h 5572224"/>
                <a:gd name="connsiteX895" fmla="*/ 1730323 w 5122586"/>
                <a:gd name="connsiteY895" fmla="*/ 336796 h 5572224"/>
                <a:gd name="connsiteX896" fmla="*/ 1705336 w 5122586"/>
                <a:gd name="connsiteY896" fmla="*/ 376068 h 5572224"/>
                <a:gd name="connsiteX897" fmla="*/ 1721995 w 5122586"/>
                <a:gd name="connsiteY897" fmla="*/ 407011 h 5572224"/>
                <a:gd name="connsiteX898" fmla="*/ 1743411 w 5122586"/>
                <a:gd name="connsiteY898" fmla="*/ 405821 h 5572224"/>
                <a:gd name="connsiteX899" fmla="*/ 1773159 w 5122586"/>
                <a:gd name="connsiteY899" fmla="*/ 434383 h 5572224"/>
                <a:gd name="connsiteX900" fmla="*/ 1787436 w 5122586"/>
                <a:gd name="connsiteY900" fmla="*/ 459375 h 5572224"/>
                <a:gd name="connsiteX901" fmla="*/ 1864778 w 5122586"/>
                <a:gd name="connsiteY901" fmla="*/ 505788 h 5572224"/>
                <a:gd name="connsiteX902" fmla="*/ 1886195 w 5122586"/>
                <a:gd name="connsiteY902" fmla="*/ 511739 h 5572224"/>
                <a:gd name="connsiteX903" fmla="*/ 1953358 w 5122586"/>
                <a:gd name="connsiteY903" fmla="*/ 563964 h 5572224"/>
                <a:gd name="connsiteX904" fmla="*/ 1898261 w 5122586"/>
                <a:gd name="connsiteY904" fmla="*/ 650441 h 5572224"/>
                <a:gd name="connsiteX905" fmla="*/ 1869931 w 5122586"/>
                <a:gd name="connsiteY905" fmla="*/ 737294 h 5572224"/>
                <a:gd name="connsiteX906" fmla="*/ 1869930 w 5122586"/>
                <a:gd name="connsiteY906" fmla="*/ 737294 h 5572224"/>
                <a:gd name="connsiteX907" fmla="*/ 1869930 w 5122586"/>
                <a:gd name="connsiteY907" fmla="*/ 737295 h 5572224"/>
                <a:gd name="connsiteX0" fmla="*/ 4212196 w 5122586"/>
                <a:gd name="connsiteY0" fmla="*/ 442775 h 5569247"/>
                <a:gd name="connsiteX1" fmla="*/ 4186650 w 5122586"/>
                <a:gd name="connsiteY1" fmla="*/ 459075 h 5569247"/>
                <a:gd name="connsiteX2" fmla="*/ 4193990 w 5122586"/>
                <a:gd name="connsiteY2" fmla="*/ 483597 h 5569247"/>
                <a:gd name="connsiteX3" fmla="*/ 4141431 w 5122586"/>
                <a:gd name="connsiteY3" fmla="*/ 505771 h 5569247"/>
                <a:gd name="connsiteX4" fmla="*/ 4112435 w 5122586"/>
                <a:gd name="connsiteY4" fmla="*/ 481652 h 5569247"/>
                <a:gd name="connsiteX5" fmla="*/ 4106930 w 5122586"/>
                <a:gd name="connsiteY5" fmla="*/ 497474 h 5569247"/>
                <a:gd name="connsiteX6" fmla="*/ 4121391 w 5122586"/>
                <a:gd name="connsiteY6" fmla="*/ 500374 h 5569247"/>
                <a:gd name="connsiteX7" fmla="*/ 4027797 w 5122586"/>
                <a:gd name="connsiteY7" fmla="*/ 593729 h 5569247"/>
                <a:gd name="connsiteX8" fmla="*/ 4033082 w 5122586"/>
                <a:gd name="connsiteY8" fmla="*/ 602246 h 5569247"/>
                <a:gd name="connsiteX9" fmla="*/ 3968777 w 5122586"/>
                <a:gd name="connsiteY9" fmla="*/ 657018 h 5569247"/>
                <a:gd name="connsiteX10" fmla="*/ 4109986 w 5122586"/>
                <a:gd name="connsiteY10" fmla="*/ 653847 h 5569247"/>
                <a:gd name="connsiteX11" fmla="*/ 4123171 w 5122586"/>
                <a:gd name="connsiteY11" fmla="*/ 743481 h 5569247"/>
                <a:gd name="connsiteX12" fmla="*/ 4118739 w 5122586"/>
                <a:gd name="connsiteY12" fmla="*/ 775552 h 5569247"/>
                <a:gd name="connsiteX13" fmla="*/ 4111957 w 5122586"/>
                <a:gd name="connsiteY13" fmla="*/ 788828 h 5569247"/>
                <a:gd name="connsiteX14" fmla="*/ 4074640 w 5122586"/>
                <a:gd name="connsiteY14" fmla="*/ 830297 h 5569247"/>
                <a:gd name="connsiteX15" fmla="*/ 3997723 w 5122586"/>
                <a:gd name="connsiteY15" fmla="*/ 824481 h 5569247"/>
                <a:gd name="connsiteX16" fmla="*/ 3976512 w 5122586"/>
                <a:gd name="connsiteY16" fmla="*/ 807509 h 5569247"/>
                <a:gd name="connsiteX17" fmla="*/ 3950940 w 5122586"/>
                <a:gd name="connsiteY17" fmla="*/ 821959 h 5569247"/>
                <a:gd name="connsiteX18" fmla="*/ 3941809 w 5122586"/>
                <a:gd name="connsiteY18" fmla="*/ 807041 h 5569247"/>
                <a:gd name="connsiteX19" fmla="*/ 3946773 w 5122586"/>
                <a:gd name="connsiteY19" fmla="*/ 781550 h 5569247"/>
                <a:gd name="connsiteX20" fmla="*/ 3956435 w 5122586"/>
                <a:gd name="connsiteY20" fmla="*/ 777204 h 5569247"/>
                <a:gd name="connsiteX21" fmla="*/ 3936735 w 5122586"/>
                <a:gd name="connsiteY21" fmla="*/ 755238 h 5569247"/>
                <a:gd name="connsiteX22" fmla="*/ 3942873 w 5122586"/>
                <a:gd name="connsiteY22" fmla="*/ 748543 h 5569247"/>
                <a:gd name="connsiteX23" fmla="*/ 3931395 w 5122586"/>
                <a:gd name="connsiteY23" fmla="*/ 720702 h 5569247"/>
                <a:gd name="connsiteX24" fmla="*/ 3896425 w 5122586"/>
                <a:gd name="connsiteY24" fmla="*/ 709308 h 5569247"/>
                <a:gd name="connsiteX25" fmla="*/ 3881422 w 5122586"/>
                <a:gd name="connsiteY25" fmla="*/ 729632 h 5569247"/>
                <a:gd name="connsiteX26" fmla="*/ 3916924 w 5122586"/>
                <a:gd name="connsiteY26" fmla="*/ 748781 h 5569247"/>
                <a:gd name="connsiteX27" fmla="*/ 3893700 w 5122586"/>
                <a:gd name="connsiteY27" fmla="*/ 786726 h 5569247"/>
                <a:gd name="connsiteX28" fmla="*/ 3913932 w 5122586"/>
                <a:gd name="connsiteY28" fmla="*/ 798827 h 5569247"/>
                <a:gd name="connsiteX29" fmla="*/ 3829634 w 5122586"/>
                <a:gd name="connsiteY29" fmla="*/ 887286 h 5569247"/>
                <a:gd name="connsiteX30" fmla="*/ 3819329 w 5122586"/>
                <a:gd name="connsiteY30" fmla="*/ 921706 h 5569247"/>
                <a:gd name="connsiteX31" fmla="*/ 3789058 w 5122586"/>
                <a:gd name="connsiteY31" fmla="*/ 934982 h 5569247"/>
                <a:gd name="connsiteX32" fmla="*/ 3768182 w 5122586"/>
                <a:gd name="connsiteY32" fmla="*/ 925937 h 5569247"/>
                <a:gd name="connsiteX33" fmla="*/ 3780194 w 5122586"/>
                <a:gd name="connsiteY33" fmla="*/ 1036716 h 5569247"/>
                <a:gd name="connsiteX34" fmla="*/ 3776936 w 5122586"/>
                <a:gd name="connsiteY34" fmla="*/ 1084059 h 5569247"/>
                <a:gd name="connsiteX35" fmla="*/ 3773923 w 5122586"/>
                <a:gd name="connsiteY35" fmla="*/ 1106736 h 5569247"/>
                <a:gd name="connsiteX36" fmla="*/ 3765081 w 5122586"/>
                <a:gd name="connsiteY36" fmla="*/ 1127763 h 5569247"/>
                <a:gd name="connsiteX37" fmla="*/ 3697225 w 5122586"/>
                <a:gd name="connsiteY37" fmla="*/ 1278483 h 5569247"/>
                <a:gd name="connsiteX38" fmla="*/ 3636416 w 5122586"/>
                <a:gd name="connsiteY38" fmla="*/ 1402184 h 5569247"/>
                <a:gd name="connsiteX39" fmla="*/ 3639031 w 5122586"/>
                <a:gd name="connsiteY39" fmla="*/ 1532933 h 5569247"/>
                <a:gd name="connsiteX40" fmla="*/ 1574183 w 5122586"/>
                <a:gd name="connsiteY40" fmla="*/ 3119187 h 5569247"/>
                <a:gd name="connsiteX41" fmla="*/ 1561412 w 5122586"/>
                <a:gd name="connsiteY41" fmla="*/ 3097168 h 5569247"/>
                <a:gd name="connsiteX42" fmla="*/ 1577890 w 5122586"/>
                <a:gd name="connsiteY42" fmla="*/ 3069892 h 5569247"/>
                <a:gd name="connsiteX43" fmla="*/ 1545785 w 5122586"/>
                <a:gd name="connsiteY43" fmla="*/ 3052846 h 5569247"/>
                <a:gd name="connsiteX44" fmla="*/ 1540629 w 5122586"/>
                <a:gd name="connsiteY44" fmla="*/ 3082614 h 5569247"/>
                <a:gd name="connsiteX45" fmla="*/ 1519718 w 5122586"/>
                <a:gd name="connsiteY45" fmla="*/ 3097330 h 5569247"/>
                <a:gd name="connsiteX46" fmla="*/ 1518676 w 5122586"/>
                <a:gd name="connsiteY46" fmla="*/ 3114716 h 5569247"/>
                <a:gd name="connsiteX47" fmla="*/ 1530519 w 5122586"/>
                <a:gd name="connsiteY47" fmla="*/ 3139621 h 5569247"/>
                <a:gd name="connsiteX48" fmla="*/ 1529335 w 5122586"/>
                <a:gd name="connsiteY48" fmla="*/ 3171312 h 5569247"/>
                <a:gd name="connsiteX49" fmla="*/ 1494362 w 5122586"/>
                <a:gd name="connsiteY49" fmla="*/ 3168014 h 5569247"/>
                <a:gd name="connsiteX50" fmla="*/ 1495842 w 5122586"/>
                <a:gd name="connsiteY50" fmla="*/ 3198637 h 5569247"/>
                <a:gd name="connsiteX51" fmla="*/ 1458434 w 5122586"/>
                <a:gd name="connsiteY51" fmla="*/ 3217885 h 5569247"/>
                <a:gd name="connsiteX52" fmla="*/ 1428335 w 5122586"/>
                <a:gd name="connsiteY52" fmla="*/ 3271310 h 5569247"/>
                <a:gd name="connsiteX53" fmla="*/ 1421617 w 5122586"/>
                <a:gd name="connsiteY53" fmla="*/ 3340524 h 5569247"/>
                <a:gd name="connsiteX54" fmla="*/ 1402008 w 5122586"/>
                <a:gd name="connsiteY54" fmla="*/ 3360031 h 5569247"/>
                <a:gd name="connsiteX55" fmla="*/ 1428312 w 5122586"/>
                <a:gd name="connsiteY55" fmla="*/ 3378969 h 5569247"/>
                <a:gd name="connsiteX56" fmla="*/ 1450489 w 5122586"/>
                <a:gd name="connsiteY56" fmla="*/ 3422380 h 5569247"/>
                <a:gd name="connsiteX57" fmla="*/ 1481957 w 5122586"/>
                <a:gd name="connsiteY57" fmla="*/ 3439703 h 5569247"/>
                <a:gd name="connsiteX58" fmla="*/ 1517054 w 5122586"/>
                <a:gd name="connsiteY58" fmla="*/ 3443095 h 5569247"/>
                <a:gd name="connsiteX59" fmla="*/ 1554074 w 5122586"/>
                <a:gd name="connsiteY59" fmla="*/ 3421080 h 5569247"/>
                <a:gd name="connsiteX60" fmla="*/ 1589482 w 5122586"/>
                <a:gd name="connsiteY60" fmla="*/ 3424604 h 5569247"/>
                <a:gd name="connsiteX61" fmla="*/ 1620096 w 5122586"/>
                <a:gd name="connsiteY61" fmla="*/ 3444866 h 5569247"/>
                <a:gd name="connsiteX62" fmla="*/ 1624671 w 5122586"/>
                <a:gd name="connsiteY62" fmla="*/ 3480410 h 5569247"/>
                <a:gd name="connsiteX63" fmla="*/ 1650989 w 5122586"/>
                <a:gd name="connsiteY63" fmla="*/ 3491333 h 5569247"/>
                <a:gd name="connsiteX64" fmla="*/ 1672792 w 5122586"/>
                <a:gd name="connsiteY64" fmla="*/ 3508400 h 5569247"/>
                <a:gd name="connsiteX65" fmla="*/ 1697877 w 5122586"/>
                <a:gd name="connsiteY65" fmla="*/ 3552172 h 5569247"/>
                <a:gd name="connsiteX66" fmla="*/ 1725280 w 5122586"/>
                <a:gd name="connsiteY66" fmla="*/ 3552010 h 5569247"/>
                <a:gd name="connsiteX67" fmla="*/ 1809424 w 5122586"/>
                <a:gd name="connsiteY67" fmla="*/ 3458774 h 5569247"/>
                <a:gd name="connsiteX68" fmla="*/ 1812473 w 5122586"/>
                <a:gd name="connsiteY68" fmla="*/ 3494767 h 5569247"/>
                <a:gd name="connsiteX69" fmla="*/ 1831352 w 5122586"/>
                <a:gd name="connsiteY69" fmla="*/ 3516139 h 5569247"/>
                <a:gd name="connsiteX70" fmla="*/ 1862507 w 5122586"/>
                <a:gd name="connsiteY70" fmla="*/ 3506581 h 5569247"/>
                <a:gd name="connsiteX71" fmla="*/ 1885832 w 5122586"/>
                <a:gd name="connsiteY71" fmla="*/ 3495985 h 5569247"/>
                <a:gd name="connsiteX72" fmla="*/ 1912951 w 5122586"/>
                <a:gd name="connsiteY72" fmla="*/ 3483427 h 5569247"/>
                <a:gd name="connsiteX73" fmla="*/ 1963432 w 5122586"/>
                <a:gd name="connsiteY73" fmla="*/ 3497556 h 5569247"/>
                <a:gd name="connsiteX74" fmla="*/ 1996185 w 5122586"/>
                <a:gd name="connsiteY74" fmla="*/ 3419940 h 5569247"/>
                <a:gd name="connsiteX75" fmla="*/ 2006904 w 5122586"/>
                <a:gd name="connsiteY75" fmla="*/ 3387626 h 5569247"/>
                <a:gd name="connsiteX76" fmla="*/ 2018283 w 5122586"/>
                <a:gd name="connsiteY76" fmla="*/ 3358891 h 5569247"/>
                <a:gd name="connsiteX77" fmla="*/ 2022001 w 5122586"/>
                <a:gd name="connsiteY77" fmla="*/ 3273712 h 5569247"/>
                <a:gd name="connsiteX78" fmla="*/ 2001394 w 5122586"/>
                <a:gd name="connsiteY78" fmla="*/ 3258444 h 5569247"/>
                <a:gd name="connsiteX79" fmla="*/ 1998670 w 5122586"/>
                <a:gd name="connsiteY79" fmla="*/ 3223495 h 5569247"/>
                <a:gd name="connsiteX80" fmla="*/ 2019799 w 5122586"/>
                <a:gd name="connsiteY80" fmla="*/ 3195400 h 5569247"/>
                <a:gd name="connsiteX81" fmla="*/ 1999221 w 5122586"/>
                <a:gd name="connsiteY81" fmla="*/ 3174192 h 5569247"/>
                <a:gd name="connsiteX82" fmla="*/ 2007161 w 5122586"/>
                <a:gd name="connsiteY82" fmla="*/ 3151895 h 5569247"/>
                <a:gd name="connsiteX83" fmla="*/ 2008847 w 5122586"/>
                <a:gd name="connsiteY83" fmla="*/ 3122369 h 5569247"/>
                <a:gd name="connsiteX84" fmla="*/ 2060446 w 5122586"/>
                <a:gd name="connsiteY84" fmla="*/ 3116747 h 5569247"/>
                <a:gd name="connsiteX85" fmla="*/ 2077776 w 5122586"/>
                <a:gd name="connsiteY85" fmla="*/ 3115142 h 5569247"/>
                <a:gd name="connsiteX86" fmla="*/ 2113472 w 5122586"/>
                <a:gd name="connsiteY86" fmla="*/ 3118056 h 5569247"/>
                <a:gd name="connsiteX87" fmla="*/ 2160395 w 5122586"/>
                <a:gd name="connsiteY87" fmla="*/ 3149801 h 5569247"/>
                <a:gd name="connsiteX88" fmla="*/ 2295065 w 5122586"/>
                <a:gd name="connsiteY88" fmla="*/ 3364909 h 5569247"/>
                <a:gd name="connsiteX89" fmla="*/ 2295273 w 5122586"/>
                <a:gd name="connsiteY89" fmla="*/ 3405456 h 5569247"/>
                <a:gd name="connsiteX90" fmla="*/ 2527621 w 5122586"/>
                <a:gd name="connsiteY90" fmla="*/ 3737684 h 5569247"/>
                <a:gd name="connsiteX91" fmla="*/ 2527621 w 5122586"/>
                <a:gd name="connsiteY91" fmla="*/ 3737684 h 5569247"/>
                <a:gd name="connsiteX92" fmla="*/ 2523286 w 5122586"/>
                <a:gd name="connsiteY92" fmla="*/ 3734794 h 5569247"/>
                <a:gd name="connsiteX93" fmla="*/ 2520397 w 5122586"/>
                <a:gd name="connsiteY93" fmla="*/ 3697949 h 5569247"/>
                <a:gd name="connsiteX94" fmla="*/ 2321764 w 5122586"/>
                <a:gd name="connsiteY94" fmla="*/ 3403917 h 5569247"/>
                <a:gd name="connsiteX95" fmla="*/ 2297928 w 5122586"/>
                <a:gd name="connsiteY95" fmla="*/ 3407529 h 5569247"/>
                <a:gd name="connsiteX96" fmla="*/ 3250299 w 5122586"/>
                <a:gd name="connsiteY96" fmla="*/ 4931397 h 5569247"/>
                <a:gd name="connsiteX97" fmla="*/ 3294880 w 5122586"/>
                <a:gd name="connsiteY97" fmla="*/ 4976343 h 5569247"/>
                <a:gd name="connsiteX98" fmla="*/ 3285156 w 5122586"/>
                <a:gd name="connsiteY98" fmla="*/ 5015288 h 5569247"/>
                <a:gd name="connsiteX99" fmla="*/ 3330198 w 5122586"/>
                <a:gd name="connsiteY99" fmla="*/ 5048698 h 5569247"/>
                <a:gd name="connsiteX100" fmla="*/ 3323399 w 5122586"/>
                <a:gd name="connsiteY100" fmla="*/ 5073201 h 5569247"/>
                <a:gd name="connsiteX101" fmla="*/ 3334667 w 5122586"/>
                <a:gd name="connsiteY101" fmla="*/ 5095035 h 5569247"/>
                <a:gd name="connsiteX102" fmla="*/ 3308937 w 5122586"/>
                <a:gd name="connsiteY102" fmla="*/ 5116172 h 5569247"/>
                <a:gd name="connsiteX103" fmla="*/ 3305306 w 5122586"/>
                <a:gd name="connsiteY103" fmla="*/ 5131123 h 5569247"/>
                <a:gd name="connsiteX104" fmla="*/ 3276282 w 5122586"/>
                <a:gd name="connsiteY104" fmla="*/ 5162804 h 5569247"/>
                <a:gd name="connsiteX105" fmla="*/ 3263921 w 5122586"/>
                <a:gd name="connsiteY105" fmla="*/ 5167877 h 5569247"/>
                <a:gd name="connsiteX106" fmla="*/ 3252651 w 5122586"/>
                <a:gd name="connsiteY106" fmla="*/ 5148469 h 5569247"/>
                <a:gd name="connsiteX107" fmla="*/ 3238702 w 5122586"/>
                <a:gd name="connsiteY107" fmla="*/ 5160633 h 5569247"/>
                <a:gd name="connsiteX108" fmla="*/ 3249221 w 5122586"/>
                <a:gd name="connsiteY108" fmla="*/ 5175454 h 5569247"/>
                <a:gd name="connsiteX109" fmla="*/ 3243824 w 5122586"/>
                <a:gd name="connsiteY109" fmla="*/ 5190963 h 5569247"/>
                <a:gd name="connsiteX110" fmla="*/ 3100490 w 5122586"/>
                <a:gd name="connsiteY110" fmla="*/ 5092418 h 5569247"/>
                <a:gd name="connsiteX111" fmla="*/ 3107449 w 5122586"/>
                <a:gd name="connsiteY111" fmla="*/ 5052872 h 5569247"/>
                <a:gd name="connsiteX112" fmla="*/ 3137245 w 5122586"/>
                <a:gd name="connsiteY112" fmla="*/ 4858911 h 5569247"/>
                <a:gd name="connsiteX113" fmla="*/ 3079461 w 5122586"/>
                <a:gd name="connsiteY113" fmla="*/ 4866858 h 5569247"/>
                <a:gd name="connsiteX114" fmla="*/ 3054181 w 5122586"/>
                <a:gd name="connsiteY114" fmla="*/ 4850242 h 5569247"/>
                <a:gd name="connsiteX115" fmla="*/ 3002174 w 5122586"/>
                <a:gd name="connsiteY115" fmla="*/ 4909482 h 5569247"/>
                <a:gd name="connsiteX116" fmla="*/ 2967504 w 5122586"/>
                <a:gd name="connsiteY116" fmla="*/ 4919596 h 5569247"/>
                <a:gd name="connsiteX117" fmla="*/ 2935723 w 5122586"/>
                <a:gd name="connsiteY117" fmla="*/ 4910927 h 5569247"/>
                <a:gd name="connsiteX118" fmla="*/ 2919831 w 5122586"/>
                <a:gd name="connsiteY118" fmla="*/ 4931878 h 5569247"/>
                <a:gd name="connsiteX119" fmla="*/ 2986974 w 5122586"/>
                <a:gd name="connsiteY119" fmla="*/ 4962762 h 5569247"/>
                <a:gd name="connsiteX120" fmla="*/ 2979245 w 5122586"/>
                <a:gd name="connsiteY120" fmla="*/ 5012139 h 5569247"/>
                <a:gd name="connsiteX121" fmla="*/ 2949156 w 5122586"/>
                <a:gd name="connsiteY121" fmla="*/ 5006359 h 5569247"/>
                <a:gd name="connsiteX122" fmla="*/ 2937274 w 5122586"/>
                <a:gd name="connsiteY122" fmla="*/ 5027202 h 5569247"/>
                <a:gd name="connsiteX123" fmla="*/ 2909175 w 5122586"/>
                <a:gd name="connsiteY123" fmla="*/ 5024421 h 5569247"/>
                <a:gd name="connsiteX124" fmla="*/ 2900291 w 5122586"/>
                <a:gd name="connsiteY124" fmla="*/ 5034066 h 5569247"/>
                <a:gd name="connsiteX125" fmla="*/ 2852441 w 5122586"/>
                <a:gd name="connsiteY125" fmla="*/ 5009430 h 5569247"/>
                <a:gd name="connsiteX126" fmla="*/ 2841823 w 5122586"/>
                <a:gd name="connsiteY126" fmla="*/ 5043818 h 5569247"/>
                <a:gd name="connsiteX127" fmla="*/ 2825748 w 5122586"/>
                <a:gd name="connsiteY127" fmla="*/ 5031826 h 5569247"/>
                <a:gd name="connsiteX128" fmla="*/ 2829757 w 5122586"/>
                <a:gd name="connsiteY128" fmla="*/ 4985481 h 5569247"/>
                <a:gd name="connsiteX129" fmla="*/ 2845434 w 5122586"/>
                <a:gd name="connsiteY129" fmla="*/ 4979559 h 5569247"/>
                <a:gd name="connsiteX130" fmla="*/ 2858758 w 5122586"/>
                <a:gd name="connsiteY130" fmla="*/ 4977822 h 5569247"/>
                <a:gd name="connsiteX131" fmla="*/ 2867104 w 5122586"/>
                <a:gd name="connsiteY131" fmla="*/ 4944159 h 5569247"/>
                <a:gd name="connsiteX132" fmla="*/ 2882994 w 5122586"/>
                <a:gd name="connsiteY132" fmla="*/ 4900813 h 5569247"/>
                <a:gd name="connsiteX133" fmla="*/ 2855546 w 5122586"/>
                <a:gd name="connsiteY133" fmla="*/ 4861800 h 5569247"/>
                <a:gd name="connsiteX134" fmla="*/ 2836044 w 5122586"/>
                <a:gd name="connsiteY134" fmla="*/ 4839406 h 5569247"/>
                <a:gd name="connsiteX135" fmla="*/ 2804264 w 5122586"/>
                <a:gd name="connsiteY135" fmla="*/ 4819177 h 5569247"/>
                <a:gd name="connsiteX136" fmla="*/ 2745035 w 5122586"/>
                <a:gd name="connsiteY136" fmla="*/ 4804728 h 5569247"/>
                <a:gd name="connsiteX137" fmla="*/ 2740700 w 5122586"/>
                <a:gd name="connsiteY137" fmla="*/ 4764994 h 5569247"/>
                <a:gd name="connsiteX138" fmla="*/ 2716142 w 5122586"/>
                <a:gd name="connsiteY138" fmla="*/ 4744766 h 5569247"/>
                <a:gd name="connsiteX139" fmla="*/ 2632355 w 5122586"/>
                <a:gd name="connsiteY139" fmla="*/ 4753435 h 5569247"/>
                <a:gd name="connsiteX140" fmla="*/ 2620798 w 5122586"/>
                <a:gd name="connsiteY140" fmla="*/ 4721648 h 5569247"/>
                <a:gd name="connsiteX141" fmla="*/ 2578904 w 5122586"/>
                <a:gd name="connsiteY141" fmla="*/ 4734651 h 5569247"/>
                <a:gd name="connsiteX142" fmla="*/ 2559402 w 5122586"/>
                <a:gd name="connsiteY142" fmla="*/ 4704310 h 5569247"/>
                <a:gd name="connsiteX143" fmla="*/ 2530510 w 5122586"/>
                <a:gd name="connsiteY143" fmla="*/ 4702142 h 5569247"/>
                <a:gd name="connsiteX144" fmla="*/ 2492950 w 5122586"/>
                <a:gd name="connsiteY144" fmla="*/ 4711534 h 5569247"/>
                <a:gd name="connsiteX145" fmla="*/ 2468392 w 5122586"/>
                <a:gd name="connsiteY145" fmla="*/ 4745488 h 5569247"/>
                <a:gd name="connsiteX146" fmla="*/ 2453223 w 5122586"/>
                <a:gd name="connsiteY146" fmla="*/ 4747656 h 5569247"/>
                <a:gd name="connsiteX147" fmla="*/ 2437333 w 5122586"/>
                <a:gd name="connsiteY147" fmla="*/ 4739709 h 5569247"/>
                <a:gd name="connsiteX148" fmla="*/ 2442389 w 5122586"/>
                <a:gd name="connsiteY148" fmla="*/ 4686971 h 5569247"/>
                <a:gd name="connsiteX149" fmla="*/ 2425776 w 5122586"/>
                <a:gd name="connsiteY149" fmla="*/ 4673244 h 5569247"/>
                <a:gd name="connsiteX150" fmla="*/ 2435166 w 5122586"/>
                <a:gd name="connsiteY150" fmla="*/ 4614726 h 5569247"/>
                <a:gd name="connsiteX151" fmla="*/ 2522565 w 5122586"/>
                <a:gd name="connsiteY151" fmla="*/ 4577882 h 5569247"/>
                <a:gd name="connsiteX152" fmla="*/ 2542790 w 5122586"/>
                <a:gd name="connsiteY152" fmla="*/ 4587996 h 5569247"/>
                <a:gd name="connsiteX153" fmla="*/ 2682916 w 5122586"/>
                <a:gd name="connsiteY153" fmla="*/ 4523699 h 5569247"/>
                <a:gd name="connsiteX154" fmla="*/ 2702418 w 5122586"/>
                <a:gd name="connsiteY154" fmla="*/ 4485409 h 5569247"/>
                <a:gd name="connsiteX155" fmla="*/ 2817264 w 5122586"/>
                <a:gd name="connsiteY155" fmla="*/ 4377043 h 5569247"/>
                <a:gd name="connsiteX156" fmla="*/ 2896717 w 5122586"/>
                <a:gd name="connsiteY156" fmla="*/ 4402329 h 5569247"/>
                <a:gd name="connsiteX157" fmla="*/ 2914053 w 5122586"/>
                <a:gd name="connsiteY157" fmla="*/ 4405219 h 5569247"/>
                <a:gd name="connsiteX158" fmla="*/ 2947279 w 5122586"/>
                <a:gd name="connsiteY158" fmla="*/ 4405219 h 5569247"/>
                <a:gd name="connsiteX159" fmla="*/ 2985561 w 5122586"/>
                <a:gd name="connsiteY159" fmla="*/ 4355371 h 5569247"/>
                <a:gd name="connsiteX160" fmla="*/ 2994229 w 5122586"/>
                <a:gd name="connsiteY160" fmla="*/ 4333697 h 5569247"/>
                <a:gd name="connsiteX161" fmla="*/ 1620711 w 5122586"/>
                <a:gd name="connsiteY161" fmla="*/ 5536056 h 5569247"/>
                <a:gd name="connsiteX162" fmla="*/ 1619949 w 5122586"/>
                <a:gd name="connsiteY162" fmla="*/ 5487759 h 5569247"/>
                <a:gd name="connsiteX163" fmla="*/ 1548421 w 5122586"/>
                <a:gd name="connsiteY163" fmla="*/ 5500729 h 5569247"/>
                <a:gd name="connsiteX164" fmla="*/ 1550527 w 5122586"/>
                <a:gd name="connsiteY164" fmla="*/ 5554056 h 5569247"/>
                <a:gd name="connsiteX165" fmla="*/ 1451754 w 5122586"/>
                <a:gd name="connsiteY165" fmla="*/ 5569247 h 5569247"/>
                <a:gd name="connsiteX166" fmla="*/ 1471693 w 5122586"/>
                <a:gd name="connsiteY166" fmla="*/ 5519521 h 5569247"/>
                <a:gd name="connsiteX167" fmla="*/ 1472663 w 5122586"/>
                <a:gd name="connsiteY167" fmla="*/ 5457388 h 5569247"/>
                <a:gd name="connsiteX168" fmla="*/ 1518764 w 5122586"/>
                <a:gd name="connsiteY168" fmla="*/ 5452095 h 5569247"/>
                <a:gd name="connsiteX169" fmla="*/ 1533646 w 5122586"/>
                <a:gd name="connsiteY169" fmla="*/ 5435489 h 5569247"/>
                <a:gd name="connsiteX170" fmla="*/ 1489030 w 5122586"/>
                <a:gd name="connsiteY170" fmla="*/ 5418905 h 5569247"/>
                <a:gd name="connsiteX171" fmla="*/ 1455038 w 5122586"/>
                <a:gd name="connsiteY171" fmla="*/ 5408281 h 5569247"/>
                <a:gd name="connsiteX172" fmla="*/ 1482050 w 5122586"/>
                <a:gd name="connsiteY172" fmla="*/ 5372887 h 5569247"/>
                <a:gd name="connsiteX173" fmla="*/ 1540824 w 5122586"/>
                <a:gd name="connsiteY173" fmla="*/ 5386311 h 5569247"/>
                <a:gd name="connsiteX174" fmla="*/ 1586603 w 5122586"/>
                <a:gd name="connsiteY174" fmla="*/ 5352569 h 5569247"/>
                <a:gd name="connsiteX175" fmla="*/ 1587222 w 5122586"/>
                <a:gd name="connsiteY175" fmla="*/ 5310703 h 5569247"/>
                <a:gd name="connsiteX176" fmla="*/ 1357918 w 5122586"/>
                <a:gd name="connsiteY176" fmla="*/ 5299473 h 5569247"/>
                <a:gd name="connsiteX177" fmla="*/ 1331589 w 5122586"/>
                <a:gd name="connsiteY177" fmla="*/ 5276837 h 5569247"/>
                <a:gd name="connsiteX178" fmla="*/ 1391286 w 5122586"/>
                <a:gd name="connsiteY178" fmla="*/ 5149016 h 5569247"/>
                <a:gd name="connsiteX179" fmla="*/ 1387544 w 5122586"/>
                <a:gd name="connsiteY179" fmla="*/ 5073235 h 5569247"/>
                <a:gd name="connsiteX180" fmla="*/ 1409271 w 5122586"/>
                <a:gd name="connsiteY180" fmla="*/ 5044732 h 5569247"/>
                <a:gd name="connsiteX181" fmla="*/ 1350547 w 5122586"/>
                <a:gd name="connsiteY181" fmla="*/ 4997741 h 5569247"/>
                <a:gd name="connsiteX182" fmla="*/ 1345850 w 5122586"/>
                <a:gd name="connsiteY182" fmla="*/ 4920208 h 5569247"/>
                <a:gd name="connsiteX183" fmla="*/ 1366991 w 5122586"/>
                <a:gd name="connsiteY183" fmla="*/ 4915509 h 5569247"/>
                <a:gd name="connsiteX184" fmla="*/ 1376387 w 5122586"/>
                <a:gd name="connsiteY184" fmla="*/ 4877941 h 5569247"/>
                <a:gd name="connsiteX185" fmla="*/ 1347460 w 5122586"/>
                <a:gd name="connsiteY185" fmla="*/ 4868004 h 5569247"/>
                <a:gd name="connsiteX186" fmla="*/ 1357682 w 5122586"/>
                <a:gd name="connsiteY186" fmla="*/ 4838461 h 5569247"/>
                <a:gd name="connsiteX187" fmla="*/ 1428449 w 5122586"/>
                <a:gd name="connsiteY187" fmla="*/ 4835304 h 5569247"/>
                <a:gd name="connsiteX188" fmla="*/ 1436858 w 5122586"/>
                <a:gd name="connsiteY188" fmla="*/ 4800858 h 5569247"/>
                <a:gd name="connsiteX189" fmla="*/ 1398456 w 5122586"/>
                <a:gd name="connsiteY189" fmla="*/ 4778940 h 5569247"/>
                <a:gd name="connsiteX190" fmla="*/ 1413508 w 5122586"/>
                <a:gd name="connsiteY190" fmla="*/ 4733321 h 5569247"/>
                <a:gd name="connsiteX191" fmla="*/ 1448748 w 5122586"/>
                <a:gd name="connsiteY191" fmla="*/ 4735670 h 5569247"/>
                <a:gd name="connsiteX192" fmla="*/ 1498206 w 5122586"/>
                <a:gd name="connsiteY192" fmla="*/ 4693159 h 5569247"/>
                <a:gd name="connsiteX193" fmla="*/ 1547727 w 5122586"/>
                <a:gd name="connsiteY193" fmla="*/ 4683569 h 5569247"/>
                <a:gd name="connsiteX194" fmla="*/ 1553780 w 5122586"/>
                <a:gd name="connsiteY194" fmla="*/ 4648910 h 5569247"/>
                <a:gd name="connsiteX195" fmla="*/ 1540510 w 5122586"/>
                <a:gd name="connsiteY195" fmla="*/ 4607707 h 5569247"/>
                <a:gd name="connsiteX196" fmla="*/ 1494468 w 5122586"/>
                <a:gd name="connsiteY196" fmla="*/ 4567840 h 5569247"/>
                <a:gd name="connsiteX197" fmla="*/ 1510639 w 5122586"/>
                <a:gd name="connsiteY197" fmla="*/ 4548914 h 5569247"/>
                <a:gd name="connsiteX198" fmla="*/ 1549039 w 5122586"/>
                <a:gd name="connsiteY198" fmla="*/ 4560249 h 5569247"/>
                <a:gd name="connsiteX199" fmla="*/ 1563834 w 5122586"/>
                <a:gd name="connsiteY199" fmla="*/ 4545357 h 5569247"/>
                <a:gd name="connsiteX200" fmla="*/ 1520856 w 5122586"/>
                <a:gd name="connsiteY200" fmla="*/ 4496577 h 5569247"/>
                <a:gd name="connsiteX201" fmla="*/ 1562707 w 5122586"/>
                <a:gd name="connsiteY201" fmla="*/ 4482741 h 5569247"/>
                <a:gd name="connsiteX202" fmla="*/ 1590473 w 5122586"/>
                <a:gd name="connsiteY202" fmla="*/ 4419309 h 5569247"/>
                <a:gd name="connsiteX203" fmla="*/ 1515748 w 5122586"/>
                <a:gd name="connsiteY203" fmla="*/ 4425699 h 5569247"/>
                <a:gd name="connsiteX204" fmla="*/ 1476162 w 5122586"/>
                <a:gd name="connsiteY204" fmla="*/ 4503828 h 5569247"/>
                <a:gd name="connsiteX205" fmla="*/ 1393393 w 5122586"/>
                <a:gd name="connsiteY205" fmla="*/ 4522992 h 5569247"/>
                <a:gd name="connsiteX206" fmla="*/ 1319980 w 5122586"/>
                <a:gd name="connsiteY206" fmla="*/ 4516923 h 5569247"/>
                <a:gd name="connsiteX207" fmla="*/ 1299113 w 5122586"/>
                <a:gd name="connsiteY207" fmla="*/ 4448627 h 5569247"/>
                <a:gd name="connsiteX208" fmla="*/ 1250429 w 5122586"/>
                <a:gd name="connsiteY208" fmla="*/ 4478749 h 5569247"/>
                <a:gd name="connsiteX209" fmla="*/ 1217542 w 5122586"/>
                <a:gd name="connsiteY209" fmla="*/ 4442335 h 5569247"/>
                <a:gd name="connsiteX210" fmla="*/ 1147887 w 5122586"/>
                <a:gd name="connsiteY210" fmla="*/ 4449210 h 5569247"/>
                <a:gd name="connsiteX211" fmla="*/ 1144147 w 5122586"/>
                <a:gd name="connsiteY211" fmla="*/ 4511573 h 5569247"/>
                <a:gd name="connsiteX212" fmla="*/ 1101262 w 5122586"/>
                <a:gd name="connsiteY212" fmla="*/ 4519082 h 5569247"/>
                <a:gd name="connsiteX213" fmla="*/ 1093585 w 5122586"/>
                <a:gd name="connsiteY213" fmla="*/ 4464498 h 5569247"/>
                <a:gd name="connsiteX214" fmla="*/ 1027718 w 5122586"/>
                <a:gd name="connsiteY214" fmla="*/ 4478445 h 5569247"/>
                <a:gd name="connsiteX215" fmla="*/ 1007466 w 5122586"/>
                <a:gd name="connsiteY215" fmla="*/ 4427301 h 5569247"/>
                <a:gd name="connsiteX216" fmla="*/ 919745 w 5122586"/>
                <a:gd name="connsiteY216" fmla="*/ 4420237 h 5569247"/>
                <a:gd name="connsiteX217" fmla="*/ 920495 w 5122586"/>
                <a:gd name="connsiteY217" fmla="*/ 4388350 h 5569247"/>
                <a:gd name="connsiteX218" fmla="*/ 884429 w 5122586"/>
                <a:gd name="connsiteY218" fmla="*/ 4383969 h 5569247"/>
                <a:gd name="connsiteX219" fmla="*/ 856512 w 5122586"/>
                <a:gd name="connsiteY219" fmla="*/ 4461420 h 5569247"/>
                <a:gd name="connsiteX220" fmla="*/ 818833 w 5122586"/>
                <a:gd name="connsiteY220" fmla="*/ 4446344 h 5569247"/>
                <a:gd name="connsiteX221" fmla="*/ 823425 w 5122586"/>
                <a:gd name="connsiteY221" fmla="*/ 4371878 h 5569247"/>
                <a:gd name="connsiteX222" fmla="*/ 796457 w 5122586"/>
                <a:gd name="connsiteY222" fmla="*/ 4423754 h 5569247"/>
                <a:gd name="connsiteX223" fmla="*/ 712917 w 5122586"/>
                <a:gd name="connsiteY223" fmla="*/ 4427826 h 5569247"/>
                <a:gd name="connsiteX224" fmla="*/ 687213 w 5122586"/>
                <a:gd name="connsiteY224" fmla="*/ 4403486 h 5569247"/>
                <a:gd name="connsiteX225" fmla="*/ 683328 w 5122586"/>
                <a:gd name="connsiteY225" fmla="*/ 4424716 h 5569247"/>
                <a:gd name="connsiteX226" fmla="*/ 615334 w 5122586"/>
                <a:gd name="connsiteY226" fmla="*/ 4429994 h 5569247"/>
                <a:gd name="connsiteX227" fmla="*/ 602541 w 5122586"/>
                <a:gd name="connsiteY227" fmla="*/ 4411871 h 5569247"/>
                <a:gd name="connsiteX228" fmla="*/ 637304 w 5122586"/>
                <a:gd name="connsiteY228" fmla="*/ 4296001 h 5569247"/>
                <a:gd name="connsiteX229" fmla="*/ 618966 w 5122586"/>
                <a:gd name="connsiteY229" fmla="*/ 4261290 h 5569247"/>
                <a:gd name="connsiteX230" fmla="*/ 585062 w 5122586"/>
                <a:gd name="connsiteY230" fmla="*/ 4274941 h 5569247"/>
                <a:gd name="connsiteX231" fmla="*/ 585967 w 5122586"/>
                <a:gd name="connsiteY231" fmla="*/ 4296786 h 5569247"/>
                <a:gd name="connsiteX232" fmla="*/ 576279 w 5122586"/>
                <a:gd name="connsiteY232" fmla="*/ 4321151 h 5569247"/>
                <a:gd name="connsiteX233" fmla="*/ 524888 w 5122586"/>
                <a:gd name="connsiteY233" fmla="*/ 4335270 h 5569247"/>
                <a:gd name="connsiteX234" fmla="*/ 481450 w 5122586"/>
                <a:gd name="connsiteY234" fmla="*/ 4348629 h 5569247"/>
                <a:gd name="connsiteX235" fmla="*/ 459756 w 5122586"/>
                <a:gd name="connsiteY235" fmla="*/ 4331915 h 5569247"/>
                <a:gd name="connsiteX236" fmla="*/ 381623 w 5122586"/>
                <a:gd name="connsiteY236" fmla="*/ 4313665 h 5569247"/>
                <a:gd name="connsiteX237" fmla="*/ 381355 w 5122586"/>
                <a:gd name="connsiteY237" fmla="*/ 4209001 h 5569247"/>
                <a:gd name="connsiteX238" fmla="*/ 372138 w 5122586"/>
                <a:gd name="connsiteY238" fmla="*/ 4194866 h 5569247"/>
                <a:gd name="connsiteX239" fmla="*/ 8935 w 5122586"/>
                <a:gd name="connsiteY239" fmla="*/ 4372652 h 5569247"/>
                <a:gd name="connsiteX240" fmla="*/ 0 w 5122586"/>
                <a:gd name="connsiteY240" fmla="*/ 4249216 h 5569247"/>
                <a:gd name="connsiteX241" fmla="*/ 2928251 w 5122586"/>
                <a:gd name="connsiteY241" fmla="*/ 1733677 h 5569247"/>
                <a:gd name="connsiteX242" fmla="*/ 2865949 w 5122586"/>
                <a:gd name="connsiteY242" fmla="*/ 1772911 h 5569247"/>
                <a:gd name="connsiteX243" fmla="*/ 2815185 w 5122586"/>
                <a:gd name="connsiteY243" fmla="*/ 1859457 h 5569247"/>
                <a:gd name="connsiteX244" fmla="*/ 2763268 w 5122586"/>
                <a:gd name="connsiteY244" fmla="*/ 1896383 h 5569247"/>
                <a:gd name="connsiteX245" fmla="*/ 2751731 w 5122586"/>
                <a:gd name="connsiteY245" fmla="*/ 1873304 h 5569247"/>
                <a:gd name="connsiteX246" fmla="*/ 2747318 w 5122586"/>
                <a:gd name="connsiteY246" fmla="*/ 1875913 h 5569247"/>
                <a:gd name="connsiteX247" fmla="*/ 2725397 w 5122586"/>
                <a:gd name="connsiteY247" fmla="*/ 1849601 h 5569247"/>
                <a:gd name="connsiteX248" fmla="*/ 2700382 w 5122586"/>
                <a:gd name="connsiteY248" fmla="*/ 1805450 h 5569247"/>
                <a:gd name="connsiteX249" fmla="*/ 2644466 w 5122586"/>
                <a:gd name="connsiteY249" fmla="*/ 1674466 h 5569247"/>
                <a:gd name="connsiteX250" fmla="*/ 2623519 w 5122586"/>
                <a:gd name="connsiteY250" fmla="*/ 1516632 h 5569247"/>
                <a:gd name="connsiteX251" fmla="*/ 2622394 w 5122586"/>
                <a:gd name="connsiteY251" fmla="*/ 1508162 h 5569247"/>
                <a:gd name="connsiteX252" fmla="*/ 2620591 w 5122586"/>
                <a:gd name="connsiteY252" fmla="*/ 1507626 h 5569247"/>
                <a:gd name="connsiteX253" fmla="*/ 2618663 w 5122586"/>
                <a:gd name="connsiteY253" fmla="*/ 1488348 h 5569247"/>
                <a:gd name="connsiteX254" fmla="*/ 2561471 w 5122586"/>
                <a:gd name="connsiteY254" fmla="*/ 1364228 h 5569247"/>
                <a:gd name="connsiteX255" fmla="*/ 2506436 w 5122586"/>
                <a:gd name="connsiteY255" fmla="*/ 1249822 h 5569247"/>
                <a:gd name="connsiteX256" fmla="*/ 2504425 w 5122586"/>
                <a:gd name="connsiteY256" fmla="*/ 1215109 h 5569247"/>
                <a:gd name="connsiteX257" fmla="*/ 2502718 w 5122586"/>
                <a:gd name="connsiteY257" fmla="*/ 1182561 h 5569247"/>
                <a:gd name="connsiteX258" fmla="*/ 2526392 w 5122586"/>
                <a:gd name="connsiteY258" fmla="*/ 1127312 h 5569247"/>
                <a:gd name="connsiteX259" fmla="*/ 2550065 w 5122586"/>
                <a:gd name="connsiteY259" fmla="*/ 1104511 h 5569247"/>
                <a:gd name="connsiteX260" fmla="*/ 2534283 w 5122586"/>
                <a:gd name="connsiteY260" fmla="*/ 1069432 h 5569247"/>
                <a:gd name="connsiteX261" fmla="*/ 2514993 w 5122586"/>
                <a:gd name="connsiteY261" fmla="*/ 1074694 h 5569247"/>
                <a:gd name="connsiteX262" fmla="*/ 2443972 w 5122586"/>
                <a:gd name="connsiteY262" fmla="*/ 1079079 h 5569247"/>
                <a:gd name="connsiteX263" fmla="*/ 2424683 w 5122586"/>
                <a:gd name="connsiteY263" fmla="*/ 1053647 h 5569247"/>
                <a:gd name="connsiteX264" fmla="*/ 2450109 w 5122586"/>
                <a:gd name="connsiteY264" fmla="*/ 1044877 h 5569247"/>
                <a:gd name="connsiteX265" fmla="*/ 2450986 w 5122586"/>
                <a:gd name="connsiteY265" fmla="*/ 1021199 h 5569247"/>
                <a:gd name="connsiteX266" fmla="*/ 2404967 w 5122586"/>
                <a:gd name="connsiteY266" fmla="*/ 918913 h 5569247"/>
                <a:gd name="connsiteX267" fmla="*/ 2394987 w 5122586"/>
                <a:gd name="connsiteY267" fmla="*/ 898850 h 5569247"/>
                <a:gd name="connsiteX268" fmla="*/ 2361080 w 5122586"/>
                <a:gd name="connsiteY268" fmla="*/ 821699 h 5569247"/>
                <a:gd name="connsiteX269" fmla="*/ 2344525 w 5122586"/>
                <a:gd name="connsiteY269" fmla="*/ 778197 h 5569247"/>
                <a:gd name="connsiteX270" fmla="*/ 2344581 w 5122586"/>
                <a:gd name="connsiteY270" fmla="*/ 778343 h 5569247"/>
                <a:gd name="connsiteX271" fmla="*/ 2282251 w 5122586"/>
                <a:gd name="connsiteY271" fmla="*/ 597027 h 5569247"/>
                <a:gd name="connsiteX272" fmla="*/ 2279707 w 5122586"/>
                <a:gd name="connsiteY272" fmla="*/ 541919 h 5569247"/>
                <a:gd name="connsiteX273" fmla="*/ 2247497 w 5122586"/>
                <a:gd name="connsiteY273" fmla="*/ 524963 h 5569247"/>
                <a:gd name="connsiteX274" fmla="*/ 2177989 w 5122586"/>
                <a:gd name="connsiteY274" fmla="*/ 464768 h 5569247"/>
                <a:gd name="connsiteX275" fmla="*/ 2162813 w 5122586"/>
                <a:gd name="connsiteY275" fmla="*/ 429351 h 5569247"/>
                <a:gd name="connsiteX276" fmla="*/ 2188648 w 5122586"/>
                <a:gd name="connsiteY276" fmla="*/ 411168 h 5569247"/>
                <a:gd name="connsiteX277" fmla="*/ 2199515 w 5122586"/>
                <a:gd name="connsiteY277" fmla="*/ 377475 h 5569247"/>
                <a:gd name="connsiteX278" fmla="*/ 2249501 w 5122586"/>
                <a:gd name="connsiteY278" fmla="*/ 389430 h 5569247"/>
                <a:gd name="connsiteX279" fmla="*/ 2290795 w 5122586"/>
                <a:gd name="connsiteY279" fmla="*/ 382909 h 5569247"/>
                <a:gd name="connsiteX280" fmla="*/ 2312638 w 5122586"/>
                <a:gd name="connsiteY280" fmla="*/ 383703 h 5569247"/>
                <a:gd name="connsiteX281" fmla="*/ 2312587 w 5122586"/>
                <a:gd name="connsiteY281" fmla="*/ 383664 h 5569247"/>
                <a:gd name="connsiteX282" fmla="*/ 2375555 w 5122586"/>
                <a:gd name="connsiteY282" fmla="*/ 374216 h 5569247"/>
                <a:gd name="connsiteX283" fmla="*/ 2416409 w 5122586"/>
                <a:gd name="connsiteY283" fmla="*/ 358069 h 5569247"/>
                <a:gd name="connsiteX284" fmla="*/ 2415496 w 5122586"/>
                <a:gd name="connsiteY284" fmla="*/ 358429 h 5569247"/>
                <a:gd name="connsiteX285" fmla="*/ 2415422 w 5122586"/>
                <a:gd name="connsiteY285" fmla="*/ 357531 h 5569247"/>
                <a:gd name="connsiteX286" fmla="*/ 2471314 w 5122586"/>
                <a:gd name="connsiteY286" fmla="*/ 333573 h 5569247"/>
                <a:gd name="connsiteX287" fmla="*/ 2472312 w 5122586"/>
                <a:gd name="connsiteY287" fmla="*/ 321594 h 5569247"/>
                <a:gd name="connsiteX288" fmla="*/ 2487284 w 5122586"/>
                <a:gd name="connsiteY288" fmla="*/ 308616 h 5569247"/>
                <a:gd name="connsiteX289" fmla="*/ 2492274 w 5122586"/>
                <a:gd name="connsiteY289" fmla="*/ 322592 h 5569247"/>
                <a:gd name="connsiteX290" fmla="*/ 2530199 w 5122586"/>
                <a:gd name="connsiteY290" fmla="*/ 302627 h 5569247"/>
                <a:gd name="connsiteX291" fmla="*/ 2571120 w 5122586"/>
                <a:gd name="connsiteY291" fmla="*/ 269684 h 5569247"/>
                <a:gd name="connsiteX292" fmla="*/ 2751770 w 5122586"/>
                <a:gd name="connsiteY292" fmla="*/ 124937 h 5569247"/>
                <a:gd name="connsiteX293" fmla="*/ 2784706 w 5122586"/>
                <a:gd name="connsiteY293" fmla="*/ 104972 h 5569247"/>
                <a:gd name="connsiteX294" fmla="*/ 2850579 w 5122586"/>
                <a:gd name="connsiteY294" fmla="*/ 86005 h 5569247"/>
                <a:gd name="connsiteX295" fmla="*/ 2869542 w 5122586"/>
                <a:gd name="connsiteY295" fmla="*/ 136916 h 5569247"/>
                <a:gd name="connsiteX296" fmla="*/ 2917449 w 5122586"/>
                <a:gd name="connsiteY296" fmla="*/ 173852 h 5569247"/>
                <a:gd name="connsiteX297" fmla="*/ 2956373 w 5122586"/>
                <a:gd name="connsiteY297" fmla="*/ 195813 h 5569247"/>
                <a:gd name="connsiteX298" fmla="*/ 2985630 w 5122586"/>
                <a:gd name="connsiteY298" fmla="*/ 215962 h 5569247"/>
                <a:gd name="connsiteX299" fmla="*/ 2998292 w 5122586"/>
                <a:gd name="connsiteY299" fmla="*/ 224763 h 5569247"/>
                <a:gd name="connsiteX300" fmla="*/ 3036219 w 5122586"/>
                <a:gd name="connsiteY300" fmla="*/ 254710 h 5569247"/>
                <a:gd name="connsiteX301" fmla="*/ 3046200 w 5122586"/>
                <a:gd name="connsiteY301" fmla="*/ 268686 h 5569247"/>
                <a:gd name="connsiteX302" fmla="*/ 3053186 w 5122586"/>
                <a:gd name="connsiteY302" fmla="*/ 284658 h 5569247"/>
                <a:gd name="connsiteX303" fmla="*/ 3061170 w 5122586"/>
                <a:gd name="connsiteY303" fmla="*/ 372504 h 5569247"/>
                <a:gd name="connsiteX304" fmla="*/ 3066160 w 5122586"/>
                <a:gd name="connsiteY304" fmla="*/ 442382 h 5569247"/>
                <a:gd name="connsiteX305" fmla="*/ 3109558 w 5122586"/>
                <a:gd name="connsiteY305" fmla="*/ 644830 h 5569247"/>
                <a:gd name="connsiteX306" fmla="*/ 3107145 w 5122586"/>
                <a:gd name="connsiteY306" fmla="*/ 734922 h 5569247"/>
                <a:gd name="connsiteX307" fmla="*/ 3113752 w 5122586"/>
                <a:gd name="connsiteY307" fmla="*/ 788066 h 5569247"/>
                <a:gd name="connsiteX308" fmla="*/ 3123788 w 5122586"/>
                <a:gd name="connsiteY308" fmla="*/ 830092 h 5569247"/>
                <a:gd name="connsiteX309" fmla="*/ 3148722 w 5122586"/>
                <a:gd name="connsiteY309" fmla="*/ 917343 h 5569247"/>
                <a:gd name="connsiteX310" fmla="*/ 3139722 w 5122586"/>
                <a:gd name="connsiteY310" fmla="*/ 933723 h 5569247"/>
                <a:gd name="connsiteX311" fmla="*/ 3118838 w 5122586"/>
                <a:gd name="connsiteY311" fmla="*/ 1002249 h 5569247"/>
                <a:gd name="connsiteX312" fmla="*/ 3121375 w 5122586"/>
                <a:gd name="connsiteY312" fmla="*/ 1125517 h 5569247"/>
                <a:gd name="connsiteX313" fmla="*/ 3143920 w 5122586"/>
                <a:gd name="connsiteY313" fmla="*/ 1174658 h 5569247"/>
                <a:gd name="connsiteX314" fmla="*/ 3158579 w 5122586"/>
                <a:gd name="connsiteY314" fmla="*/ 1254175 h 5569247"/>
                <a:gd name="connsiteX315" fmla="*/ 3200391 w 5122586"/>
                <a:gd name="connsiteY315" fmla="*/ 1290567 h 5569247"/>
                <a:gd name="connsiteX316" fmla="*/ 3152209 w 5122586"/>
                <a:gd name="connsiteY316" fmla="*/ 1305041 h 5569247"/>
                <a:gd name="connsiteX317" fmla="*/ 3173608 w 5122586"/>
                <a:gd name="connsiteY317" fmla="*/ 1387442 h 5569247"/>
                <a:gd name="connsiteX318" fmla="*/ 3176887 w 5122586"/>
                <a:gd name="connsiteY318" fmla="*/ 1467253 h 5569247"/>
                <a:gd name="connsiteX319" fmla="*/ 3204082 w 5122586"/>
                <a:gd name="connsiteY319" fmla="*/ 1500497 h 5569247"/>
                <a:gd name="connsiteX320" fmla="*/ 3207432 w 5122586"/>
                <a:gd name="connsiteY320" fmla="*/ 1502071 h 5569247"/>
                <a:gd name="connsiteX321" fmla="*/ 3207673 w 5122586"/>
                <a:gd name="connsiteY321" fmla="*/ 1502054 h 5569247"/>
                <a:gd name="connsiteX322" fmla="*/ 3183445 w 5122586"/>
                <a:gd name="connsiteY322" fmla="*/ 1645459 h 5569247"/>
                <a:gd name="connsiteX323" fmla="*/ 3160491 w 5122586"/>
                <a:gd name="connsiteY323" fmla="*/ 1680444 h 5569247"/>
                <a:gd name="connsiteX324" fmla="*/ 3129820 w 5122586"/>
                <a:gd name="connsiteY324" fmla="*/ 1702492 h 5569247"/>
                <a:gd name="connsiteX325" fmla="*/ 2970960 w 5122586"/>
                <a:gd name="connsiteY325" fmla="*/ 1727425 h 5569247"/>
                <a:gd name="connsiteX326" fmla="*/ 2928253 w 5122586"/>
                <a:gd name="connsiteY326" fmla="*/ 1733679 h 5569247"/>
                <a:gd name="connsiteX327" fmla="*/ 2928251 w 5122586"/>
                <a:gd name="connsiteY327" fmla="*/ 1733677 h 5569247"/>
                <a:gd name="connsiteX328" fmla="*/ 2929221 w 5122586"/>
                <a:gd name="connsiteY328" fmla="*/ 4004987 h 5569247"/>
                <a:gd name="connsiteX329" fmla="*/ 2826654 w 5122586"/>
                <a:gd name="connsiteY329" fmla="*/ 3968865 h 5569247"/>
                <a:gd name="connsiteX330" fmla="*/ 2797041 w 5122586"/>
                <a:gd name="connsiteY330" fmla="*/ 3984036 h 5569247"/>
                <a:gd name="connsiteX331" fmla="*/ 2775371 w 5122586"/>
                <a:gd name="connsiteY331" fmla="*/ 3957306 h 5569247"/>
                <a:gd name="connsiteX332" fmla="*/ 2714697 w 5122586"/>
                <a:gd name="connsiteY332" fmla="*/ 3931298 h 5569247"/>
                <a:gd name="connsiteX333" fmla="*/ 2643189 w 5122586"/>
                <a:gd name="connsiteY333" fmla="*/ 3882894 h 5569247"/>
                <a:gd name="connsiteX334" fmla="*/ 2547123 w 5122586"/>
                <a:gd name="connsiteY334" fmla="*/ 3739851 h 5569247"/>
                <a:gd name="connsiteX335" fmla="*/ 2523286 w 5122586"/>
                <a:gd name="connsiteY335" fmla="*/ 3739851 h 5569247"/>
                <a:gd name="connsiteX336" fmla="*/ 2524732 w 5122586"/>
                <a:gd name="connsiteY336" fmla="*/ 3736961 h 5569247"/>
                <a:gd name="connsiteX337" fmla="*/ 2931760 w 5122586"/>
                <a:gd name="connsiteY337" fmla="*/ 4000626 h 5569247"/>
                <a:gd name="connsiteX338" fmla="*/ 2912080 w 5122586"/>
                <a:gd name="connsiteY338" fmla="*/ 4041839 h 5569247"/>
                <a:gd name="connsiteX339" fmla="*/ 2934278 w 5122586"/>
                <a:gd name="connsiteY339" fmla="*/ 4069284 h 5569247"/>
                <a:gd name="connsiteX340" fmla="*/ 2950168 w 5122586"/>
                <a:gd name="connsiteY340" fmla="*/ 4101794 h 5569247"/>
                <a:gd name="connsiteX341" fmla="*/ 2911887 w 5122586"/>
                <a:gd name="connsiteY341" fmla="*/ 4123467 h 5569247"/>
                <a:gd name="connsiteX342" fmla="*/ 2864215 w 5122586"/>
                <a:gd name="connsiteY342" fmla="*/ 4110463 h 5569247"/>
                <a:gd name="connsiteX343" fmla="*/ 2848324 w 5122586"/>
                <a:gd name="connsiteY343" fmla="*/ 4139361 h 5569247"/>
                <a:gd name="connsiteX344" fmla="*/ 2869993 w 5122586"/>
                <a:gd name="connsiteY344" fmla="*/ 4145140 h 5569247"/>
                <a:gd name="connsiteX345" fmla="*/ 2859880 w 5122586"/>
                <a:gd name="connsiteY345" fmla="*/ 4153809 h 5569247"/>
                <a:gd name="connsiteX346" fmla="*/ 2883717 w 5122586"/>
                <a:gd name="connsiteY346" fmla="*/ 4153087 h 5569247"/>
                <a:gd name="connsiteX347" fmla="*/ 2890218 w 5122586"/>
                <a:gd name="connsiteY347" fmla="*/ 4168258 h 5569247"/>
                <a:gd name="connsiteX348" fmla="*/ 2867825 w 5122586"/>
                <a:gd name="connsiteY348" fmla="*/ 4206547 h 5569247"/>
                <a:gd name="connsiteX349" fmla="*/ 2907552 w 5122586"/>
                <a:gd name="connsiteY349" fmla="*/ 4225331 h 5569247"/>
                <a:gd name="connsiteX350" fmla="*/ 2921999 w 5122586"/>
                <a:gd name="connsiteY350" fmla="*/ 4216662 h 5569247"/>
                <a:gd name="connsiteX351" fmla="*/ 2937890 w 5122586"/>
                <a:gd name="connsiteY351" fmla="*/ 4227499 h 5569247"/>
                <a:gd name="connsiteX352" fmla="*/ 2935723 w 5122586"/>
                <a:gd name="connsiteY352" fmla="*/ 4245559 h 5569247"/>
                <a:gd name="connsiteX353" fmla="*/ 2964615 w 5122586"/>
                <a:gd name="connsiteY353" fmla="*/ 4256396 h 5569247"/>
                <a:gd name="connsiteX354" fmla="*/ 2955224 w 5122586"/>
                <a:gd name="connsiteY354" fmla="*/ 4306967 h 5569247"/>
                <a:gd name="connsiteX355" fmla="*/ 2993850 w 5122586"/>
                <a:gd name="connsiteY355" fmla="*/ 4326650 h 5569247"/>
                <a:gd name="connsiteX356" fmla="*/ 2994499 w 5122586"/>
                <a:gd name="connsiteY356" fmla="*/ 4334608 h 5569247"/>
                <a:gd name="connsiteX357" fmla="*/ 2961254 w 5122586"/>
                <a:gd name="connsiteY357" fmla="*/ 2566018 h 5569247"/>
                <a:gd name="connsiteX358" fmla="*/ 2844333 w 5122586"/>
                <a:gd name="connsiteY358" fmla="*/ 2718231 h 5569247"/>
                <a:gd name="connsiteX359" fmla="*/ 2686580 w 5122586"/>
                <a:gd name="connsiteY359" fmla="*/ 2876012 h 5569247"/>
                <a:gd name="connsiteX360" fmla="*/ 2775664 w 5122586"/>
                <a:gd name="connsiteY360" fmla="*/ 2946550 h 5569247"/>
                <a:gd name="connsiteX361" fmla="*/ 2662454 w 5122586"/>
                <a:gd name="connsiteY361" fmla="*/ 3083913 h 5569247"/>
                <a:gd name="connsiteX362" fmla="*/ 2291274 w 5122586"/>
                <a:gd name="connsiteY362" fmla="*/ 3408757 h 5569247"/>
                <a:gd name="connsiteX363" fmla="*/ 2296840 w 5122586"/>
                <a:gd name="connsiteY363" fmla="*/ 3406901 h 5569247"/>
                <a:gd name="connsiteX364" fmla="*/ 4071798 w 5122586"/>
                <a:gd name="connsiteY364" fmla="*/ 1707927 h 5569247"/>
                <a:gd name="connsiteX365" fmla="*/ 4050884 w 5122586"/>
                <a:gd name="connsiteY365" fmla="*/ 1662094 h 5569247"/>
                <a:gd name="connsiteX366" fmla="*/ 4020559 w 5122586"/>
                <a:gd name="connsiteY366" fmla="*/ 1629574 h 5569247"/>
                <a:gd name="connsiteX367" fmla="*/ 3966954 w 5122586"/>
                <a:gd name="connsiteY367" fmla="*/ 1623037 h 5569247"/>
                <a:gd name="connsiteX368" fmla="*/ 3895425 w 5122586"/>
                <a:gd name="connsiteY368" fmla="*/ 1618868 h 5569247"/>
                <a:gd name="connsiteX369" fmla="*/ 3891710 w 5122586"/>
                <a:gd name="connsiteY369" fmla="*/ 1617649 h 5569247"/>
                <a:gd name="connsiteX370" fmla="*/ 3693129 w 5122586"/>
                <a:gd name="connsiteY370" fmla="*/ 1552494 h 5569247"/>
                <a:gd name="connsiteX371" fmla="*/ 3638481 w 5122586"/>
                <a:gd name="connsiteY371" fmla="*/ 1531869 h 5569247"/>
                <a:gd name="connsiteX372" fmla="*/ 3638481 w 5122586"/>
                <a:gd name="connsiteY372" fmla="*/ 1532803 h 5569247"/>
                <a:gd name="connsiteX373" fmla="*/ 3616572 w 5122586"/>
                <a:gd name="connsiteY373" fmla="*/ 1517809 h 5569247"/>
                <a:gd name="connsiteX374" fmla="*/ 3598122 w 5122586"/>
                <a:gd name="connsiteY374" fmla="*/ 1479749 h 5569247"/>
                <a:gd name="connsiteX375" fmla="*/ 3545078 w 5122586"/>
                <a:gd name="connsiteY375" fmla="*/ 1448608 h 5569247"/>
                <a:gd name="connsiteX376" fmla="*/ 3527865 w 5122586"/>
                <a:gd name="connsiteY376" fmla="*/ 1430244 h 5569247"/>
                <a:gd name="connsiteX377" fmla="*/ 3527765 w 5122586"/>
                <a:gd name="connsiteY377" fmla="*/ 1431176 h 5569247"/>
                <a:gd name="connsiteX378" fmla="*/ 3527765 w 5122586"/>
                <a:gd name="connsiteY378" fmla="*/ 1503334 h 5569247"/>
                <a:gd name="connsiteX379" fmla="*/ 3399874 w 5122586"/>
                <a:gd name="connsiteY379" fmla="*/ 1489121 h 5569247"/>
                <a:gd name="connsiteX380" fmla="*/ 3403153 w 5122586"/>
                <a:gd name="connsiteY380" fmla="*/ 1571119 h 5569247"/>
                <a:gd name="connsiteX381" fmla="*/ 3391129 w 5122586"/>
                <a:gd name="connsiteY381" fmla="*/ 1606104 h 5569247"/>
                <a:gd name="connsiteX382" fmla="*/ 3375825 w 5122586"/>
                <a:gd name="connsiteY382" fmla="*/ 1608290 h 5569247"/>
                <a:gd name="connsiteX383" fmla="*/ 3372546 w 5122586"/>
                <a:gd name="connsiteY383" fmla="*/ 1617037 h 5569247"/>
                <a:gd name="connsiteX384" fmla="*/ 3371285 w 5122586"/>
                <a:gd name="connsiteY384" fmla="*/ 1616300 h 5569247"/>
                <a:gd name="connsiteX385" fmla="*/ 3371285 w 5122586"/>
                <a:gd name="connsiteY385" fmla="*/ 1616299 h 5569247"/>
                <a:gd name="connsiteX386" fmla="*/ 3314612 w 5122586"/>
                <a:gd name="connsiteY386" fmla="*/ 1583145 h 5569247"/>
                <a:gd name="connsiteX387" fmla="*/ 3299309 w 5122586"/>
                <a:gd name="connsiteY387" fmla="*/ 1586425 h 5569247"/>
                <a:gd name="connsiteX388" fmla="*/ 3280726 w 5122586"/>
                <a:gd name="connsiteY388" fmla="*/ 1496774 h 5569247"/>
                <a:gd name="connsiteX389" fmla="*/ 3206040 w 5122586"/>
                <a:gd name="connsiteY389" fmla="*/ 1502067 h 5569247"/>
                <a:gd name="connsiteX390" fmla="*/ 3181908 w 5122586"/>
                <a:gd name="connsiteY390" fmla="*/ 1645463 h 5569247"/>
                <a:gd name="connsiteX391" fmla="*/ 3170191 w 5122586"/>
                <a:gd name="connsiteY391" fmla="*/ 1667166 h 5569247"/>
                <a:gd name="connsiteX392" fmla="*/ 3129816 w 5122586"/>
                <a:gd name="connsiteY392" fmla="*/ 1702496 h 5569247"/>
                <a:gd name="connsiteX393" fmla="*/ 2971381 w 5122586"/>
                <a:gd name="connsiteY393" fmla="*/ 1727460 h 5569247"/>
                <a:gd name="connsiteX394" fmla="*/ 2970955 w 5122586"/>
                <a:gd name="connsiteY394" fmla="*/ 1727426 h 5569247"/>
                <a:gd name="connsiteX395" fmla="*/ 2970938 w 5122586"/>
                <a:gd name="connsiteY395" fmla="*/ 1727911 h 5569247"/>
                <a:gd name="connsiteX396" fmla="*/ 2928250 w 5122586"/>
                <a:gd name="connsiteY396" fmla="*/ 1733681 h 5569247"/>
                <a:gd name="connsiteX397" fmla="*/ 2865949 w 5122586"/>
                <a:gd name="connsiteY397" fmla="*/ 1772915 h 5569247"/>
                <a:gd name="connsiteX398" fmla="*/ 2815185 w 5122586"/>
                <a:gd name="connsiteY398" fmla="*/ 1859461 h 5569247"/>
                <a:gd name="connsiteX399" fmla="*/ 2763269 w 5122586"/>
                <a:gd name="connsiteY399" fmla="*/ 1896387 h 5569247"/>
                <a:gd name="connsiteX400" fmla="*/ 2751731 w 5122586"/>
                <a:gd name="connsiteY400" fmla="*/ 1873308 h 5569247"/>
                <a:gd name="connsiteX401" fmla="*/ 2747319 w 5122586"/>
                <a:gd name="connsiteY401" fmla="*/ 1875917 h 5569247"/>
                <a:gd name="connsiteX402" fmla="*/ 2747468 w 5122586"/>
                <a:gd name="connsiteY402" fmla="*/ 1876096 h 5569247"/>
                <a:gd name="connsiteX403" fmla="*/ 2701052 w 5122586"/>
                <a:gd name="connsiteY403" fmla="*/ 1910393 h 5569247"/>
                <a:gd name="connsiteX404" fmla="*/ 2721301 w 5122586"/>
                <a:gd name="connsiteY404" fmla="*/ 1951468 h 5569247"/>
                <a:gd name="connsiteX405" fmla="*/ 2756357 w 5122586"/>
                <a:gd name="connsiteY405" fmla="*/ 2047852 h 5569247"/>
                <a:gd name="connsiteX406" fmla="*/ 2780073 w 5122586"/>
                <a:gd name="connsiteY406" fmla="*/ 2073720 h 5569247"/>
                <a:gd name="connsiteX407" fmla="*/ 2805234 w 5122586"/>
                <a:gd name="connsiteY407" fmla="*/ 2083873 h 5569247"/>
                <a:gd name="connsiteX408" fmla="*/ 2862075 w 5122586"/>
                <a:gd name="connsiteY408" fmla="*/ 2080593 h 5569247"/>
                <a:gd name="connsiteX409" fmla="*/ 2902518 w 5122586"/>
                <a:gd name="connsiteY409" fmla="*/ 2059821 h 5569247"/>
                <a:gd name="connsiteX410" fmla="*/ 2950615 w 5122586"/>
                <a:gd name="connsiteY410" fmla="*/ 2017182 h 5569247"/>
                <a:gd name="connsiteX411" fmla="*/ 2981221 w 5122586"/>
                <a:gd name="connsiteY411" fmla="*/ 1992036 h 5569247"/>
                <a:gd name="connsiteX412" fmla="*/ 3053365 w 5122586"/>
                <a:gd name="connsiteY412" fmla="*/ 1973450 h 5569247"/>
                <a:gd name="connsiteX413" fmla="*/ 3064244 w 5122586"/>
                <a:gd name="connsiteY413" fmla="*/ 1974575 h 5569247"/>
                <a:gd name="connsiteX414" fmla="*/ 3094903 w 5122586"/>
                <a:gd name="connsiteY414" fmla="*/ 1986570 h 5569247"/>
                <a:gd name="connsiteX415" fmla="*/ 3095857 w 5122586"/>
                <a:gd name="connsiteY415" fmla="*/ 1988403 h 5569247"/>
                <a:gd name="connsiteX416" fmla="*/ 3103144 w 5122586"/>
                <a:gd name="connsiteY416" fmla="*/ 2020462 h 5569247"/>
                <a:gd name="connsiteX417" fmla="*/ 3106927 w 5122586"/>
                <a:gd name="connsiteY417" fmla="*/ 2055447 h 5569247"/>
                <a:gd name="connsiteX418" fmla="*/ 3105834 w 5122586"/>
                <a:gd name="connsiteY418" fmla="*/ 2076220 h 5569247"/>
                <a:gd name="connsiteX419" fmla="*/ 3062110 w 5122586"/>
                <a:gd name="connsiteY419" fmla="*/ 2172431 h 5569247"/>
                <a:gd name="connsiteX420" fmla="*/ 3019479 w 5122586"/>
                <a:gd name="connsiteY420" fmla="*/ 2217256 h 5569247"/>
                <a:gd name="connsiteX421" fmla="*/ 2923287 w 5122586"/>
                <a:gd name="connsiteY421" fmla="*/ 2285040 h 5569247"/>
                <a:gd name="connsiteX422" fmla="*/ 2923237 w 5122586"/>
                <a:gd name="connsiteY422" fmla="*/ 2284956 h 5569247"/>
                <a:gd name="connsiteX423" fmla="*/ 2907033 w 5122586"/>
                <a:gd name="connsiteY423" fmla="*/ 2300058 h 5569247"/>
                <a:gd name="connsiteX424" fmla="*/ 2880954 w 5122586"/>
                <a:gd name="connsiteY424" fmla="*/ 2357399 h 5569247"/>
                <a:gd name="connsiteX425" fmla="*/ 2883560 w 5122586"/>
                <a:gd name="connsiteY425" fmla="*/ 2414740 h 5569247"/>
                <a:gd name="connsiteX426" fmla="*/ 3007341 w 5122586"/>
                <a:gd name="connsiteY426" fmla="*/ 2504763 h 5569247"/>
                <a:gd name="connsiteX427" fmla="*/ 2957623 w 5122586"/>
                <a:gd name="connsiteY427" fmla="*/ 2569822 h 5569247"/>
                <a:gd name="connsiteX428" fmla="*/ 3007192 w 5122586"/>
                <a:gd name="connsiteY428" fmla="*/ 2504959 h 5569247"/>
                <a:gd name="connsiteX429" fmla="*/ 3128415 w 5122586"/>
                <a:gd name="connsiteY429" fmla="*/ 2458751 h 5569247"/>
                <a:gd name="connsiteX430" fmla="*/ 3157243 w 5122586"/>
                <a:gd name="connsiteY430" fmla="*/ 2492913 h 5569247"/>
                <a:gd name="connsiteX431" fmla="*/ 3157397 w 5122586"/>
                <a:gd name="connsiteY431" fmla="*/ 2493126 h 5569247"/>
                <a:gd name="connsiteX432" fmla="*/ 3188476 w 5122586"/>
                <a:gd name="connsiteY432" fmla="*/ 2496878 h 5569247"/>
                <a:gd name="connsiteX433" fmla="*/ 3207155 w 5122586"/>
                <a:gd name="connsiteY433" fmla="*/ 2475082 h 5569247"/>
                <a:gd name="connsiteX434" fmla="*/ 3204042 w 5122586"/>
                <a:gd name="connsiteY434" fmla="*/ 2468854 h 5569247"/>
                <a:gd name="connsiteX435" fmla="*/ 3218570 w 5122586"/>
                <a:gd name="connsiteY435" fmla="*/ 2446020 h 5569247"/>
                <a:gd name="connsiteX436" fmla="*/ 3234071 w 5122586"/>
                <a:gd name="connsiteY436" fmla="*/ 2425181 h 5569247"/>
                <a:gd name="connsiteX437" fmla="*/ 3268275 w 5122586"/>
                <a:gd name="connsiteY437" fmla="*/ 2375508 h 5569247"/>
                <a:gd name="connsiteX438" fmla="*/ 3279965 w 5122586"/>
                <a:gd name="connsiteY438" fmla="*/ 2383195 h 5569247"/>
                <a:gd name="connsiteX439" fmla="*/ 3286021 w 5122586"/>
                <a:gd name="connsiteY439" fmla="*/ 2368178 h 5569247"/>
                <a:gd name="connsiteX440" fmla="*/ 3353471 w 5122586"/>
                <a:gd name="connsiteY440" fmla="*/ 2393087 h 5569247"/>
                <a:gd name="connsiteX441" fmla="*/ 3357622 w 5122586"/>
                <a:gd name="connsiteY441" fmla="*/ 2370253 h 5569247"/>
                <a:gd name="connsiteX442" fmla="*/ 3389791 w 5122586"/>
                <a:gd name="connsiteY442" fmla="*/ 2376481 h 5569247"/>
                <a:gd name="connsiteX443" fmla="*/ 3393123 w 5122586"/>
                <a:gd name="connsiteY443" fmla="*/ 2386808 h 5569247"/>
                <a:gd name="connsiteX444" fmla="*/ 3516391 w 5122586"/>
                <a:gd name="connsiteY444" fmla="*/ 2353647 h 5569247"/>
                <a:gd name="connsiteX445" fmla="*/ 3537145 w 5122586"/>
                <a:gd name="connsiteY445" fmla="*/ 2360912 h 5569247"/>
                <a:gd name="connsiteX446" fmla="*/ 3541296 w 5122586"/>
                <a:gd name="connsiteY446" fmla="*/ 2341192 h 5569247"/>
                <a:gd name="connsiteX447" fmla="*/ 3576578 w 5122586"/>
                <a:gd name="connsiteY447" fmla="*/ 2357798 h 5569247"/>
                <a:gd name="connsiteX448" fmla="*/ 3592144 w 5122586"/>
                <a:gd name="connsiteY448" fmla="*/ 2355723 h 5569247"/>
                <a:gd name="connsiteX449" fmla="*/ 3598370 w 5122586"/>
                <a:gd name="connsiteY449" fmla="*/ 2287221 h 5569247"/>
                <a:gd name="connsiteX450" fmla="*/ 3605634 w 5122586"/>
                <a:gd name="connsiteY450" fmla="*/ 2269577 h 5569247"/>
                <a:gd name="connsiteX451" fmla="*/ 3645068 w 5122586"/>
                <a:gd name="connsiteY451" fmla="*/ 2289297 h 5569247"/>
                <a:gd name="connsiteX452" fmla="*/ 3660990 w 5122586"/>
                <a:gd name="connsiteY452" fmla="*/ 2278149 h 5569247"/>
                <a:gd name="connsiteX453" fmla="*/ 3683648 w 5122586"/>
                <a:gd name="connsiteY453" fmla="*/ 2304521 h 5569247"/>
                <a:gd name="connsiteX454" fmla="*/ 3723203 w 5122586"/>
                <a:gd name="connsiteY454" fmla="*/ 2301590 h 5569247"/>
                <a:gd name="connsiteX455" fmla="*/ 3698987 w 5122586"/>
                <a:gd name="connsiteY455" fmla="*/ 2245014 h 5569247"/>
                <a:gd name="connsiteX456" fmla="*/ 3732354 w 5122586"/>
                <a:gd name="connsiteY456" fmla="*/ 2232818 h 5569247"/>
                <a:gd name="connsiteX457" fmla="*/ 3765279 w 5122586"/>
                <a:gd name="connsiteY457" fmla="*/ 2308687 h 5569247"/>
                <a:gd name="connsiteX458" fmla="*/ 3819819 w 5122586"/>
                <a:gd name="connsiteY458" fmla="*/ 2276682 h 5569247"/>
                <a:gd name="connsiteX459" fmla="*/ 3832660 w 5122586"/>
                <a:gd name="connsiteY459" fmla="*/ 2286412 h 5569247"/>
                <a:gd name="connsiteX460" fmla="*/ 3836898 w 5122586"/>
                <a:gd name="connsiteY460" fmla="*/ 2267579 h 5569247"/>
                <a:gd name="connsiteX461" fmla="*/ 3851638 w 5122586"/>
                <a:gd name="connsiteY461" fmla="*/ 2272245 h 5569247"/>
                <a:gd name="connsiteX462" fmla="*/ 3855233 w 5122586"/>
                <a:gd name="connsiteY462" fmla="*/ 2250721 h 5569247"/>
                <a:gd name="connsiteX463" fmla="*/ 3868694 w 5122586"/>
                <a:gd name="connsiteY463" fmla="*/ 2248662 h 5569247"/>
                <a:gd name="connsiteX464" fmla="*/ 3866320 w 5122586"/>
                <a:gd name="connsiteY464" fmla="*/ 2213398 h 5569247"/>
                <a:gd name="connsiteX465" fmla="*/ 3926616 w 5122586"/>
                <a:gd name="connsiteY465" fmla="*/ 2266549 h 5569247"/>
                <a:gd name="connsiteX466" fmla="*/ 3935158 w 5122586"/>
                <a:gd name="connsiteY466" fmla="*/ 2270346 h 5569247"/>
                <a:gd name="connsiteX467" fmla="*/ 3975020 w 5122586"/>
                <a:gd name="connsiteY467" fmla="*/ 2180165 h 5569247"/>
                <a:gd name="connsiteX468" fmla="*/ 3971224 w 5122586"/>
                <a:gd name="connsiteY468" fmla="*/ 2150738 h 5569247"/>
                <a:gd name="connsiteX469" fmla="*/ 3954140 w 5122586"/>
                <a:gd name="connsiteY469" fmla="*/ 2117514 h 5569247"/>
                <a:gd name="connsiteX470" fmla="*/ 3942751 w 5122586"/>
                <a:gd name="connsiteY470" fmla="*/ 2101376 h 5569247"/>
                <a:gd name="connsiteX471" fmla="*/ 3848791 w 5122586"/>
                <a:gd name="connsiteY471" fmla="*/ 2032079 h 5569247"/>
                <a:gd name="connsiteX472" fmla="*/ 3775710 w 5122586"/>
                <a:gd name="connsiteY472" fmla="*/ 2006448 h 5569247"/>
                <a:gd name="connsiteX473" fmla="*/ 3775537 w 5122586"/>
                <a:gd name="connsiteY473" fmla="*/ 2006286 h 5569247"/>
                <a:gd name="connsiteX474" fmla="*/ 3792203 w 5122586"/>
                <a:gd name="connsiteY474" fmla="*/ 1985769 h 5569247"/>
                <a:gd name="connsiteX475" fmla="*/ 3776236 w 5122586"/>
                <a:gd name="connsiteY475" fmla="*/ 1929339 h 5569247"/>
                <a:gd name="connsiteX476" fmla="*/ 3785816 w 5122586"/>
                <a:gd name="connsiteY476" fmla="*/ 1905915 h 5569247"/>
                <a:gd name="connsiteX477" fmla="*/ 3848624 w 5122586"/>
                <a:gd name="connsiteY477" fmla="*/ 1905915 h 5569247"/>
                <a:gd name="connsiteX478" fmla="*/ 3870979 w 5122586"/>
                <a:gd name="connsiteY478" fmla="*/ 1887815 h 5569247"/>
                <a:gd name="connsiteX479" fmla="*/ 3879494 w 5122586"/>
                <a:gd name="connsiteY479" fmla="*/ 1869714 h 5569247"/>
                <a:gd name="connsiteX480" fmla="*/ 3880559 w 5122586"/>
                <a:gd name="connsiteY480" fmla="*/ 1847355 h 5569247"/>
                <a:gd name="connsiteX481" fmla="*/ 3906108 w 5122586"/>
                <a:gd name="connsiteY481" fmla="*/ 1793054 h 5569247"/>
                <a:gd name="connsiteX482" fmla="*/ 3926334 w 5122586"/>
                <a:gd name="connsiteY482" fmla="*/ 1778148 h 5569247"/>
                <a:gd name="connsiteX483" fmla="*/ 3959335 w 5122586"/>
                <a:gd name="connsiteY483" fmla="*/ 1810090 h 5569247"/>
                <a:gd name="connsiteX484" fmla="*/ 4071796 w 5122586"/>
                <a:gd name="connsiteY484" fmla="*/ 1707926 h 5569247"/>
                <a:gd name="connsiteX485" fmla="*/ 4071798 w 5122586"/>
                <a:gd name="connsiteY485" fmla="*/ 1707927 h 5569247"/>
                <a:gd name="connsiteX486" fmla="*/ 3116756 w 5122586"/>
                <a:gd name="connsiteY486" fmla="*/ 2465874 h 5569247"/>
                <a:gd name="connsiteX487" fmla="*/ 3116756 w 5122586"/>
                <a:gd name="connsiteY487" fmla="*/ 2465874 h 5569247"/>
                <a:gd name="connsiteX488" fmla="*/ 4153292 w 5122586"/>
                <a:gd name="connsiteY488" fmla="*/ 3990761 h 5569247"/>
                <a:gd name="connsiteX489" fmla="*/ 3938792 w 5122586"/>
                <a:gd name="connsiteY489" fmla="*/ 4135889 h 5569247"/>
                <a:gd name="connsiteX490" fmla="*/ 3927871 w 5122586"/>
                <a:gd name="connsiteY490" fmla="*/ 4167432 h 5569247"/>
                <a:gd name="connsiteX491" fmla="*/ 3895282 w 5122586"/>
                <a:gd name="connsiteY491" fmla="*/ 4166624 h 5569247"/>
                <a:gd name="connsiteX492" fmla="*/ 3847314 w 5122586"/>
                <a:gd name="connsiteY492" fmla="*/ 4188567 h 5569247"/>
                <a:gd name="connsiteX493" fmla="*/ 3792468 w 5122586"/>
                <a:gd name="connsiteY493" fmla="*/ 4204240 h 5569247"/>
                <a:gd name="connsiteX494" fmla="*/ 3734700 w 5122586"/>
                <a:gd name="connsiteY494" fmla="*/ 4203262 h 5569247"/>
                <a:gd name="connsiteX495" fmla="*/ 3734706 w 5122586"/>
                <a:gd name="connsiteY495" fmla="*/ 4203262 h 5569247"/>
                <a:gd name="connsiteX496" fmla="*/ 3669061 w 5122586"/>
                <a:gd name="connsiteY496" fmla="*/ 4198342 h 5569247"/>
                <a:gd name="connsiteX497" fmla="*/ 3662206 w 5122586"/>
                <a:gd name="connsiteY497" fmla="*/ 4205199 h 5569247"/>
                <a:gd name="connsiteX498" fmla="*/ 3637720 w 5122586"/>
                <a:gd name="connsiteY498" fmla="*/ 4196382 h 5569247"/>
                <a:gd name="connsiteX499" fmla="*/ 3349614 w 5122586"/>
                <a:gd name="connsiteY499" fmla="*/ 4159880 h 5569247"/>
                <a:gd name="connsiteX500" fmla="*/ 3324712 w 5122586"/>
                <a:gd name="connsiteY500" fmla="*/ 4178749 h 5569247"/>
                <a:gd name="connsiteX501" fmla="*/ 3319742 w 5122586"/>
                <a:gd name="connsiteY501" fmla="*/ 4204463 h 5569247"/>
                <a:gd name="connsiteX502" fmla="*/ 3294719 w 5122586"/>
                <a:gd name="connsiteY502" fmla="*/ 4246342 h 5569247"/>
                <a:gd name="connsiteX503" fmla="*/ 3281325 w 5122586"/>
                <a:gd name="connsiteY503" fmla="*/ 4245546 h 5569247"/>
                <a:gd name="connsiteX504" fmla="*/ 3282979 w 5122586"/>
                <a:gd name="connsiteY504" fmla="*/ 4222611 h 5569247"/>
                <a:gd name="connsiteX505" fmla="*/ 3242614 w 5122586"/>
                <a:gd name="connsiteY505" fmla="*/ 4135941 h 5569247"/>
                <a:gd name="connsiteX506" fmla="*/ 3120041 w 5122586"/>
                <a:gd name="connsiteY506" fmla="*/ 4086606 h 5569247"/>
                <a:gd name="connsiteX507" fmla="*/ 3146325 w 5122586"/>
                <a:gd name="connsiteY507" fmla="*/ 4015463 h 5569247"/>
                <a:gd name="connsiteX508" fmla="*/ 3134928 w 5122586"/>
                <a:gd name="connsiteY508" fmla="*/ 3992565 h 5569247"/>
                <a:gd name="connsiteX509" fmla="*/ 3146120 w 5122586"/>
                <a:gd name="connsiteY509" fmla="*/ 3901302 h 5569247"/>
                <a:gd name="connsiteX510" fmla="*/ 3159621 w 5122586"/>
                <a:gd name="connsiteY510" fmla="*/ 3895233 h 5569247"/>
                <a:gd name="connsiteX511" fmla="*/ 3166943 w 5122586"/>
                <a:gd name="connsiteY511" fmla="*/ 3878626 h 5569247"/>
                <a:gd name="connsiteX512" fmla="*/ 3144098 w 5122586"/>
                <a:gd name="connsiteY512" fmla="*/ 3871156 h 5569247"/>
                <a:gd name="connsiteX513" fmla="*/ 3162889 w 5122586"/>
                <a:gd name="connsiteY513" fmla="*/ 3799501 h 5569247"/>
                <a:gd name="connsiteX514" fmla="*/ 3137866 w 5122586"/>
                <a:gd name="connsiteY514" fmla="*/ 3799328 h 5569247"/>
                <a:gd name="connsiteX515" fmla="*/ 3122381 w 5122586"/>
                <a:gd name="connsiteY515" fmla="*/ 3772410 h 5569247"/>
                <a:gd name="connsiteX516" fmla="*/ 3107684 w 5122586"/>
                <a:gd name="connsiteY516" fmla="*/ 3777571 h 5569247"/>
                <a:gd name="connsiteX517" fmla="*/ 3092960 w 5122586"/>
                <a:gd name="connsiteY517" fmla="*/ 3741783 h 5569247"/>
                <a:gd name="connsiteX518" fmla="*/ 3128102 w 5122586"/>
                <a:gd name="connsiteY518" fmla="*/ 3732234 h 5569247"/>
                <a:gd name="connsiteX519" fmla="*/ 3128991 w 5122586"/>
                <a:gd name="connsiteY519" fmla="*/ 3676392 h 5569247"/>
                <a:gd name="connsiteX520" fmla="*/ 3142278 w 5122586"/>
                <a:gd name="connsiteY520" fmla="*/ 3669328 h 5569247"/>
                <a:gd name="connsiteX521" fmla="*/ 3143028 w 5122586"/>
                <a:gd name="connsiteY521" fmla="*/ 3660936 h 5569247"/>
                <a:gd name="connsiteX522" fmla="*/ 3144547 w 5122586"/>
                <a:gd name="connsiteY522" fmla="*/ 3644806 h 5569247"/>
                <a:gd name="connsiteX523" fmla="*/ 3154214 w 5122586"/>
                <a:gd name="connsiteY523" fmla="*/ 3628279 h 5569247"/>
                <a:gd name="connsiteX524" fmla="*/ 3142376 w 5122586"/>
                <a:gd name="connsiteY524" fmla="*/ 3627299 h 5569247"/>
                <a:gd name="connsiteX525" fmla="*/ 3146967 w 5122586"/>
                <a:gd name="connsiteY525" fmla="*/ 3602173 h 5569247"/>
                <a:gd name="connsiteX526" fmla="*/ 3129395 w 5122586"/>
                <a:gd name="connsiteY526" fmla="*/ 3614108 h 5569247"/>
                <a:gd name="connsiteX527" fmla="*/ 3121024 w 5122586"/>
                <a:gd name="connsiteY527" fmla="*/ 3604083 h 5569247"/>
                <a:gd name="connsiteX528" fmla="*/ 3128206 w 5122586"/>
                <a:gd name="connsiteY528" fmla="*/ 3577393 h 5569247"/>
                <a:gd name="connsiteX529" fmla="*/ 3161906 w 5122586"/>
                <a:gd name="connsiteY529" fmla="*/ 3563381 h 5569247"/>
                <a:gd name="connsiteX530" fmla="*/ 3169081 w 5122586"/>
                <a:gd name="connsiteY530" fmla="*/ 3545164 h 5569247"/>
                <a:gd name="connsiteX531" fmla="*/ 3189175 w 5122586"/>
                <a:gd name="connsiteY531" fmla="*/ 3494148 h 5569247"/>
                <a:gd name="connsiteX532" fmla="*/ 3200447 w 5122586"/>
                <a:gd name="connsiteY532" fmla="*/ 3458160 h 5569247"/>
                <a:gd name="connsiteX533" fmla="*/ 3182110 w 5122586"/>
                <a:gd name="connsiteY533" fmla="*/ 3458695 h 5569247"/>
                <a:gd name="connsiteX534" fmla="*/ 3141159 w 5122586"/>
                <a:gd name="connsiteY534" fmla="*/ 3444152 h 5569247"/>
                <a:gd name="connsiteX535" fmla="*/ 3139714 w 5122586"/>
                <a:gd name="connsiteY535" fmla="*/ 3423707 h 5569247"/>
                <a:gd name="connsiteX536" fmla="*/ 3153517 w 5122586"/>
                <a:gd name="connsiteY536" fmla="*/ 3408131 h 5569247"/>
                <a:gd name="connsiteX537" fmla="*/ 3170248 w 5122586"/>
                <a:gd name="connsiteY537" fmla="*/ 3384658 h 5569247"/>
                <a:gd name="connsiteX538" fmla="*/ 3173790 w 5122586"/>
                <a:gd name="connsiteY538" fmla="*/ 3341629 h 5569247"/>
                <a:gd name="connsiteX539" fmla="*/ 3166191 w 5122586"/>
                <a:gd name="connsiteY539" fmla="*/ 3324915 h 5569247"/>
                <a:gd name="connsiteX540" fmla="*/ 3149133 w 5122586"/>
                <a:gd name="connsiteY540" fmla="*/ 3318413 h 5569247"/>
                <a:gd name="connsiteX541" fmla="*/ 3158261 w 5122586"/>
                <a:gd name="connsiteY541" fmla="*/ 3293631 h 5569247"/>
                <a:gd name="connsiteX542" fmla="*/ 3224213 w 5122586"/>
                <a:gd name="connsiteY542" fmla="*/ 3338233 h 5569247"/>
                <a:gd name="connsiteX543" fmla="*/ 3329421 w 5122586"/>
                <a:gd name="connsiteY543" fmla="*/ 3350139 h 5569247"/>
                <a:gd name="connsiteX544" fmla="*/ 3326580 w 5122586"/>
                <a:gd name="connsiteY544" fmla="*/ 3164684 h 5569247"/>
                <a:gd name="connsiteX545" fmla="*/ 3383134 w 5122586"/>
                <a:gd name="connsiteY545" fmla="*/ 3078948 h 5569247"/>
                <a:gd name="connsiteX546" fmla="*/ 3369961 w 5122586"/>
                <a:gd name="connsiteY546" fmla="*/ 3077560 h 5569247"/>
                <a:gd name="connsiteX547" fmla="*/ 3359306 w 5122586"/>
                <a:gd name="connsiteY547" fmla="*/ 3076871 h 5569247"/>
                <a:gd name="connsiteX548" fmla="*/ 3337032 w 5122586"/>
                <a:gd name="connsiteY548" fmla="*/ 3072514 h 5569247"/>
                <a:gd name="connsiteX549" fmla="*/ 3341959 w 5122586"/>
                <a:gd name="connsiteY549" fmla="*/ 3063706 h 5569247"/>
                <a:gd name="connsiteX550" fmla="*/ 3341574 w 5122586"/>
                <a:gd name="connsiteY550" fmla="*/ 3054898 h 5569247"/>
                <a:gd name="connsiteX551" fmla="*/ 3365565 w 5122586"/>
                <a:gd name="connsiteY551" fmla="*/ 3055205 h 5569247"/>
                <a:gd name="connsiteX552" fmla="*/ 3367814 w 5122586"/>
                <a:gd name="connsiteY552" fmla="*/ 3047707 h 5569247"/>
                <a:gd name="connsiteX553" fmla="*/ 3335576 w 5122586"/>
                <a:gd name="connsiteY553" fmla="*/ 3017713 h 5569247"/>
                <a:gd name="connsiteX554" fmla="*/ 3333327 w 5122586"/>
                <a:gd name="connsiteY554" fmla="*/ 2991467 h 5569247"/>
                <a:gd name="connsiteX555" fmla="*/ 3322832 w 5122586"/>
                <a:gd name="connsiteY555" fmla="*/ 2969721 h 5569247"/>
                <a:gd name="connsiteX556" fmla="*/ 3327329 w 5122586"/>
                <a:gd name="connsiteY556" fmla="*/ 2949476 h 5569247"/>
                <a:gd name="connsiteX557" fmla="*/ 3340075 w 5122586"/>
                <a:gd name="connsiteY557" fmla="*/ 2945726 h 5569247"/>
                <a:gd name="connsiteX558" fmla="*/ 3370064 w 5122586"/>
                <a:gd name="connsiteY558" fmla="*/ 2911983 h 5569247"/>
                <a:gd name="connsiteX559" fmla="*/ 3370813 w 5122586"/>
                <a:gd name="connsiteY559" fmla="*/ 2899985 h 5569247"/>
                <a:gd name="connsiteX560" fmla="*/ 3391055 w 5122586"/>
                <a:gd name="connsiteY560" fmla="*/ 2869241 h 5569247"/>
                <a:gd name="connsiteX561" fmla="*/ 3382059 w 5122586"/>
                <a:gd name="connsiteY561" fmla="*/ 2820500 h 5569247"/>
                <a:gd name="connsiteX562" fmla="*/ 3349821 w 5122586"/>
                <a:gd name="connsiteY562" fmla="*/ 2827999 h 5569247"/>
                <a:gd name="connsiteX563" fmla="*/ 3322081 w 5122586"/>
                <a:gd name="connsiteY563" fmla="*/ 2814502 h 5569247"/>
                <a:gd name="connsiteX564" fmla="*/ 3323581 w 5122586"/>
                <a:gd name="connsiteY564" fmla="*/ 2758262 h 5569247"/>
                <a:gd name="connsiteX565" fmla="*/ 3300302 w 5122586"/>
                <a:gd name="connsiteY565" fmla="*/ 2733083 h 5569247"/>
                <a:gd name="connsiteX566" fmla="*/ 3301224 w 5122586"/>
                <a:gd name="connsiteY566" fmla="*/ 2733638 h 5569247"/>
                <a:gd name="connsiteX567" fmla="*/ 3271611 w 5122586"/>
                <a:gd name="connsiteY567" fmla="*/ 2695794 h 5569247"/>
                <a:gd name="connsiteX568" fmla="*/ 3200545 w 5122586"/>
                <a:gd name="connsiteY568" fmla="*/ 2554460 h 5569247"/>
                <a:gd name="connsiteX569" fmla="*/ 3200651 w 5122586"/>
                <a:gd name="connsiteY569" fmla="*/ 2553011 h 5569247"/>
                <a:gd name="connsiteX570" fmla="*/ 3157394 w 5122586"/>
                <a:gd name="connsiteY570" fmla="*/ 2493105 h 5569247"/>
                <a:gd name="connsiteX571" fmla="*/ 3188475 w 5122586"/>
                <a:gd name="connsiteY571" fmla="*/ 2496857 h 5569247"/>
                <a:gd name="connsiteX572" fmla="*/ 3207152 w 5122586"/>
                <a:gd name="connsiteY572" fmla="*/ 2475061 h 5569247"/>
                <a:gd name="connsiteX573" fmla="*/ 3204039 w 5122586"/>
                <a:gd name="connsiteY573" fmla="*/ 2468833 h 5569247"/>
                <a:gd name="connsiteX574" fmla="*/ 3218567 w 5122586"/>
                <a:gd name="connsiteY574" fmla="*/ 2445999 h 5569247"/>
                <a:gd name="connsiteX575" fmla="*/ 3234579 w 5122586"/>
                <a:gd name="connsiteY575" fmla="*/ 2423117 h 5569247"/>
                <a:gd name="connsiteX576" fmla="*/ 3268272 w 5122586"/>
                <a:gd name="connsiteY576" fmla="*/ 2375998 h 5569247"/>
                <a:gd name="connsiteX577" fmla="*/ 3280474 w 5122586"/>
                <a:gd name="connsiteY577" fmla="*/ 2384195 h 5569247"/>
                <a:gd name="connsiteX578" fmla="*/ 3286019 w 5122586"/>
                <a:gd name="connsiteY578" fmla="*/ 2368157 h 5569247"/>
                <a:gd name="connsiteX579" fmla="*/ 3353469 w 5122586"/>
                <a:gd name="connsiteY579" fmla="*/ 2393066 h 5569247"/>
                <a:gd name="connsiteX580" fmla="*/ 3357621 w 5122586"/>
                <a:gd name="connsiteY580" fmla="*/ 2370232 h 5569247"/>
                <a:gd name="connsiteX581" fmla="*/ 3389789 w 5122586"/>
                <a:gd name="connsiteY581" fmla="*/ 2376460 h 5569247"/>
                <a:gd name="connsiteX582" fmla="*/ 3393054 w 5122586"/>
                <a:gd name="connsiteY582" fmla="*/ 2386577 h 5569247"/>
                <a:gd name="connsiteX583" fmla="*/ 3411560 w 5122586"/>
                <a:gd name="connsiteY583" fmla="*/ 2381484 h 5569247"/>
                <a:gd name="connsiteX584" fmla="*/ 3516390 w 5122586"/>
                <a:gd name="connsiteY584" fmla="*/ 2353626 h 5569247"/>
                <a:gd name="connsiteX585" fmla="*/ 3537144 w 5122586"/>
                <a:gd name="connsiteY585" fmla="*/ 2360891 h 5569247"/>
                <a:gd name="connsiteX586" fmla="*/ 3541295 w 5122586"/>
                <a:gd name="connsiteY586" fmla="*/ 2341171 h 5569247"/>
                <a:gd name="connsiteX587" fmla="*/ 3576576 w 5122586"/>
                <a:gd name="connsiteY587" fmla="*/ 2357778 h 5569247"/>
                <a:gd name="connsiteX588" fmla="*/ 3592142 w 5122586"/>
                <a:gd name="connsiteY588" fmla="*/ 2355702 h 5569247"/>
                <a:gd name="connsiteX589" fmla="*/ 3598368 w 5122586"/>
                <a:gd name="connsiteY589" fmla="*/ 2287200 h 5569247"/>
                <a:gd name="connsiteX590" fmla="*/ 3605632 w 5122586"/>
                <a:gd name="connsiteY590" fmla="*/ 2269556 h 5569247"/>
                <a:gd name="connsiteX591" fmla="*/ 3645065 w 5122586"/>
                <a:gd name="connsiteY591" fmla="*/ 2289276 h 5569247"/>
                <a:gd name="connsiteX592" fmla="*/ 3660989 w 5122586"/>
                <a:gd name="connsiteY592" fmla="*/ 2278128 h 5569247"/>
                <a:gd name="connsiteX593" fmla="*/ 3683647 w 5122586"/>
                <a:gd name="connsiteY593" fmla="*/ 2304499 h 5569247"/>
                <a:gd name="connsiteX594" fmla="*/ 3723200 w 5122586"/>
                <a:gd name="connsiteY594" fmla="*/ 2301569 h 5569247"/>
                <a:gd name="connsiteX595" fmla="*/ 3729203 w 5122586"/>
                <a:gd name="connsiteY595" fmla="*/ 2323485 h 5569247"/>
                <a:gd name="connsiteX596" fmla="*/ 3730153 w 5122586"/>
                <a:gd name="connsiteY596" fmla="*/ 2399426 h 5569247"/>
                <a:gd name="connsiteX597" fmla="*/ 3759575 w 5122586"/>
                <a:gd name="connsiteY597" fmla="*/ 2557955 h 5569247"/>
                <a:gd name="connsiteX598" fmla="*/ 3755077 w 5122586"/>
                <a:gd name="connsiteY598" fmla="*/ 2620537 h 5569247"/>
                <a:gd name="connsiteX599" fmla="*/ 3789928 w 5122586"/>
                <a:gd name="connsiteY599" fmla="*/ 2629978 h 5569247"/>
                <a:gd name="connsiteX600" fmla="*/ 3814497 w 5122586"/>
                <a:gd name="connsiteY600" fmla="*/ 2653061 h 5569247"/>
                <a:gd name="connsiteX601" fmla="*/ 3873309 w 5122586"/>
                <a:gd name="connsiteY601" fmla="*/ 2659762 h 5569247"/>
                <a:gd name="connsiteX602" fmla="*/ 3894154 w 5122586"/>
                <a:gd name="connsiteY602" fmla="*/ 2664230 h 5569247"/>
                <a:gd name="connsiteX603" fmla="*/ 4016247 w 5122586"/>
                <a:gd name="connsiteY603" fmla="*/ 2717097 h 5569247"/>
                <a:gd name="connsiteX604" fmla="*/ 4060915 w 5122586"/>
                <a:gd name="connsiteY604" fmla="*/ 2771453 h 5569247"/>
                <a:gd name="connsiteX605" fmla="*/ 4007313 w 5122586"/>
                <a:gd name="connsiteY605" fmla="*/ 2909951 h 5569247"/>
                <a:gd name="connsiteX606" fmla="*/ 3845530 w 5122586"/>
                <a:gd name="connsiteY606" fmla="*/ 2992836 h 5569247"/>
                <a:gd name="connsiteX607" fmla="*/ 3818504 w 5122586"/>
                <a:gd name="connsiteY607" fmla="*/ 3012715 h 5569247"/>
                <a:gd name="connsiteX608" fmla="*/ 3798628 w 5122586"/>
                <a:gd name="connsiteY608" fmla="*/ 3039746 h 5569247"/>
                <a:gd name="connsiteX609" fmla="*/ 3782344 w 5122586"/>
                <a:gd name="connsiteY609" fmla="*/ 3187802 h 5569247"/>
                <a:gd name="connsiteX610" fmla="*/ 3815638 w 5122586"/>
                <a:gd name="connsiteY610" fmla="*/ 3218440 h 5569247"/>
                <a:gd name="connsiteX611" fmla="*/ 3938550 w 5122586"/>
                <a:gd name="connsiteY611" fmla="*/ 3311276 h 5569247"/>
                <a:gd name="connsiteX612" fmla="*/ 4067929 w 5122586"/>
                <a:gd name="connsiteY612" fmla="*/ 3358140 h 5569247"/>
                <a:gd name="connsiteX613" fmla="*/ 4156392 w 5122586"/>
                <a:gd name="connsiteY613" fmla="*/ 3343029 h 5569247"/>
                <a:gd name="connsiteX614" fmla="*/ 4194570 w 5122586"/>
                <a:gd name="connsiteY614" fmla="*/ 3342479 h 5569247"/>
                <a:gd name="connsiteX615" fmla="*/ 4301248 w 5122586"/>
                <a:gd name="connsiteY615" fmla="*/ 3350831 h 5569247"/>
                <a:gd name="connsiteX616" fmla="*/ 4534588 w 5122586"/>
                <a:gd name="connsiteY616" fmla="*/ 3240750 h 5569247"/>
                <a:gd name="connsiteX617" fmla="*/ 4569341 w 5122586"/>
                <a:gd name="connsiteY617" fmla="*/ 3246267 h 5569247"/>
                <a:gd name="connsiteX618" fmla="*/ 4574033 w 5122586"/>
                <a:gd name="connsiteY618" fmla="*/ 3263809 h 5569247"/>
                <a:gd name="connsiteX619" fmla="*/ 4575992 w 5122586"/>
                <a:gd name="connsiteY619" fmla="*/ 3283401 h 5569247"/>
                <a:gd name="connsiteX620" fmla="*/ 4566198 w 5122586"/>
                <a:gd name="connsiteY620" fmla="*/ 3356871 h 5569247"/>
                <a:gd name="connsiteX621" fmla="*/ 4568158 w 5122586"/>
                <a:gd name="connsiteY621" fmla="*/ 3390177 h 5569247"/>
                <a:gd name="connsiteX622" fmla="*/ 4575992 w 5122586"/>
                <a:gd name="connsiteY622" fmla="*/ 3444055 h 5569247"/>
                <a:gd name="connsiteX623" fmla="*/ 4599499 w 5122586"/>
                <a:gd name="connsiteY623" fmla="*/ 3533198 h 5569247"/>
                <a:gd name="connsiteX624" fmla="*/ 4628931 w 5122586"/>
                <a:gd name="connsiteY624" fmla="*/ 3567214 h 5569247"/>
                <a:gd name="connsiteX625" fmla="*/ 4578425 w 5122586"/>
                <a:gd name="connsiteY625" fmla="*/ 3621100 h 5569247"/>
                <a:gd name="connsiteX626" fmla="*/ 4587869 w 5122586"/>
                <a:gd name="connsiteY626" fmla="*/ 3643922 h 5569247"/>
                <a:gd name="connsiteX627" fmla="*/ 4574922 w 5122586"/>
                <a:gd name="connsiteY627" fmla="*/ 3659519 h 5569247"/>
                <a:gd name="connsiteX628" fmla="*/ 4540305 w 5122586"/>
                <a:gd name="connsiteY628" fmla="*/ 3659945 h 5569247"/>
                <a:gd name="connsiteX629" fmla="*/ 4367378 w 5122586"/>
                <a:gd name="connsiteY629" fmla="*/ 3831974 h 5569247"/>
                <a:gd name="connsiteX630" fmla="*/ 4216550 w 5122586"/>
                <a:gd name="connsiteY630" fmla="*/ 3945607 h 5569247"/>
                <a:gd name="connsiteX631" fmla="*/ 4205777 w 5122586"/>
                <a:gd name="connsiteY631" fmla="*/ 3991648 h 5569247"/>
                <a:gd name="connsiteX632" fmla="*/ 4171497 w 5122586"/>
                <a:gd name="connsiteY632" fmla="*/ 3976954 h 5569247"/>
                <a:gd name="connsiteX633" fmla="*/ 4153290 w 5122586"/>
                <a:gd name="connsiteY633" fmla="*/ 3990740 h 5569247"/>
                <a:gd name="connsiteX634" fmla="*/ 4153292 w 5122586"/>
                <a:gd name="connsiteY634" fmla="*/ 3990739 h 5569247"/>
                <a:gd name="connsiteX635" fmla="*/ 4153292 w 5122586"/>
                <a:gd name="connsiteY635" fmla="*/ 3990761 h 5569247"/>
                <a:gd name="connsiteX636" fmla="*/ 3301664 w 5122586"/>
                <a:gd name="connsiteY636" fmla="*/ 2733387 h 5569247"/>
                <a:gd name="connsiteX637" fmla="*/ 3301258 w 5122586"/>
                <a:gd name="connsiteY637" fmla="*/ 2733677 h 5569247"/>
                <a:gd name="connsiteX638" fmla="*/ 3304660 w 5122586"/>
                <a:gd name="connsiteY638" fmla="*/ 2735726 h 5569247"/>
                <a:gd name="connsiteX639" fmla="*/ 3301664 w 5122586"/>
                <a:gd name="connsiteY639" fmla="*/ 2733386 h 5569247"/>
                <a:gd name="connsiteX640" fmla="*/ 3301664 w 5122586"/>
                <a:gd name="connsiteY640" fmla="*/ 2733386 h 5569247"/>
                <a:gd name="connsiteX641" fmla="*/ 3301664 w 5122586"/>
                <a:gd name="connsiteY641" fmla="*/ 2733387 h 5569247"/>
                <a:gd name="connsiteX642" fmla="*/ 4570327 w 5122586"/>
                <a:gd name="connsiteY642" fmla="*/ 3244711 h 5569247"/>
                <a:gd name="connsiteX643" fmla="*/ 4574034 w 5122586"/>
                <a:gd name="connsiteY643" fmla="*/ 3263828 h 5569247"/>
                <a:gd name="connsiteX644" fmla="*/ 4575992 w 5122586"/>
                <a:gd name="connsiteY644" fmla="*/ 3283420 h 5569247"/>
                <a:gd name="connsiteX645" fmla="*/ 4566198 w 5122586"/>
                <a:gd name="connsiteY645" fmla="*/ 3356890 h 5569247"/>
                <a:gd name="connsiteX646" fmla="*/ 4568157 w 5122586"/>
                <a:gd name="connsiteY646" fmla="*/ 3390196 h 5569247"/>
                <a:gd name="connsiteX647" fmla="*/ 4575992 w 5122586"/>
                <a:gd name="connsiteY647" fmla="*/ 3444074 h 5569247"/>
                <a:gd name="connsiteX648" fmla="*/ 4599499 w 5122586"/>
                <a:gd name="connsiteY648" fmla="*/ 3533217 h 5569247"/>
                <a:gd name="connsiteX649" fmla="*/ 4630840 w 5122586"/>
                <a:gd name="connsiteY649" fmla="*/ 3565544 h 5569247"/>
                <a:gd name="connsiteX650" fmla="*/ 4795380 w 5122586"/>
                <a:gd name="connsiteY650" fmla="*/ 3379421 h 5569247"/>
                <a:gd name="connsiteX651" fmla="*/ 4808113 w 5122586"/>
                <a:gd name="connsiteY651" fmla="*/ 3372563 h 5569247"/>
                <a:gd name="connsiteX652" fmla="*/ 4823783 w 5122586"/>
                <a:gd name="connsiteY652" fmla="*/ 3367665 h 5569247"/>
                <a:gd name="connsiteX653" fmla="*/ 4830638 w 5122586"/>
                <a:gd name="connsiteY653" fmla="*/ 3356890 h 5569247"/>
                <a:gd name="connsiteX654" fmla="*/ 4828680 w 5122586"/>
                <a:gd name="connsiteY654" fmla="*/ 3341217 h 5569247"/>
                <a:gd name="connsiteX655" fmla="*/ 4917916 w 5122586"/>
                <a:gd name="connsiteY655" fmla="*/ 3244959 h 5569247"/>
                <a:gd name="connsiteX656" fmla="*/ 4955086 w 5122586"/>
                <a:gd name="connsiteY656" fmla="*/ 3170044 h 5569247"/>
                <a:gd name="connsiteX657" fmla="*/ 4969054 w 5122586"/>
                <a:gd name="connsiteY657" fmla="*/ 3161020 h 5569247"/>
                <a:gd name="connsiteX658" fmla="*/ 4975140 w 5122586"/>
                <a:gd name="connsiteY658" fmla="*/ 3149418 h 5569247"/>
                <a:gd name="connsiteX659" fmla="*/ 4963545 w 5122586"/>
                <a:gd name="connsiteY659" fmla="*/ 3136053 h 5569247"/>
                <a:gd name="connsiteX660" fmla="*/ 4965552 w 5122586"/>
                <a:gd name="connsiteY660" fmla="*/ 3067616 h 5569247"/>
                <a:gd name="connsiteX661" fmla="*/ 4922299 w 5122586"/>
                <a:gd name="connsiteY661" fmla="*/ 2906068 h 5569247"/>
                <a:gd name="connsiteX662" fmla="*/ 4890616 w 5122586"/>
                <a:gd name="connsiteY662" fmla="*/ 2781866 h 5569247"/>
                <a:gd name="connsiteX663" fmla="*/ 5067130 w 5122586"/>
                <a:gd name="connsiteY663" fmla="*/ 2918426 h 5569247"/>
                <a:gd name="connsiteX664" fmla="*/ 5081902 w 5122586"/>
                <a:gd name="connsiteY664" fmla="*/ 2897103 h 5569247"/>
                <a:gd name="connsiteX665" fmla="*/ 5122586 w 5122586"/>
                <a:gd name="connsiteY665" fmla="*/ 2757160 h 5569247"/>
                <a:gd name="connsiteX666" fmla="*/ 5086544 w 5122586"/>
                <a:gd name="connsiteY666" fmla="*/ 2727613 h 5569247"/>
                <a:gd name="connsiteX667" fmla="*/ 5119436 w 5122586"/>
                <a:gd name="connsiteY667" fmla="*/ 2696882 h 5569247"/>
                <a:gd name="connsiteX668" fmla="*/ 5056421 w 5122586"/>
                <a:gd name="connsiteY668" fmla="*/ 2633364 h 5569247"/>
                <a:gd name="connsiteX669" fmla="*/ 5080876 w 5122586"/>
                <a:gd name="connsiteY669" fmla="*/ 2608889 h 5569247"/>
                <a:gd name="connsiteX670" fmla="*/ 5048962 w 5122586"/>
                <a:gd name="connsiteY670" fmla="*/ 2581597 h 5569247"/>
                <a:gd name="connsiteX671" fmla="*/ 4927229 w 5122586"/>
                <a:gd name="connsiteY671" fmla="*/ 2505258 h 5569247"/>
                <a:gd name="connsiteX672" fmla="*/ 4926955 w 5122586"/>
                <a:gd name="connsiteY672" fmla="*/ 2506053 h 5569247"/>
                <a:gd name="connsiteX673" fmla="*/ 4664721 w 5122586"/>
                <a:gd name="connsiteY673" fmla="*/ 2353054 h 5569247"/>
                <a:gd name="connsiteX674" fmla="*/ 4520255 w 5122586"/>
                <a:gd name="connsiteY674" fmla="*/ 2268766 h 5569247"/>
                <a:gd name="connsiteX675" fmla="*/ 4448567 w 5122586"/>
                <a:gd name="connsiteY675" fmla="*/ 2206568 h 5569247"/>
                <a:gd name="connsiteX676" fmla="*/ 4412991 w 5122586"/>
                <a:gd name="connsiteY676" fmla="*/ 2176545 h 5569247"/>
                <a:gd name="connsiteX677" fmla="*/ 4320717 w 5122586"/>
                <a:gd name="connsiteY677" fmla="*/ 2150970 h 5569247"/>
                <a:gd name="connsiteX678" fmla="*/ 4248454 w 5122586"/>
                <a:gd name="connsiteY678" fmla="*/ 2074245 h 5569247"/>
                <a:gd name="connsiteX679" fmla="*/ 4235113 w 5122586"/>
                <a:gd name="connsiteY679" fmla="*/ 2065350 h 5569247"/>
                <a:gd name="connsiteX680" fmla="*/ 4144907 w 5122586"/>
                <a:gd name="connsiteY680" fmla="*/ 2020318 h 5569247"/>
                <a:gd name="connsiteX681" fmla="*/ 4110359 w 5122586"/>
                <a:gd name="connsiteY681" fmla="*/ 1989789 h 5569247"/>
                <a:gd name="connsiteX682" fmla="*/ 4098787 w 5122586"/>
                <a:gd name="connsiteY682" fmla="*/ 1937854 h 5569247"/>
                <a:gd name="connsiteX683" fmla="*/ 4120077 w 5122586"/>
                <a:gd name="connsiteY683" fmla="*/ 1845223 h 5569247"/>
                <a:gd name="connsiteX684" fmla="*/ 4123271 w 5122586"/>
                <a:gd name="connsiteY684" fmla="*/ 1820734 h 5569247"/>
                <a:gd name="connsiteX685" fmla="*/ 4071796 w 5122586"/>
                <a:gd name="connsiteY685" fmla="*/ 1707923 h 5569247"/>
                <a:gd name="connsiteX686" fmla="*/ 3959334 w 5122586"/>
                <a:gd name="connsiteY686" fmla="*/ 1810087 h 5569247"/>
                <a:gd name="connsiteX687" fmla="*/ 3926334 w 5122586"/>
                <a:gd name="connsiteY687" fmla="*/ 1778145 h 5569247"/>
                <a:gd name="connsiteX688" fmla="*/ 3906108 w 5122586"/>
                <a:gd name="connsiteY688" fmla="*/ 1793051 h 5569247"/>
                <a:gd name="connsiteX689" fmla="*/ 3880559 w 5122586"/>
                <a:gd name="connsiteY689" fmla="*/ 1847352 h 5569247"/>
                <a:gd name="connsiteX690" fmla="*/ 3879495 w 5122586"/>
                <a:gd name="connsiteY690" fmla="*/ 1869712 h 5569247"/>
                <a:gd name="connsiteX691" fmla="*/ 3870979 w 5122586"/>
                <a:gd name="connsiteY691" fmla="*/ 1887812 h 5569247"/>
                <a:gd name="connsiteX692" fmla="*/ 3848623 w 5122586"/>
                <a:gd name="connsiteY692" fmla="*/ 1905912 h 5569247"/>
                <a:gd name="connsiteX693" fmla="*/ 3785817 w 5122586"/>
                <a:gd name="connsiteY693" fmla="*/ 1905912 h 5569247"/>
                <a:gd name="connsiteX694" fmla="*/ 3776237 w 5122586"/>
                <a:gd name="connsiteY694" fmla="*/ 1929336 h 5569247"/>
                <a:gd name="connsiteX695" fmla="*/ 3792204 w 5122586"/>
                <a:gd name="connsiteY695" fmla="*/ 1985766 h 5569247"/>
                <a:gd name="connsiteX696" fmla="*/ 3775537 w 5122586"/>
                <a:gd name="connsiteY696" fmla="*/ 2006283 h 5569247"/>
                <a:gd name="connsiteX697" fmla="*/ 3775710 w 5122586"/>
                <a:gd name="connsiteY697" fmla="*/ 2006445 h 5569247"/>
                <a:gd name="connsiteX698" fmla="*/ 3848792 w 5122586"/>
                <a:gd name="connsiteY698" fmla="*/ 2032075 h 5569247"/>
                <a:gd name="connsiteX699" fmla="*/ 3942752 w 5122586"/>
                <a:gd name="connsiteY699" fmla="*/ 2101372 h 5569247"/>
                <a:gd name="connsiteX700" fmla="*/ 3954140 w 5122586"/>
                <a:gd name="connsiteY700" fmla="*/ 2117510 h 5569247"/>
                <a:gd name="connsiteX701" fmla="*/ 3971225 w 5122586"/>
                <a:gd name="connsiteY701" fmla="*/ 2150735 h 5569247"/>
                <a:gd name="connsiteX702" fmla="*/ 3975020 w 5122586"/>
                <a:gd name="connsiteY702" fmla="*/ 2180162 h 5569247"/>
                <a:gd name="connsiteX703" fmla="*/ 3935158 w 5122586"/>
                <a:gd name="connsiteY703" fmla="*/ 2270343 h 5569247"/>
                <a:gd name="connsiteX704" fmla="*/ 3926617 w 5122586"/>
                <a:gd name="connsiteY704" fmla="*/ 2266546 h 5569247"/>
                <a:gd name="connsiteX705" fmla="*/ 3866322 w 5122586"/>
                <a:gd name="connsiteY705" fmla="*/ 2211351 h 5569247"/>
                <a:gd name="connsiteX706" fmla="*/ 3868694 w 5122586"/>
                <a:gd name="connsiteY706" fmla="*/ 2248659 h 5569247"/>
                <a:gd name="connsiteX707" fmla="*/ 3856766 w 5122586"/>
                <a:gd name="connsiteY707" fmla="*/ 2249186 h 5569247"/>
                <a:gd name="connsiteX708" fmla="*/ 3851638 w 5122586"/>
                <a:gd name="connsiteY708" fmla="*/ 2272242 h 5569247"/>
                <a:gd name="connsiteX709" fmla="*/ 3836899 w 5122586"/>
                <a:gd name="connsiteY709" fmla="*/ 2266043 h 5569247"/>
                <a:gd name="connsiteX710" fmla="*/ 3832660 w 5122586"/>
                <a:gd name="connsiteY710" fmla="*/ 2285898 h 5569247"/>
                <a:gd name="connsiteX711" fmla="*/ 3821351 w 5122586"/>
                <a:gd name="connsiteY711" fmla="*/ 2275657 h 5569247"/>
                <a:gd name="connsiteX712" fmla="*/ 3765279 w 5122586"/>
                <a:gd name="connsiteY712" fmla="*/ 2308684 h 5569247"/>
                <a:gd name="connsiteX713" fmla="*/ 3731333 w 5122586"/>
                <a:gd name="connsiteY713" fmla="*/ 2232304 h 5569247"/>
                <a:gd name="connsiteX714" fmla="*/ 3698987 w 5122586"/>
                <a:gd name="connsiteY714" fmla="*/ 2246032 h 5569247"/>
                <a:gd name="connsiteX715" fmla="*/ 3729206 w 5122586"/>
                <a:gd name="connsiteY715" fmla="*/ 2323503 h 5569247"/>
                <a:gd name="connsiteX716" fmla="*/ 3730155 w 5122586"/>
                <a:gd name="connsiteY716" fmla="*/ 2399444 h 5569247"/>
                <a:gd name="connsiteX717" fmla="*/ 3759577 w 5122586"/>
                <a:gd name="connsiteY717" fmla="*/ 2557973 h 5569247"/>
                <a:gd name="connsiteX718" fmla="*/ 3755079 w 5122586"/>
                <a:gd name="connsiteY718" fmla="*/ 2620555 h 5569247"/>
                <a:gd name="connsiteX719" fmla="*/ 3789931 w 5122586"/>
                <a:gd name="connsiteY719" fmla="*/ 2629996 h 5569247"/>
                <a:gd name="connsiteX720" fmla="*/ 3814500 w 5122586"/>
                <a:gd name="connsiteY720" fmla="*/ 2653079 h 5569247"/>
                <a:gd name="connsiteX721" fmla="*/ 3873311 w 5122586"/>
                <a:gd name="connsiteY721" fmla="*/ 2659780 h 5569247"/>
                <a:gd name="connsiteX722" fmla="*/ 3874486 w 5122586"/>
                <a:gd name="connsiteY722" fmla="*/ 2660032 h 5569247"/>
                <a:gd name="connsiteX723" fmla="*/ 3894156 w 5122586"/>
                <a:gd name="connsiteY723" fmla="*/ 2664248 h 5569247"/>
                <a:gd name="connsiteX724" fmla="*/ 4016250 w 5122586"/>
                <a:gd name="connsiteY724" fmla="*/ 2717115 h 5569247"/>
                <a:gd name="connsiteX725" fmla="*/ 4060917 w 5122586"/>
                <a:gd name="connsiteY725" fmla="*/ 2771471 h 5569247"/>
                <a:gd name="connsiteX726" fmla="*/ 4007316 w 5122586"/>
                <a:gd name="connsiteY726" fmla="*/ 2909969 h 5569247"/>
                <a:gd name="connsiteX727" fmla="*/ 3845021 w 5122586"/>
                <a:gd name="connsiteY727" fmla="*/ 2993365 h 5569247"/>
                <a:gd name="connsiteX728" fmla="*/ 3826758 w 5122586"/>
                <a:gd name="connsiteY728" fmla="*/ 3005966 h 5569247"/>
                <a:gd name="connsiteX729" fmla="*/ 3798121 w 5122586"/>
                <a:gd name="connsiteY729" fmla="*/ 3040275 h 5569247"/>
                <a:gd name="connsiteX730" fmla="*/ 3782486 w 5122586"/>
                <a:gd name="connsiteY730" fmla="*/ 3186963 h 5569247"/>
                <a:gd name="connsiteX731" fmla="*/ 3782346 w 5122586"/>
                <a:gd name="connsiteY731" fmla="*/ 3187819 h 5569247"/>
                <a:gd name="connsiteX732" fmla="*/ 3815640 w 5122586"/>
                <a:gd name="connsiteY732" fmla="*/ 3217436 h 5569247"/>
                <a:gd name="connsiteX733" fmla="*/ 3938552 w 5122586"/>
                <a:gd name="connsiteY733" fmla="*/ 3311294 h 5569247"/>
                <a:gd name="connsiteX734" fmla="*/ 4067843 w 5122586"/>
                <a:gd name="connsiteY734" fmla="*/ 3353043 h 5569247"/>
                <a:gd name="connsiteX735" fmla="*/ 4156394 w 5122586"/>
                <a:gd name="connsiteY735" fmla="*/ 3343047 h 5569247"/>
                <a:gd name="connsiteX736" fmla="*/ 4202086 w 5122586"/>
                <a:gd name="connsiteY736" fmla="*/ 3341797 h 5569247"/>
                <a:gd name="connsiteX737" fmla="*/ 4301250 w 5122586"/>
                <a:gd name="connsiteY737" fmla="*/ 3350338 h 5569247"/>
                <a:gd name="connsiteX738" fmla="*/ 4508631 w 5122586"/>
                <a:gd name="connsiteY738" fmla="*/ 3249608 h 5569247"/>
                <a:gd name="connsiteX739" fmla="*/ 4537144 w 5122586"/>
                <a:gd name="connsiteY739" fmla="*/ 3238214 h 5569247"/>
                <a:gd name="connsiteX740" fmla="*/ 4556575 w 5122586"/>
                <a:gd name="connsiteY740" fmla="*/ 3236068 h 5569247"/>
                <a:gd name="connsiteX741" fmla="*/ 4570330 w 5122586"/>
                <a:gd name="connsiteY741" fmla="*/ 3244711 h 5569247"/>
                <a:gd name="connsiteX742" fmla="*/ 4570327 w 5122586"/>
                <a:gd name="connsiteY742" fmla="*/ 3244711 h 5569247"/>
                <a:gd name="connsiteX743" fmla="*/ 1869930 w 5122586"/>
                <a:gd name="connsiteY743" fmla="*/ 737295 h 5569247"/>
                <a:gd name="connsiteX744" fmla="*/ 1852502 w 5122586"/>
                <a:gd name="connsiteY744" fmla="*/ 728164 h 5569247"/>
                <a:gd name="connsiteX745" fmla="*/ 1833779 w 5122586"/>
                <a:gd name="connsiteY745" fmla="*/ 737527 h 5569247"/>
                <a:gd name="connsiteX746" fmla="*/ 1812381 w 5122586"/>
                <a:gd name="connsiteY746" fmla="*/ 716125 h 5569247"/>
                <a:gd name="connsiteX747" fmla="*/ 1799008 w 5122586"/>
                <a:gd name="connsiteY747" fmla="*/ 732177 h 5569247"/>
                <a:gd name="connsiteX748" fmla="*/ 1776272 w 5122586"/>
                <a:gd name="connsiteY748" fmla="*/ 736190 h 5569247"/>
                <a:gd name="connsiteX749" fmla="*/ 1761561 w 5122586"/>
                <a:gd name="connsiteY749" fmla="*/ 744215 h 5569247"/>
                <a:gd name="connsiteX750" fmla="*/ 1744175 w 5122586"/>
                <a:gd name="connsiteY750" fmla="*/ 730839 h 5569247"/>
                <a:gd name="connsiteX751" fmla="*/ 1734814 w 5122586"/>
                <a:gd name="connsiteY751" fmla="*/ 733514 h 5569247"/>
                <a:gd name="connsiteX752" fmla="*/ 1733477 w 5122586"/>
                <a:gd name="connsiteY752" fmla="*/ 717463 h 5569247"/>
                <a:gd name="connsiteX753" fmla="*/ 1754875 w 5122586"/>
                <a:gd name="connsiteY753" fmla="*/ 675997 h 5569247"/>
                <a:gd name="connsiteX754" fmla="*/ 1765573 w 5122586"/>
                <a:gd name="connsiteY754" fmla="*/ 667971 h 5569247"/>
                <a:gd name="connsiteX755" fmla="*/ 1754875 w 5122586"/>
                <a:gd name="connsiteY755" fmla="*/ 643894 h 5569247"/>
                <a:gd name="connsiteX756" fmla="*/ 1766911 w 5122586"/>
                <a:gd name="connsiteY756" fmla="*/ 622492 h 5569247"/>
                <a:gd name="connsiteX757" fmla="*/ 1753537 w 5122586"/>
                <a:gd name="connsiteY757" fmla="*/ 601091 h 5569247"/>
                <a:gd name="connsiteX758" fmla="*/ 1764236 w 5122586"/>
                <a:gd name="connsiteY758" fmla="*/ 570325 h 5569247"/>
                <a:gd name="connsiteX759" fmla="*/ 1744175 w 5122586"/>
                <a:gd name="connsiteY759" fmla="*/ 566313 h 5569247"/>
                <a:gd name="connsiteX760" fmla="*/ 1714753 w 5122586"/>
                <a:gd name="connsiteY760" fmla="*/ 577014 h 5569247"/>
                <a:gd name="connsiteX761" fmla="*/ 1679982 w 5122586"/>
                <a:gd name="connsiteY761" fmla="*/ 568988 h 5569247"/>
                <a:gd name="connsiteX762" fmla="*/ 1638524 w 5122586"/>
                <a:gd name="connsiteY762" fmla="*/ 573001 h 5569247"/>
                <a:gd name="connsiteX763" fmla="*/ 1562295 w 5122586"/>
                <a:gd name="connsiteY763" fmla="*/ 626505 h 5569247"/>
                <a:gd name="connsiteX764" fmla="*/ 1510138 w 5122586"/>
                <a:gd name="connsiteY764" fmla="*/ 662621 h 5569247"/>
                <a:gd name="connsiteX765" fmla="*/ 1498102 w 5122586"/>
                <a:gd name="connsiteY765" fmla="*/ 678672 h 5569247"/>
                <a:gd name="connsiteX766" fmla="*/ 1487403 w 5122586"/>
                <a:gd name="connsiteY766" fmla="*/ 721476 h 5569247"/>
                <a:gd name="connsiteX767" fmla="*/ 1491415 w 5122586"/>
                <a:gd name="connsiteY767" fmla="*/ 772305 h 5569247"/>
                <a:gd name="connsiteX768" fmla="*/ 1470017 w 5122586"/>
                <a:gd name="connsiteY768" fmla="*/ 807083 h 5569247"/>
                <a:gd name="connsiteX769" fmla="*/ 1439258 w 5122586"/>
                <a:gd name="connsiteY769" fmla="*/ 828485 h 5569247"/>
                <a:gd name="connsiteX770" fmla="*/ 1443270 w 5122586"/>
                <a:gd name="connsiteY770" fmla="*/ 840523 h 5569247"/>
                <a:gd name="connsiteX771" fmla="*/ 1554271 w 5122586"/>
                <a:gd name="connsiteY771" fmla="*/ 867276 h 5569247"/>
                <a:gd name="connsiteX772" fmla="*/ 1538222 w 5122586"/>
                <a:gd name="connsiteY772" fmla="*/ 907404 h 5569247"/>
                <a:gd name="connsiteX773" fmla="*/ 1494089 w 5122586"/>
                <a:gd name="connsiteY773" fmla="*/ 908742 h 5569247"/>
                <a:gd name="connsiteX774" fmla="*/ 1496765 w 5122586"/>
                <a:gd name="connsiteY774" fmla="*/ 928806 h 5569247"/>
                <a:gd name="connsiteX775" fmla="*/ 1524848 w 5122586"/>
                <a:gd name="connsiteY775" fmla="*/ 954220 h 5569247"/>
                <a:gd name="connsiteX776" fmla="*/ 1507463 w 5122586"/>
                <a:gd name="connsiteY776" fmla="*/ 972947 h 5569247"/>
                <a:gd name="connsiteX777" fmla="*/ 1546246 w 5122586"/>
                <a:gd name="connsiteY777" fmla="*/ 1025114 h 5569247"/>
                <a:gd name="connsiteX778" fmla="*/ 1535548 w 5122586"/>
                <a:gd name="connsiteY778" fmla="*/ 1058554 h 5569247"/>
                <a:gd name="connsiteX779" fmla="*/ 1563632 w 5122586"/>
                <a:gd name="connsiteY779" fmla="*/ 1153525 h 5569247"/>
                <a:gd name="connsiteX780" fmla="*/ 1606428 w 5122586"/>
                <a:gd name="connsiteY780" fmla="*/ 1132123 h 5569247"/>
                <a:gd name="connsiteX781" fmla="*/ 1587705 w 5122586"/>
                <a:gd name="connsiteY781" fmla="*/ 1093332 h 5569247"/>
                <a:gd name="connsiteX782" fmla="*/ 1613114 w 5122586"/>
                <a:gd name="connsiteY782" fmla="*/ 1093332 h 5569247"/>
                <a:gd name="connsiteX783" fmla="*/ 1617126 w 5122586"/>
                <a:gd name="connsiteY783" fmla="*/ 1121422 h 5569247"/>
                <a:gd name="connsiteX784" fmla="*/ 1641200 w 5122586"/>
                <a:gd name="connsiteY784" fmla="*/ 1137473 h 5569247"/>
                <a:gd name="connsiteX785" fmla="*/ 1646549 w 5122586"/>
                <a:gd name="connsiteY785" fmla="*/ 1117409 h 5569247"/>
                <a:gd name="connsiteX786" fmla="*/ 1674632 w 5122586"/>
                <a:gd name="connsiteY786" fmla="*/ 1067917 h 5569247"/>
                <a:gd name="connsiteX787" fmla="*/ 1750863 w 5122586"/>
                <a:gd name="connsiteY787" fmla="*/ 1029127 h 5569247"/>
                <a:gd name="connsiteX788" fmla="*/ 1828430 w 5122586"/>
                <a:gd name="connsiteY788" fmla="*/ 1033140 h 5569247"/>
                <a:gd name="connsiteX789" fmla="*/ 1864311 w 5122586"/>
                <a:gd name="connsiteY789" fmla="*/ 1045102 h 5569247"/>
                <a:gd name="connsiteX790" fmla="*/ 1831482 w 5122586"/>
                <a:gd name="connsiteY790" fmla="*/ 1279139 h 5569247"/>
                <a:gd name="connsiteX791" fmla="*/ 1808993 w 5122586"/>
                <a:gd name="connsiteY791" fmla="*/ 1272555 h 5569247"/>
                <a:gd name="connsiteX792" fmla="*/ 1803425 w 5122586"/>
                <a:gd name="connsiteY792" fmla="*/ 1300502 h 5569247"/>
                <a:gd name="connsiteX793" fmla="*/ 1822848 w 5122586"/>
                <a:gd name="connsiteY793" fmla="*/ 1322937 h 5569247"/>
                <a:gd name="connsiteX794" fmla="*/ 1770491 w 5122586"/>
                <a:gd name="connsiteY794" fmla="*/ 1421434 h 5569247"/>
                <a:gd name="connsiteX795" fmla="*/ 1720853 w 5122586"/>
                <a:gd name="connsiteY795" fmla="*/ 1509937 h 5569247"/>
                <a:gd name="connsiteX796" fmla="*/ 1693679 w 5122586"/>
                <a:gd name="connsiteY796" fmla="*/ 1517732 h 5569247"/>
                <a:gd name="connsiteX797" fmla="*/ 1725039 w 5122586"/>
                <a:gd name="connsiteY797" fmla="*/ 1543518 h 5569247"/>
                <a:gd name="connsiteX798" fmla="*/ 1699831 w 5122586"/>
                <a:gd name="connsiteY798" fmla="*/ 1595490 h 5569247"/>
                <a:gd name="connsiteX799" fmla="*/ 1692167 w 5122586"/>
                <a:gd name="connsiteY799" fmla="*/ 1735799 h 5569247"/>
                <a:gd name="connsiteX800" fmla="*/ 1704320 w 5122586"/>
                <a:gd name="connsiteY800" fmla="*/ 1738864 h 5569247"/>
                <a:gd name="connsiteX801" fmla="*/ 1720664 w 5122586"/>
                <a:gd name="connsiteY801" fmla="*/ 1753298 h 5569247"/>
                <a:gd name="connsiteX802" fmla="*/ 1786677 w 5122586"/>
                <a:gd name="connsiteY802" fmla="*/ 1749542 h 5569247"/>
                <a:gd name="connsiteX803" fmla="*/ 1811497 w 5122586"/>
                <a:gd name="connsiteY803" fmla="*/ 1763573 h 5569247"/>
                <a:gd name="connsiteX804" fmla="*/ 1902141 w 5122586"/>
                <a:gd name="connsiteY804" fmla="*/ 1757097 h 5569247"/>
                <a:gd name="connsiteX805" fmla="*/ 1929795 w 5122586"/>
                <a:gd name="connsiteY805" fmla="*/ 1751800 h 5569247"/>
                <a:gd name="connsiteX806" fmla="*/ 1958125 w 5122586"/>
                <a:gd name="connsiteY806" fmla="*/ 1745267 h 5569247"/>
                <a:gd name="connsiteX807" fmla="*/ 1989303 w 5122586"/>
                <a:gd name="connsiteY807" fmla="*/ 1699836 h 5569247"/>
                <a:gd name="connsiteX808" fmla="*/ 2138289 w 5122586"/>
                <a:gd name="connsiteY808" fmla="*/ 1721564 h 5569247"/>
                <a:gd name="connsiteX809" fmla="*/ 2213334 w 5122586"/>
                <a:gd name="connsiteY809" fmla="*/ 1690658 h 5569247"/>
                <a:gd name="connsiteX810" fmla="*/ 2281810 w 5122586"/>
                <a:gd name="connsiteY810" fmla="*/ 1689126 h 5569247"/>
                <a:gd name="connsiteX811" fmla="*/ 2333391 w 5122586"/>
                <a:gd name="connsiteY811" fmla="*/ 1769534 h 5569247"/>
                <a:gd name="connsiteX812" fmla="*/ 2363395 w 5122586"/>
                <a:gd name="connsiteY812" fmla="*/ 1830740 h 5569247"/>
                <a:gd name="connsiteX813" fmla="*/ 2341348 w 5122586"/>
                <a:gd name="connsiteY813" fmla="*/ 1883454 h 5569247"/>
                <a:gd name="connsiteX814" fmla="*/ 2297206 w 5122586"/>
                <a:gd name="connsiteY814" fmla="*/ 1954097 h 5569247"/>
                <a:gd name="connsiteX815" fmla="*/ 2256004 w 5122586"/>
                <a:gd name="connsiteY815" fmla="*/ 1980588 h 5569247"/>
                <a:gd name="connsiteX816" fmla="*/ 2200090 w 5122586"/>
                <a:gd name="connsiteY816" fmla="*/ 1995305 h 5569247"/>
                <a:gd name="connsiteX817" fmla="*/ 2161832 w 5122586"/>
                <a:gd name="connsiteY817" fmla="*/ 2020325 h 5569247"/>
                <a:gd name="connsiteX818" fmla="*/ 2154476 w 5122586"/>
                <a:gd name="connsiteY818" fmla="*/ 2054174 h 5569247"/>
                <a:gd name="connsiteX819" fmla="*/ 2214805 w 5122586"/>
                <a:gd name="connsiteY819" fmla="*/ 2113043 h 5569247"/>
                <a:gd name="connsiteX820" fmla="*/ 2257476 w 5122586"/>
                <a:gd name="connsiteY820" fmla="*/ 2132175 h 5569247"/>
                <a:gd name="connsiteX821" fmla="*/ 2307505 w 5122586"/>
                <a:gd name="connsiteY821" fmla="*/ 2129232 h 5569247"/>
                <a:gd name="connsiteX822" fmla="*/ 2360478 w 5122586"/>
                <a:gd name="connsiteY822" fmla="*/ 2104213 h 5569247"/>
                <a:gd name="connsiteX823" fmla="*/ 2409035 w 5122586"/>
                <a:gd name="connsiteY823" fmla="*/ 2051231 h 5569247"/>
                <a:gd name="connsiteX824" fmla="*/ 2428163 w 5122586"/>
                <a:gd name="connsiteY824" fmla="*/ 2002664 h 5569247"/>
                <a:gd name="connsiteX825" fmla="*/ 2434049 w 5122586"/>
                <a:gd name="connsiteY825" fmla="*/ 1952625 h 5569247"/>
                <a:gd name="connsiteX826" fmla="*/ 2432578 w 5122586"/>
                <a:gd name="connsiteY826" fmla="*/ 1846661 h 5569247"/>
                <a:gd name="connsiteX827" fmla="*/ 2437105 w 5122586"/>
                <a:gd name="connsiteY827" fmla="*/ 1825907 h 5569247"/>
                <a:gd name="connsiteX828" fmla="*/ 2454200 w 5122586"/>
                <a:gd name="connsiteY828" fmla="*/ 1802570 h 5569247"/>
                <a:gd name="connsiteX829" fmla="*/ 2524830 w 5122586"/>
                <a:gd name="connsiteY829" fmla="*/ 1791615 h 5569247"/>
                <a:gd name="connsiteX830" fmla="*/ 2567514 w 5122586"/>
                <a:gd name="connsiteY830" fmla="*/ 1809369 h 5569247"/>
                <a:gd name="connsiteX831" fmla="*/ 2642369 w 5122586"/>
                <a:gd name="connsiteY831" fmla="*/ 1863005 h 5569247"/>
                <a:gd name="connsiteX832" fmla="*/ 2677294 w 5122586"/>
                <a:gd name="connsiteY832" fmla="*/ 1891181 h 5569247"/>
                <a:gd name="connsiteX833" fmla="*/ 2700681 w 5122586"/>
                <a:gd name="connsiteY833" fmla="*/ 1910763 h 5569247"/>
                <a:gd name="connsiteX834" fmla="*/ 2747467 w 5122586"/>
                <a:gd name="connsiteY834" fmla="*/ 1876095 h 5569247"/>
                <a:gd name="connsiteX835" fmla="*/ 2725397 w 5122586"/>
                <a:gd name="connsiteY835" fmla="*/ 1849604 h 5569247"/>
                <a:gd name="connsiteX836" fmla="*/ 2700382 w 5122586"/>
                <a:gd name="connsiteY836" fmla="*/ 1805453 h 5569247"/>
                <a:gd name="connsiteX837" fmla="*/ 2644466 w 5122586"/>
                <a:gd name="connsiteY837" fmla="*/ 1674469 h 5569247"/>
                <a:gd name="connsiteX838" fmla="*/ 2622395 w 5122586"/>
                <a:gd name="connsiteY838" fmla="*/ 1508164 h 5569247"/>
                <a:gd name="connsiteX839" fmla="*/ 2620591 w 5122586"/>
                <a:gd name="connsiteY839" fmla="*/ 1507628 h 5569247"/>
                <a:gd name="connsiteX840" fmla="*/ 2618663 w 5122586"/>
                <a:gd name="connsiteY840" fmla="*/ 1488350 h 5569247"/>
                <a:gd name="connsiteX841" fmla="*/ 2561471 w 5122586"/>
                <a:gd name="connsiteY841" fmla="*/ 1364230 h 5569247"/>
                <a:gd name="connsiteX842" fmla="*/ 2506437 w 5122586"/>
                <a:gd name="connsiteY842" fmla="*/ 1249824 h 5569247"/>
                <a:gd name="connsiteX843" fmla="*/ 2504432 w 5122586"/>
                <a:gd name="connsiteY843" fmla="*/ 1215131 h 5569247"/>
                <a:gd name="connsiteX844" fmla="*/ 2502718 w 5122586"/>
                <a:gd name="connsiteY844" fmla="*/ 1182564 h 5569247"/>
                <a:gd name="connsiteX845" fmla="*/ 2526392 w 5122586"/>
                <a:gd name="connsiteY845" fmla="*/ 1127314 h 5569247"/>
                <a:gd name="connsiteX846" fmla="*/ 2550066 w 5122586"/>
                <a:gd name="connsiteY846" fmla="*/ 1104513 h 5569247"/>
                <a:gd name="connsiteX847" fmla="*/ 2534283 w 5122586"/>
                <a:gd name="connsiteY847" fmla="*/ 1069434 h 5569247"/>
                <a:gd name="connsiteX848" fmla="*/ 2514993 w 5122586"/>
                <a:gd name="connsiteY848" fmla="*/ 1074696 h 5569247"/>
                <a:gd name="connsiteX849" fmla="*/ 2443972 w 5122586"/>
                <a:gd name="connsiteY849" fmla="*/ 1079081 h 5569247"/>
                <a:gd name="connsiteX850" fmla="*/ 2424683 w 5122586"/>
                <a:gd name="connsiteY850" fmla="*/ 1053649 h 5569247"/>
                <a:gd name="connsiteX851" fmla="*/ 2450110 w 5122586"/>
                <a:gd name="connsiteY851" fmla="*/ 1044879 h 5569247"/>
                <a:gd name="connsiteX852" fmla="*/ 2450987 w 5122586"/>
                <a:gd name="connsiteY852" fmla="*/ 1021201 h 5569247"/>
                <a:gd name="connsiteX853" fmla="*/ 2395748 w 5122586"/>
                <a:gd name="connsiteY853" fmla="*/ 898425 h 5569247"/>
                <a:gd name="connsiteX854" fmla="*/ 2394708 w 5122586"/>
                <a:gd name="connsiteY854" fmla="*/ 898217 h 5569247"/>
                <a:gd name="connsiteX855" fmla="*/ 2361080 w 5122586"/>
                <a:gd name="connsiteY855" fmla="*/ 821701 h 5569247"/>
                <a:gd name="connsiteX856" fmla="*/ 2333956 w 5122586"/>
                <a:gd name="connsiteY856" fmla="*/ 752180 h 5569247"/>
                <a:gd name="connsiteX857" fmla="*/ 2333664 w 5122586"/>
                <a:gd name="connsiteY857" fmla="*/ 752147 h 5569247"/>
                <a:gd name="connsiteX858" fmla="*/ 2333956 w 5122586"/>
                <a:gd name="connsiteY858" fmla="*/ 753027 h 5569247"/>
                <a:gd name="connsiteX859" fmla="*/ 2282249 w 5122586"/>
                <a:gd name="connsiteY859" fmla="*/ 597029 h 5569247"/>
                <a:gd name="connsiteX860" fmla="*/ 2279705 w 5122586"/>
                <a:gd name="connsiteY860" fmla="*/ 541921 h 5569247"/>
                <a:gd name="connsiteX861" fmla="*/ 2247495 w 5122586"/>
                <a:gd name="connsiteY861" fmla="*/ 524965 h 5569247"/>
                <a:gd name="connsiteX862" fmla="*/ 2177987 w 5122586"/>
                <a:gd name="connsiteY862" fmla="*/ 464770 h 5569247"/>
                <a:gd name="connsiteX863" fmla="*/ 2162730 w 5122586"/>
                <a:gd name="connsiteY863" fmla="*/ 429162 h 5569247"/>
                <a:gd name="connsiteX864" fmla="*/ 2072030 w 5122586"/>
                <a:gd name="connsiteY864" fmla="*/ 476639 h 5569247"/>
                <a:gd name="connsiteX865" fmla="*/ 2071919 w 5122586"/>
                <a:gd name="connsiteY865" fmla="*/ 476713 h 5569247"/>
                <a:gd name="connsiteX866" fmla="*/ 2061106 w 5122586"/>
                <a:gd name="connsiteY866" fmla="*/ 455805 h 5569247"/>
                <a:gd name="connsiteX867" fmla="*/ 2043259 w 5122586"/>
                <a:gd name="connsiteY867" fmla="*/ 443904 h 5569247"/>
                <a:gd name="connsiteX868" fmla="*/ 1957587 w 5122586"/>
                <a:gd name="connsiteY868" fmla="*/ 421292 h 5569247"/>
                <a:gd name="connsiteX869" fmla="*/ 1968296 w 5122586"/>
                <a:gd name="connsiteY869" fmla="*/ 371308 h 5569247"/>
                <a:gd name="connsiteX870" fmla="*/ 1982574 w 5122586"/>
                <a:gd name="connsiteY870" fmla="*/ 364168 h 5569247"/>
                <a:gd name="connsiteX871" fmla="*/ 1949259 w 5122586"/>
                <a:gd name="connsiteY871" fmla="*/ 346316 h 5569247"/>
                <a:gd name="connsiteX872" fmla="*/ 1938550 w 5122586"/>
                <a:gd name="connsiteY872" fmla="*/ 317754 h 5569247"/>
                <a:gd name="connsiteX873" fmla="*/ 1937360 w 5122586"/>
                <a:gd name="connsiteY873" fmla="*/ 282052 h 5569247"/>
                <a:gd name="connsiteX874" fmla="*/ 1898094 w 5122586"/>
                <a:gd name="connsiteY874" fmla="*/ 168993 h 5569247"/>
                <a:gd name="connsiteX875" fmla="*/ 1857638 w 5122586"/>
                <a:gd name="connsiteY875" fmla="*/ 159472 h 5569247"/>
                <a:gd name="connsiteX876" fmla="*/ 1842170 w 5122586"/>
                <a:gd name="connsiteY876" fmla="*/ 151142 h 5569247"/>
                <a:gd name="connsiteX877" fmla="*/ 1829082 w 5122586"/>
                <a:gd name="connsiteY877" fmla="*/ 19041 h 5569247"/>
                <a:gd name="connsiteX878" fmla="*/ 1785057 w 5122586"/>
                <a:gd name="connsiteY878" fmla="*/ 23802 h 5569247"/>
                <a:gd name="connsiteX879" fmla="*/ 1788626 w 5122586"/>
                <a:gd name="connsiteY879" fmla="*/ 0 h 5569247"/>
                <a:gd name="connsiteX880" fmla="*/ 1754121 w 5122586"/>
                <a:gd name="connsiteY880" fmla="*/ 20232 h 5569247"/>
                <a:gd name="connsiteX881" fmla="*/ 1751741 w 5122586"/>
                <a:gd name="connsiteY881" fmla="*/ 34513 h 5569247"/>
                <a:gd name="connsiteX882" fmla="*/ 1675589 w 5122586"/>
                <a:gd name="connsiteY882" fmla="*/ 92827 h 5569247"/>
                <a:gd name="connsiteX883" fmla="*/ 1700577 w 5122586"/>
                <a:gd name="connsiteY883" fmla="*/ 130910 h 5569247"/>
                <a:gd name="connsiteX884" fmla="*/ 1694627 w 5122586"/>
                <a:gd name="connsiteY884" fmla="*/ 138051 h 5569247"/>
                <a:gd name="connsiteX885" fmla="*/ 1641083 w 5122586"/>
                <a:gd name="connsiteY885" fmla="*/ 161852 h 5569247"/>
                <a:gd name="connsiteX886" fmla="*/ 1680349 w 5122586"/>
                <a:gd name="connsiteY886" fmla="*/ 197555 h 5569247"/>
                <a:gd name="connsiteX887" fmla="*/ 1669640 w 5122586"/>
                <a:gd name="connsiteY887" fmla="*/ 229688 h 5569247"/>
                <a:gd name="connsiteX888" fmla="*/ 1677970 w 5122586"/>
                <a:gd name="connsiteY888" fmla="*/ 246349 h 5569247"/>
                <a:gd name="connsiteX889" fmla="*/ 1729133 w 5122586"/>
                <a:gd name="connsiteY889" fmla="*/ 234448 h 5569247"/>
                <a:gd name="connsiteX890" fmla="*/ 1750551 w 5122586"/>
                <a:gd name="connsiteY890" fmla="*/ 267770 h 5569247"/>
                <a:gd name="connsiteX891" fmla="*/ 1716045 w 5122586"/>
                <a:gd name="connsiteY891" fmla="*/ 289192 h 5569247"/>
                <a:gd name="connsiteX892" fmla="*/ 1721995 w 5122586"/>
                <a:gd name="connsiteY892" fmla="*/ 298713 h 5569247"/>
                <a:gd name="connsiteX893" fmla="*/ 1716045 w 5122586"/>
                <a:gd name="connsiteY893" fmla="*/ 321324 h 5569247"/>
                <a:gd name="connsiteX894" fmla="*/ 1730323 w 5122586"/>
                <a:gd name="connsiteY894" fmla="*/ 336796 h 5569247"/>
                <a:gd name="connsiteX895" fmla="*/ 1705336 w 5122586"/>
                <a:gd name="connsiteY895" fmla="*/ 376068 h 5569247"/>
                <a:gd name="connsiteX896" fmla="*/ 1721995 w 5122586"/>
                <a:gd name="connsiteY896" fmla="*/ 407011 h 5569247"/>
                <a:gd name="connsiteX897" fmla="*/ 1743411 w 5122586"/>
                <a:gd name="connsiteY897" fmla="*/ 405821 h 5569247"/>
                <a:gd name="connsiteX898" fmla="*/ 1773159 w 5122586"/>
                <a:gd name="connsiteY898" fmla="*/ 434383 h 5569247"/>
                <a:gd name="connsiteX899" fmla="*/ 1787436 w 5122586"/>
                <a:gd name="connsiteY899" fmla="*/ 459375 h 5569247"/>
                <a:gd name="connsiteX900" fmla="*/ 1864778 w 5122586"/>
                <a:gd name="connsiteY900" fmla="*/ 505788 h 5569247"/>
                <a:gd name="connsiteX901" fmla="*/ 1886195 w 5122586"/>
                <a:gd name="connsiteY901" fmla="*/ 511739 h 5569247"/>
                <a:gd name="connsiteX902" fmla="*/ 1953358 w 5122586"/>
                <a:gd name="connsiteY902" fmla="*/ 563964 h 5569247"/>
                <a:gd name="connsiteX903" fmla="*/ 1898261 w 5122586"/>
                <a:gd name="connsiteY903" fmla="*/ 650441 h 5569247"/>
                <a:gd name="connsiteX904" fmla="*/ 1869931 w 5122586"/>
                <a:gd name="connsiteY904" fmla="*/ 737294 h 5569247"/>
                <a:gd name="connsiteX905" fmla="*/ 1869930 w 5122586"/>
                <a:gd name="connsiteY905" fmla="*/ 737294 h 5569247"/>
                <a:gd name="connsiteX906" fmla="*/ 1869930 w 5122586"/>
                <a:gd name="connsiteY906" fmla="*/ 737295 h 5569247"/>
                <a:gd name="connsiteX0" fmla="*/ 4212196 w 5122586"/>
                <a:gd name="connsiteY0" fmla="*/ 442775 h 5569247"/>
                <a:gd name="connsiteX1" fmla="*/ 4186650 w 5122586"/>
                <a:gd name="connsiteY1" fmla="*/ 459075 h 5569247"/>
                <a:gd name="connsiteX2" fmla="*/ 4193990 w 5122586"/>
                <a:gd name="connsiteY2" fmla="*/ 483597 h 5569247"/>
                <a:gd name="connsiteX3" fmla="*/ 4141431 w 5122586"/>
                <a:gd name="connsiteY3" fmla="*/ 505771 h 5569247"/>
                <a:gd name="connsiteX4" fmla="*/ 4112435 w 5122586"/>
                <a:gd name="connsiteY4" fmla="*/ 481652 h 5569247"/>
                <a:gd name="connsiteX5" fmla="*/ 4106930 w 5122586"/>
                <a:gd name="connsiteY5" fmla="*/ 497474 h 5569247"/>
                <a:gd name="connsiteX6" fmla="*/ 4121391 w 5122586"/>
                <a:gd name="connsiteY6" fmla="*/ 500374 h 5569247"/>
                <a:gd name="connsiteX7" fmla="*/ 4027797 w 5122586"/>
                <a:gd name="connsiteY7" fmla="*/ 593729 h 5569247"/>
                <a:gd name="connsiteX8" fmla="*/ 4033082 w 5122586"/>
                <a:gd name="connsiteY8" fmla="*/ 602246 h 5569247"/>
                <a:gd name="connsiteX9" fmla="*/ 3968777 w 5122586"/>
                <a:gd name="connsiteY9" fmla="*/ 657018 h 5569247"/>
                <a:gd name="connsiteX10" fmla="*/ 4109986 w 5122586"/>
                <a:gd name="connsiteY10" fmla="*/ 653847 h 5569247"/>
                <a:gd name="connsiteX11" fmla="*/ 4123171 w 5122586"/>
                <a:gd name="connsiteY11" fmla="*/ 743481 h 5569247"/>
                <a:gd name="connsiteX12" fmla="*/ 4118739 w 5122586"/>
                <a:gd name="connsiteY12" fmla="*/ 775552 h 5569247"/>
                <a:gd name="connsiteX13" fmla="*/ 4111957 w 5122586"/>
                <a:gd name="connsiteY13" fmla="*/ 788828 h 5569247"/>
                <a:gd name="connsiteX14" fmla="*/ 4074640 w 5122586"/>
                <a:gd name="connsiteY14" fmla="*/ 830297 h 5569247"/>
                <a:gd name="connsiteX15" fmla="*/ 3997723 w 5122586"/>
                <a:gd name="connsiteY15" fmla="*/ 824481 h 5569247"/>
                <a:gd name="connsiteX16" fmla="*/ 3976512 w 5122586"/>
                <a:gd name="connsiteY16" fmla="*/ 807509 h 5569247"/>
                <a:gd name="connsiteX17" fmla="*/ 3950940 w 5122586"/>
                <a:gd name="connsiteY17" fmla="*/ 821959 h 5569247"/>
                <a:gd name="connsiteX18" fmla="*/ 3941809 w 5122586"/>
                <a:gd name="connsiteY18" fmla="*/ 807041 h 5569247"/>
                <a:gd name="connsiteX19" fmla="*/ 3946773 w 5122586"/>
                <a:gd name="connsiteY19" fmla="*/ 781550 h 5569247"/>
                <a:gd name="connsiteX20" fmla="*/ 3956435 w 5122586"/>
                <a:gd name="connsiteY20" fmla="*/ 777204 h 5569247"/>
                <a:gd name="connsiteX21" fmla="*/ 3936735 w 5122586"/>
                <a:gd name="connsiteY21" fmla="*/ 755238 h 5569247"/>
                <a:gd name="connsiteX22" fmla="*/ 3942873 w 5122586"/>
                <a:gd name="connsiteY22" fmla="*/ 748543 h 5569247"/>
                <a:gd name="connsiteX23" fmla="*/ 3931395 w 5122586"/>
                <a:gd name="connsiteY23" fmla="*/ 720702 h 5569247"/>
                <a:gd name="connsiteX24" fmla="*/ 3896425 w 5122586"/>
                <a:gd name="connsiteY24" fmla="*/ 709308 h 5569247"/>
                <a:gd name="connsiteX25" fmla="*/ 3881422 w 5122586"/>
                <a:gd name="connsiteY25" fmla="*/ 729632 h 5569247"/>
                <a:gd name="connsiteX26" fmla="*/ 3916924 w 5122586"/>
                <a:gd name="connsiteY26" fmla="*/ 748781 h 5569247"/>
                <a:gd name="connsiteX27" fmla="*/ 3893700 w 5122586"/>
                <a:gd name="connsiteY27" fmla="*/ 786726 h 5569247"/>
                <a:gd name="connsiteX28" fmla="*/ 3913932 w 5122586"/>
                <a:gd name="connsiteY28" fmla="*/ 798827 h 5569247"/>
                <a:gd name="connsiteX29" fmla="*/ 3829634 w 5122586"/>
                <a:gd name="connsiteY29" fmla="*/ 887286 h 5569247"/>
                <a:gd name="connsiteX30" fmla="*/ 3819329 w 5122586"/>
                <a:gd name="connsiteY30" fmla="*/ 921706 h 5569247"/>
                <a:gd name="connsiteX31" fmla="*/ 3789058 w 5122586"/>
                <a:gd name="connsiteY31" fmla="*/ 934982 h 5569247"/>
                <a:gd name="connsiteX32" fmla="*/ 3768182 w 5122586"/>
                <a:gd name="connsiteY32" fmla="*/ 925937 h 5569247"/>
                <a:gd name="connsiteX33" fmla="*/ 3780194 w 5122586"/>
                <a:gd name="connsiteY33" fmla="*/ 1036716 h 5569247"/>
                <a:gd name="connsiteX34" fmla="*/ 3776936 w 5122586"/>
                <a:gd name="connsiteY34" fmla="*/ 1084059 h 5569247"/>
                <a:gd name="connsiteX35" fmla="*/ 3773923 w 5122586"/>
                <a:gd name="connsiteY35" fmla="*/ 1106736 h 5569247"/>
                <a:gd name="connsiteX36" fmla="*/ 3765081 w 5122586"/>
                <a:gd name="connsiteY36" fmla="*/ 1127763 h 5569247"/>
                <a:gd name="connsiteX37" fmla="*/ 3697225 w 5122586"/>
                <a:gd name="connsiteY37" fmla="*/ 1278483 h 5569247"/>
                <a:gd name="connsiteX38" fmla="*/ 3636416 w 5122586"/>
                <a:gd name="connsiteY38" fmla="*/ 1402184 h 5569247"/>
                <a:gd name="connsiteX39" fmla="*/ 3639031 w 5122586"/>
                <a:gd name="connsiteY39" fmla="*/ 1532933 h 5569247"/>
                <a:gd name="connsiteX40" fmla="*/ 1574183 w 5122586"/>
                <a:gd name="connsiteY40" fmla="*/ 3119187 h 5569247"/>
                <a:gd name="connsiteX41" fmla="*/ 1561412 w 5122586"/>
                <a:gd name="connsiteY41" fmla="*/ 3097168 h 5569247"/>
                <a:gd name="connsiteX42" fmla="*/ 1577890 w 5122586"/>
                <a:gd name="connsiteY42" fmla="*/ 3069892 h 5569247"/>
                <a:gd name="connsiteX43" fmla="*/ 1545785 w 5122586"/>
                <a:gd name="connsiteY43" fmla="*/ 3052846 h 5569247"/>
                <a:gd name="connsiteX44" fmla="*/ 1540629 w 5122586"/>
                <a:gd name="connsiteY44" fmla="*/ 3082614 h 5569247"/>
                <a:gd name="connsiteX45" fmla="*/ 1519718 w 5122586"/>
                <a:gd name="connsiteY45" fmla="*/ 3097330 h 5569247"/>
                <a:gd name="connsiteX46" fmla="*/ 1518676 w 5122586"/>
                <a:gd name="connsiteY46" fmla="*/ 3114716 h 5569247"/>
                <a:gd name="connsiteX47" fmla="*/ 1530519 w 5122586"/>
                <a:gd name="connsiteY47" fmla="*/ 3139621 h 5569247"/>
                <a:gd name="connsiteX48" fmla="*/ 1529335 w 5122586"/>
                <a:gd name="connsiteY48" fmla="*/ 3171312 h 5569247"/>
                <a:gd name="connsiteX49" fmla="*/ 1494362 w 5122586"/>
                <a:gd name="connsiteY49" fmla="*/ 3168014 h 5569247"/>
                <a:gd name="connsiteX50" fmla="*/ 1495842 w 5122586"/>
                <a:gd name="connsiteY50" fmla="*/ 3198637 h 5569247"/>
                <a:gd name="connsiteX51" fmla="*/ 1458434 w 5122586"/>
                <a:gd name="connsiteY51" fmla="*/ 3217885 h 5569247"/>
                <a:gd name="connsiteX52" fmla="*/ 1428335 w 5122586"/>
                <a:gd name="connsiteY52" fmla="*/ 3271310 h 5569247"/>
                <a:gd name="connsiteX53" fmla="*/ 1421617 w 5122586"/>
                <a:gd name="connsiteY53" fmla="*/ 3340524 h 5569247"/>
                <a:gd name="connsiteX54" fmla="*/ 1402008 w 5122586"/>
                <a:gd name="connsiteY54" fmla="*/ 3360031 h 5569247"/>
                <a:gd name="connsiteX55" fmla="*/ 1428312 w 5122586"/>
                <a:gd name="connsiteY55" fmla="*/ 3378969 h 5569247"/>
                <a:gd name="connsiteX56" fmla="*/ 1450489 w 5122586"/>
                <a:gd name="connsiteY56" fmla="*/ 3422380 h 5569247"/>
                <a:gd name="connsiteX57" fmla="*/ 1481957 w 5122586"/>
                <a:gd name="connsiteY57" fmla="*/ 3439703 h 5569247"/>
                <a:gd name="connsiteX58" fmla="*/ 1517054 w 5122586"/>
                <a:gd name="connsiteY58" fmla="*/ 3443095 h 5569247"/>
                <a:gd name="connsiteX59" fmla="*/ 1554074 w 5122586"/>
                <a:gd name="connsiteY59" fmla="*/ 3421080 h 5569247"/>
                <a:gd name="connsiteX60" fmla="*/ 1589482 w 5122586"/>
                <a:gd name="connsiteY60" fmla="*/ 3424604 h 5569247"/>
                <a:gd name="connsiteX61" fmla="*/ 1620096 w 5122586"/>
                <a:gd name="connsiteY61" fmla="*/ 3444866 h 5569247"/>
                <a:gd name="connsiteX62" fmla="*/ 1624671 w 5122586"/>
                <a:gd name="connsiteY62" fmla="*/ 3480410 h 5569247"/>
                <a:gd name="connsiteX63" fmla="*/ 1650989 w 5122586"/>
                <a:gd name="connsiteY63" fmla="*/ 3491333 h 5569247"/>
                <a:gd name="connsiteX64" fmla="*/ 1672792 w 5122586"/>
                <a:gd name="connsiteY64" fmla="*/ 3508400 h 5569247"/>
                <a:gd name="connsiteX65" fmla="*/ 1697877 w 5122586"/>
                <a:gd name="connsiteY65" fmla="*/ 3552172 h 5569247"/>
                <a:gd name="connsiteX66" fmla="*/ 1725280 w 5122586"/>
                <a:gd name="connsiteY66" fmla="*/ 3552010 h 5569247"/>
                <a:gd name="connsiteX67" fmla="*/ 1809424 w 5122586"/>
                <a:gd name="connsiteY67" fmla="*/ 3458774 h 5569247"/>
                <a:gd name="connsiteX68" fmla="*/ 1812473 w 5122586"/>
                <a:gd name="connsiteY68" fmla="*/ 3494767 h 5569247"/>
                <a:gd name="connsiteX69" fmla="*/ 1831352 w 5122586"/>
                <a:gd name="connsiteY69" fmla="*/ 3516139 h 5569247"/>
                <a:gd name="connsiteX70" fmla="*/ 1862507 w 5122586"/>
                <a:gd name="connsiteY70" fmla="*/ 3506581 h 5569247"/>
                <a:gd name="connsiteX71" fmla="*/ 1885832 w 5122586"/>
                <a:gd name="connsiteY71" fmla="*/ 3495985 h 5569247"/>
                <a:gd name="connsiteX72" fmla="*/ 1912951 w 5122586"/>
                <a:gd name="connsiteY72" fmla="*/ 3483427 h 5569247"/>
                <a:gd name="connsiteX73" fmla="*/ 1963432 w 5122586"/>
                <a:gd name="connsiteY73" fmla="*/ 3497556 h 5569247"/>
                <a:gd name="connsiteX74" fmla="*/ 1996185 w 5122586"/>
                <a:gd name="connsiteY74" fmla="*/ 3419940 h 5569247"/>
                <a:gd name="connsiteX75" fmla="*/ 2006904 w 5122586"/>
                <a:gd name="connsiteY75" fmla="*/ 3387626 h 5569247"/>
                <a:gd name="connsiteX76" fmla="*/ 2018283 w 5122586"/>
                <a:gd name="connsiteY76" fmla="*/ 3358891 h 5569247"/>
                <a:gd name="connsiteX77" fmla="*/ 2022001 w 5122586"/>
                <a:gd name="connsiteY77" fmla="*/ 3273712 h 5569247"/>
                <a:gd name="connsiteX78" fmla="*/ 2001394 w 5122586"/>
                <a:gd name="connsiteY78" fmla="*/ 3258444 h 5569247"/>
                <a:gd name="connsiteX79" fmla="*/ 1998670 w 5122586"/>
                <a:gd name="connsiteY79" fmla="*/ 3223495 h 5569247"/>
                <a:gd name="connsiteX80" fmla="*/ 2019799 w 5122586"/>
                <a:gd name="connsiteY80" fmla="*/ 3195400 h 5569247"/>
                <a:gd name="connsiteX81" fmla="*/ 1999221 w 5122586"/>
                <a:gd name="connsiteY81" fmla="*/ 3174192 h 5569247"/>
                <a:gd name="connsiteX82" fmla="*/ 2007161 w 5122586"/>
                <a:gd name="connsiteY82" fmla="*/ 3151895 h 5569247"/>
                <a:gd name="connsiteX83" fmla="*/ 2008847 w 5122586"/>
                <a:gd name="connsiteY83" fmla="*/ 3122369 h 5569247"/>
                <a:gd name="connsiteX84" fmla="*/ 2060446 w 5122586"/>
                <a:gd name="connsiteY84" fmla="*/ 3116747 h 5569247"/>
                <a:gd name="connsiteX85" fmla="*/ 2077776 w 5122586"/>
                <a:gd name="connsiteY85" fmla="*/ 3115142 h 5569247"/>
                <a:gd name="connsiteX86" fmla="*/ 2113472 w 5122586"/>
                <a:gd name="connsiteY86" fmla="*/ 3118056 h 5569247"/>
                <a:gd name="connsiteX87" fmla="*/ 2160395 w 5122586"/>
                <a:gd name="connsiteY87" fmla="*/ 3149801 h 5569247"/>
                <a:gd name="connsiteX88" fmla="*/ 2295065 w 5122586"/>
                <a:gd name="connsiteY88" fmla="*/ 3364909 h 5569247"/>
                <a:gd name="connsiteX89" fmla="*/ 2295273 w 5122586"/>
                <a:gd name="connsiteY89" fmla="*/ 3405456 h 5569247"/>
                <a:gd name="connsiteX90" fmla="*/ 2527621 w 5122586"/>
                <a:gd name="connsiteY90" fmla="*/ 3737684 h 5569247"/>
                <a:gd name="connsiteX91" fmla="*/ 2527621 w 5122586"/>
                <a:gd name="connsiteY91" fmla="*/ 3737684 h 5569247"/>
                <a:gd name="connsiteX92" fmla="*/ 2523286 w 5122586"/>
                <a:gd name="connsiteY92" fmla="*/ 3734794 h 5569247"/>
                <a:gd name="connsiteX93" fmla="*/ 2520397 w 5122586"/>
                <a:gd name="connsiteY93" fmla="*/ 3697949 h 5569247"/>
                <a:gd name="connsiteX94" fmla="*/ 2321764 w 5122586"/>
                <a:gd name="connsiteY94" fmla="*/ 3403917 h 5569247"/>
                <a:gd name="connsiteX95" fmla="*/ 2297928 w 5122586"/>
                <a:gd name="connsiteY95" fmla="*/ 3407529 h 5569247"/>
                <a:gd name="connsiteX96" fmla="*/ 3250299 w 5122586"/>
                <a:gd name="connsiteY96" fmla="*/ 4931397 h 5569247"/>
                <a:gd name="connsiteX97" fmla="*/ 3294880 w 5122586"/>
                <a:gd name="connsiteY97" fmla="*/ 4976343 h 5569247"/>
                <a:gd name="connsiteX98" fmla="*/ 3285156 w 5122586"/>
                <a:gd name="connsiteY98" fmla="*/ 5015288 h 5569247"/>
                <a:gd name="connsiteX99" fmla="*/ 3330198 w 5122586"/>
                <a:gd name="connsiteY99" fmla="*/ 5048698 h 5569247"/>
                <a:gd name="connsiteX100" fmla="*/ 3323399 w 5122586"/>
                <a:gd name="connsiteY100" fmla="*/ 5073201 h 5569247"/>
                <a:gd name="connsiteX101" fmla="*/ 3334667 w 5122586"/>
                <a:gd name="connsiteY101" fmla="*/ 5095035 h 5569247"/>
                <a:gd name="connsiteX102" fmla="*/ 3308937 w 5122586"/>
                <a:gd name="connsiteY102" fmla="*/ 5116172 h 5569247"/>
                <a:gd name="connsiteX103" fmla="*/ 3305306 w 5122586"/>
                <a:gd name="connsiteY103" fmla="*/ 5131123 h 5569247"/>
                <a:gd name="connsiteX104" fmla="*/ 3276282 w 5122586"/>
                <a:gd name="connsiteY104" fmla="*/ 5162804 h 5569247"/>
                <a:gd name="connsiteX105" fmla="*/ 3263921 w 5122586"/>
                <a:gd name="connsiteY105" fmla="*/ 5167877 h 5569247"/>
                <a:gd name="connsiteX106" fmla="*/ 3252651 w 5122586"/>
                <a:gd name="connsiteY106" fmla="*/ 5148469 h 5569247"/>
                <a:gd name="connsiteX107" fmla="*/ 3238702 w 5122586"/>
                <a:gd name="connsiteY107" fmla="*/ 5160633 h 5569247"/>
                <a:gd name="connsiteX108" fmla="*/ 3249221 w 5122586"/>
                <a:gd name="connsiteY108" fmla="*/ 5175454 h 5569247"/>
                <a:gd name="connsiteX109" fmla="*/ 3243824 w 5122586"/>
                <a:gd name="connsiteY109" fmla="*/ 5190963 h 5569247"/>
                <a:gd name="connsiteX110" fmla="*/ 3100490 w 5122586"/>
                <a:gd name="connsiteY110" fmla="*/ 5092418 h 5569247"/>
                <a:gd name="connsiteX111" fmla="*/ 3107449 w 5122586"/>
                <a:gd name="connsiteY111" fmla="*/ 5052872 h 5569247"/>
                <a:gd name="connsiteX112" fmla="*/ 3137245 w 5122586"/>
                <a:gd name="connsiteY112" fmla="*/ 4858911 h 5569247"/>
                <a:gd name="connsiteX113" fmla="*/ 3079461 w 5122586"/>
                <a:gd name="connsiteY113" fmla="*/ 4866858 h 5569247"/>
                <a:gd name="connsiteX114" fmla="*/ 3054181 w 5122586"/>
                <a:gd name="connsiteY114" fmla="*/ 4850242 h 5569247"/>
                <a:gd name="connsiteX115" fmla="*/ 3002174 w 5122586"/>
                <a:gd name="connsiteY115" fmla="*/ 4909482 h 5569247"/>
                <a:gd name="connsiteX116" fmla="*/ 2967504 w 5122586"/>
                <a:gd name="connsiteY116" fmla="*/ 4919596 h 5569247"/>
                <a:gd name="connsiteX117" fmla="*/ 2935723 w 5122586"/>
                <a:gd name="connsiteY117" fmla="*/ 4910927 h 5569247"/>
                <a:gd name="connsiteX118" fmla="*/ 2919831 w 5122586"/>
                <a:gd name="connsiteY118" fmla="*/ 4931878 h 5569247"/>
                <a:gd name="connsiteX119" fmla="*/ 2986974 w 5122586"/>
                <a:gd name="connsiteY119" fmla="*/ 4962762 h 5569247"/>
                <a:gd name="connsiteX120" fmla="*/ 2979245 w 5122586"/>
                <a:gd name="connsiteY120" fmla="*/ 5012139 h 5569247"/>
                <a:gd name="connsiteX121" fmla="*/ 2949156 w 5122586"/>
                <a:gd name="connsiteY121" fmla="*/ 5006359 h 5569247"/>
                <a:gd name="connsiteX122" fmla="*/ 2937274 w 5122586"/>
                <a:gd name="connsiteY122" fmla="*/ 5027202 h 5569247"/>
                <a:gd name="connsiteX123" fmla="*/ 2909175 w 5122586"/>
                <a:gd name="connsiteY123" fmla="*/ 5024421 h 5569247"/>
                <a:gd name="connsiteX124" fmla="*/ 2900291 w 5122586"/>
                <a:gd name="connsiteY124" fmla="*/ 5034066 h 5569247"/>
                <a:gd name="connsiteX125" fmla="*/ 2852441 w 5122586"/>
                <a:gd name="connsiteY125" fmla="*/ 5009430 h 5569247"/>
                <a:gd name="connsiteX126" fmla="*/ 2841823 w 5122586"/>
                <a:gd name="connsiteY126" fmla="*/ 5043818 h 5569247"/>
                <a:gd name="connsiteX127" fmla="*/ 2825748 w 5122586"/>
                <a:gd name="connsiteY127" fmla="*/ 5031826 h 5569247"/>
                <a:gd name="connsiteX128" fmla="*/ 2829757 w 5122586"/>
                <a:gd name="connsiteY128" fmla="*/ 4985481 h 5569247"/>
                <a:gd name="connsiteX129" fmla="*/ 2845434 w 5122586"/>
                <a:gd name="connsiteY129" fmla="*/ 4979559 h 5569247"/>
                <a:gd name="connsiteX130" fmla="*/ 2858758 w 5122586"/>
                <a:gd name="connsiteY130" fmla="*/ 4977822 h 5569247"/>
                <a:gd name="connsiteX131" fmla="*/ 2867104 w 5122586"/>
                <a:gd name="connsiteY131" fmla="*/ 4944159 h 5569247"/>
                <a:gd name="connsiteX132" fmla="*/ 2882994 w 5122586"/>
                <a:gd name="connsiteY132" fmla="*/ 4900813 h 5569247"/>
                <a:gd name="connsiteX133" fmla="*/ 2855546 w 5122586"/>
                <a:gd name="connsiteY133" fmla="*/ 4861800 h 5569247"/>
                <a:gd name="connsiteX134" fmla="*/ 2836044 w 5122586"/>
                <a:gd name="connsiteY134" fmla="*/ 4839406 h 5569247"/>
                <a:gd name="connsiteX135" fmla="*/ 2804264 w 5122586"/>
                <a:gd name="connsiteY135" fmla="*/ 4819177 h 5569247"/>
                <a:gd name="connsiteX136" fmla="*/ 2745035 w 5122586"/>
                <a:gd name="connsiteY136" fmla="*/ 4804728 h 5569247"/>
                <a:gd name="connsiteX137" fmla="*/ 2740700 w 5122586"/>
                <a:gd name="connsiteY137" fmla="*/ 4764994 h 5569247"/>
                <a:gd name="connsiteX138" fmla="*/ 2716142 w 5122586"/>
                <a:gd name="connsiteY138" fmla="*/ 4744766 h 5569247"/>
                <a:gd name="connsiteX139" fmla="*/ 2632355 w 5122586"/>
                <a:gd name="connsiteY139" fmla="*/ 4753435 h 5569247"/>
                <a:gd name="connsiteX140" fmla="*/ 2620798 w 5122586"/>
                <a:gd name="connsiteY140" fmla="*/ 4721648 h 5569247"/>
                <a:gd name="connsiteX141" fmla="*/ 2578904 w 5122586"/>
                <a:gd name="connsiteY141" fmla="*/ 4734651 h 5569247"/>
                <a:gd name="connsiteX142" fmla="*/ 2559402 w 5122586"/>
                <a:gd name="connsiteY142" fmla="*/ 4704310 h 5569247"/>
                <a:gd name="connsiteX143" fmla="*/ 2530510 w 5122586"/>
                <a:gd name="connsiteY143" fmla="*/ 4702142 h 5569247"/>
                <a:gd name="connsiteX144" fmla="*/ 2492950 w 5122586"/>
                <a:gd name="connsiteY144" fmla="*/ 4711534 h 5569247"/>
                <a:gd name="connsiteX145" fmla="*/ 2468392 w 5122586"/>
                <a:gd name="connsiteY145" fmla="*/ 4745488 h 5569247"/>
                <a:gd name="connsiteX146" fmla="*/ 2453223 w 5122586"/>
                <a:gd name="connsiteY146" fmla="*/ 4747656 h 5569247"/>
                <a:gd name="connsiteX147" fmla="*/ 2437333 w 5122586"/>
                <a:gd name="connsiteY147" fmla="*/ 4739709 h 5569247"/>
                <a:gd name="connsiteX148" fmla="*/ 2442389 w 5122586"/>
                <a:gd name="connsiteY148" fmla="*/ 4686971 h 5569247"/>
                <a:gd name="connsiteX149" fmla="*/ 2425776 w 5122586"/>
                <a:gd name="connsiteY149" fmla="*/ 4673244 h 5569247"/>
                <a:gd name="connsiteX150" fmla="*/ 2435166 w 5122586"/>
                <a:gd name="connsiteY150" fmla="*/ 4614726 h 5569247"/>
                <a:gd name="connsiteX151" fmla="*/ 2522565 w 5122586"/>
                <a:gd name="connsiteY151" fmla="*/ 4577882 h 5569247"/>
                <a:gd name="connsiteX152" fmla="*/ 2542790 w 5122586"/>
                <a:gd name="connsiteY152" fmla="*/ 4587996 h 5569247"/>
                <a:gd name="connsiteX153" fmla="*/ 2682916 w 5122586"/>
                <a:gd name="connsiteY153" fmla="*/ 4523699 h 5569247"/>
                <a:gd name="connsiteX154" fmla="*/ 2702418 w 5122586"/>
                <a:gd name="connsiteY154" fmla="*/ 4485409 h 5569247"/>
                <a:gd name="connsiteX155" fmla="*/ 2817264 w 5122586"/>
                <a:gd name="connsiteY155" fmla="*/ 4377043 h 5569247"/>
                <a:gd name="connsiteX156" fmla="*/ 2896717 w 5122586"/>
                <a:gd name="connsiteY156" fmla="*/ 4402329 h 5569247"/>
                <a:gd name="connsiteX157" fmla="*/ 2914053 w 5122586"/>
                <a:gd name="connsiteY157" fmla="*/ 4405219 h 5569247"/>
                <a:gd name="connsiteX158" fmla="*/ 2947279 w 5122586"/>
                <a:gd name="connsiteY158" fmla="*/ 4405219 h 5569247"/>
                <a:gd name="connsiteX159" fmla="*/ 2985561 w 5122586"/>
                <a:gd name="connsiteY159" fmla="*/ 4355371 h 5569247"/>
                <a:gd name="connsiteX160" fmla="*/ 2994229 w 5122586"/>
                <a:gd name="connsiteY160" fmla="*/ 4333697 h 5569247"/>
                <a:gd name="connsiteX161" fmla="*/ 1619949 w 5122586"/>
                <a:gd name="connsiteY161" fmla="*/ 5487759 h 5569247"/>
                <a:gd name="connsiteX162" fmla="*/ 1548421 w 5122586"/>
                <a:gd name="connsiteY162" fmla="*/ 5500729 h 5569247"/>
                <a:gd name="connsiteX163" fmla="*/ 1550527 w 5122586"/>
                <a:gd name="connsiteY163" fmla="*/ 5554056 h 5569247"/>
                <a:gd name="connsiteX164" fmla="*/ 1451754 w 5122586"/>
                <a:gd name="connsiteY164" fmla="*/ 5569247 h 5569247"/>
                <a:gd name="connsiteX165" fmla="*/ 1471693 w 5122586"/>
                <a:gd name="connsiteY165" fmla="*/ 5519521 h 5569247"/>
                <a:gd name="connsiteX166" fmla="*/ 1472663 w 5122586"/>
                <a:gd name="connsiteY166" fmla="*/ 5457388 h 5569247"/>
                <a:gd name="connsiteX167" fmla="*/ 1518764 w 5122586"/>
                <a:gd name="connsiteY167" fmla="*/ 5452095 h 5569247"/>
                <a:gd name="connsiteX168" fmla="*/ 1533646 w 5122586"/>
                <a:gd name="connsiteY168" fmla="*/ 5435489 h 5569247"/>
                <a:gd name="connsiteX169" fmla="*/ 1489030 w 5122586"/>
                <a:gd name="connsiteY169" fmla="*/ 5418905 h 5569247"/>
                <a:gd name="connsiteX170" fmla="*/ 1455038 w 5122586"/>
                <a:gd name="connsiteY170" fmla="*/ 5408281 h 5569247"/>
                <a:gd name="connsiteX171" fmla="*/ 1482050 w 5122586"/>
                <a:gd name="connsiteY171" fmla="*/ 5372887 h 5569247"/>
                <a:gd name="connsiteX172" fmla="*/ 1540824 w 5122586"/>
                <a:gd name="connsiteY172" fmla="*/ 5386311 h 5569247"/>
                <a:gd name="connsiteX173" fmla="*/ 1586603 w 5122586"/>
                <a:gd name="connsiteY173" fmla="*/ 5352569 h 5569247"/>
                <a:gd name="connsiteX174" fmla="*/ 1587222 w 5122586"/>
                <a:gd name="connsiteY174" fmla="*/ 5310703 h 5569247"/>
                <a:gd name="connsiteX175" fmla="*/ 1357918 w 5122586"/>
                <a:gd name="connsiteY175" fmla="*/ 5299473 h 5569247"/>
                <a:gd name="connsiteX176" fmla="*/ 1331589 w 5122586"/>
                <a:gd name="connsiteY176" fmla="*/ 5276837 h 5569247"/>
                <a:gd name="connsiteX177" fmla="*/ 1391286 w 5122586"/>
                <a:gd name="connsiteY177" fmla="*/ 5149016 h 5569247"/>
                <a:gd name="connsiteX178" fmla="*/ 1387544 w 5122586"/>
                <a:gd name="connsiteY178" fmla="*/ 5073235 h 5569247"/>
                <a:gd name="connsiteX179" fmla="*/ 1409271 w 5122586"/>
                <a:gd name="connsiteY179" fmla="*/ 5044732 h 5569247"/>
                <a:gd name="connsiteX180" fmla="*/ 1350547 w 5122586"/>
                <a:gd name="connsiteY180" fmla="*/ 4997741 h 5569247"/>
                <a:gd name="connsiteX181" fmla="*/ 1345850 w 5122586"/>
                <a:gd name="connsiteY181" fmla="*/ 4920208 h 5569247"/>
                <a:gd name="connsiteX182" fmla="*/ 1366991 w 5122586"/>
                <a:gd name="connsiteY182" fmla="*/ 4915509 h 5569247"/>
                <a:gd name="connsiteX183" fmla="*/ 1376387 w 5122586"/>
                <a:gd name="connsiteY183" fmla="*/ 4877941 h 5569247"/>
                <a:gd name="connsiteX184" fmla="*/ 1347460 w 5122586"/>
                <a:gd name="connsiteY184" fmla="*/ 4868004 h 5569247"/>
                <a:gd name="connsiteX185" fmla="*/ 1357682 w 5122586"/>
                <a:gd name="connsiteY185" fmla="*/ 4838461 h 5569247"/>
                <a:gd name="connsiteX186" fmla="*/ 1428449 w 5122586"/>
                <a:gd name="connsiteY186" fmla="*/ 4835304 h 5569247"/>
                <a:gd name="connsiteX187" fmla="*/ 1436858 w 5122586"/>
                <a:gd name="connsiteY187" fmla="*/ 4800858 h 5569247"/>
                <a:gd name="connsiteX188" fmla="*/ 1398456 w 5122586"/>
                <a:gd name="connsiteY188" fmla="*/ 4778940 h 5569247"/>
                <a:gd name="connsiteX189" fmla="*/ 1413508 w 5122586"/>
                <a:gd name="connsiteY189" fmla="*/ 4733321 h 5569247"/>
                <a:gd name="connsiteX190" fmla="*/ 1448748 w 5122586"/>
                <a:gd name="connsiteY190" fmla="*/ 4735670 h 5569247"/>
                <a:gd name="connsiteX191" fmla="*/ 1498206 w 5122586"/>
                <a:gd name="connsiteY191" fmla="*/ 4693159 h 5569247"/>
                <a:gd name="connsiteX192" fmla="*/ 1547727 w 5122586"/>
                <a:gd name="connsiteY192" fmla="*/ 4683569 h 5569247"/>
                <a:gd name="connsiteX193" fmla="*/ 1553780 w 5122586"/>
                <a:gd name="connsiteY193" fmla="*/ 4648910 h 5569247"/>
                <a:gd name="connsiteX194" fmla="*/ 1540510 w 5122586"/>
                <a:gd name="connsiteY194" fmla="*/ 4607707 h 5569247"/>
                <a:gd name="connsiteX195" fmla="*/ 1494468 w 5122586"/>
                <a:gd name="connsiteY195" fmla="*/ 4567840 h 5569247"/>
                <a:gd name="connsiteX196" fmla="*/ 1510639 w 5122586"/>
                <a:gd name="connsiteY196" fmla="*/ 4548914 h 5569247"/>
                <a:gd name="connsiteX197" fmla="*/ 1549039 w 5122586"/>
                <a:gd name="connsiteY197" fmla="*/ 4560249 h 5569247"/>
                <a:gd name="connsiteX198" fmla="*/ 1563834 w 5122586"/>
                <a:gd name="connsiteY198" fmla="*/ 4545357 h 5569247"/>
                <a:gd name="connsiteX199" fmla="*/ 1520856 w 5122586"/>
                <a:gd name="connsiteY199" fmla="*/ 4496577 h 5569247"/>
                <a:gd name="connsiteX200" fmla="*/ 1562707 w 5122586"/>
                <a:gd name="connsiteY200" fmla="*/ 4482741 h 5569247"/>
                <a:gd name="connsiteX201" fmla="*/ 1590473 w 5122586"/>
                <a:gd name="connsiteY201" fmla="*/ 4419309 h 5569247"/>
                <a:gd name="connsiteX202" fmla="*/ 1515748 w 5122586"/>
                <a:gd name="connsiteY202" fmla="*/ 4425699 h 5569247"/>
                <a:gd name="connsiteX203" fmla="*/ 1476162 w 5122586"/>
                <a:gd name="connsiteY203" fmla="*/ 4503828 h 5569247"/>
                <a:gd name="connsiteX204" fmla="*/ 1393393 w 5122586"/>
                <a:gd name="connsiteY204" fmla="*/ 4522992 h 5569247"/>
                <a:gd name="connsiteX205" fmla="*/ 1319980 w 5122586"/>
                <a:gd name="connsiteY205" fmla="*/ 4516923 h 5569247"/>
                <a:gd name="connsiteX206" fmla="*/ 1299113 w 5122586"/>
                <a:gd name="connsiteY206" fmla="*/ 4448627 h 5569247"/>
                <a:gd name="connsiteX207" fmla="*/ 1250429 w 5122586"/>
                <a:gd name="connsiteY207" fmla="*/ 4478749 h 5569247"/>
                <a:gd name="connsiteX208" fmla="*/ 1217542 w 5122586"/>
                <a:gd name="connsiteY208" fmla="*/ 4442335 h 5569247"/>
                <a:gd name="connsiteX209" fmla="*/ 1147887 w 5122586"/>
                <a:gd name="connsiteY209" fmla="*/ 4449210 h 5569247"/>
                <a:gd name="connsiteX210" fmla="*/ 1144147 w 5122586"/>
                <a:gd name="connsiteY210" fmla="*/ 4511573 h 5569247"/>
                <a:gd name="connsiteX211" fmla="*/ 1101262 w 5122586"/>
                <a:gd name="connsiteY211" fmla="*/ 4519082 h 5569247"/>
                <a:gd name="connsiteX212" fmla="*/ 1093585 w 5122586"/>
                <a:gd name="connsiteY212" fmla="*/ 4464498 h 5569247"/>
                <a:gd name="connsiteX213" fmla="*/ 1027718 w 5122586"/>
                <a:gd name="connsiteY213" fmla="*/ 4478445 h 5569247"/>
                <a:gd name="connsiteX214" fmla="*/ 1007466 w 5122586"/>
                <a:gd name="connsiteY214" fmla="*/ 4427301 h 5569247"/>
                <a:gd name="connsiteX215" fmla="*/ 919745 w 5122586"/>
                <a:gd name="connsiteY215" fmla="*/ 4420237 h 5569247"/>
                <a:gd name="connsiteX216" fmla="*/ 920495 w 5122586"/>
                <a:gd name="connsiteY216" fmla="*/ 4388350 h 5569247"/>
                <a:gd name="connsiteX217" fmla="*/ 884429 w 5122586"/>
                <a:gd name="connsiteY217" fmla="*/ 4383969 h 5569247"/>
                <a:gd name="connsiteX218" fmla="*/ 856512 w 5122586"/>
                <a:gd name="connsiteY218" fmla="*/ 4461420 h 5569247"/>
                <a:gd name="connsiteX219" fmla="*/ 818833 w 5122586"/>
                <a:gd name="connsiteY219" fmla="*/ 4446344 h 5569247"/>
                <a:gd name="connsiteX220" fmla="*/ 823425 w 5122586"/>
                <a:gd name="connsiteY220" fmla="*/ 4371878 h 5569247"/>
                <a:gd name="connsiteX221" fmla="*/ 796457 w 5122586"/>
                <a:gd name="connsiteY221" fmla="*/ 4423754 h 5569247"/>
                <a:gd name="connsiteX222" fmla="*/ 712917 w 5122586"/>
                <a:gd name="connsiteY222" fmla="*/ 4427826 h 5569247"/>
                <a:gd name="connsiteX223" fmla="*/ 687213 w 5122586"/>
                <a:gd name="connsiteY223" fmla="*/ 4403486 h 5569247"/>
                <a:gd name="connsiteX224" fmla="*/ 683328 w 5122586"/>
                <a:gd name="connsiteY224" fmla="*/ 4424716 h 5569247"/>
                <a:gd name="connsiteX225" fmla="*/ 615334 w 5122586"/>
                <a:gd name="connsiteY225" fmla="*/ 4429994 h 5569247"/>
                <a:gd name="connsiteX226" fmla="*/ 602541 w 5122586"/>
                <a:gd name="connsiteY226" fmla="*/ 4411871 h 5569247"/>
                <a:gd name="connsiteX227" fmla="*/ 637304 w 5122586"/>
                <a:gd name="connsiteY227" fmla="*/ 4296001 h 5569247"/>
                <a:gd name="connsiteX228" fmla="*/ 618966 w 5122586"/>
                <a:gd name="connsiteY228" fmla="*/ 4261290 h 5569247"/>
                <a:gd name="connsiteX229" fmla="*/ 585062 w 5122586"/>
                <a:gd name="connsiteY229" fmla="*/ 4274941 h 5569247"/>
                <a:gd name="connsiteX230" fmla="*/ 585967 w 5122586"/>
                <a:gd name="connsiteY230" fmla="*/ 4296786 h 5569247"/>
                <a:gd name="connsiteX231" fmla="*/ 576279 w 5122586"/>
                <a:gd name="connsiteY231" fmla="*/ 4321151 h 5569247"/>
                <a:gd name="connsiteX232" fmla="*/ 524888 w 5122586"/>
                <a:gd name="connsiteY232" fmla="*/ 4335270 h 5569247"/>
                <a:gd name="connsiteX233" fmla="*/ 481450 w 5122586"/>
                <a:gd name="connsiteY233" fmla="*/ 4348629 h 5569247"/>
                <a:gd name="connsiteX234" fmla="*/ 459756 w 5122586"/>
                <a:gd name="connsiteY234" fmla="*/ 4331915 h 5569247"/>
                <a:gd name="connsiteX235" fmla="*/ 381623 w 5122586"/>
                <a:gd name="connsiteY235" fmla="*/ 4313665 h 5569247"/>
                <a:gd name="connsiteX236" fmla="*/ 381355 w 5122586"/>
                <a:gd name="connsiteY236" fmla="*/ 4209001 h 5569247"/>
                <a:gd name="connsiteX237" fmla="*/ 372138 w 5122586"/>
                <a:gd name="connsiteY237" fmla="*/ 4194866 h 5569247"/>
                <a:gd name="connsiteX238" fmla="*/ 8935 w 5122586"/>
                <a:gd name="connsiteY238" fmla="*/ 4372652 h 5569247"/>
                <a:gd name="connsiteX239" fmla="*/ 0 w 5122586"/>
                <a:gd name="connsiteY239" fmla="*/ 4249216 h 5569247"/>
                <a:gd name="connsiteX240" fmla="*/ 2928251 w 5122586"/>
                <a:gd name="connsiteY240" fmla="*/ 1733677 h 5569247"/>
                <a:gd name="connsiteX241" fmla="*/ 2865949 w 5122586"/>
                <a:gd name="connsiteY241" fmla="*/ 1772911 h 5569247"/>
                <a:gd name="connsiteX242" fmla="*/ 2815185 w 5122586"/>
                <a:gd name="connsiteY242" fmla="*/ 1859457 h 5569247"/>
                <a:gd name="connsiteX243" fmla="*/ 2763268 w 5122586"/>
                <a:gd name="connsiteY243" fmla="*/ 1896383 h 5569247"/>
                <a:gd name="connsiteX244" fmla="*/ 2751731 w 5122586"/>
                <a:gd name="connsiteY244" fmla="*/ 1873304 h 5569247"/>
                <a:gd name="connsiteX245" fmla="*/ 2747318 w 5122586"/>
                <a:gd name="connsiteY245" fmla="*/ 1875913 h 5569247"/>
                <a:gd name="connsiteX246" fmla="*/ 2725397 w 5122586"/>
                <a:gd name="connsiteY246" fmla="*/ 1849601 h 5569247"/>
                <a:gd name="connsiteX247" fmla="*/ 2700382 w 5122586"/>
                <a:gd name="connsiteY247" fmla="*/ 1805450 h 5569247"/>
                <a:gd name="connsiteX248" fmla="*/ 2644466 w 5122586"/>
                <a:gd name="connsiteY248" fmla="*/ 1674466 h 5569247"/>
                <a:gd name="connsiteX249" fmla="*/ 2623519 w 5122586"/>
                <a:gd name="connsiteY249" fmla="*/ 1516632 h 5569247"/>
                <a:gd name="connsiteX250" fmla="*/ 2622394 w 5122586"/>
                <a:gd name="connsiteY250" fmla="*/ 1508162 h 5569247"/>
                <a:gd name="connsiteX251" fmla="*/ 2620591 w 5122586"/>
                <a:gd name="connsiteY251" fmla="*/ 1507626 h 5569247"/>
                <a:gd name="connsiteX252" fmla="*/ 2618663 w 5122586"/>
                <a:gd name="connsiteY252" fmla="*/ 1488348 h 5569247"/>
                <a:gd name="connsiteX253" fmla="*/ 2561471 w 5122586"/>
                <a:gd name="connsiteY253" fmla="*/ 1364228 h 5569247"/>
                <a:gd name="connsiteX254" fmla="*/ 2506436 w 5122586"/>
                <a:gd name="connsiteY254" fmla="*/ 1249822 h 5569247"/>
                <a:gd name="connsiteX255" fmla="*/ 2504425 w 5122586"/>
                <a:gd name="connsiteY255" fmla="*/ 1215109 h 5569247"/>
                <a:gd name="connsiteX256" fmla="*/ 2502718 w 5122586"/>
                <a:gd name="connsiteY256" fmla="*/ 1182561 h 5569247"/>
                <a:gd name="connsiteX257" fmla="*/ 2526392 w 5122586"/>
                <a:gd name="connsiteY257" fmla="*/ 1127312 h 5569247"/>
                <a:gd name="connsiteX258" fmla="*/ 2550065 w 5122586"/>
                <a:gd name="connsiteY258" fmla="*/ 1104511 h 5569247"/>
                <a:gd name="connsiteX259" fmla="*/ 2534283 w 5122586"/>
                <a:gd name="connsiteY259" fmla="*/ 1069432 h 5569247"/>
                <a:gd name="connsiteX260" fmla="*/ 2514993 w 5122586"/>
                <a:gd name="connsiteY260" fmla="*/ 1074694 h 5569247"/>
                <a:gd name="connsiteX261" fmla="*/ 2443972 w 5122586"/>
                <a:gd name="connsiteY261" fmla="*/ 1079079 h 5569247"/>
                <a:gd name="connsiteX262" fmla="*/ 2424683 w 5122586"/>
                <a:gd name="connsiteY262" fmla="*/ 1053647 h 5569247"/>
                <a:gd name="connsiteX263" fmla="*/ 2450109 w 5122586"/>
                <a:gd name="connsiteY263" fmla="*/ 1044877 h 5569247"/>
                <a:gd name="connsiteX264" fmla="*/ 2450986 w 5122586"/>
                <a:gd name="connsiteY264" fmla="*/ 1021199 h 5569247"/>
                <a:gd name="connsiteX265" fmla="*/ 2404967 w 5122586"/>
                <a:gd name="connsiteY265" fmla="*/ 918913 h 5569247"/>
                <a:gd name="connsiteX266" fmla="*/ 2394987 w 5122586"/>
                <a:gd name="connsiteY266" fmla="*/ 898850 h 5569247"/>
                <a:gd name="connsiteX267" fmla="*/ 2361080 w 5122586"/>
                <a:gd name="connsiteY267" fmla="*/ 821699 h 5569247"/>
                <a:gd name="connsiteX268" fmla="*/ 2344525 w 5122586"/>
                <a:gd name="connsiteY268" fmla="*/ 778197 h 5569247"/>
                <a:gd name="connsiteX269" fmla="*/ 2344581 w 5122586"/>
                <a:gd name="connsiteY269" fmla="*/ 778343 h 5569247"/>
                <a:gd name="connsiteX270" fmla="*/ 2282251 w 5122586"/>
                <a:gd name="connsiteY270" fmla="*/ 597027 h 5569247"/>
                <a:gd name="connsiteX271" fmla="*/ 2279707 w 5122586"/>
                <a:gd name="connsiteY271" fmla="*/ 541919 h 5569247"/>
                <a:gd name="connsiteX272" fmla="*/ 2247497 w 5122586"/>
                <a:gd name="connsiteY272" fmla="*/ 524963 h 5569247"/>
                <a:gd name="connsiteX273" fmla="*/ 2177989 w 5122586"/>
                <a:gd name="connsiteY273" fmla="*/ 464768 h 5569247"/>
                <a:gd name="connsiteX274" fmla="*/ 2162813 w 5122586"/>
                <a:gd name="connsiteY274" fmla="*/ 429351 h 5569247"/>
                <a:gd name="connsiteX275" fmla="*/ 2188648 w 5122586"/>
                <a:gd name="connsiteY275" fmla="*/ 411168 h 5569247"/>
                <a:gd name="connsiteX276" fmla="*/ 2199515 w 5122586"/>
                <a:gd name="connsiteY276" fmla="*/ 377475 h 5569247"/>
                <a:gd name="connsiteX277" fmla="*/ 2249501 w 5122586"/>
                <a:gd name="connsiteY277" fmla="*/ 389430 h 5569247"/>
                <a:gd name="connsiteX278" fmla="*/ 2290795 w 5122586"/>
                <a:gd name="connsiteY278" fmla="*/ 382909 h 5569247"/>
                <a:gd name="connsiteX279" fmla="*/ 2312638 w 5122586"/>
                <a:gd name="connsiteY279" fmla="*/ 383703 h 5569247"/>
                <a:gd name="connsiteX280" fmla="*/ 2312587 w 5122586"/>
                <a:gd name="connsiteY280" fmla="*/ 383664 h 5569247"/>
                <a:gd name="connsiteX281" fmla="*/ 2375555 w 5122586"/>
                <a:gd name="connsiteY281" fmla="*/ 374216 h 5569247"/>
                <a:gd name="connsiteX282" fmla="*/ 2416409 w 5122586"/>
                <a:gd name="connsiteY282" fmla="*/ 358069 h 5569247"/>
                <a:gd name="connsiteX283" fmla="*/ 2415496 w 5122586"/>
                <a:gd name="connsiteY283" fmla="*/ 358429 h 5569247"/>
                <a:gd name="connsiteX284" fmla="*/ 2415422 w 5122586"/>
                <a:gd name="connsiteY284" fmla="*/ 357531 h 5569247"/>
                <a:gd name="connsiteX285" fmla="*/ 2471314 w 5122586"/>
                <a:gd name="connsiteY285" fmla="*/ 333573 h 5569247"/>
                <a:gd name="connsiteX286" fmla="*/ 2472312 w 5122586"/>
                <a:gd name="connsiteY286" fmla="*/ 321594 h 5569247"/>
                <a:gd name="connsiteX287" fmla="*/ 2487284 w 5122586"/>
                <a:gd name="connsiteY287" fmla="*/ 308616 h 5569247"/>
                <a:gd name="connsiteX288" fmla="*/ 2492274 w 5122586"/>
                <a:gd name="connsiteY288" fmla="*/ 322592 h 5569247"/>
                <a:gd name="connsiteX289" fmla="*/ 2530199 w 5122586"/>
                <a:gd name="connsiteY289" fmla="*/ 302627 h 5569247"/>
                <a:gd name="connsiteX290" fmla="*/ 2571120 w 5122586"/>
                <a:gd name="connsiteY290" fmla="*/ 269684 h 5569247"/>
                <a:gd name="connsiteX291" fmla="*/ 2751770 w 5122586"/>
                <a:gd name="connsiteY291" fmla="*/ 124937 h 5569247"/>
                <a:gd name="connsiteX292" fmla="*/ 2784706 w 5122586"/>
                <a:gd name="connsiteY292" fmla="*/ 104972 h 5569247"/>
                <a:gd name="connsiteX293" fmla="*/ 2850579 w 5122586"/>
                <a:gd name="connsiteY293" fmla="*/ 86005 h 5569247"/>
                <a:gd name="connsiteX294" fmla="*/ 2869542 w 5122586"/>
                <a:gd name="connsiteY294" fmla="*/ 136916 h 5569247"/>
                <a:gd name="connsiteX295" fmla="*/ 2917449 w 5122586"/>
                <a:gd name="connsiteY295" fmla="*/ 173852 h 5569247"/>
                <a:gd name="connsiteX296" fmla="*/ 2956373 w 5122586"/>
                <a:gd name="connsiteY296" fmla="*/ 195813 h 5569247"/>
                <a:gd name="connsiteX297" fmla="*/ 2985630 w 5122586"/>
                <a:gd name="connsiteY297" fmla="*/ 215962 h 5569247"/>
                <a:gd name="connsiteX298" fmla="*/ 2998292 w 5122586"/>
                <a:gd name="connsiteY298" fmla="*/ 224763 h 5569247"/>
                <a:gd name="connsiteX299" fmla="*/ 3036219 w 5122586"/>
                <a:gd name="connsiteY299" fmla="*/ 254710 h 5569247"/>
                <a:gd name="connsiteX300" fmla="*/ 3046200 w 5122586"/>
                <a:gd name="connsiteY300" fmla="*/ 268686 h 5569247"/>
                <a:gd name="connsiteX301" fmla="*/ 3053186 w 5122586"/>
                <a:gd name="connsiteY301" fmla="*/ 284658 h 5569247"/>
                <a:gd name="connsiteX302" fmla="*/ 3061170 w 5122586"/>
                <a:gd name="connsiteY302" fmla="*/ 372504 h 5569247"/>
                <a:gd name="connsiteX303" fmla="*/ 3066160 w 5122586"/>
                <a:gd name="connsiteY303" fmla="*/ 442382 h 5569247"/>
                <a:gd name="connsiteX304" fmla="*/ 3109558 w 5122586"/>
                <a:gd name="connsiteY304" fmla="*/ 644830 h 5569247"/>
                <a:gd name="connsiteX305" fmla="*/ 3107145 w 5122586"/>
                <a:gd name="connsiteY305" fmla="*/ 734922 h 5569247"/>
                <a:gd name="connsiteX306" fmla="*/ 3113752 w 5122586"/>
                <a:gd name="connsiteY306" fmla="*/ 788066 h 5569247"/>
                <a:gd name="connsiteX307" fmla="*/ 3123788 w 5122586"/>
                <a:gd name="connsiteY307" fmla="*/ 830092 h 5569247"/>
                <a:gd name="connsiteX308" fmla="*/ 3148722 w 5122586"/>
                <a:gd name="connsiteY308" fmla="*/ 917343 h 5569247"/>
                <a:gd name="connsiteX309" fmla="*/ 3139722 w 5122586"/>
                <a:gd name="connsiteY309" fmla="*/ 933723 h 5569247"/>
                <a:gd name="connsiteX310" fmla="*/ 3118838 w 5122586"/>
                <a:gd name="connsiteY310" fmla="*/ 1002249 h 5569247"/>
                <a:gd name="connsiteX311" fmla="*/ 3121375 w 5122586"/>
                <a:gd name="connsiteY311" fmla="*/ 1125517 h 5569247"/>
                <a:gd name="connsiteX312" fmla="*/ 3143920 w 5122586"/>
                <a:gd name="connsiteY312" fmla="*/ 1174658 h 5569247"/>
                <a:gd name="connsiteX313" fmla="*/ 3158579 w 5122586"/>
                <a:gd name="connsiteY313" fmla="*/ 1254175 h 5569247"/>
                <a:gd name="connsiteX314" fmla="*/ 3200391 w 5122586"/>
                <a:gd name="connsiteY314" fmla="*/ 1290567 h 5569247"/>
                <a:gd name="connsiteX315" fmla="*/ 3152209 w 5122586"/>
                <a:gd name="connsiteY315" fmla="*/ 1305041 h 5569247"/>
                <a:gd name="connsiteX316" fmla="*/ 3173608 w 5122586"/>
                <a:gd name="connsiteY316" fmla="*/ 1387442 h 5569247"/>
                <a:gd name="connsiteX317" fmla="*/ 3176887 w 5122586"/>
                <a:gd name="connsiteY317" fmla="*/ 1467253 h 5569247"/>
                <a:gd name="connsiteX318" fmla="*/ 3204082 w 5122586"/>
                <a:gd name="connsiteY318" fmla="*/ 1500497 h 5569247"/>
                <a:gd name="connsiteX319" fmla="*/ 3207432 w 5122586"/>
                <a:gd name="connsiteY319" fmla="*/ 1502071 h 5569247"/>
                <a:gd name="connsiteX320" fmla="*/ 3207673 w 5122586"/>
                <a:gd name="connsiteY320" fmla="*/ 1502054 h 5569247"/>
                <a:gd name="connsiteX321" fmla="*/ 3183445 w 5122586"/>
                <a:gd name="connsiteY321" fmla="*/ 1645459 h 5569247"/>
                <a:gd name="connsiteX322" fmla="*/ 3160491 w 5122586"/>
                <a:gd name="connsiteY322" fmla="*/ 1680444 h 5569247"/>
                <a:gd name="connsiteX323" fmla="*/ 3129820 w 5122586"/>
                <a:gd name="connsiteY323" fmla="*/ 1702492 h 5569247"/>
                <a:gd name="connsiteX324" fmla="*/ 2970960 w 5122586"/>
                <a:gd name="connsiteY324" fmla="*/ 1727425 h 5569247"/>
                <a:gd name="connsiteX325" fmla="*/ 2928253 w 5122586"/>
                <a:gd name="connsiteY325" fmla="*/ 1733679 h 5569247"/>
                <a:gd name="connsiteX326" fmla="*/ 2928251 w 5122586"/>
                <a:gd name="connsiteY326" fmla="*/ 1733677 h 5569247"/>
                <a:gd name="connsiteX327" fmla="*/ 2929221 w 5122586"/>
                <a:gd name="connsiteY327" fmla="*/ 4004987 h 5569247"/>
                <a:gd name="connsiteX328" fmla="*/ 2826654 w 5122586"/>
                <a:gd name="connsiteY328" fmla="*/ 3968865 h 5569247"/>
                <a:gd name="connsiteX329" fmla="*/ 2797041 w 5122586"/>
                <a:gd name="connsiteY329" fmla="*/ 3984036 h 5569247"/>
                <a:gd name="connsiteX330" fmla="*/ 2775371 w 5122586"/>
                <a:gd name="connsiteY330" fmla="*/ 3957306 h 5569247"/>
                <a:gd name="connsiteX331" fmla="*/ 2714697 w 5122586"/>
                <a:gd name="connsiteY331" fmla="*/ 3931298 h 5569247"/>
                <a:gd name="connsiteX332" fmla="*/ 2643189 w 5122586"/>
                <a:gd name="connsiteY332" fmla="*/ 3882894 h 5569247"/>
                <a:gd name="connsiteX333" fmla="*/ 2547123 w 5122586"/>
                <a:gd name="connsiteY333" fmla="*/ 3739851 h 5569247"/>
                <a:gd name="connsiteX334" fmla="*/ 2523286 w 5122586"/>
                <a:gd name="connsiteY334" fmla="*/ 3739851 h 5569247"/>
                <a:gd name="connsiteX335" fmla="*/ 2524732 w 5122586"/>
                <a:gd name="connsiteY335" fmla="*/ 3736961 h 5569247"/>
                <a:gd name="connsiteX336" fmla="*/ 2931760 w 5122586"/>
                <a:gd name="connsiteY336" fmla="*/ 4000626 h 5569247"/>
                <a:gd name="connsiteX337" fmla="*/ 2912080 w 5122586"/>
                <a:gd name="connsiteY337" fmla="*/ 4041839 h 5569247"/>
                <a:gd name="connsiteX338" fmla="*/ 2934278 w 5122586"/>
                <a:gd name="connsiteY338" fmla="*/ 4069284 h 5569247"/>
                <a:gd name="connsiteX339" fmla="*/ 2950168 w 5122586"/>
                <a:gd name="connsiteY339" fmla="*/ 4101794 h 5569247"/>
                <a:gd name="connsiteX340" fmla="*/ 2911887 w 5122586"/>
                <a:gd name="connsiteY340" fmla="*/ 4123467 h 5569247"/>
                <a:gd name="connsiteX341" fmla="*/ 2864215 w 5122586"/>
                <a:gd name="connsiteY341" fmla="*/ 4110463 h 5569247"/>
                <a:gd name="connsiteX342" fmla="*/ 2848324 w 5122586"/>
                <a:gd name="connsiteY342" fmla="*/ 4139361 h 5569247"/>
                <a:gd name="connsiteX343" fmla="*/ 2869993 w 5122586"/>
                <a:gd name="connsiteY343" fmla="*/ 4145140 h 5569247"/>
                <a:gd name="connsiteX344" fmla="*/ 2859880 w 5122586"/>
                <a:gd name="connsiteY344" fmla="*/ 4153809 h 5569247"/>
                <a:gd name="connsiteX345" fmla="*/ 2883717 w 5122586"/>
                <a:gd name="connsiteY345" fmla="*/ 4153087 h 5569247"/>
                <a:gd name="connsiteX346" fmla="*/ 2890218 w 5122586"/>
                <a:gd name="connsiteY346" fmla="*/ 4168258 h 5569247"/>
                <a:gd name="connsiteX347" fmla="*/ 2867825 w 5122586"/>
                <a:gd name="connsiteY347" fmla="*/ 4206547 h 5569247"/>
                <a:gd name="connsiteX348" fmla="*/ 2907552 w 5122586"/>
                <a:gd name="connsiteY348" fmla="*/ 4225331 h 5569247"/>
                <a:gd name="connsiteX349" fmla="*/ 2921999 w 5122586"/>
                <a:gd name="connsiteY349" fmla="*/ 4216662 h 5569247"/>
                <a:gd name="connsiteX350" fmla="*/ 2937890 w 5122586"/>
                <a:gd name="connsiteY350" fmla="*/ 4227499 h 5569247"/>
                <a:gd name="connsiteX351" fmla="*/ 2935723 w 5122586"/>
                <a:gd name="connsiteY351" fmla="*/ 4245559 h 5569247"/>
                <a:gd name="connsiteX352" fmla="*/ 2964615 w 5122586"/>
                <a:gd name="connsiteY352" fmla="*/ 4256396 h 5569247"/>
                <a:gd name="connsiteX353" fmla="*/ 2955224 w 5122586"/>
                <a:gd name="connsiteY353" fmla="*/ 4306967 h 5569247"/>
                <a:gd name="connsiteX354" fmla="*/ 2993850 w 5122586"/>
                <a:gd name="connsiteY354" fmla="*/ 4326650 h 5569247"/>
                <a:gd name="connsiteX355" fmla="*/ 2994499 w 5122586"/>
                <a:gd name="connsiteY355" fmla="*/ 4334608 h 5569247"/>
                <a:gd name="connsiteX356" fmla="*/ 2961254 w 5122586"/>
                <a:gd name="connsiteY356" fmla="*/ 2566018 h 5569247"/>
                <a:gd name="connsiteX357" fmla="*/ 2844333 w 5122586"/>
                <a:gd name="connsiteY357" fmla="*/ 2718231 h 5569247"/>
                <a:gd name="connsiteX358" fmla="*/ 2686580 w 5122586"/>
                <a:gd name="connsiteY358" fmla="*/ 2876012 h 5569247"/>
                <a:gd name="connsiteX359" fmla="*/ 2775664 w 5122586"/>
                <a:gd name="connsiteY359" fmla="*/ 2946550 h 5569247"/>
                <a:gd name="connsiteX360" fmla="*/ 2662454 w 5122586"/>
                <a:gd name="connsiteY360" fmla="*/ 3083913 h 5569247"/>
                <a:gd name="connsiteX361" fmla="*/ 2291274 w 5122586"/>
                <a:gd name="connsiteY361" fmla="*/ 3408757 h 5569247"/>
                <a:gd name="connsiteX362" fmla="*/ 2296840 w 5122586"/>
                <a:gd name="connsiteY362" fmla="*/ 3406901 h 5569247"/>
                <a:gd name="connsiteX363" fmla="*/ 4071798 w 5122586"/>
                <a:gd name="connsiteY363" fmla="*/ 1707927 h 5569247"/>
                <a:gd name="connsiteX364" fmla="*/ 4050884 w 5122586"/>
                <a:gd name="connsiteY364" fmla="*/ 1662094 h 5569247"/>
                <a:gd name="connsiteX365" fmla="*/ 4020559 w 5122586"/>
                <a:gd name="connsiteY365" fmla="*/ 1629574 h 5569247"/>
                <a:gd name="connsiteX366" fmla="*/ 3966954 w 5122586"/>
                <a:gd name="connsiteY366" fmla="*/ 1623037 h 5569247"/>
                <a:gd name="connsiteX367" fmla="*/ 3895425 w 5122586"/>
                <a:gd name="connsiteY367" fmla="*/ 1618868 h 5569247"/>
                <a:gd name="connsiteX368" fmla="*/ 3891710 w 5122586"/>
                <a:gd name="connsiteY368" fmla="*/ 1617649 h 5569247"/>
                <a:gd name="connsiteX369" fmla="*/ 3693129 w 5122586"/>
                <a:gd name="connsiteY369" fmla="*/ 1552494 h 5569247"/>
                <a:gd name="connsiteX370" fmla="*/ 3638481 w 5122586"/>
                <a:gd name="connsiteY370" fmla="*/ 1531869 h 5569247"/>
                <a:gd name="connsiteX371" fmla="*/ 3638481 w 5122586"/>
                <a:gd name="connsiteY371" fmla="*/ 1532803 h 5569247"/>
                <a:gd name="connsiteX372" fmla="*/ 3616572 w 5122586"/>
                <a:gd name="connsiteY372" fmla="*/ 1517809 h 5569247"/>
                <a:gd name="connsiteX373" fmla="*/ 3598122 w 5122586"/>
                <a:gd name="connsiteY373" fmla="*/ 1479749 h 5569247"/>
                <a:gd name="connsiteX374" fmla="*/ 3545078 w 5122586"/>
                <a:gd name="connsiteY374" fmla="*/ 1448608 h 5569247"/>
                <a:gd name="connsiteX375" fmla="*/ 3527865 w 5122586"/>
                <a:gd name="connsiteY375" fmla="*/ 1430244 h 5569247"/>
                <a:gd name="connsiteX376" fmla="*/ 3527765 w 5122586"/>
                <a:gd name="connsiteY376" fmla="*/ 1431176 h 5569247"/>
                <a:gd name="connsiteX377" fmla="*/ 3527765 w 5122586"/>
                <a:gd name="connsiteY377" fmla="*/ 1503334 h 5569247"/>
                <a:gd name="connsiteX378" fmla="*/ 3399874 w 5122586"/>
                <a:gd name="connsiteY378" fmla="*/ 1489121 h 5569247"/>
                <a:gd name="connsiteX379" fmla="*/ 3403153 w 5122586"/>
                <a:gd name="connsiteY379" fmla="*/ 1571119 h 5569247"/>
                <a:gd name="connsiteX380" fmla="*/ 3391129 w 5122586"/>
                <a:gd name="connsiteY380" fmla="*/ 1606104 h 5569247"/>
                <a:gd name="connsiteX381" fmla="*/ 3375825 w 5122586"/>
                <a:gd name="connsiteY381" fmla="*/ 1608290 h 5569247"/>
                <a:gd name="connsiteX382" fmla="*/ 3372546 w 5122586"/>
                <a:gd name="connsiteY382" fmla="*/ 1617037 h 5569247"/>
                <a:gd name="connsiteX383" fmla="*/ 3371285 w 5122586"/>
                <a:gd name="connsiteY383" fmla="*/ 1616300 h 5569247"/>
                <a:gd name="connsiteX384" fmla="*/ 3371285 w 5122586"/>
                <a:gd name="connsiteY384" fmla="*/ 1616299 h 5569247"/>
                <a:gd name="connsiteX385" fmla="*/ 3314612 w 5122586"/>
                <a:gd name="connsiteY385" fmla="*/ 1583145 h 5569247"/>
                <a:gd name="connsiteX386" fmla="*/ 3299309 w 5122586"/>
                <a:gd name="connsiteY386" fmla="*/ 1586425 h 5569247"/>
                <a:gd name="connsiteX387" fmla="*/ 3280726 w 5122586"/>
                <a:gd name="connsiteY387" fmla="*/ 1496774 h 5569247"/>
                <a:gd name="connsiteX388" fmla="*/ 3206040 w 5122586"/>
                <a:gd name="connsiteY388" fmla="*/ 1502067 h 5569247"/>
                <a:gd name="connsiteX389" fmla="*/ 3181908 w 5122586"/>
                <a:gd name="connsiteY389" fmla="*/ 1645463 h 5569247"/>
                <a:gd name="connsiteX390" fmla="*/ 3170191 w 5122586"/>
                <a:gd name="connsiteY390" fmla="*/ 1667166 h 5569247"/>
                <a:gd name="connsiteX391" fmla="*/ 3129816 w 5122586"/>
                <a:gd name="connsiteY391" fmla="*/ 1702496 h 5569247"/>
                <a:gd name="connsiteX392" fmla="*/ 2971381 w 5122586"/>
                <a:gd name="connsiteY392" fmla="*/ 1727460 h 5569247"/>
                <a:gd name="connsiteX393" fmla="*/ 2970955 w 5122586"/>
                <a:gd name="connsiteY393" fmla="*/ 1727426 h 5569247"/>
                <a:gd name="connsiteX394" fmla="*/ 2970938 w 5122586"/>
                <a:gd name="connsiteY394" fmla="*/ 1727911 h 5569247"/>
                <a:gd name="connsiteX395" fmla="*/ 2928250 w 5122586"/>
                <a:gd name="connsiteY395" fmla="*/ 1733681 h 5569247"/>
                <a:gd name="connsiteX396" fmla="*/ 2865949 w 5122586"/>
                <a:gd name="connsiteY396" fmla="*/ 1772915 h 5569247"/>
                <a:gd name="connsiteX397" fmla="*/ 2815185 w 5122586"/>
                <a:gd name="connsiteY397" fmla="*/ 1859461 h 5569247"/>
                <a:gd name="connsiteX398" fmla="*/ 2763269 w 5122586"/>
                <a:gd name="connsiteY398" fmla="*/ 1896387 h 5569247"/>
                <a:gd name="connsiteX399" fmla="*/ 2751731 w 5122586"/>
                <a:gd name="connsiteY399" fmla="*/ 1873308 h 5569247"/>
                <a:gd name="connsiteX400" fmla="*/ 2747319 w 5122586"/>
                <a:gd name="connsiteY400" fmla="*/ 1875917 h 5569247"/>
                <a:gd name="connsiteX401" fmla="*/ 2747468 w 5122586"/>
                <a:gd name="connsiteY401" fmla="*/ 1876096 h 5569247"/>
                <a:gd name="connsiteX402" fmla="*/ 2701052 w 5122586"/>
                <a:gd name="connsiteY402" fmla="*/ 1910393 h 5569247"/>
                <a:gd name="connsiteX403" fmla="*/ 2721301 w 5122586"/>
                <a:gd name="connsiteY403" fmla="*/ 1951468 h 5569247"/>
                <a:gd name="connsiteX404" fmla="*/ 2756357 w 5122586"/>
                <a:gd name="connsiteY404" fmla="*/ 2047852 h 5569247"/>
                <a:gd name="connsiteX405" fmla="*/ 2780073 w 5122586"/>
                <a:gd name="connsiteY405" fmla="*/ 2073720 h 5569247"/>
                <a:gd name="connsiteX406" fmla="*/ 2805234 w 5122586"/>
                <a:gd name="connsiteY406" fmla="*/ 2083873 h 5569247"/>
                <a:gd name="connsiteX407" fmla="*/ 2862075 w 5122586"/>
                <a:gd name="connsiteY407" fmla="*/ 2080593 h 5569247"/>
                <a:gd name="connsiteX408" fmla="*/ 2902518 w 5122586"/>
                <a:gd name="connsiteY408" fmla="*/ 2059821 h 5569247"/>
                <a:gd name="connsiteX409" fmla="*/ 2950615 w 5122586"/>
                <a:gd name="connsiteY409" fmla="*/ 2017182 h 5569247"/>
                <a:gd name="connsiteX410" fmla="*/ 2981221 w 5122586"/>
                <a:gd name="connsiteY410" fmla="*/ 1992036 h 5569247"/>
                <a:gd name="connsiteX411" fmla="*/ 3053365 w 5122586"/>
                <a:gd name="connsiteY411" fmla="*/ 1973450 h 5569247"/>
                <a:gd name="connsiteX412" fmla="*/ 3064244 w 5122586"/>
                <a:gd name="connsiteY412" fmla="*/ 1974575 h 5569247"/>
                <a:gd name="connsiteX413" fmla="*/ 3094903 w 5122586"/>
                <a:gd name="connsiteY413" fmla="*/ 1986570 h 5569247"/>
                <a:gd name="connsiteX414" fmla="*/ 3095857 w 5122586"/>
                <a:gd name="connsiteY414" fmla="*/ 1988403 h 5569247"/>
                <a:gd name="connsiteX415" fmla="*/ 3103144 w 5122586"/>
                <a:gd name="connsiteY415" fmla="*/ 2020462 h 5569247"/>
                <a:gd name="connsiteX416" fmla="*/ 3106927 w 5122586"/>
                <a:gd name="connsiteY416" fmla="*/ 2055447 h 5569247"/>
                <a:gd name="connsiteX417" fmla="*/ 3105834 w 5122586"/>
                <a:gd name="connsiteY417" fmla="*/ 2076220 h 5569247"/>
                <a:gd name="connsiteX418" fmla="*/ 3062110 w 5122586"/>
                <a:gd name="connsiteY418" fmla="*/ 2172431 h 5569247"/>
                <a:gd name="connsiteX419" fmla="*/ 3019479 w 5122586"/>
                <a:gd name="connsiteY419" fmla="*/ 2217256 h 5569247"/>
                <a:gd name="connsiteX420" fmla="*/ 2923287 w 5122586"/>
                <a:gd name="connsiteY420" fmla="*/ 2285040 h 5569247"/>
                <a:gd name="connsiteX421" fmla="*/ 2923237 w 5122586"/>
                <a:gd name="connsiteY421" fmla="*/ 2284956 h 5569247"/>
                <a:gd name="connsiteX422" fmla="*/ 2907033 w 5122586"/>
                <a:gd name="connsiteY422" fmla="*/ 2300058 h 5569247"/>
                <a:gd name="connsiteX423" fmla="*/ 2880954 w 5122586"/>
                <a:gd name="connsiteY423" fmla="*/ 2357399 h 5569247"/>
                <a:gd name="connsiteX424" fmla="*/ 2883560 w 5122586"/>
                <a:gd name="connsiteY424" fmla="*/ 2414740 h 5569247"/>
                <a:gd name="connsiteX425" fmla="*/ 3007341 w 5122586"/>
                <a:gd name="connsiteY425" fmla="*/ 2504763 h 5569247"/>
                <a:gd name="connsiteX426" fmla="*/ 2957623 w 5122586"/>
                <a:gd name="connsiteY426" fmla="*/ 2569822 h 5569247"/>
                <a:gd name="connsiteX427" fmla="*/ 3007192 w 5122586"/>
                <a:gd name="connsiteY427" fmla="*/ 2504959 h 5569247"/>
                <a:gd name="connsiteX428" fmla="*/ 3128415 w 5122586"/>
                <a:gd name="connsiteY428" fmla="*/ 2458751 h 5569247"/>
                <a:gd name="connsiteX429" fmla="*/ 3157243 w 5122586"/>
                <a:gd name="connsiteY429" fmla="*/ 2492913 h 5569247"/>
                <a:gd name="connsiteX430" fmla="*/ 3157397 w 5122586"/>
                <a:gd name="connsiteY430" fmla="*/ 2493126 h 5569247"/>
                <a:gd name="connsiteX431" fmla="*/ 3188476 w 5122586"/>
                <a:gd name="connsiteY431" fmla="*/ 2496878 h 5569247"/>
                <a:gd name="connsiteX432" fmla="*/ 3207155 w 5122586"/>
                <a:gd name="connsiteY432" fmla="*/ 2475082 h 5569247"/>
                <a:gd name="connsiteX433" fmla="*/ 3204042 w 5122586"/>
                <a:gd name="connsiteY433" fmla="*/ 2468854 h 5569247"/>
                <a:gd name="connsiteX434" fmla="*/ 3218570 w 5122586"/>
                <a:gd name="connsiteY434" fmla="*/ 2446020 h 5569247"/>
                <a:gd name="connsiteX435" fmla="*/ 3234071 w 5122586"/>
                <a:gd name="connsiteY435" fmla="*/ 2425181 h 5569247"/>
                <a:gd name="connsiteX436" fmla="*/ 3268275 w 5122586"/>
                <a:gd name="connsiteY436" fmla="*/ 2375508 h 5569247"/>
                <a:gd name="connsiteX437" fmla="*/ 3279965 w 5122586"/>
                <a:gd name="connsiteY437" fmla="*/ 2383195 h 5569247"/>
                <a:gd name="connsiteX438" fmla="*/ 3286021 w 5122586"/>
                <a:gd name="connsiteY438" fmla="*/ 2368178 h 5569247"/>
                <a:gd name="connsiteX439" fmla="*/ 3353471 w 5122586"/>
                <a:gd name="connsiteY439" fmla="*/ 2393087 h 5569247"/>
                <a:gd name="connsiteX440" fmla="*/ 3357622 w 5122586"/>
                <a:gd name="connsiteY440" fmla="*/ 2370253 h 5569247"/>
                <a:gd name="connsiteX441" fmla="*/ 3389791 w 5122586"/>
                <a:gd name="connsiteY441" fmla="*/ 2376481 h 5569247"/>
                <a:gd name="connsiteX442" fmla="*/ 3393123 w 5122586"/>
                <a:gd name="connsiteY442" fmla="*/ 2386808 h 5569247"/>
                <a:gd name="connsiteX443" fmla="*/ 3516391 w 5122586"/>
                <a:gd name="connsiteY443" fmla="*/ 2353647 h 5569247"/>
                <a:gd name="connsiteX444" fmla="*/ 3537145 w 5122586"/>
                <a:gd name="connsiteY444" fmla="*/ 2360912 h 5569247"/>
                <a:gd name="connsiteX445" fmla="*/ 3541296 w 5122586"/>
                <a:gd name="connsiteY445" fmla="*/ 2341192 h 5569247"/>
                <a:gd name="connsiteX446" fmla="*/ 3576578 w 5122586"/>
                <a:gd name="connsiteY446" fmla="*/ 2357798 h 5569247"/>
                <a:gd name="connsiteX447" fmla="*/ 3592144 w 5122586"/>
                <a:gd name="connsiteY447" fmla="*/ 2355723 h 5569247"/>
                <a:gd name="connsiteX448" fmla="*/ 3598370 w 5122586"/>
                <a:gd name="connsiteY448" fmla="*/ 2287221 h 5569247"/>
                <a:gd name="connsiteX449" fmla="*/ 3605634 w 5122586"/>
                <a:gd name="connsiteY449" fmla="*/ 2269577 h 5569247"/>
                <a:gd name="connsiteX450" fmla="*/ 3645068 w 5122586"/>
                <a:gd name="connsiteY450" fmla="*/ 2289297 h 5569247"/>
                <a:gd name="connsiteX451" fmla="*/ 3660990 w 5122586"/>
                <a:gd name="connsiteY451" fmla="*/ 2278149 h 5569247"/>
                <a:gd name="connsiteX452" fmla="*/ 3683648 w 5122586"/>
                <a:gd name="connsiteY452" fmla="*/ 2304521 h 5569247"/>
                <a:gd name="connsiteX453" fmla="*/ 3723203 w 5122586"/>
                <a:gd name="connsiteY453" fmla="*/ 2301590 h 5569247"/>
                <a:gd name="connsiteX454" fmla="*/ 3698987 w 5122586"/>
                <a:gd name="connsiteY454" fmla="*/ 2245014 h 5569247"/>
                <a:gd name="connsiteX455" fmla="*/ 3732354 w 5122586"/>
                <a:gd name="connsiteY455" fmla="*/ 2232818 h 5569247"/>
                <a:gd name="connsiteX456" fmla="*/ 3765279 w 5122586"/>
                <a:gd name="connsiteY456" fmla="*/ 2308687 h 5569247"/>
                <a:gd name="connsiteX457" fmla="*/ 3819819 w 5122586"/>
                <a:gd name="connsiteY457" fmla="*/ 2276682 h 5569247"/>
                <a:gd name="connsiteX458" fmla="*/ 3832660 w 5122586"/>
                <a:gd name="connsiteY458" fmla="*/ 2286412 h 5569247"/>
                <a:gd name="connsiteX459" fmla="*/ 3836898 w 5122586"/>
                <a:gd name="connsiteY459" fmla="*/ 2267579 h 5569247"/>
                <a:gd name="connsiteX460" fmla="*/ 3851638 w 5122586"/>
                <a:gd name="connsiteY460" fmla="*/ 2272245 h 5569247"/>
                <a:gd name="connsiteX461" fmla="*/ 3855233 w 5122586"/>
                <a:gd name="connsiteY461" fmla="*/ 2250721 h 5569247"/>
                <a:gd name="connsiteX462" fmla="*/ 3868694 w 5122586"/>
                <a:gd name="connsiteY462" fmla="*/ 2248662 h 5569247"/>
                <a:gd name="connsiteX463" fmla="*/ 3866320 w 5122586"/>
                <a:gd name="connsiteY463" fmla="*/ 2213398 h 5569247"/>
                <a:gd name="connsiteX464" fmla="*/ 3926616 w 5122586"/>
                <a:gd name="connsiteY464" fmla="*/ 2266549 h 5569247"/>
                <a:gd name="connsiteX465" fmla="*/ 3935158 w 5122586"/>
                <a:gd name="connsiteY465" fmla="*/ 2270346 h 5569247"/>
                <a:gd name="connsiteX466" fmla="*/ 3975020 w 5122586"/>
                <a:gd name="connsiteY466" fmla="*/ 2180165 h 5569247"/>
                <a:gd name="connsiteX467" fmla="*/ 3971224 w 5122586"/>
                <a:gd name="connsiteY467" fmla="*/ 2150738 h 5569247"/>
                <a:gd name="connsiteX468" fmla="*/ 3954140 w 5122586"/>
                <a:gd name="connsiteY468" fmla="*/ 2117514 h 5569247"/>
                <a:gd name="connsiteX469" fmla="*/ 3942751 w 5122586"/>
                <a:gd name="connsiteY469" fmla="*/ 2101376 h 5569247"/>
                <a:gd name="connsiteX470" fmla="*/ 3848791 w 5122586"/>
                <a:gd name="connsiteY470" fmla="*/ 2032079 h 5569247"/>
                <a:gd name="connsiteX471" fmla="*/ 3775710 w 5122586"/>
                <a:gd name="connsiteY471" fmla="*/ 2006448 h 5569247"/>
                <a:gd name="connsiteX472" fmla="*/ 3775537 w 5122586"/>
                <a:gd name="connsiteY472" fmla="*/ 2006286 h 5569247"/>
                <a:gd name="connsiteX473" fmla="*/ 3792203 w 5122586"/>
                <a:gd name="connsiteY473" fmla="*/ 1985769 h 5569247"/>
                <a:gd name="connsiteX474" fmla="*/ 3776236 w 5122586"/>
                <a:gd name="connsiteY474" fmla="*/ 1929339 h 5569247"/>
                <a:gd name="connsiteX475" fmla="*/ 3785816 w 5122586"/>
                <a:gd name="connsiteY475" fmla="*/ 1905915 h 5569247"/>
                <a:gd name="connsiteX476" fmla="*/ 3848624 w 5122586"/>
                <a:gd name="connsiteY476" fmla="*/ 1905915 h 5569247"/>
                <a:gd name="connsiteX477" fmla="*/ 3870979 w 5122586"/>
                <a:gd name="connsiteY477" fmla="*/ 1887815 h 5569247"/>
                <a:gd name="connsiteX478" fmla="*/ 3879494 w 5122586"/>
                <a:gd name="connsiteY478" fmla="*/ 1869714 h 5569247"/>
                <a:gd name="connsiteX479" fmla="*/ 3880559 w 5122586"/>
                <a:gd name="connsiteY479" fmla="*/ 1847355 h 5569247"/>
                <a:gd name="connsiteX480" fmla="*/ 3906108 w 5122586"/>
                <a:gd name="connsiteY480" fmla="*/ 1793054 h 5569247"/>
                <a:gd name="connsiteX481" fmla="*/ 3926334 w 5122586"/>
                <a:gd name="connsiteY481" fmla="*/ 1778148 h 5569247"/>
                <a:gd name="connsiteX482" fmla="*/ 3959335 w 5122586"/>
                <a:gd name="connsiteY482" fmla="*/ 1810090 h 5569247"/>
                <a:gd name="connsiteX483" fmla="*/ 4071796 w 5122586"/>
                <a:gd name="connsiteY483" fmla="*/ 1707926 h 5569247"/>
                <a:gd name="connsiteX484" fmla="*/ 4071798 w 5122586"/>
                <a:gd name="connsiteY484" fmla="*/ 1707927 h 5569247"/>
                <a:gd name="connsiteX485" fmla="*/ 3116756 w 5122586"/>
                <a:gd name="connsiteY485" fmla="*/ 2465874 h 5569247"/>
                <a:gd name="connsiteX486" fmla="*/ 3116756 w 5122586"/>
                <a:gd name="connsiteY486" fmla="*/ 2465874 h 5569247"/>
                <a:gd name="connsiteX487" fmla="*/ 4153292 w 5122586"/>
                <a:gd name="connsiteY487" fmla="*/ 3990761 h 5569247"/>
                <a:gd name="connsiteX488" fmla="*/ 3938792 w 5122586"/>
                <a:gd name="connsiteY488" fmla="*/ 4135889 h 5569247"/>
                <a:gd name="connsiteX489" fmla="*/ 3927871 w 5122586"/>
                <a:gd name="connsiteY489" fmla="*/ 4167432 h 5569247"/>
                <a:gd name="connsiteX490" fmla="*/ 3895282 w 5122586"/>
                <a:gd name="connsiteY490" fmla="*/ 4166624 h 5569247"/>
                <a:gd name="connsiteX491" fmla="*/ 3847314 w 5122586"/>
                <a:gd name="connsiteY491" fmla="*/ 4188567 h 5569247"/>
                <a:gd name="connsiteX492" fmla="*/ 3792468 w 5122586"/>
                <a:gd name="connsiteY492" fmla="*/ 4204240 h 5569247"/>
                <a:gd name="connsiteX493" fmla="*/ 3734700 w 5122586"/>
                <a:gd name="connsiteY493" fmla="*/ 4203262 h 5569247"/>
                <a:gd name="connsiteX494" fmla="*/ 3734706 w 5122586"/>
                <a:gd name="connsiteY494" fmla="*/ 4203262 h 5569247"/>
                <a:gd name="connsiteX495" fmla="*/ 3669061 w 5122586"/>
                <a:gd name="connsiteY495" fmla="*/ 4198342 h 5569247"/>
                <a:gd name="connsiteX496" fmla="*/ 3662206 w 5122586"/>
                <a:gd name="connsiteY496" fmla="*/ 4205199 h 5569247"/>
                <a:gd name="connsiteX497" fmla="*/ 3637720 w 5122586"/>
                <a:gd name="connsiteY497" fmla="*/ 4196382 h 5569247"/>
                <a:gd name="connsiteX498" fmla="*/ 3349614 w 5122586"/>
                <a:gd name="connsiteY498" fmla="*/ 4159880 h 5569247"/>
                <a:gd name="connsiteX499" fmla="*/ 3324712 w 5122586"/>
                <a:gd name="connsiteY499" fmla="*/ 4178749 h 5569247"/>
                <a:gd name="connsiteX500" fmla="*/ 3319742 w 5122586"/>
                <a:gd name="connsiteY500" fmla="*/ 4204463 h 5569247"/>
                <a:gd name="connsiteX501" fmla="*/ 3294719 w 5122586"/>
                <a:gd name="connsiteY501" fmla="*/ 4246342 h 5569247"/>
                <a:gd name="connsiteX502" fmla="*/ 3281325 w 5122586"/>
                <a:gd name="connsiteY502" fmla="*/ 4245546 h 5569247"/>
                <a:gd name="connsiteX503" fmla="*/ 3282979 w 5122586"/>
                <a:gd name="connsiteY503" fmla="*/ 4222611 h 5569247"/>
                <a:gd name="connsiteX504" fmla="*/ 3242614 w 5122586"/>
                <a:gd name="connsiteY504" fmla="*/ 4135941 h 5569247"/>
                <a:gd name="connsiteX505" fmla="*/ 3120041 w 5122586"/>
                <a:gd name="connsiteY505" fmla="*/ 4086606 h 5569247"/>
                <a:gd name="connsiteX506" fmla="*/ 3146325 w 5122586"/>
                <a:gd name="connsiteY506" fmla="*/ 4015463 h 5569247"/>
                <a:gd name="connsiteX507" fmla="*/ 3134928 w 5122586"/>
                <a:gd name="connsiteY507" fmla="*/ 3992565 h 5569247"/>
                <a:gd name="connsiteX508" fmla="*/ 3146120 w 5122586"/>
                <a:gd name="connsiteY508" fmla="*/ 3901302 h 5569247"/>
                <a:gd name="connsiteX509" fmla="*/ 3159621 w 5122586"/>
                <a:gd name="connsiteY509" fmla="*/ 3895233 h 5569247"/>
                <a:gd name="connsiteX510" fmla="*/ 3166943 w 5122586"/>
                <a:gd name="connsiteY510" fmla="*/ 3878626 h 5569247"/>
                <a:gd name="connsiteX511" fmla="*/ 3144098 w 5122586"/>
                <a:gd name="connsiteY511" fmla="*/ 3871156 h 5569247"/>
                <a:gd name="connsiteX512" fmla="*/ 3162889 w 5122586"/>
                <a:gd name="connsiteY512" fmla="*/ 3799501 h 5569247"/>
                <a:gd name="connsiteX513" fmla="*/ 3137866 w 5122586"/>
                <a:gd name="connsiteY513" fmla="*/ 3799328 h 5569247"/>
                <a:gd name="connsiteX514" fmla="*/ 3122381 w 5122586"/>
                <a:gd name="connsiteY514" fmla="*/ 3772410 h 5569247"/>
                <a:gd name="connsiteX515" fmla="*/ 3107684 w 5122586"/>
                <a:gd name="connsiteY515" fmla="*/ 3777571 h 5569247"/>
                <a:gd name="connsiteX516" fmla="*/ 3092960 w 5122586"/>
                <a:gd name="connsiteY516" fmla="*/ 3741783 h 5569247"/>
                <a:gd name="connsiteX517" fmla="*/ 3128102 w 5122586"/>
                <a:gd name="connsiteY517" fmla="*/ 3732234 h 5569247"/>
                <a:gd name="connsiteX518" fmla="*/ 3128991 w 5122586"/>
                <a:gd name="connsiteY518" fmla="*/ 3676392 h 5569247"/>
                <a:gd name="connsiteX519" fmla="*/ 3142278 w 5122586"/>
                <a:gd name="connsiteY519" fmla="*/ 3669328 h 5569247"/>
                <a:gd name="connsiteX520" fmla="*/ 3143028 w 5122586"/>
                <a:gd name="connsiteY520" fmla="*/ 3660936 h 5569247"/>
                <a:gd name="connsiteX521" fmla="*/ 3144547 w 5122586"/>
                <a:gd name="connsiteY521" fmla="*/ 3644806 h 5569247"/>
                <a:gd name="connsiteX522" fmla="*/ 3154214 w 5122586"/>
                <a:gd name="connsiteY522" fmla="*/ 3628279 h 5569247"/>
                <a:gd name="connsiteX523" fmla="*/ 3142376 w 5122586"/>
                <a:gd name="connsiteY523" fmla="*/ 3627299 h 5569247"/>
                <a:gd name="connsiteX524" fmla="*/ 3146967 w 5122586"/>
                <a:gd name="connsiteY524" fmla="*/ 3602173 h 5569247"/>
                <a:gd name="connsiteX525" fmla="*/ 3129395 w 5122586"/>
                <a:gd name="connsiteY525" fmla="*/ 3614108 h 5569247"/>
                <a:gd name="connsiteX526" fmla="*/ 3121024 w 5122586"/>
                <a:gd name="connsiteY526" fmla="*/ 3604083 h 5569247"/>
                <a:gd name="connsiteX527" fmla="*/ 3128206 w 5122586"/>
                <a:gd name="connsiteY527" fmla="*/ 3577393 h 5569247"/>
                <a:gd name="connsiteX528" fmla="*/ 3161906 w 5122586"/>
                <a:gd name="connsiteY528" fmla="*/ 3563381 h 5569247"/>
                <a:gd name="connsiteX529" fmla="*/ 3169081 w 5122586"/>
                <a:gd name="connsiteY529" fmla="*/ 3545164 h 5569247"/>
                <a:gd name="connsiteX530" fmla="*/ 3189175 w 5122586"/>
                <a:gd name="connsiteY530" fmla="*/ 3494148 h 5569247"/>
                <a:gd name="connsiteX531" fmla="*/ 3200447 w 5122586"/>
                <a:gd name="connsiteY531" fmla="*/ 3458160 h 5569247"/>
                <a:gd name="connsiteX532" fmla="*/ 3182110 w 5122586"/>
                <a:gd name="connsiteY532" fmla="*/ 3458695 h 5569247"/>
                <a:gd name="connsiteX533" fmla="*/ 3141159 w 5122586"/>
                <a:gd name="connsiteY533" fmla="*/ 3444152 h 5569247"/>
                <a:gd name="connsiteX534" fmla="*/ 3139714 w 5122586"/>
                <a:gd name="connsiteY534" fmla="*/ 3423707 h 5569247"/>
                <a:gd name="connsiteX535" fmla="*/ 3153517 w 5122586"/>
                <a:gd name="connsiteY535" fmla="*/ 3408131 h 5569247"/>
                <a:gd name="connsiteX536" fmla="*/ 3170248 w 5122586"/>
                <a:gd name="connsiteY536" fmla="*/ 3384658 h 5569247"/>
                <a:gd name="connsiteX537" fmla="*/ 3173790 w 5122586"/>
                <a:gd name="connsiteY537" fmla="*/ 3341629 h 5569247"/>
                <a:gd name="connsiteX538" fmla="*/ 3166191 w 5122586"/>
                <a:gd name="connsiteY538" fmla="*/ 3324915 h 5569247"/>
                <a:gd name="connsiteX539" fmla="*/ 3149133 w 5122586"/>
                <a:gd name="connsiteY539" fmla="*/ 3318413 h 5569247"/>
                <a:gd name="connsiteX540" fmla="*/ 3158261 w 5122586"/>
                <a:gd name="connsiteY540" fmla="*/ 3293631 h 5569247"/>
                <a:gd name="connsiteX541" fmla="*/ 3224213 w 5122586"/>
                <a:gd name="connsiteY541" fmla="*/ 3338233 h 5569247"/>
                <a:gd name="connsiteX542" fmla="*/ 3329421 w 5122586"/>
                <a:gd name="connsiteY542" fmla="*/ 3350139 h 5569247"/>
                <a:gd name="connsiteX543" fmla="*/ 3326580 w 5122586"/>
                <a:gd name="connsiteY543" fmla="*/ 3164684 h 5569247"/>
                <a:gd name="connsiteX544" fmla="*/ 3383134 w 5122586"/>
                <a:gd name="connsiteY544" fmla="*/ 3078948 h 5569247"/>
                <a:gd name="connsiteX545" fmla="*/ 3369961 w 5122586"/>
                <a:gd name="connsiteY545" fmla="*/ 3077560 h 5569247"/>
                <a:gd name="connsiteX546" fmla="*/ 3359306 w 5122586"/>
                <a:gd name="connsiteY546" fmla="*/ 3076871 h 5569247"/>
                <a:gd name="connsiteX547" fmla="*/ 3337032 w 5122586"/>
                <a:gd name="connsiteY547" fmla="*/ 3072514 h 5569247"/>
                <a:gd name="connsiteX548" fmla="*/ 3341959 w 5122586"/>
                <a:gd name="connsiteY548" fmla="*/ 3063706 h 5569247"/>
                <a:gd name="connsiteX549" fmla="*/ 3341574 w 5122586"/>
                <a:gd name="connsiteY549" fmla="*/ 3054898 h 5569247"/>
                <a:gd name="connsiteX550" fmla="*/ 3365565 w 5122586"/>
                <a:gd name="connsiteY550" fmla="*/ 3055205 h 5569247"/>
                <a:gd name="connsiteX551" fmla="*/ 3367814 w 5122586"/>
                <a:gd name="connsiteY551" fmla="*/ 3047707 h 5569247"/>
                <a:gd name="connsiteX552" fmla="*/ 3335576 w 5122586"/>
                <a:gd name="connsiteY552" fmla="*/ 3017713 h 5569247"/>
                <a:gd name="connsiteX553" fmla="*/ 3333327 w 5122586"/>
                <a:gd name="connsiteY553" fmla="*/ 2991467 h 5569247"/>
                <a:gd name="connsiteX554" fmla="*/ 3322832 w 5122586"/>
                <a:gd name="connsiteY554" fmla="*/ 2969721 h 5569247"/>
                <a:gd name="connsiteX555" fmla="*/ 3327329 w 5122586"/>
                <a:gd name="connsiteY555" fmla="*/ 2949476 h 5569247"/>
                <a:gd name="connsiteX556" fmla="*/ 3340075 w 5122586"/>
                <a:gd name="connsiteY556" fmla="*/ 2945726 h 5569247"/>
                <a:gd name="connsiteX557" fmla="*/ 3370064 w 5122586"/>
                <a:gd name="connsiteY557" fmla="*/ 2911983 h 5569247"/>
                <a:gd name="connsiteX558" fmla="*/ 3370813 w 5122586"/>
                <a:gd name="connsiteY558" fmla="*/ 2899985 h 5569247"/>
                <a:gd name="connsiteX559" fmla="*/ 3391055 w 5122586"/>
                <a:gd name="connsiteY559" fmla="*/ 2869241 h 5569247"/>
                <a:gd name="connsiteX560" fmla="*/ 3382059 w 5122586"/>
                <a:gd name="connsiteY560" fmla="*/ 2820500 h 5569247"/>
                <a:gd name="connsiteX561" fmla="*/ 3349821 w 5122586"/>
                <a:gd name="connsiteY561" fmla="*/ 2827999 h 5569247"/>
                <a:gd name="connsiteX562" fmla="*/ 3322081 w 5122586"/>
                <a:gd name="connsiteY562" fmla="*/ 2814502 h 5569247"/>
                <a:gd name="connsiteX563" fmla="*/ 3323581 w 5122586"/>
                <a:gd name="connsiteY563" fmla="*/ 2758262 h 5569247"/>
                <a:gd name="connsiteX564" fmla="*/ 3300302 w 5122586"/>
                <a:gd name="connsiteY564" fmla="*/ 2733083 h 5569247"/>
                <a:gd name="connsiteX565" fmla="*/ 3301224 w 5122586"/>
                <a:gd name="connsiteY565" fmla="*/ 2733638 h 5569247"/>
                <a:gd name="connsiteX566" fmla="*/ 3271611 w 5122586"/>
                <a:gd name="connsiteY566" fmla="*/ 2695794 h 5569247"/>
                <a:gd name="connsiteX567" fmla="*/ 3200545 w 5122586"/>
                <a:gd name="connsiteY567" fmla="*/ 2554460 h 5569247"/>
                <a:gd name="connsiteX568" fmla="*/ 3200651 w 5122586"/>
                <a:gd name="connsiteY568" fmla="*/ 2553011 h 5569247"/>
                <a:gd name="connsiteX569" fmla="*/ 3157394 w 5122586"/>
                <a:gd name="connsiteY569" fmla="*/ 2493105 h 5569247"/>
                <a:gd name="connsiteX570" fmla="*/ 3188475 w 5122586"/>
                <a:gd name="connsiteY570" fmla="*/ 2496857 h 5569247"/>
                <a:gd name="connsiteX571" fmla="*/ 3207152 w 5122586"/>
                <a:gd name="connsiteY571" fmla="*/ 2475061 h 5569247"/>
                <a:gd name="connsiteX572" fmla="*/ 3204039 w 5122586"/>
                <a:gd name="connsiteY572" fmla="*/ 2468833 h 5569247"/>
                <a:gd name="connsiteX573" fmla="*/ 3218567 w 5122586"/>
                <a:gd name="connsiteY573" fmla="*/ 2445999 h 5569247"/>
                <a:gd name="connsiteX574" fmla="*/ 3234579 w 5122586"/>
                <a:gd name="connsiteY574" fmla="*/ 2423117 h 5569247"/>
                <a:gd name="connsiteX575" fmla="*/ 3268272 w 5122586"/>
                <a:gd name="connsiteY575" fmla="*/ 2375998 h 5569247"/>
                <a:gd name="connsiteX576" fmla="*/ 3280474 w 5122586"/>
                <a:gd name="connsiteY576" fmla="*/ 2384195 h 5569247"/>
                <a:gd name="connsiteX577" fmla="*/ 3286019 w 5122586"/>
                <a:gd name="connsiteY577" fmla="*/ 2368157 h 5569247"/>
                <a:gd name="connsiteX578" fmla="*/ 3353469 w 5122586"/>
                <a:gd name="connsiteY578" fmla="*/ 2393066 h 5569247"/>
                <a:gd name="connsiteX579" fmla="*/ 3357621 w 5122586"/>
                <a:gd name="connsiteY579" fmla="*/ 2370232 h 5569247"/>
                <a:gd name="connsiteX580" fmla="*/ 3389789 w 5122586"/>
                <a:gd name="connsiteY580" fmla="*/ 2376460 h 5569247"/>
                <a:gd name="connsiteX581" fmla="*/ 3393054 w 5122586"/>
                <a:gd name="connsiteY581" fmla="*/ 2386577 h 5569247"/>
                <a:gd name="connsiteX582" fmla="*/ 3411560 w 5122586"/>
                <a:gd name="connsiteY582" fmla="*/ 2381484 h 5569247"/>
                <a:gd name="connsiteX583" fmla="*/ 3516390 w 5122586"/>
                <a:gd name="connsiteY583" fmla="*/ 2353626 h 5569247"/>
                <a:gd name="connsiteX584" fmla="*/ 3537144 w 5122586"/>
                <a:gd name="connsiteY584" fmla="*/ 2360891 h 5569247"/>
                <a:gd name="connsiteX585" fmla="*/ 3541295 w 5122586"/>
                <a:gd name="connsiteY585" fmla="*/ 2341171 h 5569247"/>
                <a:gd name="connsiteX586" fmla="*/ 3576576 w 5122586"/>
                <a:gd name="connsiteY586" fmla="*/ 2357778 h 5569247"/>
                <a:gd name="connsiteX587" fmla="*/ 3592142 w 5122586"/>
                <a:gd name="connsiteY587" fmla="*/ 2355702 h 5569247"/>
                <a:gd name="connsiteX588" fmla="*/ 3598368 w 5122586"/>
                <a:gd name="connsiteY588" fmla="*/ 2287200 h 5569247"/>
                <a:gd name="connsiteX589" fmla="*/ 3605632 w 5122586"/>
                <a:gd name="connsiteY589" fmla="*/ 2269556 h 5569247"/>
                <a:gd name="connsiteX590" fmla="*/ 3645065 w 5122586"/>
                <a:gd name="connsiteY590" fmla="*/ 2289276 h 5569247"/>
                <a:gd name="connsiteX591" fmla="*/ 3660989 w 5122586"/>
                <a:gd name="connsiteY591" fmla="*/ 2278128 h 5569247"/>
                <a:gd name="connsiteX592" fmla="*/ 3683647 w 5122586"/>
                <a:gd name="connsiteY592" fmla="*/ 2304499 h 5569247"/>
                <a:gd name="connsiteX593" fmla="*/ 3723200 w 5122586"/>
                <a:gd name="connsiteY593" fmla="*/ 2301569 h 5569247"/>
                <a:gd name="connsiteX594" fmla="*/ 3729203 w 5122586"/>
                <a:gd name="connsiteY594" fmla="*/ 2323485 h 5569247"/>
                <a:gd name="connsiteX595" fmla="*/ 3730153 w 5122586"/>
                <a:gd name="connsiteY595" fmla="*/ 2399426 h 5569247"/>
                <a:gd name="connsiteX596" fmla="*/ 3759575 w 5122586"/>
                <a:gd name="connsiteY596" fmla="*/ 2557955 h 5569247"/>
                <a:gd name="connsiteX597" fmla="*/ 3755077 w 5122586"/>
                <a:gd name="connsiteY597" fmla="*/ 2620537 h 5569247"/>
                <a:gd name="connsiteX598" fmla="*/ 3789928 w 5122586"/>
                <a:gd name="connsiteY598" fmla="*/ 2629978 h 5569247"/>
                <a:gd name="connsiteX599" fmla="*/ 3814497 w 5122586"/>
                <a:gd name="connsiteY599" fmla="*/ 2653061 h 5569247"/>
                <a:gd name="connsiteX600" fmla="*/ 3873309 w 5122586"/>
                <a:gd name="connsiteY600" fmla="*/ 2659762 h 5569247"/>
                <a:gd name="connsiteX601" fmla="*/ 3894154 w 5122586"/>
                <a:gd name="connsiteY601" fmla="*/ 2664230 h 5569247"/>
                <a:gd name="connsiteX602" fmla="*/ 4016247 w 5122586"/>
                <a:gd name="connsiteY602" fmla="*/ 2717097 h 5569247"/>
                <a:gd name="connsiteX603" fmla="*/ 4060915 w 5122586"/>
                <a:gd name="connsiteY603" fmla="*/ 2771453 h 5569247"/>
                <a:gd name="connsiteX604" fmla="*/ 4007313 w 5122586"/>
                <a:gd name="connsiteY604" fmla="*/ 2909951 h 5569247"/>
                <a:gd name="connsiteX605" fmla="*/ 3845530 w 5122586"/>
                <a:gd name="connsiteY605" fmla="*/ 2992836 h 5569247"/>
                <a:gd name="connsiteX606" fmla="*/ 3818504 w 5122586"/>
                <a:gd name="connsiteY606" fmla="*/ 3012715 h 5569247"/>
                <a:gd name="connsiteX607" fmla="*/ 3798628 w 5122586"/>
                <a:gd name="connsiteY607" fmla="*/ 3039746 h 5569247"/>
                <a:gd name="connsiteX608" fmla="*/ 3782344 w 5122586"/>
                <a:gd name="connsiteY608" fmla="*/ 3187802 h 5569247"/>
                <a:gd name="connsiteX609" fmla="*/ 3815638 w 5122586"/>
                <a:gd name="connsiteY609" fmla="*/ 3218440 h 5569247"/>
                <a:gd name="connsiteX610" fmla="*/ 3938550 w 5122586"/>
                <a:gd name="connsiteY610" fmla="*/ 3311276 h 5569247"/>
                <a:gd name="connsiteX611" fmla="*/ 4067929 w 5122586"/>
                <a:gd name="connsiteY611" fmla="*/ 3358140 h 5569247"/>
                <a:gd name="connsiteX612" fmla="*/ 4156392 w 5122586"/>
                <a:gd name="connsiteY612" fmla="*/ 3343029 h 5569247"/>
                <a:gd name="connsiteX613" fmla="*/ 4194570 w 5122586"/>
                <a:gd name="connsiteY613" fmla="*/ 3342479 h 5569247"/>
                <a:gd name="connsiteX614" fmla="*/ 4301248 w 5122586"/>
                <a:gd name="connsiteY614" fmla="*/ 3350831 h 5569247"/>
                <a:gd name="connsiteX615" fmla="*/ 4534588 w 5122586"/>
                <a:gd name="connsiteY615" fmla="*/ 3240750 h 5569247"/>
                <a:gd name="connsiteX616" fmla="*/ 4569341 w 5122586"/>
                <a:gd name="connsiteY616" fmla="*/ 3246267 h 5569247"/>
                <a:gd name="connsiteX617" fmla="*/ 4574033 w 5122586"/>
                <a:gd name="connsiteY617" fmla="*/ 3263809 h 5569247"/>
                <a:gd name="connsiteX618" fmla="*/ 4575992 w 5122586"/>
                <a:gd name="connsiteY618" fmla="*/ 3283401 h 5569247"/>
                <a:gd name="connsiteX619" fmla="*/ 4566198 w 5122586"/>
                <a:gd name="connsiteY619" fmla="*/ 3356871 h 5569247"/>
                <a:gd name="connsiteX620" fmla="*/ 4568158 w 5122586"/>
                <a:gd name="connsiteY620" fmla="*/ 3390177 h 5569247"/>
                <a:gd name="connsiteX621" fmla="*/ 4575992 w 5122586"/>
                <a:gd name="connsiteY621" fmla="*/ 3444055 h 5569247"/>
                <a:gd name="connsiteX622" fmla="*/ 4599499 w 5122586"/>
                <a:gd name="connsiteY622" fmla="*/ 3533198 h 5569247"/>
                <a:gd name="connsiteX623" fmla="*/ 4628931 w 5122586"/>
                <a:gd name="connsiteY623" fmla="*/ 3567214 h 5569247"/>
                <a:gd name="connsiteX624" fmla="*/ 4578425 w 5122586"/>
                <a:gd name="connsiteY624" fmla="*/ 3621100 h 5569247"/>
                <a:gd name="connsiteX625" fmla="*/ 4587869 w 5122586"/>
                <a:gd name="connsiteY625" fmla="*/ 3643922 h 5569247"/>
                <a:gd name="connsiteX626" fmla="*/ 4574922 w 5122586"/>
                <a:gd name="connsiteY626" fmla="*/ 3659519 h 5569247"/>
                <a:gd name="connsiteX627" fmla="*/ 4540305 w 5122586"/>
                <a:gd name="connsiteY627" fmla="*/ 3659945 h 5569247"/>
                <a:gd name="connsiteX628" fmla="*/ 4367378 w 5122586"/>
                <a:gd name="connsiteY628" fmla="*/ 3831974 h 5569247"/>
                <a:gd name="connsiteX629" fmla="*/ 4216550 w 5122586"/>
                <a:gd name="connsiteY629" fmla="*/ 3945607 h 5569247"/>
                <a:gd name="connsiteX630" fmla="*/ 4205777 w 5122586"/>
                <a:gd name="connsiteY630" fmla="*/ 3991648 h 5569247"/>
                <a:gd name="connsiteX631" fmla="*/ 4171497 w 5122586"/>
                <a:gd name="connsiteY631" fmla="*/ 3976954 h 5569247"/>
                <a:gd name="connsiteX632" fmla="*/ 4153290 w 5122586"/>
                <a:gd name="connsiteY632" fmla="*/ 3990740 h 5569247"/>
                <a:gd name="connsiteX633" fmla="*/ 4153292 w 5122586"/>
                <a:gd name="connsiteY633" fmla="*/ 3990739 h 5569247"/>
                <a:gd name="connsiteX634" fmla="*/ 4153292 w 5122586"/>
                <a:gd name="connsiteY634" fmla="*/ 3990761 h 5569247"/>
                <a:gd name="connsiteX635" fmla="*/ 3301664 w 5122586"/>
                <a:gd name="connsiteY635" fmla="*/ 2733387 h 5569247"/>
                <a:gd name="connsiteX636" fmla="*/ 3301258 w 5122586"/>
                <a:gd name="connsiteY636" fmla="*/ 2733677 h 5569247"/>
                <a:gd name="connsiteX637" fmla="*/ 3304660 w 5122586"/>
                <a:gd name="connsiteY637" fmla="*/ 2735726 h 5569247"/>
                <a:gd name="connsiteX638" fmla="*/ 3301664 w 5122586"/>
                <a:gd name="connsiteY638" fmla="*/ 2733386 h 5569247"/>
                <a:gd name="connsiteX639" fmla="*/ 3301664 w 5122586"/>
                <a:gd name="connsiteY639" fmla="*/ 2733386 h 5569247"/>
                <a:gd name="connsiteX640" fmla="*/ 3301664 w 5122586"/>
                <a:gd name="connsiteY640" fmla="*/ 2733387 h 5569247"/>
                <a:gd name="connsiteX641" fmla="*/ 4570327 w 5122586"/>
                <a:gd name="connsiteY641" fmla="*/ 3244711 h 5569247"/>
                <a:gd name="connsiteX642" fmla="*/ 4574034 w 5122586"/>
                <a:gd name="connsiteY642" fmla="*/ 3263828 h 5569247"/>
                <a:gd name="connsiteX643" fmla="*/ 4575992 w 5122586"/>
                <a:gd name="connsiteY643" fmla="*/ 3283420 h 5569247"/>
                <a:gd name="connsiteX644" fmla="*/ 4566198 w 5122586"/>
                <a:gd name="connsiteY644" fmla="*/ 3356890 h 5569247"/>
                <a:gd name="connsiteX645" fmla="*/ 4568157 w 5122586"/>
                <a:gd name="connsiteY645" fmla="*/ 3390196 h 5569247"/>
                <a:gd name="connsiteX646" fmla="*/ 4575992 w 5122586"/>
                <a:gd name="connsiteY646" fmla="*/ 3444074 h 5569247"/>
                <a:gd name="connsiteX647" fmla="*/ 4599499 w 5122586"/>
                <a:gd name="connsiteY647" fmla="*/ 3533217 h 5569247"/>
                <a:gd name="connsiteX648" fmla="*/ 4630840 w 5122586"/>
                <a:gd name="connsiteY648" fmla="*/ 3565544 h 5569247"/>
                <a:gd name="connsiteX649" fmla="*/ 4795380 w 5122586"/>
                <a:gd name="connsiteY649" fmla="*/ 3379421 h 5569247"/>
                <a:gd name="connsiteX650" fmla="*/ 4808113 w 5122586"/>
                <a:gd name="connsiteY650" fmla="*/ 3372563 h 5569247"/>
                <a:gd name="connsiteX651" fmla="*/ 4823783 w 5122586"/>
                <a:gd name="connsiteY651" fmla="*/ 3367665 h 5569247"/>
                <a:gd name="connsiteX652" fmla="*/ 4830638 w 5122586"/>
                <a:gd name="connsiteY652" fmla="*/ 3356890 h 5569247"/>
                <a:gd name="connsiteX653" fmla="*/ 4828680 w 5122586"/>
                <a:gd name="connsiteY653" fmla="*/ 3341217 h 5569247"/>
                <a:gd name="connsiteX654" fmla="*/ 4917916 w 5122586"/>
                <a:gd name="connsiteY654" fmla="*/ 3244959 h 5569247"/>
                <a:gd name="connsiteX655" fmla="*/ 4955086 w 5122586"/>
                <a:gd name="connsiteY655" fmla="*/ 3170044 h 5569247"/>
                <a:gd name="connsiteX656" fmla="*/ 4969054 w 5122586"/>
                <a:gd name="connsiteY656" fmla="*/ 3161020 h 5569247"/>
                <a:gd name="connsiteX657" fmla="*/ 4975140 w 5122586"/>
                <a:gd name="connsiteY657" fmla="*/ 3149418 h 5569247"/>
                <a:gd name="connsiteX658" fmla="*/ 4963545 w 5122586"/>
                <a:gd name="connsiteY658" fmla="*/ 3136053 h 5569247"/>
                <a:gd name="connsiteX659" fmla="*/ 4965552 w 5122586"/>
                <a:gd name="connsiteY659" fmla="*/ 3067616 h 5569247"/>
                <a:gd name="connsiteX660" fmla="*/ 4922299 w 5122586"/>
                <a:gd name="connsiteY660" fmla="*/ 2906068 h 5569247"/>
                <a:gd name="connsiteX661" fmla="*/ 4890616 w 5122586"/>
                <a:gd name="connsiteY661" fmla="*/ 2781866 h 5569247"/>
                <a:gd name="connsiteX662" fmla="*/ 5067130 w 5122586"/>
                <a:gd name="connsiteY662" fmla="*/ 2918426 h 5569247"/>
                <a:gd name="connsiteX663" fmla="*/ 5081902 w 5122586"/>
                <a:gd name="connsiteY663" fmla="*/ 2897103 h 5569247"/>
                <a:gd name="connsiteX664" fmla="*/ 5122586 w 5122586"/>
                <a:gd name="connsiteY664" fmla="*/ 2757160 h 5569247"/>
                <a:gd name="connsiteX665" fmla="*/ 5086544 w 5122586"/>
                <a:gd name="connsiteY665" fmla="*/ 2727613 h 5569247"/>
                <a:gd name="connsiteX666" fmla="*/ 5119436 w 5122586"/>
                <a:gd name="connsiteY666" fmla="*/ 2696882 h 5569247"/>
                <a:gd name="connsiteX667" fmla="*/ 5056421 w 5122586"/>
                <a:gd name="connsiteY667" fmla="*/ 2633364 h 5569247"/>
                <a:gd name="connsiteX668" fmla="*/ 5080876 w 5122586"/>
                <a:gd name="connsiteY668" fmla="*/ 2608889 h 5569247"/>
                <a:gd name="connsiteX669" fmla="*/ 5048962 w 5122586"/>
                <a:gd name="connsiteY669" fmla="*/ 2581597 h 5569247"/>
                <a:gd name="connsiteX670" fmla="*/ 4927229 w 5122586"/>
                <a:gd name="connsiteY670" fmla="*/ 2505258 h 5569247"/>
                <a:gd name="connsiteX671" fmla="*/ 4926955 w 5122586"/>
                <a:gd name="connsiteY671" fmla="*/ 2506053 h 5569247"/>
                <a:gd name="connsiteX672" fmla="*/ 4664721 w 5122586"/>
                <a:gd name="connsiteY672" fmla="*/ 2353054 h 5569247"/>
                <a:gd name="connsiteX673" fmla="*/ 4520255 w 5122586"/>
                <a:gd name="connsiteY673" fmla="*/ 2268766 h 5569247"/>
                <a:gd name="connsiteX674" fmla="*/ 4448567 w 5122586"/>
                <a:gd name="connsiteY674" fmla="*/ 2206568 h 5569247"/>
                <a:gd name="connsiteX675" fmla="*/ 4412991 w 5122586"/>
                <a:gd name="connsiteY675" fmla="*/ 2176545 h 5569247"/>
                <a:gd name="connsiteX676" fmla="*/ 4320717 w 5122586"/>
                <a:gd name="connsiteY676" fmla="*/ 2150970 h 5569247"/>
                <a:gd name="connsiteX677" fmla="*/ 4248454 w 5122586"/>
                <a:gd name="connsiteY677" fmla="*/ 2074245 h 5569247"/>
                <a:gd name="connsiteX678" fmla="*/ 4235113 w 5122586"/>
                <a:gd name="connsiteY678" fmla="*/ 2065350 h 5569247"/>
                <a:gd name="connsiteX679" fmla="*/ 4144907 w 5122586"/>
                <a:gd name="connsiteY679" fmla="*/ 2020318 h 5569247"/>
                <a:gd name="connsiteX680" fmla="*/ 4110359 w 5122586"/>
                <a:gd name="connsiteY680" fmla="*/ 1989789 h 5569247"/>
                <a:gd name="connsiteX681" fmla="*/ 4098787 w 5122586"/>
                <a:gd name="connsiteY681" fmla="*/ 1937854 h 5569247"/>
                <a:gd name="connsiteX682" fmla="*/ 4120077 w 5122586"/>
                <a:gd name="connsiteY682" fmla="*/ 1845223 h 5569247"/>
                <a:gd name="connsiteX683" fmla="*/ 4123271 w 5122586"/>
                <a:gd name="connsiteY683" fmla="*/ 1820734 h 5569247"/>
                <a:gd name="connsiteX684" fmla="*/ 4071796 w 5122586"/>
                <a:gd name="connsiteY684" fmla="*/ 1707923 h 5569247"/>
                <a:gd name="connsiteX685" fmla="*/ 3959334 w 5122586"/>
                <a:gd name="connsiteY685" fmla="*/ 1810087 h 5569247"/>
                <a:gd name="connsiteX686" fmla="*/ 3926334 w 5122586"/>
                <a:gd name="connsiteY686" fmla="*/ 1778145 h 5569247"/>
                <a:gd name="connsiteX687" fmla="*/ 3906108 w 5122586"/>
                <a:gd name="connsiteY687" fmla="*/ 1793051 h 5569247"/>
                <a:gd name="connsiteX688" fmla="*/ 3880559 w 5122586"/>
                <a:gd name="connsiteY688" fmla="*/ 1847352 h 5569247"/>
                <a:gd name="connsiteX689" fmla="*/ 3879495 w 5122586"/>
                <a:gd name="connsiteY689" fmla="*/ 1869712 h 5569247"/>
                <a:gd name="connsiteX690" fmla="*/ 3870979 w 5122586"/>
                <a:gd name="connsiteY690" fmla="*/ 1887812 h 5569247"/>
                <a:gd name="connsiteX691" fmla="*/ 3848623 w 5122586"/>
                <a:gd name="connsiteY691" fmla="*/ 1905912 h 5569247"/>
                <a:gd name="connsiteX692" fmla="*/ 3785817 w 5122586"/>
                <a:gd name="connsiteY692" fmla="*/ 1905912 h 5569247"/>
                <a:gd name="connsiteX693" fmla="*/ 3776237 w 5122586"/>
                <a:gd name="connsiteY693" fmla="*/ 1929336 h 5569247"/>
                <a:gd name="connsiteX694" fmla="*/ 3792204 w 5122586"/>
                <a:gd name="connsiteY694" fmla="*/ 1985766 h 5569247"/>
                <a:gd name="connsiteX695" fmla="*/ 3775537 w 5122586"/>
                <a:gd name="connsiteY695" fmla="*/ 2006283 h 5569247"/>
                <a:gd name="connsiteX696" fmla="*/ 3775710 w 5122586"/>
                <a:gd name="connsiteY696" fmla="*/ 2006445 h 5569247"/>
                <a:gd name="connsiteX697" fmla="*/ 3848792 w 5122586"/>
                <a:gd name="connsiteY697" fmla="*/ 2032075 h 5569247"/>
                <a:gd name="connsiteX698" fmla="*/ 3942752 w 5122586"/>
                <a:gd name="connsiteY698" fmla="*/ 2101372 h 5569247"/>
                <a:gd name="connsiteX699" fmla="*/ 3954140 w 5122586"/>
                <a:gd name="connsiteY699" fmla="*/ 2117510 h 5569247"/>
                <a:gd name="connsiteX700" fmla="*/ 3971225 w 5122586"/>
                <a:gd name="connsiteY700" fmla="*/ 2150735 h 5569247"/>
                <a:gd name="connsiteX701" fmla="*/ 3975020 w 5122586"/>
                <a:gd name="connsiteY701" fmla="*/ 2180162 h 5569247"/>
                <a:gd name="connsiteX702" fmla="*/ 3935158 w 5122586"/>
                <a:gd name="connsiteY702" fmla="*/ 2270343 h 5569247"/>
                <a:gd name="connsiteX703" fmla="*/ 3926617 w 5122586"/>
                <a:gd name="connsiteY703" fmla="*/ 2266546 h 5569247"/>
                <a:gd name="connsiteX704" fmla="*/ 3866322 w 5122586"/>
                <a:gd name="connsiteY704" fmla="*/ 2211351 h 5569247"/>
                <a:gd name="connsiteX705" fmla="*/ 3868694 w 5122586"/>
                <a:gd name="connsiteY705" fmla="*/ 2248659 h 5569247"/>
                <a:gd name="connsiteX706" fmla="*/ 3856766 w 5122586"/>
                <a:gd name="connsiteY706" fmla="*/ 2249186 h 5569247"/>
                <a:gd name="connsiteX707" fmla="*/ 3851638 w 5122586"/>
                <a:gd name="connsiteY707" fmla="*/ 2272242 h 5569247"/>
                <a:gd name="connsiteX708" fmla="*/ 3836899 w 5122586"/>
                <a:gd name="connsiteY708" fmla="*/ 2266043 h 5569247"/>
                <a:gd name="connsiteX709" fmla="*/ 3832660 w 5122586"/>
                <a:gd name="connsiteY709" fmla="*/ 2285898 h 5569247"/>
                <a:gd name="connsiteX710" fmla="*/ 3821351 w 5122586"/>
                <a:gd name="connsiteY710" fmla="*/ 2275657 h 5569247"/>
                <a:gd name="connsiteX711" fmla="*/ 3765279 w 5122586"/>
                <a:gd name="connsiteY711" fmla="*/ 2308684 h 5569247"/>
                <a:gd name="connsiteX712" fmla="*/ 3731333 w 5122586"/>
                <a:gd name="connsiteY712" fmla="*/ 2232304 h 5569247"/>
                <a:gd name="connsiteX713" fmla="*/ 3698987 w 5122586"/>
                <a:gd name="connsiteY713" fmla="*/ 2246032 h 5569247"/>
                <a:gd name="connsiteX714" fmla="*/ 3729206 w 5122586"/>
                <a:gd name="connsiteY714" fmla="*/ 2323503 h 5569247"/>
                <a:gd name="connsiteX715" fmla="*/ 3730155 w 5122586"/>
                <a:gd name="connsiteY715" fmla="*/ 2399444 h 5569247"/>
                <a:gd name="connsiteX716" fmla="*/ 3759577 w 5122586"/>
                <a:gd name="connsiteY716" fmla="*/ 2557973 h 5569247"/>
                <a:gd name="connsiteX717" fmla="*/ 3755079 w 5122586"/>
                <a:gd name="connsiteY717" fmla="*/ 2620555 h 5569247"/>
                <a:gd name="connsiteX718" fmla="*/ 3789931 w 5122586"/>
                <a:gd name="connsiteY718" fmla="*/ 2629996 h 5569247"/>
                <a:gd name="connsiteX719" fmla="*/ 3814500 w 5122586"/>
                <a:gd name="connsiteY719" fmla="*/ 2653079 h 5569247"/>
                <a:gd name="connsiteX720" fmla="*/ 3873311 w 5122586"/>
                <a:gd name="connsiteY720" fmla="*/ 2659780 h 5569247"/>
                <a:gd name="connsiteX721" fmla="*/ 3874486 w 5122586"/>
                <a:gd name="connsiteY721" fmla="*/ 2660032 h 5569247"/>
                <a:gd name="connsiteX722" fmla="*/ 3894156 w 5122586"/>
                <a:gd name="connsiteY722" fmla="*/ 2664248 h 5569247"/>
                <a:gd name="connsiteX723" fmla="*/ 4016250 w 5122586"/>
                <a:gd name="connsiteY723" fmla="*/ 2717115 h 5569247"/>
                <a:gd name="connsiteX724" fmla="*/ 4060917 w 5122586"/>
                <a:gd name="connsiteY724" fmla="*/ 2771471 h 5569247"/>
                <a:gd name="connsiteX725" fmla="*/ 4007316 w 5122586"/>
                <a:gd name="connsiteY725" fmla="*/ 2909969 h 5569247"/>
                <a:gd name="connsiteX726" fmla="*/ 3845021 w 5122586"/>
                <a:gd name="connsiteY726" fmla="*/ 2993365 h 5569247"/>
                <a:gd name="connsiteX727" fmla="*/ 3826758 w 5122586"/>
                <a:gd name="connsiteY727" fmla="*/ 3005966 h 5569247"/>
                <a:gd name="connsiteX728" fmla="*/ 3798121 w 5122586"/>
                <a:gd name="connsiteY728" fmla="*/ 3040275 h 5569247"/>
                <a:gd name="connsiteX729" fmla="*/ 3782486 w 5122586"/>
                <a:gd name="connsiteY729" fmla="*/ 3186963 h 5569247"/>
                <a:gd name="connsiteX730" fmla="*/ 3782346 w 5122586"/>
                <a:gd name="connsiteY730" fmla="*/ 3187819 h 5569247"/>
                <a:gd name="connsiteX731" fmla="*/ 3815640 w 5122586"/>
                <a:gd name="connsiteY731" fmla="*/ 3217436 h 5569247"/>
                <a:gd name="connsiteX732" fmla="*/ 3938552 w 5122586"/>
                <a:gd name="connsiteY732" fmla="*/ 3311294 h 5569247"/>
                <a:gd name="connsiteX733" fmla="*/ 4067843 w 5122586"/>
                <a:gd name="connsiteY733" fmla="*/ 3353043 h 5569247"/>
                <a:gd name="connsiteX734" fmla="*/ 4156394 w 5122586"/>
                <a:gd name="connsiteY734" fmla="*/ 3343047 h 5569247"/>
                <a:gd name="connsiteX735" fmla="*/ 4202086 w 5122586"/>
                <a:gd name="connsiteY735" fmla="*/ 3341797 h 5569247"/>
                <a:gd name="connsiteX736" fmla="*/ 4301250 w 5122586"/>
                <a:gd name="connsiteY736" fmla="*/ 3350338 h 5569247"/>
                <a:gd name="connsiteX737" fmla="*/ 4508631 w 5122586"/>
                <a:gd name="connsiteY737" fmla="*/ 3249608 h 5569247"/>
                <a:gd name="connsiteX738" fmla="*/ 4537144 w 5122586"/>
                <a:gd name="connsiteY738" fmla="*/ 3238214 h 5569247"/>
                <a:gd name="connsiteX739" fmla="*/ 4556575 w 5122586"/>
                <a:gd name="connsiteY739" fmla="*/ 3236068 h 5569247"/>
                <a:gd name="connsiteX740" fmla="*/ 4570330 w 5122586"/>
                <a:gd name="connsiteY740" fmla="*/ 3244711 h 5569247"/>
                <a:gd name="connsiteX741" fmla="*/ 4570327 w 5122586"/>
                <a:gd name="connsiteY741" fmla="*/ 3244711 h 5569247"/>
                <a:gd name="connsiteX742" fmla="*/ 1869930 w 5122586"/>
                <a:gd name="connsiteY742" fmla="*/ 737295 h 5569247"/>
                <a:gd name="connsiteX743" fmla="*/ 1852502 w 5122586"/>
                <a:gd name="connsiteY743" fmla="*/ 728164 h 5569247"/>
                <a:gd name="connsiteX744" fmla="*/ 1833779 w 5122586"/>
                <a:gd name="connsiteY744" fmla="*/ 737527 h 5569247"/>
                <a:gd name="connsiteX745" fmla="*/ 1812381 w 5122586"/>
                <a:gd name="connsiteY745" fmla="*/ 716125 h 5569247"/>
                <a:gd name="connsiteX746" fmla="*/ 1799008 w 5122586"/>
                <a:gd name="connsiteY746" fmla="*/ 732177 h 5569247"/>
                <a:gd name="connsiteX747" fmla="*/ 1776272 w 5122586"/>
                <a:gd name="connsiteY747" fmla="*/ 736190 h 5569247"/>
                <a:gd name="connsiteX748" fmla="*/ 1761561 w 5122586"/>
                <a:gd name="connsiteY748" fmla="*/ 744215 h 5569247"/>
                <a:gd name="connsiteX749" fmla="*/ 1744175 w 5122586"/>
                <a:gd name="connsiteY749" fmla="*/ 730839 h 5569247"/>
                <a:gd name="connsiteX750" fmla="*/ 1734814 w 5122586"/>
                <a:gd name="connsiteY750" fmla="*/ 733514 h 5569247"/>
                <a:gd name="connsiteX751" fmla="*/ 1733477 w 5122586"/>
                <a:gd name="connsiteY751" fmla="*/ 717463 h 5569247"/>
                <a:gd name="connsiteX752" fmla="*/ 1754875 w 5122586"/>
                <a:gd name="connsiteY752" fmla="*/ 675997 h 5569247"/>
                <a:gd name="connsiteX753" fmla="*/ 1765573 w 5122586"/>
                <a:gd name="connsiteY753" fmla="*/ 667971 h 5569247"/>
                <a:gd name="connsiteX754" fmla="*/ 1754875 w 5122586"/>
                <a:gd name="connsiteY754" fmla="*/ 643894 h 5569247"/>
                <a:gd name="connsiteX755" fmla="*/ 1766911 w 5122586"/>
                <a:gd name="connsiteY755" fmla="*/ 622492 h 5569247"/>
                <a:gd name="connsiteX756" fmla="*/ 1753537 w 5122586"/>
                <a:gd name="connsiteY756" fmla="*/ 601091 h 5569247"/>
                <a:gd name="connsiteX757" fmla="*/ 1764236 w 5122586"/>
                <a:gd name="connsiteY757" fmla="*/ 570325 h 5569247"/>
                <a:gd name="connsiteX758" fmla="*/ 1744175 w 5122586"/>
                <a:gd name="connsiteY758" fmla="*/ 566313 h 5569247"/>
                <a:gd name="connsiteX759" fmla="*/ 1714753 w 5122586"/>
                <a:gd name="connsiteY759" fmla="*/ 577014 h 5569247"/>
                <a:gd name="connsiteX760" fmla="*/ 1679982 w 5122586"/>
                <a:gd name="connsiteY760" fmla="*/ 568988 h 5569247"/>
                <a:gd name="connsiteX761" fmla="*/ 1638524 w 5122586"/>
                <a:gd name="connsiteY761" fmla="*/ 573001 h 5569247"/>
                <a:gd name="connsiteX762" fmla="*/ 1562295 w 5122586"/>
                <a:gd name="connsiteY762" fmla="*/ 626505 h 5569247"/>
                <a:gd name="connsiteX763" fmla="*/ 1510138 w 5122586"/>
                <a:gd name="connsiteY763" fmla="*/ 662621 h 5569247"/>
                <a:gd name="connsiteX764" fmla="*/ 1498102 w 5122586"/>
                <a:gd name="connsiteY764" fmla="*/ 678672 h 5569247"/>
                <a:gd name="connsiteX765" fmla="*/ 1487403 w 5122586"/>
                <a:gd name="connsiteY765" fmla="*/ 721476 h 5569247"/>
                <a:gd name="connsiteX766" fmla="*/ 1491415 w 5122586"/>
                <a:gd name="connsiteY766" fmla="*/ 772305 h 5569247"/>
                <a:gd name="connsiteX767" fmla="*/ 1470017 w 5122586"/>
                <a:gd name="connsiteY767" fmla="*/ 807083 h 5569247"/>
                <a:gd name="connsiteX768" fmla="*/ 1439258 w 5122586"/>
                <a:gd name="connsiteY768" fmla="*/ 828485 h 5569247"/>
                <a:gd name="connsiteX769" fmla="*/ 1443270 w 5122586"/>
                <a:gd name="connsiteY769" fmla="*/ 840523 h 5569247"/>
                <a:gd name="connsiteX770" fmla="*/ 1554271 w 5122586"/>
                <a:gd name="connsiteY770" fmla="*/ 867276 h 5569247"/>
                <a:gd name="connsiteX771" fmla="*/ 1538222 w 5122586"/>
                <a:gd name="connsiteY771" fmla="*/ 907404 h 5569247"/>
                <a:gd name="connsiteX772" fmla="*/ 1494089 w 5122586"/>
                <a:gd name="connsiteY772" fmla="*/ 908742 h 5569247"/>
                <a:gd name="connsiteX773" fmla="*/ 1496765 w 5122586"/>
                <a:gd name="connsiteY773" fmla="*/ 928806 h 5569247"/>
                <a:gd name="connsiteX774" fmla="*/ 1524848 w 5122586"/>
                <a:gd name="connsiteY774" fmla="*/ 954220 h 5569247"/>
                <a:gd name="connsiteX775" fmla="*/ 1507463 w 5122586"/>
                <a:gd name="connsiteY775" fmla="*/ 972947 h 5569247"/>
                <a:gd name="connsiteX776" fmla="*/ 1546246 w 5122586"/>
                <a:gd name="connsiteY776" fmla="*/ 1025114 h 5569247"/>
                <a:gd name="connsiteX777" fmla="*/ 1535548 w 5122586"/>
                <a:gd name="connsiteY777" fmla="*/ 1058554 h 5569247"/>
                <a:gd name="connsiteX778" fmla="*/ 1563632 w 5122586"/>
                <a:gd name="connsiteY778" fmla="*/ 1153525 h 5569247"/>
                <a:gd name="connsiteX779" fmla="*/ 1606428 w 5122586"/>
                <a:gd name="connsiteY779" fmla="*/ 1132123 h 5569247"/>
                <a:gd name="connsiteX780" fmla="*/ 1587705 w 5122586"/>
                <a:gd name="connsiteY780" fmla="*/ 1093332 h 5569247"/>
                <a:gd name="connsiteX781" fmla="*/ 1613114 w 5122586"/>
                <a:gd name="connsiteY781" fmla="*/ 1093332 h 5569247"/>
                <a:gd name="connsiteX782" fmla="*/ 1617126 w 5122586"/>
                <a:gd name="connsiteY782" fmla="*/ 1121422 h 5569247"/>
                <a:gd name="connsiteX783" fmla="*/ 1641200 w 5122586"/>
                <a:gd name="connsiteY783" fmla="*/ 1137473 h 5569247"/>
                <a:gd name="connsiteX784" fmla="*/ 1646549 w 5122586"/>
                <a:gd name="connsiteY784" fmla="*/ 1117409 h 5569247"/>
                <a:gd name="connsiteX785" fmla="*/ 1674632 w 5122586"/>
                <a:gd name="connsiteY785" fmla="*/ 1067917 h 5569247"/>
                <a:gd name="connsiteX786" fmla="*/ 1750863 w 5122586"/>
                <a:gd name="connsiteY786" fmla="*/ 1029127 h 5569247"/>
                <a:gd name="connsiteX787" fmla="*/ 1828430 w 5122586"/>
                <a:gd name="connsiteY787" fmla="*/ 1033140 h 5569247"/>
                <a:gd name="connsiteX788" fmla="*/ 1864311 w 5122586"/>
                <a:gd name="connsiteY788" fmla="*/ 1045102 h 5569247"/>
                <a:gd name="connsiteX789" fmla="*/ 1831482 w 5122586"/>
                <a:gd name="connsiteY789" fmla="*/ 1279139 h 5569247"/>
                <a:gd name="connsiteX790" fmla="*/ 1808993 w 5122586"/>
                <a:gd name="connsiteY790" fmla="*/ 1272555 h 5569247"/>
                <a:gd name="connsiteX791" fmla="*/ 1803425 w 5122586"/>
                <a:gd name="connsiteY791" fmla="*/ 1300502 h 5569247"/>
                <a:gd name="connsiteX792" fmla="*/ 1822848 w 5122586"/>
                <a:gd name="connsiteY792" fmla="*/ 1322937 h 5569247"/>
                <a:gd name="connsiteX793" fmla="*/ 1770491 w 5122586"/>
                <a:gd name="connsiteY793" fmla="*/ 1421434 h 5569247"/>
                <a:gd name="connsiteX794" fmla="*/ 1720853 w 5122586"/>
                <a:gd name="connsiteY794" fmla="*/ 1509937 h 5569247"/>
                <a:gd name="connsiteX795" fmla="*/ 1693679 w 5122586"/>
                <a:gd name="connsiteY795" fmla="*/ 1517732 h 5569247"/>
                <a:gd name="connsiteX796" fmla="*/ 1725039 w 5122586"/>
                <a:gd name="connsiteY796" fmla="*/ 1543518 h 5569247"/>
                <a:gd name="connsiteX797" fmla="*/ 1699831 w 5122586"/>
                <a:gd name="connsiteY797" fmla="*/ 1595490 h 5569247"/>
                <a:gd name="connsiteX798" fmla="*/ 1692167 w 5122586"/>
                <a:gd name="connsiteY798" fmla="*/ 1735799 h 5569247"/>
                <a:gd name="connsiteX799" fmla="*/ 1704320 w 5122586"/>
                <a:gd name="connsiteY799" fmla="*/ 1738864 h 5569247"/>
                <a:gd name="connsiteX800" fmla="*/ 1720664 w 5122586"/>
                <a:gd name="connsiteY800" fmla="*/ 1753298 h 5569247"/>
                <a:gd name="connsiteX801" fmla="*/ 1786677 w 5122586"/>
                <a:gd name="connsiteY801" fmla="*/ 1749542 h 5569247"/>
                <a:gd name="connsiteX802" fmla="*/ 1811497 w 5122586"/>
                <a:gd name="connsiteY802" fmla="*/ 1763573 h 5569247"/>
                <a:gd name="connsiteX803" fmla="*/ 1902141 w 5122586"/>
                <a:gd name="connsiteY803" fmla="*/ 1757097 h 5569247"/>
                <a:gd name="connsiteX804" fmla="*/ 1929795 w 5122586"/>
                <a:gd name="connsiteY804" fmla="*/ 1751800 h 5569247"/>
                <a:gd name="connsiteX805" fmla="*/ 1958125 w 5122586"/>
                <a:gd name="connsiteY805" fmla="*/ 1745267 h 5569247"/>
                <a:gd name="connsiteX806" fmla="*/ 1989303 w 5122586"/>
                <a:gd name="connsiteY806" fmla="*/ 1699836 h 5569247"/>
                <a:gd name="connsiteX807" fmla="*/ 2138289 w 5122586"/>
                <a:gd name="connsiteY807" fmla="*/ 1721564 h 5569247"/>
                <a:gd name="connsiteX808" fmla="*/ 2213334 w 5122586"/>
                <a:gd name="connsiteY808" fmla="*/ 1690658 h 5569247"/>
                <a:gd name="connsiteX809" fmla="*/ 2281810 w 5122586"/>
                <a:gd name="connsiteY809" fmla="*/ 1689126 h 5569247"/>
                <a:gd name="connsiteX810" fmla="*/ 2333391 w 5122586"/>
                <a:gd name="connsiteY810" fmla="*/ 1769534 h 5569247"/>
                <a:gd name="connsiteX811" fmla="*/ 2363395 w 5122586"/>
                <a:gd name="connsiteY811" fmla="*/ 1830740 h 5569247"/>
                <a:gd name="connsiteX812" fmla="*/ 2341348 w 5122586"/>
                <a:gd name="connsiteY812" fmla="*/ 1883454 h 5569247"/>
                <a:gd name="connsiteX813" fmla="*/ 2297206 w 5122586"/>
                <a:gd name="connsiteY813" fmla="*/ 1954097 h 5569247"/>
                <a:gd name="connsiteX814" fmla="*/ 2256004 w 5122586"/>
                <a:gd name="connsiteY814" fmla="*/ 1980588 h 5569247"/>
                <a:gd name="connsiteX815" fmla="*/ 2200090 w 5122586"/>
                <a:gd name="connsiteY815" fmla="*/ 1995305 h 5569247"/>
                <a:gd name="connsiteX816" fmla="*/ 2161832 w 5122586"/>
                <a:gd name="connsiteY816" fmla="*/ 2020325 h 5569247"/>
                <a:gd name="connsiteX817" fmla="*/ 2154476 w 5122586"/>
                <a:gd name="connsiteY817" fmla="*/ 2054174 h 5569247"/>
                <a:gd name="connsiteX818" fmla="*/ 2214805 w 5122586"/>
                <a:gd name="connsiteY818" fmla="*/ 2113043 h 5569247"/>
                <a:gd name="connsiteX819" fmla="*/ 2257476 w 5122586"/>
                <a:gd name="connsiteY819" fmla="*/ 2132175 h 5569247"/>
                <a:gd name="connsiteX820" fmla="*/ 2307505 w 5122586"/>
                <a:gd name="connsiteY820" fmla="*/ 2129232 h 5569247"/>
                <a:gd name="connsiteX821" fmla="*/ 2360478 w 5122586"/>
                <a:gd name="connsiteY821" fmla="*/ 2104213 h 5569247"/>
                <a:gd name="connsiteX822" fmla="*/ 2409035 w 5122586"/>
                <a:gd name="connsiteY822" fmla="*/ 2051231 h 5569247"/>
                <a:gd name="connsiteX823" fmla="*/ 2428163 w 5122586"/>
                <a:gd name="connsiteY823" fmla="*/ 2002664 h 5569247"/>
                <a:gd name="connsiteX824" fmla="*/ 2434049 w 5122586"/>
                <a:gd name="connsiteY824" fmla="*/ 1952625 h 5569247"/>
                <a:gd name="connsiteX825" fmla="*/ 2432578 w 5122586"/>
                <a:gd name="connsiteY825" fmla="*/ 1846661 h 5569247"/>
                <a:gd name="connsiteX826" fmla="*/ 2437105 w 5122586"/>
                <a:gd name="connsiteY826" fmla="*/ 1825907 h 5569247"/>
                <a:gd name="connsiteX827" fmla="*/ 2454200 w 5122586"/>
                <a:gd name="connsiteY827" fmla="*/ 1802570 h 5569247"/>
                <a:gd name="connsiteX828" fmla="*/ 2524830 w 5122586"/>
                <a:gd name="connsiteY828" fmla="*/ 1791615 h 5569247"/>
                <a:gd name="connsiteX829" fmla="*/ 2567514 w 5122586"/>
                <a:gd name="connsiteY829" fmla="*/ 1809369 h 5569247"/>
                <a:gd name="connsiteX830" fmla="*/ 2642369 w 5122586"/>
                <a:gd name="connsiteY830" fmla="*/ 1863005 h 5569247"/>
                <a:gd name="connsiteX831" fmla="*/ 2677294 w 5122586"/>
                <a:gd name="connsiteY831" fmla="*/ 1891181 h 5569247"/>
                <a:gd name="connsiteX832" fmla="*/ 2700681 w 5122586"/>
                <a:gd name="connsiteY832" fmla="*/ 1910763 h 5569247"/>
                <a:gd name="connsiteX833" fmla="*/ 2747467 w 5122586"/>
                <a:gd name="connsiteY833" fmla="*/ 1876095 h 5569247"/>
                <a:gd name="connsiteX834" fmla="*/ 2725397 w 5122586"/>
                <a:gd name="connsiteY834" fmla="*/ 1849604 h 5569247"/>
                <a:gd name="connsiteX835" fmla="*/ 2700382 w 5122586"/>
                <a:gd name="connsiteY835" fmla="*/ 1805453 h 5569247"/>
                <a:gd name="connsiteX836" fmla="*/ 2644466 w 5122586"/>
                <a:gd name="connsiteY836" fmla="*/ 1674469 h 5569247"/>
                <a:gd name="connsiteX837" fmla="*/ 2622395 w 5122586"/>
                <a:gd name="connsiteY837" fmla="*/ 1508164 h 5569247"/>
                <a:gd name="connsiteX838" fmla="*/ 2620591 w 5122586"/>
                <a:gd name="connsiteY838" fmla="*/ 1507628 h 5569247"/>
                <a:gd name="connsiteX839" fmla="*/ 2618663 w 5122586"/>
                <a:gd name="connsiteY839" fmla="*/ 1488350 h 5569247"/>
                <a:gd name="connsiteX840" fmla="*/ 2561471 w 5122586"/>
                <a:gd name="connsiteY840" fmla="*/ 1364230 h 5569247"/>
                <a:gd name="connsiteX841" fmla="*/ 2506437 w 5122586"/>
                <a:gd name="connsiteY841" fmla="*/ 1249824 h 5569247"/>
                <a:gd name="connsiteX842" fmla="*/ 2504432 w 5122586"/>
                <a:gd name="connsiteY842" fmla="*/ 1215131 h 5569247"/>
                <a:gd name="connsiteX843" fmla="*/ 2502718 w 5122586"/>
                <a:gd name="connsiteY843" fmla="*/ 1182564 h 5569247"/>
                <a:gd name="connsiteX844" fmla="*/ 2526392 w 5122586"/>
                <a:gd name="connsiteY844" fmla="*/ 1127314 h 5569247"/>
                <a:gd name="connsiteX845" fmla="*/ 2550066 w 5122586"/>
                <a:gd name="connsiteY845" fmla="*/ 1104513 h 5569247"/>
                <a:gd name="connsiteX846" fmla="*/ 2534283 w 5122586"/>
                <a:gd name="connsiteY846" fmla="*/ 1069434 h 5569247"/>
                <a:gd name="connsiteX847" fmla="*/ 2514993 w 5122586"/>
                <a:gd name="connsiteY847" fmla="*/ 1074696 h 5569247"/>
                <a:gd name="connsiteX848" fmla="*/ 2443972 w 5122586"/>
                <a:gd name="connsiteY848" fmla="*/ 1079081 h 5569247"/>
                <a:gd name="connsiteX849" fmla="*/ 2424683 w 5122586"/>
                <a:gd name="connsiteY849" fmla="*/ 1053649 h 5569247"/>
                <a:gd name="connsiteX850" fmla="*/ 2450110 w 5122586"/>
                <a:gd name="connsiteY850" fmla="*/ 1044879 h 5569247"/>
                <a:gd name="connsiteX851" fmla="*/ 2450987 w 5122586"/>
                <a:gd name="connsiteY851" fmla="*/ 1021201 h 5569247"/>
                <a:gd name="connsiteX852" fmla="*/ 2395748 w 5122586"/>
                <a:gd name="connsiteY852" fmla="*/ 898425 h 5569247"/>
                <a:gd name="connsiteX853" fmla="*/ 2394708 w 5122586"/>
                <a:gd name="connsiteY853" fmla="*/ 898217 h 5569247"/>
                <a:gd name="connsiteX854" fmla="*/ 2361080 w 5122586"/>
                <a:gd name="connsiteY854" fmla="*/ 821701 h 5569247"/>
                <a:gd name="connsiteX855" fmla="*/ 2333956 w 5122586"/>
                <a:gd name="connsiteY855" fmla="*/ 752180 h 5569247"/>
                <a:gd name="connsiteX856" fmla="*/ 2333664 w 5122586"/>
                <a:gd name="connsiteY856" fmla="*/ 752147 h 5569247"/>
                <a:gd name="connsiteX857" fmla="*/ 2333956 w 5122586"/>
                <a:gd name="connsiteY857" fmla="*/ 753027 h 5569247"/>
                <a:gd name="connsiteX858" fmla="*/ 2282249 w 5122586"/>
                <a:gd name="connsiteY858" fmla="*/ 597029 h 5569247"/>
                <a:gd name="connsiteX859" fmla="*/ 2279705 w 5122586"/>
                <a:gd name="connsiteY859" fmla="*/ 541921 h 5569247"/>
                <a:gd name="connsiteX860" fmla="*/ 2247495 w 5122586"/>
                <a:gd name="connsiteY860" fmla="*/ 524965 h 5569247"/>
                <a:gd name="connsiteX861" fmla="*/ 2177987 w 5122586"/>
                <a:gd name="connsiteY861" fmla="*/ 464770 h 5569247"/>
                <a:gd name="connsiteX862" fmla="*/ 2162730 w 5122586"/>
                <a:gd name="connsiteY862" fmla="*/ 429162 h 5569247"/>
                <a:gd name="connsiteX863" fmla="*/ 2072030 w 5122586"/>
                <a:gd name="connsiteY863" fmla="*/ 476639 h 5569247"/>
                <a:gd name="connsiteX864" fmla="*/ 2071919 w 5122586"/>
                <a:gd name="connsiteY864" fmla="*/ 476713 h 5569247"/>
                <a:gd name="connsiteX865" fmla="*/ 2061106 w 5122586"/>
                <a:gd name="connsiteY865" fmla="*/ 455805 h 5569247"/>
                <a:gd name="connsiteX866" fmla="*/ 2043259 w 5122586"/>
                <a:gd name="connsiteY866" fmla="*/ 443904 h 5569247"/>
                <a:gd name="connsiteX867" fmla="*/ 1957587 w 5122586"/>
                <a:gd name="connsiteY867" fmla="*/ 421292 h 5569247"/>
                <a:gd name="connsiteX868" fmla="*/ 1968296 w 5122586"/>
                <a:gd name="connsiteY868" fmla="*/ 371308 h 5569247"/>
                <a:gd name="connsiteX869" fmla="*/ 1982574 w 5122586"/>
                <a:gd name="connsiteY869" fmla="*/ 364168 h 5569247"/>
                <a:gd name="connsiteX870" fmla="*/ 1949259 w 5122586"/>
                <a:gd name="connsiteY870" fmla="*/ 346316 h 5569247"/>
                <a:gd name="connsiteX871" fmla="*/ 1938550 w 5122586"/>
                <a:gd name="connsiteY871" fmla="*/ 317754 h 5569247"/>
                <a:gd name="connsiteX872" fmla="*/ 1937360 w 5122586"/>
                <a:gd name="connsiteY872" fmla="*/ 282052 h 5569247"/>
                <a:gd name="connsiteX873" fmla="*/ 1898094 w 5122586"/>
                <a:gd name="connsiteY873" fmla="*/ 168993 h 5569247"/>
                <a:gd name="connsiteX874" fmla="*/ 1857638 w 5122586"/>
                <a:gd name="connsiteY874" fmla="*/ 159472 h 5569247"/>
                <a:gd name="connsiteX875" fmla="*/ 1842170 w 5122586"/>
                <a:gd name="connsiteY875" fmla="*/ 151142 h 5569247"/>
                <a:gd name="connsiteX876" fmla="*/ 1829082 w 5122586"/>
                <a:gd name="connsiteY876" fmla="*/ 19041 h 5569247"/>
                <a:gd name="connsiteX877" fmla="*/ 1785057 w 5122586"/>
                <a:gd name="connsiteY877" fmla="*/ 23802 h 5569247"/>
                <a:gd name="connsiteX878" fmla="*/ 1788626 w 5122586"/>
                <a:gd name="connsiteY878" fmla="*/ 0 h 5569247"/>
                <a:gd name="connsiteX879" fmla="*/ 1754121 w 5122586"/>
                <a:gd name="connsiteY879" fmla="*/ 20232 h 5569247"/>
                <a:gd name="connsiteX880" fmla="*/ 1751741 w 5122586"/>
                <a:gd name="connsiteY880" fmla="*/ 34513 h 5569247"/>
                <a:gd name="connsiteX881" fmla="*/ 1675589 w 5122586"/>
                <a:gd name="connsiteY881" fmla="*/ 92827 h 5569247"/>
                <a:gd name="connsiteX882" fmla="*/ 1700577 w 5122586"/>
                <a:gd name="connsiteY882" fmla="*/ 130910 h 5569247"/>
                <a:gd name="connsiteX883" fmla="*/ 1694627 w 5122586"/>
                <a:gd name="connsiteY883" fmla="*/ 138051 h 5569247"/>
                <a:gd name="connsiteX884" fmla="*/ 1641083 w 5122586"/>
                <a:gd name="connsiteY884" fmla="*/ 161852 h 5569247"/>
                <a:gd name="connsiteX885" fmla="*/ 1680349 w 5122586"/>
                <a:gd name="connsiteY885" fmla="*/ 197555 h 5569247"/>
                <a:gd name="connsiteX886" fmla="*/ 1669640 w 5122586"/>
                <a:gd name="connsiteY886" fmla="*/ 229688 h 5569247"/>
                <a:gd name="connsiteX887" fmla="*/ 1677970 w 5122586"/>
                <a:gd name="connsiteY887" fmla="*/ 246349 h 5569247"/>
                <a:gd name="connsiteX888" fmla="*/ 1729133 w 5122586"/>
                <a:gd name="connsiteY888" fmla="*/ 234448 h 5569247"/>
                <a:gd name="connsiteX889" fmla="*/ 1750551 w 5122586"/>
                <a:gd name="connsiteY889" fmla="*/ 267770 h 5569247"/>
                <a:gd name="connsiteX890" fmla="*/ 1716045 w 5122586"/>
                <a:gd name="connsiteY890" fmla="*/ 289192 h 5569247"/>
                <a:gd name="connsiteX891" fmla="*/ 1721995 w 5122586"/>
                <a:gd name="connsiteY891" fmla="*/ 298713 h 5569247"/>
                <a:gd name="connsiteX892" fmla="*/ 1716045 w 5122586"/>
                <a:gd name="connsiteY892" fmla="*/ 321324 h 5569247"/>
                <a:gd name="connsiteX893" fmla="*/ 1730323 w 5122586"/>
                <a:gd name="connsiteY893" fmla="*/ 336796 h 5569247"/>
                <a:gd name="connsiteX894" fmla="*/ 1705336 w 5122586"/>
                <a:gd name="connsiteY894" fmla="*/ 376068 h 5569247"/>
                <a:gd name="connsiteX895" fmla="*/ 1721995 w 5122586"/>
                <a:gd name="connsiteY895" fmla="*/ 407011 h 5569247"/>
                <a:gd name="connsiteX896" fmla="*/ 1743411 w 5122586"/>
                <a:gd name="connsiteY896" fmla="*/ 405821 h 5569247"/>
                <a:gd name="connsiteX897" fmla="*/ 1773159 w 5122586"/>
                <a:gd name="connsiteY897" fmla="*/ 434383 h 5569247"/>
                <a:gd name="connsiteX898" fmla="*/ 1787436 w 5122586"/>
                <a:gd name="connsiteY898" fmla="*/ 459375 h 5569247"/>
                <a:gd name="connsiteX899" fmla="*/ 1864778 w 5122586"/>
                <a:gd name="connsiteY899" fmla="*/ 505788 h 5569247"/>
                <a:gd name="connsiteX900" fmla="*/ 1886195 w 5122586"/>
                <a:gd name="connsiteY900" fmla="*/ 511739 h 5569247"/>
                <a:gd name="connsiteX901" fmla="*/ 1953358 w 5122586"/>
                <a:gd name="connsiteY901" fmla="*/ 563964 h 5569247"/>
                <a:gd name="connsiteX902" fmla="*/ 1898261 w 5122586"/>
                <a:gd name="connsiteY902" fmla="*/ 650441 h 5569247"/>
                <a:gd name="connsiteX903" fmla="*/ 1869931 w 5122586"/>
                <a:gd name="connsiteY903" fmla="*/ 737294 h 5569247"/>
                <a:gd name="connsiteX904" fmla="*/ 1869930 w 5122586"/>
                <a:gd name="connsiteY904" fmla="*/ 737294 h 5569247"/>
                <a:gd name="connsiteX905" fmla="*/ 1869930 w 5122586"/>
                <a:gd name="connsiteY905" fmla="*/ 737295 h 5569247"/>
                <a:gd name="connsiteX0" fmla="*/ 4212196 w 5122586"/>
                <a:gd name="connsiteY0" fmla="*/ 442775 h 5569247"/>
                <a:gd name="connsiteX1" fmla="*/ 4186650 w 5122586"/>
                <a:gd name="connsiteY1" fmla="*/ 459075 h 5569247"/>
                <a:gd name="connsiteX2" fmla="*/ 4193990 w 5122586"/>
                <a:gd name="connsiteY2" fmla="*/ 483597 h 5569247"/>
                <a:gd name="connsiteX3" fmla="*/ 4141431 w 5122586"/>
                <a:gd name="connsiteY3" fmla="*/ 505771 h 5569247"/>
                <a:gd name="connsiteX4" fmla="*/ 4112435 w 5122586"/>
                <a:gd name="connsiteY4" fmla="*/ 481652 h 5569247"/>
                <a:gd name="connsiteX5" fmla="*/ 4106930 w 5122586"/>
                <a:gd name="connsiteY5" fmla="*/ 497474 h 5569247"/>
                <a:gd name="connsiteX6" fmla="*/ 4121391 w 5122586"/>
                <a:gd name="connsiteY6" fmla="*/ 500374 h 5569247"/>
                <a:gd name="connsiteX7" fmla="*/ 4027797 w 5122586"/>
                <a:gd name="connsiteY7" fmla="*/ 593729 h 5569247"/>
                <a:gd name="connsiteX8" fmla="*/ 4033082 w 5122586"/>
                <a:gd name="connsiteY8" fmla="*/ 602246 h 5569247"/>
                <a:gd name="connsiteX9" fmla="*/ 3968777 w 5122586"/>
                <a:gd name="connsiteY9" fmla="*/ 657018 h 5569247"/>
                <a:gd name="connsiteX10" fmla="*/ 4109986 w 5122586"/>
                <a:gd name="connsiteY10" fmla="*/ 653847 h 5569247"/>
                <a:gd name="connsiteX11" fmla="*/ 4123171 w 5122586"/>
                <a:gd name="connsiteY11" fmla="*/ 743481 h 5569247"/>
                <a:gd name="connsiteX12" fmla="*/ 4118739 w 5122586"/>
                <a:gd name="connsiteY12" fmla="*/ 775552 h 5569247"/>
                <a:gd name="connsiteX13" fmla="*/ 4111957 w 5122586"/>
                <a:gd name="connsiteY13" fmla="*/ 788828 h 5569247"/>
                <a:gd name="connsiteX14" fmla="*/ 4074640 w 5122586"/>
                <a:gd name="connsiteY14" fmla="*/ 830297 h 5569247"/>
                <a:gd name="connsiteX15" fmla="*/ 3997723 w 5122586"/>
                <a:gd name="connsiteY15" fmla="*/ 824481 h 5569247"/>
                <a:gd name="connsiteX16" fmla="*/ 3976512 w 5122586"/>
                <a:gd name="connsiteY16" fmla="*/ 807509 h 5569247"/>
                <a:gd name="connsiteX17" fmla="*/ 3950940 w 5122586"/>
                <a:gd name="connsiteY17" fmla="*/ 821959 h 5569247"/>
                <a:gd name="connsiteX18" fmla="*/ 3941809 w 5122586"/>
                <a:gd name="connsiteY18" fmla="*/ 807041 h 5569247"/>
                <a:gd name="connsiteX19" fmla="*/ 3946773 w 5122586"/>
                <a:gd name="connsiteY19" fmla="*/ 781550 h 5569247"/>
                <a:gd name="connsiteX20" fmla="*/ 3956435 w 5122586"/>
                <a:gd name="connsiteY20" fmla="*/ 777204 h 5569247"/>
                <a:gd name="connsiteX21" fmla="*/ 3936735 w 5122586"/>
                <a:gd name="connsiteY21" fmla="*/ 755238 h 5569247"/>
                <a:gd name="connsiteX22" fmla="*/ 3942873 w 5122586"/>
                <a:gd name="connsiteY22" fmla="*/ 748543 h 5569247"/>
                <a:gd name="connsiteX23" fmla="*/ 3931395 w 5122586"/>
                <a:gd name="connsiteY23" fmla="*/ 720702 h 5569247"/>
                <a:gd name="connsiteX24" fmla="*/ 3896425 w 5122586"/>
                <a:gd name="connsiteY24" fmla="*/ 709308 h 5569247"/>
                <a:gd name="connsiteX25" fmla="*/ 3881422 w 5122586"/>
                <a:gd name="connsiteY25" fmla="*/ 729632 h 5569247"/>
                <a:gd name="connsiteX26" fmla="*/ 3916924 w 5122586"/>
                <a:gd name="connsiteY26" fmla="*/ 748781 h 5569247"/>
                <a:gd name="connsiteX27" fmla="*/ 3893700 w 5122586"/>
                <a:gd name="connsiteY27" fmla="*/ 786726 h 5569247"/>
                <a:gd name="connsiteX28" fmla="*/ 3913932 w 5122586"/>
                <a:gd name="connsiteY28" fmla="*/ 798827 h 5569247"/>
                <a:gd name="connsiteX29" fmla="*/ 3829634 w 5122586"/>
                <a:gd name="connsiteY29" fmla="*/ 887286 h 5569247"/>
                <a:gd name="connsiteX30" fmla="*/ 3819329 w 5122586"/>
                <a:gd name="connsiteY30" fmla="*/ 921706 h 5569247"/>
                <a:gd name="connsiteX31" fmla="*/ 3789058 w 5122586"/>
                <a:gd name="connsiteY31" fmla="*/ 934982 h 5569247"/>
                <a:gd name="connsiteX32" fmla="*/ 3768182 w 5122586"/>
                <a:gd name="connsiteY32" fmla="*/ 925937 h 5569247"/>
                <a:gd name="connsiteX33" fmla="*/ 3780194 w 5122586"/>
                <a:gd name="connsiteY33" fmla="*/ 1036716 h 5569247"/>
                <a:gd name="connsiteX34" fmla="*/ 3776936 w 5122586"/>
                <a:gd name="connsiteY34" fmla="*/ 1084059 h 5569247"/>
                <a:gd name="connsiteX35" fmla="*/ 3773923 w 5122586"/>
                <a:gd name="connsiteY35" fmla="*/ 1106736 h 5569247"/>
                <a:gd name="connsiteX36" fmla="*/ 3765081 w 5122586"/>
                <a:gd name="connsiteY36" fmla="*/ 1127763 h 5569247"/>
                <a:gd name="connsiteX37" fmla="*/ 3697225 w 5122586"/>
                <a:gd name="connsiteY37" fmla="*/ 1278483 h 5569247"/>
                <a:gd name="connsiteX38" fmla="*/ 3636416 w 5122586"/>
                <a:gd name="connsiteY38" fmla="*/ 1402184 h 5569247"/>
                <a:gd name="connsiteX39" fmla="*/ 3639031 w 5122586"/>
                <a:gd name="connsiteY39" fmla="*/ 1532933 h 5569247"/>
                <a:gd name="connsiteX40" fmla="*/ 1574183 w 5122586"/>
                <a:gd name="connsiteY40" fmla="*/ 3119187 h 5569247"/>
                <a:gd name="connsiteX41" fmla="*/ 1561412 w 5122586"/>
                <a:gd name="connsiteY41" fmla="*/ 3097168 h 5569247"/>
                <a:gd name="connsiteX42" fmla="*/ 1577890 w 5122586"/>
                <a:gd name="connsiteY42" fmla="*/ 3069892 h 5569247"/>
                <a:gd name="connsiteX43" fmla="*/ 1545785 w 5122586"/>
                <a:gd name="connsiteY43" fmla="*/ 3052846 h 5569247"/>
                <a:gd name="connsiteX44" fmla="*/ 1540629 w 5122586"/>
                <a:gd name="connsiteY44" fmla="*/ 3082614 h 5569247"/>
                <a:gd name="connsiteX45" fmla="*/ 1519718 w 5122586"/>
                <a:gd name="connsiteY45" fmla="*/ 3097330 h 5569247"/>
                <a:gd name="connsiteX46" fmla="*/ 1518676 w 5122586"/>
                <a:gd name="connsiteY46" fmla="*/ 3114716 h 5569247"/>
                <a:gd name="connsiteX47" fmla="*/ 1530519 w 5122586"/>
                <a:gd name="connsiteY47" fmla="*/ 3139621 h 5569247"/>
                <a:gd name="connsiteX48" fmla="*/ 1529335 w 5122586"/>
                <a:gd name="connsiteY48" fmla="*/ 3171312 h 5569247"/>
                <a:gd name="connsiteX49" fmla="*/ 1494362 w 5122586"/>
                <a:gd name="connsiteY49" fmla="*/ 3168014 h 5569247"/>
                <a:gd name="connsiteX50" fmla="*/ 1495842 w 5122586"/>
                <a:gd name="connsiteY50" fmla="*/ 3198637 h 5569247"/>
                <a:gd name="connsiteX51" fmla="*/ 1458434 w 5122586"/>
                <a:gd name="connsiteY51" fmla="*/ 3217885 h 5569247"/>
                <a:gd name="connsiteX52" fmla="*/ 1428335 w 5122586"/>
                <a:gd name="connsiteY52" fmla="*/ 3271310 h 5569247"/>
                <a:gd name="connsiteX53" fmla="*/ 1421617 w 5122586"/>
                <a:gd name="connsiteY53" fmla="*/ 3340524 h 5569247"/>
                <a:gd name="connsiteX54" fmla="*/ 1402008 w 5122586"/>
                <a:gd name="connsiteY54" fmla="*/ 3360031 h 5569247"/>
                <a:gd name="connsiteX55" fmla="*/ 1428312 w 5122586"/>
                <a:gd name="connsiteY55" fmla="*/ 3378969 h 5569247"/>
                <a:gd name="connsiteX56" fmla="*/ 1450489 w 5122586"/>
                <a:gd name="connsiteY56" fmla="*/ 3422380 h 5569247"/>
                <a:gd name="connsiteX57" fmla="*/ 1481957 w 5122586"/>
                <a:gd name="connsiteY57" fmla="*/ 3439703 h 5569247"/>
                <a:gd name="connsiteX58" fmla="*/ 1517054 w 5122586"/>
                <a:gd name="connsiteY58" fmla="*/ 3443095 h 5569247"/>
                <a:gd name="connsiteX59" fmla="*/ 1554074 w 5122586"/>
                <a:gd name="connsiteY59" fmla="*/ 3421080 h 5569247"/>
                <a:gd name="connsiteX60" fmla="*/ 1589482 w 5122586"/>
                <a:gd name="connsiteY60" fmla="*/ 3424604 h 5569247"/>
                <a:gd name="connsiteX61" fmla="*/ 1620096 w 5122586"/>
                <a:gd name="connsiteY61" fmla="*/ 3444866 h 5569247"/>
                <a:gd name="connsiteX62" fmla="*/ 1624671 w 5122586"/>
                <a:gd name="connsiteY62" fmla="*/ 3480410 h 5569247"/>
                <a:gd name="connsiteX63" fmla="*/ 1650989 w 5122586"/>
                <a:gd name="connsiteY63" fmla="*/ 3491333 h 5569247"/>
                <a:gd name="connsiteX64" fmla="*/ 1672792 w 5122586"/>
                <a:gd name="connsiteY64" fmla="*/ 3508400 h 5569247"/>
                <a:gd name="connsiteX65" fmla="*/ 1697877 w 5122586"/>
                <a:gd name="connsiteY65" fmla="*/ 3552172 h 5569247"/>
                <a:gd name="connsiteX66" fmla="*/ 1725280 w 5122586"/>
                <a:gd name="connsiteY66" fmla="*/ 3552010 h 5569247"/>
                <a:gd name="connsiteX67" fmla="*/ 1809424 w 5122586"/>
                <a:gd name="connsiteY67" fmla="*/ 3458774 h 5569247"/>
                <a:gd name="connsiteX68" fmla="*/ 1812473 w 5122586"/>
                <a:gd name="connsiteY68" fmla="*/ 3494767 h 5569247"/>
                <a:gd name="connsiteX69" fmla="*/ 1831352 w 5122586"/>
                <a:gd name="connsiteY69" fmla="*/ 3516139 h 5569247"/>
                <a:gd name="connsiteX70" fmla="*/ 1862507 w 5122586"/>
                <a:gd name="connsiteY70" fmla="*/ 3506581 h 5569247"/>
                <a:gd name="connsiteX71" fmla="*/ 1885832 w 5122586"/>
                <a:gd name="connsiteY71" fmla="*/ 3495985 h 5569247"/>
                <a:gd name="connsiteX72" fmla="*/ 1912951 w 5122586"/>
                <a:gd name="connsiteY72" fmla="*/ 3483427 h 5569247"/>
                <a:gd name="connsiteX73" fmla="*/ 1963432 w 5122586"/>
                <a:gd name="connsiteY73" fmla="*/ 3497556 h 5569247"/>
                <a:gd name="connsiteX74" fmla="*/ 1996185 w 5122586"/>
                <a:gd name="connsiteY74" fmla="*/ 3419940 h 5569247"/>
                <a:gd name="connsiteX75" fmla="*/ 2006904 w 5122586"/>
                <a:gd name="connsiteY75" fmla="*/ 3387626 h 5569247"/>
                <a:gd name="connsiteX76" fmla="*/ 2018283 w 5122586"/>
                <a:gd name="connsiteY76" fmla="*/ 3358891 h 5569247"/>
                <a:gd name="connsiteX77" fmla="*/ 2022001 w 5122586"/>
                <a:gd name="connsiteY77" fmla="*/ 3273712 h 5569247"/>
                <a:gd name="connsiteX78" fmla="*/ 2001394 w 5122586"/>
                <a:gd name="connsiteY78" fmla="*/ 3258444 h 5569247"/>
                <a:gd name="connsiteX79" fmla="*/ 1998670 w 5122586"/>
                <a:gd name="connsiteY79" fmla="*/ 3223495 h 5569247"/>
                <a:gd name="connsiteX80" fmla="*/ 2019799 w 5122586"/>
                <a:gd name="connsiteY80" fmla="*/ 3195400 h 5569247"/>
                <a:gd name="connsiteX81" fmla="*/ 1999221 w 5122586"/>
                <a:gd name="connsiteY81" fmla="*/ 3174192 h 5569247"/>
                <a:gd name="connsiteX82" fmla="*/ 2007161 w 5122586"/>
                <a:gd name="connsiteY82" fmla="*/ 3151895 h 5569247"/>
                <a:gd name="connsiteX83" fmla="*/ 2008847 w 5122586"/>
                <a:gd name="connsiteY83" fmla="*/ 3122369 h 5569247"/>
                <a:gd name="connsiteX84" fmla="*/ 2060446 w 5122586"/>
                <a:gd name="connsiteY84" fmla="*/ 3116747 h 5569247"/>
                <a:gd name="connsiteX85" fmla="*/ 2077776 w 5122586"/>
                <a:gd name="connsiteY85" fmla="*/ 3115142 h 5569247"/>
                <a:gd name="connsiteX86" fmla="*/ 2113472 w 5122586"/>
                <a:gd name="connsiteY86" fmla="*/ 3118056 h 5569247"/>
                <a:gd name="connsiteX87" fmla="*/ 2160395 w 5122586"/>
                <a:gd name="connsiteY87" fmla="*/ 3149801 h 5569247"/>
                <a:gd name="connsiteX88" fmla="*/ 2295065 w 5122586"/>
                <a:gd name="connsiteY88" fmla="*/ 3364909 h 5569247"/>
                <a:gd name="connsiteX89" fmla="*/ 2295273 w 5122586"/>
                <a:gd name="connsiteY89" fmla="*/ 3405456 h 5569247"/>
                <a:gd name="connsiteX90" fmla="*/ 2527621 w 5122586"/>
                <a:gd name="connsiteY90" fmla="*/ 3737684 h 5569247"/>
                <a:gd name="connsiteX91" fmla="*/ 2527621 w 5122586"/>
                <a:gd name="connsiteY91" fmla="*/ 3737684 h 5569247"/>
                <a:gd name="connsiteX92" fmla="*/ 2523286 w 5122586"/>
                <a:gd name="connsiteY92" fmla="*/ 3734794 h 5569247"/>
                <a:gd name="connsiteX93" fmla="*/ 2520397 w 5122586"/>
                <a:gd name="connsiteY93" fmla="*/ 3697949 h 5569247"/>
                <a:gd name="connsiteX94" fmla="*/ 2321764 w 5122586"/>
                <a:gd name="connsiteY94" fmla="*/ 3403917 h 5569247"/>
                <a:gd name="connsiteX95" fmla="*/ 2297928 w 5122586"/>
                <a:gd name="connsiteY95" fmla="*/ 3407529 h 5569247"/>
                <a:gd name="connsiteX96" fmla="*/ 3250299 w 5122586"/>
                <a:gd name="connsiteY96" fmla="*/ 4931397 h 5569247"/>
                <a:gd name="connsiteX97" fmla="*/ 3294880 w 5122586"/>
                <a:gd name="connsiteY97" fmla="*/ 4976343 h 5569247"/>
                <a:gd name="connsiteX98" fmla="*/ 3285156 w 5122586"/>
                <a:gd name="connsiteY98" fmla="*/ 5015288 h 5569247"/>
                <a:gd name="connsiteX99" fmla="*/ 3330198 w 5122586"/>
                <a:gd name="connsiteY99" fmla="*/ 5048698 h 5569247"/>
                <a:gd name="connsiteX100" fmla="*/ 3323399 w 5122586"/>
                <a:gd name="connsiteY100" fmla="*/ 5073201 h 5569247"/>
                <a:gd name="connsiteX101" fmla="*/ 3334667 w 5122586"/>
                <a:gd name="connsiteY101" fmla="*/ 5095035 h 5569247"/>
                <a:gd name="connsiteX102" fmla="*/ 3308937 w 5122586"/>
                <a:gd name="connsiteY102" fmla="*/ 5116172 h 5569247"/>
                <a:gd name="connsiteX103" fmla="*/ 3305306 w 5122586"/>
                <a:gd name="connsiteY103" fmla="*/ 5131123 h 5569247"/>
                <a:gd name="connsiteX104" fmla="*/ 3276282 w 5122586"/>
                <a:gd name="connsiteY104" fmla="*/ 5162804 h 5569247"/>
                <a:gd name="connsiteX105" fmla="*/ 3263921 w 5122586"/>
                <a:gd name="connsiteY105" fmla="*/ 5167877 h 5569247"/>
                <a:gd name="connsiteX106" fmla="*/ 3252651 w 5122586"/>
                <a:gd name="connsiteY106" fmla="*/ 5148469 h 5569247"/>
                <a:gd name="connsiteX107" fmla="*/ 3238702 w 5122586"/>
                <a:gd name="connsiteY107" fmla="*/ 5160633 h 5569247"/>
                <a:gd name="connsiteX108" fmla="*/ 3249221 w 5122586"/>
                <a:gd name="connsiteY108" fmla="*/ 5175454 h 5569247"/>
                <a:gd name="connsiteX109" fmla="*/ 3243824 w 5122586"/>
                <a:gd name="connsiteY109" fmla="*/ 5190963 h 5569247"/>
                <a:gd name="connsiteX110" fmla="*/ 3100490 w 5122586"/>
                <a:gd name="connsiteY110" fmla="*/ 5092418 h 5569247"/>
                <a:gd name="connsiteX111" fmla="*/ 3107449 w 5122586"/>
                <a:gd name="connsiteY111" fmla="*/ 5052872 h 5569247"/>
                <a:gd name="connsiteX112" fmla="*/ 3137245 w 5122586"/>
                <a:gd name="connsiteY112" fmla="*/ 4858911 h 5569247"/>
                <a:gd name="connsiteX113" fmla="*/ 3079461 w 5122586"/>
                <a:gd name="connsiteY113" fmla="*/ 4866858 h 5569247"/>
                <a:gd name="connsiteX114" fmla="*/ 3054181 w 5122586"/>
                <a:gd name="connsiteY114" fmla="*/ 4850242 h 5569247"/>
                <a:gd name="connsiteX115" fmla="*/ 3002174 w 5122586"/>
                <a:gd name="connsiteY115" fmla="*/ 4909482 h 5569247"/>
                <a:gd name="connsiteX116" fmla="*/ 2967504 w 5122586"/>
                <a:gd name="connsiteY116" fmla="*/ 4919596 h 5569247"/>
                <a:gd name="connsiteX117" fmla="*/ 2935723 w 5122586"/>
                <a:gd name="connsiteY117" fmla="*/ 4910927 h 5569247"/>
                <a:gd name="connsiteX118" fmla="*/ 2919831 w 5122586"/>
                <a:gd name="connsiteY118" fmla="*/ 4931878 h 5569247"/>
                <a:gd name="connsiteX119" fmla="*/ 2986974 w 5122586"/>
                <a:gd name="connsiteY119" fmla="*/ 4962762 h 5569247"/>
                <a:gd name="connsiteX120" fmla="*/ 2979245 w 5122586"/>
                <a:gd name="connsiteY120" fmla="*/ 5012139 h 5569247"/>
                <a:gd name="connsiteX121" fmla="*/ 2949156 w 5122586"/>
                <a:gd name="connsiteY121" fmla="*/ 5006359 h 5569247"/>
                <a:gd name="connsiteX122" fmla="*/ 2937274 w 5122586"/>
                <a:gd name="connsiteY122" fmla="*/ 5027202 h 5569247"/>
                <a:gd name="connsiteX123" fmla="*/ 2909175 w 5122586"/>
                <a:gd name="connsiteY123" fmla="*/ 5024421 h 5569247"/>
                <a:gd name="connsiteX124" fmla="*/ 2900291 w 5122586"/>
                <a:gd name="connsiteY124" fmla="*/ 5034066 h 5569247"/>
                <a:gd name="connsiteX125" fmla="*/ 2852441 w 5122586"/>
                <a:gd name="connsiteY125" fmla="*/ 5009430 h 5569247"/>
                <a:gd name="connsiteX126" fmla="*/ 2841823 w 5122586"/>
                <a:gd name="connsiteY126" fmla="*/ 5043818 h 5569247"/>
                <a:gd name="connsiteX127" fmla="*/ 2825748 w 5122586"/>
                <a:gd name="connsiteY127" fmla="*/ 5031826 h 5569247"/>
                <a:gd name="connsiteX128" fmla="*/ 2829757 w 5122586"/>
                <a:gd name="connsiteY128" fmla="*/ 4985481 h 5569247"/>
                <a:gd name="connsiteX129" fmla="*/ 2845434 w 5122586"/>
                <a:gd name="connsiteY129" fmla="*/ 4979559 h 5569247"/>
                <a:gd name="connsiteX130" fmla="*/ 2858758 w 5122586"/>
                <a:gd name="connsiteY130" fmla="*/ 4977822 h 5569247"/>
                <a:gd name="connsiteX131" fmla="*/ 2867104 w 5122586"/>
                <a:gd name="connsiteY131" fmla="*/ 4944159 h 5569247"/>
                <a:gd name="connsiteX132" fmla="*/ 2882994 w 5122586"/>
                <a:gd name="connsiteY132" fmla="*/ 4900813 h 5569247"/>
                <a:gd name="connsiteX133" fmla="*/ 2855546 w 5122586"/>
                <a:gd name="connsiteY133" fmla="*/ 4861800 h 5569247"/>
                <a:gd name="connsiteX134" fmla="*/ 2836044 w 5122586"/>
                <a:gd name="connsiteY134" fmla="*/ 4839406 h 5569247"/>
                <a:gd name="connsiteX135" fmla="*/ 2804264 w 5122586"/>
                <a:gd name="connsiteY135" fmla="*/ 4819177 h 5569247"/>
                <a:gd name="connsiteX136" fmla="*/ 2745035 w 5122586"/>
                <a:gd name="connsiteY136" fmla="*/ 4804728 h 5569247"/>
                <a:gd name="connsiteX137" fmla="*/ 2740700 w 5122586"/>
                <a:gd name="connsiteY137" fmla="*/ 4764994 h 5569247"/>
                <a:gd name="connsiteX138" fmla="*/ 2716142 w 5122586"/>
                <a:gd name="connsiteY138" fmla="*/ 4744766 h 5569247"/>
                <a:gd name="connsiteX139" fmla="*/ 2632355 w 5122586"/>
                <a:gd name="connsiteY139" fmla="*/ 4753435 h 5569247"/>
                <a:gd name="connsiteX140" fmla="*/ 2620798 w 5122586"/>
                <a:gd name="connsiteY140" fmla="*/ 4721648 h 5569247"/>
                <a:gd name="connsiteX141" fmla="*/ 2578904 w 5122586"/>
                <a:gd name="connsiteY141" fmla="*/ 4734651 h 5569247"/>
                <a:gd name="connsiteX142" fmla="*/ 2559402 w 5122586"/>
                <a:gd name="connsiteY142" fmla="*/ 4704310 h 5569247"/>
                <a:gd name="connsiteX143" fmla="*/ 2530510 w 5122586"/>
                <a:gd name="connsiteY143" fmla="*/ 4702142 h 5569247"/>
                <a:gd name="connsiteX144" fmla="*/ 2492950 w 5122586"/>
                <a:gd name="connsiteY144" fmla="*/ 4711534 h 5569247"/>
                <a:gd name="connsiteX145" fmla="*/ 2468392 w 5122586"/>
                <a:gd name="connsiteY145" fmla="*/ 4745488 h 5569247"/>
                <a:gd name="connsiteX146" fmla="*/ 2453223 w 5122586"/>
                <a:gd name="connsiteY146" fmla="*/ 4747656 h 5569247"/>
                <a:gd name="connsiteX147" fmla="*/ 2437333 w 5122586"/>
                <a:gd name="connsiteY147" fmla="*/ 4739709 h 5569247"/>
                <a:gd name="connsiteX148" fmla="*/ 2442389 w 5122586"/>
                <a:gd name="connsiteY148" fmla="*/ 4686971 h 5569247"/>
                <a:gd name="connsiteX149" fmla="*/ 2425776 w 5122586"/>
                <a:gd name="connsiteY149" fmla="*/ 4673244 h 5569247"/>
                <a:gd name="connsiteX150" fmla="*/ 2435166 w 5122586"/>
                <a:gd name="connsiteY150" fmla="*/ 4614726 h 5569247"/>
                <a:gd name="connsiteX151" fmla="*/ 2522565 w 5122586"/>
                <a:gd name="connsiteY151" fmla="*/ 4577882 h 5569247"/>
                <a:gd name="connsiteX152" fmla="*/ 2542790 w 5122586"/>
                <a:gd name="connsiteY152" fmla="*/ 4587996 h 5569247"/>
                <a:gd name="connsiteX153" fmla="*/ 2682916 w 5122586"/>
                <a:gd name="connsiteY153" fmla="*/ 4523699 h 5569247"/>
                <a:gd name="connsiteX154" fmla="*/ 2702418 w 5122586"/>
                <a:gd name="connsiteY154" fmla="*/ 4485409 h 5569247"/>
                <a:gd name="connsiteX155" fmla="*/ 2817264 w 5122586"/>
                <a:gd name="connsiteY155" fmla="*/ 4377043 h 5569247"/>
                <a:gd name="connsiteX156" fmla="*/ 2896717 w 5122586"/>
                <a:gd name="connsiteY156" fmla="*/ 4402329 h 5569247"/>
                <a:gd name="connsiteX157" fmla="*/ 2914053 w 5122586"/>
                <a:gd name="connsiteY157" fmla="*/ 4405219 h 5569247"/>
                <a:gd name="connsiteX158" fmla="*/ 2947279 w 5122586"/>
                <a:gd name="connsiteY158" fmla="*/ 4405219 h 5569247"/>
                <a:gd name="connsiteX159" fmla="*/ 2985561 w 5122586"/>
                <a:gd name="connsiteY159" fmla="*/ 4355371 h 5569247"/>
                <a:gd name="connsiteX160" fmla="*/ 2994229 w 5122586"/>
                <a:gd name="connsiteY160" fmla="*/ 4333697 h 5569247"/>
                <a:gd name="connsiteX161" fmla="*/ 1548421 w 5122586"/>
                <a:gd name="connsiteY161" fmla="*/ 5500729 h 5569247"/>
                <a:gd name="connsiteX162" fmla="*/ 1550527 w 5122586"/>
                <a:gd name="connsiteY162" fmla="*/ 5554056 h 5569247"/>
                <a:gd name="connsiteX163" fmla="*/ 1451754 w 5122586"/>
                <a:gd name="connsiteY163" fmla="*/ 5569247 h 5569247"/>
                <a:gd name="connsiteX164" fmla="*/ 1471693 w 5122586"/>
                <a:gd name="connsiteY164" fmla="*/ 5519521 h 5569247"/>
                <a:gd name="connsiteX165" fmla="*/ 1472663 w 5122586"/>
                <a:gd name="connsiteY165" fmla="*/ 5457388 h 5569247"/>
                <a:gd name="connsiteX166" fmla="*/ 1518764 w 5122586"/>
                <a:gd name="connsiteY166" fmla="*/ 5452095 h 5569247"/>
                <a:gd name="connsiteX167" fmla="*/ 1533646 w 5122586"/>
                <a:gd name="connsiteY167" fmla="*/ 5435489 h 5569247"/>
                <a:gd name="connsiteX168" fmla="*/ 1489030 w 5122586"/>
                <a:gd name="connsiteY168" fmla="*/ 5418905 h 5569247"/>
                <a:gd name="connsiteX169" fmla="*/ 1455038 w 5122586"/>
                <a:gd name="connsiteY169" fmla="*/ 5408281 h 5569247"/>
                <a:gd name="connsiteX170" fmla="*/ 1482050 w 5122586"/>
                <a:gd name="connsiteY170" fmla="*/ 5372887 h 5569247"/>
                <a:gd name="connsiteX171" fmla="*/ 1540824 w 5122586"/>
                <a:gd name="connsiteY171" fmla="*/ 5386311 h 5569247"/>
                <a:gd name="connsiteX172" fmla="*/ 1586603 w 5122586"/>
                <a:gd name="connsiteY172" fmla="*/ 5352569 h 5569247"/>
                <a:gd name="connsiteX173" fmla="*/ 1587222 w 5122586"/>
                <a:gd name="connsiteY173" fmla="*/ 5310703 h 5569247"/>
                <a:gd name="connsiteX174" fmla="*/ 1357918 w 5122586"/>
                <a:gd name="connsiteY174" fmla="*/ 5299473 h 5569247"/>
                <a:gd name="connsiteX175" fmla="*/ 1331589 w 5122586"/>
                <a:gd name="connsiteY175" fmla="*/ 5276837 h 5569247"/>
                <a:gd name="connsiteX176" fmla="*/ 1391286 w 5122586"/>
                <a:gd name="connsiteY176" fmla="*/ 5149016 h 5569247"/>
                <a:gd name="connsiteX177" fmla="*/ 1387544 w 5122586"/>
                <a:gd name="connsiteY177" fmla="*/ 5073235 h 5569247"/>
                <a:gd name="connsiteX178" fmla="*/ 1409271 w 5122586"/>
                <a:gd name="connsiteY178" fmla="*/ 5044732 h 5569247"/>
                <a:gd name="connsiteX179" fmla="*/ 1350547 w 5122586"/>
                <a:gd name="connsiteY179" fmla="*/ 4997741 h 5569247"/>
                <a:gd name="connsiteX180" fmla="*/ 1345850 w 5122586"/>
                <a:gd name="connsiteY180" fmla="*/ 4920208 h 5569247"/>
                <a:gd name="connsiteX181" fmla="*/ 1366991 w 5122586"/>
                <a:gd name="connsiteY181" fmla="*/ 4915509 h 5569247"/>
                <a:gd name="connsiteX182" fmla="*/ 1376387 w 5122586"/>
                <a:gd name="connsiteY182" fmla="*/ 4877941 h 5569247"/>
                <a:gd name="connsiteX183" fmla="*/ 1347460 w 5122586"/>
                <a:gd name="connsiteY183" fmla="*/ 4868004 h 5569247"/>
                <a:gd name="connsiteX184" fmla="*/ 1357682 w 5122586"/>
                <a:gd name="connsiteY184" fmla="*/ 4838461 h 5569247"/>
                <a:gd name="connsiteX185" fmla="*/ 1428449 w 5122586"/>
                <a:gd name="connsiteY185" fmla="*/ 4835304 h 5569247"/>
                <a:gd name="connsiteX186" fmla="*/ 1436858 w 5122586"/>
                <a:gd name="connsiteY186" fmla="*/ 4800858 h 5569247"/>
                <a:gd name="connsiteX187" fmla="*/ 1398456 w 5122586"/>
                <a:gd name="connsiteY187" fmla="*/ 4778940 h 5569247"/>
                <a:gd name="connsiteX188" fmla="*/ 1413508 w 5122586"/>
                <a:gd name="connsiteY188" fmla="*/ 4733321 h 5569247"/>
                <a:gd name="connsiteX189" fmla="*/ 1448748 w 5122586"/>
                <a:gd name="connsiteY189" fmla="*/ 4735670 h 5569247"/>
                <a:gd name="connsiteX190" fmla="*/ 1498206 w 5122586"/>
                <a:gd name="connsiteY190" fmla="*/ 4693159 h 5569247"/>
                <a:gd name="connsiteX191" fmla="*/ 1547727 w 5122586"/>
                <a:gd name="connsiteY191" fmla="*/ 4683569 h 5569247"/>
                <a:gd name="connsiteX192" fmla="*/ 1553780 w 5122586"/>
                <a:gd name="connsiteY192" fmla="*/ 4648910 h 5569247"/>
                <a:gd name="connsiteX193" fmla="*/ 1540510 w 5122586"/>
                <a:gd name="connsiteY193" fmla="*/ 4607707 h 5569247"/>
                <a:gd name="connsiteX194" fmla="*/ 1494468 w 5122586"/>
                <a:gd name="connsiteY194" fmla="*/ 4567840 h 5569247"/>
                <a:gd name="connsiteX195" fmla="*/ 1510639 w 5122586"/>
                <a:gd name="connsiteY195" fmla="*/ 4548914 h 5569247"/>
                <a:gd name="connsiteX196" fmla="*/ 1549039 w 5122586"/>
                <a:gd name="connsiteY196" fmla="*/ 4560249 h 5569247"/>
                <a:gd name="connsiteX197" fmla="*/ 1563834 w 5122586"/>
                <a:gd name="connsiteY197" fmla="*/ 4545357 h 5569247"/>
                <a:gd name="connsiteX198" fmla="*/ 1520856 w 5122586"/>
                <a:gd name="connsiteY198" fmla="*/ 4496577 h 5569247"/>
                <a:gd name="connsiteX199" fmla="*/ 1562707 w 5122586"/>
                <a:gd name="connsiteY199" fmla="*/ 4482741 h 5569247"/>
                <a:gd name="connsiteX200" fmla="*/ 1590473 w 5122586"/>
                <a:gd name="connsiteY200" fmla="*/ 4419309 h 5569247"/>
                <a:gd name="connsiteX201" fmla="*/ 1515748 w 5122586"/>
                <a:gd name="connsiteY201" fmla="*/ 4425699 h 5569247"/>
                <a:gd name="connsiteX202" fmla="*/ 1476162 w 5122586"/>
                <a:gd name="connsiteY202" fmla="*/ 4503828 h 5569247"/>
                <a:gd name="connsiteX203" fmla="*/ 1393393 w 5122586"/>
                <a:gd name="connsiteY203" fmla="*/ 4522992 h 5569247"/>
                <a:gd name="connsiteX204" fmla="*/ 1319980 w 5122586"/>
                <a:gd name="connsiteY204" fmla="*/ 4516923 h 5569247"/>
                <a:gd name="connsiteX205" fmla="*/ 1299113 w 5122586"/>
                <a:gd name="connsiteY205" fmla="*/ 4448627 h 5569247"/>
                <a:gd name="connsiteX206" fmla="*/ 1250429 w 5122586"/>
                <a:gd name="connsiteY206" fmla="*/ 4478749 h 5569247"/>
                <a:gd name="connsiteX207" fmla="*/ 1217542 w 5122586"/>
                <a:gd name="connsiteY207" fmla="*/ 4442335 h 5569247"/>
                <a:gd name="connsiteX208" fmla="*/ 1147887 w 5122586"/>
                <a:gd name="connsiteY208" fmla="*/ 4449210 h 5569247"/>
                <a:gd name="connsiteX209" fmla="*/ 1144147 w 5122586"/>
                <a:gd name="connsiteY209" fmla="*/ 4511573 h 5569247"/>
                <a:gd name="connsiteX210" fmla="*/ 1101262 w 5122586"/>
                <a:gd name="connsiteY210" fmla="*/ 4519082 h 5569247"/>
                <a:gd name="connsiteX211" fmla="*/ 1093585 w 5122586"/>
                <a:gd name="connsiteY211" fmla="*/ 4464498 h 5569247"/>
                <a:gd name="connsiteX212" fmla="*/ 1027718 w 5122586"/>
                <a:gd name="connsiteY212" fmla="*/ 4478445 h 5569247"/>
                <a:gd name="connsiteX213" fmla="*/ 1007466 w 5122586"/>
                <a:gd name="connsiteY213" fmla="*/ 4427301 h 5569247"/>
                <a:gd name="connsiteX214" fmla="*/ 919745 w 5122586"/>
                <a:gd name="connsiteY214" fmla="*/ 4420237 h 5569247"/>
                <a:gd name="connsiteX215" fmla="*/ 920495 w 5122586"/>
                <a:gd name="connsiteY215" fmla="*/ 4388350 h 5569247"/>
                <a:gd name="connsiteX216" fmla="*/ 884429 w 5122586"/>
                <a:gd name="connsiteY216" fmla="*/ 4383969 h 5569247"/>
                <a:gd name="connsiteX217" fmla="*/ 856512 w 5122586"/>
                <a:gd name="connsiteY217" fmla="*/ 4461420 h 5569247"/>
                <a:gd name="connsiteX218" fmla="*/ 818833 w 5122586"/>
                <a:gd name="connsiteY218" fmla="*/ 4446344 h 5569247"/>
                <a:gd name="connsiteX219" fmla="*/ 823425 w 5122586"/>
                <a:gd name="connsiteY219" fmla="*/ 4371878 h 5569247"/>
                <a:gd name="connsiteX220" fmla="*/ 796457 w 5122586"/>
                <a:gd name="connsiteY220" fmla="*/ 4423754 h 5569247"/>
                <a:gd name="connsiteX221" fmla="*/ 712917 w 5122586"/>
                <a:gd name="connsiteY221" fmla="*/ 4427826 h 5569247"/>
                <a:gd name="connsiteX222" fmla="*/ 687213 w 5122586"/>
                <a:gd name="connsiteY222" fmla="*/ 4403486 h 5569247"/>
                <a:gd name="connsiteX223" fmla="*/ 683328 w 5122586"/>
                <a:gd name="connsiteY223" fmla="*/ 4424716 h 5569247"/>
                <a:gd name="connsiteX224" fmla="*/ 615334 w 5122586"/>
                <a:gd name="connsiteY224" fmla="*/ 4429994 h 5569247"/>
                <a:gd name="connsiteX225" fmla="*/ 602541 w 5122586"/>
                <a:gd name="connsiteY225" fmla="*/ 4411871 h 5569247"/>
                <a:gd name="connsiteX226" fmla="*/ 637304 w 5122586"/>
                <a:gd name="connsiteY226" fmla="*/ 4296001 h 5569247"/>
                <a:gd name="connsiteX227" fmla="*/ 618966 w 5122586"/>
                <a:gd name="connsiteY227" fmla="*/ 4261290 h 5569247"/>
                <a:gd name="connsiteX228" fmla="*/ 585062 w 5122586"/>
                <a:gd name="connsiteY228" fmla="*/ 4274941 h 5569247"/>
                <a:gd name="connsiteX229" fmla="*/ 585967 w 5122586"/>
                <a:gd name="connsiteY229" fmla="*/ 4296786 h 5569247"/>
                <a:gd name="connsiteX230" fmla="*/ 576279 w 5122586"/>
                <a:gd name="connsiteY230" fmla="*/ 4321151 h 5569247"/>
                <a:gd name="connsiteX231" fmla="*/ 524888 w 5122586"/>
                <a:gd name="connsiteY231" fmla="*/ 4335270 h 5569247"/>
                <a:gd name="connsiteX232" fmla="*/ 481450 w 5122586"/>
                <a:gd name="connsiteY232" fmla="*/ 4348629 h 5569247"/>
                <a:gd name="connsiteX233" fmla="*/ 459756 w 5122586"/>
                <a:gd name="connsiteY233" fmla="*/ 4331915 h 5569247"/>
                <a:gd name="connsiteX234" fmla="*/ 381623 w 5122586"/>
                <a:gd name="connsiteY234" fmla="*/ 4313665 h 5569247"/>
                <a:gd name="connsiteX235" fmla="*/ 381355 w 5122586"/>
                <a:gd name="connsiteY235" fmla="*/ 4209001 h 5569247"/>
                <a:gd name="connsiteX236" fmla="*/ 372138 w 5122586"/>
                <a:gd name="connsiteY236" fmla="*/ 4194866 h 5569247"/>
                <a:gd name="connsiteX237" fmla="*/ 8935 w 5122586"/>
                <a:gd name="connsiteY237" fmla="*/ 4372652 h 5569247"/>
                <a:gd name="connsiteX238" fmla="*/ 0 w 5122586"/>
                <a:gd name="connsiteY238" fmla="*/ 4249216 h 5569247"/>
                <a:gd name="connsiteX239" fmla="*/ 2928251 w 5122586"/>
                <a:gd name="connsiteY239" fmla="*/ 1733677 h 5569247"/>
                <a:gd name="connsiteX240" fmla="*/ 2865949 w 5122586"/>
                <a:gd name="connsiteY240" fmla="*/ 1772911 h 5569247"/>
                <a:gd name="connsiteX241" fmla="*/ 2815185 w 5122586"/>
                <a:gd name="connsiteY241" fmla="*/ 1859457 h 5569247"/>
                <a:gd name="connsiteX242" fmla="*/ 2763268 w 5122586"/>
                <a:gd name="connsiteY242" fmla="*/ 1896383 h 5569247"/>
                <a:gd name="connsiteX243" fmla="*/ 2751731 w 5122586"/>
                <a:gd name="connsiteY243" fmla="*/ 1873304 h 5569247"/>
                <a:gd name="connsiteX244" fmla="*/ 2747318 w 5122586"/>
                <a:gd name="connsiteY244" fmla="*/ 1875913 h 5569247"/>
                <a:gd name="connsiteX245" fmla="*/ 2725397 w 5122586"/>
                <a:gd name="connsiteY245" fmla="*/ 1849601 h 5569247"/>
                <a:gd name="connsiteX246" fmla="*/ 2700382 w 5122586"/>
                <a:gd name="connsiteY246" fmla="*/ 1805450 h 5569247"/>
                <a:gd name="connsiteX247" fmla="*/ 2644466 w 5122586"/>
                <a:gd name="connsiteY247" fmla="*/ 1674466 h 5569247"/>
                <a:gd name="connsiteX248" fmla="*/ 2623519 w 5122586"/>
                <a:gd name="connsiteY248" fmla="*/ 1516632 h 5569247"/>
                <a:gd name="connsiteX249" fmla="*/ 2622394 w 5122586"/>
                <a:gd name="connsiteY249" fmla="*/ 1508162 h 5569247"/>
                <a:gd name="connsiteX250" fmla="*/ 2620591 w 5122586"/>
                <a:gd name="connsiteY250" fmla="*/ 1507626 h 5569247"/>
                <a:gd name="connsiteX251" fmla="*/ 2618663 w 5122586"/>
                <a:gd name="connsiteY251" fmla="*/ 1488348 h 5569247"/>
                <a:gd name="connsiteX252" fmla="*/ 2561471 w 5122586"/>
                <a:gd name="connsiteY252" fmla="*/ 1364228 h 5569247"/>
                <a:gd name="connsiteX253" fmla="*/ 2506436 w 5122586"/>
                <a:gd name="connsiteY253" fmla="*/ 1249822 h 5569247"/>
                <a:gd name="connsiteX254" fmla="*/ 2504425 w 5122586"/>
                <a:gd name="connsiteY254" fmla="*/ 1215109 h 5569247"/>
                <a:gd name="connsiteX255" fmla="*/ 2502718 w 5122586"/>
                <a:gd name="connsiteY255" fmla="*/ 1182561 h 5569247"/>
                <a:gd name="connsiteX256" fmla="*/ 2526392 w 5122586"/>
                <a:gd name="connsiteY256" fmla="*/ 1127312 h 5569247"/>
                <a:gd name="connsiteX257" fmla="*/ 2550065 w 5122586"/>
                <a:gd name="connsiteY257" fmla="*/ 1104511 h 5569247"/>
                <a:gd name="connsiteX258" fmla="*/ 2534283 w 5122586"/>
                <a:gd name="connsiteY258" fmla="*/ 1069432 h 5569247"/>
                <a:gd name="connsiteX259" fmla="*/ 2514993 w 5122586"/>
                <a:gd name="connsiteY259" fmla="*/ 1074694 h 5569247"/>
                <a:gd name="connsiteX260" fmla="*/ 2443972 w 5122586"/>
                <a:gd name="connsiteY260" fmla="*/ 1079079 h 5569247"/>
                <a:gd name="connsiteX261" fmla="*/ 2424683 w 5122586"/>
                <a:gd name="connsiteY261" fmla="*/ 1053647 h 5569247"/>
                <a:gd name="connsiteX262" fmla="*/ 2450109 w 5122586"/>
                <a:gd name="connsiteY262" fmla="*/ 1044877 h 5569247"/>
                <a:gd name="connsiteX263" fmla="*/ 2450986 w 5122586"/>
                <a:gd name="connsiteY263" fmla="*/ 1021199 h 5569247"/>
                <a:gd name="connsiteX264" fmla="*/ 2404967 w 5122586"/>
                <a:gd name="connsiteY264" fmla="*/ 918913 h 5569247"/>
                <a:gd name="connsiteX265" fmla="*/ 2394987 w 5122586"/>
                <a:gd name="connsiteY265" fmla="*/ 898850 h 5569247"/>
                <a:gd name="connsiteX266" fmla="*/ 2361080 w 5122586"/>
                <a:gd name="connsiteY266" fmla="*/ 821699 h 5569247"/>
                <a:gd name="connsiteX267" fmla="*/ 2344525 w 5122586"/>
                <a:gd name="connsiteY267" fmla="*/ 778197 h 5569247"/>
                <a:gd name="connsiteX268" fmla="*/ 2344581 w 5122586"/>
                <a:gd name="connsiteY268" fmla="*/ 778343 h 5569247"/>
                <a:gd name="connsiteX269" fmla="*/ 2282251 w 5122586"/>
                <a:gd name="connsiteY269" fmla="*/ 597027 h 5569247"/>
                <a:gd name="connsiteX270" fmla="*/ 2279707 w 5122586"/>
                <a:gd name="connsiteY270" fmla="*/ 541919 h 5569247"/>
                <a:gd name="connsiteX271" fmla="*/ 2247497 w 5122586"/>
                <a:gd name="connsiteY271" fmla="*/ 524963 h 5569247"/>
                <a:gd name="connsiteX272" fmla="*/ 2177989 w 5122586"/>
                <a:gd name="connsiteY272" fmla="*/ 464768 h 5569247"/>
                <a:gd name="connsiteX273" fmla="*/ 2162813 w 5122586"/>
                <a:gd name="connsiteY273" fmla="*/ 429351 h 5569247"/>
                <a:gd name="connsiteX274" fmla="*/ 2188648 w 5122586"/>
                <a:gd name="connsiteY274" fmla="*/ 411168 h 5569247"/>
                <a:gd name="connsiteX275" fmla="*/ 2199515 w 5122586"/>
                <a:gd name="connsiteY275" fmla="*/ 377475 h 5569247"/>
                <a:gd name="connsiteX276" fmla="*/ 2249501 w 5122586"/>
                <a:gd name="connsiteY276" fmla="*/ 389430 h 5569247"/>
                <a:gd name="connsiteX277" fmla="*/ 2290795 w 5122586"/>
                <a:gd name="connsiteY277" fmla="*/ 382909 h 5569247"/>
                <a:gd name="connsiteX278" fmla="*/ 2312638 w 5122586"/>
                <a:gd name="connsiteY278" fmla="*/ 383703 h 5569247"/>
                <a:gd name="connsiteX279" fmla="*/ 2312587 w 5122586"/>
                <a:gd name="connsiteY279" fmla="*/ 383664 h 5569247"/>
                <a:gd name="connsiteX280" fmla="*/ 2375555 w 5122586"/>
                <a:gd name="connsiteY280" fmla="*/ 374216 h 5569247"/>
                <a:gd name="connsiteX281" fmla="*/ 2416409 w 5122586"/>
                <a:gd name="connsiteY281" fmla="*/ 358069 h 5569247"/>
                <a:gd name="connsiteX282" fmla="*/ 2415496 w 5122586"/>
                <a:gd name="connsiteY282" fmla="*/ 358429 h 5569247"/>
                <a:gd name="connsiteX283" fmla="*/ 2415422 w 5122586"/>
                <a:gd name="connsiteY283" fmla="*/ 357531 h 5569247"/>
                <a:gd name="connsiteX284" fmla="*/ 2471314 w 5122586"/>
                <a:gd name="connsiteY284" fmla="*/ 333573 h 5569247"/>
                <a:gd name="connsiteX285" fmla="*/ 2472312 w 5122586"/>
                <a:gd name="connsiteY285" fmla="*/ 321594 h 5569247"/>
                <a:gd name="connsiteX286" fmla="*/ 2487284 w 5122586"/>
                <a:gd name="connsiteY286" fmla="*/ 308616 h 5569247"/>
                <a:gd name="connsiteX287" fmla="*/ 2492274 w 5122586"/>
                <a:gd name="connsiteY287" fmla="*/ 322592 h 5569247"/>
                <a:gd name="connsiteX288" fmla="*/ 2530199 w 5122586"/>
                <a:gd name="connsiteY288" fmla="*/ 302627 h 5569247"/>
                <a:gd name="connsiteX289" fmla="*/ 2571120 w 5122586"/>
                <a:gd name="connsiteY289" fmla="*/ 269684 h 5569247"/>
                <a:gd name="connsiteX290" fmla="*/ 2751770 w 5122586"/>
                <a:gd name="connsiteY290" fmla="*/ 124937 h 5569247"/>
                <a:gd name="connsiteX291" fmla="*/ 2784706 w 5122586"/>
                <a:gd name="connsiteY291" fmla="*/ 104972 h 5569247"/>
                <a:gd name="connsiteX292" fmla="*/ 2850579 w 5122586"/>
                <a:gd name="connsiteY292" fmla="*/ 86005 h 5569247"/>
                <a:gd name="connsiteX293" fmla="*/ 2869542 w 5122586"/>
                <a:gd name="connsiteY293" fmla="*/ 136916 h 5569247"/>
                <a:gd name="connsiteX294" fmla="*/ 2917449 w 5122586"/>
                <a:gd name="connsiteY294" fmla="*/ 173852 h 5569247"/>
                <a:gd name="connsiteX295" fmla="*/ 2956373 w 5122586"/>
                <a:gd name="connsiteY295" fmla="*/ 195813 h 5569247"/>
                <a:gd name="connsiteX296" fmla="*/ 2985630 w 5122586"/>
                <a:gd name="connsiteY296" fmla="*/ 215962 h 5569247"/>
                <a:gd name="connsiteX297" fmla="*/ 2998292 w 5122586"/>
                <a:gd name="connsiteY297" fmla="*/ 224763 h 5569247"/>
                <a:gd name="connsiteX298" fmla="*/ 3036219 w 5122586"/>
                <a:gd name="connsiteY298" fmla="*/ 254710 h 5569247"/>
                <a:gd name="connsiteX299" fmla="*/ 3046200 w 5122586"/>
                <a:gd name="connsiteY299" fmla="*/ 268686 h 5569247"/>
                <a:gd name="connsiteX300" fmla="*/ 3053186 w 5122586"/>
                <a:gd name="connsiteY300" fmla="*/ 284658 h 5569247"/>
                <a:gd name="connsiteX301" fmla="*/ 3061170 w 5122586"/>
                <a:gd name="connsiteY301" fmla="*/ 372504 h 5569247"/>
                <a:gd name="connsiteX302" fmla="*/ 3066160 w 5122586"/>
                <a:gd name="connsiteY302" fmla="*/ 442382 h 5569247"/>
                <a:gd name="connsiteX303" fmla="*/ 3109558 w 5122586"/>
                <a:gd name="connsiteY303" fmla="*/ 644830 h 5569247"/>
                <a:gd name="connsiteX304" fmla="*/ 3107145 w 5122586"/>
                <a:gd name="connsiteY304" fmla="*/ 734922 h 5569247"/>
                <a:gd name="connsiteX305" fmla="*/ 3113752 w 5122586"/>
                <a:gd name="connsiteY305" fmla="*/ 788066 h 5569247"/>
                <a:gd name="connsiteX306" fmla="*/ 3123788 w 5122586"/>
                <a:gd name="connsiteY306" fmla="*/ 830092 h 5569247"/>
                <a:gd name="connsiteX307" fmla="*/ 3148722 w 5122586"/>
                <a:gd name="connsiteY307" fmla="*/ 917343 h 5569247"/>
                <a:gd name="connsiteX308" fmla="*/ 3139722 w 5122586"/>
                <a:gd name="connsiteY308" fmla="*/ 933723 h 5569247"/>
                <a:gd name="connsiteX309" fmla="*/ 3118838 w 5122586"/>
                <a:gd name="connsiteY309" fmla="*/ 1002249 h 5569247"/>
                <a:gd name="connsiteX310" fmla="*/ 3121375 w 5122586"/>
                <a:gd name="connsiteY310" fmla="*/ 1125517 h 5569247"/>
                <a:gd name="connsiteX311" fmla="*/ 3143920 w 5122586"/>
                <a:gd name="connsiteY311" fmla="*/ 1174658 h 5569247"/>
                <a:gd name="connsiteX312" fmla="*/ 3158579 w 5122586"/>
                <a:gd name="connsiteY312" fmla="*/ 1254175 h 5569247"/>
                <a:gd name="connsiteX313" fmla="*/ 3200391 w 5122586"/>
                <a:gd name="connsiteY313" fmla="*/ 1290567 h 5569247"/>
                <a:gd name="connsiteX314" fmla="*/ 3152209 w 5122586"/>
                <a:gd name="connsiteY314" fmla="*/ 1305041 h 5569247"/>
                <a:gd name="connsiteX315" fmla="*/ 3173608 w 5122586"/>
                <a:gd name="connsiteY315" fmla="*/ 1387442 h 5569247"/>
                <a:gd name="connsiteX316" fmla="*/ 3176887 w 5122586"/>
                <a:gd name="connsiteY316" fmla="*/ 1467253 h 5569247"/>
                <a:gd name="connsiteX317" fmla="*/ 3204082 w 5122586"/>
                <a:gd name="connsiteY317" fmla="*/ 1500497 h 5569247"/>
                <a:gd name="connsiteX318" fmla="*/ 3207432 w 5122586"/>
                <a:gd name="connsiteY318" fmla="*/ 1502071 h 5569247"/>
                <a:gd name="connsiteX319" fmla="*/ 3207673 w 5122586"/>
                <a:gd name="connsiteY319" fmla="*/ 1502054 h 5569247"/>
                <a:gd name="connsiteX320" fmla="*/ 3183445 w 5122586"/>
                <a:gd name="connsiteY320" fmla="*/ 1645459 h 5569247"/>
                <a:gd name="connsiteX321" fmla="*/ 3160491 w 5122586"/>
                <a:gd name="connsiteY321" fmla="*/ 1680444 h 5569247"/>
                <a:gd name="connsiteX322" fmla="*/ 3129820 w 5122586"/>
                <a:gd name="connsiteY322" fmla="*/ 1702492 h 5569247"/>
                <a:gd name="connsiteX323" fmla="*/ 2970960 w 5122586"/>
                <a:gd name="connsiteY323" fmla="*/ 1727425 h 5569247"/>
                <a:gd name="connsiteX324" fmla="*/ 2928253 w 5122586"/>
                <a:gd name="connsiteY324" fmla="*/ 1733679 h 5569247"/>
                <a:gd name="connsiteX325" fmla="*/ 2928251 w 5122586"/>
                <a:gd name="connsiteY325" fmla="*/ 1733677 h 5569247"/>
                <a:gd name="connsiteX326" fmla="*/ 2929221 w 5122586"/>
                <a:gd name="connsiteY326" fmla="*/ 4004987 h 5569247"/>
                <a:gd name="connsiteX327" fmla="*/ 2826654 w 5122586"/>
                <a:gd name="connsiteY327" fmla="*/ 3968865 h 5569247"/>
                <a:gd name="connsiteX328" fmla="*/ 2797041 w 5122586"/>
                <a:gd name="connsiteY328" fmla="*/ 3984036 h 5569247"/>
                <a:gd name="connsiteX329" fmla="*/ 2775371 w 5122586"/>
                <a:gd name="connsiteY329" fmla="*/ 3957306 h 5569247"/>
                <a:gd name="connsiteX330" fmla="*/ 2714697 w 5122586"/>
                <a:gd name="connsiteY330" fmla="*/ 3931298 h 5569247"/>
                <a:gd name="connsiteX331" fmla="*/ 2643189 w 5122586"/>
                <a:gd name="connsiteY331" fmla="*/ 3882894 h 5569247"/>
                <a:gd name="connsiteX332" fmla="*/ 2547123 w 5122586"/>
                <a:gd name="connsiteY332" fmla="*/ 3739851 h 5569247"/>
                <a:gd name="connsiteX333" fmla="*/ 2523286 w 5122586"/>
                <a:gd name="connsiteY333" fmla="*/ 3739851 h 5569247"/>
                <a:gd name="connsiteX334" fmla="*/ 2524732 w 5122586"/>
                <a:gd name="connsiteY334" fmla="*/ 3736961 h 5569247"/>
                <a:gd name="connsiteX335" fmla="*/ 2931760 w 5122586"/>
                <a:gd name="connsiteY335" fmla="*/ 4000626 h 5569247"/>
                <a:gd name="connsiteX336" fmla="*/ 2912080 w 5122586"/>
                <a:gd name="connsiteY336" fmla="*/ 4041839 h 5569247"/>
                <a:gd name="connsiteX337" fmla="*/ 2934278 w 5122586"/>
                <a:gd name="connsiteY337" fmla="*/ 4069284 h 5569247"/>
                <a:gd name="connsiteX338" fmla="*/ 2950168 w 5122586"/>
                <a:gd name="connsiteY338" fmla="*/ 4101794 h 5569247"/>
                <a:gd name="connsiteX339" fmla="*/ 2911887 w 5122586"/>
                <a:gd name="connsiteY339" fmla="*/ 4123467 h 5569247"/>
                <a:gd name="connsiteX340" fmla="*/ 2864215 w 5122586"/>
                <a:gd name="connsiteY340" fmla="*/ 4110463 h 5569247"/>
                <a:gd name="connsiteX341" fmla="*/ 2848324 w 5122586"/>
                <a:gd name="connsiteY341" fmla="*/ 4139361 h 5569247"/>
                <a:gd name="connsiteX342" fmla="*/ 2869993 w 5122586"/>
                <a:gd name="connsiteY342" fmla="*/ 4145140 h 5569247"/>
                <a:gd name="connsiteX343" fmla="*/ 2859880 w 5122586"/>
                <a:gd name="connsiteY343" fmla="*/ 4153809 h 5569247"/>
                <a:gd name="connsiteX344" fmla="*/ 2883717 w 5122586"/>
                <a:gd name="connsiteY344" fmla="*/ 4153087 h 5569247"/>
                <a:gd name="connsiteX345" fmla="*/ 2890218 w 5122586"/>
                <a:gd name="connsiteY345" fmla="*/ 4168258 h 5569247"/>
                <a:gd name="connsiteX346" fmla="*/ 2867825 w 5122586"/>
                <a:gd name="connsiteY346" fmla="*/ 4206547 h 5569247"/>
                <a:gd name="connsiteX347" fmla="*/ 2907552 w 5122586"/>
                <a:gd name="connsiteY347" fmla="*/ 4225331 h 5569247"/>
                <a:gd name="connsiteX348" fmla="*/ 2921999 w 5122586"/>
                <a:gd name="connsiteY348" fmla="*/ 4216662 h 5569247"/>
                <a:gd name="connsiteX349" fmla="*/ 2937890 w 5122586"/>
                <a:gd name="connsiteY349" fmla="*/ 4227499 h 5569247"/>
                <a:gd name="connsiteX350" fmla="*/ 2935723 w 5122586"/>
                <a:gd name="connsiteY350" fmla="*/ 4245559 h 5569247"/>
                <a:gd name="connsiteX351" fmla="*/ 2964615 w 5122586"/>
                <a:gd name="connsiteY351" fmla="*/ 4256396 h 5569247"/>
                <a:gd name="connsiteX352" fmla="*/ 2955224 w 5122586"/>
                <a:gd name="connsiteY352" fmla="*/ 4306967 h 5569247"/>
                <a:gd name="connsiteX353" fmla="*/ 2993850 w 5122586"/>
                <a:gd name="connsiteY353" fmla="*/ 4326650 h 5569247"/>
                <a:gd name="connsiteX354" fmla="*/ 2994499 w 5122586"/>
                <a:gd name="connsiteY354" fmla="*/ 4334608 h 5569247"/>
                <a:gd name="connsiteX355" fmla="*/ 2961254 w 5122586"/>
                <a:gd name="connsiteY355" fmla="*/ 2566018 h 5569247"/>
                <a:gd name="connsiteX356" fmla="*/ 2844333 w 5122586"/>
                <a:gd name="connsiteY356" fmla="*/ 2718231 h 5569247"/>
                <a:gd name="connsiteX357" fmla="*/ 2686580 w 5122586"/>
                <a:gd name="connsiteY357" fmla="*/ 2876012 h 5569247"/>
                <a:gd name="connsiteX358" fmla="*/ 2775664 w 5122586"/>
                <a:gd name="connsiteY358" fmla="*/ 2946550 h 5569247"/>
                <a:gd name="connsiteX359" fmla="*/ 2662454 w 5122586"/>
                <a:gd name="connsiteY359" fmla="*/ 3083913 h 5569247"/>
                <a:gd name="connsiteX360" fmla="*/ 2291274 w 5122586"/>
                <a:gd name="connsiteY360" fmla="*/ 3408757 h 5569247"/>
                <a:gd name="connsiteX361" fmla="*/ 2296840 w 5122586"/>
                <a:gd name="connsiteY361" fmla="*/ 3406901 h 5569247"/>
                <a:gd name="connsiteX362" fmla="*/ 4071798 w 5122586"/>
                <a:gd name="connsiteY362" fmla="*/ 1707927 h 5569247"/>
                <a:gd name="connsiteX363" fmla="*/ 4050884 w 5122586"/>
                <a:gd name="connsiteY363" fmla="*/ 1662094 h 5569247"/>
                <a:gd name="connsiteX364" fmla="*/ 4020559 w 5122586"/>
                <a:gd name="connsiteY364" fmla="*/ 1629574 h 5569247"/>
                <a:gd name="connsiteX365" fmla="*/ 3966954 w 5122586"/>
                <a:gd name="connsiteY365" fmla="*/ 1623037 h 5569247"/>
                <a:gd name="connsiteX366" fmla="*/ 3895425 w 5122586"/>
                <a:gd name="connsiteY366" fmla="*/ 1618868 h 5569247"/>
                <a:gd name="connsiteX367" fmla="*/ 3891710 w 5122586"/>
                <a:gd name="connsiteY367" fmla="*/ 1617649 h 5569247"/>
                <a:gd name="connsiteX368" fmla="*/ 3693129 w 5122586"/>
                <a:gd name="connsiteY368" fmla="*/ 1552494 h 5569247"/>
                <a:gd name="connsiteX369" fmla="*/ 3638481 w 5122586"/>
                <a:gd name="connsiteY369" fmla="*/ 1531869 h 5569247"/>
                <a:gd name="connsiteX370" fmla="*/ 3638481 w 5122586"/>
                <a:gd name="connsiteY370" fmla="*/ 1532803 h 5569247"/>
                <a:gd name="connsiteX371" fmla="*/ 3616572 w 5122586"/>
                <a:gd name="connsiteY371" fmla="*/ 1517809 h 5569247"/>
                <a:gd name="connsiteX372" fmla="*/ 3598122 w 5122586"/>
                <a:gd name="connsiteY372" fmla="*/ 1479749 h 5569247"/>
                <a:gd name="connsiteX373" fmla="*/ 3545078 w 5122586"/>
                <a:gd name="connsiteY373" fmla="*/ 1448608 h 5569247"/>
                <a:gd name="connsiteX374" fmla="*/ 3527865 w 5122586"/>
                <a:gd name="connsiteY374" fmla="*/ 1430244 h 5569247"/>
                <a:gd name="connsiteX375" fmla="*/ 3527765 w 5122586"/>
                <a:gd name="connsiteY375" fmla="*/ 1431176 h 5569247"/>
                <a:gd name="connsiteX376" fmla="*/ 3527765 w 5122586"/>
                <a:gd name="connsiteY376" fmla="*/ 1503334 h 5569247"/>
                <a:gd name="connsiteX377" fmla="*/ 3399874 w 5122586"/>
                <a:gd name="connsiteY377" fmla="*/ 1489121 h 5569247"/>
                <a:gd name="connsiteX378" fmla="*/ 3403153 w 5122586"/>
                <a:gd name="connsiteY378" fmla="*/ 1571119 h 5569247"/>
                <a:gd name="connsiteX379" fmla="*/ 3391129 w 5122586"/>
                <a:gd name="connsiteY379" fmla="*/ 1606104 h 5569247"/>
                <a:gd name="connsiteX380" fmla="*/ 3375825 w 5122586"/>
                <a:gd name="connsiteY380" fmla="*/ 1608290 h 5569247"/>
                <a:gd name="connsiteX381" fmla="*/ 3372546 w 5122586"/>
                <a:gd name="connsiteY381" fmla="*/ 1617037 h 5569247"/>
                <a:gd name="connsiteX382" fmla="*/ 3371285 w 5122586"/>
                <a:gd name="connsiteY382" fmla="*/ 1616300 h 5569247"/>
                <a:gd name="connsiteX383" fmla="*/ 3371285 w 5122586"/>
                <a:gd name="connsiteY383" fmla="*/ 1616299 h 5569247"/>
                <a:gd name="connsiteX384" fmla="*/ 3314612 w 5122586"/>
                <a:gd name="connsiteY384" fmla="*/ 1583145 h 5569247"/>
                <a:gd name="connsiteX385" fmla="*/ 3299309 w 5122586"/>
                <a:gd name="connsiteY385" fmla="*/ 1586425 h 5569247"/>
                <a:gd name="connsiteX386" fmla="*/ 3280726 w 5122586"/>
                <a:gd name="connsiteY386" fmla="*/ 1496774 h 5569247"/>
                <a:gd name="connsiteX387" fmla="*/ 3206040 w 5122586"/>
                <a:gd name="connsiteY387" fmla="*/ 1502067 h 5569247"/>
                <a:gd name="connsiteX388" fmla="*/ 3181908 w 5122586"/>
                <a:gd name="connsiteY388" fmla="*/ 1645463 h 5569247"/>
                <a:gd name="connsiteX389" fmla="*/ 3170191 w 5122586"/>
                <a:gd name="connsiteY389" fmla="*/ 1667166 h 5569247"/>
                <a:gd name="connsiteX390" fmla="*/ 3129816 w 5122586"/>
                <a:gd name="connsiteY390" fmla="*/ 1702496 h 5569247"/>
                <a:gd name="connsiteX391" fmla="*/ 2971381 w 5122586"/>
                <a:gd name="connsiteY391" fmla="*/ 1727460 h 5569247"/>
                <a:gd name="connsiteX392" fmla="*/ 2970955 w 5122586"/>
                <a:gd name="connsiteY392" fmla="*/ 1727426 h 5569247"/>
                <a:gd name="connsiteX393" fmla="*/ 2970938 w 5122586"/>
                <a:gd name="connsiteY393" fmla="*/ 1727911 h 5569247"/>
                <a:gd name="connsiteX394" fmla="*/ 2928250 w 5122586"/>
                <a:gd name="connsiteY394" fmla="*/ 1733681 h 5569247"/>
                <a:gd name="connsiteX395" fmla="*/ 2865949 w 5122586"/>
                <a:gd name="connsiteY395" fmla="*/ 1772915 h 5569247"/>
                <a:gd name="connsiteX396" fmla="*/ 2815185 w 5122586"/>
                <a:gd name="connsiteY396" fmla="*/ 1859461 h 5569247"/>
                <a:gd name="connsiteX397" fmla="*/ 2763269 w 5122586"/>
                <a:gd name="connsiteY397" fmla="*/ 1896387 h 5569247"/>
                <a:gd name="connsiteX398" fmla="*/ 2751731 w 5122586"/>
                <a:gd name="connsiteY398" fmla="*/ 1873308 h 5569247"/>
                <a:gd name="connsiteX399" fmla="*/ 2747319 w 5122586"/>
                <a:gd name="connsiteY399" fmla="*/ 1875917 h 5569247"/>
                <a:gd name="connsiteX400" fmla="*/ 2747468 w 5122586"/>
                <a:gd name="connsiteY400" fmla="*/ 1876096 h 5569247"/>
                <a:gd name="connsiteX401" fmla="*/ 2701052 w 5122586"/>
                <a:gd name="connsiteY401" fmla="*/ 1910393 h 5569247"/>
                <a:gd name="connsiteX402" fmla="*/ 2721301 w 5122586"/>
                <a:gd name="connsiteY402" fmla="*/ 1951468 h 5569247"/>
                <a:gd name="connsiteX403" fmla="*/ 2756357 w 5122586"/>
                <a:gd name="connsiteY403" fmla="*/ 2047852 h 5569247"/>
                <a:gd name="connsiteX404" fmla="*/ 2780073 w 5122586"/>
                <a:gd name="connsiteY404" fmla="*/ 2073720 h 5569247"/>
                <a:gd name="connsiteX405" fmla="*/ 2805234 w 5122586"/>
                <a:gd name="connsiteY405" fmla="*/ 2083873 h 5569247"/>
                <a:gd name="connsiteX406" fmla="*/ 2862075 w 5122586"/>
                <a:gd name="connsiteY406" fmla="*/ 2080593 h 5569247"/>
                <a:gd name="connsiteX407" fmla="*/ 2902518 w 5122586"/>
                <a:gd name="connsiteY407" fmla="*/ 2059821 h 5569247"/>
                <a:gd name="connsiteX408" fmla="*/ 2950615 w 5122586"/>
                <a:gd name="connsiteY408" fmla="*/ 2017182 h 5569247"/>
                <a:gd name="connsiteX409" fmla="*/ 2981221 w 5122586"/>
                <a:gd name="connsiteY409" fmla="*/ 1992036 h 5569247"/>
                <a:gd name="connsiteX410" fmla="*/ 3053365 w 5122586"/>
                <a:gd name="connsiteY410" fmla="*/ 1973450 h 5569247"/>
                <a:gd name="connsiteX411" fmla="*/ 3064244 w 5122586"/>
                <a:gd name="connsiteY411" fmla="*/ 1974575 h 5569247"/>
                <a:gd name="connsiteX412" fmla="*/ 3094903 w 5122586"/>
                <a:gd name="connsiteY412" fmla="*/ 1986570 h 5569247"/>
                <a:gd name="connsiteX413" fmla="*/ 3095857 w 5122586"/>
                <a:gd name="connsiteY413" fmla="*/ 1988403 h 5569247"/>
                <a:gd name="connsiteX414" fmla="*/ 3103144 w 5122586"/>
                <a:gd name="connsiteY414" fmla="*/ 2020462 h 5569247"/>
                <a:gd name="connsiteX415" fmla="*/ 3106927 w 5122586"/>
                <a:gd name="connsiteY415" fmla="*/ 2055447 h 5569247"/>
                <a:gd name="connsiteX416" fmla="*/ 3105834 w 5122586"/>
                <a:gd name="connsiteY416" fmla="*/ 2076220 h 5569247"/>
                <a:gd name="connsiteX417" fmla="*/ 3062110 w 5122586"/>
                <a:gd name="connsiteY417" fmla="*/ 2172431 h 5569247"/>
                <a:gd name="connsiteX418" fmla="*/ 3019479 w 5122586"/>
                <a:gd name="connsiteY418" fmla="*/ 2217256 h 5569247"/>
                <a:gd name="connsiteX419" fmla="*/ 2923287 w 5122586"/>
                <a:gd name="connsiteY419" fmla="*/ 2285040 h 5569247"/>
                <a:gd name="connsiteX420" fmla="*/ 2923237 w 5122586"/>
                <a:gd name="connsiteY420" fmla="*/ 2284956 h 5569247"/>
                <a:gd name="connsiteX421" fmla="*/ 2907033 w 5122586"/>
                <a:gd name="connsiteY421" fmla="*/ 2300058 h 5569247"/>
                <a:gd name="connsiteX422" fmla="*/ 2880954 w 5122586"/>
                <a:gd name="connsiteY422" fmla="*/ 2357399 h 5569247"/>
                <a:gd name="connsiteX423" fmla="*/ 2883560 w 5122586"/>
                <a:gd name="connsiteY423" fmla="*/ 2414740 h 5569247"/>
                <a:gd name="connsiteX424" fmla="*/ 3007341 w 5122586"/>
                <a:gd name="connsiteY424" fmla="*/ 2504763 h 5569247"/>
                <a:gd name="connsiteX425" fmla="*/ 2957623 w 5122586"/>
                <a:gd name="connsiteY425" fmla="*/ 2569822 h 5569247"/>
                <a:gd name="connsiteX426" fmla="*/ 3007192 w 5122586"/>
                <a:gd name="connsiteY426" fmla="*/ 2504959 h 5569247"/>
                <a:gd name="connsiteX427" fmla="*/ 3128415 w 5122586"/>
                <a:gd name="connsiteY427" fmla="*/ 2458751 h 5569247"/>
                <a:gd name="connsiteX428" fmla="*/ 3157243 w 5122586"/>
                <a:gd name="connsiteY428" fmla="*/ 2492913 h 5569247"/>
                <a:gd name="connsiteX429" fmla="*/ 3157397 w 5122586"/>
                <a:gd name="connsiteY429" fmla="*/ 2493126 h 5569247"/>
                <a:gd name="connsiteX430" fmla="*/ 3188476 w 5122586"/>
                <a:gd name="connsiteY430" fmla="*/ 2496878 h 5569247"/>
                <a:gd name="connsiteX431" fmla="*/ 3207155 w 5122586"/>
                <a:gd name="connsiteY431" fmla="*/ 2475082 h 5569247"/>
                <a:gd name="connsiteX432" fmla="*/ 3204042 w 5122586"/>
                <a:gd name="connsiteY432" fmla="*/ 2468854 h 5569247"/>
                <a:gd name="connsiteX433" fmla="*/ 3218570 w 5122586"/>
                <a:gd name="connsiteY433" fmla="*/ 2446020 h 5569247"/>
                <a:gd name="connsiteX434" fmla="*/ 3234071 w 5122586"/>
                <a:gd name="connsiteY434" fmla="*/ 2425181 h 5569247"/>
                <a:gd name="connsiteX435" fmla="*/ 3268275 w 5122586"/>
                <a:gd name="connsiteY435" fmla="*/ 2375508 h 5569247"/>
                <a:gd name="connsiteX436" fmla="*/ 3279965 w 5122586"/>
                <a:gd name="connsiteY436" fmla="*/ 2383195 h 5569247"/>
                <a:gd name="connsiteX437" fmla="*/ 3286021 w 5122586"/>
                <a:gd name="connsiteY437" fmla="*/ 2368178 h 5569247"/>
                <a:gd name="connsiteX438" fmla="*/ 3353471 w 5122586"/>
                <a:gd name="connsiteY438" fmla="*/ 2393087 h 5569247"/>
                <a:gd name="connsiteX439" fmla="*/ 3357622 w 5122586"/>
                <a:gd name="connsiteY439" fmla="*/ 2370253 h 5569247"/>
                <a:gd name="connsiteX440" fmla="*/ 3389791 w 5122586"/>
                <a:gd name="connsiteY440" fmla="*/ 2376481 h 5569247"/>
                <a:gd name="connsiteX441" fmla="*/ 3393123 w 5122586"/>
                <a:gd name="connsiteY441" fmla="*/ 2386808 h 5569247"/>
                <a:gd name="connsiteX442" fmla="*/ 3516391 w 5122586"/>
                <a:gd name="connsiteY442" fmla="*/ 2353647 h 5569247"/>
                <a:gd name="connsiteX443" fmla="*/ 3537145 w 5122586"/>
                <a:gd name="connsiteY443" fmla="*/ 2360912 h 5569247"/>
                <a:gd name="connsiteX444" fmla="*/ 3541296 w 5122586"/>
                <a:gd name="connsiteY444" fmla="*/ 2341192 h 5569247"/>
                <a:gd name="connsiteX445" fmla="*/ 3576578 w 5122586"/>
                <a:gd name="connsiteY445" fmla="*/ 2357798 h 5569247"/>
                <a:gd name="connsiteX446" fmla="*/ 3592144 w 5122586"/>
                <a:gd name="connsiteY446" fmla="*/ 2355723 h 5569247"/>
                <a:gd name="connsiteX447" fmla="*/ 3598370 w 5122586"/>
                <a:gd name="connsiteY447" fmla="*/ 2287221 h 5569247"/>
                <a:gd name="connsiteX448" fmla="*/ 3605634 w 5122586"/>
                <a:gd name="connsiteY448" fmla="*/ 2269577 h 5569247"/>
                <a:gd name="connsiteX449" fmla="*/ 3645068 w 5122586"/>
                <a:gd name="connsiteY449" fmla="*/ 2289297 h 5569247"/>
                <a:gd name="connsiteX450" fmla="*/ 3660990 w 5122586"/>
                <a:gd name="connsiteY450" fmla="*/ 2278149 h 5569247"/>
                <a:gd name="connsiteX451" fmla="*/ 3683648 w 5122586"/>
                <a:gd name="connsiteY451" fmla="*/ 2304521 h 5569247"/>
                <a:gd name="connsiteX452" fmla="*/ 3723203 w 5122586"/>
                <a:gd name="connsiteY452" fmla="*/ 2301590 h 5569247"/>
                <a:gd name="connsiteX453" fmla="*/ 3698987 w 5122586"/>
                <a:gd name="connsiteY453" fmla="*/ 2245014 h 5569247"/>
                <a:gd name="connsiteX454" fmla="*/ 3732354 w 5122586"/>
                <a:gd name="connsiteY454" fmla="*/ 2232818 h 5569247"/>
                <a:gd name="connsiteX455" fmla="*/ 3765279 w 5122586"/>
                <a:gd name="connsiteY455" fmla="*/ 2308687 h 5569247"/>
                <a:gd name="connsiteX456" fmla="*/ 3819819 w 5122586"/>
                <a:gd name="connsiteY456" fmla="*/ 2276682 h 5569247"/>
                <a:gd name="connsiteX457" fmla="*/ 3832660 w 5122586"/>
                <a:gd name="connsiteY457" fmla="*/ 2286412 h 5569247"/>
                <a:gd name="connsiteX458" fmla="*/ 3836898 w 5122586"/>
                <a:gd name="connsiteY458" fmla="*/ 2267579 h 5569247"/>
                <a:gd name="connsiteX459" fmla="*/ 3851638 w 5122586"/>
                <a:gd name="connsiteY459" fmla="*/ 2272245 h 5569247"/>
                <a:gd name="connsiteX460" fmla="*/ 3855233 w 5122586"/>
                <a:gd name="connsiteY460" fmla="*/ 2250721 h 5569247"/>
                <a:gd name="connsiteX461" fmla="*/ 3868694 w 5122586"/>
                <a:gd name="connsiteY461" fmla="*/ 2248662 h 5569247"/>
                <a:gd name="connsiteX462" fmla="*/ 3866320 w 5122586"/>
                <a:gd name="connsiteY462" fmla="*/ 2213398 h 5569247"/>
                <a:gd name="connsiteX463" fmla="*/ 3926616 w 5122586"/>
                <a:gd name="connsiteY463" fmla="*/ 2266549 h 5569247"/>
                <a:gd name="connsiteX464" fmla="*/ 3935158 w 5122586"/>
                <a:gd name="connsiteY464" fmla="*/ 2270346 h 5569247"/>
                <a:gd name="connsiteX465" fmla="*/ 3975020 w 5122586"/>
                <a:gd name="connsiteY465" fmla="*/ 2180165 h 5569247"/>
                <a:gd name="connsiteX466" fmla="*/ 3971224 w 5122586"/>
                <a:gd name="connsiteY466" fmla="*/ 2150738 h 5569247"/>
                <a:gd name="connsiteX467" fmla="*/ 3954140 w 5122586"/>
                <a:gd name="connsiteY467" fmla="*/ 2117514 h 5569247"/>
                <a:gd name="connsiteX468" fmla="*/ 3942751 w 5122586"/>
                <a:gd name="connsiteY468" fmla="*/ 2101376 h 5569247"/>
                <a:gd name="connsiteX469" fmla="*/ 3848791 w 5122586"/>
                <a:gd name="connsiteY469" fmla="*/ 2032079 h 5569247"/>
                <a:gd name="connsiteX470" fmla="*/ 3775710 w 5122586"/>
                <a:gd name="connsiteY470" fmla="*/ 2006448 h 5569247"/>
                <a:gd name="connsiteX471" fmla="*/ 3775537 w 5122586"/>
                <a:gd name="connsiteY471" fmla="*/ 2006286 h 5569247"/>
                <a:gd name="connsiteX472" fmla="*/ 3792203 w 5122586"/>
                <a:gd name="connsiteY472" fmla="*/ 1985769 h 5569247"/>
                <a:gd name="connsiteX473" fmla="*/ 3776236 w 5122586"/>
                <a:gd name="connsiteY473" fmla="*/ 1929339 h 5569247"/>
                <a:gd name="connsiteX474" fmla="*/ 3785816 w 5122586"/>
                <a:gd name="connsiteY474" fmla="*/ 1905915 h 5569247"/>
                <a:gd name="connsiteX475" fmla="*/ 3848624 w 5122586"/>
                <a:gd name="connsiteY475" fmla="*/ 1905915 h 5569247"/>
                <a:gd name="connsiteX476" fmla="*/ 3870979 w 5122586"/>
                <a:gd name="connsiteY476" fmla="*/ 1887815 h 5569247"/>
                <a:gd name="connsiteX477" fmla="*/ 3879494 w 5122586"/>
                <a:gd name="connsiteY477" fmla="*/ 1869714 h 5569247"/>
                <a:gd name="connsiteX478" fmla="*/ 3880559 w 5122586"/>
                <a:gd name="connsiteY478" fmla="*/ 1847355 h 5569247"/>
                <a:gd name="connsiteX479" fmla="*/ 3906108 w 5122586"/>
                <a:gd name="connsiteY479" fmla="*/ 1793054 h 5569247"/>
                <a:gd name="connsiteX480" fmla="*/ 3926334 w 5122586"/>
                <a:gd name="connsiteY480" fmla="*/ 1778148 h 5569247"/>
                <a:gd name="connsiteX481" fmla="*/ 3959335 w 5122586"/>
                <a:gd name="connsiteY481" fmla="*/ 1810090 h 5569247"/>
                <a:gd name="connsiteX482" fmla="*/ 4071796 w 5122586"/>
                <a:gd name="connsiteY482" fmla="*/ 1707926 h 5569247"/>
                <a:gd name="connsiteX483" fmla="*/ 4071798 w 5122586"/>
                <a:gd name="connsiteY483" fmla="*/ 1707927 h 5569247"/>
                <a:gd name="connsiteX484" fmla="*/ 3116756 w 5122586"/>
                <a:gd name="connsiteY484" fmla="*/ 2465874 h 5569247"/>
                <a:gd name="connsiteX485" fmla="*/ 3116756 w 5122586"/>
                <a:gd name="connsiteY485" fmla="*/ 2465874 h 5569247"/>
                <a:gd name="connsiteX486" fmla="*/ 4153292 w 5122586"/>
                <a:gd name="connsiteY486" fmla="*/ 3990761 h 5569247"/>
                <a:gd name="connsiteX487" fmla="*/ 3938792 w 5122586"/>
                <a:gd name="connsiteY487" fmla="*/ 4135889 h 5569247"/>
                <a:gd name="connsiteX488" fmla="*/ 3927871 w 5122586"/>
                <a:gd name="connsiteY488" fmla="*/ 4167432 h 5569247"/>
                <a:gd name="connsiteX489" fmla="*/ 3895282 w 5122586"/>
                <a:gd name="connsiteY489" fmla="*/ 4166624 h 5569247"/>
                <a:gd name="connsiteX490" fmla="*/ 3847314 w 5122586"/>
                <a:gd name="connsiteY490" fmla="*/ 4188567 h 5569247"/>
                <a:gd name="connsiteX491" fmla="*/ 3792468 w 5122586"/>
                <a:gd name="connsiteY491" fmla="*/ 4204240 h 5569247"/>
                <a:gd name="connsiteX492" fmla="*/ 3734700 w 5122586"/>
                <a:gd name="connsiteY492" fmla="*/ 4203262 h 5569247"/>
                <a:gd name="connsiteX493" fmla="*/ 3734706 w 5122586"/>
                <a:gd name="connsiteY493" fmla="*/ 4203262 h 5569247"/>
                <a:gd name="connsiteX494" fmla="*/ 3669061 w 5122586"/>
                <a:gd name="connsiteY494" fmla="*/ 4198342 h 5569247"/>
                <a:gd name="connsiteX495" fmla="*/ 3662206 w 5122586"/>
                <a:gd name="connsiteY495" fmla="*/ 4205199 h 5569247"/>
                <a:gd name="connsiteX496" fmla="*/ 3637720 w 5122586"/>
                <a:gd name="connsiteY496" fmla="*/ 4196382 h 5569247"/>
                <a:gd name="connsiteX497" fmla="*/ 3349614 w 5122586"/>
                <a:gd name="connsiteY497" fmla="*/ 4159880 h 5569247"/>
                <a:gd name="connsiteX498" fmla="*/ 3324712 w 5122586"/>
                <a:gd name="connsiteY498" fmla="*/ 4178749 h 5569247"/>
                <a:gd name="connsiteX499" fmla="*/ 3319742 w 5122586"/>
                <a:gd name="connsiteY499" fmla="*/ 4204463 h 5569247"/>
                <a:gd name="connsiteX500" fmla="*/ 3294719 w 5122586"/>
                <a:gd name="connsiteY500" fmla="*/ 4246342 h 5569247"/>
                <a:gd name="connsiteX501" fmla="*/ 3281325 w 5122586"/>
                <a:gd name="connsiteY501" fmla="*/ 4245546 h 5569247"/>
                <a:gd name="connsiteX502" fmla="*/ 3282979 w 5122586"/>
                <a:gd name="connsiteY502" fmla="*/ 4222611 h 5569247"/>
                <a:gd name="connsiteX503" fmla="*/ 3242614 w 5122586"/>
                <a:gd name="connsiteY503" fmla="*/ 4135941 h 5569247"/>
                <a:gd name="connsiteX504" fmla="*/ 3120041 w 5122586"/>
                <a:gd name="connsiteY504" fmla="*/ 4086606 h 5569247"/>
                <a:gd name="connsiteX505" fmla="*/ 3146325 w 5122586"/>
                <a:gd name="connsiteY505" fmla="*/ 4015463 h 5569247"/>
                <a:gd name="connsiteX506" fmla="*/ 3134928 w 5122586"/>
                <a:gd name="connsiteY506" fmla="*/ 3992565 h 5569247"/>
                <a:gd name="connsiteX507" fmla="*/ 3146120 w 5122586"/>
                <a:gd name="connsiteY507" fmla="*/ 3901302 h 5569247"/>
                <a:gd name="connsiteX508" fmla="*/ 3159621 w 5122586"/>
                <a:gd name="connsiteY508" fmla="*/ 3895233 h 5569247"/>
                <a:gd name="connsiteX509" fmla="*/ 3166943 w 5122586"/>
                <a:gd name="connsiteY509" fmla="*/ 3878626 h 5569247"/>
                <a:gd name="connsiteX510" fmla="*/ 3144098 w 5122586"/>
                <a:gd name="connsiteY510" fmla="*/ 3871156 h 5569247"/>
                <a:gd name="connsiteX511" fmla="*/ 3162889 w 5122586"/>
                <a:gd name="connsiteY511" fmla="*/ 3799501 h 5569247"/>
                <a:gd name="connsiteX512" fmla="*/ 3137866 w 5122586"/>
                <a:gd name="connsiteY512" fmla="*/ 3799328 h 5569247"/>
                <a:gd name="connsiteX513" fmla="*/ 3122381 w 5122586"/>
                <a:gd name="connsiteY513" fmla="*/ 3772410 h 5569247"/>
                <a:gd name="connsiteX514" fmla="*/ 3107684 w 5122586"/>
                <a:gd name="connsiteY514" fmla="*/ 3777571 h 5569247"/>
                <a:gd name="connsiteX515" fmla="*/ 3092960 w 5122586"/>
                <a:gd name="connsiteY515" fmla="*/ 3741783 h 5569247"/>
                <a:gd name="connsiteX516" fmla="*/ 3128102 w 5122586"/>
                <a:gd name="connsiteY516" fmla="*/ 3732234 h 5569247"/>
                <a:gd name="connsiteX517" fmla="*/ 3128991 w 5122586"/>
                <a:gd name="connsiteY517" fmla="*/ 3676392 h 5569247"/>
                <a:gd name="connsiteX518" fmla="*/ 3142278 w 5122586"/>
                <a:gd name="connsiteY518" fmla="*/ 3669328 h 5569247"/>
                <a:gd name="connsiteX519" fmla="*/ 3143028 w 5122586"/>
                <a:gd name="connsiteY519" fmla="*/ 3660936 h 5569247"/>
                <a:gd name="connsiteX520" fmla="*/ 3144547 w 5122586"/>
                <a:gd name="connsiteY520" fmla="*/ 3644806 h 5569247"/>
                <a:gd name="connsiteX521" fmla="*/ 3154214 w 5122586"/>
                <a:gd name="connsiteY521" fmla="*/ 3628279 h 5569247"/>
                <a:gd name="connsiteX522" fmla="*/ 3142376 w 5122586"/>
                <a:gd name="connsiteY522" fmla="*/ 3627299 h 5569247"/>
                <a:gd name="connsiteX523" fmla="*/ 3146967 w 5122586"/>
                <a:gd name="connsiteY523" fmla="*/ 3602173 h 5569247"/>
                <a:gd name="connsiteX524" fmla="*/ 3129395 w 5122586"/>
                <a:gd name="connsiteY524" fmla="*/ 3614108 h 5569247"/>
                <a:gd name="connsiteX525" fmla="*/ 3121024 w 5122586"/>
                <a:gd name="connsiteY525" fmla="*/ 3604083 h 5569247"/>
                <a:gd name="connsiteX526" fmla="*/ 3128206 w 5122586"/>
                <a:gd name="connsiteY526" fmla="*/ 3577393 h 5569247"/>
                <a:gd name="connsiteX527" fmla="*/ 3161906 w 5122586"/>
                <a:gd name="connsiteY527" fmla="*/ 3563381 h 5569247"/>
                <a:gd name="connsiteX528" fmla="*/ 3169081 w 5122586"/>
                <a:gd name="connsiteY528" fmla="*/ 3545164 h 5569247"/>
                <a:gd name="connsiteX529" fmla="*/ 3189175 w 5122586"/>
                <a:gd name="connsiteY529" fmla="*/ 3494148 h 5569247"/>
                <a:gd name="connsiteX530" fmla="*/ 3200447 w 5122586"/>
                <a:gd name="connsiteY530" fmla="*/ 3458160 h 5569247"/>
                <a:gd name="connsiteX531" fmla="*/ 3182110 w 5122586"/>
                <a:gd name="connsiteY531" fmla="*/ 3458695 h 5569247"/>
                <a:gd name="connsiteX532" fmla="*/ 3141159 w 5122586"/>
                <a:gd name="connsiteY532" fmla="*/ 3444152 h 5569247"/>
                <a:gd name="connsiteX533" fmla="*/ 3139714 w 5122586"/>
                <a:gd name="connsiteY533" fmla="*/ 3423707 h 5569247"/>
                <a:gd name="connsiteX534" fmla="*/ 3153517 w 5122586"/>
                <a:gd name="connsiteY534" fmla="*/ 3408131 h 5569247"/>
                <a:gd name="connsiteX535" fmla="*/ 3170248 w 5122586"/>
                <a:gd name="connsiteY535" fmla="*/ 3384658 h 5569247"/>
                <a:gd name="connsiteX536" fmla="*/ 3173790 w 5122586"/>
                <a:gd name="connsiteY536" fmla="*/ 3341629 h 5569247"/>
                <a:gd name="connsiteX537" fmla="*/ 3166191 w 5122586"/>
                <a:gd name="connsiteY537" fmla="*/ 3324915 h 5569247"/>
                <a:gd name="connsiteX538" fmla="*/ 3149133 w 5122586"/>
                <a:gd name="connsiteY538" fmla="*/ 3318413 h 5569247"/>
                <a:gd name="connsiteX539" fmla="*/ 3158261 w 5122586"/>
                <a:gd name="connsiteY539" fmla="*/ 3293631 h 5569247"/>
                <a:gd name="connsiteX540" fmla="*/ 3224213 w 5122586"/>
                <a:gd name="connsiteY540" fmla="*/ 3338233 h 5569247"/>
                <a:gd name="connsiteX541" fmla="*/ 3329421 w 5122586"/>
                <a:gd name="connsiteY541" fmla="*/ 3350139 h 5569247"/>
                <a:gd name="connsiteX542" fmla="*/ 3326580 w 5122586"/>
                <a:gd name="connsiteY542" fmla="*/ 3164684 h 5569247"/>
                <a:gd name="connsiteX543" fmla="*/ 3383134 w 5122586"/>
                <a:gd name="connsiteY543" fmla="*/ 3078948 h 5569247"/>
                <a:gd name="connsiteX544" fmla="*/ 3369961 w 5122586"/>
                <a:gd name="connsiteY544" fmla="*/ 3077560 h 5569247"/>
                <a:gd name="connsiteX545" fmla="*/ 3359306 w 5122586"/>
                <a:gd name="connsiteY545" fmla="*/ 3076871 h 5569247"/>
                <a:gd name="connsiteX546" fmla="*/ 3337032 w 5122586"/>
                <a:gd name="connsiteY546" fmla="*/ 3072514 h 5569247"/>
                <a:gd name="connsiteX547" fmla="*/ 3341959 w 5122586"/>
                <a:gd name="connsiteY547" fmla="*/ 3063706 h 5569247"/>
                <a:gd name="connsiteX548" fmla="*/ 3341574 w 5122586"/>
                <a:gd name="connsiteY548" fmla="*/ 3054898 h 5569247"/>
                <a:gd name="connsiteX549" fmla="*/ 3365565 w 5122586"/>
                <a:gd name="connsiteY549" fmla="*/ 3055205 h 5569247"/>
                <a:gd name="connsiteX550" fmla="*/ 3367814 w 5122586"/>
                <a:gd name="connsiteY550" fmla="*/ 3047707 h 5569247"/>
                <a:gd name="connsiteX551" fmla="*/ 3335576 w 5122586"/>
                <a:gd name="connsiteY551" fmla="*/ 3017713 h 5569247"/>
                <a:gd name="connsiteX552" fmla="*/ 3333327 w 5122586"/>
                <a:gd name="connsiteY552" fmla="*/ 2991467 h 5569247"/>
                <a:gd name="connsiteX553" fmla="*/ 3322832 w 5122586"/>
                <a:gd name="connsiteY553" fmla="*/ 2969721 h 5569247"/>
                <a:gd name="connsiteX554" fmla="*/ 3327329 w 5122586"/>
                <a:gd name="connsiteY554" fmla="*/ 2949476 h 5569247"/>
                <a:gd name="connsiteX555" fmla="*/ 3340075 w 5122586"/>
                <a:gd name="connsiteY555" fmla="*/ 2945726 h 5569247"/>
                <a:gd name="connsiteX556" fmla="*/ 3370064 w 5122586"/>
                <a:gd name="connsiteY556" fmla="*/ 2911983 h 5569247"/>
                <a:gd name="connsiteX557" fmla="*/ 3370813 w 5122586"/>
                <a:gd name="connsiteY557" fmla="*/ 2899985 h 5569247"/>
                <a:gd name="connsiteX558" fmla="*/ 3391055 w 5122586"/>
                <a:gd name="connsiteY558" fmla="*/ 2869241 h 5569247"/>
                <a:gd name="connsiteX559" fmla="*/ 3382059 w 5122586"/>
                <a:gd name="connsiteY559" fmla="*/ 2820500 h 5569247"/>
                <a:gd name="connsiteX560" fmla="*/ 3349821 w 5122586"/>
                <a:gd name="connsiteY560" fmla="*/ 2827999 h 5569247"/>
                <a:gd name="connsiteX561" fmla="*/ 3322081 w 5122586"/>
                <a:gd name="connsiteY561" fmla="*/ 2814502 h 5569247"/>
                <a:gd name="connsiteX562" fmla="*/ 3323581 w 5122586"/>
                <a:gd name="connsiteY562" fmla="*/ 2758262 h 5569247"/>
                <a:gd name="connsiteX563" fmla="*/ 3300302 w 5122586"/>
                <a:gd name="connsiteY563" fmla="*/ 2733083 h 5569247"/>
                <a:gd name="connsiteX564" fmla="*/ 3301224 w 5122586"/>
                <a:gd name="connsiteY564" fmla="*/ 2733638 h 5569247"/>
                <a:gd name="connsiteX565" fmla="*/ 3271611 w 5122586"/>
                <a:gd name="connsiteY565" fmla="*/ 2695794 h 5569247"/>
                <a:gd name="connsiteX566" fmla="*/ 3200545 w 5122586"/>
                <a:gd name="connsiteY566" fmla="*/ 2554460 h 5569247"/>
                <a:gd name="connsiteX567" fmla="*/ 3200651 w 5122586"/>
                <a:gd name="connsiteY567" fmla="*/ 2553011 h 5569247"/>
                <a:gd name="connsiteX568" fmla="*/ 3157394 w 5122586"/>
                <a:gd name="connsiteY568" fmla="*/ 2493105 h 5569247"/>
                <a:gd name="connsiteX569" fmla="*/ 3188475 w 5122586"/>
                <a:gd name="connsiteY569" fmla="*/ 2496857 h 5569247"/>
                <a:gd name="connsiteX570" fmla="*/ 3207152 w 5122586"/>
                <a:gd name="connsiteY570" fmla="*/ 2475061 h 5569247"/>
                <a:gd name="connsiteX571" fmla="*/ 3204039 w 5122586"/>
                <a:gd name="connsiteY571" fmla="*/ 2468833 h 5569247"/>
                <a:gd name="connsiteX572" fmla="*/ 3218567 w 5122586"/>
                <a:gd name="connsiteY572" fmla="*/ 2445999 h 5569247"/>
                <a:gd name="connsiteX573" fmla="*/ 3234579 w 5122586"/>
                <a:gd name="connsiteY573" fmla="*/ 2423117 h 5569247"/>
                <a:gd name="connsiteX574" fmla="*/ 3268272 w 5122586"/>
                <a:gd name="connsiteY574" fmla="*/ 2375998 h 5569247"/>
                <a:gd name="connsiteX575" fmla="*/ 3280474 w 5122586"/>
                <a:gd name="connsiteY575" fmla="*/ 2384195 h 5569247"/>
                <a:gd name="connsiteX576" fmla="*/ 3286019 w 5122586"/>
                <a:gd name="connsiteY576" fmla="*/ 2368157 h 5569247"/>
                <a:gd name="connsiteX577" fmla="*/ 3353469 w 5122586"/>
                <a:gd name="connsiteY577" fmla="*/ 2393066 h 5569247"/>
                <a:gd name="connsiteX578" fmla="*/ 3357621 w 5122586"/>
                <a:gd name="connsiteY578" fmla="*/ 2370232 h 5569247"/>
                <a:gd name="connsiteX579" fmla="*/ 3389789 w 5122586"/>
                <a:gd name="connsiteY579" fmla="*/ 2376460 h 5569247"/>
                <a:gd name="connsiteX580" fmla="*/ 3393054 w 5122586"/>
                <a:gd name="connsiteY580" fmla="*/ 2386577 h 5569247"/>
                <a:gd name="connsiteX581" fmla="*/ 3411560 w 5122586"/>
                <a:gd name="connsiteY581" fmla="*/ 2381484 h 5569247"/>
                <a:gd name="connsiteX582" fmla="*/ 3516390 w 5122586"/>
                <a:gd name="connsiteY582" fmla="*/ 2353626 h 5569247"/>
                <a:gd name="connsiteX583" fmla="*/ 3537144 w 5122586"/>
                <a:gd name="connsiteY583" fmla="*/ 2360891 h 5569247"/>
                <a:gd name="connsiteX584" fmla="*/ 3541295 w 5122586"/>
                <a:gd name="connsiteY584" fmla="*/ 2341171 h 5569247"/>
                <a:gd name="connsiteX585" fmla="*/ 3576576 w 5122586"/>
                <a:gd name="connsiteY585" fmla="*/ 2357778 h 5569247"/>
                <a:gd name="connsiteX586" fmla="*/ 3592142 w 5122586"/>
                <a:gd name="connsiteY586" fmla="*/ 2355702 h 5569247"/>
                <a:gd name="connsiteX587" fmla="*/ 3598368 w 5122586"/>
                <a:gd name="connsiteY587" fmla="*/ 2287200 h 5569247"/>
                <a:gd name="connsiteX588" fmla="*/ 3605632 w 5122586"/>
                <a:gd name="connsiteY588" fmla="*/ 2269556 h 5569247"/>
                <a:gd name="connsiteX589" fmla="*/ 3645065 w 5122586"/>
                <a:gd name="connsiteY589" fmla="*/ 2289276 h 5569247"/>
                <a:gd name="connsiteX590" fmla="*/ 3660989 w 5122586"/>
                <a:gd name="connsiteY590" fmla="*/ 2278128 h 5569247"/>
                <a:gd name="connsiteX591" fmla="*/ 3683647 w 5122586"/>
                <a:gd name="connsiteY591" fmla="*/ 2304499 h 5569247"/>
                <a:gd name="connsiteX592" fmla="*/ 3723200 w 5122586"/>
                <a:gd name="connsiteY592" fmla="*/ 2301569 h 5569247"/>
                <a:gd name="connsiteX593" fmla="*/ 3729203 w 5122586"/>
                <a:gd name="connsiteY593" fmla="*/ 2323485 h 5569247"/>
                <a:gd name="connsiteX594" fmla="*/ 3730153 w 5122586"/>
                <a:gd name="connsiteY594" fmla="*/ 2399426 h 5569247"/>
                <a:gd name="connsiteX595" fmla="*/ 3759575 w 5122586"/>
                <a:gd name="connsiteY595" fmla="*/ 2557955 h 5569247"/>
                <a:gd name="connsiteX596" fmla="*/ 3755077 w 5122586"/>
                <a:gd name="connsiteY596" fmla="*/ 2620537 h 5569247"/>
                <a:gd name="connsiteX597" fmla="*/ 3789928 w 5122586"/>
                <a:gd name="connsiteY597" fmla="*/ 2629978 h 5569247"/>
                <a:gd name="connsiteX598" fmla="*/ 3814497 w 5122586"/>
                <a:gd name="connsiteY598" fmla="*/ 2653061 h 5569247"/>
                <a:gd name="connsiteX599" fmla="*/ 3873309 w 5122586"/>
                <a:gd name="connsiteY599" fmla="*/ 2659762 h 5569247"/>
                <a:gd name="connsiteX600" fmla="*/ 3894154 w 5122586"/>
                <a:gd name="connsiteY600" fmla="*/ 2664230 h 5569247"/>
                <a:gd name="connsiteX601" fmla="*/ 4016247 w 5122586"/>
                <a:gd name="connsiteY601" fmla="*/ 2717097 h 5569247"/>
                <a:gd name="connsiteX602" fmla="*/ 4060915 w 5122586"/>
                <a:gd name="connsiteY602" fmla="*/ 2771453 h 5569247"/>
                <a:gd name="connsiteX603" fmla="*/ 4007313 w 5122586"/>
                <a:gd name="connsiteY603" fmla="*/ 2909951 h 5569247"/>
                <a:gd name="connsiteX604" fmla="*/ 3845530 w 5122586"/>
                <a:gd name="connsiteY604" fmla="*/ 2992836 h 5569247"/>
                <a:gd name="connsiteX605" fmla="*/ 3818504 w 5122586"/>
                <a:gd name="connsiteY605" fmla="*/ 3012715 h 5569247"/>
                <a:gd name="connsiteX606" fmla="*/ 3798628 w 5122586"/>
                <a:gd name="connsiteY606" fmla="*/ 3039746 h 5569247"/>
                <a:gd name="connsiteX607" fmla="*/ 3782344 w 5122586"/>
                <a:gd name="connsiteY607" fmla="*/ 3187802 h 5569247"/>
                <a:gd name="connsiteX608" fmla="*/ 3815638 w 5122586"/>
                <a:gd name="connsiteY608" fmla="*/ 3218440 h 5569247"/>
                <a:gd name="connsiteX609" fmla="*/ 3938550 w 5122586"/>
                <a:gd name="connsiteY609" fmla="*/ 3311276 h 5569247"/>
                <a:gd name="connsiteX610" fmla="*/ 4067929 w 5122586"/>
                <a:gd name="connsiteY610" fmla="*/ 3358140 h 5569247"/>
                <a:gd name="connsiteX611" fmla="*/ 4156392 w 5122586"/>
                <a:gd name="connsiteY611" fmla="*/ 3343029 h 5569247"/>
                <a:gd name="connsiteX612" fmla="*/ 4194570 w 5122586"/>
                <a:gd name="connsiteY612" fmla="*/ 3342479 h 5569247"/>
                <a:gd name="connsiteX613" fmla="*/ 4301248 w 5122586"/>
                <a:gd name="connsiteY613" fmla="*/ 3350831 h 5569247"/>
                <a:gd name="connsiteX614" fmla="*/ 4534588 w 5122586"/>
                <a:gd name="connsiteY614" fmla="*/ 3240750 h 5569247"/>
                <a:gd name="connsiteX615" fmla="*/ 4569341 w 5122586"/>
                <a:gd name="connsiteY615" fmla="*/ 3246267 h 5569247"/>
                <a:gd name="connsiteX616" fmla="*/ 4574033 w 5122586"/>
                <a:gd name="connsiteY616" fmla="*/ 3263809 h 5569247"/>
                <a:gd name="connsiteX617" fmla="*/ 4575992 w 5122586"/>
                <a:gd name="connsiteY617" fmla="*/ 3283401 h 5569247"/>
                <a:gd name="connsiteX618" fmla="*/ 4566198 w 5122586"/>
                <a:gd name="connsiteY618" fmla="*/ 3356871 h 5569247"/>
                <a:gd name="connsiteX619" fmla="*/ 4568158 w 5122586"/>
                <a:gd name="connsiteY619" fmla="*/ 3390177 h 5569247"/>
                <a:gd name="connsiteX620" fmla="*/ 4575992 w 5122586"/>
                <a:gd name="connsiteY620" fmla="*/ 3444055 h 5569247"/>
                <a:gd name="connsiteX621" fmla="*/ 4599499 w 5122586"/>
                <a:gd name="connsiteY621" fmla="*/ 3533198 h 5569247"/>
                <a:gd name="connsiteX622" fmla="*/ 4628931 w 5122586"/>
                <a:gd name="connsiteY622" fmla="*/ 3567214 h 5569247"/>
                <a:gd name="connsiteX623" fmla="*/ 4578425 w 5122586"/>
                <a:gd name="connsiteY623" fmla="*/ 3621100 h 5569247"/>
                <a:gd name="connsiteX624" fmla="*/ 4587869 w 5122586"/>
                <a:gd name="connsiteY624" fmla="*/ 3643922 h 5569247"/>
                <a:gd name="connsiteX625" fmla="*/ 4574922 w 5122586"/>
                <a:gd name="connsiteY625" fmla="*/ 3659519 h 5569247"/>
                <a:gd name="connsiteX626" fmla="*/ 4540305 w 5122586"/>
                <a:gd name="connsiteY626" fmla="*/ 3659945 h 5569247"/>
                <a:gd name="connsiteX627" fmla="*/ 4367378 w 5122586"/>
                <a:gd name="connsiteY627" fmla="*/ 3831974 h 5569247"/>
                <a:gd name="connsiteX628" fmla="*/ 4216550 w 5122586"/>
                <a:gd name="connsiteY628" fmla="*/ 3945607 h 5569247"/>
                <a:gd name="connsiteX629" fmla="*/ 4205777 w 5122586"/>
                <a:gd name="connsiteY629" fmla="*/ 3991648 h 5569247"/>
                <a:gd name="connsiteX630" fmla="*/ 4171497 w 5122586"/>
                <a:gd name="connsiteY630" fmla="*/ 3976954 h 5569247"/>
                <a:gd name="connsiteX631" fmla="*/ 4153290 w 5122586"/>
                <a:gd name="connsiteY631" fmla="*/ 3990740 h 5569247"/>
                <a:gd name="connsiteX632" fmla="*/ 4153292 w 5122586"/>
                <a:gd name="connsiteY632" fmla="*/ 3990739 h 5569247"/>
                <a:gd name="connsiteX633" fmla="*/ 4153292 w 5122586"/>
                <a:gd name="connsiteY633" fmla="*/ 3990761 h 5569247"/>
                <a:gd name="connsiteX634" fmla="*/ 3301664 w 5122586"/>
                <a:gd name="connsiteY634" fmla="*/ 2733387 h 5569247"/>
                <a:gd name="connsiteX635" fmla="*/ 3301258 w 5122586"/>
                <a:gd name="connsiteY635" fmla="*/ 2733677 h 5569247"/>
                <a:gd name="connsiteX636" fmla="*/ 3304660 w 5122586"/>
                <a:gd name="connsiteY636" fmla="*/ 2735726 h 5569247"/>
                <a:gd name="connsiteX637" fmla="*/ 3301664 w 5122586"/>
                <a:gd name="connsiteY637" fmla="*/ 2733386 h 5569247"/>
                <a:gd name="connsiteX638" fmla="*/ 3301664 w 5122586"/>
                <a:gd name="connsiteY638" fmla="*/ 2733386 h 5569247"/>
                <a:gd name="connsiteX639" fmla="*/ 3301664 w 5122586"/>
                <a:gd name="connsiteY639" fmla="*/ 2733387 h 5569247"/>
                <a:gd name="connsiteX640" fmla="*/ 4570327 w 5122586"/>
                <a:gd name="connsiteY640" fmla="*/ 3244711 h 5569247"/>
                <a:gd name="connsiteX641" fmla="*/ 4574034 w 5122586"/>
                <a:gd name="connsiteY641" fmla="*/ 3263828 h 5569247"/>
                <a:gd name="connsiteX642" fmla="*/ 4575992 w 5122586"/>
                <a:gd name="connsiteY642" fmla="*/ 3283420 h 5569247"/>
                <a:gd name="connsiteX643" fmla="*/ 4566198 w 5122586"/>
                <a:gd name="connsiteY643" fmla="*/ 3356890 h 5569247"/>
                <a:gd name="connsiteX644" fmla="*/ 4568157 w 5122586"/>
                <a:gd name="connsiteY644" fmla="*/ 3390196 h 5569247"/>
                <a:gd name="connsiteX645" fmla="*/ 4575992 w 5122586"/>
                <a:gd name="connsiteY645" fmla="*/ 3444074 h 5569247"/>
                <a:gd name="connsiteX646" fmla="*/ 4599499 w 5122586"/>
                <a:gd name="connsiteY646" fmla="*/ 3533217 h 5569247"/>
                <a:gd name="connsiteX647" fmla="*/ 4630840 w 5122586"/>
                <a:gd name="connsiteY647" fmla="*/ 3565544 h 5569247"/>
                <a:gd name="connsiteX648" fmla="*/ 4795380 w 5122586"/>
                <a:gd name="connsiteY648" fmla="*/ 3379421 h 5569247"/>
                <a:gd name="connsiteX649" fmla="*/ 4808113 w 5122586"/>
                <a:gd name="connsiteY649" fmla="*/ 3372563 h 5569247"/>
                <a:gd name="connsiteX650" fmla="*/ 4823783 w 5122586"/>
                <a:gd name="connsiteY650" fmla="*/ 3367665 h 5569247"/>
                <a:gd name="connsiteX651" fmla="*/ 4830638 w 5122586"/>
                <a:gd name="connsiteY651" fmla="*/ 3356890 h 5569247"/>
                <a:gd name="connsiteX652" fmla="*/ 4828680 w 5122586"/>
                <a:gd name="connsiteY652" fmla="*/ 3341217 h 5569247"/>
                <a:gd name="connsiteX653" fmla="*/ 4917916 w 5122586"/>
                <a:gd name="connsiteY653" fmla="*/ 3244959 h 5569247"/>
                <a:gd name="connsiteX654" fmla="*/ 4955086 w 5122586"/>
                <a:gd name="connsiteY654" fmla="*/ 3170044 h 5569247"/>
                <a:gd name="connsiteX655" fmla="*/ 4969054 w 5122586"/>
                <a:gd name="connsiteY655" fmla="*/ 3161020 h 5569247"/>
                <a:gd name="connsiteX656" fmla="*/ 4975140 w 5122586"/>
                <a:gd name="connsiteY656" fmla="*/ 3149418 h 5569247"/>
                <a:gd name="connsiteX657" fmla="*/ 4963545 w 5122586"/>
                <a:gd name="connsiteY657" fmla="*/ 3136053 h 5569247"/>
                <a:gd name="connsiteX658" fmla="*/ 4965552 w 5122586"/>
                <a:gd name="connsiteY658" fmla="*/ 3067616 h 5569247"/>
                <a:gd name="connsiteX659" fmla="*/ 4922299 w 5122586"/>
                <a:gd name="connsiteY659" fmla="*/ 2906068 h 5569247"/>
                <a:gd name="connsiteX660" fmla="*/ 4890616 w 5122586"/>
                <a:gd name="connsiteY660" fmla="*/ 2781866 h 5569247"/>
                <a:gd name="connsiteX661" fmla="*/ 5067130 w 5122586"/>
                <a:gd name="connsiteY661" fmla="*/ 2918426 h 5569247"/>
                <a:gd name="connsiteX662" fmla="*/ 5081902 w 5122586"/>
                <a:gd name="connsiteY662" fmla="*/ 2897103 h 5569247"/>
                <a:gd name="connsiteX663" fmla="*/ 5122586 w 5122586"/>
                <a:gd name="connsiteY663" fmla="*/ 2757160 h 5569247"/>
                <a:gd name="connsiteX664" fmla="*/ 5086544 w 5122586"/>
                <a:gd name="connsiteY664" fmla="*/ 2727613 h 5569247"/>
                <a:gd name="connsiteX665" fmla="*/ 5119436 w 5122586"/>
                <a:gd name="connsiteY665" fmla="*/ 2696882 h 5569247"/>
                <a:gd name="connsiteX666" fmla="*/ 5056421 w 5122586"/>
                <a:gd name="connsiteY666" fmla="*/ 2633364 h 5569247"/>
                <a:gd name="connsiteX667" fmla="*/ 5080876 w 5122586"/>
                <a:gd name="connsiteY667" fmla="*/ 2608889 h 5569247"/>
                <a:gd name="connsiteX668" fmla="*/ 5048962 w 5122586"/>
                <a:gd name="connsiteY668" fmla="*/ 2581597 h 5569247"/>
                <a:gd name="connsiteX669" fmla="*/ 4927229 w 5122586"/>
                <a:gd name="connsiteY669" fmla="*/ 2505258 h 5569247"/>
                <a:gd name="connsiteX670" fmla="*/ 4926955 w 5122586"/>
                <a:gd name="connsiteY670" fmla="*/ 2506053 h 5569247"/>
                <a:gd name="connsiteX671" fmla="*/ 4664721 w 5122586"/>
                <a:gd name="connsiteY671" fmla="*/ 2353054 h 5569247"/>
                <a:gd name="connsiteX672" fmla="*/ 4520255 w 5122586"/>
                <a:gd name="connsiteY672" fmla="*/ 2268766 h 5569247"/>
                <a:gd name="connsiteX673" fmla="*/ 4448567 w 5122586"/>
                <a:gd name="connsiteY673" fmla="*/ 2206568 h 5569247"/>
                <a:gd name="connsiteX674" fmla="*/ 4412991 w 5122586"/>
                <a:gd name="connsiteY674" fmla="*/ 2176545 h 5569247"/>
                <a:gd name="connsiteX675" fmla="*/ 4320717 w 5122586"/>
                <a:gd name="connsiteY675" fmla="*/ 2150970 h 5569247"/>
                <a:gd name="connsiteX676" fmla="*/ 4248454 w 5122586"/>
                <a:gd name="connsiteY676" fmla="*/ 2074245 h 5569247"/>
                <a:gd name="connsiteX677" fmla="*/ 4235113 w 5122586"/>
                <a:gd name="connsiteY677" fmla="*/ 2065350 h 5569247"/>
                <a:gd name="connsiteX678" fmla="*/ 4144907 w 5122586"/>
                <a:gd name="connsiteY678" fmla="*/ 2020318 h 5569247"/>
                <a:gd name="connsiteX679" fmla="*/ 4110359 w 5122586"/>
                <a:gd name="connsiteY679" fmla="*/ 1989789 h 5569247"/>
                <a:gd name="connsiteX680" fmla="*/ 4098787 w 5122586"/>
                <a:gd name="connsiteY680" fmla="*/ 1937854 h 5569247"/>
                <a:gd name="connsiteX681" fmla="*/ 4120077 w 5122586"/>
                <a:gd name="connsiteY681" fmla="*/ 1845223 h 5569247"/>
                <a:gd name="connsiteX682" fmla="*/ 4123271 w 5122586"/>
                <a:gd name="connsiteY682" fmla="*/ 1820734 h 5569247"/>
                <a:gd name="connsiteX683" fmla="*/ 4071796 w 5122586"/>
                <a:gd name="connsiteY683" fmla="*/ 1707923 h 5569247"/>
                <a:gd name="connsiteX684" fmla="*/ 3959334 w 5122586"/>
                <a:gd name="connsiteY684" fmla="*/ 1810087 h 5569247"/>
                <a:gd name="connsiteX685" fmla="*/ 3926334 w 5122586"/>
                <a:gd name="connsiteY685" fmla="*/ 1778145 h 5569247"/>
                <a:gd name="connsiteX686" fmla="*/ 3906108 w 5122586"/>
                <a:gd name="connsiteY686" fmla="*/ 1793051 h 5569247"/>
                <a:gd name="connsiteX687" fmla="*/ 3880559 w 5122586"/>
                <a:gd name="connsiteY687" fmla="*/ 1847352 h 5569247"/>
                <a:gd name="connsiteX688" fmla="*/ 3879495 w 5122586"/>
                <a:gd name="connsiteY688" fmla="*/ 1869712 h 5569247"/>
                <a:gd name="connsiteX689" fmla="*/ 3870979 w 5122586"/>
                <a:gd name="connsiteY689" fmla="*/ 1887812 h 5569247"/>
                <a:gd name="connsiteX690" fmla="*/ 3848623 w 5122586"/>
                <a:gd name="connsiteY690" fmla="*/ 1905912 h 5569247"/>
                <a:gd name="connsiteX691" fmla="*/ 3785817 w 5122586"/>
                <a:gd name="connsiteY691" fmla="*/ 1905912 h 5569247"/>
                <a:gd name="connsiteX692" fmla="*/ 3776237 w 5122586"/>
                <a:gd name="connsiteY692" fmla="*/ 1929336 h 5569247"/>
                <a:gd name="connsiteX693" fmla="*/ 3792204 w 5122586"/>
                <a:gd name="connsiteY693" fmla="*/ 1985766 h 5569247"/>
                <a:gd name="connsiteX694" fmla="*/ 3775537 w 5122586"/>
                <a:gd name="connsiteY694" fmla="*/ 2006283 h 5569247"/>
                <a:gd name="connsiteX695" fmla="*/ 3775710 w 5122586"/>
                <a:gd name="connsiteY695" fmla="*/ 2006445 h 5569247"/>
                <a:gd name="connsiteX696" fmla="*/ 3848792 w 5122586"/>
                <a:gd name="connsiteY696" fmla="*/ 2032075 h 5569247"/>
                <a:gd name="connsiteX697" fmla="*/ 3942752 w 5122586"/>
                <a:gd name="connsiteY697" fmla="*/ 2101372 h 5569247"/>
                <a:gd name="connsiteX698" fmla="*/ 3954140 w 5122586"/>
                <a:gd name="connsiteY698" fmla="*/ 2117510 h 5569247"/>
                <a:gd name="connsiteX699" fmla="*/ 3971225 w 5122586"/>
                <a:gd name="connsiteY699" fmla="*/ 2150735 h 5569247"/>
                <a:gd name="connsiteX700" fmla="*/ 3975020 w 5122586"/>
                <a:gd name="connsiteY700" fmla="*/ 2180162 h 5569247"/>
                <a:gd name="connsiteX701" fmla="*/ 3935158 w 5122586"/>
                <a:gd name="connsiteY701" fmla="*/ 2270343 h 5569247"/>
                <a:gd name="connsiteX702" fmla="*/ 3926617 w 5122586"/>
                <a:gd name="connsiteY702" fmla="*/ 2266546 h 5569247"/>
                <a:gd name="connsiteX703" fmla="*/ 3866322 w 5122586"/>
                <a:gd name="connsiteY703" fmla="*/ 2211351 h 5569247"/>
                <a:gd name="connsiteX704" fmla="*/ 3868694 w 5122586"/>
                <a:gd name="connsiteY704" fmla="*/ 2248659 h 5569247"/>
                <a:gd name="connsiteX705" fmla="*/ 3856766 w 5122586"/>
                <a:gd name="connsiteY705" fmla="*/ 2249186 h 5569247"/>
                <a:gd name="connsiteX706" fmla="*/ 3851638 w 5122586"/>
                <a:gd name="connsiteY706" fmla="*/ 2272242 h 5569247"/>
                <a:gd name="connsiteX707" fmla="*/ 3836899 w 5122586"/>
                <a:gd name="connsiteY707" fmla="*/ 2266043 h 5569247"/>
                <a:gd name="connsiteX708" fmla="*/ 3832660 w 5122586"/>
                <a:gd name="connsiteY708" fmla="*/ 2285898 h 5569247"/>
                <a:gd name="connsiteX709" fmla="*/ 3821351 w 5122586"/>
                <a:gd name="connsiteY709" fmla="*/ 2275657 h 5569247"/>
                <a:gd name="connsiteX710" fmla="*/ 3765279 w 5122586"/>
                <a:gd name="connsiteY710" fmla="*/ 2308684 h 5569247"/>
                <a:gd name="connsiteX711" fmla="*/ 3731333 w 5122586"/>
                <a:gd name="connsiteY711" fmla="*/ 2232304 h 5569247"/>
                <a:gd name="connsiteX712" fmla="*/ 3698987 w 5122586"/>
                <a:gd name="connsiteY712" fmla="*/ 2246032 h 5569247"/>
                <a:gd name="connsiteX713" fmla="*/ 3729206 w 5122586"/>
                <a:gd name="connsiteY713" fmla="*/ 2323503 h 5569247"/>
                <a:gd name="connsiteX714" fmla="*/ 3730155 w 5122586"/>
                <a:gd name="connsiteY714" fmla="*/ 2399444 h 5569247"/>
                <a:gd name="connsiteX715" fmla="*/ 3759577 w 5122586"/>
                <a:gd name="connsiteY715" fmla="*/ 2557973 h 5569247"/>
                <a:gd name="connsiteX716" fmla="*/ 3755079 w 5122586"/>
                <a:gd name="connsiteY716" fmla="*/ 2620555 h 5569247"/>
                <a:gd name="connsiteX717" fmla="*/ 3789931 w 5122586"/>
                <a:gd name="connsiteY717" fmla="*/ 2629996 h 5569247"/>
                <a:gd name="connsiteX718" fmla="*/ 3814500 w 5122586"/>
                <a:gd name="connsiteY718" fmla="*/ 2653079 h 5569247"/>
                <a:gd name="connsiteX719" fmla="*/ 3873311 w 5122586"/>
                <a:gd name="connsiteY719" fmla="*/ 2659780 h 5569247"/>
                <a:gd name="connsiteX720" fmla="*/ 3874486 w 5122586"/>
                <a:gd name="connsiteY720" fmla="*/ 2660032 h 5569247"/>
                <a:gd name="connsiteX721" fmla="*/ 3894156 w 5122586"/>
                <a:gd name="connsiteY721" fmla="*/ 2664248 h 5569247"/>
                <a:gd name="connsiteX722" fmla="*/ 4016250 w 5122586"/>
                <a:gd name="connsiteY722" fmla="*/ 2717115 h 5569247"/>
                <a:gd name="connsiteX723" fmla="*/ 4060917 w 5122586"/>
                <a:gd name="connsiteY723" fmla="*/ 2771471 h 5569247"/>
                <a:gd name="connsiteX724" fmla="*/ 4007316 w 5122586"/>
                <a:gd name="connsiteY724" fmla="*/ 2909969 h 5569247"/>
                <a:gd name="connsiteX725" fmla="*/ 3845021 w 5122586"/>
                <a:gd name="connsiteY725" fmla="*/ 2993365 h 5569247"/>
                <a:gd name="connsiteX726" fmla="*/ 3826758 w 5122586"/>
                <a:gd name="connsiteY726" fmla="*/ 3005966 h 5569247"/>
                <a:gd name="connsiteX727" fmla="*/ 3798121 w 5122586"/>
                <a:gd name="connsiteY727" fmla="*/ 3040275 h 5569247"/>
                <a:gd name="connsiteX728" fmla="*/ 3782486 w 5122586"/>
                <a:gd name="connsiteY728" fmla="*/ 3186963 h 5569247"/>
                <a:gd name="connsiteX729" fmla="*/ 3782346 w 5122586"/>
                <a:gd name="connsiteY729" fmla="*/ 3187819 h 5569247"/>
                <a:gd name="connsiteX730" fmla="*/ 3815640 w 5122586"/>
                <a:gd name="connsiteY730" fmla="*/ 3217436 h 5569247"/>
                <a:gd name="connsiteX731" fmla="*/ 3938552 w 5122586"/>
                <a:gd name="connsiteY731" fmla="*/ 3311294 h 5569247"/>
                <a:gd name="connsiteX732" fmla="*/ 4067843 w 5122586"/>
                <a:gd name="connsiteY732" fmla="*/ 3353043 h 5569247"/>
                <a:gd name="connsiteX733" fmla="*/ 4156394 w 5122586"/>
                <a:gd name="connsiteY733" fmla="*/ 3343047 h 5569247"/>
                <a:gd name="connsiteX734" fmla="*/ 4202086 w 5122586"/>
                <a:gd name="connsiteY734" fmla="*/ 3341797 h 5569247"/>
                <a:gd name="connsiteX735" fmla="*/ 4301250 w 5122586"/>
                <a:gd name="connsiteY735" fmla="*/ 3350338 h 5569247"/>
                <a:gd name="connsiteX736" fmla="*/ 4508631 w 5122586"/>
                <a:gd name="connsiteY736" fmla="*/ 3249608 h 5569247"/>
                <a:gd name="connsiteX737" fmla="*/ 4537144 w 5122586"/>
                <a:gd name="connsiteY737" fmla="*/ 3238214 h 5569247"/>
                <a:gd name="connsiteX738" fmla="*/ 4556575 w 5122586"/>
                <a:gd name="connsiteY738" fmla="*/ 3236068 h 5569247"/>
                <a:gd name="connsiteX739" fmla="*/ 4570330 w 5122586"/>
                <a:gd name="connsiteY739" fmla="*/ 3244711 h 5569247"/>
                <a:gd name="connsiteX740" fmla="*/ 4570327 w 5122586"/>
                <a:gd name="connsiteY740" fmla="*/ 3244711 h 5569247"/>
                <a:gd name="connsiteX741" fmla="*/ 1869930 w 5122586"/>
                <a:gd name="connsiteY741" fmla="*/ 737295 h 5569247"/>
                <a:gd name="connsiteX742" fmla="*/ 1852502 w 5122586"/>
                <a:gd name="connsiteY742" fmla="*/ 728164 h 5569247"/>
                <a:gd name="connsiteX743" fmla="*/ 1833779 w 5122586"/>
                <a:gd name="connsiteY743" fmla="*/ 737527 h 5569247"/>
                <a:gd name="connsiteX744" fmla="*/ 1812381 w 5122586"/>
                <a:gd name="connsiteY744" fmla="*/ 716125 h 5569247"/>
                <a:gd name="connsiteX745" fmla="*/ 1799008 w 5122586"/>
                <a:gd name="connsiteY745" fmla="*/ 732177 h 5569247"/>
                <a:gd name="connsiteX746" fmla="*/ 1776272 w 5122586"/>
                <a:gd name="connsiteY746" fmla="*/ 736190 h 5569247"/>
                <a:gd name="connsiteX747" fmla="*/ 1761561 w 5122586"/>
                <a:gd name="connsiteY747" fmla="*/ 744215 h 5569247"/>
                <a:gd name="connsiteX748" fmla="*/ 1744175 w 5122586"/>
                <a:gd name="connsiteY748" fmla="*/ 730839 h 5569247"/>
                <a:gd name="connsiteX749" fmla="*/ 1734814 w 5122586"/>
                <a:gd name="connsiteY749" fmla="*/ 733514 h 5569247"/>
                <a:gd name="connsiteX750" fmla="*/ 1733477 w 5122586"/>
                <a:gd name="connsiteY750" fmla="*/ 717463 h 5569247"/>
                <a:gd name="connsiteX751" fmla="*/ 1754875 w 5122586"/>
                <a:gd name="connsiteY751" fmla="*/ 675997 h 5569247"/>
                <a:gd name="connsiteX752" fmla="*/ 1765573 w 5122586"/>
                <a:gd name="connsiteY752" fmla="*/ 667971 h 5569247"/>
                <a:gd name="connsiteX753" fmla="*/ 1754875 w 5122586"/>
                <a:gd name="connsiteY753" fmla="*/ 643894 h 5569247"/>
                <a:gd name="connsiteX754" fmla="*/ 1766911 w 5122586"/>
                <a:gd name="connsiteY754" fmla="*/ 622492 h 5569247"/>
                <a:gd name="connsiteX755" fmla="*/ 1753537 w 5122586"/>
                <a:gd name="connsiteY755" fmla="*/ 601091 h 5569247"/>
                <a:gd name="connsiteX756" fmla="*/ 1764236 w 5122586"/>
                <a:gd name="connsiteY756" fmla="*/ 570325 h 5569247"/>
                <a:gd name="connsiteX757" fmla="*/ 1744175 w 5122586"/>
                <a:gd name="connsiteY757" fmla="*/ 566313 h 5569247"/>
                <a:gd name="connsiteX758" fmla="*/ 1714753 w 5122586"/>
                <a:gd name="connsiteY758" fmla="*/ 577014 h 5569247"/>
                <a:gd name="connsiteX759" fmla="*/ 1679982 w 5122586"/>
                <a:gd name="connsiteY759" fmla="*/ 568988 h 5569247"/>
                <a:gd name="connsiteX760" fmla="*/ 1638524 w 5122586"/>
                <a:gd name="connsiteY760" fmla="*/ 573001 h 5569247"/>
                <a:gd name="connsiteX761" fmla="*/ 1562295 w 5122586"/>
                <a:gd name="connsiteY761" fmla="*/ 626505 h 5569247"/>
                <a:gd name="connsiteX762" fmla="*/ 1510138 w 5122586"/>
                <a:gd name="connsiteY762" fmla="*/ 662621 h 5569247"/>
                <a:gd name="connsiteX763" fmla="*/ 1498102 w 5122586"/>
                <a:gd name="connsiteY763" fmla="*/ 678672 h 5569247"/>
                <a:gd name="connsiteX764" fmla="*/ 1487403 w 5122586"/>
                <a:gd name="connsiteY764" fmla="*/ 721476 h 5569247"/>
                <a:gd name="connsiteX765" fmla="*/ 1491415 w 5122586"/>
                <a:gd name="connsiteY765" fmla="*/ 772305 h 5569247"/>
                <a:gd name="connsiteX766" fmla="*/ 1470017 w 5122586"/>
                <a:gd name="connsiteY766" fmla="*/ 807083 h 5569247"/>
                <a:gd name="connsiteX767" fmla="*/ 1439258 w 5122586"/>
                <a:gd name="connsiteY767" fmla="*/ 828485 h 5569247"/>
                <a:gd name="connsiteX768" fmla="*/ 1443270 w 5122586"/>
                <a:gd name="connsiteY768" fmla="*/ 840523 h 5569247"/>
                <a:gd name="connsiteX769" fmla="*/ 1554271 w 5122586"/>
                <a:gd name="connsiteY769" fmla="*/ 867276 h 5569247"/>
                <a:gd name="connsiteX770" fmla="*/ 1538222 w 5122586"/>
                <a:gd name="connsiteY770" fmla="*/ 907404 h 5569247"/>
                <a:gd name="connsiteX771" fmla="*/ 1494089 w 5122586"/>
                <a:gd name="connsiteY771" fmla="*/ 908742 h 5569247"/>
                <a:gd name="connsiteX772" fmla="*/ 1496765 w 5122586"/>
                <a:gd name="connsiteY772" fmla="*/ 928806 h 5569247"/>
                <a:gd name="connsiteX773" fmla="*/ 1524848 w 5122586"/>
                <a:gd name="connsiteY773" fmla="*/ 954220 h 5569247"/>
                <a:gd name="connsiteX774" fmla="*/ 1507463 w 5122586"/>
                <a:gd name="connsiteY774" fmla="*/ 972947 h 5569247"/>
                <a:gd name="connsiteX775" fmla="*/ 1546246 w 5122586"/>
                <a:gd name="connsiteY775" fmla="*/ 1025114 h 5569247"/>
                <a:gd name="connsiteX776" fmla="*/ 1535548 w 5122586"/>
                <a:gd name="connsiteY776" fmla="*/ 1058554 h 5569247"/>
                <a:gd name="connsiteX777" fmla="*/ 1563632 w 5122586"/>
                <a:gd name="connsiteY777" fmla="*/ 1153525 h 5569247"/>
                <a:gd name="connsiteX778" fmla="*/ 1606428 w 5122586"/>
                <a:gd name="connsiteY778" fmla="*/ 1132123 h 5569247"/>
                <a:gd name="connsiteX779" fmla="*/ 1587705 w 5122586"/>
                <a:gd name="connsiteY779" fmla="*/ 1093332 h 5569247"/>
                <a:gd name="connsiteX780" fmla="*/ 1613114 w 5122586"/>
                <a:gd name="connsiteY780" fmla="*/ 1093332 h 5569247"/>
                <a:gd name="connsiteX781" fmla="*/ 1617126 w 5122586"/>
                <a:gd name="connsiteY781" fmla="*/ 1121422 h 5569247"/>
                <a:gd name="connsiteX782" fmla="*/ 1641200 w 5122586"/>
                <a:gd name="connsiteY782" fmla="*/ 1137473 h 5569247"/>
                <a:gd name="connsiteX783" fmla="*/ 1646549 w 5122586"/>
                <a:gd name="connsiteY783" fmla="*/ 1117409 h 5569247"/>
                <a:gd name="connsiteX784" fmla="*/ 1674632 w 5122586"/>
                <a:gd name="connsiteY784" fmla="*/ 1067917 h 5569247"/>
                <a:gd name="connsiteX785" fmla="*/ 1750863 w 5122586"/>
                <a:gd name="connsiteY785" fmla="*/ 1029127 h 5569247"/>
                <a:gd name="connsiteX786" fmla="*/ 1828430 w 5122586"/>
                <a:gd name="connsiteY786" fmla="*/ 1033140 h 5569247"/>
                <a:gd name="connsiteX787" fmla="*/ 1864311 w 5122586"/>
                <a:gd name="connsiteY787" fmla="*/ 1045102 h 5569247"/>
                <a:gd name="connsiteX788" fmla="*/ 1831482 w 5122586"/>
                <a:gd name="connsiteY788" fmla="*/ 1279139 h 5569247"/>
                <a:gd name="connsiteX789" fmla="*/ 1808993 w 5122586"/>
                <a:gd name="connsiteY789" fmla="*/ 1272555 h 5569247"/>
                <a:gd name="connsiteX790" fmla="*/ 1803425 w 5122586"/>
                <a:gd name="connsiteY790" fmla="*/ 1300502 h 5569247"/>
                <a:gd name="connsiteX791" fmla="*/ 1822848 w 5122586"/>
                <a:gd name="connsiteY791" fmla="*/ 1322937 h 5569247"/>
                <a:gd name="connsiteX792" fmla="*/ 1770491 w 5122586"/>
                <a:gd name="connsiteY792" fmla="*/ 1421434 h 5569247"/>
                <a:gd name="connsiteX793" fmla="*/ 1720853 w 5122586"/>
                <a:gd name="connsiteY793" fmla="*/ 1509937 h 5569247"/>
                <a:gd name="connsiteX794" fmla="*/ 1693679 w 5122586"/>
                <a:gd name="connsiteY794" fmla="*/ 1517732 h 5569247"/>
                <a:gd name="connsiteX795" fmla="*/ 1725039 w 5122586"/>
                <a:gd name="connsiteY795" fmla="*/ 1543518 h 5569247"/>
                <a:gd name="connsiteX796" fmla="*/ 1699831 w 5122586"/>
                <a:gd name="connsiteY796" fmla="*/ 1595490 h 5569247"/>
                <a:gd name="connsiteX797" fmla="*/ 1692167 w 5122586"/>
                <a:gd name="connsiteY797" fmla="*/ 1735799 h 5569247"/>
                <a:gd name="connsiteX798" fmla="*/ 1704320 w 5122586"/>
                <a:gd name="connsiteY798" fmla="*/ 1738864 h 5569247"/>
                <a:gd name="connsiteX799" fmla="*/ 1720664 w 5122586"/>
                <a:gd name="connsiteY799" fmla="*/ 1753298 h 5569247"/>
                <a:gd name="connsiteX800" fmla="*/ 1786677 w 5122586"/>
                <a:gd name="connsiteY800" fmla="*/ 1749542 h 5569247"/>
                <a:gd name="connsiteX801" fmla="*/ 1811497 w 5122586"/>
                <a:gd name="connsiteY801" fmla="*/ 1763573 h 5569247"/>
                <a:gd name="connsiteX802" fmla="*/ 1902141 w 5122586"/>
                <a:gd name="connsiteY802" fmla="*/ 1757097 h 5569247"/>
                <a:gd name="connsiteX803" fmla="*/ 1929795 w 5122586"/>
                <a:gd name="connsiteY803" fmla="*/ 1751800 h 5569247"/>
                <a:gd name="connsiteX804" fmla="*/ 1958125 w 5122586"/>
                <a:gd name="connsiteY804" fmla="*/ 1745267 h 5569247"/>
                <a:gd name="connsiteX805" fmla="*/ 1989303 w 5122586"/>
                <a:gd name="connsiteY805" fmla="*/ 1699836 h 5569247"/>
                <a:gd name="connsiteX806" fmla="*/ 2138289 w 5122586"/>
                <a:gd name="connsiteY806" fmla="*/ 1721564 h 5569247"/>
                <a:gd name="connsiteX807" fmla="*/ 2213334 w 5122586"/>
                <a:gd name="connsiteY807" fmla="*/ 1690658 h 5569247"/>
                <a:gd name="connsiteX808" fmla="*/ 2281810 w 5122586"/>
                <a:gd name="connsiteY808" fmla="*/ 1689126 h 5569247"/>
                <a:gd name="connsiteX809" fmla="*/ 2333391 w 5122586"/>
                <a:gd name="connsiteY809" fmla="*/ 1769534 h 5569247"/>
                <a:gd name="connsiteX810" fmla="*/ 2363395 w 5122586"/>
                <a:gd name="connsiteY810" fmla="*/ 1830740 h 5569247"/>
                <a:gd name="connsiteX811" fmla="*/ 2341348 w 5122586"/>
                <a:gd name="connsiteY811" fmla="*/ 1883454 h 5569247"/>
                <a:gd name="connsiteX812" fmla="*/ 2297206 w 5122586"/>
                <a:gd name="connsiteY812" fmla="*/ 1954097 h 5569247"/>
                <a:gd name="connsiteX813" fmla="*/ 2256004 w 5122586"/>
                <a:gd name="connsiteY813" fmla="*/ 1980588 h 5569247"/>
                <a:gd name="connsiteX814" fmla="*/ 2200090 w 5122586"/>
                <a:gd name="connsiteY814" fmla="*/ 1995305 h 5569247"/>
                <a:gd name="connsiteX815" fmla="*/ 2161832 w 5122586"/>
                <a:gd name="connsiteY815" fmla="*/ 2020325 h 5569247"/>
                <a:gd name="connsiteX816" fmla="*/ 2154476 w 5122586"/>
                <a:gd name="connsiteY816" fmla="*/ 2054174 h 5569247"/>
                <a:gd name="connsiteX817" fmla="*/ 2214805 w 5122586"/>
                <a:gd name="connsiteY817" fmla="*/ 2113043 h 5569247"/>
                <a:gd name="connsiteX818" fmla="*/ 2257476 w 5122586"/>
                <a:gd name="connsiteY818" fmla="*/ 2132175 h 5569247"/>
                <a:gd name="connsiteX819" fmla="*/ 2307505 w 5122586"/>
                <a:gd name="connsiteY819" fmla="*/ 2129232 h 5569247"/>
                <a:gd name="connsiteX820" fmla="*/ 2360478 w 5122586"/>
                <a:gd name="connsiteY820" fmla="*/ 2104213 h 5569247"/>
                <a:gd name="connsiteX821" fmla="*/ 2409035 w 5122586"/>
                <a:gd name="connsiteY821" fmla="*/ 2051231 h 5569247"/>
                <a:gd name="connsiteX822" fmla="*/ 2428163 w 5122586"/>
                <a:gd name="connsiteY822" fmla="*/ 2002664 h 5569247"/>
                <a:gd name="connsiteX823" fmla="*/ 2434049 w 5122586"/>
                <a:gd name="connsiteY823" fmla="*/ 1952625 h 5569247"/>
                <a:gd name="connsiteX824" fmla="*/ 2432578 w 5122586"/>
                <a:gd name="connsiteY824" fmla="*/ 1846661 h 5569247"/>
                <a:gd name="connsiteX825" fmla="*/ 2437105 w 5122586"/>
                <a:gd name="connsiteY825" fmla="*/ 1825907 h 5569247"/>
                <a:gd name="connsiteX826" fmla="*/ 2454200 w 5122586"/>
                <a:gd name="connsiteY826" fmla="*/ 1802570 h 5569247"/>
                <a:gd name="connsiteX827" fmla="*/ 2524830 w 5122586"/>
                <a:gd name="connsiteY827" fmla="*/ 1791615 h 5569247"/>
                <a:gd name="connsiteX828" fmla="*/ 2567514 w 5122586"/>
                <a:gd name="connsiteY828" fmla="*/ 1809369 h 5569247"/>
                <a:gd name="connsiteX829" fmla="*/ 2642369 w 5122586"/>
                <a:gd name="connsiteY829" fmla="*/ 1863005 h 5569247"/>
                <a:gd name="connsiteX830" fmla="*/ 2677294 w 5122586"/>
                <a:gd name="connsiteY830" fmla="*/ 1891181 h 5569247"/>
                <a:gd name="connsiteX831" fmla="*/ 2700681 w 5122586"/>
                <a:gd name="connsiteY831" fmla="*/ 1910763 h 5569247"/>
                <a:gd name="connsiteX832" fmla="*/ 2747467 w 5122586"/>
                <a:gd name="connsiteY832" fmla="*/ 1876095 h 5569247"/>
                <a:gd name="connsiteX833" fmla="*/ 2725397 w 5122586"/>
                <a:gd name="connsiteY833" fmla="*/ 1849604 h 5569247"/>
                <a:gd name="connsiteX834" fmla="*/ 2700382 w 5122586"/>
                <a:gd name="connsiteY834" fmla="*/ 1805453 h 5569247"/>
                <a:gd name="connsiteX835" fmla="*/ 2644466 w 5122586"/>
                <a:gd name="connsiteY835" fmla="*/ 1674469 h 5569247"/>
                <a:gd name="connsiteX836" fmla="*/ 2622395 w 5122586"/>
                <a:gd name="connsiteY836" fmla="*/ 1508164 h 5569247"/>
                <a:gd name="connsiteX837" fmla="*/ 2620591 w 5122586"/>
                <a:gd name="connsiteY837" fmla="*/ 1507628 h 5569247"/>
                <a:gd name="connsiteX838" fmla="*/ 2618663 w 5122586"/>
                <a:gd name="connsiteY838" fmla="*/ 1488350 h 5569247"/>
                <a:gd name="connsiteX839" fmla="*/ 2561471 w 5122586"/>
                <a:gd name="connsiteY839" fmla="*/ 1364230 h 5569247"/>
                <a:gd name="connsiteX840" fmla="*/ 2506437 w 5122586"/>
                <a:gd name="connsiteY840" fmla="*/ 1249824 h 5569247"/>
                <a:gd name="connsiteX841" fmla="*/ 2504432 w 5122586"/>
                <a:gd name="connsiteY841" fmla="*/ 1215131 h 5569247"/>
                <a:gd name="connsiteX842" fmla="*/ 2502718 w 5122586"/>
                <a:gd name="connsiteY842" fmla="*/ 1182564 h 5569247"/>
                <a:gd name="connsiteX843" fmla="*/ 2526392 w 5122586"/>
                <a:gd name="connsiteY843" fmla="*/ 1127314 h 5569247"/>
                <a:gd name="connsiteX844" fmla="*/ 2550066 w 5122586"/>
                <a:gd name="connsiteY844" fmla="*/ 1104513 h 5569247"/>
                <a:gd name="connsiteX845" fmla="*/ 2534283 w 5122586"/>
                <a:gd name="connsiteY845" fmla="*/ 1069434 h 5569247"/>
                <a:gd name="connsiteX846" fmla="*/ 2514993 w 5122586"/>
                <a:gd name="connsiteY846" fmla="*/ 1074696 h 5569247"/>
                <a:gd name="connsiteX847" fmla="*/ 2443972 w 5122586"/>
                <a:gd name="connsiteY847" fmla="*/ 1079081 h 5569247"/>
                <a:gd name="connsiteX848" fmla="*/ 2424683 w 5122586"/>
                <a:gd name="connsiteY848" fmla="*/ 1053649 h 5569247"/>
                <a:gd name="connsiteX849" fmla="*/ 2450110 w 5122586"/>
                <a:gd name="connsiteY849" fmla="*/ 1044879 h 5569247"/>
                <a:gd name="connsiteX850" fmla="*/ 2450987 w 5122586"/>
                <a:gd name="connsiteY850" fmla="*/ 1021201 h 5569247"/>
                <a:gd name="connsiteX851" fmla="*/ 2395748 w 5122586"/>
                <a:gd name="connsiteY851" fmla="*/ 898425 h 5569247"/>
                <a:gd name="connsiteX852" fmla="*/ 2394708 w 5122586"/>
                <a:gd name="connsiteY852" fmla="*/ 898217 h 5569247"/>
                <a:gd name="connsiteX853" fmla="*/ 2361080 w 5122586"/>
                <a:gd name="connsiteY853" fmla="*/ 821701 h 5569247"/>
                <a:gd name="connsiteX854" fmla="*/ 2333956 w 5122586"/>
                <a:gd name="connsiteY854" fmla="*/ 752180 h 5569247"/>
                <a:gd name="connsiteX855" fmla="*/ 2333664 w 5122586"/>
                <a:gd name="connsiteY855" fmla="*/ 752147 h 5569247"/>
                <a:gd name="connsiteX856" fmla="*/ 2333956 w 5122586"/>
                <a:gd name="connsiteY856" fmla="*/ 753027 h 5569247"/>
                <a:gd name="connsiteX857" fmla="*/ 2282249 w 5122586"/>
                <a:gd name="connsiteY857" fmla="*/ 597029 h 5569247"/>
                <a:gd name="connsiteX858" fmla="*/ 2279705 w 5122586"/>
                <a:gd name="connsiteY858" fmla="*/ 541921 h 5569247"/>
                <a:gd name="connsiteX859" fmla="*/ 2247495 w 5122586"/>
                <a:gd name="connsiteY859" fmla="*/ 524965 h 5569247"/>
                <a:gd name="connsiteX860" fmla="*/ 2177987 w 5122586"/>
                <a:gd name="connsiteY860" fmla="*/ 464770 h 5569247"/>
                <a:gd name="connsiteX861" fmla="*/ 2162730 w 5122586"/>
                <a:gd name="connsiteY861" fmla="*/ 429162 h 5569247"/>
                <a:gd name="connsiteX862" fmla="*/ 2072030 w 5122586"/>
                <a:gd name="connsiteY862" fmla="*/ 476639 h 5569247"/>
                <a:gd name="connsiteX863" fmla="*/ 2071919 w 5122586"/>
                <a:gd name="connsiteY863" fmla="*/ 476713 h 5569247"/>
                <a:gd name="connsiteX864" fmla="*/ 2061106 w 5122586"/>
                <a:gd name="connsiteY864" fmla="*/ 455805 h 5569247"/>
                <a:gd name="connsiteX865" fmla="*/ 2043259 w 5122586"/>
                <a:gd name="connsiteY865" fmla="*/ 443904 h 5569247"/>
                <a:gd name="connsiteX866" fmla="*/ 1957587 w 5122586"/>
                <a:gd name="connsiteY866" fmla="*/ 421292 h 5569247"/>
                <a:gd name="connsiteX867" fmla="*/ 1968296 w 5122586"/>
                <a:gd name="connsiteY867" fmla="*/ 371308 h 5569247"/>
                <a:gd name="connsiteX868" fmla="*/ 1982574 w 5122586"/>
                <a:gd name="connsiteY868" fmla="*/ 364168 h 5569247"/>
                <a:gd name="connsiteX869" fmla="*/ 1949259 w 5122586"/>
                <a:gd name="connsiteY869" fmla="*/ 346316 h 5569247"/>
                <a:gd name="connsiteX870" fmla="*/ 1938550 w 5122586"/>
                <a:gd name="connsiteY870" fmla="*/ 317754 h 5569247"/>
                <a:gd name="connsiteX871" fmla="*/ 1937360 w 5122586"/>
                <a:gd name="connsiteY871" fmla="*/ 282052 h 5569247"/>
                <a:gd name="connsiteX872" fmla="*/ 1898094 w 5122586"/>
                <a:gd name="connsiteY872" fmla="*/ 168993 h 5569247"/>
                <a:gd name="connsiteX873" fmla="*/ 1857638 w 5122586"/>
                <a:gd name="connsiteY873" fmla="*/ 159472 h 5569247"/>
                <a:gd name="connsiteX874" fmla="*/ 1842170 w 5122586"/>
                <a:gd name="connsiteY874" fmla="*/ 151142 h 5569247"/>
                <a:gd name="connsiteX875" fmla="*/ 1829082 w 5122586"/>
                <a:gd name="connsiteY875" fmla="*/ 19041 h 5569247"/>
                <a:gd name="connsiteX876" fmla="*/ 1785057 w 5122586"/>
                <a:gd name="connsiteY876" fmla="*/ 23802 h 5569247"/>
                <a:gd name="connsiteX877" fmla="*/ 1788626 w 5122586"/>
                <a:gd name="connsiteY877" fmla="*/ 0 h 5569247"/>
                <a:gd name="connsiteX878" fmla="*/ 1754121 w 5122586"/>
                <a:gd name="connsiteY878" fmla="*/ 20232 h 5569247"/>
                <a:gd name="connsiteX879" fmla="*/ 1751741 w 5122586"/>
                <a:gd name="connsiteY879" fmla="*/ 34513 h 5569247"/>
                <a:gd name="connsiteX880" fmla="*/ 1675589 w 5122586"/>
                <a:gd name="connsiteY880" fmla="*/ 92827 h 5569247"/>
                <a:gd name="connsiteX881" fmla="*/ 1700577 w 5122586"/>
                <a:gd name="connsiteY881" fmla="*/ 130910 h 5569247"/>
                <a:gd name="connsiteX882" fmla="*/ 1694627 w 5122586"/>
                <a:gd name="connsiteY882" fmla="*/ 138051 h 5569247"/>
                <a:gd name="connsiteX883" fmla="*/ 1641083 w 5122586"/>
                <a:gd name="connsiteY883" fmla="*/ 161852 h 5569247"/>
                <a:gd name="connsiteX884" fmla="*/ 1680349 w 5122586"/>
                <a:gd name="connsiteY884" fmla="*/ 197555 h 5569247"/>
                <a:gd name="connsiteX885" fmla="*/ 1669640 w 5122586"/>
                <a:gd name="connsiteY885" fmla="*/ 229688 h 5569247"/>
                <a:gd name="connsiteX886" fmla="*/ 1677970 w 5122586"/>
                <a:gd name="connsiteY886" fmla="*/ 246349 h 5569247"/>
                <a:gd name="connsiteX887" fmla="*/ 1729133 w 5122586"/>
                <a:gd name="connsiteY887" fmla="*/ 234448 h 5569247"/>
                <a:gd name="connsiteX888" fmla="*/ 1750551 w 5122586"/>
                <a:gd name="connsiteY888" fmla="*/ 267770 h 5569247"/>
                <a:gd name="connsiteX889" fmla="*/ 1716045 w 5122586"/>
                <a:gd name="connsiteY889" fmla="*/ 289192 h 5569247"/>
                <a:gd name="connsiteX890" fmla="*/ 1721995 w 5122586"/>
                <a:gd name="connsiteY890" fmla="*/ 298713 h 5569247"/>
                <a:gd name="connsiteX891" fmla="*/ 1716045 w 5122586"/>
                <a:gd name="connsiteY891" fmla="*/ 321324 h 5569247"/>
                <a:gd name="connsiteX892" fmla="*/ 1730323 w 5122586"/>
                <a:gd name="connsiteY892" fmla="*/ 336796 h 5569247"/>
                <a:gd name="connsiteX893" fmla="*/ 1705336 w 5122586"/>
                <a:gd name="connsiteY893" fmla="*/ 376068 h 5569247"/>
                <a:gd name="connsiteX894" fmla="*/ 1721995 w 5122586"/>
                <a:gd name="connsiteY894" fmla="*/ 407011 h 5569247"/>
                <a:gd name="connsiteX895" fmla="*/ 1743411 w 5122586"/>
                <a:gd name="connsiteY895" fmla="*/ 405821 h 5569247"/>
                <a:gd name="connsiteX896" fmla="*/ 1773159 w 5122586"/>
                <a:gd name="connsiteY896" fmla="*/ 434383 h 5569247"/>
                <a:gd name="connsiteX897" fmla="*/ 1787436 w 5122586"/>
                <a:gd name="connsiteY897" fmla="*/ 459375 h 5569247"/>
                <a:gd name="connsiteX898" fmla="*/ 1864778 w 5122586"/>
                <a:gd name="connsiteY898" fmla="*/ 505788 h 5569247"/>
                <a:gd name="connsiteX899" fmla="*/ 1886195 w 5122586"/>
                <a:gd name="connsiteY899" fmla="*/ 511739 h 5569247"/>
                <a:gd name="connsiteX900" fmla="*/ 1953358 w 5122586"/>
                <a:gd name="connsiteY900" fmla="*/ 563964 h 5569247"/>
                <a:gd name="connsiteX901" fmla="*/ 1898261 w 5122586"/>
                <a:gd name="connsiteY901" fmla="*/ 650441 h 5569247"/>
                <a:gd name="connsiteX902" fmla="*/ 1869931 w 5122586"/>
                <a:gd name="connsiteY902" fmla="*/ 737294 h 5569247"/>
                <a:gd name="connsiteX903" fmla="*/ 1869930 w 5122586"/>
                <a:gd name="connsiteY903" fmla="*/ 737294 h 5569247"/>
                <a:gd name="connsiteX904" fmla="*/ 1869930 w 5122586"/>
                <a:gd name="connsiteY904" fmla="*/ 737295 h 5569247"/>
                <a:gd name="connsiteX0" fmla="*/ 4212196 w 5122586"/>
                <a:gd name="connsiteY0" fmla="*/ 442775 h 5569247"/>
                <a:gd name="connsiteX1" fmla="*/ 4186650 w 5122586"/>
                <a:gd name="connsiteY1" fmla="*/ 459075 h 5569247"/>
                <a:gd name="connsiteX2" fmla="*/ 4193990 w 5122586"/>
                <a:gd name="connsiteY2" fmla="*/ 483597 h 5569247"/>
                <a:gd name="connsiteX3" fmla="*/ 4141431 w 5122586"/>
                <a:gd name="connsiteY3" fmla="*/ 505771 h 5569247"/>
                <a:gd name="connsiteX4" fmla="*/ 4112435 w 5122586"/>
                <a:gd name="connsiteY4" fmla="*/ 481652 h 5569247"/>
                <a:gd name="connsiteX5" fmla="*/ 4106930 w 5122586"/>
                <a:gd name="connsiteY5" fmla="*/ 497474 h 5569247"/>
                <a:gd name="connsiteX6" fmla="*/ 4121391 w 5122586"/>
                <a:gd name="connsiteY6" fmla="*/ 500374 h 5569247"/>
                <a:gd name="connsiteX7" fmla="*/ 4027797 w 5122586"/>
                <a:gd name="connsiteY7" fmla="*/ 593729 h 5569247"/>
                <a:gd name="connsiteX8" fmla="*/ 4033082 w 5122586"/>
                <a:gd name="connsiteY8" fmla="*/ 602246 h 5569247"/>
                <a:gd name="connsiteX9" fmla="*/ 3968777 w 5122586"/>
                <a:gd name="connsiteY9" fmla="*/ 657018 h 5569247"/>
                <a:gd name="connsiteX10" fmla="*/ 4109986 w 5122586"/>
                <a:gd name="connsiteY10" fmla="*/ 653847 h 5569247"/>
                <a:gd name="connsiteX11" fmla="*/ 4123171 w 5122586"/>
                <a:gd name="connsiteY11" fmla="*/ 743481 h 5569247"/>
                <a:gd name="connsiteX12" fmla="*/ 4118739 w 5122586"/>
                <a:gd name="connsiteY12" fmla="*/ 775552 h 5569247"/>
                <a:gd name="connsiteX13" fmla="*/ 4111957 w 5122586"/>
                <a:gd name="connsiteY13" fmla="*/ 788828 h 5569247"/>
                <a:gd name="connsiteX14" fmla="*/ 4074640 w 5122586"/>
                <a:gd name="connsiteY14" fmla="*/ 830297 h 5569247"/>
                <a:gd name="connsiteX15" fmla="*/ 3997723 w 5122586"/>
                <a:gd name="connsiteY15" fmla="*/ 824481 h 5569247"/>
                <a:gd name="connsiteX16" fmla="*/ 3976512 w 5122586"/>
                <a:gd name="connsiteY16" fmla="*/ 807509 h 5569247"/>
                <a:gd name="connsiteX17" fmla="*/ 3950940 w 5122586"/>
                <a:gd name="connsiteY17" fmla="*/ 821959 h 5569247"/>
                <a:gd name="connsiteX18" fmla="*/ 3941809 w 5122586"/>
                <a:gd name="connsiteY18" fmla="*/ 807041 h 5569247"/>
                <a:gd name="connsiteX19" fmla="*/ 3946773 w 5122586"/>
                <a:gd name="connsiteY19" fmla="*/ 781550 h 5569247"/>
                <a:gd name="connsiteX20" fmla="*/ 3956435 w 5122586"/>
                <a:gd name="connsiteY20" fmla="*/ 777204 h 5569247"/>
                <a:gd name="connsiteX21" fmla="*/ 3936735 w 5122586"/>
                <a:gd name="connsiteY21" fmla="*/ 755238 h 5569247"/>
                <a:gd name="connsiteX22" fmla="*/ 3942873 w 5122586"/>
                <a:gd name="connsiteY22" fmla="*/ 748543 h 5569247"/>
                <a:gd name="connsiteX23" fmla="*/ 3931395 w 5122586"/>
                <a:gd name="connsiteY23" fmla="*/ 720702 h 5569247"/>
                <a:gd name="connsiteX24" fmla="*/ 3896425 w 5122586"/>
                <a:gd name="connsiteY24" fmla="*/ 709308 h 5569247"/>
                <a:gd name="connsiteX25" fmla="*/ 3881422 w 5122586"/>
                <a:gd name="connsiteY25" fmla="*/ 729632 h 5569247"/>
                <a:gd name="connsiteX26" fmla="*/ 3916924 w 5122586"/>
                <a:gd name="connsiteY26" fmla="*/ 748781 h 5569247"/>
                <a:gd name="connsiteX27" fmla="*/ 3893700 w 5122586"/>
                <a:gd name="connsiteY27" fmla="*/ 786726 h 5569247"/>
                <a:gd name="connsiteX28" fmla="*/ 3913932 w 5122586"/>
                <a:gd name="connsiteY28" fmla="*/ 798827 h 5569247"/>
                <a:gd name="connsiteX29" fmla="*/ 3829634 w 5122586"/>
                <a:gd name="connsiteY29" fmla="*/ 887286 h 5569247"/>
                <a:gd name="connsiteX30" fmla="*/ 3819329 w 5122586"/>
                <a:gd name="connsiteY30" fmla="*/ 921706 h 5569247"/>
                <a:gd name="connsiteX31" fmla="*/ 3789058 w 5122586"/>
                <a:gd name="connsiteY31" fmla="*/ 934982 h 5569247"/>
                <a:gd name="connsiteX32" fmla="*/ 3768182 w 5122586"/>
                <a:gd name="connsiteY32" fmla="*/ 925937 h 5569247"/>
                <a:gd name="connsiteX33" fmla="*/ 3780194 w 5122586"/>
                <a:gd name="connsiteY33" fmla="*/ 1036716 h 5569247"/>
                <a:gd name="connsiteX34" fmla="*/ 3776936 w 5122586"/>
                <a:gd name="connsiteY34" fmla="*/ 1084059 h 5569247"/>
                <a:gd name="connsiteX35" fmla="*/ 3773923 w 5122586"/>
                <a:gd name="connsiteY35" fmla="*/ 1106736 h 5569247"/>
                <a:gd name="connsiteX36" fmla="*/ 3765081 w 5122586"/>
                <a:gd name="connsiteY36" fmla="*/ 1127763 h 5569247"/>
                <a:gd name="connsiteX37" fmla="*/ 3697225 w 5122586"/>
                <a:gd name="connsiteY37" fmla="*/ 1278483 h 5569247"/>
                <a:gd name="connsiteX38" fmla="*/ 3636416 w 5122586"/>
                <a:gd name="connsiteY38" fmla="*/ 1402184 h 5569247"/>
                <a:gd name="connsiteX39" fmla="*/ 3639031 w 5122586"/>
                <a:gd name="connsiteY39" fmla="*/ 1532933 h 5569247"/>
                <a:gd name="connsiteX40" fmla="*/ 1574183 w 5122586"/>
                <a:gd name="connsiteY40" fmla="*/ 3119187 h 5569247"/>
                <a:gd name="connsiteX41" fmla="*/ 1561412 w 5122586"/>
                <a:gd name="connsiteY41" fmla="*/ 3097168 h 5569247"/>
                <a:gd name="connsiteX42" fmla="*/ 1577890 w 5122586"/>
                <a:gd name="connsiteY42" fmla="*/ 3069892 h 5569247"/>
                <a:gd name="connsiteX43" fmla="*/ 1545785 w 5122586"/>
                <a:gd name="connsiteY43" fmla="*/ 3052846 h 5569247"/>
                <a:gd name="connsiteX44" fmla="*/ 1540629 w 5122586"/>
                <a:gd name="connsiteY44" fmla="*/ 3082614 h 5569247"/>
                <a:gd name="connsiteX45" fmla="*/ 1519718 w 5122586"/>
                <a:gd name="connsiteY45" fmla="*/ 3097330 h 5569247"/>
                <a:gd name="connsiteX46" fmla="*/ 1518676 w 5122586"/>
                <a:gd name="connsiteY46" fmla="*/ 3114716 h 5569247"/>
                <a:gd name="connsiteX47" fmla="*/ 1530519 w 5122586"/>
                <a:gd name="connsiteY47" fmla="*/ 3139621 h 5569247"/>
                <a:gd name="connsiteX48" fmla="*/ 1529335 w 5122586"/>
                <a:gd name="connsiteY48" fmla="*/ 3171312 h 5569247"/>
                <a:gd name="connsiteX49" fmla="*/ 1494362 w 5122586"/>
                <a:gd name="connsiteY49" fmla="*/ 3168014 h 5569247"/>
                <a:gd name="connsiteX50" fmla="*/ 1495842 w 5122586"/>
                <a:gd name="connsiteY50" fmla="*/ 3198637 h 5569247"/>
                <a:gd name="connsiteX51" fmla="*/ 1458434 w 5122586"/>
                <a:gd name="connsiteY51" fmla="*/ 3217885 h 5569247"/>
                <a:gd name="connsiteX52" fmla="*/ 1428335 w 5122586"/>
                <a:gd name="connsiteY52" fmla="*/ 3271310 h 5569247"/>
                <a:gd name="connsiteX53" fmla="*/ 1421617 w 5122586"/>
                <a:gd name="connsiteY53" fmla="*/ 3340524 h 5569247"/>
                <a:gd name="connsiteX54" fmla="*/ 1402008 w 5122586"/>
                <a:gd name="connsiteY54" fmla="*/ 3360031 h 5569247"/>
                <a:gd name="connsiteX55" fmla="*/ 1428312 w 5122586"/>
                <a:gd name="connsiteY55" fmla="*/ 3378969 h 5569247"/>
                <a:gd name="connsiteX56" fmla="*/ 1450489 w 5122586"/>
                <a:gd name="connsiteY56" fmla="*/ 3422380 h 5569247"/>
                <a:gd name="connsiteX57" fmla="*/ 1481957 w 5122586"/>
                <a:gd name="connsiteY57" fmla="*/ 3439703 h 5569247"/>
                <a:gd name="connsiteX58" fmla="*/ 1517054 w 5122586"/>
                <a:gd name="connsiteY58" fmla="*/ 3443095 h 5569247"/>
                <a:gd name="connsiteX59" fmla="*/ 1554074 w 5122586"/>
                <a:gd name="connsiteY59" fmla="*/ 3421080 h 5569247"/>
                <a:gd name="connsiteX60" fmla="*/ 1589482 w 5122586"/>
                <a:gd name="connsiteY60" fmla="*/ 3424604 h 5569247"/>
                <a:gd name="connsiteX61" fmla="*/ 1620096 w 5122586"/>
                <a:gd name="connsiteY61" fmla="*/ 3444866 h 5569247"/>
                <a:gd name="connsiteX62" fmla="*/ 1624671 w 5122586"/>
                <a:gd name="connsiteY62" fmla="*/ 3480410 h 5569247"/>
                <a:gd name="connsiteX63" fmla="*/ 1650989 w 5122586"/>
                <a:gd name="connsiteY63" fmla="*/ 3491333 h 5569247"/>
                <a:gd name="connsiteX64" fmla="*/ 1672792 w 5122586"/>
                <a:gd name="connsiteY64" fmla="*/ 3508400 h 5569247"/>
                <a:gd name="connsiteX65" fmla="*/ 1697877 w 5122586"/>
                <a:gd name="connsiteY65" fmla="*/ 3552172 h 5569247"/>
                <a:gd name="connsiteX66" fmla="*/ 1725280 w 5122586"/>
                <a:gd name="connsiteY66" fmla="*/ 3552010 h 5569247"/>
                <a:gd name="connsiteX67" fmla="*/ 1809424 w 5122586"/>
                <a:gd name="connsiteY67" fmla="*/ 3458774 h 5569247"/>
                <a:gd name="connsiteX68" fmla="*/ 1812473 w 5122586"/>
                <a:gd name="connsiteY68" fmla="*/ 3494767 h 5569247"/>
                <a:gd name="connsiteX69" fmla="*/ 1831352 w 5122586"/>
                <a:gd name="connsiteY69" fmla="*/ 3516139 h 5569247"/>
                <a:gd name="connsiteX70" fmla="*/ 1862507 w 5122586"/>
                <a:gd name="connsiteY70" fmla="*/ 3506581 h 5569247"/>
                <a:gd name="connsiteX71" fmla="*/ 1885832 w 5122586"/>
                <a:gd name="connsiteY71" fmla="*/ 3495985 h 5569247"/>
                <a:gd name="connsiteX72" fmla="*/ 1912951 w 5122586"/>
                <a:gd name="connsiteY72" fmla="*/ 3483427 h 5569247"/>
                <a:gd name="connsiteX73" fmla="*/ 1963432 w 5122586"/>
                <a:gd name="connsiteY73" fmla="*/ 3497556 h 5569247"/>
                <a:gd name="connsiteX74" fmla="*/ 1996185 w 5122586"/>
                <a:gd name="connsiteY74" fmla="*/ 3419940 h 5569247"/>
                <a:gd name="connsiteX75" fmla="*/ 2006904 w 5122586"/>
                <a:gd name="connsiteY75" fmla="*/ 3387626 h 5569247"/>
                <a:gd name="connsiteX76" fmla="*/ 2018283 w 5122586"/>
                <a:gd name="connsiteY76" fmla="*/ 3358891 h 5569247"/>
                <a:gd name="connsiteX77" fmla="*/ 2022001 w 5122586"/>
                <a:gd name="connsiteY77" fmla="*/ 3273712 h 5569247"/>
                <a:gd name="connsiteX78" fmla="*/ 2001394 w 5122586"/>
                <a:gd name="connsiteY78" fmla="*/ 3258444 h 5569247"/>
                <a:gd name="connsiteX79" fmla="*/ 1998670 w 5122586"/>
                <a:gd name="connsiteY79" fmla="*/ 3223495 h 5569247"/>
                <a:gd name="connsiteX80" fmla="*/ 2019799 w 5122586"/>
                <a:gd name="connsiteY80" fmla="*/ 3195400 h 5569247"/>
                <a:gd name="connsiteX81" fmla="*/ 1999221 w 5122586"/>
                <a:gd name="connsiteY81" fmla="*/ 3174192 h 5569247"/>
                <a:gd name="connsiteX82" fmla="*/ 2007161 w 5122586"/>
                <a:gd name="connsiteY82" fmla="*/ 3151895 h 5569247"/>
                <a:gd name="connsiteX83" fmla="*/ 2008847 w 5122586"/>
                <a:gd name="connsiteY83" fmla="*/ 3122369 h 5569247"/>
                <a:gd name="connsiteX84" fmla="*/ 2060446 w 5122586"/>
                <a:gd name="connsiteY84" fmla="*/ 3116747 h 5569247"/>
                <a:gd name="connsiteX85" fmla="*/ 2077776 w 5122586"/>
                <a:gd name="connsiteY85" fmla="*/ 3115142 h 5569247"/>
                <a:gd name="connsiteX86" fmla="*/ 2113472 w 5122586"/>
                <a:gd name="connsiteY86" fmla="*/ 3118056 h 5569247"/>
                <a:gd name="connsiteX87" fmla="*/ 2160395 w 5122586"/>
                <a:gd name="connsiteY87" fmla="*/ 3149801 h 5569247"/>
                <a:gd name="connsiteX88" fmla="*/ 2295065 w 5122586"/>
                <a:gd name="connsiteY88" fmla="*/ 3364909 h 5569247"/>
                <a:gd name="connsiteX89" fmla="*/ 2295273 w 5122586"/>
                <a:gd name="connsiteY89" fmla="*/ 3405456 h 5569247"/>
                <a:gd name="connsiteX90" fmla="*/ 2527621 w 5122586"/>
                <a:gd name="connsiteY90" fmla="*/ 3737684 h 5569247"/>
                <a:gd name="connsiteX91" fmla="*/ 2527621 w 5122586"/>
                <a:gd name="connsiteY91" fmla="*/ 3737684 h 5569247"/>
                <a:gd name="connsiteX92" fmla="*/ 2523286 w 5122586"/>
                <a:gd name="connsiteY92" fmla="*/ 3734794 h 5569247"/>
                <a:gd name="connsiteX93" fmla="*/ 2520397 w 5122586"/>
                <a:gd name="connsiteY93" fmla="*/ 3697949 h 5569247"/>
                <a:gd name="connsiteX94" fmla="*/ 2321764 w 5122586"/>
                <a:gd name="connsiteY94" fmla="*/ 3403917 h 5569247"/>
                <a:gd name="connsiteX95" fmla="*/ 2297928 w 5122586"/>
                <a:gd name="connsiteY95" fmla="*/ 3407529 h 5569247"/>
                <a:gd name="connsiteX96" fmla="*/ 3250299 w 5122586"/>
                <a:gd name="connsiteY96" fmla="*/ 4931397 h 5569247"/>
                <a:gd name="connsiteX97" fmla="*/ 3294880 w 5122586"/>
                <a:gd name="connsiteY97" fmla="*/ 4976343 h 5569247"/>
                <a:gd name="connsiteX98" fmla="*/ 3285156 w 5122586"/>
                <a:gd name="connsiteY98" fmla="*/ 5015288 h 5569247"/>
                <a:gd name="connsiteX99" fmla="*/ 3330198 w 5122586"/>
                <a:gd name="connsiteY99" fmla="*/ 5048698 h 5569247"/>
                <a:gd name="connsiteX100" fmla="*/ 3323399 w 5122586"/>
                <a:gd name="connsiteY100" fmla="*/ 5073201 h 5569247"/>
                <a:gd name="connsiteX101" fmla="*/ 3334667 w 5122586"/>
                <a:gd name="connsiteY101" fmla="*/ 5095035 h 5569247"/>
                <a:gd name="connsiteX102" fmla="*/ 3308937 w 5122586"/>
                <a:gd name="connsiteY102" fmla="*/ 5116172 h 5569247"/>
                <a:gd name="connsiteX103" fmla="*/ 3305306 w 5122586"/>
                <a:gd name="connsiteY103" fmla="*/ 5131123 h 5569247"/>
                <a:gd name="connsiteX104" fmla="*/ 3276282 w 5122586"/>
                <a:gd name="connsiteY104" fmla="*/ 5162804 h 5569247"/>
                <a:gd name="connsiteX105" fmla="*/ 3263921 w 5122586"/>
                <a:gd name="connsiteY105" fmla="*/ 5167877 h 5569247"/>
                <a:gd name="connsiteX106" fmla="*/ 3252651 w 5122586"/>
                <a:gd name="connsiteY106" fmla="*/ 5148469 h 5569247"/>
                <a:gd name="connsiteX107" fmla="*/ 3238702 w 5122586"/>
                <a:gd name="connsiteY107" fmla="*/ 5160633 h 5569247"/>
                <a:gd name="connsiteX108" fmla="*/ 3249221 w 5122586"/>
                <a:gd name="connsiteY108" fmla="*/ 5175454 h 5569247"/>
                <a:gd name="connsiteX109" fmla="*/ 3243824 w 5122586"/>
                <a:gd name="connsiteY109" fmla="*/ 5190963 h 5569247"/>
                <a:gd name="connsiteX110" fmla="*/ 3100490 w 5122586"/>
                <a:gd name="connsiteY110" fmla="*/ 5092418 h 5569247"/>
                <a:gd name="connsiteX111" fmla="*/ 3107449 w 5122586"/>
                <a:gd name="connsiteY111" fmla="*/ 5052872 h 5569247"/>
                <a:gd name="connsiteX112" fmla="*/ 3137245 w 5122586"/>
                <a:gd name="connsiteY112" fmla="*/ 4858911 h 5569247"/>
                <a:gd name="connsiteX113" fmla="*/ 3079461 w 5122586"/>
                <a:gd name="connsiteY113" fmla="*/ 4866858 h 5569247"/>
                <a:gd name="connsiteX114" fmla="*/ 3054181 w 5122586"/>
                <a:gd name="connsiteY114" fmla="*/ 4850242 h 5569247"/>
                <a:gd name="connsiteX115" fmla="*/ 3002174 w 5122586"/>
                <a:gd name="connsiteY115" fmla="*/ 4909482 h 5569247"/>
                <a:gd name="connsiteX116" fmla="*/ 2967504 w 5122586"/>
                <a:gd name="connsiteY116" fmla="*/ 4919596 h 5569247"/>
                <a:gd name="connsiteX117" fmla="*/ 2935723 w 5122586"/>
                <a:gd name="connsiteY117" fmla="*/ 4910927 h 5569247"/>
                <a:gd name="connsiteX118" fmla="*/ 2919831 w 5122586"/>
                <a:gd name="connsiteY118" fmla="*/ 4931878 h 5569247"/>
                <a:gd name="connsiteX119" fmla="*/ 2986974 w 5122586"/>
                <a:gd name="connsiteY119" fmla="*/ 4962762 h 5569247"/>
                <a:gd name="connsiteX120" fmla="*/ 2979245 w 5122586"/>
                <a:gd name="connsiteY120" fmla="*/ 5012139 h 5569247"/>
                <a:gd name="connsiteX121" fmla="*/ 2949156 w 5122586"/>
                <a:gd name="connsiteY121" fmla="*/ 5006359 h 5569247"/>
                <a:gd name="connsiteX122" fmla="*/ 2937274 w 5122586"/>
                <a:gd name="connsiteY122" fmla="*/ 5027202 h 5569247"/>
                <a:gd name="connsiteX123" fmla="*/ 2909175 w 5122586"/>
                <a:gd name="connsiteY123" fmla="*/ 5024421 h 5569247"/>
                <a:gd name="connsiteX124" fmla="*/ 2900291 w 5122586"/>
                <a:gd name="connsiteY124" fmla="*/ 5034066 h 5569247"/>
                <a:gd name="connsiteX125" fmla="*/ 2852441 w 5122586"/>
                <a:gd name="connsiteY125" fmla="*/ 5009430 h 5569247"/>
                <a:gd name="connsiteX126" fmla="*/ 2841823 w 5122586"/>
                <a:gd name="connsiteY126" fmla="*/ 5043818 h 5569247"/>
                <a:gd name="connsiteX127" fmla="*/ 2825748 w 5122586"/>
                <a:gd name="connsiteY127" fmla="*/ 5031826 h 5569247"/>
                <a:gd name="connsiteX128" fmla="*/ 2829757 w 5122586"/>
                <a:gd name="connsiteY128" fmla="*/ 4985481 h 5569247"/>
                <a:gd name="connsiteX129" fmla="*/ 2845434 w 5122586"/>
                <a:gd name="connsiteY129" fmla="*/ 4979559 h 5569247"/>
                <a:gd name="connsiteX130" fmla="*/ 2858758 w 5122586"/>
                <a:gd name="connsiteY130" fmla="*/ 4977822 h 5569247"/>
                <a:gd name="connsiteX131" fmla="*/ 2867104 w 5122586"/>
                <a:gd name="connsiteY131" fmla="*/ 4944159 h 5569247"/>
                <a:gd name="connsiteX132" fmla="*/ 2882994 w 5122586"/>
                <a:gd name="connsiteY132" fmla="*/ 4900813 h 5569247"/>
                <a:gd name="connsiteX133" fmla="*/ 2855546 w 5122586"/>
                <a:gd name="connsiteY133" fmla="*/ 4861800 h 5569247"/>
                <a:gd name="connsiteX134" fmla="*/ 2836044 w 5122586"/>
                <a:gd name="connsiteY134" fmla="*/ 4839406 h 5569247"/>
                <a:gd name="connsiteX135" fmla="*/ 2804264 w 5122586"/>
                <a:gd name="connsiteY135" fmla="*/ 4819177 h 5569247"/>
                <a:gd name="connsiteX136" fmla="*/ 2745035 w 5122586"/>
                <a:gd name="connsiteY136" fmla="*/ 4804728 h 5569247"/>
                <a:gd name="connsiteX137" fmla="*/ 2740700 w 5122586"/>
                <a:gd name="connsiteY137" fmla="*/ 4764994 h 5569247"/>
                <a:gd name="connsiteX138" fmla="*/ 2716142 w 5122586"/>
                <a:gd name="connsiteY138" fmla="*/ 4744766 h 5569247"/>
                <a:gd name="connsiteX139" fmla="*/ 2632355 w 5122586"/>
                <a:gd name="connsiteY139" fmla="*/ 4753435 h 5569247"/>
                <a:gd name="connsiteX140" fmla="*/ 2620798 w 5122586"/>
                <a:gd name="connsiteY140" fmla="*/ 4721648 h 5569247"/>
                <a:gd name="connsiteX141" fmla="*/ 2578904 w 5122586"/>
                <a:gd name="connsiteY141" fmla="*/ 4734651 h 5569247"/>
                <a:gd name="connsiteX142" fmla="*/ 2559402 w 5122586"/>
                <a:gd name="connsiteY142" fmla="*/ 4704310 h 5569247"/>
                <a:gd name="connsiteX143" fmla="*/ 2530510 w 5122586"/>
                <a:gd name="connsiteY143" fmla="*/ 4702142 h 5569247"/>
                <a:gd name="connsiteX144" fmla="*/ 2492950 w 5122586"/>
                <a:gd name="connsiteY144" fmla="*/ 4711534 h 5569247"/>
                <a:gd name="connsiteX145" fmla="*/ 2468392 w 5122586"/>
                <a:gd name="connsiteY145" fmla="*/ 4745488 h 5569247"/>
                <a:gd name="connsiteX146" fmla="*/ 2453223 w 5122586"/>
                <a:gd name="connsiteY146" fmla="*/ 4747656 h 5569247"/>
                <a:gd name="connsiteX147" fmla="*/ 2437333 w 5122586"/>
                <a:gd name="connsiteY147" fmla="*/ 4739709 h 5569247"/>
                <a:gd name="connsiteX148" fmla="*/ 2442389 w 5122586"/>
                <a:gd name="connsiteY148" fmla="*/ 4686971 h 5569247"/>
                <a:gd name="connsiteX149" fmla="*/ 2425776 w 5122586"/>
                <a:gd name="connsiteY149" fmla="*/ 4673244 h 5569247"/>
                <a:gd name="connsiteX150" fmla="*/ 2435166 w 5122586"/>
                <a:gd name="connsiteY150" fmla="*/ 4614726 h 5569247"/>
                <a:gd name="connsiteX151" fmla="*/ 2522565 w 5122586"/>
                <a:gd name="connsiteY151" fmla="*/ 4577882 h 5569247"/>
                <a:gd name="connsiteX152" fmla="*/ 2542790 w 5122586"/>
                <a:gd name="connsiteY152" fmla="*/ 4587996 h 5569247"/>
                <a:gd name="connsiteX153" fmla="*/ 2682916 w 5122586"/>
                <a:gd name="connsiteY153" fmla="*/ 4523699 h 5569247"/>
                <a:gd name="connsiteX154" fmla="*/ 2702418 w 5122586"/>
                <a:gd name="connsiteY154" fmla="*/ 4485409 h 5569247"/>
                <a:gd name="connsiteX155" fmla="*/ 2817264 w 5122586"/>
                <a:gd name="connsiteY155" fmla="*/ 4377043 h 5569247"/>
                <a:gd name="connsiteX156" fmla="*/ 2896717 w 5122586"/>
                <a:gd name="connsiteY156" fmla="*/ 4402329 h 5569247"/>
                <a:gd name="connsiteX157" fmla="*/ 2914053 w 5122586"/>
                <a:gd name="connsiteY157" fmla="*/ 4405219 h 5569247"/>
                <a:gd name="connsiteX158" fmla="*/ 2947279 w 5122586"/>
                <a:gd name="connsiteY158" fmla="*/ 4405219 h 5569247"/>
                <a:gd name="connsiteX159" fmla="*/ 2985561 w 5122586"/>
                <a:gd name="connsiteY159" fmla="*/ 4355371 h 5569247"/>
                <a:gd name="connsiteX160" fmla="*/ 2994229 w 5122586"/>
                <a:gd name="connsiteY160" fmla="*/ 4333697 h 5569247"/>
                <a:gd name="connsiteX161" fmla="*/ 1550527 w 5122586"/>
                <a:gd name="connsiteY161" fmla="*/ 5554056 h 5569247"/>
                <a:gd name="connsiteX162" fmla="*/ 1451754 w 5122586"/>
                <a:gd name="connsiteY162" fmla="*/ 5569247 h 5569247"/>
                <a:gd name="connsiteX163" fmla="*/ 1471693 w 5122586"/>
                <a:gd name="connsiteY163" fmla="*/ 5519521 h 5569247"/>
                <a:gd name="connsiteX164" fmla="*/ 1472663 w 5122586"/>
                <a:gd name="connsiteY164" fmla="*/ 5457388 h 5569247"/>
                <a:gd name="connsiteX165" fmla="*/ 1518764 w 5122586"/>
                <a:gd name="connsiteY165" fmla="*/ 5452095 h 5569247"/>
                <a:gd name="connsiteX166" fmla="*/ 1533646 w 5122586"/>
                <a:gd name="connsiteY166" fmla="*/ 5435489 h 5569247"/>
                <a:gd name="connsiteX167" fmla="*/ 1489030 w 5122586"/>
                <a:gd name="connsiteY167" fmla="*/ 5418905 h 5569247"/>
                <a:gd name="connsiteX168" fmla="*/ 1455038 w 5122586"/>
                <a:gd name="connsiteY168" fmla="*/ 5408281 h 5569247"/>
                <a:gd name="connsiteX169" fmla="*/ 1482050 w 5122586"/>
                <a:gd name="connsiteY169" fmla="*/ 5372887 h 5569247"/>
                <a:gd name="connsiteX170" fmla="*/ 1540824 w 5122586"/>
                <a:gd name="connsiteY170" fmla="*/ 5386311 h 5569247"/>
                <a:gd name="connsiteX171" fmla="*/ 1586603 w 5122586"/>
                <a:gd name="connsiteY171" fmla="*/ 5352569 h 5569247"/>
                <a:gd name="connsiteX172" fmla="*/ 1587222 w 5122586"/>
                <a:gd name="connsiteY172" fmla="*/ 5310703 h 5569247"/>
                <a:gd name="connsiteX173" fmla="*/ 1357918 w 5122586"/>
                <a:gd name="connsiteY173" fmla="*/ 5299473 h 5569247"/>
                <a:gd name="connsiteX174" fmla="*/ 1331589 w 5122586"/>
                <a:gd name="connsiteY174" fmla="*/ 5276837 h 5569247"/>
                <a:gd name="connsiteX175" fmla="*/ 1391286 w 5122586"/>
                <a:gd name="connsiteY175" fmla="*/ 5149016 h 5569247"/>
                <a:gd name="connsiteX176" fmla="*/ 1387544 w 5122586"/>
                <a:gd name="connsiteY176" fmla="*/ 5073235 h 5569247"/>
                <a:gd name="connsiteX177" fmla="*/ 1409271 w 5122586"/>
                <a:gd name="connsiteY177" fmla="*/ 5044732 h 5569247"/>
                <a:gd name="connsiteX178" fmla="*/ 1350547 w 5122586"/>
                <a:gd name="connsiteY178" fmla="*/ 4997741 h 5569247"/>
                <a:gd name="connsiteX179" fmla="*/ 1345850 w 5122586"/>
                <a:gd name="connsiteY179" fmla="*/ 4920208 h 5569247"/>
                <a:gd name="connsiteX180" fmla="*/ 1366991 w 5122586"/>
                <a:gd name="connsiteY180" fmla="*/ 4915509 h 5569247"/>
                <a:gd name="connsiteX181" fmla="*/ 1376387 w 5122586"/>
                <a:gd name="connsiteY181" fmla="*/ 4877941 h 5569247"/>
                <a:gd name="connsiteX182" fmla="*/ 1347460 w 5122586"/>
                <a:gd name="connsiteY182" fmla="*/ 4868004 h 5569247"/>
                <a:gd name="connsiteX183" fmla="*/ 1357682 w 5122586"/>
                <a:gd name="connsiteY183" fmla="*/ 4838461 h 5569247"/>
                <a:gd name="connsiteX184" fmla="*/ 1428449 w 5122586"/>
                <a:gd name="connsiteY184" fmla="*/ 4835304 h 5569247"/>
                <a:gd name="connsiteX185" fmla="*/ 1436858 w 5122586"/>
                <a:gd name="connsiteY185" fmla="*/ 4800858 h 5569247"/>
                <a:gd name="connsiteX186" fmla="*/ 1398456 w 5122586"/>
                <a:gd name="connsiteY186" fmla="*/ 4778940 h 5569247"/>
                <a:gd name="connsiteX187" fmla="*/ 1413508 w 5122586"/>
                <a:gd name="connsiteY187" fmla="*/ 4733321 h 5569247"/>
                <a:gd name="connsiteX188" fmla="*/ 1448748 w 5122586"/>
                <a:gd name="connsiteY188" fmla="*/ 4735670 h 5569247"/>
                <a:gd name="connsiteX189" fmla="*/ 1498206 w 5122586"/>
                <a:gd name="connsiteY189" fmla="*/ 4693159 h 5569247"/>
                <a:gd name="connsiteX190" fmla="*/ 1547727 w 5122586"/>
                <a:gd name="connsiteY190" fmla="*/ 4683569 h 5569247"/>
                <a:gd name="connsiteX191" fmla="*/ 1553780 w 5122586"/>
                <a:gd name="connsiteY191" fmla="*/ 4648910 h 5569247"/>
                <a:gd name="connsiteX192" fmla="*/ 1540510 w 5122586"/>
                <a:gd name="connsiteY192" fmla="*/ 4607707 h 5569247"/>
                <a:gd name="connsiteX193" fmla="*/ 1494468 w 5122586"/>
                <a:gd name="connsiteY193" fmla="*/ 4567840 h 5569247"/>
                <a:gd name="connsiteX194" fmla="*/ 1510639 w 5122586"/>
                <a:gd name="connsiteY194" fmla="*/ 4548914 h 5569247"/>
                <a:gd name="connsiteX195" fmla="*/ 1549039 w 5122586"/>
                <a:gd name="connsiteY195" fmla="*/ 4560249 h 5569247"/>
                <a:gd name="connsiteX196" fmla="*/ 1563834 w 5122586"/>
                <a:gd name="connsiteY196" fmla="*/ 4545357 h 5569247"/>
                <a:gd name="connsiteX197" fmla="*/ 1520856 w 5122586"/>
                <a:gd name="connsiteY197" fmla="*/ 4496577 h 5569247"/>
                <a:gd name="connsiteX198" fmla="*/ 1562707 w 5122586"/>
                <a:gd name="connsiteY198" fmla="*/ 4482741 h 5569247"/>
                <a:gd name="connsiteX199" fmla="*/ 1590473 w 5122586"/>
                <a:gd name="connsiteY199" fmla="*/ 4419309 h 5569247"/>
                <a:gd name="connsiteX200" fmla="*/ 1515748 w 5122586"/>
                <a:gd name="connsiteY200" fmla="*/ 4425699 h 5569247"/>
                <a:gd name="connsiteX201" fmla="*/ 1476162 w 5122586"/>
                <a:gd name="connsiteY201" fmla="*/ 4503828 h 5569247"/>
                <a:gd name="connsiteX202" fmla="*/ 1393393 w 5122586"/>
                <a:gd name="connsiteY202" fmla="*/ 4522992 h 5569247"/>
                <a:gd name="connsiteX203" fmla="*/ 1319980 w 5122586"/>
                <a:gd name="connsiteY203" fmla="*/ 4516923 h 5569247"/>
                <a:gd name="connsiteX204" fmla="*/ 1299113 w 5122586"/>
                <a:gd name="connsiteY204" fmla="*/ 4448627 h 5569247"/>
                <a:gd name="connsiteX205" fmla="*/ 1250429 w 5122586"/>
                <a:gd name="connsiteY205" fmla="*/ 4478749 h 5569247"/>
                <a:gd name="connsiteX206" fmla="*/ 1217542 w 5122586"/>
                <a:gd name="connsiteY206" fmla="*/ 4442335 h 5569247"/>
                <a:gd name="connsiteX207" fmla="*/ 1147887 w 5122586"/>
                <a:gd name="connsiteY207" fmla="*/ 4449210 h 5569247"/>
                <a:gd name="connsiteX208" fmla="*/ 1144147 w 5122586"/>
                <a:gd name="connsiteY208" fmla="*/ 4511573 h 5569247"/>
                <a:gd name="connsiteX209" fmla="*/ 1101262 w 5122586"/>
                <a:gd name="connsiteY209" fmla="*/ 4519082 h 5569247"/>
                <a:gd name="connsiteX210" fmla="*/ 1093585 w 5122586"/>
                <a:gd name="connsiteY210" fmla="*/ 4464498 h 5569247"/>
                <a:gd name="connsiteX211" fmla="*/ 1027718 w 5122586"/>
                <a:gd name="connsiteY211" fmla="*/ 4478445 h 5569247"/>
                <a:gd name="connsiteX212" fmla="*/ 1007466 w 5122586"/>
                <a:gd name="connsiteY212" fmla="*/ 4427301 h 5569247"/>
                <a:gd name="connsiteX213" fmla="*/ 919745 w 5122586"/>
                <a:gd name="connsiteY213" fmla="*/ 4420237 h 5569247"/>
                <a:gd name="connsiteX214" fmla="*/ 920495 w 5122586"/>
                <a:gd name="connsiteY214" fmla="*/ 4388350 h 5569247"/>
                <a:gd name="connsiteX215" fmla="*/ 884429 w 5122586"/>
                <a:gd name="connsiteY215" fmla="*/ 4383969 h 5569247"/>
                <a:gd name="connsiteX216" fmla="*/ 856512 w 5122586"/>
                <a:gd name="connsiteY216" fmla="*/ 4461420 h 5569247"/>
                <a:gd name="connsiteX217" fmla="*/ 818833 w 5122586"/>
                <a:gd name="connsiteY217" fmla="*/ 4446344 h 5569247"/>
                <a:gd name="connsiteX218" fmla="*/ 823425 w 5122586"/>
                <a:gd name="connsiteY218" fmla="*/ 4371878 h 5569247"/>
                <a:gd name="connsiteX219" fmla="*/ 796457 w 5122586"/>
                <a:gd name="connsiteY219" fmla="*/ 4423754 h 5569247"/>
                <a:gd name="connsiteX220" fmla="*/ 712917 w 5122586"/>
                <a:gd name="connsiteY220" fmla="*/ 4427826 h 5569247"/>
                <a:gd name="connsiteX221" fmla="*/ 687213 w 5122586"/>
                <a:gd name="connsiteY221" fmla="*/ 4403486 h 5569247"/>
                <a:gd name="connsiteX222" fmla="*/ 683328 w 5122586"/>
                <a:gd name="connsiteY222" fmla="*/ 4424716 h 5569247"/>
                <a:gd name="connsiteX223" fmla="*/ 615334 w 5122586"/>
                <a:gd name="connsiteY223" fmla="*/ 4429994 h 5569247"/>
                <a:gd name="connsiteX224" fmla="*/ 602541 w 5122586"/>
                <a:gd name="connsiteY224" fmla="*/ 4411871 h 5569247"/>
                <a:gd name="connsiteX225" fmla="*/ 637304 w 5122586"/>
                <a:gd name="connsiteY225" fmla="*/ 4296001 h 5569247"/>
                <a:gd name="connsiteX226" fmla="*/ 618966 w 5122586"/>
                <a:gd name="connsiteY226" fmla="*/ 4261290 h 5569247"/>
                <a:gd name="connsiteX227" fmla="*/ 585062 w 5122586"/>
                <a:gd name="connsiteY227" fmla="*/ 4274941 h 5569247"/>
                <a:gd name="connsiteX228" fmla="*/ 585967 w 5122586"/>
                <a:gd name="connsiteY228" fmla="*/ 4296786 h 5569247"/>
                <a:gd name="connsiteX229" fmla="*/ 576279 w 5122586"/>
                <a:gd name="connsiteY229" fmla="*/ 4321151 h 5569247"/>
                <a:gd name="connsiteX230" fmla="*/ 524888 w 5122586"/>
                <a:gd name="connsiteY230" fmla="*/ 4335270 h 5569247"/>
                <a:gd name="connsiteX231" fmla="*/ 481450 w 5122586"/>
                <a:gd name="connsiteY231" fmla="*/ 4348629 h 5569247"/>
                <a:gd name="connsiteX232" fmla="*/ 459756 w 5122586"/>
                <a:gd name="connsiteY232" fmla="*/ 4331915 h 5569247"/>
                <a:gd name="connsiteX233" fmla="*/ 381623 w 5122586"/>
                <a:gd name="connsiteY233" fmla="*/ 4313665 h 5569247"/>
                <a:gd name="connsiteX234" fmla="*/ 381355 w 5122586"/>
                <a:gd name="connsiteY234" fmla="*/ 4209001 h 5569247"/>
                <a:gd name="connsiteX235" fmla="*/ 372138 w 5122586"/>
                <a:gd name="connsiteY235" fmla="*/ 4194866 h 5569247"/>
                <a:gd name="connsiteX236" fmla="*/ 8935 w 5122586"/>
                <a:gd name="connsiteY236" fmla="*/ 4372652 h 5569247"/>
                <a:gd name="connsiteX237" fmla="*/ 0 w 5122586"/>
                <a:gd name="connsiteY237" fmla="*/ 4249216 h 5569247"/>
                <a:gd name="connsiteX238" fmla="*/ 2928251 w 5122586"/>
                <a:gd name="connsiteY238" fmla="*/ 1733677 h 5569247"/>
                <a:gd name="connsiteX239" fmla="*/ 2865949 w 5122586"/>
                <a:gd name="connsiteY239" fmla="*/ 1772911 h 5569247"/>
                <a:gd name="connsiteX240" fmla="*/ 2815185 w 5122586"/>
                <a:gd name="connsiteY240" fmla="*/ 1859457 h 5569247"/>
                <a:gd name="connsiteX241" fmla="*/ 2763268 w 5122586"/>
                <a:gd name="connsiteY241" fmla="*/ 1896383 h 5569247"/>
                <a:gd name="connsiteX242" fmla="*/ 2751731 w 5122586"/>
                <a:gd name="connsiteY242" fmla="*/ 1873304 h 5569247"/>
                <a:gd name="connsiteX243" fmla="*/ 2747318 w 5122586"/>
                <a:gd name="connsiteY243" fmla="*/ 1875913 h 5569247"/>
                <a:gd name="connsiteX244" fmla="*/ 2725397 w 5122586"/>
                <a:gd name="connsiteY244" fmla="*/ 1849601 h 5569247"/>
                <a:gd name="connsiteX245" fmla="*/ 2700382 w 5122586"/>
                <a:gd name="connsiteY245" fmla="*/ 1805450 h 5569247"/>
                <a:gd name="connsiteX246" fmla="*/ 2644466 w 5122586"/>
                <a:gd name="connsiteY246" fmla="*/ 1674466 h 5569247"/>
                <a:gd name="connsiteX247" fmla="*/ 2623519 w 5122586"/>
                <a:gd name="connsiteY247" fmla="*/ 1516632 h 5569247"/>
                <a:gd name="connsiteX248" fmla="*/ 2622394 w 5122586"/>
                <a:gd name="connsiteY248" fmla="*/ 1508162 h 5569247"/>
                <a:gd name="connsiteX249" fmla="*/ 2620591 w 5122586"/>
                <a:gd name="connsiteY249" fmla="*/ 1507626 h 5569247"/>
                <a:gd name="connsiteX250" fmla="*/ 2618663 w 5122586"/>
                <a:gd name="connsiteY250" fmla="*/ 1488348 h 5569247"/>
                <a:gd name="connsiteX251" fmla="*/ 2561471 w 5122586"/>
                <a:gd name="connsiteY251" fmla="*/ 1364228 h 5569247"/>
                <a:gd name="connsiteX252" fmla="*/ 2506436 w 5122586"/>
                <a:gd name="connsiteY252" fmla="*/ 1249822 h 5569247"/>
                <a:gd name="connsiteX253" fmla="*/ 2504425 w 5122586"/>
                <a:gd name="connsiteY253" fmla="*/ 1215109 h 5569247"/>
                <a:gd name="connsiteX254" fmla="*/ 2502718 w 5122586"/>
                <a:gd name="connsiteY254" fmla="*/ 1182561 h 5569247"/>
                <a:gd name="connsiteX255" fmla="*/ 2526392 w 5122586"/>
                <a:gd name="connsiteY255" fmla="*/ 1127312 h 5569247"/>
                <a:gd name="connsiteX256" fmla="*/ 2550065 w 5122586"/>
                <a:gd name="connsiteY256" fmla="*/ 1104511 h 5569247"/>
                <a:gd name="connsiteX257" fmla="*/ 2534283 w 5122586"/>
                <a:gd name="connsiteY257" fmla="*/ 1069432 h 5569247"/>
                <a:gd name="connsiteX258" fmla="*/ 2514993 w 5122586"/>
                <a:gd name="connsiteY258" fmla="*/ 1074694 h 5569247"/>
                <a:gd name="connsiteX259" fmla="*/ 2443972 w 5122586"/>
                <a:gd name="connsiteY259" fmla="*/ 1079079 h 5569247"/>
                <a:gd name="connsiteX260" fmla="*/ 2424683 w 5122586"/>
                <a:gd name="connsiteY260" fmla="*/ 1053647 h 5569247"/>
                <a:gd name="connsiteX261" fmla="*/ 2450109 w 5122586"/>
                <a:gd name="connsiteY261" fmla="*/ 1044877 h 5569247"/>
                <a:gd name="connsiteX262" fmla="*/ 2450986 w 5122586"/>
                <a:gd name="connsiteY262" fmla="*/ 1021199 h 5569247"/>
                <a:gd name="connsiteX263" fmla="*/ 2404967 w 5122586"/>
                <a:gd name="connsiteY263" fmla="*/ 918913 h 5569247"/>
                <a:gd name="connsiteX264" fmla="*/ 2394987 w 5122586"/>
                <a:gd name="connsiteY264" fmla="*/ 898850 h 5569247"/>
                <a:gd name="connsiteX265" fmla="*/ 2361080 w 5122586"/>
                <a:gd name="connsiteY265" fmla="*/ 821699 h 5569247"/>
                <a:gd name="connsiteX266" fmla="*/ 2344525 w 5122586"/>
                <a:gd name="connsiteY266" fmla="*/ 778197 h 5569247"/>
                <a:gd name="connsiteX267" fmla="*/ 2344581 w 5122586"/>
                <a:gd name="connsiteY267" fmla="*/ 778343 h 5569247"/>
                <a:gd name="connsiteX268" fmla="*/ 2282251 w 5122586"/>
                <a:gd name="connsiteY268" fmla="*/ 597027 h 5569247"/>
                <a:gd name="connsiteX269" fmla="*/ 2279707 w 5122586"/>
                <a:gd name="connsiteY269" fmla="*/ 541919 h 5569247"/>
                <a:gd name="connsiteX270" fmla="*/ 2247497 w 5122586"/>
                <a:gd name="connsiteY270" fmla="*/ 524963 h 5569247"/>
                <a:gd name="connsiteX271" fmla="*/ 2177989 w 5122586"/>
                <a:gd name="connsiteY271" fmla="*/ 464768 h 5569247"/>
                <a:gd name="connsiteX272" fmla="*/ 2162813 w 5122586"/>
                <a:gd name="connsiteY272" fmla="*/ 429351 h 5569247"/>
                <a:gd name="connsiteX273" fmla="*/ 2188648 w 5122586"/>
                <a:gd name="connsiteY273" fmla="*/ 411168 h 5569247"/>
                <a:gd name="connsiteX274" fmla="*/ 2199515 w 5122586"/>
                <a:gd name="connsiteY274" fmla="*/ 377475 h 5569247"/>
                <a:gd name="connsiteX275" fmla="*/ 2249501 w 5122586"/>
                <a:gd name="connsiteY275" fmla="*/ 389430 h 5569247"/>
                <a:gd name="connsiteX276" fmla="*/ 2290795 w 5122586"/>
                <a:gd name="connsiteY276" fmla="*/ 382909 h 5569247"/>
                <a:gd name="connsiteX277" fmla="*/ 2312638 w 5122586"/>
                <a:gd name="connsiteY277" fmla="*/ 383703 h 5569247"/>
                <a:gd name="connsiteX278" fmla="*/ 2312587 w 5122586"/>
                <a:gd name="connsiteY278" fmla="*/ 383664 h 5569247"/>
                <a:gd name="connsiteX279" fmla="*/ 2375555 w 5122586"/>
                <a:gd name="connsiteY279" fmla="*/ 374216 h 5569247"/>
                <a:gd name="connsiteX280" fmla="*/ 2416409 w 5122586"/>
                <a:gd name="connsiteY280" fmla="*/ 358069 h 5569247"/>
                <a:gd name="connsiteX281" fmla="*/ 2415496 w 5122586"/>
                <a:gd name="connsiteY281" fmla="*/ 358429 h 5569247"/>
                <a:gd name="connsiteX282" fmla="*/ 2415422 w 5122586"/>
                <a:gd name="connsiteY282" fmla="*/ 357531 h 5569247"/>
                <a:gd name="connsiteX283" fmla="*/ 2471314 w 5122586"/>
                <a:gd name="connsiteY283" fmla="*/ 333573 h 5569247"/>
                <a:gd name="connsiteX284" fmla="*/ 2472312 w 5122586"/>
                <a:gd name="connsiteY284" fmla="*/ 321594 h 5569247"/>
                <a:gd name="connsiteX285" fmla="*/ 2487284 w 5122586"/>
                <a:gd name="connsiteY285" fmla="*/ 308616 h 5569247"/>
                <a:gd name="connsiteX286" fmla="*/ 2492274 w 5122586"/>
                <a:gd name="connsiteY286" fmla="*/ 322592 h 5569247"/>
                <a:gd name="connsiteX287" fmla="*/ 2530199 w 5122586"/>
                <a:gd name="connsiteY287" fmla="*/ 302627 h 5569247"/>
                <a:gd name="connsiteX288" fmla="*/ 2571120 w 5122586"/>
                <a:gd name="connsiteY288" fmla="*/ 269684 h 5569247"/>
                <a:gd name="connsiteX289" fmla="*/ 2751770 w 5122586"/>
                <a:gd name="connsiteY289" fmla="*/ 124937 h 5569247"/>
                <a:gd name="connsiteX290" fmla="*/ 2784706 w 5122586"/>
                <a:gd name="connsiteY290" fmla="*/ 104972 h 5569247"/>
                <a:gd name="connsiteX291" fmla="*/ 2850579 w 5122586"/>
                <a:gd name="connsiteY291" fmla="*/ 86005 h 5569247"/>
                <a:gd name="connsiteX292" fmla="*/ 2869542 w 5122586"/>
                <a:gd name="connsiteY292" fmla="*/ 136916 h 5569247"/>
                <a:gd name="connsiteX293" fmla="*/ 2917449 w 5122586"/>
                <a:gd name="connsiteY293" fmla="*/ 173852 h 5569247"/>
                <a:gd name="connsiteX294" fmla="*/ 2956373 w 5122586"/>
                <a:gd name="connsiteY294" fmla="*/ 195813 h 5569247"/>
                <a:gd name="connsiteX295" fmla="*/ 2985630 w 5122586"/>
                <a:gd name="connsiteY295" fmla="*/ 215962 h 5569247"/>
                <a:gd name="connsiteX296" fmla="*/ 2998292 w 5122586"/>
                <a:gd name="connsiteY296" fmla="*/ 224763 h 5569247"/>
                <a:gd name="connsiteX297" fmla="*/ 3036219 w 5122586"/>
                <a:gd name="connsiteY297" fmla="*/ 254710 h 5569247"/>
                <a:gd name="connsiteX298" fmla="*/ 3046200 w 5122586"/>
                <a:gd name="connsiteY298" fmla="*/ 268686 h 5569247"/>
                <a:gd name="connsiteX299" fmla="*/ 3053186 w 5122586"/>
                <a:gd name="connsiteY299" fmla="*/ 284658 h 5569247"/>
                <a:gd name="connsiteX300" fmla="*/ 3061170 w 5122586"/>
                <a:gd name="connsiteY300" fmla="*/ 372504 h 5569247"/>
                <a:gd name="connsiteX301" fmla="*/ 3066160 w 5122586"/>
                <a:gd name="connsiteY301" fmla="*/ 442382 h 5569247"/>
                <a:gd name="connsiteX302" fmla="*/ 3109558 w 5122586"/>
                <a:gd name="connsiteY302" fmla="*/ 644830 h 5569247"/>
                <a:gd name="connsiteX303" fmla="*/ 3107145 w 5122586"/>
                <a:gd name="connsiteY303" fmla="*/ 734922 h 5569247"/>
                <a:gd name="connsiteX304" fmla="*/ 3113752 w 5122586"/>
                <a:gd name="connsiteY304" fmla="*/ 788066 h 5569247"/>
                <a:gd name="connsiteX305" fmla="*/ 3123788 w 5122586"/>
                <a:gd name="connsiteY305" fmla="*/ 830092 h 5569247"/>
                <a:gd name="connsiteX306" fmla="*/ 3148722 w 5122586"/>
                <a:gd name="connsiteY306" fmla="*/ 917343 h 5569247"/>
                <a:gd name="connsiteX307" fmla="*/ 3139722 w 5122586"/>
                <a:gd name="connsiteY307" fmla="*/ 933723 h 5569247"/>
                <a:gd name="connsiteX308" fmla="*/ 3118838 w 5122586"/>
                <a:gd name="connsiteY308" fmla="*/ 1002249 h 5569247"/>
                <a:gd name="connsiteX309" fmla="*/ 3121375 w 5122586"/>
                <a:gd name="connsiteY309" fmla="*/ 1125517 h 5569247"/>
                <a:gd name="connsiteX310" fmla="*/ 3143920 w 5122586"/>
                <a:gd name="connsiteY310" fmla="*/ 1174658 h 5569247"/>
                <a:gd name="connsiteX311" fmla="*/ 3158579 w 5122586"/>
                <a:gd name="connsiteY311" fmla="*/ 1254175 h 5569247"/>
                <a:gd name="connsiteX312" fmla="*/ 3200391 w 5122586"/>
                <a:gd name="connsiteY312" fmla="*/ 1290567 h 5569247"/>
                <a:gd name="connsiteX313" fmla="*/ 3152209 w 5122586"/>
                <a:gd name="connsiteY313" fmla="*/ 1305041 h 5569247"/>
                <a:gd name="connsiteX314" fmla="*/ 3173608 w 5122586"/>
                <a:gd name="connsiteY314" fmla="*/ 1387442 h 5569247"/>
                <a:gd name="connsiteX315" fmla="*/ 3176887 w 5122586"/>
                <a:gd name="connsiteY315" fmla="*/ 1467253 h 5569247"/>
                <a:gd name="connsiteX316" fmla="*/ 3204082 w 5122586"/>
                <a:gd name="connsiteY316" fmla="*/ 1500497 h 5569247"/>
                <a:gd name="connsiteX317" fmla="*/ 3207432 w 5122586"/>
                <a:gd name="connsiteY317" fmla="*/ 1502071 h 5569247"/>
                <a:gd name="connsiteX318" fmla="*/ 3207673 w 5122586"/>
                <a:gd name="connsiteY318" fmla="*/ 1502054 h 5569247"/>
                <a:gd name="connsiteX319" fmla="*/ 3183445 w 5122586"/>
                <a:gd name="connsiteY319" fmla="*/ 1645459 h 5569247"/>
                <a:gd name="connsiteX320" fmla="*/ 3160491 w 5122586"/>
                <a:gd name="connsiteY320" fmla="*/ 1680444 h 5569247"/>
                <a:gd name="connsiteX321" fmla="*/ 3129820 w 5122586"/>
                <a:gd name="connsiteY321" fmla="*/ 1702492 h 5569247"/>
                <a:gd name="connsiteX322" fmla="*/ 2970960 w 5122586"/>
                <a:gd name="connsiteY322" fmla="*/ 1727425 h 5569247"/>
                <a:gd name="connsiteX323" fmla="*/ 2928253 w 5122586"/>
                <a:gd name="connsiteY323" fmla="*/ 1733679 h 5569247"/>
                <a:gd name="connsiteX324" fmla="*/ 2928251 w 5122586"/>
                <a:gd name="connsiteY324" fmla="*/ 1733677 h 5569247"/>
                <a:gd name="connsiteX325" fmla="*/ 2929221 w 5122586"/>
                <a:gd name="connsiteY325" fmla="*/ 4004987 h 5569247"/>
                <a:gd name="connsiteX326" fmla="*/ 2826654 w 5122586"/>
                <a:gd name="connsiteY326" fmla="*/ 3968865 h 5569247"/>
                <a:gd name="connsiteX327" fmla="*/ 2797041 w 5122586"/>
                <a:gd name="connsiteY327" fmla="*/ 3984036 h 5569247"/>
                <a:gd name="connsiteX328" fmla="*/ 2775371 w 5122586"/>
                <a:gd name="connsiteY328" fmla="*/ 3957306 h 5569247"/>
                <a:gd name="connsiteX329" fmla="*/ 2714697 w 5122586"/>
                <a:gd name="connsiteY329" fmla="*/ 3931298 h 5569247"/>
                <a:gd name="connsiteX330" fmla="*/ 2643189 w 5122586"/>
                <a:gd name="connsiteY330" fmla="*/ 3882894 h 5569247"/>
                <a:gd name="connsiteX331" fmla="*/ 2547123 w 5122586"/>
                <a:gd name="connsiteY331" fmla="*/ 3739851 h 5569247"/>
                <a:gd name="connsiteX332" fmla="*/ 2523286 w 5122586"/>
                <a:gd name="connsiteY332" fmla="*/ 3739851 h 5569247"/>
                <a:gd name="connsiteX333" fmla="*/ 2524732 w 5122586"/>
                <a:gd name="connsiteY333" fmla="*/ 3736961 h 5569247"/>
                <a:gd name="connsiteX334" fmla="*/ 2931760 w 5122586"/>
                <a:gd name="connsiteY334" fmla="*/ 4000626 h 5569247"/>
                <a:gd name="connsiteX335" fmla="*/ 2912080 w 5122586"/>
                <a:gd name="connsiteY335" fmla="*/ 4041839 h 5569247"/>
                <a:gd name="connsiteX336" fmla="*/ 2934278 w 5122586"/>
                <a:gd name="connsiteY336" fmla="*/ 4069284 h 5569247"/>
                <a:gd name="connsiteX337" fmla="*/ 2950168 w 5122586"/>
                <a:gd name="connsiteY337" fmla="*/ 4101794 h 5569247"/>
                <a:gd name="connsiteX338" fmla="*/ 2911887 w 5122586"/>
                <a:gd name="connsiteY338" fmla="*/ 4123467 h 5569247"/>
                <a:gd name="connsiteX339" fmla="*/ 2864215 w 5122586"/>
                <a:gd name="connsiteY339" fmla="*/ 4110463 h 5569247"/>
                <a:gd name="connsiteX340" fmla="*/ 2848324 w 5122586"/>
                <a:gd name="connsiteY340" fmla="*/ 4139361 h 5569247"/>
                <a:gd name="connsiteX341" fmla="*/ 2869993 w 5122586"/>
                <a:gd name="connsiteY341" fmla="*/ 4145140 h 5569247"/>
                <a:gd name="connsiteX342" fmla="*/ 2859880 w 5122586"/>
                <a:gd name="connsiteY342" fmla="*/ 4153809 h 5569247"/>
                <a:gd name="connsiteX343" fmla="*/ 2883717 w 5122586"/>
                <a:gd name="connsiteY343" fmla="*/ 4153087 h 5569247"/>
                <a:gd name="connsiteX344" fmla="*/ 2890218 w 5122586"/>
                <a:gd name="connsiteY344" fmla="*/ 4168258 h 5569247"/>
                <a:gd name="connsiteX345" fmla="*/ 2867825 w 5122586"/>
                <a:gd name="connsiteY345" fmla="*/ 4206547 h 5569247"/>
                <a:gd name="connsiteX346" fmla="*/ 2907552 w 5122586"/>
                <a:gd name="connsiteY346" fmla="*/ 4225331 h 5569247"/>
                <a:gd name="connsiteX347" fmla="*/ 2921999 w 5122586"/>
                <a:gd name="connsiteY347" fmla="*/ 4216662 h 5569247"/>
                <a:gd name="connsiteX348" fmla="*/ 2937890 w 5122586"/>
                <a:gd name="connsiteY348" fmla="*/ 4227499 h 5569247"/>
                <a:gd name="connsiteX349" fmla="*/ 2935723 w 5122586"/>
                <a:gd name="connsiteY349" fmla="*/ 4245559 h 5569247"/>
                <a:gd name="connsiteX350" fmla="*/ 2964615 w 5122586"/>
                <a:gd name="connsiteY350" fmla="*/ 4256396 h 5569247"/>
                <a:gd name="connsiteX351" fmla="*/ 2955224 w 5122586"/>
                <a:gd name="connsiteY351" fmla="*/ 4306967 h 5569247"/>
                <a:gd name="connsiteX352" fmla="*/ 2993850 w 5122586"/>
                <a:gd name="connsiteY352" fmla="*/ 4326650 h 5569247"/>
                <a:gd name="connsiteX353" fmla="*/ 2994499 w 5122586"/>
                <a:gd name="connsiteY353" fmla="*/ 4334608 h 5569247"/>
                <a:gd name="connsiteX354" fmla="*/ 2961254 w 5122586"/>
                <a:gd name="connsiteY354" fmla="*/ 2566018 h 5569247"/>
                <a:gd name="connsiteX355" fmla="*/ 2844333 w 5122586"/>
                <a:gd name="connsiteY355" fmla="*/ 2718231 h 5569247"/>
                <a:gd name="connsiteX356" fmla="*/ 2686580 w 5122586"/>
                <a:gd name="connsiteY356" fmla="*/ 2876012 h 5569247"/>
                <a:gd name="connsiteX357" fmla="*/ 2775664 w 5122586"/>
                <a:gd name="connsiteY357" fmla="*/ 2946550 h 5569247"/>
                <a:gd name="connsiteX358" fmla="*/ 2662454 w 5122586"/>
                <a:gd name="connsiteY358" fmla="*/ 3083913 h 5569247"/>
                <a:gd name="connsiteX359" fmla="*/ 2291274 w 5122586"/>
                <a:gd name="connsiteY359" fmla="*/ 3408757 h 5569247"/>
                <a:gd name="connsiteX360" fmla="*/ 2296840 w 5122586"/>
                <a:gd name="connsiteY360" fmla="*/ 3406901 h 5569247"/>
                <a:gd name="connsiteX361" fmla="*/ 4071798 w 5122586"/>
                <a:gd name="connsiteY361" fmla="*/ 1707927 h 5569247"/>
                <a:gd name="connsiteX362" fmla="*/ 4050884 w 5122586"/>
                <a:gd name="connsiteY362" fmla="*/ 1662094 h 5569247"/>
                <a:gd name="connsiteX363" fmla="*/ 4020559 w 5122586"/>
                <a:gd name="connsiteY363" fmla="*/ 1629574 h 5569247"/>
                <a:gd name="connsiteX364" fmla="*/ 3966954 w 5122586"/>
                <a:gd name="connsiteY364" fmla="*/ 1623037 h 5569247"/>
                <a:gd name="connsiteX365" fmla="*/ 3895425 w 5122586"/>
                <a:gd name="connsiteY365" fmla="*/ 1618868 h 5569247"/>
                <a:gd name="connsiteX366" fmla="*/ 3891710 w 5122586"/>
                <a:gd name="connsiteY366" fmla="*/ 1617649 h 5569247"/>
                <a:gd name="connsiteX367" fmla="*/ 3693129 w 5122586"/>
                <a:gd name="connsiteY367" fmla="*/ 1552494 h 5569247"/>
                <a:gd name="connsiteX368" fmla="*/ 3638481 w 5122586"/>
                <a:gd name="connsiteY368" fmla="*/ 1531869 h 5569247"/>
                <a:gd name="connsiteX369" fmla="*/ 3638481 w 5122586"/>
                <a:gd name="connsiteY369" fmla="*/ 1532803 h 5569247"/>
                <a:gd name="connsiteX370" fmla="*/ 3616572 w 5122586"/>
                <a:gd name="connsiteY370" fmla="*/ 1517809 h 5569247"/>
                <a:gd name="connsiteX371" fmla="*/ 3598122 w 5122586"/>
                <a:gd name="connsiteY371" fmla="*/ 1479749 h 5569247"/>
                <a:gd name="connsiteX372" fmla="*/ 3545078 w 5122586"/>
                <a:gd name="connsiteY372" fmla="*/ 1448608 h 5569247"/>
                <a:gd name="connsiteX373" fmla="*/ 3527865 w 5122586"/>
                <a:gd name="connsiteY373" fmla="*/ 1430244 h 5569247"/>
                <a:gd name="connsiteX374" fmla="*/ 3527765 w 5122586"/>
                <a:gd name="connsiteY374" fmla="*/ 1431176 h 5569247"/>
                <a:gd name="connsiteX375" fmla="*/ 3527765 w 5122586"/>
                <a:gd name="connsiteY375" fmla="*/ 1503334 h 5569247"/>
                <a:gd name="connsiteX376" fmla="*/ 3399874 w 5122586"/>
                <a:gd name="connsiteY376" fmla="*/ 1489121 h 5569247"/>
                <a:gd name="connsiteX377" fmla="*/ 3403153 w 5122586"/>
                <a:gd name="connsiteY377" fmla="*/ 1571119 h 5569247"/>
                <a:gd name="connsiteX378" fmla="*/ 3391129 w 5122586"/>
                <a:gd name="connsiteY378" fmla="*/ 1606104 h 5569247"/>
                <a:gd name="connsiteX379" fmla="*/ 3375825 w 5122586"/>
                <a:gd name="connsiteY379" fmla="*/ 1608290 h 5569247"/>
                <a:gd name="connsiteX380" fmla="*/ 3372546 w 5122586"/>
                <a:gd name="connsiteY380" fmla="*/ 1617037 h 5569247"/>
                <a:gd name="connsiteX381" fmla="*/ 3371285 w 5122586"/>
                <a:gd name="connsiteY381" fmla="*/ 1616300 h 5569247"/>
                <a:gd name="connsiteX382" fmla="*/ 3371285 w 5122586"/>
                <a:gd name="connsiteY382" fmla="*/ 1616299 h 5569247"/>
                <a:gd name="connsiteX383" fmla="*/ 3314612 w 5122586"/>
                <a:gd name="connsiteY383" fmla="*/ 1583145 h 5569247"/>
                <a:gd name="connsiteX384" fmla="*/ 3299309 w 5122586"/>
                <a:gd name="connsiteY384" fmla="*/ 1586425 h 5569247"/>
                <a:gd name="connsiteX385" fmla="*/ 3280726 w 5122586"/>
                <a:gd name="connsiteY385" fmla="*/ 1496774 h 5569247"/>
                <a:gd name="connsiteX386" fmla="*/ 3206040 w 5122586"/>
                <a:gd name="connsiteY386" fmla="*/ 1502067 h 5569247"/>
                <a:gd name="connsiteX387" fmla="*/ 3181908 w 5122586"/>
                <a:gd name="connsiteY387" fmla="*/ 1645463 h 5569247"/>
                <a:gd name="connsiteX388" fmla="*/ 3170191 w 5122586"/>
                <a:gd name="connsiteY388" fmla="*/ 1667166 h 5569247"/>
                <a:gd name="connsiteX389" fmla="*/ 3129816 w 5122586"/>
                <a:gd name="connsiteY389" fmla="*/ 1702496 h 5569247"/>
                <a:gd name="connsiteX390" fmla="*/ 2971381 w 5122586"/>
                <a:gd name="connsiteY390" fmla="*/ 1727460 h 5569247"/>
                <a:gd name="connsiteX391" fmla="*/ 2970955 w 5122586"/>
                <a:gd name="connsiteY391" fmla="*/ 1727426 h 5569247"/>
                <a:gd name="connsiteX392" fmla="*/ 2970938 w 5122586"/>
                <a:gd name="connsiteY392" fmla="*/ 1727911 h 5569247"/>
                <a:gd name="connsiteX393" fmla="*/ 2928250 w 5122586"/>
                <a:gd name="connsiteY393" fmla="*/ 1733681 h 5569247"/>
                <a:gd name="connsiteX394" fmla="*/ 2865949 w 5122586"/>
                <a:gd name="connsiteY394" fmla="*/ 1772915 h 5569247"/>
                <a:gd name="connsiteX395" fmla="*/ 2815185 w 5122586"/>
                <a:gd name="connsiteY395" fmla="*/ 1859461 h 5569247"/>
                <a:gd name="connsiteX396" fmla="*/ 2763269 w 5122586"/>
                <a:gd name="connsiteY396" fmla="*/ 1896387 h 5569247"/>
                <a:gd name="connsiteX397" fmla="*/ 2751731 w 5122586"/>
                <a:gd name="connsiteY397" fmla="*/ 1873308 h 5569247"/>
                <a:gd name="connsiteX398" fmla="*/ 2747319 w 5122586"/>
                <a:gd name="connsiteY398" fmla="*/ 1875917 h 5569247"/>
                <a:gd name="connsiteX399" fmla="*/ 2747468 w 5122586"/>
                <a:gd name="connsiteY399" fmla="*/ 1876096 h 5569247"/>
                <a:gd name="connsiteX400" fmla="*/ 2701052 w 5122586"/>
                <a:gd name="connsiteY400" fmla="*/ 1910393 h 5569247"/>
                <a:gd name="connsiteX401" fmla="*/ 2721301 w 5122586"/>
                <a:gd name="connsiteY401" fmla="*/ 1951468 h 5569247"/>
                <a:gd name="connsiteX402" fmla="*/ 2756357 w 5122586"/>
                <a:gd name="connsiteY402" fmla="*/ 2047852 h 5569247"/>
                <a:gd name="connsiteX403" fmla="*/ 2780073 w 5122586"/>
                <a:gd name="connsiteY403" fmla="*/ 2073720 h 5569247"/>
                <a:gd name="connsiteX404" fmla="*/ 2805234 w 5122586"/>
                <a:gd name="connsiteY404" fmla="*/ 2083873 h 5569247"/>
                <a:gd name="connsiteX405" fmla="*/ 2862075 w 5122586"/>
                <a:gd name="connsiteY405" fmla="*/ 2080593 h 5569247"/>
                <a:gd name="connsiteX406" fmla="*/ 2902518 w 5122586"/>
                <a:gd name="connsiteY406" fmla="*/ 2059821 h 5569247"/>
                <a:gd name="connsiteX407" fmla="*/ 2950615 w 5122586"/>
                <a:gd name="connsiteY407" fmla="*/ 2017182 h 5569247"/>
                <a:gd name="connsiteX408" fmla="*/ 2981221 w 5122586"/>
                <a:gd name="connsiteY408" fmla="*/ 1992036 h 5569247"/>
                <a:gd name="connsiteX409" fmla="*/ 3053365 w 5122586"/>
                <a:gd name="connsiteY409" fmla="*/ 1973450 h 5569247"/>
                <a:gd name="connsiteX410" fmla="*/ 3064244 w 5122586"/>
                <a:gd name="connsiteY410" fmla="*/ 1974575 h 5569247"/>
                <a:gd name="connsiteX411" fmla="*/ 3094903 w 5122586"/>
                <a:gd name="connsiteY411" fmla="*/ 1986570 h 5569247"/>
                <a:gd name="connsiteX412" fmla="*/ 3095857 w 5122586"/>
                <a:gd name="connsiteY412" fmla="*/ 1988403 h 5569247"/>
                <a:gd name="connsiteX413" fmla="*/ 3103144 w 5122586"/>
                <a:gd name="connsiteY413" fmla="*/ 2020462 h 5569247"/>
                <a:gd name="connsiteX414" fmla="*/ 3106927 w 5122586"/>
                <a:gd name="connsiteY414" fmla="*/ 2055447 h 5569247"/>
                <a:gd name="connsiteX415" fmla="*/ 3105834 w 5122586"/>
                <a:gd name="connsiteY415" fmla="*/ 2076220 h 5569247"/>
                <a:gd name="connsiteX416" fmla="*/ 3062110 w 5122586"/>
                <a:gd name="connsiteY416" fmla="*/ 2172431 h 5569247"/>
                <a:gd name="connsiteX417" fmla="*/ 3019479 w 5122586"/>
                <a:gd name="connsiteY417" fmla="*/ 2217256 h 5569247"/>
                <a:gd name="connsiteX418" fmla="*/ 2923287 w 5122586"/>
                <a:gd name="connsiteY418" fmla="*/ 2285040 h 5569247"/>
                <a:gd name="connsiteX419" fmla="*/ 2923237 w 5122586"/>
                <a:gd name="connsiteY419" fmla="*/ 2284956 h 5569247"/>
                <a:gd name="connsiteX420" fmla="*/ 2907033 w 5122586"/>
                <a:gd name="connsiteY420" fmla="*/ 2300058 h 5569247"/>
                <a:gd name="connsiteX421" fmla="*/ 2880954 w 5122586"/>
                <a:gd name="connsiteY421" fmla="*/ 2357399 h 5569247"/>
                <a:gd name="connsiteX422" fmla="*/ 2883560 w 5122586"/>
                <a:gd name="connsiteY422" fmla="*/ 2414740 h 5569247"/>
                <a:gd name="connsiteX423" fmla="*/ 3007341 w 5122586"/>
                <a:gd name="connsiteY423" fmla="*/ 2504763 h 5569247"/>
                <a:gd name="connsiteX424" fmla="*/ 2957623 w 5122586"/>
                <a:gd name="connsiteY424" fmla="*/ 2569822 h 5569247"/>
                <a:gd name="connsiteX425" fmla="*/ 3007192 w 5122586"/>
                <a:gd name="connsiteY425" fmla="*/ 2504959 h 5569247"/>
                <a:gd name="connsiteX426" fmla="*/ 3128415 w 5122586"/>
                <a:gd name="connsiteY426" fmla="*/ 2458751 h 5569247"/>
                <a:gd name="connsiteX427" fmla="*/ 3157243 w 5122586"/>
                <a:gd name="connsiteY427" fmla="*/ 2492913 h 5569247"/>
                <a:gd name="connsiteX428" fmla="*/ 3157397 w 5122586"/>
                <a:gd name="connsiteY428" fmla="*/ 2493126 h 5569247"/>
                <a:gd name="connsiteX429" fmla="*/ 3188476 w 5122586"/>
                <a:gd name="connsiteY429" fmla="*/ 2496878 h 5569247"/>
                <a:gd name="connsiteX430" fmla="*/ 3207155 w 5122586"/>
                <a:gd name="connsiteY430" fmla="*/ 2475082 h 5569247"/>
                <a:gd name="connsiteX431" fmla="*/ 3204042 w 5122586"/>
                <a:gd name="connsiteY431" fmla="*/ 2468854 h 5569247"/>
                <a:gd name="connsiteX432" fmla="*/ 3218570 w 5122586"/>
                <a:gd name="connsiteY432" fmla="*/ 2446020 h 5569247"/>
                <a:gd name="connsiteX433" fmla="*/ 3234071 w 5122586"/>
                <a:gd name="connsiteY433" fmla="*/ 2425181 h 5569247"/>
                <a:gd name="connsiteX434" fmla="*/ 3268275 w 5122586"/>
                <a:gd name="connsiteY434" fmla="*/ 2375508 h 5569247"/>
                <a:gd name="connsiteX435" fmla="*/ 3279965 w 5122586"/>
                <a:gd name="connsiteY435" fmla="*/ 2383195 h 5569247"/>
                <a:gd name="connsiteX436" fmla="*/ 3286021 w 5122586"/>
                <a:gd name="connsiteY436" fmla="*/ 2368178 h 5569247"/>
                <a:gd name="connsiteX437" fmla="*/ 3353471 w 5122586"/>
                <a:gd name="connsiteY437" fmla="*/ 2393087 h 5569247"/>
                <a:gd name="connsiteX438" fmla="*/ 3357622 w 5122586"/>
                <a:gd name="connsiteY438" fmla="*/ 2370253 h 5569247"/>
                <a:gd name="connsiteX439" fmla="*/ 3389791 w 5122586"/>
                <a:gd name="connsiteY439" fmla="*/ 2376481 h 5569247"/>
                <a:gd name="connsiteX440" fmla="*/ 3393123 w 5122586"/>
                <a:gd name="connsiteY440" fmla="*/ 2386808 h 5569247"/>
                <a:gd name="connsiteX441" fmla="*/ 3516391 w 5122586"/>
                <a:gd name="connsiteY441" fmla="*/ 2353647 h 5569247"/>
                <a:gd name="connsiteX442" fmla="*/ 3537145 w 5122586"/>
                <a:gd name="connsiteY442" fmla="*/ 2360912 h 5569247"/>
                <a:gd name="connsiteX443" fmla="*/ 3541296 w 5122586"/>
                <a:gd name="connsiteY443" fmla="*/ 2341192 h 5569247"/>
                <a:gd name="connsiteX444" fmla="*/ 3576578 w 5122586"/>
                <a:gd name="connsiteY444" fmla="*/ 2357798 h 5569247"/>
                <a:gd name="connsiteX445" fmla="*/ 3592144 w 5122586"/>
                <a:gd name="connsiteY445" fmla="*/ 2355723 h 5569247"/>
                <a:gd name="connsiteX446" fmla="*/ 3598370 w 5122586"/>
                <a:gd name="connsiteY446" fmla="*/ 2287221 h 5569247"/>
                <a:gd name="connsiteX447" fmla="*/ 3605634 w 5122586"/>
                <a:gd name="connsiteY447" fmla="*/ 2269577 h 5569247"/>
                <a:gd name="connsiteX448" fmla="*/ 3645068 w 5122586"/>
                <a:gd name="connsiteY448" fmla="*/ 2289297 h 5569247"/>
                <a:gd name="connsiteX449" fmla="*/ 3660990 w 5122586"/>
                <a:gd name="connsiteY449" fmla="*/ 2278149 h 5569247"/>
                <a:gd name="connsiteX450" fmla="*/ 3683648 w 5122586"/>
                <a:gd name="connsiteY450" fmla="*/ 2304521 h 5569247"/>
                <a:gd name="connsiteX451" fmla="*/ 3723203 w 5122586"/>
                <a:gd name="connsiteY451" fmla="*/ 2301590 h 5569247"/>
                <a:gd name="connsiteX452" fmla="*/ 3698987 w 5122586"/>
                <a:gd name="connsiteY452" fmla="*/ 2245014 h 5569247"/>
                <a:gd name="connsiteX453" fmla="*/ 3732354 w 5122586"/>
                <a:gd name="connsiteY453" fmla="*/ 2232818 h 5569247"/>
                <a:gd name="connsiteX454" fmla="*/ 3765279 w 5122586"/>
                <a:gd name="connsiteY454" fmla="*/ 2308687 h 5569247"/>
                <a:gd name="connsiteX455" fmla="*/ 3819819 w 5122586"/>
                <a:gd name="connsiteY455" fmla="*/ 2276682 h 5569247"/>
                <a:gd name="connsiteX456" fmla="*/ 3832660 w 5122586"/>
                <a:gd name="connsiteY456" fmla="*/ 2286412 h 5569247"/>
                <a:gd name="connsiteX457" fmla="*/ 3836898 w 5122586"/>
                <a:gd name="connsiteY457" fmla="*/ 2267579 h 5569247"/>
                <a:gd name="connsiteX458" fmla="*/ 3851638 w 5122586"/>
                <a:gd name="connsiteY458" fmla="*/ 2272245 h 5569247"/>
                <a:gd name="connsiteX459" fmla="*/ 3855233 w 5122586"/>
                <a:gd name="connsiteY459" fmla="*/ 2250721 h 5569247"/>
                <a:gd name="connsiteX460" fmla="*/ 3868694 w 5122586"/>
                <a:gd name="connsiteY460" fmla="*/ 2248662 h 5569247"/>
                <a:gd name="connsiteX461" fmla="*/ 3866320 w 5122586"/>
                <a:gd name="connsiteY461" fmla="*/ 2213398 h 5569247"/>
                <a:gd name="connsiteX462" fmla="*/ 3926616 w 5122586"/>
                <a:gd name="connsiteY462" fmla="*/ 2266549 h 5569247"/>
                <a:gd name="connsiteX463" fmla="*/ 3935158 w 5122586"/>
                <a:gd name="connsiteY463" fmla="*/ 2270346 h 5569247"/>
                <a:gd name="connsiteX464" fmla="*/ 3975020 w 5122586"/>
                <a:gd name="connsiteY464" fmla="*/ 2180165 h 5569247"/>
                <a:gd name="connsiteX465" fmla="*/ 3971224 w 5122586"/>
                <a:gd name="connsiteY465" fmla="*/ 2150738 h 5569247"/>
                <a:gd name="connsiteX466" fmla="*/ 3954140 w 5122586"/>
                <a:gd name="connsiteY466" fmla="*/ 2117514 h 5569247"/>
                <a:gd name="connsiteX467" fmla="*/ 3942751 w 5122586"/>
                <a:gd name="connsiteY467" fmla="*/ 2101376 h 5569247"/>
                <a:gd name="connsiteX468" fmla="*/ 3848791 w 5122586"/>
                <a:gd name="connsiteY468" fmla="*/ 2032079 h 5569247"/>
                <a:gd name="connsiteX469" fmla="*/ 3775710 w 5122586"/>
                <a:gd name="connsiteY469" fmla="*/ 2006448 h 5569247"/>
                <a:gd name="connsiteX470" fmla="*/ 3775537 w 5122586"/>
                <a:gd name="connsiteY470" fmla="*/ 2006286 h 5569247"/>
                <a:gd name="connsiteX471" fmla="*/ 3792203 w 5122586"/>
                <a:gd name="connsiteY471" fmla="*/ 1985769 h 5569247"/>
                <a:gd name="connsiteX472" fmla="*/ 3776236 w 5122586"/>
                <a:gd name="connsiteY472" fmla="*/ 1929339 h 5569247"/>
                <a:gd name="connsiteX473" fmla="*/ 3785816 w 5122586"/>
                <a:gd name="connsiteY473" fmla="*/ 1905915 h 5569247"/>
                <a:gd name="connsiteX474" fmla="*/ 3848624 w 5122586"/>
                <a:gd name="connsiteY474" fmla="*/ 1905915 h 5569247"/>
                <a:gd name="connsiteX475" fmla="*/ 3870979 w 5122586"/>
                <a:gd name="connsiteY475" fmla="*/ 1887815 h 5569247"/>
                <a:gd name="connsiteX476" fmla="*/ 3879494 w 5122586"/>
                <a:gd name="connsiteY476" fmla="*/ 1869714 h 5569247"/>
                <a:gd name="connsiteX477" fmla="*/ 3880559 w 5122586"/>
                <a:gd name="connsiteY477" fmla="*/ 1847355 h 5569247"/>
                <a:gd name="connsiteX478" fmla="*/ 3906108 w 5122586"/>
                <a:gd name="connsiteY478" fmla="*/ 1793054 h 5569247"/>
                <a:gd name="connsiteX479" fmla="*/ 3926334 w 5122586"/>
                <a:gd name="connsiteY479" fmla="*/ 1778148 h 5569247"/>
                <a:gd name="connsiteX480" fmla="*/ 3959335 w 5122586"/>
                <a:gd name="connsiteY480" fmla="*/ 1810090 h 5569247"/>
                <a:gd name="connsiteX481" fmla="*/ 4071796 w 5122586"/>
                <a:gd name="connsiteY481" fmla="*/ 1707926 h 5569247"/>
                <a:gd name="connsiteX482" fmla="*/ 4071798 w 5122586"/>
                <a:gd name="connsiteY482" fmla="*/ 1707927 h 5569247"/>
                <a:gd name="connsiteX483" fmla="*/ 3116756 w 5122586"/>
                <a:gd name="connsiteY483" fmla="*/ 2465874 h 5569247"/>
                <a:gd name="connsiteX484" fmla="*/ 3116756 w 5122586"/>
                <a:gd name="connsiteY484" fmla="*/ 2465874 h 5569247"/>
                <a:gd name="connsiteX485" fmla="*/ 4153292 w 5122586"/>
                <a:gd name="connsiteY485" fmla="*/ 3990761 h 5569247"/>
                <a:gd name="connsiteX486" fmla="*/ 3938792 w 5122586"/>
                <a:gd name="connsiteY486" fmla="*/ 4135889 h 5569247"/>
                <a:gd name="connsiteX487" fmla="*/ 3927871 w 5122586"/>
                <a:gd name="connsiteY487" fmla="*/ 4167432 h 5569247"/>
                <a:gd name="connsiteX488" fmla="*/ 3895282 w 5122586"/>
                <a:gd name="connsiteY488" fmla="*/ 4166624 h 5569247"/>
                <a:gd name="connsiteX489" fmla="*/ 3847314 w 5122586"/>
                <a:gd name="connsiteY489" fmla="*/ 4188567 h 5569247"/>
                <a:gd name="connsiteX490" fmla="*/ 3792468 w 5122586"/>
                <a:gd name="connsiteY490" fmla="*/ 4204240 h 5569247"/>
                <a:gd name="connsiteX491" fmla="*/ 3734700 w 5122586"/>
                <a:gd name="connsiteY491" fmla="*/ 4203262 h 5569247"/>
                <a:gd name="connsiteX492" fmla="*/ 3734706 w 5122586"/>
                <a:gd name="connsiteY492" fmla="*/ 4203262 h 5569247"/>
                <a:gd name="connsiteX493" fmla="*/ 3669061 w 5122586"/>
                <a:gd name="connsiteY493" fmla="*/ 4198342 h 5569247"/>
                <a:gd name="connsiteX494" fmla="*/ 3662206 w 5122586"/>
                <a:gd name="connsiteY494" fmla="*/ 4205199 h 5569247"/>
                <a:gd name="connsiteX495" fmla="*/ 3637720 w 5122586"/>
                <a:gd name="connsiteY495" fmla="*/ 4196382 h 5569247"/>
                <a:gd name="connsiteX496" fmla="*/ 3349614 w 5122586"/>
                <a:gd name="connsiteY496" fmla="*/ 4159880 h 5569247"/>
                <a:gd name="connsiteX497" fmla="*/ 3324712 w 5122586"/>
                <a:gd name="connsiteY497" fmla="*/ 4178749 h 5569247"/>
                <a:gd name="connsiteX498" fmla="*/ 3319742 w 5122586"/>
                <a:gd name="connsiteY498" fmla="*/ 4204463 h 5569247"/>
                <a:gd name="connsiteX499" fmla="*/ 3294719 w 5122586"/>
                <a:gd name="connsiteY499" fmla="*/ 4246342 h 5569247"/>
                <a:gd name="connsiteX500" fmla="*/ 3281325 w 5122586"/>
                <a:gd name="connsiteY500" fmla="*/ 4245546 h 5569247"/>
                <a:gd name="connsiteX501" fmla="*/ 3282979 w 5122586"/>
                <a:gd name="connsiteY501" fmla="*/ 4222611 h 5569247"/>
                <a:gd name="connsiteX502" fmla="*/ 3242614 w 5122586"/>
                <a:gd name="connsiteY502" fmla="*/ 4135941 h 5569247"/>
                <a:gd name="connsiteX503" fmla="*/ 3120041 w 5122586"/>
                <a:gd name="connsiteY503" fmla="*/ 4086606 h 5569247"/>
                <a:gd name="connsiteX504" fmla="*/ 3146325 w 5122586"/>
                <a:gd name="connsiteY504" fmla="*/ 4015463 h 5569247"/>
                <a:gd name="connsiteX505" fmla="*/ 3134928 w 5122586"/>
                <a:gd name="connsiteY505" fmla="*/ 3992565 h 5569247"/>
                <a:gd name="connsiteX506" fmla="*/ 3146120 w 5122586"/>
                <a:gd name="connsiteY506" fmla="*/ 3901302 h 5569247"/>
                <a:gd name="connsiteX507" fmla="*/ 3159621 w 5122586"/>
                <a:gd name="connsiteY507" fmla="*/ 3895233 h 5569247"/>
                <a:gd name="connsiteX508" fmla="*/ 3166943 w 5122586"/>
                <a:gd name="connsiteY508" fmla="*/ 3878626 h 5569247"/>
                <a:gd name="connsiteX509" fmla="*/ 3144098 w 5122586"/>
                <a:gd name="connsiteY509" fmla="*/ 3871156 h 5569247"/>
                <a:gd name="connsiteX510" fmla="*/ 3162889 w 5122586"/>
                <a:gd name="connsiteY510" fmla="*/ 3799501 h 5569247"/>
                <a:gd name="connsiteX511" fmla="*/ 3137866 w 5122586"/>
                <a:gd name="connsiteY511" fmla="*/ 3799328 h 5569247"/>
                <a:gd name="connsiteX512" fmla="*/ 3122381 w 5122586"/>
                <a:gd name="connsiteY512" fmla="*/ 3772410 h 5569247"/>
                <a:gd name="connsiteX513" fmla="*/ 3107684 w 5122586"/>
                <a:gd name="connsiteY513" fmla="*/ 3777571 h 5569247"/>
                <a:gd name="connsiteX514" fmla="*/ 3092960 w 5122586"/>
                <a:gd name="connsiteY514" fmla="*/ 3741783 h 5569247"/>
                <a:gd name="connsiteX515" fmla="*/ 3128102 w 5122586"/>
                <a:gd name="connsiteY515" fmla="*/ 3732234 h 5569247"/>
                <a:gd name="connsiteX516" fmla="*/ 3128991 w 5122586"/>
                <a:gd name="connsiteY516" fmla="*/ 3676392 h 5569247"/>
                <a:gd name="connsiteX517" fmla="*/ 3142278 w 5122586"/>
                <a:gd name="connsiteY517" fmla="*/ 3669328 h 5569247"/>
                <a:gd name="connsiteX518" fmla="*/ 3143028 w 5122586"/>
                <a:gd name="connsiteY518" fmla="*/ 3660936 h 5569247"/>
                <a:gd name="connsiteX519" fmla="*/ 3144547 w 5122586"/>
                <a:gd name="connsiteY519" fmla="*/ 3644806 h 5569247"/>
                <a:gd name="connsiteX520" fmla="*/ 3154214 w 5122586"/>
                <a:gd name="connsiteY520" fmla="*/ 3628279 h 5569247"/>
                <a:gd name="connsiteX521" fmla="*/ 3142376 w 5122586"/>
                <a:gd name="connsiteY521" fmla="*/ 3627299 h 5569247"/>
                <a:gd name="connsiteX522" fmla="*/ 3146967 w 5122586"/>
                <a:gd name="connsiteY522" fmla="*/ 3602173 h 5569247"/>
                <a:gd name="connsiteX523" fmla="*/ 3129395 w 5122586"/>
                <a:gd name="connsiteY523" fmla="*/ 3614108 h 5569247"/>
                <a:gd name="connsiteX524" fmla="*/ 3121024 w 5122586"/>
                <a:gd name="connsiteY524" fmla="*/ 3604083 h 5569247"/>
                <a:gd name="connsiteX525" fmla="*/ 3128206 w 5122586"/>
                <a:gd name="connsiteY525" fmla="*/ 3577393 h 5569247"/>
                <a:gd name="connsiteX526" fmla="*/ 3161906 w 5122586"/>
                <a:gd name="connsiteY526" fmla="*/ 3563381 h 5569247"/>
                <a:gd name="connsiteX527" fmla="*/ 3169081 w 5122586"/>
                <a:gd name="connsiteY527" fmla="*/ 3545164 h 5569247"/>
                <a:gd name="connsiteX528" fmla="*/ 3189175 w 5122586"/>
                <a:gd name="connsiteY528" fmla="*/ 3494148 h 5569247"/>
                <a:gd name="connsiteX529" fmla="*/ 3200447 w 5122586"/>
                <a:gd name="connsiteY529" fmla="*/ 3458160 h 5569247"/>
                <a:gd name="connsiteX530" fmla="*/ 3182110 w 5122586"/>
                <a:gd name="connsiteY530" fmla="*/ 3458695 h 5569247"/>
                <a:gd name="connsiteX531" fmla="*/ 3141159 w 5122586"/>
                <a:gd name="connsiteY531" fmla="*/ 3444152 h 5569247"/>
                <a:gd name="connsiteX532" fmla="*/ 3139714 w 5122586"/>
                <a:gd name="connsiteY532" fmla="*/ 3423707 h 5569247"/>
                <a:gd name="connsiteX533" fmla="*/ 3153517 w 5122586"/>
                <a:gd name="connsiteY533" fmla="*/ 3408131 h 5569247"/>
                <a:gd name="connsiteX534" fmla="*/ 3170248 w 5122586"/>
                <a:gd name="connsiteY534" fmla="*/ 3384658 h 5569247"/>
                <a:gd name="connsiteX535" fmla="*/ 3173790 w 5122586"/>
                <a:gd name="connsiteY535" fmla="*/ 3341629 h 5569247"/>
                <a:gd name="connsiteX536" fmla="*/ 3166191 w 5122586"/>
                <a:gd name="connsiteY536" fmla="*/ 3324915 h 5569247"/>
                <a:gd name="connsiteX537" fmla="*/ 3149133 w 5122586"/>
                <a:gd name="connsiteY537" fmla="*/ 3318413 h 5569247"/>
                <a:gd name="connsiteX538" fmla="*/ 3158261 w 5122586"/>
                <a:gd name="connsiteY538" fmla="*/ 3293631 h 5569247"/>
                <a:gd name="connsiteX539" fmla="*/ 3224213 w 5122586"/>
                <a:gd name="connsiteY539" fmla="*/ 3338233 h 5569247"/>
                <a:gd name="connsiteX540" fmla="*/ 3329421 w 5122586"/>
                <a:gd name="connsiteY540" fmla="*/ 3350139 h 5569247"/>
                <a:gd name="connsiteX541" fmla="*/ 3326580 w 5122586"/>
                <a:gd name="connsiteY541" fmla="*/ 3164684 h 5569247"/>
                <a:gd name="connsiteX542" fmla="*/ 3383134 w 5122586"/>
                <a:gd name="connsiteY542" fmla="*/ 3078948 h 5569247"/>
                <a:gd name="connsiteX543" fmla="*/ 3369961 w 5122586"/>
                <a:gd name="connsiteY543" fmla="*/ 3077560 h 5569247"/>
                <a:gd name="connsiteX544" fmla="*/ 3359306 w 5122586"/>
                <a:gd name="connsiteY544" fmla="*/ 3076871 h 5569247"/>
                <a:gd name="connsiteX545" fmla="*/ 3337032 w 5122586"/>
                <a:gd name="connsiteY545" fmla="*/ 3072514 h 5569247"/>
                <a:gd name="connsiteX546" fmla="*/ 3341959 w 5122586"/>
                <a:gd name="connsiteY546" fmla="*/ 3063706 h 5569247"/>
                <a:gd name="connsiteX547" fmla="*/ 3341574 w 5122586"/>
                <a:gd name="connsiteY547" fmla="*/ 3054898 h 5569247"/>
                <a:gd name="connsiteX548" fmla="*/ 3365565 w 5122586"/>
                <a:gd name="connsiteY548" fmla="*/ 3055205 h 5569247"/>
                <a:gd name="connsiteX549" fmla="*/ 3367814 w 5122586"/>
                <a:gd name="connsiteY549" fmla="*/ 3047707 h 5569247"/>
                <a:gd name="connsiteX550" fmla="*/ 3335576 w 5122586"/>
                <a:gd name="connsiteY550" fmla="*/ 3017713 h 5569247"/>
                <a:gd name="connsiteX551" fmla="*/ 3333327 w 5122586"/>
                <a:gd name="connsiteY551" fmla="*/ 2991467 h 5569247"/>
                <a:gd name="connsiteX552" fmla="*/ 3322832 w 5122586"/>
                <a:gd name="connsiteY552" fmla="*/ 2969721 h 5569247"/>
                <a:gd name="connsiteX553" fmla="*/ 3327329 w 5122586"/>
                <a:gd name="connsiteY553" fmla="*/ 2949476 h 5569247"/>
                <a:gd name="connsiteX554" fmla="*/ 3340075 w 5122586"/>
                <a:gd name="connsiteY554" fmla="*/ 2945726 h 5569247"/>
                <a:gd name="connsiteX555" fmla="*/ 3370064 w 5122586"/>
                <a:gd name="connsiteY555" fmla="*/ 2911983 h 5569247"/>
                <a:gd name="connsiteX556" fmla="*/ 3370813 w 5122586"/>
                <a:gd name="connsiteY556" fmla="*/ 2899985 h 5569247"/>
                <a:gd name="connsiteX557" fmla="*/ 3391055 w 5122586"/>
                <a:gd name="connsiteY557" fmla="*/ 2869241 h 5569247"/>
                <a:gd name="connsiteX558" fmla="*/ 3382059 w 5122586"/>
                <a:gd name="connsiteY558" fmla="*/ 2820500 h 5569247"/>
                <a:gd name="connsiteX559" fmla="*/ 3349821 w 5122586"/>
                <a:gd name="connsiteY559" fmla="*/ 2827999 h 5569247"/>
                <a:gd name="connsiteX560" fmla="*/ 3322081 w 5122586"/>
                <a:gd name="connsiteY560" fmla="*/ 2814502 h 5569247"/>
                <a:gd name="connsiteX561" fmla="*/ 3323581 w 5122586"/>
                <a:gd name="connsiteY561" fmla="*/ 2758262 h 5569247"/>
                <a:gd name="connsiteX562" fmla="*/ 3300302 w 5122586"/>
                <a:gd name="connsiteY562" fmla="*/ 2733083 h 5569247"/>
                <a:gd name="connsiteX563" fmla="*/ 3301224 w 5122586"/>
                <a:gd name="connsiteY563" fmla="*/ 2733638 h 5569247"/>
                <a:gd name="connsiteX564" fmla="*/ 3271611 w 5122586"/>
                <a:gd name="connsiteY564" fmla="*/ 2695794 h 5569247"/>
                <a:gd name="connsiteX565" fmla="*/ 3200545 w 5122586"/>
                <a:gd name="connsiteY565" fmla="*/ 2554460 h 5569247"/>
                <a:gd name="connsiteX566" fmla="*/ 3200651 w 5122586"/>
                <a:gd name="connsiteY566" fmla="*/ 2553011 h 5569247"/>
                <a:gd name="connsiteX567" fmla="*/ 3157394 w 5122586"/>
                <a:gd name="connsiteY567" fmla="*/ 2493105 h 5569247"/>
                <a:gd name="connsiteX568" fmla="*/ 3188475 w 5122586"/>
                <a:gd name="connsiteY568" fmla="*/ 2496857 h 5569247"/>
                <a:gd name="connsiteX569" fmla="*/ 3207152 w 5122586"/>
                <a:gd name="connsiteY569" fmla="*/ 2475061 h 5569247"/>
                <a:gd name="connsiteX570" fmla="*/ 3204039 w 5122586"/>
                <a:gd name="connsiteY570" fmla="*/ 2468833 h 5569247"/>
                <a:gd name="connsiteX571" fmla="*/ 3218567 w 5122586"/>
                <a:gd name="connsiteY571" fmla="*/ 2445999 h 5569247"/>
                <a:gd name="connsiteX572" fmla="*/ 3234579 w 5122586"/>
                <a:gd name="connsiteY572" fmla="*/ 2423117 h 5569247"/>
                <a:gd name="connsiteX573" fmla="*/ 3268272 w 5122586"/>
                <a:gd name="connsiteY573" fmla="*/ 2375998 h 5569247"/>
                <a:gd name="connsiteX574" fmla="*/ 3280474 w 5122586"/>
                <a:gd name="connsiteY574" fmla="*/ 2384195 h 5569247"/>
                <a:gd name="connsiteX575" fmla="*/ 3286019 w 5122586"/>
                <a:gd name="connsiteY575" fmla="*/ 2368157 h 5569247"/>
                <a:gd name="connsiteX576" fmla="*/ 3353469 w 5122586"/>
                <a:gd name="connsiteY576" fmla="*/ 2393066 h 5569247"/>
                <a:gd name="connsiteX577" fmla="*/ 3357621 w 5122586"/>
                <a:gd name="connsiteY577" fmla="*/ 2370232 h 5569247"/>
                <a:gd name="connsiteX578" fmla="*/ 3389789 w 5122586"/>
                <a:gd name="connsiteY578" fmla="*/ 2376460 h 5569247"/>
                <a:gd name="connsiteX579" fmla="*/ 3393054 w 5122586"/>
                <a:gd name="connsiteY579" fmla="*/ 2386577 h 5569247"/>
                <a:gd name="connsiteX580" fmla="*/ 3411560 w 5122586"/>
                <a:gd name="connsiteY580" fmla="*/ 2381484 h 5569247"/>
                <a:gd name="connsiteX581" fmla="*/ 3516390 w 5122586"/>
                <a:gd name="connsiteY581" fmla="*/ 2353626 h 5569247"/>
                <a:gd name="connsiteX582" fmla="*/ 3537144 w 5122586"/>
                <a:gd name="connsiteY582" fmla="*/ 2360891 h 5569247"/>
                <a:gd name="connsiteX583" fmla="*/ 3541295 w 5122586"/>
                <a:gd name="connsiteY583" fmla="*/ 2341171 h 5569247"/>
                <a:gd name="connsiteX584" fmla="*/ 3576576 w 5122586"/>
                <a:gd name="connsiteY584" fmla="*/ 2357778 h 5569247"/>
                <a:gd name="connsiteX585" fmla="*/ 3592142 w 5122586"/>
                <a:gd name="connsiteY585" fmla="*/ 2355702 h 5569247"/>
                <a:gd name="connsiteX586" fmla="*/ 3598368 w 5122586"/>
                <a:gd name="connsiteY586" fmla="*/ 2287200 h 5569247"/>
                <a:gd name="connsiteX587" fmla="*/ 3605632 w 5122586"/>
                <a:gd name="connsiteY587" fmla="*/ 2269556 h 5569247"/>
                <a:gd name="connsiteX588" fmla="*/ 3645065 w 5122586"/>
                <a:gd name="connsiteY588" fmla="*/ 2289276 h 5569247"/>
                <a:gd name="connsiteX589" fmla="*/ 3660989 w 5122586"/>
                <a:gd name="connsiteY589" fmla="*/ 2278128 h 5569247"/>
                <a:gd name="connsiteX590" fmla="*/ 3683647 w 5122586"/>
                <a:gd name="connsiteY590" fmla="*/ 2304499 h 5569247"/>
                <a:gd name="connsiteX591" fmla="*/ 3723200 w 5122586"/>
                <a:gd name="connsiteY591" fmla="*/ 2301569 h 5569247"/>
                <a:gd name="connsiteX592" fmla="*/ 3729203 w 5122586"/>
                <a:gd name="connsiteY592" fmla="*/ 2323485 h 5569247"/>
                <a:gd name="connsiteX593" fmla="*/ 3730153 w 5122586"/>
                <a:gd name="connsiteY593" fmla="*/ 2399426 h 5569247"/>
                <a:gd name="connsiteX594" fmla="*/ 3759575 w 5122586"/>
                <a:gd name="connsiteY594" fmla="*/ 2557955 h 5569247"/>
                <a:gd name="connsiteX595" fmla="*/ 3755077 w 5122586"/>
                <a:gd name="connsiteY595" fmla="*/ 2620537 h 5569247"/>
                <a:gd name="connsiteX596" fmla="*/ 3789928 w 5122586"/>
                <a:gd name="connsiteY596" fmla="*/ 2629978 h 5569247"/>
                <a:gd name="connsiteX597" fmla="*/ 3814497 w 5122586"/>
                <a:gd name="connsiteY597" fmla="*/ 2653061 h 5569247"/>
                <a:gd name="connsiteX598" fmla="*/ 3873309 w 5122586"/>
                <a:gd name="connsiteY598" fmla="*/ 2659762 h 5569247"/>
                <a:gd name="connsiteX599" fmla="*/ 3894154 w 5122586"/>
                <a:gd name="connsiteY599" fmla="*/ 2664230 h 5569247"/>
                <a:gd name="connsiteX600" fmla="*/ 4016247 w 5122586"/>
                <a:gd name="connsiteY600" fmla="*/ 2717097 h 5569247"/>
                <a:gd name="connsiteX601" fmla="*/ 4060915 w 5122586"/>
                <a:gd name="connsiteY601" fmla="*/ 2771453 h 5569247"/>
                <a:gd name="connsiteX602" fmla="*/ 4007313 w 5122586"/>
                <a:gd name="connsiteY602" fmla="*/ 2909951 h 5569247"/>
                <a:gd name="connsiteX603" fmla="*/ 3845530 w 5122586"/>
                <a:gd name="connsiteY603" fmla="*/ 2992836 h 5569247"/>
                <a:gd name="connsiteX604" fmla="*/ 3818504 w 5122586"/>
                <a:gd name="connsiteY604" fmla="*/ 3012715 h 5569247"/>
                <a:gd name="connsiteX605" fmla="*/ 3798628 w 5122586"/>
                <a:gd name="connsiteY605" fmla="*/ 3039746 h 5569247"/>
                <a:gd name="connsiteX606" fmla="*/ 3782344 w 5122586"/>
                <a:gd name="connsiteY606" fmla="*/ 3187802 h 5569247"/>
                <a:gd name="connsiteX607" fmla="*/ 3815638 w 5122586"/>
                <a:gd name="connsiteY607" fmla="*/ 3218440 h 5569247"/>
                <a:gd name="connsiteX608" fmla="*/ 3938550 w 5122586"/>
                <a:gd name="connsiteY608" fmla="*/ 3311276 h 5569247"/>
                <a:gd name="connsiteX609" fmla="*/ 4067929 w 5122586"/>
                <a:gd name="connsiteY609" fmla="*/ 3358140 h 5569247"/>
                <a:gd name="connsiteX610" fmla="*/ 4156392 w 5122586"/>
                <a:gd name="connsiteY610" fmla="*/ 3343029 h 5569247"/>
                <a:gd name="connsiteX611" fmla="*/ 4194570 w 5122586"/>
                <a:gd name="connsiteY611" fmla="*/ 3342479 h 5569247"/>
                <a:gd name="connsiteX612" fmla="*/ 4301248 w 5122586"/>
                <a:gd name="connsiteY612" fmla="*/ 3350831 h 5569247"/>
                <a:gd name="connsiteX613" fmla="*/ 4534588 w 5122586"/>
                <a:gd name="connsiteY613" fmla="*/ 3240750 h 5569247"/>
                <a:gd name="connsiteX614" fmla="*/ 4569341 w 5122586"/>
                <a:gd name="connsiteY614" fmla="*/ 3246267 h 5569247"/>
                <a:gd name="connsiteX615" fmla="*/ 4574033 w 5122586"/>
                <a:gd name="connsiteY615" fmla="*/ 3263809 h 5569247"/>
                <a:gd name="connsiteX616" fmla="*/ 4575992 w 5122586"/>
                <a:gd name="connsiteY616" fmla="*/ 3283401 h 5569247"/>
                <a:gd name="connsiteX617" fmla="*/ 4566198 w 5122586"/>
                <a:gd name="connsiteY617" fmla="*/ 3356871 h 5569247"/>
                <a:gd name="connsiteX618" fmla="*/ 4568158 w 5122586"/>
                <a:gd name="connsiteY618" fmla="*/ 3390177 h 5569247"/>
                <a:gd name="connsiteX619" fmla="*/ 4575992 w 5122586"/>
                <a:gd name="connsiteY619" fmla="*/ 3444055 h 5569247"/>
                <a:gd name="connsiteX620" fmla="*/ 4599499 w 5122586"/>
                <a:gd name="connsiteY620" fmla="*/ 3533198 h 5569247"/>
                <a:gd name="connsiteX621" fmla="*/ 4628931 w 5122586"/>
                <a:gd name="connsiteY621" fmla="*/ 3567214 h 5569247"/>
                <a:gd name="connsiteX622" fmla="*/ 4578425 w 5122586"/>
                <a:gd name="connsiteY622" fmla="*/ 3621100 h 5569247"/>
                <a:gd name="connsiteX623" fmla="*/ 4587869 w 5122586"/>
                <a:gd name="connsiteY623" fmla="*/ 3643922 h 5569247"/>
                <a:gd name="connsiteX624" fmla="*/ 4574922 w 5122586"/>
                <a:gd name="connsiteY624" fmla="*/ 3659519 h 5569247"/>
                <a:gd name="connsiteX625" fmla="*/ 4540305 w 5122586"/>
                <a:gd name="connsiteY625" fmla="*/ 3659945 h 5569247"/>
                <a:gd name="connsiteX626" fmla="*/ 4367378 w 5122586"/>
                <a:gd name="connsiteY626" fmla="*/ 3831974 h 5569247"/>
                <a:gd name="connsiteX627" fmla="*/ 4216550 w 5122586"/>
                <a:gd name="connsiteY627" fmla="*/ 3945607 h 5569247"/>
                <a:gd name="connsiteX628" fmla="*/ 4205777 w 5122586"/>
                <a:gd name="connsiteY628" fmla="*/ 3991648 h 5569247"/>
                <a:gd name="connsiteX629" fmla="*/ 4171497 w 5122586"/>
                <a:gd name="connsiteY629" fmla="*/ 3976954 h 5569247"/>
                <a:gd name="connsiteX630" fmla="*/ 4153290 w 5122586"/>
                <a:gd name="connsiteY630" fmla="*/ 3990740 h 5569247"/>
                <a:gd name="connsiteX631" fmla="*/ 4153292 w 5122586"/>
                <a:gd name="connsiteY631" fmla="*/ 3990739 h 5569247"/>
                <a:gd name="connsiteX632" fmla="*/ 4153292 w 5122586"/>
                <a:gd name="connsiteY632" fmla="*/ 3990761 h 5569247"/>
                <a:gd name="connsiteX633" fmla="*/ 3301664 w 5122586"/>
                <a:gd name="connsiteY633" fmla="*/ 2733387 h 5569247"/>
                <a:gd name="connsiteX634" fmla="*/ 3301258 w 5122586"/>
                <a:gd name="connsiteY634" fmla="*/ 2733677 h 5569247"/>
                <a:gd name="connsiteX635" fmla="*/ 3304660 w 5122586"/>
                <a:gd name="connsiteY635" fmla="*/ 2735726 h 5569247"/>
                <a:gd name="connsiteX636" fmla="*/ 3301664 w 5122586"/>
                <a:gd name="connsiteY636" fmla="*/ 2733386 h 5569247"/>
                <a:gd name="connsiteX637" fmla="*/ 3301664 w 5122586"/>
                <a:gd name="connsiteY637" fmla="*/ 2733386 h 5569247"/>
                <a:gd name="connsiteX638" fmla="*/ 3301664 w 5122586"/>
                <a:gd name="connsiteY638" fmla="*/ 2733387 h 5569247"/>
                <a:gd name="connsiteX639" fmla="*/ 4570327 w 5122586"/>
                <a:gd name="connsiteY639" fmla="*/ 3244711 h 5569247"/>
                <a:gd name="connsiteX640" fmla="*/ 4574034 w 5122586"/>
                <a:gd name="connsiteY640" fmla="*/ 3263828 h 5569247"/>
                <a:gd name="connsiteX641" fmla="*/ 4575992 w 5122586"/>
                <a:gd name="connsiteY641" fmla="*/ 3283420 h 5569247"/>
                <a:gd name="connsiteX642" fmla="*/ 4566198 w 5122586"/>
                <a:gd name="connsiteY642" fmla="*/ 3356890 h 5569247"/>
                <a:gd name="connsiteX643" fmla="*/ 4568157 w 5122586"/>
                <a:gd name="connsiteY643" fmla="*/ 3390196 h 5569247"/>
                <a:gd name="connsiteX644" fmla="*/ 4575992 w 5122586"/>
                <a:gd name="connsiteY644" fmla="*/ 3444074 h 5569247"/>
                <a:gd name="connsiteX645" fmla="*/ 4599499 w 5122586"/>
                <a:gd name="connsiteY645" fmla="*/ 3533217 h 5569247"/>
                <a:gd name="connsiteX646" fmla="*/ 4630840 w 5122586"/>
                <a:gd name="connsiteY646" fmla="*/ 3565544 h 5569247"/>
                <a:gd name="connsiteX647" fmla="*/ 4795380 w 5122586"/>
                <a:gd name="connsiteY647" fmla="*/ 3379421 h 5569247"/>
                <a:gd name="connsiteX648" fmla="*/ 4808113 w 5122586"/>
                <a:gd name="connsiteY648" fmla="*/ 3372563 h 5569247"/>
                <a:gd name="connsiteX649" fmla="*/ 4823783 w 5122586"/>
                <a:gd name="connsiteY649" fmla="*/ 3367665 h 5569247"/>
                <a:gd name="connsiteX650" fmla="*/ 4830638 w 5122586"/>
                <a:gd name="connsiteY650" fmla="*/ 3356890 h 5569247"/>
                <a:gd name="connsiteX651" fmla="*/ 4828680 w 5122586"/>
                <a:gd name="connsiteY651" fmla="*/ 3341217 h 5569247"/>
                <a:gd name="connsiteX652" fmla="*/ 4917916 w 5122586"/>
                <a:gd name="connsiteY652" fmla="*/ 3244959 h 5569247"/>
                <a:gd name="connsiteX653" fmla="*/ 4955086 w 5122586"/>
                <a:gd name="connsiteY653" fmla="*/ 3170044 h 5569247"/>
                <a:gd name="connsiteX654" fmla="*/ 4969054 w 5122586"/>
                <a:gd name="connsiteY654" fmla="*/ 3161020 h 5569247"/>
                <a:gd name="connsiteX655" fmla="*/ 4975140 w 5122586"/>
                <a:gd name="connsiteY655" fmla="*/ 3149418 h 5569247"/>
                <a:gd name="connsiteX656" fmla="*/ 4963545 w 5122586"/>
                <a:gd name="connsiteY656" fmla="*/ 3136053 h 5569247"/>
                <a:gd name="connsiteX657" fmla="*/ 4965552 w 5122586"/>
                <a:gd name="connsiteY657" fmla="*/ 3067616 h 5569247"/>
                <a:gd name="connsiteX658" fmla="*/ 4922299 w 5122586"/>
                <a:gd name="connsiteY658" fmla="*/ 2906068 h 5569247"/>
                <a:gd name="connsiteX659" fmla="*/ 4890616 w 5122586"/>
                <a:gd name="connsiteY659" fmla="*/ 2781866 h 5569247"/>
                <a:gd name="connsiteX660" fmla="*/ 5067130 w 5122586"/>
                <a:gd name="connsiteY660" fmla="*/ 2918426 h 5569247"/>
                <a:gd name="connsiteX661" fmla="*/ 5081902 w 5122586"/>
                <a:gd name="connsiteY661" fmla="*/ 2897103 h 5569247"/>
                <a:gd name="connsiteX662" fmla="*/ 5122586 w 5122586"/>
                <a:gd name="connsiteY662" fmla="*/ 2757160 h 5569247"/>
                <a:gd name="connsiteX663" fmla="*/ 5086544 w 5122586"/>
                <a:gd name="connsiteY663" fmla="*/ 2727613 h 5569247"/>
                <a:gd name="connsiteX664" fmla="*/ 5119436 w 5122586"/>
                <a:gd name="connsiteY664" fmla="*/ 2696882 h 5569247"/>
                <a:gd name="connsiteX665" fmla="*/ 5056421 w 5122586"/>
                <a:gd name="connsiteY665" fmla="*/ 2633364 h 5569247"/>
                <a:gd name="connsiteX666" fmla="*/ 5080876 w 5122586"/>
                <a:gd name="connsiteY666" fmla="*/ 2608889 h 5569247"/>
                <a:gd name="connsiteX667" fmla="*/ 5048962 w 5122586"/>
                <a:gd name="connsiteY667" fmla="*/ 2581597 h 5569247"/>
                <a:gd name="connsiteX668" fmla="*/ 4927229 w 5122586"/>
                <a:gd name="connsiteY668" fmla="*/ 2505258 h 5569247"/>
                <a:gd name="connsiteX669" fmla="*/ 4926955 w 5122586"/>
                <a:gd name="connsiteY669" fmla="*/ 2506053 h 5569247"/>
                <a:gd name="connsiteX670" fmla="*/ 4664721 w 5122586"/>
                <a:gd name="connsiteY670" fmla="*/ 2353054 h 5569247"/>
                <a:gd name="connsiteX671" fmla="*/ 4520255 w 5122586"/>
                <a:gd name="connsiteY671" fmla="*/ 2268766 h 5569247"/>
                <a:gd name="connsiteX672" fmla="*/ 4448567 w 5122586"/>
                <a:gd name="connsiteY672" fmla="*/ 2206568 h 5569247"/>
                <a:gd name="connsiteX673" fmla="*/ 4412991 w 5122586"/>
                <a:gd name="connsiteY673" fmla="*/ 2176545 h 5569247"/>
                <a:gd name="connsiteX674" fmla="*/ 4320717 w 5122586"/>
                <a:gd name="connsiteY674" fmla="*/ 2150970 h 5569247"/>
                <a:gd name="connsiteX675" fmla="*/ 4248454 w 5122586"/>
                <a:gd name="connsiteY675" fmla="*/ 2074245 h 5569247"/>
                <a:gd name="connsiteX676" fmla="*/ 4235113 w 5122586"/>
                <a:gd name="connsiteY676" fmla="*/ 2065350 h 5569247"/>
                <a:gd name="connsiteX677" fmla="*/ 4144907 w 5122586"/>
                <a:gd name="connsiteY677" fmla="*/ 2020318 h 5569247"/>
                <a:gd name="connsiteX678" fmla="*/ 4110359 w 5122586"/>
                <a:gd name="connsiteY678" fmla="*/ 1989789 h 5569247"/>
                <a:gd name="connsiteX679" fmla="*/ 4098787 w 5122586"/>
                <a:gd name="connsiteY679" fmla="*/ 1937854 h 5569247"/>
                <a:gd name="connsiteX680" fmla="*/ 4120077 w 5122586"/>
                <a:gd name="connsiteY680" fmla="*/ 1845223 h 5569247"/>
                <a:gd name="connsiteX681" fmla="*/ 4123271 w 5122586"/>
                <a:gd name="connsiteY681" fmla="*/ 1820734 h 5569247"/>
                <a:gd name="connsiteX682" fmla="*/ 4071796 w 5122586"/>
                <a:gd name="connsiteY682" fmla="*/ 1707923 h 5569247"/>
                <a:gd name="connsiteX683" fmla="*/ 3959334 w 5122586"/>
                <a:gd name="connsiteY683" fmla="*/ 1810087 h 5569247"/>
                <a:gd name="connsiteX684" fmla="*/ 3926334 w 5122586"/>
                <a:gd name="connsiteY684" fmla="*/ 1778145 h 5569247"/>
                <a:gd name="connsiteX685" fmla="*/ 3906108 w 5122586"/>
                <a:gd name="connsiteY685" fmla="*/ 1793051 h 5569247"/>
                <a:gd name="connsiteX686" fmla="*/ 3880559 w 5122586"/>
                <a:gd name="connsiteY686" fmla="*/ 1847352 h 5569247"/>
                <a:gd name="connsiteX687" fmla="*/ 3879495 w 5122586"/>
                <a:gd name="connsiteY687" fmla="*/ 1869712 h 5569247"/>
                <a:gd name="connsiteX688" fmla="*/ 3870979 w 5122586"/>
                <a:gd name="connsiteY688" fmla="*/ 1887812 h 5569247"/>
                <a:gd name="connsiteX689" fmla="*/ 3848623 w 5122586"/>
                <a:gd name="connsiteY689" fmla="*/ 1905912 h 5569247"/>
                <a:gd name="connsiteX690" fmla="*/ 3785817 w 5122586"/>
                <a:gd name="connsiteY690" fmla="*/ 1905912 h 5569247"/>
                <a:gd name="connsiteX691" fmla="*/ 3776237 w 5122586"/>
                <a:gd name="connsiteY691" fmla="*/ 1929336 h 5569247"/>
                <a:gd name="connsiteX692" fmla="*/ 3792204 w 5122586"/>
                <a:gd name="connsiteY692" fmla="*/ 1985766 h 5569247"/>
                <a:gd name="connsiteX693" fmla="*/ 3775537 w 5122586"/>
                <a:gd name="connsiteY693" fmla="*/ 2006283 h 5569247"/>
                <a:gd name="connsiteX694" fmla="*/ 3775710 w 5122586"/>
                <a:gd name="connsiteY694" fmla="*/ 2006445 h 5569247"/>
                <a:gd name="connsiteX695" fmla="*/ 3848792 w 5122586"/>
                <a:gd name="connsiteY695" fmla="*/ 2032075 h 5569247"/>
                <a:gd name="connsiteX696" fmla="*/ 3942752 w 5122586"/>
                <a:gd name="connsiteY696" fmla="*/ 2101372 h 5569247"/>
                <a:gd name="connsiteX697" fmla="*/ 3954140 w 5122586"/>
                <a:gd name="connsiteY697" fmla="*/ 2117510 h 5569247"/>
                <a:gd name="connsiteX698" fmla="*/ 3971225 w 5122586"/>
                <a:gd name="connsiteY698" fmla="*/ 2150735 h 5569247"/>
                <a:gd name="connsiteX699" fmla="*/ 3975020 w 5122586"/>
                <a:gd name="connsiteY699" fmla="*/ 2180162 h 5569247"/>
                <a:gd name="connsiteX700" fmla="*/ 3935158 w 5122586"/>
                <a:gd name="connsiteY700" fmla="*/ 2270343 h 5569247"/>
                <a:gd name="connsiteX701" fmla="*/ 3926617 w 5122586"/>
                <a:gd name="connsiteY701" fmla="*/ 2266546 h 5569247"/>
                <a:gd name="connsiteX702" fmla="*/ 3866322 w 5122586"/>
                <a:gd name="connsiteY702" fmla="*/ 2211351 h 5569247"/>
                <a:gd name="connsiteX703" fmla="*/ 3868694 w 5122586"/>
                <a:gd name="connsiteY703" fmla="*/ 2248659 h 5569247"/>
                <a:gd name="connsiteX704" fmla="*/ 3856766 w 5122586"/>
                <a:gd name="connsiteY704" fmla="*/ 2249186 h 5569247"/>
                <a:gd name="connsiteX705" fmla="*/ 3851638 w 5122586"/>
                <a:gd name="connsiteY705" fmla="*/ 2272242 h 5569247"/>
                <a:gd name="connsiteX706" fmla="*/ 3836899 w 5122586"/>
                <a:gd name="connsiteY706" fmla="*/ 2266043 h 5569247"/>
                <a:gd name="connsiteX707" fmla="*/ 3832660 w 5122586"/>
                <a:gd name="connsiteY707" fmla="*/ 2285898 h 5569247"/>
                <a:gd name="connsiteX708" fmla="*/ 3821351 w 5122586"/>
                <a:gd name="connsiteY708" fmla="*/ 2275657 h 5569247"/>
                <a:gd name="connsiteX709" fmla="*/ 3765279 w 5122586"/>
                <a:gd name="connsiteY709" fmla="*/ 2308684 h 5569247"/>
                <a:gd name="connsiteX710" fmla="*/ 3731333 w 5122586"/>
                <a:gd name="connsiteY710" fmla="*/ 2232304 h 5569247"/>
                <a:gd name="connsiteX711" fmla="*/ 3698987 w 5122586"/>
                <a:gd name="connsiteY711" fmla="*/ 2246032 h 5569247"/>
                <a:gd name="connsiteX712" fmla="*/ 3729206 w 5122586"/>
                <a:gd name="connsiteY712" fmla="*/ 2323503 h 5569247"/>
                <a:gd name="connsiteX713" fmla="*/ 3730155 w 5122586"/>
                <a:gd name="connsiteY713" fmla="*/ 2399444 h 5569247"/>
                <a:gd name="connsiteX714" fmla="*/ 3759577 w 5122586"/>
                <a:gd name="connsiteY714" fmla="*/ 2557973 h 5569247"/>
                <a:gd name="connsiteX715" fmla="*/ 3755079 w 5122586"/>
                <a:gd name="connsiteY715" fmla="*/ 2620555 h 5569247"/>
                <a:gd name="connsiteX716" fmla="*/ 3789931 w 5122586"/>
                <a:gd name="connsiteY716" fmla="*/ 2629996 h 5569247"/>
                <a:gd name="connsiteX717" fmla="*/ 3814500 w 5122586"/>
                <a:gd name="connsiteY717" fmla="*/ 2653079 h 5569247"/>
                <a:gd name="connsiteX718" fmla="*/ 3873311 w 5122586"/>
                <a:gd name="connsiteY718" fmla="*/ 2659780 h 5569247"/>
                <a:gd name="connsiteX719" fmla="*/ 3874486 w 5122586"/>
                <a:gd name="connsiteY719" fmla="*/ 2660032 h 5569247"/>
                <a:gd name="connsiteX720" fmla="*/ 3894156 w 5122586"/>
                <a:gd name="connsiteY720" fmla="*/ 2664248 h 5569247"/>
                <a:gd name="connsiteX721" fmla="*/ 4016250 w 5122586"/>
                <a:gd name="connsiteY721" fmla="*/ 2717115 h 5569247"/>
                <a:gd name="connsiteX722" fmla="*/ 4060917 w 5122586"/>
                <a:gd name="connsiteY722" fmla="*/ 2771471 h 5569247"/>
                <a:gd name="connsiteX723" fmla="*/ 4007316 w 5122586"/>
                <a:gd name="connsiteY723" fmla="*/ 2909969 h 5569247"/>
                <a:gd name="connsiteX724" fmla="*/ 3845021 w 5122586"/>
                <a:gd name="connsiteY724" fmla="*/ 2993365 h 5569247"/>
                <a:gd name="connsiteX725" fmla="*/ 3826758 w 5122586"/>
                <a:gd name="connsiteY725" fmla="*/ 3005966 h 5569247"/>
                <a:gd name="connsiteX726" fmla="*/ 3798121 w 5122586"/>
                <a:gd name="connsiteY726" fmla="*/ 3040275 h 5569247"/>
                <a:gd name="connsiteX727" fmla="*/ 3782486 w 5122586"/>
                <a:gd name="connsiteY727" fmla="*/ 3186963 h 5569247"/>
                <a:gd name="connsiteX728" fmla="*/ 3782346 w 5122586"/>
                <a:gd name="connsiteY728" fmla="*/ 3187819 h 5569247"/>
                <a:gd name="connsiteX729" fmla="*/ 3815640 w 5122586"/>
                <a:gd name="connsiteY729" fmla="*/ 3217436 h 5569247"/>
                <a:gd name="connsiteX730" fmla="*/ 3938552 w 5122586"/>
                <a:gd name="connsiteY730" fmla="*/ 3311294 h 5569247"/>
                <a:gd name="connsiteX731" fmla="*/ 4067843 w 5122586"/>
                <a:gd name="connsiteY731" fmla="*/ 3353043 h 5569247"/>
                <a:gd name="connsiteX732" fmla="*/ 4156394 w 5122586"/>
                <a:gd name="connsiteY732" fmla="*/ 3343047 h 5569247"/>
                <a:gd name="connsiteX733" fmla="*/ 4202086 w 5122586"/>
                <a:gd name="connsiteY733" fmla="*/ 3341797 h 5569247"/>
                <a:gd name="connsiteX734" fmla="*/ 4301250 w 5122586"/>
                <a:gd name="connsiteY734" fmla="*/ 3350338 h 5569247"/>
                <a:gd name="connsiteX735" fmla="*/ 4508631 w 5122586"/>
                <a:gd name="connsiteY735" fmla="*/ 3249608 h 5569247"/>
                <a:gd name="connsiteX736" fmla="*/ 4537144 w 5122586"/>
                <a:gd name="connsiteY736" fmla="*/ 3238214 h 5569247"/>
                <a:gd name="connsiteX737" fmla="*/ 4556575 w 5122586"/>
                <a:gd name="connsiteY737" fmla="*/ 3236068 h 5569247"/>
                <a:gd name="connsiteX738" fmla="*/ 4570330 w 5122586"/>
                <a:gd name="connsiteY738" fmla="*/ 3244711 h 5569247"/>
                <a:gd name="connsiteX739" fmla="*/ 4570327 w 5122586"/>
                <a:gd name="connsiteY739" fmla="*/ 3244711 h 5569247"/>
                <a:gd name="connsiteX740" fmla="*/ 1869930 w 5122586"/>
                <a:gd name="connsiteY740" fmla="*/ 737295 h 5569247"/>
                <a:gd name="connsiteX741" fmla="*/ 1852502 w 5122586"/>
                <a:gd name="connsiteY741" fmla="*/ 728164 h 5569247"/>
                <a:gd name="connsiteX742" fmla="*/ 1833779 w 5122586"/>
                <a:gd name="connsiteY742" fmla="*/ 737527 h 5569247"/>
                <a:gd name="connsiteX743" fmla="*/ 1812381 w 5122586"/>
                <a:gd name="connsiteY743" fmla="*/ 716125 h 5569247"/>
                <a:gd name="connsiteX744" fmla="*/ 1799008 w 5122586"/>
                <a:gd name="connsiteY744" fmla="*/ 732177 h 5569247"/>
                <a:gd name="connsiteX745" fmla="*/ 1776272 w 5122586"/>
                <a:gd name="connsiteY745" fmla="*/ 736190 h 5569247"/>
                <a:gd name="connsiteX746" fmla="*/ 1761561 w 5122586"/>
                <a:gd name="connsiteY746" fmla="*/ 744215 h 5569247"/>
                <a:gd name="connsiteX747" fmla="*/ 1744175 w 5122586"/>
                <a:gd name="connsiteY747" fmla="*/ 730839 h 5569247"/>
                <a:gd name="connsiteX748" fmla="*/ 1734814 w 5122586"/>
                <a:gd name="connsiteY748" fmla="*/ 733514 h 5569247"/>
                <a:gd name="connsiteX749" fmla="*/ 1733477 w 5122586"/>
                <a:gd name="connsiteY749" fmla="*/ 717463 h 5569247"/>
                <a:gd name="connsiteX750" fmla="*/ 1754875 w 5122586"/>
                <a:gd name="connsiteY750" fmla="*/ 675997 h 5569247"/>
                <a:gd name="connsiteX751" fmla="*/ 1765573 w 5122586"/>
                <a:gd name="connsiteY751" fmla="*/ 667971 h 5569247"/>
                <a:gd name="connsiteX752" fmla="*/ 1754875 w 5122586"/>
                <a:gd name="connsiteY752" fmla="*/ 643894 h 5569247"/>
                <a:gd name="connsiteX753" fmla="*/ 1766911 w 5122586"/>
                <a:gd name="connsiteY753" fmla="*/ 622492 h 5569247"/>
                <a:gd name="connsiteX754" fmla="*/ 1753537 w 5122586"/>
                <a:gd name="connsiteY754" fmla="*/ 601091 h 5569247"/>
                <a:gd name="connsiteX755" fmla="*/ 1764236 w 5122586"/>
                <a:gd name="connsiteY755" fmla="*/ 570325 h 5569247"/>
                <a:gd name="connsiteX756" fmla="*/ 1744175 w 5122586"/>
                <a:gd name="connsiteY756" fmla="*/ 566313 h 5569247"/>
                <a:gd name="connsiteX757" fmla="*/ 1714753 w 5122586"/>
                <a:gd name="connsiteY757" fmla="*/ 577014 h 5569247"/>
                <a:gd name="connsiteX758" fmla="*/ 1679982 w 5122586"/>
                <a:gd name="connsiteY758" fmla="*/ 568988 h 5569247"/>
                <a:gd name="connsiteX759" fmla="*/ 1638524 w 5122586"/>
                <a:gd name="connsiteY759" fmla="*/ 573001 h 5569247"/>
                <a:gd name="connsiteX760" fmla="*/ 1562295 w 5122586"/>
                <a:gd name="connsiteY760" fmla="*/ 626505 h 5569247"/>
                <a:gd name="connsiteX761" fmla="*/ 1510138 w 5122586"/>
                <a:gd name="connsiteY761" fmla="*/ 662621 h 5569247"/>
                <a:gd name="connsiteX762" fmla="*/ 1498102 w 5122586"/>
                <a:gd name="connsiteY762" fmla="*/ 678672 h 5569247"/>
                <a:gd name="connsiteX763" fmla="*/ 1487403 w 5122586"/>
                <a:gd name="connsiteY763" fmla="*/ 721476 h 5569247"/>
                <a:gd name="connsiteX764" fmla="*/ 1491415 w 5122586"/>
                <a:gd name="connsiteY764" fmla="*/ 772305 h 5569247"/>
                <a:gd name="connsiteX765" fmla="*/ 1470017 w 5122586"/>
                <a:gd name="connsiteY765" fmla="*/ 807083 h 5569247"/>
                <a:gd name="connsiteX766" fmla="*/ 1439258 w 5122586"/>
                <a:gd name="connsiteY766" fmla="*/ 828485 h 5569247"/>
                <a:gd name="connsiteX767" fmla="*/ 1443270 w 5122586"/>
                <a:gd name="connsiteY767" fmla="*/ 840523 h 5569247"/>
                <a:gd name="connsiteX768" fmla="*/ 1554271 w 5122586"/>
                <a:gd name="connsiteY768" fmla="*/ 867276 h 5569247"/>
                <a:gd name="connsiteX769" fmla="*/ 1538222 w 5122586"/>
                <a:gd name="connsiteY769" fmla="*/ 907404 h 5569247"/>
                <a:gd name="connsiteX770" fmla="*/ 1494089 w 5122586"/>
                <a:gd name="connsiteY770" fmla="*/ 908742 h 5569247"/>
                <a:gd name="connsiteX771" fmla="*/ 1496765 w 5122586"/>
                <a:gd name="connsiteY771" fmla="*/ 928806 h 5569247"/>
                <a:gd name="connsiteX772" fmla="*/ 1524848 w 5122586"/>
                <a:gd name="connsiteY772" fmla="*/ 954220 h 5569247"/>
                <a:gd name="connsiteX773" fmla="*/ 1507463 w 5122586"/>
                <a:gd name="connsiteY773" fmla="*/ 972947 h 5569247"/>
                <a:gd name="connsiteX774" fmla="*/ 1546246 w 5122586"/>
                <a:gd name="connsiteY774" fmla="*/ 1025114 h 5569247"/>
                <a:gd name="connsiteX775" fmla="*/ 1535548 w 5122586"/>
                <a:gd name="connsiteY775" fmla="*/ 1058554 h 5569247"/>
                <a:gd name="connsiteX776" fmla="*/ 1563632 w 5122586"/>
                <a:gd name="connsiteY776" fmla="*/ 1153525 h 5569247"/>
                <a:gd name="connsiteX777" fmla="*/ 1606428 w 5122586"/>
                <a:gd name="connsiteY777" fmla="*/ 1132123 h 5569247"/>
                <a:gd name="connsiteX778" fmla="*/ 1587705 w 5122586"/>
                <a:gd name="connsiteY778" fmla="*/ 1093332 h 5569247"/>
                <a:gd name="connsiteX779" fmla="*/ 1613114 w 5122586"/>
                <a:gd name="connsiteY779" fmla="*/ 1093332 h 5569247"/>
                <a:gd name="connsiteX780" fmla="*/ 1617126 w 5122586"/>
                <a:gd name="connsiteY780" fmla="*/ 1121422 h 5569247"/>
                <a:gd name="connsiteX781" fmla="*/ 1641200 w 5122586"/>
                <a:gd name="connsiteY781" fmla="*/ 1137473 h 5569247"/>
                <a:gd name="connsiteX782" fmla="*/ 1646549 w 5122586"/>
                <a:gd name="connsiteY782" fmla="*/ 1117409 h 5569247"/>
                <a:gd name="connsiteX783" fmla="*/ 1674632 w 5122586"/>
                <a:gd name="connsiteY783" fmla="*/ 1067917 h 5569247"/>
                <a:gd name="connsiteX784" fmla="*/ 1750863 w 5122586"/>
                <a:gd name="connsiteY784" fmla="*/ 1029127 h 5569247"/>
                <a:gd name="connsiteX785" fmla="*/ 1828430 w 5122586"/>
                <a:gd name="connsiteY785" fmla="*/ 1033140 h 5569247"/>
                <a:gd name="connsiteX786" fmla="*/ 1864311 w 5122586"/>
                <a:gd name="connsiteY786" fmla="*/ 1045102 h 5569247"/>
                <a:gd name="connsiteX787" fmla="*/ 1831482 w 5122586"/>
                <a:gd name="connsiteY787" fmla="*/ 1279139 h 5569247"/>
                <a:gd name="connsiteX788" fmla="*/ 1808993 w 5122586"/>
                <a:gd name="connsiteY788" fmla="*/ 1272555 h 5569247"/>
                <a:gd name="connsiteX789" fmla="*/ 1803425 w 5122586"/>
                <a:gd name="connsiteY789" fmla="*/ 1300502 h 5569247"/>
                <a:gd name="connsiteX790" fmla="*/ 1822848 w 5122586"/>
                <a:gd name="connsiteY790" fmla="*/ 1322937 h 5569247"/>
                <a:gd name="connsiteX791" fmla="*/ 1770491 w 5122586"/>
                <a:gd name="connsiteY791" fmla="*/ 1421434 h 5569247"/>
                <a:gd name="connsiteX792" fmla="*/ 1720853 w 5122586"/>
                <a:gd name="connsiteY792" fmla="*/ 1509937 h 5569247"/>
                <a:gd name="connsiteX793" fmla="*/ 1693679 w 5122586"/>
                <a:gd name="connsiteY793" fmla="*/ 1517732 h 5569247"/>
                <a:gd name="connsiteX794" fmla="*/ 1725039 w 5122586"/>
                <a:gd name="connsiteY794" fmla="*/ 1543518 h 5569247"/>
                <a:gd name="connsiteX795" fmla="*/ 1699831 w 5122586"/>
                <a:gd name="connsiteY795" fmla="*/ 1595490 h 5569247"/>
                <a:gd name="connsiteX796" fmla="*/ 1692167 w 5122586"/>
                <a:gd name="connsiteY796" fmla="*/ 1735799 h 5569247"/>
                <a:gd name="connsiteX797" fmla="*/ 1704320 w 5122586"/>
                <a:gd name="connsiteY797" fmla="*/ 1738864 h 5569247"/>
                <a:gd name="connsiteX798" fmla="*/ 1720664 w 5122586"/>
                <a:gd name="connsiteY798" fmla="*/ 1753298 h 5569247"/>
                <a:gd name="connsiteX799" fmla="*/ 1786677 w 5122586"/>
                <a:gd name="connsiteY799" fmla="*/ 1749542 h 5569247"/>
                <a:gd name="connsiteX800" fmla="*/ 1811497 w 5122586"/>
                <a:gd name="connsiteY800" fmla="*/ 1763573 h 5569247"/>
                <a:gd name="connsiteX801" fmla="*/ 1902141 w 5122586"/>
                <a:gd name="connsiteY801" fmla="*/ 1757097 h 5569247"/>
                <a:gd name="connsiteX802" fmla="*/ 1929795 w 5122586"/>
                <a:gd name="connsiteY802" fmla="*/ 1751800 h 5569247"/>
                <a:gd name="connsiteX803" fmla="*/ 1958125 w 5122586"/>
                <a:gd name="connsiteY803" fmla="*/ 1745267 h 5569247"/>
                <a:gd name="connsiteX804" fmla="*/ 1989303 w 5122586"/>
                <a:gd name="connsiteY804" fmla="*/ 1699836 h 5569247"/>
                <a:gd name="connsiteX805" fmla="*/ 2138289 w 5122586"/>
                <a:gd name="connsiteY805" fmla="*/ 1721564 h 5569247"/>
                <a:gd name="connsiteX806" fmla="*/ 2213334 w 5122586"/>
                <a:gd name="connsiteY806" fmla="*/ 1690658 h 5569247"/>
                <a:gd name="connsiteX807" fmla="*/ 2281810 w 5122586"/>
                <a:gd name="connsiteY807" fmla="*/ 1689126 h 5569247"/>
                <a:gd name="connsiteX808" fmla="*/ 2333391 w 5122586"/>
                <a:gd name="connsiteY808" fmla="*/ 1769534 h 5569247"/>
                <a:gd name="connsiteX809" fmla="*/ 2363395 w 5122586"/>
                <a:gd name="connsiteY809" fmla="*/ 1830740 h 5569247"/>
                <a:gd name="connsiteX810" fmla="*/ 2341348 w 5122586"/>
                <a:gd name="connsiteY810" fmla="*/ 1883454 h 5569247"/>
                <a:gd name="connsiteX811" fmla="*/ 2297206 w 5122586"/>
                <a:gd name="connsiteY811" fmla="*/ 1954097 h 5569247"/>
                <a:gd name="connsiteX812" fmla="*/ 2256004 w 5122586"/>
                <a:gd name="connsiteY812" fmla="*/ 1980588 h 5569247"/>
                <a:gd name="connsiteX813" fmla="*/ 2200090 w 5122586"/>
                <a:gd name="connsiteY813" fmla="*/ 1995305 h 5569247"/>
                <a:gd name="connsiteX814" fmla="*/ 2161832 w 5122586"/>
                <a:gd name="connsiteY814" fmla="*/ 2020325 h 5569247"/>
                <a:gd name="connsiteX815" fmla="*/ 2154476 w 5122586"/>
                <a:gd name="connsiteY815" fmla="*/ 2054174 h 5569247"/>
                <a:gd name="connsiteX816" fmla="*/ 2214805 w 5122586"/>
                <a:gd name="connsiteY816" fmla="*/ 2113043 h 5569247"/>
                <a:gd name="connsiteX817" fmla="*/ 2257476 w 5122586"/>
                <a:gd name="connsiteY817" fmla="*/ 2132175 h 5569247"/>
                <a:gd name="connsiteX818" fmla="*/ 2307505 w 5122586"/>
                <a:gd name="connsiteY818" fmla="*/ 2129232 h 5569247"/>
                <a:gd name="connsiteX819" fmla="*/ 2360478 w 5122586"/>
                <a:gd name="connsiteY819" fmla="*/ 2104213 h 5569247"/>
                <a:gd name="connsiteX820" fmla="*/ 2409035 w 5122586"/>
                <a:gd name="connsiteY820" fmla="*/ 2051231 h 5569247"/>
                <a:gd name="connsiteX821" fmla="*/ 2428163 w 5122586"/>
                <a:gd name="connsiteY821" fmla="*/ 2002664 h 5569247"/>
                <a:gd name="connsiteX822" fmla="*/ 2434049 w 5122586"/>
                <a:gd name="connsiteY822" fmla="*/ 1952625 h 5569247"/>
                <a:gd name="connsiteX823" fmla="*/ 2432578 w 5122586"/>
                <a:gd name="connsiteY823" fmla="*/ 1846661 h 5569247"/>
                <a:gd name="connsiteX824" fmla="*/ 2437105 w 5122586"/>
                <a:gd name="connsiteY824" fmla="*/ 1825907 h 5569247"/>
                <a:gd name="connsiteX825" fmla="*/ 2454200 w 5122586"/>
                <a:gd name="connsiteY825" fmla="*/ 1802570 h 5569247"/>
                <a:gd name="connsiteX826" fmla="*/ 2524830 w 5122586"/>
                <a:gd name="connsiteY826" fmla="*/ 1791615 h 5569247"/>
                <a:gd name="connsiteX827" fmla="*/ 2567514 w 5122586"/>
                <a:gd name="connsiteY827" fmla="*/ 1809369 h 5569247"/>
                <a:gd name="connsiteX828" fmla="*/ 2642369 w 5122586"/>
                <a:gd name="connsiteY828" fmla="*/ 1863005 h 5569247"/>
                <a:gd name="connsiteX829" fmla="*/ 2677294 w 5122586"/>
                <a:gd name="connsiteY829" fmla="*/ 1891181 h 5569247"/>
                <a:gd name="connsiteX830" fmla="*/ 2700681 w 5122586"/>
                <a:gd name="connsiteY830" fmla="*/ 1910763 h 5569247"/>
                <a:gd name="connsiteX831" fmla="*/ 2747467 w 5122586"/>
                <a:gd name="connsiteY831" fmla="*/ 1876095 h 5569247"/>
                <a:gd name="connsiteX832" fmla="*/ 2725397 w 5122586"/>
                <a:gd name="connsiteY832" fmla="*/ 1849604 h 5569247"/>
                <a:gd name="connsiteX833" fmla="*/ 2700382 w 5122586"/>
                <a:gd name="connsiteY833" fmla="*/ 1805453 h 5569247"/>
                <a:gd name="connsiteX834" fmla="*/ 2644466 w 5122586"/>
                <a:gd name="connsiteY834" fmla="*/ 1674469 h 5569247"/>
                <a:gd name="connsiteX835" fmla="*/ 2622395 w 5122586"/>
                <a:gd name="connsiteY835" fmla="*/ 1508164 h 5569247"/>
                <a:gd name="connsiteX836" fmla="*/ 2620591 w 5122586"/>
                <a:gd name="connsiteY836" fmla="*/ 1507628 h 5569247"/>
                <a:gd name="connsiteX837" fmla="*/ 2618663 w 5122586"/>
                <a:gd name="connsiteY837" fmla="*/ 1488350 h 5569247"/>
                <a:gd name="connsiteX838" fmla="*/ 2561471 w 5122586"/>
                <a:gd name="connsiteY838" fmla="*/ 1364230 h 5569247"/>
                <a:gd name="connsiteX839" fmla="*/ 2506437 w 5122586"/>
                <a:gd name="connsiteY839" fmla="*/ 1249824 h 5569247"/>
                <a:gd name="connsiteX840" fmla="*/ 2504432 w 5122586"/>
                <a:gd name="connsiteY840" fmla="*/ 1215131 h 5569247"/>
                <a:gd name="connsiteX841" fmla="*/ 2502718 w 5122586"/>
                <a:gd name="connsiteY841" fmla="*/ 1182564 h 5569247"/>
                <a:gd name="connsiteX842" fmla="*/ 2526392 w 5122586"/>
                <a:gd name="connsiteY842" fmla="*/ 1127314 h 5569247"/>
                <a:gd name="connsiteX843" fmla="*/ 2550066 w 5122586"/>
                <a:gd name="connsiteY843" fmla="*/ 1104513 h 5569247"/>
                <a:gd name="connsiteX844" fmla="*/ 2534283 w 5122586"/>
                <a:gd name="connsiteY844" fmla="*/ 1069434 h 5569247"/>
                <a:gd name="connsiteX845" fmla="*/ 2514993 w 5122586"/>
                <a:gd name="connsiteY845" fmla="*/ 1074696 h 5569247"/>
                <a:gd name="connsiteX846" fmla="*/ 2443972 w 5122586"/>
                <a:gd name="connsiteY846" fmla="*/ 1079081 h 5569247"/>
                <a:gd name="connsiteX847" fmla="*/ 2424683 w 5122586"/>
                <a:gd name="connsiteY847" fmla="*/ 1053649 h 5569247"/>
                <a:gd name="connsiteX848" fmla="*/ 2450110 w 5122586"/>
                <a:gd name="connsiteY848" fmla="*/ 1044879 h 5569247"/>
                <a:gd name="connsiteX849" fmla="*/ 2450987 w 5122586"/>
                <a:gd name="connsiteY849" fmla="*/ 1021201 h 5569247"/>
                <a:gd name="connsiteX850" fmla="*/ 2395748 w 5122586"/>
                <a:gd name="connsiteY850" fmla="*/ 898425 h 5569247"/>
                <a:gd name="connsiteX851" fmla="*/ 2394708 w 5122586"/>
                <a:gd name="connsiteY851" fmla="*/ 898217 h 5569247"/>
                <a:gd name="connsiteX852" fmla="*/ 2361080 w 5122586"/>
                <a:gd name="connsiteY852" fmla="*/ 821701 h 5569247"/>
                <a:gd name="connsiteX853" fmla="*/ 2333956 w 5122586"/>
                <a:gd name="connsiteY853" fmla="*/ 752180 h 5569247"/>
                <a:gd name="connsiteX854" fmla="*/ 2333664 w 5122586"/>
                <a:gd name="connsiteY854" fmla="*/ 752147 h 5569247"/>
                <a:gd name="connsiteX855" fmla="*/ 2333956 w 5122586"/>
                <a:gd name="connsiteY855" fmla="*/ 753027 h 5569247"/>
                <a:gd name="connsiteX856" fmla="*/ 2282249 w 5122586"/>
                <a:gd name="connsiteY856" fmla="*/ 597029 h 5569247"/>
                <a:gd name="connsiteX857" fmla="*/ 2279705 w 5122586"/>
                <a:gd name="connsiteY857" fmla="*/ 541921 h 5569247"/>
                <a:gd name="connsiteX858" fmla="*/ 2247495 w 5122586"/>
                <a:gd name="connsiteY858" fmla="*/ 524965 h 5569247"/>
                <a:gd name="connsiteX859" fmla="*/ 2177987 w 5122586"/>
                <a:gd name="connsiteY859" fmla="*/ 464770 h 5569247"/>
                <a:gd name="connsiteX860" fmla="*/ 2162730 w 5122586"/>
                <a:gd name="connsiteY860" fmla="*/ 429162 h 5569247"/>
                <a:gd name="connsiteX861" fmla="*/ 2072030 w 5122586"/>
                <a:gd name="connsiteY861" fmla="*/ 476639 h 5569247"/>
                <a:gd name="connsiteX862" fmla="*/ 2071919 w 5122586"/>
                <a:gd name="connsiteY862" fmla="*/ 476713 h 5569247"/>
                <a:gd name="connsiteX863" fmla="*/ 2061106 w 5122586"/>
                <a:gd name="connsiteY863" fmla="*/ 455805 h 5569247"/>
                <a:gd name="connsiteX864" fmla="*/ 2043259 w 5122586"/>
                <a:gd name="connsiteY864" fmla="*/ 443904 h 5569247"/>
                <a:gd name="connsiteX865" fmla="*/ 1957587 w 5122586"/>
                <a:gd name="connsiteY865" fmla="*/ 421292 h 5569247"/>
                <a:gd name="connsiteX866" fmla="*/ 1968296 w 5122586"/>
                <a:gd name="connsiteY866" fmla="*/ 371308 h 5569247"/>
                <a:gd name="connsiteX867" fmla="*/ 1982574 w 5122586"/>
                <a:gd name="connsiteY867" fmla="*/ 364168 h 5569247"/>
                <a:gd name="connsiteX868" fmla="*/ 1949259 w 5122586"/>
                <a:gd name="connsiteY868" fmla="*/ 346316 h 5569247"/>
                <a:gd name="connsiteX869" fmla="*/ 1938550 w 5122586"/>
                <a:gd name="connsiteY869" fmla="*/ 317754 h 5569247"/>
                <a:gd name="connsiteX870" fmla="*/ 1937360 w 5122586"/>
                <a:gd name="connsiteY870" fmla="*/ 282052 h 5569247"/>
                <a:gd name="connsiteX871" fmla="*/ 1898094 w 5122586"/>
                <a:gd name="connsiteY871" fmla="*/ 168993 h 5569247"/>
                <a:gd name="connsiteX872" fmla="*/ 1857638 w 5122586"/>
                <a:gd name="connsiteY872" fmla="*/ 159472 h 5569247"/>
                <a:gd name="connsiteX873" fmla="*/ 1842170 w 5122586"/>
                <a:gd name="connsiteY873" fmla="*/ 151142 h 5569247"/>
                <a:gd name="connsiteX874" fmla="*/ 1829082 w 5122586"/>
                <a:gd name="connsiteY874" fmla="*/ 19041 h 5569247"/>
                <a:gd name="connsiteX875" fmla="*/ 1785057 w 5122586"/>
                <a:gd name="connsiteY875" fmla="*/ 23802 h 5569247"/>
                <a:gd name="connsiteX876" fmla="*/ 1788626 w 5122586"/>
                <a:gd name="connsiteY876" fmla="*/ 0 h 5569247"/>
                <a:gd name="connsiteX877" fmla="*/ 1754121 w 5122586"/>
                <a:gd name="connsiteY877" fmla="*/ 20232 h 5569247"/>
                <a:gd name="connsiteX878" fmla="*/ 1751741 w 5122586"/>
                <a:gd name="connsiteY878" fmla="*/ 34513 h 5569247"/>
                <a:gd name="connsiteX879" fmla="*/ 1675589 w 5122586"/>
                <a:gd name="connsiteY879" fmla="*/ 92827 h 5569247"/>
                <a:gd name="connsiteX880" fmla="*/ 1700577 w 5122586"/>
                <a:gd name="connsiteY880" fmla="*/ 130910 h 5569247"/>
                <a:gd name="connsiteX881" fmla="*/ 1694627 w 5122586"/>
                <a:gd name="connsiteY881" fmla="*/ 138051 h 5569247"/>
                <a:gd name="connsiteX882" fmla="*/ 1641083 w 5122586"/>
                <a:gd name="connsiteY882" fmla="*/ 161852 h 5569247"/>
                <a:gd name="connsiteX883" fmla="*/ 1680349 w 5122586"/>
                <a:gd name="connsiteY883" fmla="*/ 197555 h 5569247"/>
                <a:gd name="connsiteX884" fmla="*/ 1669640 w 5122586"/>
                <a:gd name="connsiteY884" fmla="*/ 229688 h 5569247"/>
                <a:gd name="connsiteX885" fmla="*/ 1677970 w 5122586"/>
                <a:gd name="connsiteY885" fmla="*/ 246349 h 5569247"/>
                <a:gd name="connsiteX886" fmla="*/ 1729133 w 5122586"/>
                <a:gd name="connsiteY886" fmla="*/ 234448 h 5569247"/>
                <a:gd name="connsiteX887" fmla="*/ 1750551 w 5122586"/>
                <a:gd name="connsiteY887" fmla="*/ 267770 h 5569247"/>
                <a:gd name="connsiteX888" fmla="*/ 1716045 w 5122586"/>
                <a:gd name="connsiteY888" fmla="*/ 289192 h 5569247"/>
                <a:gd name="connsiteX889" fmla="*/ 1721995 w 5122586"/>
                <a:gd name="connsiteY889" fmla="*/ 298713 h 5569247"/>
                <a:gd name="connsiteX890" fmla="*/ 1716045 w 5122586"/>
                <a:gd name="connsiteY890" fmla="*/ 321324 h 5569247"/>
                <a:gd name="connsiteX891" fmla="*/ 1730323 w 5122586"/>
                <a:gd name="connsiteY891" fmla="*/ 336796 h 5569247"/>
                <a:gd name="connsiteX892" fmla="*/ 1705336 w 5122586"/>
                <a:gd name="connsiteY892" fmla="*/ 376068 h 5569247"/>
                <a:gd name="connsiteX893" fmla="*/ 1721995 w 5122586"/>
                <a:gd name="connsiteY893" fmla="*/ 407011 h 5569247"/>
                <a:gd name="connsiteX894" fmla="*/ 1743411 w 5122586"/>
                <a:gd name="connsiteY894" fmla="*/ 405821 h 5569247"/>
                <a:gd name="connsiteX895" fmla="*/ 1773159 w 5122586"/>
                <a:gd name="connsiteY895" fmla="*/ 434383 h 5569247"/>
                <a:gd name="connsiteX896" fmla="*/ 1787436 w 5122586"/>
                <a:gd name="connsiteY896" fmla="*/ 459375 h 5569247"/>
                <a:gd name="connsiteX897" fmla="*/ 1864778 w 5122586"/>
                <a:gd name="connsiteY897" fmla="*/ 505788 h 5569247"/>
                <a:gd name="connsiteX898" fmla="*/ 1886195 w 5122586"/>
                <a:gd name="connsiteY898" fmla="*/ 511739 h 5569247"/>
                <a:gd name="connsiteX899" fmla="*/ 1953358 w 5122586"/>
                <a:gd name="connsiteY899" fmla="*/ 563964 h 5569247"/>
                <a:gd name="connsiteX900" fmla="*/ 1898261 w 5122586"/>
                <a:gd name="connsiteY900" fmla="*/ 650441 h 5569247"/>
                <a:gd name="connsiteX901" fmla="*/ 1869931 w 5122586"/>
                <a:gd name="connsiteY901" fmla="*/ 737294 h 5569247"/>
                <a:gd name="connsiteX902" fmla="*/ 1869930 w 5122586"/>
                <a:gd name="connsiteY902" fmla="*/ 737294 h 5569247"/>
                <a:gd name="connsiteX903" fmla="*/ 1869930 w 5122586"/>
                <a:gd name="connsiteY903" fmla="*/ 737295 h 5569247"/>
                <a:gd name="connsiteX0" fmla="*/ 4212196 w 5122586"/>
                <a:gd name="connsiteY0" fmla="*/ 442775 h 5569247"/>
                <a:gd name="connsiteX1" fmla="*/ 4186650 w 5122586"/>
                <a:gd name="connsiteY1" fmla="*/ 459075 h 5569247"/>
                <a:gd name="connsiteX2" fmla="*/ 4193990 w 5122586"/>
                <a:gd name="connsiteY2" fmla="*/ 483597 h 5569247"/>
                <a:gd name="connsiteX3" fmla="*/ 4141431 w 5122586"/>
                <a:gd name="connsiteY3" fmla="*/ 505771 h 5569247"/>
                <a:gd name="connsiteX4" fmla="*/ 4112435 w 5122586"/>
                <a:gd name="connsiteY4" fmla="*/ 481652 h 5569247"/>
                <a:gd name="connsiteX5" fmla="*/ 4106930 w 5122586"/>
                <a:gd name="connsiteY5" fmla="*/ 497474 h 5569247"/>
                <a:gd name="connsiteX6" fmla="*/ 4121391 w 5122586"/>
                <a:gd name="connsiteY6" fmla="*/ 500374 h 5569247"/>
                <a:gd name="connsiteX7" fmla="*/ 4027797 w 5122586"/>
                <a:gd name="connsiteY7" fmla="*/ 593729 h 5569247"/>
                <a:gd name="connsiteX8" fmla="*/ 4033082 w 5122586"/>
                <a:gd name="connsiteY8" fmla="*/ 602246 h 5569247"/>
                <a:gd name="connsiteX9" fmla="*/ 3968777 w 5122586"/>
                <a:gd name="connsiteY9" fmla="*/ 657018 h 5569247"/>
                <a:gd name="connsiteX10" fmla="*/ 4109986 w 5122586"/>
                <a:gd name="connsiteY10" fmla="*/ 653847 h 5569247"/>
                <a:gd name="connsiteX11" fmla="*/ 4123171 w 5122586"/>
                <a:gd name="connsiteY11" fmla="*/ 743481 h 5569247"/>
                <a:gd name="connsiteX12" fmla="*/ 4118739 w 5122586"/>
                <a:gd name="connsiteY12" fmla="*/ 775552 h 5569247"/>
                <a:gd name="connsiteX13" fmla="*/ 4111957 w 5122586"/>
                <a:gd name="connsiteY13" fmla="*/ 788828 h 5569247"/>
                <a:gd name="connsiteX14" fmla="*/ 4074640 w 5122586"/>
                <a:gd name="connsiteY14" fmla="*/ 830297 h 5569247"/>
                <a:gd name="connsiteX15" fmla="*/ 3997723 w 5122586"/>
                <a:gd name="connsiteY15" fmla="*/ 824481 h 5569247"/>
                <a:gd name="connsiteX16" fmla="*/ 3976512 w 5122586"/>
                <a:gd name="connsiteY16" fmla="*/ 807509 h 5569247"/>
                <a:gd name="connsiteX17" fmla="*/ 3950940 w 5122586"/>
                <a:gd name="connsiteY17" fmla="*/ 821959 h 5569247"/>
                <a:gd name="connsiteX18" fmla="*/ 3941809 w 5122586"/>
                <a:gd name="connsiteY18" fmla="*/ 807041 h 5569247"/>
                <a:gd name="connsiteX19" fmla="*/ 3946773 w 5122586"/>
                <a:gd name="connsiteY19" fmla="*/ 781550 h 5569247"/>
                <a:gd name="connsiteX20" fmla="*/ 3956435 w 5122586"/>
                <a:gd name="connsiteY20" fmla="*/ 777204 h 5569247"/>
                <a:gd name="connsiteX21" fmla="*/ 3936735 w 5122586"/>
                <a:gd name="connsiteY21" fmla="*/ 755238 h 5569247"/>
                <a:gd name="connsiteX22" fmla="*/ 3942873 w 5122586"/>
                <a:gd name="connsiteY22" fmla="*/ 748543 h 5569247"/>
                <a:gd name="connsiteX23" fmla="*/ 3931395 w 5122586"/>
                <a:gd name="connsiteY23" fmla="*/ 720702 h 5569247"/>
                <a:gd name="connsiteX24" fmla="*/ 3896425 w 5122586"/>
                <a:gd name="connsiteY24" fmla="*/ 709308 h 5569247"/>
                <a:gd name="connsiteX25" fmla="*/ 3881422 w 5122586"/>
                <a:gd name="connsiteY25" fmla="*/ 729632 h 5569247"/>
                <a:gd name="connsiteX26" fmla="*/ 3916924 w 5122586"/>
                <a:gd name="connsiteY26" fmla="*/ 748781 h 5569247"/>
                <a:gd name="connsiteX27" fmla="*/ 3893700 w 5122586"/>
                <a:gd name="connsiteY27" fmla="*/ 786726 h 5569247"/>
                <a:gd name="connsiteX28" fmla="*/ 3913932 w 5122586"/>
                <a:gd name="connsiteY28" fmla="*/ 798827 h 5569247"/>
                <a:gd name="connsiteX29" fmla="*/ 3829634 w 5122586"/>
                <a:gd name="connsiteY29" fmla="*/ 887286 h 5569247"/>
                <a:gd name="connsiteX30" fmla="*/ 3819329 w 5122586"/>
                <a:gd name="connsiteY30" fmla="*/ 921706 h 5569247"/>
                <a:gd name="connsiteX31" fmla="*/ 3789058 w 5122586"/>
                <a:gd name="connsiteY31" fmla="*/ 934982 h 5569247"/>
                <a:gd name="connsiteX32" fmla="*/ 3768182 w 5122586"/>
                <a:gd name="connsiteY32" fmla="*/ 925937 h 5569247"/>
                <a:gd name="connsiteX33" fmla="*/ 3780194 w 5122586"/>
                <a:gd name="connsiteY33" fmla="*/ 1036716 h 5569247"/>
                <a:gd name="connsiteX34" fmla="*/ 3776936 w 5122586"/>
                <a:gd name="connsiteY34" fmla="*/ 1084059 h 5569247"/>
                <a:gd name="connsiteX35" fmla="*/ 3773923 w 5122586"/>
                <a:gd name="connsiteY35" fmla="*/ 1106736 h 5569247"/>
                <a:gd name="connsiteX36" fmla="*/ 3765081 w 5122586"/>
                <a:gd name="connsiteY36" fmla="*/ 1127763 h 5569247"/>
                <a:gd name="connsiteX37" fmla="*/ 3697225 w 5122586"/>
                <a:gd name="connsiteY37" fmla="*/ 1278483 h 5569247"/>
                <a:gd name="connsiteX38" fmla="*/ 3636416 w 5122586"/>
                <a:gd name="connsiteY38" fmla="*/ 1402184 h 5569247"/>
                <a:gd name="connsiteX39" fmla="*/ 3639031 w 5122586"/>
                <a:gd name="connsiteY39" fmla="*/ 1532933 h 5569247"/>
                <a:gd name="connsiteX40" fmla="*/ 1574183 w 5122586"/>
                <a:gd name="connsiteY40" fmla="*/ 3119187 h 5569247"/>
                <a:gd name="connsiteX41" fmla="*/ 1561412 w 5122586"/>
                <a:gd name="connsiteY41" fmla="*/ 3097168 h 5569247"/>
                <a:gd name="connsiteX42" fmla="*/ 1577890 w 5122586"/>
                <a:gd name="connsiteY42" fmla="*/ 3069892 h 5569247"/>
                <a:gd name="connsiteX43" fmla="*/ 1545785 w 5122586"/>
                <a:gd name="connsiteY43" fmla="*/ 3052846 h 5569247"/>
                <a:gd name="connsiteX44" fmla="*/ 1540629 w 5122586"/>
                <a:gd name="connsiteY44" fmla="*/ 3082614 h 5569247"/>
                <a:gd name="connsiteX45" fmla="*/ 1519718 w 5122586"/>
                <a:gd name="connsiteY45" fmla="*/ 3097330 h 5569247"/>
                <a:gd name="connsiteX46" fmla="*/ 1518676 w 5122586"/>
                <a:gd name="connsiteY46" fmla="*/ 3114716 h 5569247"/>
                <a:gd name="connsiteX47" fmla="*/ 1530519 w 5122586"/>
                <a:gd name="connsiteY47" fmla="*/ 3139621 h 5569247"/>
                <a:gd name="connsiteX48" fmla="*/ 1529335 w 5122586"/>
                <a:gd name="connsiteY48" fmla="*/ 3171312 h 5569247"/>
                <a:gd name="connsiteX49" fmla="*/ 1494362 w 5122586"/>
                <a:gd name="connsiteY49" fmla="*/ 3168014 h 5569247"/>
                <a:gd name="connsiteX50" fmla="*/ 1495842 w 5122586"/>
                <a:gd name="connsiteY50" fmla="*/ 3198637 h 5569247"/>
                <a:gd name="connsiteX51" fmla="*/ 1458434 w 5122586"/>
                <a:gd name="connsiteY51" fmla="*/ 3217885 h 5569247"/>
                <a:gd name="connsiteX52" fmla="*/ 1428335 w 5122586"/>
                <a:gd name="connsiteY52" fmla="*/ 3271310 h 5569247"/>
                <a:gd name="connsiteX53" fmla="*/ 1421617 w 5122586"/>
                <a:gd name="connsiteY53" fmla="*/ 3340524 h 5569247"/>
                <a:gd name="connsiteX54" fmla="*/ 1402008 w 5122586"/>
                <a:gd name="connsiteY54" fmla="*/ 3360031 h 5569247"/>
                <a:gd name="connsiteX55" fmla="*/ 1428312 w 5122586"/>
                <a:gd name="connsiteY55" fmla="*/ 3378969 h 5569247"/>
                <a:gd name="connsiteX56" fmla="*/ 1450489 w 5122586"/>
                <a:gd name="connsiteY56" fmla="*/ 3422380 h 5569247"/>
                <a:gd name="connsiteX57" fmla="*/ 1481957 w 5122586"/>
                <a:gd name="connsiteY57" fmla="*/ 3439703 h 5569247"/>
                <a:gd name="connsiteX58" fmla="*/ 1517054 w 5122586"/>
                <a:gd name="connsiteY58" fmla="*/ 3443095 h 5569247"/>
                <a:gd name="connsiteX59" fmla="*/ 1554074 w 5122586"/>
                <a:gd name="connsiteY59" fmla="*/ 3421080 h 5569247"/>
                <a:gd name="connsiteX60" fmla="*/ 1589482 w 5122586"/>
                <a:gd name="connsiteY60" fmla="*/ 3424604 h 5569247"/>
                <a:gd name="connsiteX61" fmla="*/ 1620096 w 5122586"/>
                <a:gd name="connsiteY61" fmla="*/ 3444866 h 5569247"/>
                <a:gd name="connsiteX62" fmla="*/ 1624671 w 5122586"/>
                <a:gd name="connsiteY62" fmla="*/ 3480410 h 5569247"/>
                <a:gd name="connsiteX63" fmla="*/ 1650989 w 5122586"/>
                <a:gd name="connsiteY63" fmla="*/ 3491333 h 5569247"/>
                <a:gd name="connsiteX64" fmla="*/ 1672792 w 5122586"/>
                <a:gd name="connsiteY64" fmla="*/ 3508400 h 5569247"/>
                <a:gd name="connsiteX65" fmla="*/ 1697877 w 5122586"/>
                <a:gd name="connsiteY65" fmla="*/ 3552172 h 5569247"/>
                <a:gd name="connsiteX66" fmla="*/ 1725280 w 5122586"/>
                <a:gd name="connsiteY66" fmla="*/ 3552010 h 5569247"/>
                <a:gd name="connsiteX67" fmla="*/ 1809424 w 5122586"/>
                <a:gd name="connsiteY67" fmla="*/ 3458774 h 5569247"/>
                <a:gd name="connsiteX68" fmla="*/ 1812473 w 5122586"/>
                <a:gd name="connsiteY68" fmla="*/ 3494767 h 5569247"/>
                <a:gd name="connsiteX69" fmla="*/ 1831352 w 5122586"/>
                <a:gd name="connsiteY69" fmla="*/ 3516139 h 5569247"/>
                <a:gd name="connsiteX70" fmla="*/ 1862507 w 5122586"/>
                <a:gd name="connsiteY70" fmla="*/ 3506581 h 5569247"/>
                <a:gd name="connsiteX71" fmla="*/ 1885832 w 5122586"/>
                <a:gd name="connsiteY71" fmla="*/ 3495985 h 5569247"/>
                <a:gd name="connsiteX72" fmla="*/ 1912951 w 5122586"/>
                <a:gd name="connsiteY72" fmla="*/ 3483427 h 5569247"/>
                <a:gd name="connsiteX73" fmla="*/ 1963432 w 5122586"/>
                <a:gd name="connsiteY73" fmla="*/ 3497556 h 5569247"/>
                <a:gd name="connsiteX74" fmla="*/ 1996185 w 5122586"/>
                <a:gd name="connsiteY74" fmla="*/ 3419940 h 5569247"/>
                <a:gd name="connsiteX75" fmla="*/ 2006904 w 5122586"/>
                <a:gd name="connsiteY75" fmla="*/ 3387626 h 5569247"/>
                <a:gd name="connsiteX76" fmla="*/ 2018283 w 5122586"/>
                <a:gd name="connsiteY76" fmla="*/ 3358891 h 5569247"/>
                <a:gd name="connsiteX77" fmla="*/ 2022001 w 5122586"/>
                <a:gd name="connsiteY77" fmla="*/ 3273712 h 5569247"/>
                <a:gd name="connsiteX78" fmla="*/ 2001394 w 5122586"/>
                <a:gd name="connsiteY78" fmla="*/ 3258444 h 5569247"/>
                <a:gd name="connsiteX79" fmla="*/ 1998670 w 5122586"/>
                <a:gd name="connsiteY79" fmla="*/ 3223495 h 5569247"/>
                <a:gd name="connsiteX80" fmla="*/ 2019799 w 5122586"/>
                <a:gd name="connsiteY80" fmla="*/ 3195400 h 5569247"/>
                <a:gd name="connsiteX81" fmla="*/ 1999221 w 5122586"/>
                <a:gd name="connsiteY81" fmla="*/ 3174192 h 5569247"/>
                <a:gd name="connsiteX82" fmla="*/ 2007161 w 5122586"/>
                <a:gd name="connsiteY82" fmla="*/ 3151895 h 5569247"/>
                <a:gd name="connsiteX83" fmla="*/ 2008847 w 5122586"/>
                <a:gd name="connsiteY83" fmla="*/ 3122369 h 5569247"/>
                <a:gd name="connsiteX84" fmla="*/ 2060446 w 5122586"/>
                <a:gd name="connsiteY84" fmla="*/ 3116747 h 5569247"/>
                <a:gd name="connsiteX85" fmla="*/ 2077776 w 5122586"/>
                <a:gd name="connsiteY85" fmla="*/ 3115142 h 5569247"/>
                <a:gd name="connsiteX86" fmla="*/ 2113472 w 5122586"/>
                <a:gd name="connsiteY86" fmla="*/ 3118056 h 5569247"/>
                <a:gd name="connsiteX87" fmla="*/ 2160395 w 5122586"/>
                <a:gd name="connsiteY87" fmla="*/ 3149801 h 5569247"/>
                <a:gd name="connsiteX88" fmla="*/ 2295065 w 5122586"/>
                <a:gd name="connsiteY88" fmla="*/ 3364909 h 5569247"/>
                <a:gd name="connsiteX89" fmla="*/ 2295273 w 5122586"/>
                <a:gd name="connsiteY89" fmla="*/ 3405456 h 5569247"/>
                <a:gd name="connsiteX90" fmla="*/ 2527621 w 5122586"/>
                <a:gd name="connsiteY90" fmla="*/ 3737684 h 5569247"/>
                <a:gd name="connsiteX91" fmla="*/ 2527621 w 5122586"/>
                <a:gd name="connsiteY91" fmla="*/ 3737684 h 5569247"/>
                <a:gd name="connsiteX92" fmla="*/ 2523286 w 5122586"/>
                <a:gd name="connsiteY92" fmla="*/ 3734794 h 5569247"/>
                <a:gd name="connsiteX93" fmla="*/ 2520397 w 5122586"/>
                <a:gd name="connsiteY93" fmla="*/ 3697949 h 5569247"/>
                <a:gd name="connsiteX94" fmla="*/ 2321764 w 5122586"/>
                <a:gd name="connsiteY94" fmla="*/ 3403917 h 5569247"/>
                <a:gd name="connsiteX95" fmla="*/ 2297928 w 5122586"/>
                <a:gd name="connsiteY95" fmla="*/ 3407529 h 5569247"/>
                <a:gd name="connsiteX96" fmla="*/ 3250299 w 5122586"/>
                <a:gd name="connsiteY96" fmla="*/ 4931397 h 5569247"/>
                <a:gd name="connsiteX97" fmla="*/ 3294880 w 5122586"/>
                <a:gd name="connsiteY97" fmla="*/ 4976343 h 5569247"/>
                <a:gd name="connsiteX98" fmla="*/ 3285156 w 5122586"/>
                <a:gd name="connsiteY98" fmla="*/ 5015288 h 5569247"/>
                <a:gd name="connsiteX99" fmla="*/ 3330198 w 5122586"/>
                <a:gd name="connsiteY99" fmla="*/ 5048698 h 5569247"/>
                <a:gd name="connsiteX100" fmla="*/ 3323399 w 5122586"/>
                <a:gd name="connsiteY100" fmla="*/ 5073201 h 5569247"/>
                <a:gd name="connsiteX101" fmla="*/ 3334667 w 5122586"/>
                <a:gd name="connsiteY101" fmla="*/ 5095035 h 5569247"/>
                <a:gd name="connsiteX102" fmla="*/ 3308937 w 5122586"/>
                <a:gd name="connsiteY102" fmla="*/ 5116172 h 5569247"/>
                <a:gd name="connsiteX103" fmla="*/ 3305306 w 5122586"/>
                <a:gd name="connsiteY103" fmla="*/ 5131123 h 5569247"/>
                <a:gd name="connsiteX104" fmla="*/ 3276282 w 5122586"/>
                <a:gd name="connsiteY104" fmla="*/ 5162804 h 5569247"/>
                <a:gd name="connsiteX105" fmla="*/ 3263921 w 5122586"/>
                <a:gd name="connsiteY105" fmla="*/ 5167877 h 5569247"/>
                <a:gd name="connsiteX106" fmla="*/ 3252651 w 5122586"/>
                <a:gd name="connsiteY106" fmla="*/ 5148469 h 5569247"/>
                <a:gd name="connsiteX107" fmla="*/ 3238702 w 5122586"/>
                <a:gd name="connsiteY107" fmla="*/ 5160633 h 5569247"/>
                <a:gd name="connsiteX108" fmla="*/ 3249221 w 5122586"/>
                <a:gd name="connsiteY108" fmla="*/ 5175454 h 5569247"/>
                <a:gd name="connsiteX109" fmla="*/ 3243824 w 5122586"/>
                <a:gd name="connsiteY109" fmla="*/ 5190963 h 5569247"/>
                <a:gd name="connsiteX110" fmla="*/ 3100490 w 5122586"/>
                <a:gd name="connsiteY110" fmla="*/ 5092418 h 5569247"/>
                <a:gd name="connsiteX111" fmla="*/ 3107449 w 5122586"/>
                <a:gd name="connsiteY111" fmla="*/ 5052872 h 5569247"/>
                <a:gd name="connsiteX112" fmla="*/ 3137245 w 5122586"/>
                <a:gd name="connsiteY112" fmla="*/ 4858911 h 5569247"/>
                <a:gd name="connsiteX113" fmla="*/ 3079461 w 5122586"/>
                <a:gd name="connsiteY113" fmla="*/ 4866858 h 5569247"/>
                <a:gd name="connsiteX114" fmla="*/ 3054181 w 5122586"/>
                <a:gd name="connsiteY114" fmla="*/ 4850242 h 5569247"/>
                <a:gd name="connsiteX115" fmla="*/ 3002174 w 5122586"/>
                <a:gd name="connsiteY115" fmla="*/ 4909482 h 5569247"/>
                <a:gd name="connsiteX116" fmla="*/ 2967504 w 5122586"/>
                <a:gd name="connsiteY116" fmla="*/ 4919596 h 5569247"/>
                <a:gd name="connsiteX117" fmla="*/ 2935723 w 5122586"/>
                <a:gd name="connsiteY117" fmla="*/ 4910927 h 5569247"/>
                <a:gd name="connsiteX118" fmla="*/ 2919831 w 5122586"/>
                <a:gd name="connsiteY118" fmla="*/ 4931878 h 5569247"/>
                <a:gd name="connsiteX119" fmla="*/ 2986974 w 5122586"/>
                <a:gd name="connsiteY119" fmla="*/ 4962762 h 5569247"/>
                <a:gd name="connsiteX120" fmla="*/ 2979245 w 5122586"/>
                <a:gd name="connsiteY120" fmla="*/ 5012139 h 5569247"/>
                <a:gd name="connsiteX121" fmla="*/ 2949156 w 5122586"/>
                <a:gd name="connsiteY121" fmla="*/ 5006359 h 5569247"/>
                <a:gd name="connsiteX122" fmla="*/ 2937274 w 5122586"/>
                <a:gd name="connsiteY122" fmla="*/ 5027202 h 5569247"/>
                <a:gd name="connsiteX123" fmla="*/ 2909175 w 5122586"/>
                <a:gd name="connsiteY123" fmla="*/ 5024421 h 5569247"/>
                <a:gd name="connsiteX124" fmla="*/ 2900291 w 5122586"/>
                <a:gd name="connsiteY124" fmla="*/ 5034066 h 5569247"/>
                <a:gd name="connsiteX125" fmla="*/ 2852441 w 5122586"/>
                <a:gd name="connsiteY125" fmla="*/ 5009430 h 5569247"/>
                <a:gd name="connsiteX126" fmla="*/ 2841823 w 5122586"/>
                <a:gd name="connsiteY126" fmla="*/ 5043818 h 5569247"/>
                <a:gd name="connsiteX127" fmla="*/ 2825748 w 5122586"/>
                <a:gd name="connsiteY127" fmla="*/ 5031826 h 5569247"/>
                <a:gd name="connsiteX128" fmla="*/ 2829757 w 5122586"/>
                <a:gd name="connsiteY128" fmla="*/ 4985481 h 5569247"/>
                <a:gd name="connsiteX129" fmla="*/ 2845434 w 5122586"/>
                <a:gd name="connsiteY129" fmla="*/ 4979559 h 5569247"/>
                <a:gd name="connsiteX130" fmla="*/ 2858758 w 5122586"/>
                <a:gd name="connsiteY130" fmla="*/ 4977822 h 5569247"/>
                <a:gd name="connsiteX131" fmla="*/ 2867104 w 5122586"/>
                <a:gd name="connsiteY131" fmla="*/ 4944159 h 5569247"/>
                <a:gd name="connsiteX132" fmla="*/ 2882994 w 5122586"/>
                <a:gd name="connsiteY132" fmla="*/ 4900813 h 5569247"/>
                <a:gd name="connsiteX133" fmla="*/ 2855546 w 5122586"/>
                <a:gd name="connsiteY133" fmla="*/ 4861800 h 5569247"/>
                <a:gd name="connsiteX134" fmla="*/ 2836044 w 5122586"/>
                <a:gd name="connsiteY134" fmla="*/ 4839406 h 5569247"/>
                <a:gd name="connsiteX135" fmla="*/ 2804264 w 5122586"/>
                <a:gd name="connsiteY135" fmla="*/ 4819177 h 5569247"/>
                <a:gd name="connsiteX136" fmla="*/ 2745035 w 5122586"/>
                <a:gd name="connsiteY136" fmla="*/ 4804728 h 5569247"/>
                <a:gd name="connsiteX137" fmla="*/ 2740700 w 5122586"/>
                <a:gd name="connsiteY137" fmla="*/ 4764994 h 5569247"/>
                <a:gd name="connsiteX138" fmla="*/ 2716142 w 5122586"/>
                <a:gd name="connsiteY138" fmla="*/ 4744766 h 5569247"/>
                <a:gd name="connsiteX139" fmla="*/ 2632355 w 5122586"/>
                <a:gd name="connsiteY139" fmla="*/ 4753435 h 5569247"/>
                <a:gd name="connsiteX140" fmla="*/ 2620798 w 5122586"/>
                <a:gd name="connsiteY140" fmla="*/ 4721648 h 5569247"/>
                <a:gd name="connsiteX141" fmla="*/ 2578904 w 5122586"/>
                <a:gd name="connsiteY141" fmla="*/ 4734651 h 5569247"/>
                <a:gd name="connsiteX142" fmla="*/ 2559402 w 5122586"/>
                <a:gd name="connsiteY142" fmla="*/ 4704310 h 5569247"/>
                <a:gd name="connsiteX143" fmla="*/ 2530510 w 5122586"/>
                <a:gd name="connsiteY143" fmla="*/ 4702142 h 5569247"/>
                <a:gd name="connsiteX144" fmla="*/ 2492950 w 5122586"/>
                <a:gd name="connsiteY144" fmla="*/ 4711534 h 5569247"/>
                <a:gd name="connsiteX145" fmla="*/ 2468392 w 5122586"/>
                <a:gd name="connsiteY145" fmla="*/ 4745488 h 5569247"/>
                <a:gd name="connsiteX146" fmla="*/ 2453223 w 5122586"/>
                <a:gd name="connsiteY146" fmla="*/ 4747656 h 5569247"/>
                <a:gd name="connsiteX147" fmla="*/ 2437333 w 5122586"/>
                <a:gd name="connsiteY147" fmla="*/ 4739709 h 5569247"/>
                <a:gd name="connsiteX148" fmla="*/ 2442389 w 5122586"/>
                <a:gd name="connsiteY148" fmla="*/ 4686971 h 5569247"/>
                <a:gd name="connsiteX149" fmla="*/ 2425776 w 5122586"/>
                <a:gd name="connsiteY149" fmla="*/ 4673244 h 5569247"/>
                <a:gd name="connsiteX150" fmla="*/ 2435166 w 5122586"/>
                <a:gd name="connsiteY150" fmla="*/ 4614726 h 5569247"/>
                <a:gd name="connsiteX151" fmla="*/ 2522565 w 5122586"/>
                <a:gd name="connsiteY151" fmla="*/ 4577882 h 5569247"/>
                <a:gd name="connsiteX152" fmla="*/ 2542790 w 5122586"/>
                <a:gd name="connsiteY152" fmla="*/ 4587996 h 5569247"/>
                <a:gd name="connsiteX153" fmla="*/ 2682916 w 5122586"/>
                <a:gd name="connsiteY153" fmla="*/ 4523699 h 5569247"/>
                <a:gd name="connsiteX154" fmla="*/ 2702418 w 5122586"/>
                <a:gd name="connsiteY154" fmla="*/ 4485409 h 5569247"/>
                <a:gd name="connsiteX155" fmla="*/ 2817264 w 5122586"/>
                <a:gd name="connsiteY155" fmla="*/ 4377043 h 5569247"/>
                <a:gd name="connsiteX156" fmla="*/ 2896717 w 5122586"/>
                <a:gd name="connsiteY156" fmla="*/ 4402329 h 5569247"/>
                <a:gd name="connsiteX157" fmla="*/ 2914053 w 5122586"/>
                <a:gd name="connsiteY157" fmla="*/ 4405219 h 5569247"/>
                <a:gd name="connsiteX158" fmla="*/ 2947279 w 5122586"/>
                <a:gd name="connsiteY158" fmla="*/ 4405219 h 5569247"/>
                <a:gd name="connsiteX159" fmla="*/ 2985561 w 5122586"/>
                <a:gd name="connsiteY159" fmla="*/ 4355371 h 5569247"/>
                <a:gd name="connsiteX160" fmla="*/ 2994229 w 5122586"/>
                <a:gd name="connsiteY160" fmla="*/ 4333697 h 5569247"/>
                <a:gd name="connsiteX161" fmla="*/ 1451754 w 5122586"/>
                <a:gd name="connsiteY161" fmla="*/ 5569247 h 5569247"/>
                <a:gd name="connsiteX162" fmla="*/ 1471693 w 5122586"/>
                <a:gd name="connsiteY162" fmla="*/ 5519521 h 5569247"/>
                <a:gd name="connsiteX163" fmla="*/ 1472663 w 5122586"/>
                <a:gd name="connsiteY163" fmla="*/ 5457388 h 5569247"/>
                <a:gd name="connsiteX164" fmla="*/ 1518764 w 5122586"/>
                <a:gd name="connsiteY164" fmla="*/ 5452095 h 5569247"/>
                <a:gd name="connsiteX165" fmla="*/ 1533646 w 5122586"/>
                <a:gd name="connsiteY165" fmla="*/ 5435489 h 5569247"/>
                <a:gd name="connsiteX166" fmla="*/ 1489030 w 5122586"/>
                <a:gd name="connsiteY166" fmla="*/ 5418905 h 5569247"/>
                <a:gd name="connsiteX167" fmla="*/ 1455038 w 5122586"/>
                <a:gd name="connsiteY167" fmla="*/ 5408281 h 5569247"/>
                <a:gd name="connsiteX168" fmla="*/ 1482050 w 5122586"/>
                <a:gd name="connsiteY168" fmla="*/ 5372887 h 5569247"/>
                <a:gd name="connsiteX169" fmla="*/ 1540824 w 5122586"/>
                <a:gd name="connsiteY169" fmla="*/ 5386311 h 5569247"/>
                <a:gd name="connsiteX170" fmla="*/ 1586603 w 5122586"/>
                <a:gd name="connsiteY170" fmla="*/ 5352569 h 5569247"/>
                <a:gd name="connsiteX171" fmla="*/ 1587222 w 5122586"/>
                <a:gd name="connsiteY171" fmla="*/ 5310703 h 5569247"/>
                <a:gd name="connsiteX172" fmla="*/ 1357918 w 5122586"/>
                <a:gd name="connsiteY172" fmla="*/ 5299473 h 5569247"/>
                <a:gd name="connsiteX173" fmla="*/ 1331589 w 5122586"/>
                <a:gd name="connsiteY173" fmla="*/ 5276837 h 5569247"/>
                <a:gd name="connsiteX174" fmla="*/ 1391286 w 5122586"/>
                <a:gd name="connsiteY174" fmla="*/ 5149016 h 5569247"/>
                <a:gd name="connsiteX175" fmla="*/ 1387544 w 5122586"/>
                <a:gd name="connsiteY175" fmla="*/ 5073235 h 5569247"/>
                <a:gd name="connsiteX176" fmla="*/ 1409271 w 5122586"/>
                <a:gd name="connsiteY176" fmla="*/ 5044732 h 5569247"/>
                <a:gd name="connsiteX177" fmla="*/ 1350547 w 5122586"/>
                <a:gd name="connsiteY177" fmla="*/ 4997741 h 5569247"/>
                <a:gd name="connsiteX178" fmla="*/ 1345850 w 5122586"/>
                <a:gd name="connsiteY178" fmla="*/ 4920208 h 5569247"/>
                <a:gd name="connsiteX179" fmla="*/ 1366991 w 5122586"/>
                <a:gd name="connsiteY179" fmla="*/ 4915509 h 5569247"/>
                <a:gd name="connsiteX180" fmla="*/ 1376387 w 5122586"/>
                <a:gd name="connsiteY180" fmla="*/ 4877941 h 5569247"/>
                <a:gd name="connsiteX181" fmla="*/ 1347460 w 5122586"/>
                <a:gd name="connsiteY181" fmla="*/ 4868004 h 5569247"/>
                <a:gd name="connsiteX182" fmla="*/ 1357682 w 5122586"/>
                <a:gd name="connsiteY182" fmla="*/ 4838461 h 5569247"/>
                <a:gd name="connsiteX183" fmla="*/ 1428449 w 5122586"/>
                <a:gd name="connsiteY183" fmla="*/ 4835304 h 5569247"/>
                <a:gd name="connsiteX184" fmla="*/ 1436858 w 5122586"/>
                <a:gd name="connsiteY184" fmla="*/ 4800858 h 5569247"/>
                <a:gd name="connsiteX185" fmla="*/ 1398456 w 5122586"/>
                <a:gd name="connsiteY185" fmla="*/ 4778940 h 5569247"/>
                <a:gd name="connsiteX186" fmla="*/ 1413508 w 5122586"/>
                <a:gd name="connsiteY186" fmla="*/ 4733321 h 5569247"/>
                <a:gd name="connsiteX187" fmla="*/ 1448748 w 5122586"/>
                <a:gd name="connsiteY187" fmla="*/ 4735670 h 5569247"/>
                <a:gd name="connsiteX188" fmla="*/ 1498206 w 5122586"/>
                <a:gd name="connsiteY188" fmla="*/ 4693159 h 5569247"/>
                <a:gd name="connsiteX189" fmla="*/ 1547727 w 5122586"/>
                <a:gd name="connsiteY189" fmla="*/ 4683569 h 5569247"/>
                <a:gd name="connsiteX190" fmla="*/ 1553780 w 5122586"/>
                <a:gd name="connsiteY190" fmla="*/ 4648910 h 5569247"/>
                <a:gd name="connsiteX191" fmla="*/ 1540510 w 5122586"/>
                <a:gd name="connsiteY191" fmla="*/ 4607707 h 5569247"/>
                <a:gd name="connsiteX192" fmla="*/ 1494468 w 5122586"/>
                <a:gd name="connsiteY192" fmla="*/ 4567840 h 5569247"/>
                <a:gd name="connsiteX193" fmla="*/ 1510639 w 5122586"/>
                <a:gd name="connsiteY193" fmla="*/ 4548914 h 5569247"/>
                <a:gd name="connsiteX194" fmla="*/ 1549039 w 5122586"/>
                <a:gd name="connsiteY194" fmla="*/ 4560249 h 5569247"/>
                <a:gd name="connsiteX195" fmla="*/ 1563834 w 5122586"/>
                <a:gd name="connsiteY195" fmla="*/ 4545357 h 5569247"/>
                <a:gd name="connsiteX196" fmla="*/ 1520856 w 5122586"/>
                <a:gd name="connsiteY196" fmla="*/ 4496577 h 5569247"/>
                <a:gd name="connsiteX197" fmla="*/ 1562707 w 5122586"/>
                <a:gd name="connsiteY197" fmla="*/ 4482741 h 5569247"/>
                <a:gd name="connsiteX198" fmla="*/ 1590473 w 5122586"/>
                <a:gd name="connsiteY198" fmla="*/ 4419309 h 5569247"/>
                <a:gd name="connsiteX199" fmla="*/ 1515748 w 5122586"/>
                <a:gd name="connsiteY199" fmla="*/ 4425699 h 5569247"/>
                <a:gd name="connsiteX200" fmla="*/ 1476162 w 5122586"/>
                <a:gd name="connsiteY200" fmla="*/ 4503828 h 5569247"/>
                <a:gd name="connsiteX201" fmla="*/ 1393393 w 5122586"/>
                <a:gd name="connsiteY201" fmla="*/ 4522992 h 5569247"/>
                <a:gd name="connsiteX202" fmla="*/ 1319980 w 5122586"/>
                <a:gd name="connsiteY202" fmla="*/ 4516923 h 5569247"/>
                <a:gd name="connsiteX203" fmla="*/ 1299113 w 5122586"/>
                <a:gd name="connsiteY203" fmla="*/ 4448627 h 5569247"/>
                <a:gd name="connsiteX204" fmla="*/ 1250429 w 5122586"/>
                <a:gd name="connsiteY204" fmla="*/ 4478749 h 5569247"/>
                <a:gd name="connsiteX205" fmla="*/ 1217542 w 5122586"/>
                <a:gd name="connsiteY205" fmla="*/ 4442335 h 5569247"/>
                <a:gd name="connsiteX206" fmla="*/ 1147887 w 5122586"/>
                <a:gd name="connsiteY206" fmla="*/ 4449210 h 5569247"/>
                <a:gd name="connsiteX207" fmla="*/ 1144147 w 5122586"/>
                <a:gd name="connsiteY207" fmla="*/ 4511573 h 5569247"/>
                <a:gd name="connsiteX208" fmla="*/ 1101262 w 5122586"/>
                <a:gd name="connsiteY208" fmla="*/ 4519082 h 5569247"/>
                <a:gd name="connsiteX209" fmla="*/ 1093585 w 5122586"/>
                <a:gd name="connsiteY209" fmla="*/ 4464498 h 5569247"/>
                <a:gd name="connsiteX210" fmla="*/ 1027718 w 5122586"/>
                <a:gd name="connsiteY210" fmla="*/ 4478445 h 5569247"/>
                <a:gd name="connsiteX211" fmla="*/ 1007466 w 5122586"/>
                <a:gd name="connsiteY211" fmla="*/ 4427301 h 5569247"/>
                <a:gd name="connsiteX212" fmla="*/ 919745 w 5122586"/>
                <a:gd name="connsiteY212" fmla="*/ 4420237 h 5569247"/>
                <a:gd name="connsiteX213" fmla="*/ 920495 w 5122586"/>
                <a:gd name="connsiteY213" fmla="*/ 4388350 h 5569247"/>
                <a:gd name="connsiteX214" fmla="*/ 884429 w 5122586"/>
                <a:gd name="connsiteY214" fmla="*/ 4383969 h 5569247"/>
                <a:gd name="connsiteX215" fmla="*/ 856512 w 5122586"/>
                <a:gd name="connsiteY215" fmla="*/ 4461420 h 5569247"/>
                <a:gd name="connsiteX216" fmla="*/ 818833 w 5122586"/>
                <a:gd name="connsiteY216" fmla="*/ 4446344 h 5569247"/>
                <a:gd name="connsiteX217" fmla="*/ 823425 w 5122586"/>
                <a:gd name="connsiteY217" fmla="*/ 4371878 h 5569247"/>
                <a:gd name="connsiteX218" fmla="*/ 796457 w 5122586"/>
                <a:gd name="connsiteY218" fmla="*/ 4423754 h 5569247"/>
                <a:gd name="connsiteX219" fmla="*/ 712917 w 5122586"/>
                <a:gd name="connsiteY219" fmla="*/ 4427826 h 5569247"/>
                <a:gd name="connsiteX220" fmla="*/ 687213 w 5122586"/>
                <a:gd name="connsiteY220" fmla="*/ 4403486 h 5569247"/>
                <a:gd name="connsiteX221" fmla="*/ 683328 w 5122586"/>
                <a:gd name="connsiteY221" fmla="*/ 4424716 h 5569247"/>
                <a:gd name="connsiteX222" fmla="*/ 615334 w 5122586"/>
                <a:gd name="connsiteY222" fmla="*/ 4429994 h 5569247"/>
                <a:gd name="connsiteX223" fmla="*/ 602541 w 5122586"/>
                <a:gd name="connsiteY223" fmla="*/ 4411871 h 5569247"/>
                <a:gd name="connsiteX224" fmla="*/ 637304 w 5122586"/>
                <a:gd name="connsiteY224" fmla="*/ 4296001 h 5569247"/>
                <a:gd name="connsiteX225" fmla="*/ 618966 w 5122586"/>
                <a:gd name="connsiteY225" fmla="*/ 4261290 h 5569247"/>
                <a:gd name="connsiteX226" fmla="*/ 585062 w 5122586"/>
                <a:gd name="connsiteY226" fmla="*/ 4274941 h 5569247"/>
                <a:gd name="connsiteX227" fmla="*/ 585967 w 5122586"/>
                <a:gd name="connsiteY227" fmla="*/ 4296786 h 5569247"/>
                <a:gd name="connsiteX228" fmla="*/ 576279 w 5122586"/>
                <a:gd name="connsiteY228" fmla="*/ 4321151 h 5569247"/>
                <a:gd name="connsiteX229" fmla="*/ 524888 w 5122586"/>
                <a:gd name="connsiteY229" fmla="*/ 4335270 h 5569247"/>
                <a:gd name="connsiteX230" fmla="*/ 481450 w 5122586"/>
                <a:gd name="connsiteY230" fmla="*/ 4348629 h 5569247"/>
                <a:gd name="connsiteX231" fmla="*/ 459756 w 5122586"/>
                <a:gd name="connsiteY231" fmla="*/ 4331915 h 5569247"/>
                <a:gd name="connsiteX232" fmla="*/ 381623 w 5122586"/>
                <a:gd name="connsiteY232" fmla="*/ 4313665 h 5569247"/>
                <a:gd name="connsiteX233" fmla="*/ 381355 w 5122586"/>
                <a:gd name="connsiteY233" fmla="*/ 4209001 h 5569247"/>
                <a:gd name="connsiteX234" fmla="*/ 372138 w 5122586"/>
                <a:gd name="connsiteY234" fmla="*/ 4194866 h 5569247"/>
                <a:gd name="connsiteX235" fmla="*/ 8935 w 5122586"/>
                <a:gd name="connsiteY235" fmla="*/ 4372652 h 5569247"/>
                <a:gd name="connsiteX236" fmla="*/ 0 w 5122586"/>
                <a:gd name="connsiteY236" fmla="*/ 4249216 h 5569247"/>
                <a:gd name="connsiteX237" fmla="*/ 2928251 w 5122586"/>
                <a:gd name="connsiteY237" fmla="*/ 1733677 h 5569247"/>
                <a:gd name="connsiteX238" fmla="*/ 2865949 w 5122586"/>
                <a:gd name="connsiteY238" fmla="*/ 1772911 h 5569247"/>
                <a:gd name="connsiteX239" fmla="*/ 2815185 w 5122586"/>
                <a:gd name="connsiteY239" fmla="*/ 1859457 h 5569247"/>
                <a:gd name="connsiteX240" fmla="*/ 2763268 w 5122586"/>
                <a:gd name="connsiteY240" fmla="*/ 1896383 h 5569247"/>
                <a:gd name="connsiteX241" fmla="*/ 2751731 w 5122586"/>
                <a:gd name="connsiteY241" fmla="*/ 1873304 h 5569247"/>
                <a:gd name="connsiteX242" fmla="*/ 2747318 w 5122586"/>
                <a:gd name="connsiteY242" fmla="*/ 1875913 h 5569247"/>
                <a:gd name="connsiteX243" fmla="*/ 2725397 w 5122586"/>
                <a:gd name="connsiteY243" fmla="*/ 1849601 h 5569247"/>
                <a:gd name="connsiteX244" fmla="*/ 2700382 w 5122586"/>
                <a:gd name="connsiteY244" fmla="*/ 1805450 h 5569247"/>
                <a:gd name="connsiteX245" fmla="*/ 2644466 w 5122586"/>
                <a:gd name="connsiteY245" fmla="*/ 1674466 h 5569247"/>
                <a:gd name="connsiteX246" fmla="*/ 2623519 w 5122586"/>
                <a:gd name="connsiteY246" fmla="*/ 1516632 h 5569247"/>
                <a:gd name="connsiteX247" fmla="*/ 2622394 w 5122586"/>
                <a:gd name="connsiteY247" fmla="*/ 1508162 h 5569247"/>
                <a:gd name="connsiteX248" fmla="*/ 2620591 w 5122586"/>
                <a:gd name="connsiteY248" fmla="*/ 1507626 h 5569247"/>
                <a:gd name="connsiteX249" fmla="*/ 2618663 w 5122586"/>
                <a:gd name="connsiteY249" fmla="*/ 1488348 h 5569247"/>
                <a:gd name="connsiteX250" fmla="*/ 2561471 w 5122586"/>
                <a:gd name="connsiteY250" fmla="*/ 1364228 h 5569247"/>
                <a:gd name="connsiteX251" fmla="*/ 2506436 w 5122586"/>
                <a:gd name="connsiteY251" fmla="*/ 1249822 h 5569247"/>
                <a:gd name="connsiteX252" fmla="*/ 2504425 w 5122586"/>
                <a:gd name="connsiteY252" fmla="*/ 1215109 h 5569247"/>
                <a:gd name="connsiteX253" fmla="*/ 2502718 w 5122586"/>
                <a:gd name="connsiteY253" fmla="*/ 1182561 h 5569247"/>
                <a:gd name="connsiteX254" fmla="*/ 2526392 w 5122586"/>
                <a:gd name="connsiteY254" fmla="*/ 1127312 h 5569247"/>
                <a:gd name="connsiteX255" fmla="*/ 2550065 w 5122586"/>
                <a:gd name="connsiteY255" fmla="*/ 1104511 h 5569247"/>
                <a:gd name="connsiteX256" fmla="*/ 2534283 w 5122586"/>
                <a:gd name="connsiteY256" fmla="*/ 1069432 h 5569247"/>
                <a:gd name="connsiteX257" fmla="*/ 2514993 w 5122586"/>
                <a:gd name="connsiteY257" fmla="*/ 1074694 h 5569247"/>
                <a:gd name="connsiteX258" fmla="*/ 2443972 w 5122586"/>
                <a:gd name="connsiteY258" fmla="*/ 1079079 h 5569247"/>
                <a:gd name="connsiteX259" fmla="*/ 2424683 w 5122586"/>
                <a:gd name="connsiteY259" fmla="*/ 1053647 h 5569247"/>
                <a:gd name="connsiteX260" fmla="*/ 2450109 w 5122586"/>
                <a:gd name="connsiteY260" fmla="*/ 1044877 h 5569247"/>
                <a:gd name="connsiteX261" fmla="*/ 2450986 w 5122586"/>
                <a:gd name="connsiteY261" fmla="*/ 1021199 h 5569247"/>
                <a:gd name="connsiteX262" fmla="*/ 2404967 w 5122586"/>
                <a:gd name="connsiteY262" fmla="*/ 918913 h 5569247"/>
                <a:gd name="connsiteX263" fmla="*/ 2394987 w 5122586"/>
                <a:gd name="connsiteY263" fmla="*/ 898850 h 5569247"/>
                <a:gd name="connsiteX264" fmla="*/ 2361080 w 5122586"/>
                <a:gd name="connsiteY264" fmla="*/ 821699 h 5569247"/>
                <a:gd name="connsiteX265" fmla="*/ 2344525 w 5122586"/>
                <a:gd name="connsiteY265" fmla="*/ 778197 h 5569247"/>
                <a:gd name="connsiteX266" fmla="*/ 2344581 w 5122586"/>
                <a:gd name="connsiteY266" fmla="*/ 778343 h 5569247"/>
                <a:gd name="connsiteX267" fmla="*/ 2282251 w 5122586"/>
                <a:gd name="connsiteY267" fmla="*/ 597027 h 5569247"/>
                <a:gd name="connsiteX268" fmla="*/ 2279707 w 5122586"/>
                <a:gd name="connsiteY268" fmla="*/ 541919 h 5569247"/>
                <a:gd name="connsiteX269" fmla="*/ 2247497 w 5122586"/>
                <a:gd name="connsiteY269" fmla="*/ 524963 h 5569247"/>
                <a:gd name="connsiteX270" fmla="*/ 2177989 w 5122586"/>
                <a:gd name="connsiteY270" fmla="*/ 464768 h 5569247"/>
                <a:gd name="connsiteX271" fmla="*/ 2162813 w 5122586"/>
                <a:gd name="connsiteY271" fmla="*/ 429351 h 5569247"/>
                <a:gd name="connsiteX272" fmla="*/ 2188648 w 5122586"/>
                <a:gd name="connsiteY272" fmla="*/ 411168 h 5569247"/>
                <a:gd name="connsiteX273" fmla="*/ 2199515 w 5122586"/>
                <a:gd name="connsiteY273" fmla="*/ 377475 h 5569247"/>
                <a:gd name="connsiteX274" fmla="*/ 2249501 w 5122586"/>
                <a:gd name="connsiteY274" fmla="*/ 389430 h 5569247"/>
                <a:gd name="connsiteX275" fmla="*/ 2290795 w 5122586"/>
                <a:gd name="connsiteY275" fmla="*/ 382909 h 5569247"/>
                <a:gd name="connsiteX276" fmla="*/ 2312638 w 5122586"/>
                <a:gd name="connsiteY276" fmla="*/ 383703 h 5569247"/>
                <a:gd name="connsiteX277" fmla="*/ 2312587 w 5122586"/>
                <a:gd name="connsiteY277" fmla="*/ 383664 h 5569247"/>
                <a:gd name="connsiteX278" fmla="*/ 2375555 w 5122586"/>
                <a:gd name="connsiteY278" fmla="*/ 374216 h 5569247"/>
                <a:gd name="connsiteX279" fmla="*/ 2416409 w 5122586"/>
                <a:gd name="connsiteY279" fmla="*/ 358069 h 5569247"/>
                <a:gd name="connsiteX280" fmla="*/ 2415496 w 5122586"/>
                <a:gd name="connsiteY280" fmla="*/ 358429 h 5569247"/>
                <a:gd name="connsiteX281" fmla="*/ 2415422 w 5122586"/>
                <a:gd name="connsiteY281" fmla="*/ 357531 h 5569247"/>
                <a:gd name="connsiteX282" fmla="*/ 2471314 w 5122586"/>
                <a:gd name="connsiteY282" fmla="*/ 333573 h 5569247"/>
                <a:gd name="connsiteX283" fmla="*/ 2472312 w 5122586"/>
                <a:gd name="connsiteY283" fmla="*/ 321594 h 5569247"/>
                <a:gd name="connsiteX284" fmla="*/ 2487284 w 5122586"/>
                <a:gd name="connsiteY284" fmla="*/ 308616 h 5569247"/>
                <a:gd name="connsiteX285" fmla="*/ 2492274 w 5122586"/>
                <a:gd name="connsiteY285" fmla="*/ 322592 h 5569247"/>
                <a:gd name="connsiteX286" fmla="*/ 2530199 w 5122586"/>
                <a:gd name="connsiteY286" fmla="*/ 302627 h 5569247"/>
                <a:gd name="connsiteX287" fmla="*/ 2571120 w 5122586"/>
                <a:gd name="connsiteY287" fmla="*/ 269684 h 5569247"/>
                <a:gd name="connsiteX288" fmla="*/ 2751770 w 5122586"/>
                <a:gd name="connsiteY288" fmla="*/ 124937 h 5569247"/>
                <a:gd name="connsiteX289" fmla="*/ 2784706 w 5122586"/>
                <a:gd name="connsiteY289" fmla="*/ 104972 h 5569247"/>
                <a:gd name="connsiteX290" fmla="*/ 2850579 w 5122586"/>
                <a:gd name="connsiteY290" fmla="*/ 86005 h 5569247"/>
                <a:gd name="connsiteX291" fmla="*/ 2869542 w 5122586"/>
                <a:gd name="connsiteY291" fmla="*/ 136916 h 5569247"/>
                <a:gd name="connsiteX292" fmla="*/ 2917449 w 5122586"/>
                <a:gd name="connsiteY292" fmla="*/ 173852 h 5569247"/>
                <a:gd name="connsiteX293" fmla="*/ 2956373 w 5122586"/>
                <a:gd name="connsiteY293" fmla="*/ 195813 h 5569247"/>
                <a:gd name="connsiteX294" fmla="*/ 2985630 w 5122586"/>
                <a:gd name="connsiteY294" fmla="*/ 215962 h 5569247"/>
                <a:gd name="connsiteX295" fmla="*/ 2998292 w 5122586"/>
                <a:gd name="connsiteY295" fmla="*/ 224763 h 5569247"/>
                <a:gd name="connsiteX296" fmla="*/ 3036219 w 5122586"/>
                <a:gd name="connsiteY296" fmla="*/ 254710 h 5569247"/>
                <a:gd name="connsiteX297" fmla="*/ 3046200 w 5122586"/>
                <a:gd name="connsiteY297" fmla="*/ 268686 h 5569247"/>
                <a:gd name="connsiteX298" fmla="*/ 3053186 w 5122586"/>
                <a:gd name="connsiteY298" fmla="*/ 284658 h 5569247"/>
                <a:gd name="connsiteX299" fmla="*/ 3061170 w 5122586"/>
                <a:gd name="connsiteY299" fmla="*/ 372504 h 5569247"/>
                <a:gd name="connsiteX300" fmla="*/ 3066160 w 5122586"/>
                <a:gd name="connsiteY300" fmla="*/ 442382 h 5569247"/>
                <a:gd name="connsiteX301" fmla="*/ 3109558 w 5122586"/>
                <a:gd name="connsiteY301" fmla="*/ 644830 h 5569247"/>
                <a:gd name="connsiteX302" fmla="*/ 3107145 w 5122586"/>
                <a:gd name="connsiteY302" fmla="*/ 734922 h 5569247"/>
                <a:gd name="connsiteX303" fmla="*/ 3113752 w 5122586"/>
                <a:gd name="connsiteY303" fmla="*/ 788066 h 5569247"/>
                <a:gd name="connsiteX304" fmla="*/ 3123788 w 5122586"/>
                <a:gd name="connsiteY304" fmla="*/ 830092 h 5569247"/>
                <a:gd name="connsiteX305" fmla="*/ 3148722 w 5122586"/>
                <a:gd name="connsiteY305" fmla="*/ 917343 h 5569247"/>
                <a:gd name="connsiteX306" fmla="*/ 3139722 w 5122586"/>
                <a:gd name="connsiteY306" fmla="*/ 933723 h 5569247"/>
                <a:gd name="connsiteX307" fmla="*/ 3118838 w 5122586"/>
                <a:gd name="connsiteY307" fmla="*/ 1002249 h 5569247"/>
                <a:gd name="connsiteX308" fmla="*/ 3121375 w 5122586"/>
                <a:gd name="connsiteY308" fmla="*/ 1125517 h 5569247"/>
                <a:gd name="connsiteX309" fmla="*/ 3143920 w 5122586"/>
                <a:gd name="connsiteY309" fmla="*/ 1174658 h 5569247"/>
                <a:gd name="connsiteX310" fmla="*/ 3158579 w 5122586"/>
                <a:gd name="connsiteY310" fmla="*/ 1254175 h 5569247"/>
                <a:gd name="connsiteX311" fmla="*/ 3200391 w 5122586"/>
                <a:gd name="connsiteY311" fmla="*/ 1290567 h 5569247"/>
                <a:gd name="connsiteX312" fmla="*/ 3152209 w 5122586"/>
                <a:gd name="connsiteY312" fmla="*/ 1305041 h 5569247"/>
                <a:gd name="connsiteX313" fmla="*/ 3173608 w 5122586"/>
                <a:gd name="connsiteY313" fmla="*/ 1387442 h 5569247"/>
                <a:gd name="connsiteX314" fmla="*/ 3176887 w 5122586"/>
                <a:gd name="connsiteY314" fmla="*/ 1467253 h 5569247"/>
                <a:gd name="connsiteX315" fmla="*/ 3204082 w 5122586"/>
                <a:gd name="connsiteY315" fmla="*/ 1500497 h 5569247"/>
                <a:gd name="connsiteX316" fmla="*/ 3207432 w 5122586"/>
                <a:gd name="connsiteY316" fmla="*/ 1502071 h 5569247"/>
                <a:gd name="connsiteX317" fmla="*/ 3207673 w 5122586"/>
                <a:gd name="connsiteY317" fmla="*/ 1502054 h 5569247"/>
                <a:gd name="connsiteX318" fmla="*/ 3183445 w 5122586"/>
                <a:gd name="connsiteY318" fmla="*/ 1645459 h 5569247"/>
                <a:gd name="connsiteX319" fmla="*/ 3160491 w 5122586"/>
                <a:gd name="connsiteY319" fmla="*/ 1680444 h 5569247"/>
                <a:gd name="connsiteX320" fmla="*/ 3129820 w 5122586"/>
                <a:gd name="connsiteY320" fmla="*/ 1702492 h 5569247"/>
                <a:gd name="connsiteX321" fmla="*/ 2970960 w 5122586"/>
                <a:gd name="connsiteY321" fmla="*/ 1727425 h 5569247"/>
                <a:gd name="connsiteX322" fmla="*/ 2928253 w 5122586"/>
                <a:gd name="connsiteY322" fmla="*/ 1733679 h 5569247"/>
                <a:gd name="connsiteX323" fmla="*/ 2928251 w 5122586"/>
                <a:gd name="connsiteY323" fmla="*/ 1733677 h 5569247"/>
                <a:gd name="connsiteX324" fmla="*/ 2929221 w 5122586"/>
                <a:gd name="connsiteY324" fmla="*/ 4004987 h 5569247"/>
                <a:gd name="connsiteX325" fmla="*/ 2826654 w 5122586"/>
                <a:gd name="connsiteY325" fmla="*/ 3968865 h 5569247"/>
                <a:gd name="connsiteX326" fmla="*/ 2797041 w 5122586"/>
                <a:gd name="connsiteY326" fmla="*/ 3984036 h 5569247"/>
                <a:gd name="connsiteX327" fmla="*/ 2775371 w 5122586"/>
                <a:gd name="connsiteY327" fmla="*/ 3957306 h 5569247"/>
                <a:gd name="connsiteX328" fmla="*/ 2714697 w 5122586"/>
                <a:gd name="connsiteY328" fmla="*/ 3931298 h 5569247"/>
                <a:gd name="connsiteX329" fmla="*/ 2643189 w 5122586"/>
                <a:gd name="connsiteY329" fmla="*/ 3882894 h 5569247"/>
                <a:gd name="connsiteX330" fmla="*/ 2547123 w 5122586"/>
                <a:gd name="connsiteY330" fmla="*/ 3739851 h 5569247"/>
                <a:gd name="connsiteX331" fmla="*/ 2523286 w 5122586"/>
                <a:gd name="connsiteY331" fmla="*/ 3739851 h 5569247"/>
                <a:gd name="connsiteX332" fmla="*/ 2524732 w 5122586"/>
                <a:gd name="connsiteY332" fmla="*/ 3736961 h 5569247"/>
                <a:gd name="connsiteX333" fmla="*/ 2931760 w 5122586"/>
                <a:gd name="connsiteY333" fmla="*/ 4000626 h 5569247"/>
                <a:gd name="connsiteX334" fmla="*/ 2912080 w 5122586"/>
                <a:gd name="connsiteY334" fmla="*/ 4041839 h 5569247"/>
                <a:gd name="connsiteX335" fmla="*/ 2934278 w 5122586"/>
                <a:gd name="connsiteY335" fmla="*/ 4069284 h 5569247"/>
                <a:gd name="connsiteX336" fmla="*/ 2950168 w 5122586"/>
                <a:gd name="connsiteY336" fmla="*/ 4101794 h 5569247"/>
                <a:gd name="connsiteX337" fmla="*/ 2911887 w 5122586"/>
                <a:gd name="connsiteY337" fmla="*/ 4123467 h 5569247"/>
                <a:gd name="connsiteX338" fmla="*/ 2864215 w 5122586"/>
                <a:gd name="connsiteY338" fmla="*/ 4110463 h 5569247"/>
                <a:gd name="connsiteX339" fmla="*/ 2848324 w 5122586"/>
                <a:gd name="connsiteY339" fmla="*/ 4139361 h 5569247"/>
                <a:gd name="connsiteX340" fmla="*/ 2869993 w 5122586"/>
                <a:gd name="connsiteY340" fmla="*/ 4145140 h 5569247"/>
                <a:gd name="connsiteX341" fmla="*/ 2859880 w 5122586"/>
                <a:gd name="connsiteY341" fmla="*/ 4153809 h 5569247"/>
                <a:gd name="connsiteX342" fmla="*/ 2883717 w 5122586"/>
                <a:gd name="connsiteY342" fmla="*/ 4153087 h 5569247"/>
                <a:gd name="connsiteX343" fmla="*/ 2890218 w 5122586"/>
                <a:gd name="connsiteY343" fmla="*/ 4168258 h 5569247"/>
                <a:gd name="connsiteX344" fmla="*/ 2867825 w 5122586"/>
                <a:gd name="connsiteY344" fmla="*/ 4206547 h 5569247"/>
                <a:gd name="connsiteX345" fmla="*/ 2907552 w 5122586"/>
                <a:gd name="connsiteY345" fmla="*/ 4225331 h 5569247"/>
                <a:gd name="connsiteX346" fmla="*/ 2921999 w 5122586"/>
                <a:gd name="connsiteY346" fmla="*/ 4216662 h 5569247"/>
                <a:gd name="connsiteX347" fmla="*/ 2937890 w 5122586"/>
                <a:gd name="connsiteY347" fmla="*/ 4227499 h 5569247"/>
                <a:gd name="connsiteX348" fmla="*/ 2935723 w 5122586"/>
                <a:gd name="connsiteY348" fmla="*/ 4245559 h 5569247"/>
                <a:gd name="connsiteX349" fmla="*/ 2964615 w 5122586"/>
                <a:gd name="connsiteY349" fmla="*/ 4256396 h 5569247"/>
                <a:gd name="connsiteX350" fmla="*/ 2955224 w 5122586"/>
                <a:gd name="connsiteY350" fmla="*/ 4306967 h 5569247"/>
                <a:gd name="connsiteX351" fmla="*/ 2993850 w 5122586"/>
                <a:gd name="connsiteY351" fmla="*/ 4326650 h 5569247"/>
                <a:gd name="connsiteX352" fmla="*/ 2994499 w 5122586"/>
                <a:gd name="connsiteY352" fmla="*/ 4334608 h 5569247"/>
                <a:gd name="connsiteX353" fmla="*/ 2961254 w 5122586"/>
                <a:gd name="connsiteY353" fmla="*/ 2566018 h 5569247"/>
                <a:gd name="connsiteX354" fmla="*/ 2844333 w 5122586"/>
                <a:gd name="connsiteY354" fmla="*/ 2718231 h 5569247"/>
                <a:gd name="connsiteX355" fmla="*/ 2686580 w 5122586"/>
                <a:gd name="connsiteY355" fmla="*/ 2876012 h 5569247"/>
                <a:gd name="connsiteX356" fmla="*/ 2775664 w 5122586"/>
                <a:gd name="connsiteY356" fmla="*/ 2946550 h 5569247"/>
                <a:gd name="connsiteX357" fmla="*/ 2662454 w 5122586"/>
                <a:gd name="connsiteY357" fmla="*/ 3083913 h 5569247"/>
                <a:gd name="connsiteX358" fmla="*/ 2291274 w 5122586"/>
                <a:gd name="connsiteY358" fmla="*/ 3408757 h 5569247"/>
                <a:gd name="connsiteX359" fmla="*/ 2296840 w 5122586"/>
                <a:gd name="connsiteY359" fmla="*/ 3406901 h 5569247"/>
                <a:gd name="connsiteX360" fmla="*/ 4071798 w 5122586"/>
                <a:gd name="connsiteY360" fmla="*/ 1707927 h 5569247"/>
                <a:gd name="connsiteX361" fmla="*/ 4050884 w 5122586"/>
                <a:gd name="connsiteY361" fmla="*/ 1662094 h 5569247"/>
                <a:gd name="connsiteX362" fmla="*/ 4020559 w 5122586"/>
                <a:gd name="connsiteY362" fmla="*/ 1629574 h 5569247"/>
                <a:gd name="connsiteX363" fmla="*/ 3966954 w 5122586"/>
                <a:gd name="connsiteY363" fmla="*/ 1623037 h 5569247"/>
                <a:gd name="connsiteX364" fmla="*/ 3895425 w 5122586"/>
                <a:gd name="connsiteY364" fmla="*/ 1618868 h 5569247"/>
                <a:gd name="connsiteX365" fmla="*/ 3891710 w 5122586"/>
                <a:gd name="connsiteY365" fmla="*/ 1617649 h 5569247"/>
                <a:gd name="connsiteX366" fmla="*/ 3693129 w 5122586"/>
                <a:gd name="connsiteY366" fmla="*/ 1552494 h 5569247"/>
                <a:gd name="connsiteX367" fmla="*/ 3638481 w 5122586"/>
                <a:gd name="connsiteY367" fmla="*/ 1531869 h 5569247"/>
                <a:gd name="connsiteX368" fmla="*/ 3638481 w 5122586"/>
                <a:gd name="connsiteY368" fmla="*/ 1532803 h 5569247"/>
                <a:gd name="connsiteX369" fmla="*/ 3616572 w 5122586"/>
                <a:gd name="connsiteY369" fmla="*/ 1517809 h 5569247"/>
                <a:gd name="connsiteX370" fmla="*/ 3598122 w 5122586"/>
                <a:gd name="connsiteY370" fmla="*/ 1479749 h 5569247"/>
                <a:gd name="connsiteX371" fmla="*/ 3545078 w 5122586"/>
                <a:gd name="connsiteY371" fmla="*/ 1448608 h 5569247"/>
                <a:gd name="connsiteX372" fmla="*/ 3527865 w 5122586"/>
                <a:gd name="connsiteY372" fmla="*/ 1430244 h 5569247"/>
                <a:gd name="connsiteX373" fmla="*/ 3527765 w 5122586"/>
                <a:gd name="connsiteY373" fmla="*/ 1431176 h 5569247"/>
                <a:gd name="connsiteX374" fmla="*/ 3527765 w 5122586"/>
                <a:gd name="connsiteY374" fmla="*/ 1503334 h 5569247"/>
                <a:gd name="connsiteX375" fmla="*/ 3399874 w 5122586"/>
                <a:gd name="connsiteY375" fmla="*/ 1489121 h 5569247"/>
                <a:gd name="connsiteX376" fmla="*/ 3403153 w 5122586"/>
                <a:gd name="connsiteY376" fmla="*/ 1571119 h 5569247"/>
                <a:gd name="connsiteX377" fmla="*/ 3391129 w 5122586"/>
                <a:gd name="connsiteY377" fmla="*/ 1606104 h 5569247"/>
                <a:gd name="connsiteX378" fmla="*/ 3375825 w 5122586"/>
                <a:gd name="connsiteY378" fmla="*/ 1608290 h 5569247"/>
                <a:gd name="connsiteX379" fmla="*/ 3372546 w 5122586"/>
                <a:gd name="connsiteY379" fmla="*/ 1617037 h 5569247"/>
                <a:gd name="connsiteX380" fmla="*/ 3371285 w 5122586"/>
                <a:gd name="connsiteY380" fmla="*/ 1616300 h 5569247"/>
                <a:gd name="connsiteX381" fmla="*/ 3371285 w 5122586"/>
                <a:gd name="connsiteY381" fmla="*/ 1616299 h 5569247"/>
                <a:gd name="connsiteX382" fmla="*/ 3314612 w 5122586"/>
                <a:gd name="connsiteY382" fmla="*/ 1583145 h 5569247"/>
                <a:gd name="connsiteX383" fmla="*/ 3299309 w 5122586"/>
                <a:gd name="connsiteY383" fmla="*/ 1586425 h 5569247"/>
                <a:gd name="connsiteX384" fmla="*/ 3280726 w 5122586"/>
                <a:gd name="connsiteY384" fmla="*/ 1496774 h 5569247"/>
                <a:gd name="connsiteX385" fmla="*/ 3206040 w 5122586"/>
                <a:gd name="connsiteY385" fmla="*/ 1502067 h 5569247"/>
                <a:gd name="connsiteX386" fmla="*/ 3181908 w 5122586"/>
                <a:gd name="connsiteY386" fmla="*/ 1645463 h 5569247"/>
                <a:gd name="connsiteX387" fmla="*/ 3170191 w 5122586"/>
                <a:gd name="connsiteY387" fmla="*/ 1667166 h 5569247"/>
                <a:gd name="connsiteX388" fmla="*/ 3129816 w 5122586"/>
                <a:gd name="connsiteY388" fmla="*/ 1702496 h 5569247"/>
                <a:gd name="connsiteX389" fmla="*/ 2971381 w 5122586"/>
                <a:gd name="connsiteY389" fmla="*/ 1727460 h 5569247"/>
                <a:gd name="connsiteX390" fmla="*/ 2970955 w 5122586"/>
                <a:gd name="connsiteY390" fmla="*/ 1727426 h 5569247"/>
                <a:gd name="connsiteX391" fmla="*/ 2970938 w 5122586"/>
                <a:gd name="connsiteY391" fmla="*/ 1727911 h 5569247"/>
                <a:gd name="connsiteX392" fmla="*/ 2928250 w 5122586"/>
                <a:gd name="connsiteY392" fmla="*/ 1733681 h 5569247"/>
                <a:gd name="connsiteX393" fmla="*/ 2865949 w 5122586"/>
                <a:gd name="connsiteY393" fmla="*/ 1772915 h 5569247"/>
                <a:gd name="connsiteX394" fmla="*/ 2815185 w 5122586"/>
                <a:gd name="connsiteY394" fmla="*/ 1859461 h 5569247"/>
                <a:gd name="connsiteX395" fmla="*/ 2763269 w 5122586"/>
                <a:gd name="connsiteY395" fmla="*/ 1896387 h 5569247"/>
                <a:gd name="connsiteX396" fmla="*/ 2751731 w 5122586"/>
                <a:gd name="connsiteY396" fmla="*/ 1873308 h 5569247"/>
                <a:gd name="connsiteX397" fmla="*/ 2747319 w 5122586"/>
                <a:gd name="connsiteY397" fmla="*/ 1875917 h 5569247"/>
                <a:gd name="connsiteX398" fmla="*/ 2747468 w 5122586"/>
                <a:gd name="connsiteY398" fmla="*/ 1876096 h 5569247"/>
                <a:gd name="connsiteX399" fmla="*/ 2701052 w 5122586"/>
                <a:gd name="connsiteY399" fmla="*/ 1910393 h 5569247"/>
                <a:gd name="connsiteX400" fmla="*/ 2721301 w 5122586"/>
                <a:gd name="connsiteY400" fmla="*/ 1951468 h 5569247"/>
                <a:gd name="connsiteX401" fmla="*/ 2756357 w 5122586"/>
                <a:gd name="connsiteY401" fmla="*/ 2047852 h 5569247"/>
                <a:gd name="connsiteX402" fmla="*/ 2780073 w 5122586"/>
                <a:gd name="connsiteY402" fmla="*/ 2073720 h 5569247"/>
                <a:gd name="connsiteX403" fmla="*/ 2805234 w 5122586"/>
                <a:gd name="connsiteY403" fmla="*/ 2083873 h 5569247"/>
                <a:gd name="connsiteX404" fmla="*/ 2862075 w 5122586"/>
                <a:gd name="connsiteY404" fmla="*/ 2080593 h 5569247"/>
                <a:gd name="connsiteX405" fmla="*/ 2902518 w 5122586"/>
                <a:gd name="connsiteY405" fmla="*/ 2059821 h 5569247"/>
                <a:gd name="connsiteX406" fmla="*/ 2950615 w 5122586"/>
                <a:gd name="connsiteY406" fmla="*/ 2017182 h 5569247"/>
                <a:gd name="connsiteX407" fmla="*/ 2981221 w 5122586"/>
                <a:gd name="connsiteY407" fmla="*/ 1992036 h 5569247"/>
                <a:gd name="connsiteX408" fmla="*/ 3053365 w 5122586"/>
                <a:gd name="connsiteY408" fmla="*/ 1973450 h 5569247"/>
                <a:gd name="connsiteX409" fmla="*/ 3064244 w 5122586"/>
                <a:gd name="connsiteY409" fmla="*/ 1974575 h 5569247"/>
                <a:gd name="connsiteX410" fmla="*/ 3094903 w 5122586"/>
                <a:gd name="connsiteY410" fmla="*/ 1986570 h 5569247"/>
                <a:gd name="connsiteX411" fmla="*/ 3095857 w 5122586"/>
                <a:gd name="connsiteY411" fmla="*/ 1988403 h 5569247"/>
                <a:gd name="connsiteX412" fmla="*/ 3103144 w 5122586"/>
                <a:gd name="connsiteY412" fmla="*/ 2020462 h 5569247"/>
                <a:gd name="connsiteX413" fmla="*/ 3106927 w 5122586"/>
                <a:gd name="connsiteY413" fmla="*/ 2055447 h 5569247"/>
                <a:gd name="connsiteX414" fmla="*/ 3105834 w 5122586"/>
                <a:gd name="connsiteY414" fmla="*/ 2076220 h 5569247"/>
                <a:gd name="connsiteX415" fmla="*/ 3062110 w 5122586"/>
                <a:gd name="connsiteY415" fmla="*/ 2172431 h 5569247"/>
                <a:gd name="connsiteX416" fmla="*/ 3019479 w 5122586"/>
                <a:gd name="connsiteY416" fmla="*/ 2217256 h 5569247"/>
                <a:gd name="connsiteX417" fmla="*/ 2923287 w 5122586"/>
                <a:gd name="connsiteY417" fmla="*/ 2285040 h 5569247"/>
                <a:gd name="connsiteX418" fmla="*/ 2923237 w 5122586"/>
                <a:gd name="connsiteY418" fmla="*/ 2284956 h 5569247"/>
                <a:gd name="connsiteX419" fmla="*/ 2907033 w 5122586"/>
                <a:gd name="connsiteY419" fmla="*/ 2300058 h 5569247"/>
                <a:gd name="connsiteX420" fmla="*/ 2880954 w 5122586"/>
                <a:gd name="connsiteY420" fmla="*/ 2357399 h 5569247"/>
                <a:gd name="connsiteX421" fmla="*/ 2883560 w 5122586"/>
                <a:gd name="connsiteY421" fmla="*/ 2414740 h 5569247"/>
                <a:gd name="connsiteX422" fmla="*/ 3007341 w 5122586"/>
                <a:gd name="connsiteY422" fmla="*/ 2504763 h 5569247"/>
                <a:gd name="connsiteX423" fmla="*/ 2957623 w 5122586"/>
                <a:gd name="connsiteY423" fmla="*/ 2569822 h 5569247"/>
                <a:gd name="connsiteX424" fmla="*/ 3007192 w 5122586"/>
                <a:gd name="connsiteY424" fmla="*/ 2504959 h 5569247"/>
                <a:gd name="connsiteX425" fmla="*/ 3128415 w 5122586"/>
                <a:gd name="connsiteY425" fmla="*/ 2458751 h 5569247"/>
                <a:gd name="connsiteX426" fmla="*/ 3157243 w 5122586"/>
                <a:gd name="connsiteY426" fmla="*/ 2492913 h 5569247"/>
                <a:gd name="connsiteX427" fmla="*/ 3157397 w 5122586"/>
                <a:gd name="connsiteY427" fmla="*/ 2493126 h 5569247"/>
                <a:gd name="connsiteX428" fmla="*/ 3188476 w 5122586"/>
                <a:gd name="connsiteY428" fmla="*/ 2496878 h 5569247"/>
                <a:gd name="connsiteX429" fmla="*/ 3207155 w 5122586"/>
                <a:gd name="connsiteY429" fmla="*/ 2475082 h 5569247"/>
                <a:gd name="connsiteX430" fmla="*/ 3204042 w 5122586"/>
                <a:gd name="connsiteY430" fmla="*/ 2468854 h 5569247"/>
                <a:gd name="connsiteX431" fmla="*/ 3218570 w 5122586"/>
                <a:gd name="connsiteY431" fmla="*/ 2446020 h 5569247"/>
                <a:gd name="connsiteX432" fmla="*/ 3234071 w 5122586"/>
                <a:gd name="connsiteY432" fmla="*/ 2425181 h 5569247"/>
                <a:gd name="connsiteX433" fmla="*/ 3268275 w 5122586"/>
                <a:gd name="connsiteY433" fmla="*/ 2375508 h 5569247"/>
                <a:gd name="connsiteX434" fmla="*/ 3279965 w 5122586"/>
                <a:gd name="connsiteY434" fmla="*/ 2383195 h 5569247"/>
                <a:gd name="connsiteX435" fmla="*/ 3286021 w 5122586"/>
                <a:gd name="connsiteY435" fmla="*/ 2368178 h 5569247"/>
                <a:gd name="connsiteX436" fmla="*/ 3353471 w 5122586"/>
                <a:gd name="connsiteY436" fmla="*/ 2393087 h 5569247"/>
                <a:gd name="connsiteX437" fmla="*/ 3357622 w 5122586"/>
                <a:gd name="connsiteY437" fmla="*/ 2370253 h 5569247"/>
                <a:gd name="connsiteX438" fmla="*/ 3389791 w 5122586"/>
                <a:gd name="connsiteY438" fmla="*/ 2376481 h 5569247"/>
                <a:gd name="connsiteX439" fmla="*/ 3393123 w 5122586"/>
                <a:gd name="connsiteY439" fmla="*/ 2386808 h 5569247"/>
                <a:gd name="connsiteX440" fmla="*/ 3516391 w 5122586"/>
                <a:gd name="connsiteY440" fmla="*/ 2353647 h 5569247"/>
                <a:gd name="connsiteX441" fmla="*/ 3537145 w 5122586"/>
                <a:gd name="connsiteY441" fmla="*/ 2360912 h 5569247"/>
                <a:gd name="connsiteX442" fmla="*/ 3541296 w 5122586"/>
                <a:gd name="connsiteY442" fmla="*/ 2341192 h 5569247"/>
                <a:gd name="connsiteX443" fmla="*/ 3576578 w 5122586"/>
                <a:gd name="connsiteY443" fmla="*/ 2357798 h 5569247"/>
                <a:gd name="connsiteX444" fmla="*/ 3592144 w 5122586"/>
                <a:gd name="connsiteY444" fmla="*/ 2355723 h 5569247"/>
                <a:gd name="connsiteX445" fmla="*/ 3598370 w 5122586"/>
                <a:gd name="connsiteY445" fmla="*/ 2287221 h 5569247"/>
                <a:gd name="connsiteX446" fmla="*/ 3605634 w 5122586"/>
                <a:gd name="connsiteY446" fmla="*/ 2269577 h 5569247"/>
                <a:gd name="connsiteX447" fmla="*/ 3645068 w 5122586"/>
                <a:gd name="connsiteY447" fmla="*/ 2289297 h 5569247"/>
                <a:gd name="connsiteX448" fmla="*/ 3660990 w 5122586"/>
                <a:gd name="connsiteY448" fmla="*/ 2278149 h 5569247"/>
                <a:gd name="connsiteX449" fmla="*/ 3683648 w 5122586"/>
                <a:gd name="connsiteY449" fmla="*/ 2304521 h 5569247"/>
                <a:gd name="connsiteX450" fmla="*/ 3723203 w 5122586"/>
                <a:gd name="connsiteY450" fmla="*/ 2301590 h 5569247"/>
                <a:gd name="connsiteX451" fmla="*/ 3698987 w 5122586"/>
                <a:gd name="connsiteY451" fmla="*/ 2245014 h 5569247"/>
                <a:gd name="connsiteX452" fmla="*/ 3732354 w 5122586"/>
                <a:gd name="connsiteY452" fmla="*/ 2232818 h 5569247"/>
                <a:gd name="connsiteX453" fmla="*/ 3765279 w 5122586"/>
                <a:gd name="connsiteY453" fmla="*/ 2308687 h 5569247"/>
                <a:gd name="connsiteX454" fmla="*/ 3819819 w 5122586"/>
                <a:gd name="connsiteY454" fmla="*/ 2276682 h 5569247"/>
                <a:gd name="connsiteX455" fmla="*/ 3832660 w 5122586"/>
                <a:gd name="connsiteY455" fmla="*/ 2286412 h 5569247"/>
                <a:gd name="connsiteX456" fmla="*/ 3836898 w 5122586"/>
                <a:gd name="connsiteY456" fmla="*/ 2267579 h 5569247"/>
                <a:gd name="connsiteX457" fmla="*/ 3851638 w 5122586"/>
                <a:gd name="connsiteY457" fmla="*/ 2272245 h 5569247"/>
                <a:gd name="connsiteX458" fmla="*/ 3855233 w 5122586"/>
                <a:gd name="connsiteY458" fmla="*/ 2250721 h 5569247"/>
                <a:gd name="connsiteX459" fmla="*/ 3868694 w 5122586"/>
                <a:gd name="connsiteY459" fmla="*/ 2248662 h 5569247"/>
                <a:gd name="connsiteX460" fmla="*/ 3866320 w 5122586"/>
                <a:gd name="connsiteY460" fmla="*/ 2213398 h 5569247"/>
                <a:gd name="connsiteX461" fmla="*/ 3926616 w 5122586"/>
                <a:gd name="connsiteY461" fmla="*/ 2266549 h 5569247"/>
                <a:gd name="connsiteX462" fmla="*/ 3935158 w 5122586"/>
                <a:gd name="connsiteY462" fmla="*/ 2270346 h 5569247"/>
                <a:gd name="connsiteX463" fmla="*/ 3975020 w 5122586"/>
                <a:gd name="connsiteY463" fmla="*/ 2180165 h 5569247"/>
                <a:gd name="connsiteX464" fmla="*/ 3971224 w 5122586"/>
                <a:gd name="connsiteY464" fmla="*/ 2150738 h 5569247"/>
                <a:gd name="connsiteX465" fmla="*/ 3954140 w 5122586"/>
                <a:gd name="connsiteY465" fmla="*/ 2117514 h 5569247"/>
                <a:gd name="connsiteX466" fmla="*/ 3942751 w 5122586"/>
                <a:gd name="connsiteY466" fmla="*/ 2101376 h 5569247"/>
                <a:gd name="connsiteX467" fmla="*/ 3848791 w 5122586"/>
                <a:gd name="connsiteY467" fmla="*/ 2032079 h 5569247"/>
                <a:gd name="connsiteX468" fmla="*/ 3775710 w 5122586"/>
                <a:gd name="connsiteY468" fmla="*/ 2006448 h 5569247"/>
                <a:gd name="connsiteX469" fmla="*/ 3775537 w 5122586"/>
                <a:gd name="connsiteY469" fmla="*/ 2006286 h 5569247"/>
                <a:gd name="connsiteX470" fmla="*/ 3792203 w 5122586"/>
                <a:gd name="connsiteY470" fmla="*/ 1985769 h 5569247"/>
                <a:gd name="connsiteX471" fmla="*/ 3776236 w 5122586"/>
                <a:gd name="connsiteY471" fmla="*/ 1929339 h 5569247"/>
                <a:gd name="connsiteX472" fmla="*/ 3785816 w 5122586"/>
                <a:gd name="connsiteY472" fmla="*/ 1905915 h 5569247"/>
                <a:gd name="connsiteX473" fmla="*/ 3848624 w 5122586"/>
                <a:gd name="connsiteY473" fmla="*/ 1905915 h 5569247"/>
                <a:gd name="connsiteX474" fmla="*/ 3870979 w 5122586"/>
                <a:gd name="connsiteY474" fmla="*/ 1887815 h 5569247"/>
                <a:gd name="connsiteX475" fmla="*/ 3879494 w 5122586"/>
                <a:gd name="connsiteY475" fmla="*/ 1869714 h 5569247"/>
                <a:gd name="connsiteX476" fmla="*/ 3880559 w 5122586"/>
                <a:gd name="connsiteY476" fmla="*/ 1847355 h 5569247"/>
                <a:gd name="connsiteX477" fmla="*/ 3906108 w 5122586"/>
                <a:gd name="connsiteY477" fmla="*/ 1793054 h 5569247"/>
                <a:gd name="connsiteX478" fmla="*/ 3926334 w 5122586"/>
                <a:gd name="connsiteY478" fmla="*/ 1778148 h 5569247"/>
                <a:gd name="connsiteX479" fmla="*/ 3959335 w 5122586"/>
                <a:gd name="connsiteY479" fmla="*/ 1810090 h 5569247"/>
                <a:gd name="connsiteX480" fmla="*/ 4071796 w 5122586"/>
                <a:gd name="connsiteY480" fmla="*/ 1707926 h 5569247"/>
                <a:gd name="connsiteX481" fmla="*/ 4071798 w 5122586"/>
                <a:gd name="connsiteY481" fmla="*/ 1707927 h 5569247"/>
                <a:gd name="connsiteX482" fmla="*/ 3116756 w 5122586"/>
                <a:gd name="connsiteY482" fmla="*/ 2465874 h 5569247"/>
                <a:gd name="connsiteX483" fmla="*/ 3116756 w 5122586"/>
                <a:gd name="connsiteY483" fmla="*/ 2465874 h 5569247"/>
                <a:gd name="connsiteX484" fmla="*/ 4153292 w 5122586"/>
                <a:gd name="connsiteY484" fmla="*/ 3990761 h 5569247"/>
                <a:gd name="connsiteX485" fmla="*/ 3938792 w 5122586"/>
                <a:gd name="connsiteY485" fmla="*/ 4135889 h 5569247"/>
                <a:gd name="connsiteX486" fmla="*/ 3927871 w 5122586"/>
                <a:gd name="connsiteY486" fmla="*/ 4167432 h 5569247"/>
                <a:gd name="connsiteX487" fmla="*/ 3895282 w 5122586"/>
                <a:gd name="connsiteY487" fmla="*/ 4166624 h 5569247"/>
                <a:gd name="connsiteX488" fmla="*/ 3847314 w 5122586"/>
                <a:gd name="connsiteY488" fmla="*/ 4188567 h 5569247"/>
                <a:gd name="connsiteX489" fmla="*/ 3792468 w 5122586"/>
                <a:gd name="connsiteY489" fmla="*/ 4204240 h 5569247"/>
                <a:gd name="connsiteX490" fmla="*/ 3734700 w 5122586"/>
                <a:gd name="connsiteY490" fmla="*/ 4203262 h 5569247"/>
                <a:gd name="connsiteX491" fmla="*/ 3734706 w 5122586"/>
                <a:gd name="connsiteY491" fmla="*/ 4203262 h 5569247"/>
                <a:gd name="connsiteX492" fmla="*/ 3669061 w 5122586"/>
                <a:gd name="connsiteY492" fmla="*/ 4198342 h 5569247"/>
                <a:gd name="connsiteX493" fmla="*/ 3662206 w 5122586"/>
                <a:gd name="connsiteY493" fmla="*/ 4205199 h 5569247"/>
                <a:gd name="connsiteX494" fmla="*/ 3637720 w 5122586"/>
                <a:gd name="connsiteY494" fmla="*/ 4196382 h 5569247"/>
                <a:gd name="connsiteX495" fmla="*/ 3349614 w 5122586"/>
                <a:gd name="connsiteY495" fmla="*/ 4159880 h 5569247"/>
                <a:gd name="connsiteX496" fmla="*/ 3324712 w 5122586"/>
                <a:gd name="connsiteY496" fmla="*/ 4178749 h 5569247"/>
                <a:gd name="connsiteX497" fmla="*/ 3319742 w 5122586"/>
                <a:gd name="connsiteY497" fmla="*/ 4204463 h 5569247"/>
                <a:gd name="connsiteX498" fmla="*/ 3294719 w 5122586"/>
                <a:gd name="connsiteY498" fmla="*/ 4246342 h 5569247"/>
                <a:gd name="connsiteX499" fmla="*/ 3281325 w 5122586"/>
                <a:gd name="connsiteY499" fmla="*/ 4245546 h 5569247"/>
                <a:gd name="connsiteX500" fmla="*/ 3282979 w 5122586"/>
                <a:gd name="connsiteY500" fmla="*/ 4222611 h 5569247"/>
                <a:gd name="connsiteX501" fmla="*/ 3242614 w 5122586"/>
                <a:gd name="connsiteY501" fmla="*/ 4135941 h 5569247"/>
                <a:gd name="connsiteX502" fmla="*/ 3120041 w 5122586"/>
                <a:gd name="connsiteY502" fmla="*/ 4086606 h 5569247"/>
                <a:gd name="connsiteX503" fmla="*/ 3146325 w 5122586"/>
                <a:gd name="connsiteY503" fmla="*/ 4015463 h 5569247"/>
                <a:gd name="connsiteX504" fmla="*/ 3134928 w 5122586"/>
                <a:gd name="connsiteY504" fmla="*/ 3992565 h 5569247"/>
                <a:gd name="connsiteX505" fmla="*/ 3146120 w 5122586"/>
                <a:gd name="connsiteY505" fmla="*/ 3901302 h 5569247"/>
                <a:gd name="connsiteX506" fmla="*/ 3159621 w 5122586"/>
                <a:gd name="connsiteY506" fmla="*/ 3895233 h 5569247"/>
                <a:gd name="connsiteX507" fmla="*/ 3166943 w 5122586"/>
                <a:gd name="connsiteY507" fmla="*/ 3878626 h 5569247"/>
                <a:gd name="connsiteX508" fmla="*/ 3144098 w 5122586"/>
                <a:gd name="connsiteY508" fmla="*/ 3871156 h 5569247"/>
                <a:gd name="connsiteX509" fmla="*/ 3162889 w 5122586"/>
                <a:gd name="connsiteY509" fmla="*/ 3799501 h 5569247"/>
                <a:gd name="connsiteX510" fmla="*/ 3137866 w 5122586"/>
                <a:gd name="connsiteY510" fmla="*/ 3799328 h 5569247"/>
                <a:gd name="connsiteX511" fmla="*/ 3122381 w 5122586"/>
                <a:gd name="connsiteY511" fmla="*/ 3772410 h 5569247"/>
                <a:gd name="connsiteX512" fmla="*/ 3107684 w 5122586"/>
                <a:gd name="connsiteY512" fmla="*/ 3777571 h 5569247"/>
                <a:gd name="connsiteX513" fmla="*/ 3092960 w 5122586"/>
                <a:gd name="connsiteY513" fmla="*/ 3741783 h 5569247"/>
                <a:gd name="connsiteX514" fmla="*/ 3128102 w 5122586"/>
                <a:gd name="connsiteY514" fmla="*/ 3732234 h 5569247"/>
                <a:gd name="connsiteX515" fmla="*/ 3128991 w 5122586"/>
                <a:gd name="connsiteY515" fmla="*/ 3676392 h 5569247"/>
                <a:gd name="connsiteX516" fmla="*/ 3142278 w 5122586"/>
                <a:gd name="connsiteY516" fmla="*/ 3669328 h 5569247"/>
                <a:gd name="connsiteX517" fmla="*/ 3143028 w 5122586"/>
                <a:gd name="connsiteY517" fmla="*/ 3660936 h 5569247"/>
                <a:gd name="connsiteX518" fmla="*/ 3144547 w 5122586"/>
                <a:gd name="connsiteY518" fmla="*/ 3644806 h 5569247"/>
                <a:gd name="connsiteX519" fmla="*/ 3154214 w 5122586"/>
                <a:gd name="connsiteY519" fmla="*/ 3628279 h 5569247"/>
                <a:gd name="connsiteX520" fmla="*/ 3142376 w 5122586"/>
                <a:gd name="connsiteY520" fmla="*/ 3627299 h 5569247"/>
                <a:gd name="connsiteX521" fmla="*/ 3146967 w 5122586"/>
                <a:gd name="connsiteY521" fmla="*/ 3602173 h 5569247"/>
                <a:gd name="connsiteX522" fmla="*/ 3129395 w 5122586"/>
                <a:gd name="connsiteY522" fmla="*/ 3614108 h 5569247"/>
                <a:gd name="connsiteX523" fmla="*/ 3121024 w 5122586"/>
                <a:gd name="connsiteY523" fmla="*/ 3604083 h 5569247"/>
                <a:gd name="connsiteX524" fmla="*/ 3128206 w 5122586"/>
                <a:gd name="connsiteY524" fmla="*/ 3577393 h 5569247"/>
                <a:gd name="connsiteX525" fmla="*/ 3161906 w 5122586"/>
                <a:gd name="connsiteY525" fmla="*/ 3563381 h 5569247"/>
                <a:gd name="connsiteX526" fmla="*/ 3169081 w 5122586"/>
                <a:gd name="connsiteY526" fmla="*/ 3545164 h 5569247"/>
                <a:gd name="connsiteX527" fmla="*/ 3189175 w 5122586"/>
                <a:gd name="connsiteY527" fmla="*/ 3494148 h 5569247"/>
                <a:gd name="connsiteX528" fmla="*/ 3200447 w 5122586"/>
                <a:gd name="connsiteY528" fmla="*/ 3458160 h 5569247"/>
                <a:gd name="connsiteX529" fmla="*/ 3182110 w 5122586"/>
                <a:gd name="connsiteY529" fmla="*/ 3458695 h 5569247"/>
                <a:gd name="connsiteX530" fmla="*/ 3141159 w 5122586"/>
                <a:gd name="connsiteY530" fmla="*/ 3444152 h 5569247"/>
                <a:gd name="connsiteX531" fmla="*/ 3139714 w 5122586"/>
                <a:gd name="connsiteY531" fmla="*/ 3423707 h 5569247"/>
                <a:gd name="connsiteX532" fmla="*/ 3153517 w 5122586"/>
                <a:gd name="connsiteY532" fmla="*/ 3408131 h 5569247"/>
                <a:gd name="connsiteX533" fmla="*/ 3170248 w 5122586"/>
                <a:gd name="connsiteY533" fmla="*/ 3384658 h 5569247"/>
                <a:gd name="connsiteX534" fmla="*/ 3173790 w 5122586"/>
                <a:gd name="connsiteY534" fmla="*/ 3341629 h 5569247"/>
                <a:gd name="connsiteX535" fmla="*/ 3166191 w 5122586"/>
                <a:gd name="connsiteY535" fmla="*/ 3324915 h 5569247"/>
                <a:gd name="connsiteX536" fmla="*/ 3149133 w 5122586"/>
                <a:gd name="connsiteY536" fmla="*/ 3318413 h 5569247"/>
                <a:gd name="connsiteX537" fmla="*/ 3158261 w 5122586"/>
                <a:gd name="connsiteY537" fmla="*/ 3293631 h 5569247"/>
                <a:gd name="connsiteX538" fmla="*/ 3224213 w 5122586"/>
                <a:gd name="connsiteY538" fmla="*/ 3338233 h 5569247"/>
                <a:gd name="connsiteX539" fmla="*/ 3329421 w 5122586"/>
                <a:gd name="connsiteY539" fmla="*/ 3350139 h 5569247"/>
                <a:gd name="connsiteX540" fmla="*/ 3326580 w 5122586"/>
                <a:gd name="connsiteY540" fmla="*/ 3164684 h 5569247"/>
                <a:gd name="connsiteX541" fmla="*/ 3383134 w 5122586"/>
                <a:gd name="connsiteY541" fmla="*/ 3078948 h 5569247"/>
                <a:gd name="connsiteX542" fmla="*/ 3369961 w 5122586"/>
                <a:gd name="connsiteY542" fmla="*/ 3077560 h 5569247"/>
                <a:gd name="connsiteX543" fmla="*/ 3359306 w 5122586"/>
                <a:gd name="connsiteY543" fmla="*/ 3076871 h 5569247"/>
                <a:gd name="connsiteX544" fmla="*/ 3337032 w 5122586"/>
                <a:gd name="connsiteY544" fmla="*/ 3072514 h 5569247"/>
                <a:gd name="connsiteX545" fmla="*/ 3341959 w 5122586"/>
                <a:gd name="connsiteY545" fmla="*/ 3063706 h 5569247"/>
                <a:gd name="connsiteX546" fmla="*/ 3341574 w 5122586"/>
                <a:gd name="connsiteY546" fmla="*/ 3054898 h 5569247"/>
                <a:gd name="connsiteX547" fmla="*/ 3365565 w 5122586"/>
                <a:gd name="connsiteY547" fmla="*/ 3055205 h 5569247"/>
                <a:gd name="connsiteX548" fmla="*/ 3367814 w 5122586"/>
                <a:gd name="connsiteY548" fmla="*/ 3047707 h 5569247"/>
                <a:gd name="connsiteX549" fmla="*/ 3335576 w 5122586"/>
                <a:gd name="connsiteY549" fmla="*/ 3017713 h 5569247"/>
                <a:gd name="connsiteX550" fmla="*/ 3333327 w 5122586"/>
                <a:gd name="connsiteY550" fmla="*/ 2991467 h 5569247"/>
                <a:gd name="connsiteX551" fmla="*/ 3322832 w 5122586"/>
                <a:gd name="connsiteY551" fmla="*/ 2969721 h 5569247"/>
                <a:gd name="connsiteX552" fmla="*/ 3327329 w 5122586"/>
                <a:gd name="connsiteY552" fmla="*/ 2949476 h 5569247"/>
                <a:gd name="connsiteX553" fmla="*/ 3340075 w 5122586"/>
                <a:gd name="connsiteY553" fmla="*/ 2945726 h 5569247"/>
                <a:gd name="connsiteX554" fmla="*/ 3370064 w 5122586"/>
                <a:gd name="connsiteY554" fmla="*/ 2911983 h 5569247"/>
                <a:gd name="connsiteX555" fmla="*/ 3370813 w 5122586"/>
                <a:gd name="connsiteY555" fmla="*/ 2899985 h 5569247"/>
                <a:gd name="connsiteX556" fmla="*/ 3391055 w 5122586"/>
                <a:gd name="connsiteY556" fmla="*/ 2869241 h 5569247"/>
                <a:gd name="connsiteX557" fmla="*/ 3382059 w 5122586"/>
                <a:gd name="connsiteY557" fmla="*/ 2820500 h 5569247"/>
                <a:gd name="connsiteX558" fmla="*/ 3349821 w 5122586"/>
                <a:gd name="connsiteY558" fmla="*/ 2827999 h 5569247"/>
                <a:gd name="connsiteX559" fmla="*/ 3322081 w 5122586"/>
                <a:gd name="connsiteY559" fmla="*/ 2814502 h 5569247"/>
                <a:gd name="connsiteX560" fmla="*/ 3323581 w 5122586"/>
                <a:gd name="connsiteY560" fmla="*/ 2758262 h 5569247"/>
                <a:gd name="connsiteX561" fmla="*/ 3300302 w 5122586"/>
                <a:gd name="connsiteY561" fmla="*/ 2733083 h 5569247"/>
                <a:gd name="connsiteX562" fmla="*/ 3301224 w 5122586"/>
                <a:gd name="connsiteY562" fmla="*/ 2733638 h 5569247"/>
                <a:gd name="connsiteX563" fmla="*/ 3271611 w 5122586"/>
                <a:gd name="connsiteY563" fmla="*/ 2695794 h 5569247"/>
                <a:gd name="connsiteX564" fmla="*/ 3200545 w 5122586"/>
                <a:gd name="connsiteY564" fmla="*/ 2554460 h 5569247"/>
                <a:gd name="connsiteX565" fmla="*/ 3200651 w 5122586"/>
                <a:gd name="connsiteY565" fmla="*/ 2553011 h 5569247"/>
                <a:gd name="connsiteX566" fmla="*/ 3157394 w 5122586"/>
                <a:gd name="connsiteY566" fmla="*/ 2493105 h 5569247"/>
                <a:gd name="connsiteX567" fmla="*/ 3188475 w 5122586"/>
                <a:gd name="connsiteY567" fmla="*/ 2496857 h 5569247"/>
                <a:gd name="connsiteX568" fmla="*/ 3207152 w 5122586"/>
                <a:gd name="connsiteY568" fmla="*/ 2475061 h 5569247"/>
                <a:gd name="connsiteX569" fmla="*/ 3204039 w 5122586"/>
                <a:gd name="connsiteY569" fmla="*/ 2468833 h 5569247"/>
                <a:gd name="connsiteX570" fmla="*/ 3218567 w 5122586"/>
                <a:gd name="connsiteY570" fmla="*/ 2445999 h 5569247"/>
                <a:gd name="connsiteX571" fmla="*/ 3234579 w 5122586"/>
                <a:gd name="connsiteY571" fmla="*/ 2423117 h 5569247"/>
                <a:gd name="connsiteX572" fmla="*/ 3268272 w 5122586"/>
                <a:gd name="connsiteY572" fmla="*/ 2375998 h 5569247"/>
                <a:gd name="connsiteX573" fmla="*/ 3280474 w 5122586"/>
                <a:gd name="connsiteY573" fmla="*/ 2384195 h 5569247"/>
                <a:gd name="connsiteX574" fmla="*/ 3286019 w 5122586"/>
                <a:gd name="connsiteY574" fmla="*/ 2368157 h 5569247"/>
                <a:gd name="connsiteX575" fmla="*/ 3353469 w 5122586"/>
                <a:gd name="connsiteY575" fmla="*/ 2393066 h 5569247"/>
                <a:gd name="connsiteX576" fmla="*/ 3357621 w 5122586"/>
                <a:gd name="connsiteY576" fmla="*/ 2370232 h 5569247"/>
                <a:gd name="connsiteX577" fmla="*/ 3389789 w 5122586"/>
                <a:gd name="connsiteY577" fmla="*/ 2376460 h 5569247"/>
                <a:gd name="connsiteX578" fmla="*/ 3393054 w 5122586"/>
                <a:gd name="connsiteY578" fmla="*/ 2386577 h 5569247"/>
                <a:gd name="connsiteX579" fmla="*/ 3411560 w 5122586"/>
                <a:gd name="connsiteY579" fmla="*/ 2381484 h 5569247"/>
                <a:gd name="connsiteX580" fmla="*/ 3516390 w 5122586"/>
                <a:gd name="connsiteY580" fmla="*/ 2353626 h 5569247"/>
                <a:gd name="connsiteX581" fmla="*/ 3537144 w 5122586"/>
                <a:gd name="connsiteY581" fmla="*/ 2360891 h 5569247"/>
                <a:gd name="connsiteX582" fmla="*/ 3541295 w 5122586"/>
                <a:gd name="connsiteY582" fmla="*/ 2341171 h 5569247"/>
                <a:gd name="connsiteX583" fmla="*/ 3576576 w 5122586"/>
                <a:gd name="connsiteY583" fmla="*/ 2357778 h 5569247"/>
                <a:gd name="connsiteX584" fmla="*/ 3592142 w 5122586"/>
                <a:gd name="connsiteY584" fmla="*/ 2355702 h 5569247"/>
                <a:gd name="connsiteX585" fmla="*/ 3598368 w 5122586"/>
                <a:gd name="connsiteY585" fmla="*/ 2287200 h 5569247"/>
                <a:gd name="connsiteX586" fmla="*/ 3605632 w 5122586"/>
                <a:gd name="connsiteY586" fmla="*/ 2269556 h 5569247"/>
                <a:gd name="connsiteX587" fmla="*/ 3645065 w 5122586"/>
                <a:gd name="connsiteY587" fmla="*/ 2289276 h 5569247"/>
                <a:gd name="connsiteX588" fmla="*/ 3660989 w 5122586"/>
                <a:gd name="connsiteY588" fmla="*/ 2278128 h 5569247"/>
                <a:gd name="connsiteX589" fmla="*/ 3683647 w 5122586"/>
                <a:gd name="connsiteY589" fmla="*/ 2304499 h 5569247"/>
                <a:gd name="connsiteX590" fmla="*/ 3723200 w 5122586"/>
                <a:gd name="connsiteY590" fmla="*/ 2301569 h 5569247"/>
                <a:gd name="connsiteX591" fmla="*/ 3729203 w 5122586"/>
                <a:gd name="connsiteY591" fmla="*/ 2323485 h 5569247"/>
                <a:gd name="connsiteX592" fmla="*/ 3730153 w 5122586"/>
                <a:gd name="connsiteY592" fmla="*/ 2399426 h 5569247"/>
                <a:gd name="connsiteX593" fmla="*/ 3759575 w 5122586"/>
                <a:gd name="connsiteY593" fmla="*/ 2557955 h 5569247"/>
                <a:gd name="connsiteX594" fmla="*/ 3755077 w 5122586"/>
                <a:gd name="connsiteY594" fmla="*/ 2620537 h 5569247"/>
                <a:gd name="connsiteX595" fmla="*/ 3789928 w 5122586"/>
                <a:gd name="connsiteY595" fmla="*/ 2629978 h 5569247"/>
                <a:gd name="connsiteX596" fmla="*/ 3814497 w 5122586"/>
                <a:gd name="connsiteY596" fmla="*/ 2653061 h 5569247"/>
                <a:gd name="connsiteX597" fmla="*/ 3873309 w 5122586"/>
                <a:gd name="connsiteY597" fmla="*/ 2659762 h 5569247"/>
                <a:gd name="connsiteX598" fmla="*/ 3894154 w 5122586"/>
                <a:gd name="connsiteY598" fmla="*/ 2664230 h 5569247"/>
                <a:gd name="connsiteX599" fmla="*/ 4016247 w 5122586"/>
                <a:gd name="connsiteY599" fmla="*/ 2717097 h 5569247"/>
                <a:gd name="connsiteX600" fmla="*/ 4060915 w 5122586"/>
                <a:gd name="connsiteY600" fmla="*/ 2771453 h 5569247"/>
                <a:gd name="connsiteX601" fmla="*/ 4007313 w 5122586"/>
                <a:gd name="connsiteY601" fmla="*/ 2909951 h 5569247"/>
                <a:gd name="connsiteX602" fmla="*/ 3845530 w 5122586"/>
                <a:gd name="connsiteY602" fmla="*/ 2992836 h 5569247"/>
                <a:gd name="connsiteX603" fmla="*/ 3818504 w 5122586"/>
                <a:gd name="connsiteY603" fmla="*/ 3012715 h 5569247"/>
                <a:gd name="connsiteX604" fmla="*/ 3798628 w 5122586"/>
                <a:gd name="connsiteY604" fmla="*/ 3039746 h 5569247"/>
                <a:gd name="connsiteX605" fmla="*/ 3782344 w 5122586"/>
                <a:gd name="connsiteY605" fmla="*/ 3187802 h 5569247"/>
                <a:gd name="connsiteX606" fmla="*/ 3815638 w 5122586"/>
                <a:gd name="connsiteY606" fmla="*/ 3218440 h 5569247"/>
                <a:gd name="connsiteX607" fmla="*/ 3938550 w 5122586"/>
                <a:gd name="connsiteY607" fmla="*/ 3311276 h 5569247"/>
                <a:gd name="connsiteX608" fmla="*/ 4067929 w 5122586"/>
                <a:gd name="connsiteY608" fmla="*/ 3358140 h 5569247"/>
                <a:gd name="connsiteX609" fmla="*/ 4156392 w 5122586"/>
                <a:gd name="connsiteY609" fmla="*/ 3343029 h 5569247"/>
                <a:gd name="connsiteX610" fmla="*/ 4194570 w 5122586"/>
                <a:gd name="connsiteY610" fmla="*/ 3342479 h 5569247"/>
                <a:gd name="connsiteX611" fmla="*/ 4301248 w 5122586"/>
                <a:gd name="connsiteY611" fmla="*/ 3350831 h 5569247"/>
                <a:gd name="connsiteX612" fmla="*/ 4534588 w 5122586"/>
                <a:gd name="connsiteY612" fmla="*/ 3240750 h 5569247"/>
                <a:gd name="connsiteX613" fmla="*/ 4569341 w 5122586"/>
                <a:gd name="connsiteY613" fmla="*/ 3246267 h 5569247"/>
                <a:gd name="connsiteX614" fmla="*/ 4574033 w 5122586"/>
                <a:gd name="connsiteY614" fmla="*/ 3263809 h 5569247"/>
                <a:gd name="connsiteX615" fmla="*/ 4575992 w 5122586"/>
                <a:gd name="connsiteY615" fmla="*/ 3283401 h 5569247"/>
                <a:gd name="connsiteX616" fmla="*/ 4566198 w 5122586"/>
                <a:gd name="connsiteY616" fmla="*/ 3356871 h 5569247"/>
                <a:gd name="connsiteX617" fmla="*/ 4568158 w 5122586"/>
                <a:gd name="connsiteY617" fmla="*/ 3390177 h 5569247"/>
                <a:gd name="connsiteX618" fmla="*/ 4575992 w 5122586"/>
                <a:gd name="connsiteY618" fmla="*/ 3444055 h 5569247"/>
                <a:gd name="connsiteX619" fmla="*/ 4599499 w 5122586"/>
                <a:gd name="connsiteY619" fmla="*/ 3533198 h 5569247"/>
                <a:gd name="connsiteX620" fmla="*/ 4628931 w 5122586"/>
                <a:gd name="connsiteY620" fmla="*/ 3567214 h 5569247"/>
                <a:gd name="connsiteX621" fmla="*/ 4578425 w 5122586"/>
                <a:gd name="connsiteY621" fmla="*/ 3621100 h 5569247"/>
                <a:gd name="connsiteX622" fmla="*/ 4587869 w 5122586"/>
                <a:gd name="connsiteY622" fmla="*/ 3643922 h 5569247"/>
                <a:gd name="connsiteX623" fmla="*/ 4574922 w 5122586"/>
                <a:gd name="connsiteY623" fmla="*/ 3659519 h 5569247"/>
                <a:gd name="connsiteX624" fmla="*/ 4540305 w 5122586"/>
                <a:gd name="connsiteY624" fmla="*/ 3659945 h 5569247"/>
                <a:gd name="connsiteX625" fmla="*/ 4367378 w 5122586"/>
                <a:gd name="connsiteY625" fmla="*/ 3831974 h 5569247"/>
                <a:gd name="connsiteX626" fmla="*/ 4216550 w 5122586"/>
                <a:gd name="connsiteY626" fmla="*/ 3945607 h 5569247"/>
                <a:gd name="connsiteX627" fmla="*/ 4205777 w 5122586"/>
                <a:gd name="connsiteY627" fmla="*/ 3991648 h 5569247"/>
                <a:gd name="connsiteX628" fmla="*/ 4171497 w 5122586"/>
                <a:gd name="connsiteY628" fmla="*/ 3976954 h 5569247"/>
                <a:gd name="connsiteX629" fmla="*/ 4153290 w 5122586"/>
                <a:gd name="connsiteY629" fmla="*/ 3990740 h 5569247"/>
                <a:gd name="connsiteX630" fmla="*/ 4153292 w 5122586"/>
                <a:gd name="connsiteY630" fmla="*/ 3990739 h 5569247"/>
                <a:gd name="connsiteX631" fmla="*/ 4153292 w 5122586"/>
                <a:gd name="connsiteY631" fmla="*/ 3990761 h 5569247"/>
                <a:gd name="connsiteX632" fmla="*/ 3301664 w 5122586"/>
                <a:gd name="connsiteY632" fmla="*/ 2733387 h 5569247"/>
                <a:gd name="connsiteX633" fmla="*/ 3301258 w 5122586"/>
                <a:gd name="connsiteY633" fmla="*/ 2733677 h 5569247"/>
                <a:gd name="connsiteX634" fmla="*/ 3304660 w 5122586"/>
                <a:gd name="connsiteY634" fmla="*/ 2735726 h 5569247"/>
                <a:gd name="connsiteX635" fmla="*/ 3301664 w 5122586"/>
                <a:gd name="connsiteY635" fmla="*/ 2733386 h 5569247"/>
                <a:gd name="connsiteX636" fmla="*/ 3301664 w 5122586"/>
                <a:gd name="connsiteY636" fmla="*/ 2733386 h 5569247"/>
                <a:gd name="connsiteX637" fmla="*/ 3301664 w 5122586"/>
                <a:gd name="connsiteY637" fmla="*/ 2733387 h 5569247"/>
                <a:gd name="connsiteX638" fmla="*/ 4570327 w 5122586"/>
                <a:gd name="connsiteY638" fmla="*/ 3244711 h 5569247"/>
                <a:gd name="connsiteX639" fmla="*/ 4574034 w 5122586"/>
                <a:gd name="connsiteY639" fmla="*/ 3263828 h 5569247"/>
                <a:gd name="connsiteX640" fmla="*/ 4575992 w 5122586"/>
                <a:gd name="connsiteY640" fmla="*/ 3283420 h 5569247"/>
                <a:gd name="connsiteX641" fmla="*/ 4566198 w 5122586"/>
                <a:gd name="connsiteY641" fmla="*/ 3356890 h 5569247"/>
                <a:gd name="connsiteX642" fmla="*/ 4568157 w 5122586"/>
                <a:gd name="connsiteY642" fmla="*/ 3390196 h 5569247"/>
                <a:gd name="connsiteX643" fmla="*/ 4575992 w 5122586"/>
                <a:gd name="connsiteY643" fmla="*/ 3444074 h 5569247"/>
                <a:gd name="connsiteX644" fmla="*/ 4599499 w 5122586"/>
                <a:gd name="connsiteY644" fmla="*/ 3533217 h 5569247"/>
                <a:gd name="connsiteX645" fmla="*/ 4630840 w 5122586"/>
                <a:gd name="connsiteY645" fmla="*/ 3565544 h 5569247"/>
                <a:gd name="connsiteX646" fmla="*/ 4795380 w 5122586"/>
                <a:gd name="connsiteY646" fmla="*/ 3379421 h 5569247"/>
                <a:gd name="connsiteX647" fmla="*/ 4808113 w 5122586"/>
                <a:gd name="connsiteY647" fmla="*/ 3372563 h 5569247"/>
                <a:gd name="connsiteX648" fmla="*/ 4823783 w 5122586"/>
                <a:gd name="connsiteY648" fmla="*/ 3367665 h 5569247"/>
                <a:gd name="connsiteX649" fmla="*/ 4830638 w 5122586"/>
                <a:gd name="connsiteY649" fmla="*/ 3356890 h 5569247"/>
                <a:gd name="connsiteX650" fmla="*/ 4828680 w 5122586"/>
                <a:gd name="connsiteY650" fmla="*/ 3341217 h 5569247"/>
                <a:gd name="connsiteX651" fmla="*/ 4917916 w 5122586"/>
                <a:gd name="connsiteY651" fmla="*/ 3244959 h 5569247"/>
                <a:gd name="connsiteX652" fmla="*/ 4955086 w 5122586"/>
                <a:gd name="connsiteY652" fmla="*/ 3170044 h 5569247"/>
                <a:gd name="connsiteX653" fmla="*/ 4969054 w 5122586"/>
                <a:gd name="connsiteY653" fmla="*/ 3161020 h 5569247"/>
                <a:gd name="connsiteX654" fmla="*/ 4975140 w 5122586"/>
                <a:gd name="connsiteY654" fmla="*/ 3149418 h 5569247"/>
                <a:gd name="connsiteX655" fmla="*/ 4963545 w 5122586"/>
                <a:gd name="connsiteY655" fmla="*/ 3136053 h 5569247"/>
                <a:gd name="connsiteX656" fmla="*/ 4965552 w 5122586"/>
                <a:gd name="connsiteY656" fmla="*/ 3067616 h 5569247"/>
                <a:gd name="connsiteX657" fmla="*/ 4922299 w 5122586"/>
                <a:gd name="connsiteY657" fmla="*/ 2906068 h 5569247"/>
                <a:gd name="connsiteX658" fmla="*/ 4890616 w 5122586"/>
                <a:gd name="connsiteY658" fmla="*/ 2781866 h 5569247"/>
                <a:gd name="connsiteX659" fmla="*/ 5067130 w 5122586"/>
                <a:gd name="connsiteY659" fmla="*/ 2918426 h 5569247"/>
                <a:gd name="connsiteX660" fmla="*/ 5081902 w 5122586"/>
                <a:gd name="connsiteY660" fmla="*/ 2897103 h 5569247"/>
                <a:gd name="connsiteX661" fmla="*/ 5122586 w 5122586"/>
                <a:gd name="connsiteY661" fmla="*/ 2757160 h 5569247"/>
                <a:gd name="connsiteX662" fmla="*/ 5086544 w 5122586"/>
                <a:gd name="connsiteY662" fmla="*/ 2727613 h 5569247"/>
                <a:gd name="connsiteX663" fmla="*/ 5119436 w 5122586"/>
                <a:gd name="connsiteY663" fmla="*/ 2696882 h 5569247"/>
                <a:gd name="connsiteX664" fmla="*/ 5056421 w 5122586"/>
                <a:gd name="connsiteY664" fmla="*/ 2633364 h 5569247"/>
                <a:gd name="connsiteX665" fmla="*/ 5080876 w 5122586"/>
                <a:gd name="connsiteY665" fmla="*/ 2608889 h 5569247"/>
                <a:gd name="connsiteX666" fmla="*/ 5048962 w 5122586"/>
                <a:gd name="connsiteY666" fmla="*/ 2581597 h 5569247"/>
                <a:gd name="connsiteX667" fmla="*/ 4927229 w 5122586"/>
                <a:gd name="connsiteY667" fmla="*/ 2505258 h 5569247"/>
                <a:gd name="connsiteX668" fmla="*/ 4926955 w 5122586"/>
                <a:gd name="connsiteY668" fmla="*/ 2506053 h 5569247"/>
                <a:gd name="connsiteX669" fmla="*/ 4664721 w 5122586"/>
                <a:gd name="connsiteY669" fmla="*/ 2353054 h 5569247"/>
                <a:gd name="connsiteX670" fmla="*/ 4520255 w 5122586"/>
                <a:gd name="connsiteY670" fmla="*/ 2268766 h 5569247"/>
                <a:gd name="connsiteX671" fmla="*/ 4448567 w 5122586"/>
                <a:gd name="connsiteY671" fmla="*/ 2206568 h 5569247"/>
                <a:gd name="connsiteX672" fmla="*/ 4412991 w 5122586"/>
                <a:gd name="connsiteY672" fmla="*/ 2176545 h 5569247"/>
                <a:gd name="connsiteX673" fmla="*/ 4320717 w 5122586"/>
                <a:gd name="connsiteY673" fmla="*/ 2150970 h 5569247"/>
                <a:gd name="connsiteX674" fmla="*/ 4248454 w 5122586"/>
                <a:gd name="connsiteY674" fmla="*/ 2074245 h 5569247"/>
                <a:gd name="connsiteX675" fmla="*/ 4235113 w 5122586"/>
                <a:gd name="connsiteY675" fmla="*/ 2065350 h 5569247"/>
                <a:gd name="connsiteX676" fmla="*/ 4144907 w 5122586"/>
                <a:gd name="connsiteY676" fmla="*/ 2020318 h 5569247"/>
                <a:gd name="connsiteX677" fmla="*/ 4110359 w 5122586"/>
                <a:gd name="connsiteY677" fmla="*/ 1989789 h 5569247"/>
                <a:gd name="connsiteX678" fmla="*/ 4098787 w 5122586"/>
                <a:gd name="connsiteY678" fmla="*/ 1937854 h 5569247"/>
                <a:gd name="connsiteX679" fmla="*/ 4120077 w 5122586"/>
                <a:gd name="connsiteY679" fmla="*/ 1845223 h 5569247"/>
                <a:gd name="connsiteX680" fmla="*/ 4123271 w 5122586"/>
                <a:gd name="connsiteY680" fmla="*/ 1820734 h 5569247"/>
                <a:gd name="connsiteX681" fmla="*/ 4071796 w 5122586"/>
                <a:gd name="connsiteY681" fmla="*/ 1707923 h 5569247"/>
                <a:gd name="connsiteX682" fmla="*/ 3959334 w 5122586"/>
                <a:gd name="connsiteY682" fmla="*/ 1810087 h 5569247"/>
                <a:gd name="connsiteX683" fmla="*/ 3926334 w 5122586"/>
                <a:gd name="connsiteY683" fmla="*/ 1778145 h 5569247"/>
                <a:gd name="connsiteX684" fmla="*/ 3906108 w 5122586"/>
                <a:gd name="connsiteY684" fmla="*/ 1793051 h 5569247"/>
                <a:gd name="connsiteX685" fmla="*/ 3880559 w 5122586"/>
                <a:gd name="connsiteY685" fmla="*/ 1847352 h 5569247"/>
                <a:gd name="connsiteX686" fmla="*/ 3879495 w 5122586"/>
                <a:gd name="connsiteY686" fmla="*/ 1869712 h 5569247"/>
                <a:gd name="connsiteX687" fmla="*/ 3870979 w 5122586"/>
                <a:gd name="connsiteY687" fmla="*/ 1887812 h 5569247"/>
                <a:gd name="connsiteX688" fmla="*/ 3848623 w 5122586"/>
                <a:gd name="connsiteY688" fmla="*/ 1905912 h 5569247"/>
                <a:gd name="connsiteX689" fmla="*/ 3785817 w 5122586"/>
                <a:gd name="connsiteY689" fmla="*/ 1905912 h 5569247"/>
                <a:gd name="connsiteX690" fmla="*/ 3776237 w 5122586"/>
                <a:gd name="connsiteY690" fmla="*/ 1929336 h 5569247"/>
                <a:gd name="connsiteX691" fmla="*/ 3792204 w 5122586"/>
                <a:gd name="connsiteY691" fmla="*/ 1985766 h 5569247"/>
                <a:gd name="connsiteX692" fmla="*/ 3775537 w 5122586"/>
                <a:gd name="connsiteY692" fmla="*/ 2006283 h 5569247"/>
                <a:gd name="connsiteX693" fmla="*/ 3775710 w 5122586"/>
                <a:gd name="connsiteY693" fmla="*/ 2006445 h 5569247"/>
                <a:gd name="connsiteX694" fmla="*/ 3848792 w 5122586"/>
                <a:gd name="connsiteY694" fmla="*/ 2032075 h 5569247"/>
                <a:gd name="connsiteX695" fmla="*/ 3942752 w 5122586"/>
                <a:gd name="connsiteY695" fmla="*/ 2101372 h 5569247"/>
                <a:gd name="connsiteX696" fmla="*/ 3954140 w 5122586"/>
                <a:gd name="connsiteY696" fmla="*/ 2117510 h 5569247"/>
                <a:gd name="connsiteX697" fmla="*/ 3971225 w 5122586"/>
                <a:gd name="connsiteY697" fmla="*/ 2150735 h 5569247"/>
                <a:gd name="connsiteX698" fmla="*/ 3975020 w 5122586"/>
                <a:gd name="connsiteY698" fmla="*/ 2180162 h 5569247"/>
                <a:gd name="connsiteX699" fmla="*/ 3935158 w 5122586"/>
                <a:gd name="connsiteY699" fmla="*/ 2270343 h 5569247"/>
                <a:gd name="connsiteX700" fmla="*/ 3926617 w 5122586"/>
                <a:gd name="connsiteY700" fmla="*/ 2266546 h 5569247"/>
                <a:gd name="connsiteX701" fmla="*/ 3866322 w 5122586"/>
                <a:gd name="connsiteY701" fmla="*/ 2211351 h 5569247"/>
                <a:gd name="connsiteX702" fmla="*/ 3868694 w 5122586"/>
                <a:gd name="connsiteY702" fmla="*/ 2248659 h 5569247"/>
                <a:gd name="connsiteX703" fmla="*/ 3856766 w 5122586"/>
                <a:gd name="connsiteY703" fmla="*/ 2249186 h 5569247"/>
                <a:gd name="connsiteX704" fmla="*/ 3851638 w 5122586"/>
                <a:gd name="connsiteY704" fmla="*/ 2272242 h 5569247"/>
                <a:gd name="connsiteX705" fmla="*/ 3836899 w 5122586"/>
                <a:gd name="connsiteY705" fmla="*/ 2266043 h 5569247"/>
                <a:gd name="connsiteX706" fmla="*/ 3832660 w 5122586"/>
                <a:gd name="connsiteY706" fmla="*/ 2285898 h 5569247"/>
                <a:gd name="connsiteX707" fmla="*/ 3821351 w 5122586"/>
                <a:gd name="connsiteY707" fmla="*/ 2275657 h 5569247"/>
                <a:gd name="connsiteX708" fmla="*/ 3765279 w 5122586"/>
                <a:gd name="connsiteY708" fmla="*/ 2308684 h 5569247"/>
                <a:gd name="connsiteX709" fmla="*/ 3731333 w 5122586"/>
                <a:gd name="connsiteY709" fmla="*/ 2232304 h 5569247"/>
                <a:gd name="connsiteX710" fmla="*/ 3698987 w 5122586"/>
                <a:gd name="connsiteY710" fmla="*/ 2246032 h 5569247"/>
                <a:gd name="connsiteX711" fmla="*/ 3729206 w 5122586"/>
                <a:gd name="connsiteY711" fmla="*/ 2323503 h 5569247"/>
                <a:gd name="connsiteX712" fmla="*/ 3730155 w 5122586"/>
                <a:gd name="connsiteY712" fmla="*/ 2399444 h 5569247"/>
                <a:gd name="connsiteX713" fmla="*/ 3759577 w 5122586"/>
                <a:gd name="connsiteY713" fmla="*/ 2557973 h 5569247"/>
                <a:gd name="connsiteX714" fmla="*/ 3755079 w 5122586"/>
                <a:gd name="connsiteY714" fmla="*/ 2620555 h 5569247"/>
                <a:gd name="connsiteX715" fmla="*/ 3789931 w 5122586"/>
                <a:gd name="connsiteY715" fmla="*/ 2629996 h 5569247"/>
                <a:gd name="connsiteX716" fmla="*/ 3814500 w 5122586"/>
                <a:gd name="connsiteY716" fmla="*/ 2653079 h 5569247"/>
                <a:gd name="connsiteX717" fmla="*/ 3873311 w 5122586"/>
                <a:gd name="connsiteY717" fmla="*/ 2659780 h 5569247"/>
                <a:gd name="connsiteX718" fmla="*/ 3874486 w 5122586"/>
                <a:gd name="connsiteY718" fmla="*/ 2660032 h 5569247"/>
                <a:gd name="connsiteX719" fmla="*/ 3894156 w 5122586"/>
                <a:gd name="connsiteY719" fmla="*/ 2664248 h 5569247"/>
                <a:gd name="connsiteX720" fmla="*/ 4016250 w 5122586"/>
                <a:gd name="connsiteY720" fmla="*/ 2717115 h 5569247"/>
                <a:gd name="connsiteX721" fmla="*/ 4060917 w 5122586"/>
                <a:gd name="connsiteY721" fmla="*/ 2771471 h 5569247"/>
                <a:gd name="connsiteX722" fmla="*/ 4007316 w 5122586"/>
                <a:gd name="connsiteY722" fmla="*/ 2909969 h 5569247"/>
                <a:gd name="connsiteX723" fmla="*/ 3845021 w 5122586"/>
                <a:gd name="connsiteY723" fmla="*/ 2993365 h 5569247"/>
                <a:gd name="connsiteX724" fmla="*/ 3826758 w 5122586"/>
                <a:gd name="connsiteY724" fmla="*/ 3005966 h 5569247"/>
                <a:gd name="connsiteX725" fmla="*/ 3798121 w 5122586"/>
                <a:gd name="connsiteY725" fmla="*/ 3040275 h 5569247"/>
                <a:gd name="connsiteX726" fmla="*/ 3782486 w 5122586"/>
                <a:gd name="connsiteY726" fmla="*/ 3186963 h 5569247"/>
                <a:gd name="connsiteX727" fmla="*/ 3782346 w 5122586"/>
                <a:gd name="connsiteY727" fmla="*/ 3187819 h 5569247"/>
                <a:gd name="connsiteX728" fmla="*/ 3815640 w 5122586"/>
                <a:gd name="connsiteY728" fmla="*/ 3217436 h 5569247"/>
                <a:gd name="connsiteX729" fmla="*/ 3938552 w 5122586"/>
                <a:gd name="connsiteY729" fmla="*/ 3311294 h 5569247"/>
                <a:gd name="connsiteX730" fmla="*/ 4067843 w 5122586"/>
                <a:gd name="connsiteY730" fmla="*/ 3353043 h 5569247"/>
                <a:gd name="connsiteX731" fmla="*/ 4156394 w 5122586"/>
                <a:gd name="connsiteY731" fmla="*/ 3343047 h 5569247"/>
                <a:gd name="connsiteX732" fmla="*/ 4202086 w 5122586"/>
                <a:gd name="connsiteY732" fmla="*/ 3341797 h 5569247"/>
                <a:gd name="connsiteX733" fmla="*/ 4301250 w 5122586"/>
                <a:gd name="connsiteY733" fmla="*/ 3350338 h 5569247"/>
                <a:gd name="connsiteX734" fmla="*/ 4508631 w 5122586"/>
                <a:gd name="connsiteY734" fmla="*/ 3249608 h 5569247"/>
                <a:gd name="connsiteX735" fmla="*/ 4537144 w 5122586"/>
                <a:gd name="connsiteY735" fmla="*/ 3238214 h 5569247"/>
                <a:gd name="connsiteX736" fmla="*/ 4556575 w 5122586"/>
                <a:gd name="connsiteY736" fmla="*/ 3236068 h 5569247"/>
                <a:gd name="connsiteX737" fmla="*/ 4570330 w 5122586"/>
                <a:gd name="connsiteY737" fmla="*/ 3244711 h 5569247"/>
                <a:gd name="connsiteX738" fmla="*/ 4570327 w 5122586"/>
                <a:gd name="connsiteY738" fmla="*/ 3244711 h 5569247"/>
                <a:gd name="connsiteX739" fmla="*/ 1869930 w 5122586"/>
                <a:gd name="connsiteY739" fmla="*/ 737295 h 5569247"/>
                <a:gd name="connsiteX740" fmla="*/ 1852502 w 5122586"/>
                <a:gd name="connsiteY740" fmla="*/ 728164 h 5569247"/>
                <a:gd name="connsiteX741" fmla="*/ 1833779 w 5122586"/>
                <a:gd name="connsiteY741" fmla="*/ 737527 h 5569247"/>
                <a:gd name="connsiteX742" fmla="*/ 1812381 w 5122586"/>
                <a:gd name="connsiteY742" fmla="*/ 716125 h 5569247"/>
                <a:gd name="connsiteX743" fmla="*/ 1799008 w 5122586"/>
                <a:gd name="connsiteY743" fmla="*/ 732177 h 5569247"/>
                <a:gd name="connsiteX744" fmla="*/ 1776272 w 5122586"/>
                <a:gd name="connsiteY744" fmla="*/ 736190 h 5569247"/>
                <a:gd name="connsiteX745" fmla="*/ 1761561 w 5122586"/>
                <a:gd name="connsiteY745" fmla="*/ 744215 h 5569247"/>
                <a:gd name="connsiteX746" fmla="*/ 1744175 w 5122586"/>
                <a:gd name="connsiteY746" fmla="*/ 730839 h 5569247"/>
                <a:gd name="connsiteX747" fmla="*/ 1734814 w 5122586"/>
                <a:gd name="connsiteY747" fmla="*/ 733514 h 5569247"/>
                <a:gd name="connsiteX748" fmla="*/ 1733477 w 5122586"/>
                <a:gd name="connsiteY748" fmla="*/ 717463 h 5569247"/>
                <a:gd name="connsiteX749" fmla="*/ 1754875 w 5122586"/>
                <a:gd name="connsiteY749" fmla="*/ 675997 h 5569247"/>
                <a:gd name="connsiteX750" fmla="*/ 1765573 w 5122586"/>
                <a:gd name="connsiteY750" fmla="*/ 667971 h 5569247"/>
                <a:gd name="connsiteX751" fmla="*/ 1754875 w 5122586"/>
                <a:gd name="connsiteY751" fmla="*/ 643894 h 5569247"/>
                <a:gd name="connsiteX752" fmla="*/ 1766911 w 5122586"/>
                <a:gd name="connsiteY752" fmla="*/ 622492 h 5569247"/>
                <a:gd name="connsiteX753" fmla="*/ 1753537 w 5122586"/>
                <a:gd name="connsiteY753" fmla="*/ 601091 h 5569247"/>
                <a:gd name="connsiteX754" fmla="*/ 1764236 w 5122586"/>
                <a:gd name="connsiteY754" fmla="*/ 570325 h 5569247"/>
                <a:gd name="connsiteX755" fmla="*/ 1744175 w 5122586"/>
                <a:gd name="connsiteY755" fmla="*/ 566313 h 5569247"/>
                <a:gd name="connsiteX756" fmla="*/ 1714753 w 5122586"/>
                <a:gd name="connsiteY756" fmla="*/ 577014 h 5569247"/>
                <a:gd name="connsiteX757" fmla="*/ 1679982 w 5122586"/>
                <a:gd name="connsiteY757" fmla="*/ 568988 h 5569247"/>
                <a:gd name="connsiteX758" fmla="*/ 1638524 w 5122586"/>
                <a:gd name="connsiteY758" fmla="*/ 573001 h 5569247"/>
                <a:gd name="connsiteX759" fmla="*/ 1562295 w 5122586"/>
                <a:gd name="connsiteY759" fmla="*/ 626505 h 5569247"/>
                <a:gd name="connsiteX760" fmla="*/ 1510138 w 5122586"/>
                <a:gd name="connsiteY760" fmla="*/ 662621 h 5569247"/>
                <a:gd name="connsiteX761" fmla="*/ 1498102 w 5122586"/>
                <a:gd name="connsiteY761" fmla="*/ 678672 h 5569247"/>
                <a:gd name="connsiteX762" fmla="*/ 1487403 w 5122586"/>
                <a:gd name="connsiteY762" fmla="*/ 721476 h 5569247"/>
                <a:gd name="connsiteX763" fmla="*/ 1491415 w 5122586"/>
                <a:gd name="connsiteY763" fmla="*/ 772305 h 5569247"/>
                <a:gd name="connsiteX764" fmla="*/ 1470017 w 5122586"/>
                <a:gd name="connsiteY764" fmla="*/ 807083 h 5569247"/>
                <a:gd name="connsiteX765" fmla="*/ 1439258 w 5122586"/>
                <a:gd name="connsiteY765" fmla="*/ 828485 h 5569247"/>
                <a:gd name="connsiteX766" fmla="*/ 1443270 w 5122586"/>
                <a:gd name="connsiteY766" fmla="*/ 840523 h 5569247"/>
                <a:gd name="connsiteX767" fmla="*/ 1554271 w 5122586"/>
                <a:gd name="connsiteY767" fmla="*/ 867276 h 5569247"/>
                <a:gd name="connsiteX768" fmla="*/ 1538222 w 5122586"/>
                <a:gd name="connsiteY768" fmla="*/ 907404 h 5569247"/>
                <a:gd name="connsiteX769" fmla="*/ 1494089 w 5122586"/>
                <a:gd name="connsiteY769" fmla="*/ 908742 h 5569247"/>
                <a:gd name="connsiteX770" fmla="*/ 1496765 w 5122586"/>
                <a:gd name="connsiteY770" fmla="*/ 928806 h 5569247"/>
                <a:gd name="connsiteX771" fmla="*/ 1524848 w 5122586"/>
                <a:gd name="connsiteY771" fmla="*/ 954220 h 5569247"/>
                <a:gd name="connsiteX772" fmla="*/ 1507463 w 5122586"/>
                <a:gd name="connsiteY772" fmla="*/ 972947 h 5569247"/>
                <a:gd name="connsiteX773" fmla="*/ 1546246 w 5122586"/>
                <a:gd name="connsiteY773" fmla="*/ 1025114 h 5569247"/>
                <a:gd name="connsiteX774" fmla="*/ 1535548 w 5122586"/>
                <a:gd name="connsiteY774" fmla="*/ 1058554 h 5569247"/>
                <a:gd name="connsiteX775" fmla="*/ 1563632 w 5122586"/>
                <a:gd name="connsiteY775" fmla="*/ 1153525 h 5569247"/>
                <a:gd name="connsiteX776" fmla="*/ 1606428 w 5122586"/>
                <a:gd name="connsiteY776" fmla="*/ 1132123 h 5569247"/>
                <a:gd name="connsiteX777" fmla="*/ 1587705 w 5122586"/>
                <a:gd name="connsiteY777" fmla="*/ 1093332 h 5569247"/>
                <a:gd name="connsiteX778" fmla="*/ 1613114 w 5122586"/>
                <a:gd name="connsiteY778" fmla="*/ 1093332 h 5569247"/>
                <a:gd name="connsiteX779" fmla="*/ 1617126 w 5122586"/>
                <a:gd name="connsiteY779" fmla="*/ 1121422 h 5569247"/>
                <a:gd name="connsiteX780" fmla="*/ 1641200 w 5122586"/>
                <a:gd name="connsiteY780" fmla="*/ 1137473 h 5569247"/>
                <a:gd name="connsiteX781" fmla="*/ 1646549 w 5122586"/>
                <a:gd name="connsiteY781" fmla="*/ 1117409 h 5569247"/>
                <a:gd name="connsiteX782" fmla="*/ 1674632 w 5122586"/>
                <a:gd name="connsiteY782" fmla="*/ 1067917 h 5569247"/>
                <a:gd name="connsiteX783" fmla="*/ 1750863 w 5122586"/>
                <a:gd name="connsiteY783" fmla="*/ 1029127 h 5569247"/>
                <a:gd name="connsiteX784" fmla="*/ 1828430 w 5122586"/>
                <a:gd name="connsiteY784" fmla="*/ 1033140 h 5569247"/>
                <a:gd name="connsiteX785" fmla="*/ 1864311 w 5122586"/>
                <a:gd name="connsiteY785" fmla="*/ 1045102 h 5569247"/>
                <a:gd name="connsiteX786" fmla="*/ 1831482 w 5122586"/>
                <a:gd name="connsiteY786" fmla="*/ 1279139 h 5569247"/>
                <a:gd name="connsiteX787" fmla="*/ 1808993 w 5122586"/>
                <a:gd name="connsiteY787" fmla="*/ 1272555 h 5569247"/>
                <a:gd name="connsiteX788" fmla="*/ 1803425 w 5122586"/>
                <a:gd name="connsiteY788" fmla="*/ 1300502 h 5569247"/>
                <a:gd name="connsiteX789" fmla="*/ 1822848 w 5122586"/>
                <a:gd name="connsiteY789" fmla="*/ 1322937 h 5569247"/>
                <a:gd name="connsiteX790" fmla="*/ 1770491 w 5122586"/>
                <a:gd name="connsiteY790" fmla="*/ 1421434 h 5569247"/>
                <a:gd name="connsiteX791" fmla="*/ 1720853 w 5122586"/>
                <a:gd name="connsiteY791" fmla="*/ 1509937 h 5569247"/>
                <a:gd name="connsiteX792" fmla="*/ 1693679 w 5122586"/>
                <a:gd name="connsiteY792" fmla="*/ 1517732 h 5569247"/>
                <a:gd name="connsiteX793" fmla="*/ 1725039 w 5122586"/>
                <a:gd name="connsiteY793" fmla="*/ 1543518 h 5569247"/>
                <a:gd name="connsiteX794" fmla="*/ 1699831 w 5122586"/>
                <a:gd name="connsiteY794" fmla="*/ 1595490 h 5569247"/>
                <a:gd name="connsiteX795" fmla="*/ 1692167 w 5122586"/>
                <a:gd name="connsiteY795" fmla="*/ 1735799 h 5569247"/>
                <a:gd name="connsiteX796" fmla="*/ 1704320 w 5122586"/>
                <a:gd name="connsiteY796" fmla="*/ 1738864 h 5569247"/>
                <a:gd name="connsiteX797" fmla="*/ 1720664 w 5122586"/>
                <a:gd name="connsiteY797" fmla="*/ 1753298 h 5569247"/>
                <a:gd name="connsiteX798" fmla="*/ 1786677 w 5122586"/>
                <a:gd name="connsiteY798" fmla="*/ 1749542 h 5569247"/>
                <a:gd name="connsiteX799" fmla="*/ 1811497 w 5122586"/>
                <a:gd name="connsiteY799" fmla="*/ 1763573 h 5569247"/>
                <a:gd name="connsiteX800" fmla="*/ 1902141 w 5122586"/>
                <a:gd name="connsiteY800" fmla="*/ 1757097 h 5569247"/>
                <a:gd name="connsiteX801" fmla="*/ 1929795 w 5122586"/>
                <a:gd name="connsiteY801" fmla="*/ 1751800 h 5569247"/>
                <a:gd name="connsiteX802" fmla="*/ 1958125 w 5122586"/>
                <a:gd name="connsiteY802" fmla="*/ 1745267 h 5569247"/>
                <a:gd name="connsiteX803" fmla="*/ 1989303 w 5122586"/>
                <a:gd name="connsiteY803" fmla="*/ 1699836 h 5569247"/>
                <a:gd name="connsiteX804" fmla="*/ 2138289 w 5122586"/>
                <a:gd name="connsiteY804" fmla="*/ 1721564 h 5569247"/>
                <a:gd name="connsiteX805" fmla="*/ 2213334 w 5122586"/>
                <a:gd name="connsiteY805" fmla="*/ 1690658 h 5569247"/>
                <a:gd name="connsiteX806" fmla="*/ 2281810 w 5122586"/>
                <a:gd name="connsiteY806" fmla="*/ 1689126 h 5569247"/>
                <a:gd name="connsiteX807" fmla="*/ 2333391 w 5122586"/>
                <a:gd name="connsiteY807" fmla="*/ 1769534 h 5569247"/>
                <a:gd name="connsiteX808" fmla="*/ 2363395 w 5122586"/>
                <a:gd name="connsiteY808" fmla="*/ 1830740 h 5569247"/>
                <a:gd name="connsiteX809" fmla="*/ 2341348 w 5122586"/>
                <a:gd name="connsiteY809" fmla="*/ 1883454 h 5569247"/>
                <a:gd name="connsiteX810" fmla="*/ 2297206 w 5122586"/>
                <a:gd name="connsiteY810" fmla="*/ 1954097 h 5569247"/>
                <a:gd name="connsiteX811" fmla="*/ 2256004 w 5122586"/>
                <a:gd name="connsiteY811" fmla="*/ 1980588 h 5569247"/>
                <a:gd name="connsiteX812" fmla="*/ 2200090 w 5122586"/>
                <a:gd name="connsiteY812" fmla="*/ 1995305 h 5569247"/>
                <a:gd name="connsiteX813" fmla="*/ 2161832 w 5122586"/>
                <a:gd name="connsiteY813" fmla="*/ 2020325 h 5569247"/>
                <a:gd name="connsiteX814" fmla="*/ 2154476 w 5122586"/>
                <a:gd name="connsiteY814" fmla="*/ 2054174 h 5569247"/>
                <a:gd name="connsiteX815" fmla="*/ 2214805 w 5122586"/>
                <a:gd name="connsiteY815" fmla="*/ 2113043 h 5569247"/>
                <a:gd name="connsiteX816" fmla="*/ 2257476 w 5122586"/>
                <a:gd name="connsiteY816" fmla="*/ 2132175 h 5569247"/>
                <a:gd name="connsiteX817" fmla="*/ 2307505 w 5122586"/>
                <a:gd name="connsiteY817" fmla="*/ 2129232 h 5569247"/>
                <a:gd name="connsiteX818" fmla="*/ 2360478 w 5122586"/>
                <a:gd name="connsiteY818" fmla="*/ 2104213 h 5569247"/>
                <a:gd name="connsiteX819" fmla="*/ 2409035 w 5122586"/>
                <a:gd name="connsiteY819" fmla="*/ 2051231 h 5569247"/>
                <a:gd name="connsiteX820" fmla="*/ 2428163 w 5122586"/>
                <a:gd name="connsiteY820" fmla="*/ 2002664 h 5569247"/>
                <a:gd name="connsiteX821" fmla="*/ 2434049 w 5122586"/>
                <a:gd name="connsiteY821" fmla="*/ 1952625 h 5569247"/>
                <a:gd name="connsiteX822" fmla="*/ 2432578 w 5122586"/>
                <a:gd name="connsiteY822" fmla="*/ 1846661 h 5569247"/>
                <a:gd name="connsiteX823" fmla="*/ 2437105 w 5122586"/>
                <a:gd name="connsiteY823" fmla="*/ 1825907 h 5569247"/>
                <a:gd name="connsiteX824" fmla="*/ 2454200 w 5122586"/>
                <a:gd name="connsiteY824" fmla="*/ 1802570 h 5569247"/>
                <a:gd name="connsiteX825" fmla="*/ 2524830 w 5122586"/>
                <a:gd name="connsiteY825" fmla="*/ 1791615 h 5569247"/>
                <a:gd name="connsiteX826" fmla="*/ 2567514 w 5122586"/>
                <a:gd name="connsiteY826" fmla="*/ 1809369 h 5569247"/>
                <a:gd name="connsiteX827" fmla="*/ 2642369 w 5122586"/>
                <a:gd name="connsiteY827" fmla="*/ 1863005 h 5569247"/>
                <a:gd name="connsiteX828" fmla="*/ 2677294 w 5122586"/>
                <a:gd name="connsiteY828" fmla="*/ 1891181 h 5569247"/>
                <a:gd name="connsiteX829" fmla="*/ 2700681 w 5122586"/>
                <a:gd name="connsiteY829" fmla="*/ 1910763 h 5569247"/>
                <a:gd name="connsiteX830" fmla="*/ 2747467 w 5122586"/>
                <a:gd name="connsiteY830" fmla="*/ 1876095 h 5569247"/>
                <a:gd name="connsiteX831" fmla="*/ 2725397 w 5122586"/>
                <a:gd name="connsiteY831" fmla="*/ 1849604 h 5569247"/>
                <a:gd name="connsiteX832" fmla="*/ 2700382 w 5122586"/>
                <a:gd name="connsiteY832" fmla="*/ 1805453 h 5569247"/>
                <a:gd name="connsiteX833" fmla="*/ 2644466 w 5122586"/>
                <a:gd name="connsiteY833" fmla="*/ 1674469 h 5569247"/>
                <a:gd name="connsiteX834" fmla="*/ 2622395 w 5122586"/>
                <a:gd name="connsiteY834" fmla="*/ 1508164 h 5569247"/>
                <a:gd name="connsiteX835" fmla="*/ 2620591 w 5122586"/>
                <a:gd name="connsiteY835" fmla="*/ 1507628 h 5569247"/>
                <a:gd name="connsiteX836" fmla="*/ 2618663 w 5122586"/>
                <a:gd name="connsiteY836" fmla="*/ 1488350 h 5569247"/>
                <a:gd name="connsiteX837" fmla="*/ 2561471 w 5122586"/>
                <a:gd name="connsiteY837" fmla="*/ 1364230 h 5569247"/>
                <a:gd name="connsiteX838" fmla="*/ 2506437 w 5122586"/>
                <a:gd name="connsiteY838" fmla="*/ 1249824 h 5569247"/>
                <a:gd name="connsiteX839" fmla="*/ 2504432 w 5122586"/>
                <a:gd name="connsiteY839" fmla="*/ 1215131 h 5569247"/>
                <a:gd name="connsiteX840" fmla="*/ 2502718 w 5122586"/>
                <a:gd name="connsiteY840" fmla="*/ 1182564 h 5569247"/>
                <a:gd name="connsiteX841" fmla="*/ 2526392 w 5122586"/>
                <a:gd name="connsiteY841" fmla="*/ 1127314 h 5569247"/>
                <a:gd name="connsiteX842" fmla="*/ 2550066 w 5122586"/>
                <a:gd name="connsiteY842" fmla="*/ 1104513 h 5569247"/>
                <a:gd name="connsiteX843" fmla="*/ 2534283 w 5122586"/>
                <a:gd name="connsiteY843" fmla="*/ 1069434 h 5569247"/>
                <a:gd name="connsiteX844" fmla="*/ 2514993 w 5122586"/>
                <a:gd name="connsiteY844" fmla="*/ 1074696 h 5569247"/>
                <a:gd name="connsiteX845" fmla="*/ 2443972 w 5122586"/>
                <a:gd name="connsiteY845" fmla="*/ 1079081 h 5569247"/>
                <a:gd name="connsiteX846" fmla="*/ 2424683 w 5122586"/>
                <a:gd name="connsiteY846" fmla="*/ 1053649 h 5569247"/>
                <a:gd name="connsiteX847" fmla="*/ 2450110 w 5122586"/>
                <a:gd name="connsiteY847" fmla="*/ 1044879 h 5569247"/>
                <a:gd name="connsiteX848" fmla="*/ 2450987 w 5122586"/>
                <a:gd name="connsiteY848" fmla="*/ 1021201 h 5569247"/>
                <a:gd name="connsiteX849" fmla="*/ 2395748 w 5122586"/>
                <a:gd name="connsiteY849" fmla="*/ 898425 h 5569247"/>
                <a:gd name="connsiteX850" fmla="*/ 2394708 w 5122586"/>
                <a:gd name="connsiteY850" fmla="*/ 898217 h 5569247"/>
                <a:gd name="connsiteX851" fmla="*/ 2361080 w 5122586"/>
                <a:gd name="connsiteY851" fmla="*/ 821701 h 5569247"/>
                <a:gd name="connsiteX852" fmla="*/ 2333956 w 5122586"/>
                <a:gd name="connsiteY852" fmla="*/ 752180 h 5569247"/>
                <a:gd name="connsiteX853" fmla="*/ 2333664 w 5122586"/>
                <a:gd name="connsiteY853" fmla="*/ 752147 h 5569247"/>
                <a:gd name="connsiteX854" fmla="*/ 2333956 w 5122586"/>
                <a:gd name="connsiteY854" fmla="*/ 753027 h 5569247"/>
                <a:gd name="connsiteX855" fmla="*/ 2282249 w 5122586"/>
                <a:gd name="connsiteY855" fmla="*/ 597029 h 5569247"/>
                <a:gd name="connsiteX856" fmla="*/ 2279705 w 5122586"/>
                <a:gd name="connsiteY856" fmla="*/ 541921 h 5569247"/>
                <a:gd name="connsiteX857" fmla="*/ 2247495 w 5122586"/>
                <a:gd name="connsiteY857" fmla="*/ 524965 h 5569247"/>
                <a:gd name="connsiteX858" fmla="*/ 2177987 w 5122586"/>
                <a:gd name="connsiteY858" fmla="*/ 464770 h 5569247"/>
                <a:gd name="connsiteX859" fmla="*/ 2162730 w 5122586"/>
                <a:gd name="connsiteY859" fmla="*/ 429162 h 5569247"/>
                <a:gd name="connsiteX860" fmla="*/ 2072030 w 5122586"/>
                <a:gd name="connsiteY860" fmla="*/ 476639 h 5569247"/>
                <a:gd name="connsiteX861" fmla="*/ 2071919 w 5122586"/>
                <a:gd name="connsiteY861" fmla="*/ 476713 h 5569247"/>
                <a:gd name="connsiteX862" fmla="*/ 2061106 w 5122586"/>
                <a:gd name="connsiteY862" fmla="*/ 455805 h 5569247"/>
                <a:gd name="connsiteX863" fmla="*/ 2043259 w 5122586"/>
                <a:gd name="connsiteY863" fmla="*/ 443904 h 5569247"/>
                <a:gd name="connsiteX864" fmla="*/ 1957587 w 5122586"/>
                <a:gd name="connsiteY864" fmla="*/ 421292 h 5569247"/>
                <a:gd name="connsiteX865" fmla="*/ 1968296 w 5122586"/>
                <a:gd name="connsiteY865" fmla="*/ 371308 h 5569247"/>
                <a:gd name="connsiteX866" fmla="*/ 1982574 w 5122586"/>
                <a:gd name="connsiteY866" fmla="*/ 364168 h 5569247"/>
                <a:gd name="connsiteX867" fmla="*/ 1949259 w 5122586"/>
                <a:gd name="connsiteY867" fmla="*/ 346316 h 5569247"/>
                <a:gd name="connsiteX868" fmla="*/ 1938550 w 5122586"/>
                <a:gd name="connsiteY868" fmla="*/ 317754 h 5569247"/>
                <a:gd name="connsiteX869" fmla="*/ 1937360 w 5122586"/>
                <a:gd name="connsiteY869" fmla="*/ 282052 h 5569247"/>
                <a:gd name="connsiteX870" fmla="*/ 1898094 w 5122586"/>
                <a:gd name="connsiteY870" fmla="*/ 168993 h 5569247"/>
                <a:gd name="connsiteX871" fmla="*/ 1857638 w 5122586"/>
                <a:gd name="connsiteY871" fmla="*/ 159472 h 5569247"/>
                <a:gd name="connsiteX872" fmla="*/ 1842170 w 5122586"/>
                <a:gd name="connsiteY872" fmla="*/ 151142 h 5569247"/>
                <a:gd name="connsiteX873" fmla="*/ 1829082 w 5122586"/>
                <a:gd name="connsiteY873" fmla="*/ 19041 h 5569247"/>
                <a:gd name="connsiteX874" fmla="*/ 1785057 w 5122586"/>
                <a:gd name="connsiteY874" fmla="*/ 23802 h 5569247"/>
                <a:gd name="connsiteX875" fmla="*/ 1788626 w 5122586"/>
                <a:gd name="connsiteY875" fmla="*/ 0 h 5569247"/>
                <a:gd name="connsiteX876" fmla="*/ 1754121 w 5122586"/>
                <a:gd name="connsiteY876" fmla="*/ 20232 h 5569247"/>
                <a:gd name="connsiteX877" fmla="*/ 1751741 w 5122586"/>
                <a:gd name="connsiteY877" fmla="*/ 34513 h 5569247"/>
                <a:gd name="connsiteX878" fmla="*/ 1675589 w 5122586"/>
                <a:gd name="connsiteY878" fmla="*/ 92827 h 5569247"/>
                <a:gd name="connsiteX879" fmla="*/ 1700577 w 5122586"/>
                <a:gd name="connsiteY879" fmla="*/ 130910 h 5569247"/>
                <a:gd name="connsiteX880" fmla="*/ 1694627 w 5122586"/>
                <a:gd name="connsiteY880" fmla="*/ 138051 h 5569247"/>
                <a:gd name="connsiteX881" fmla="*/ 1641083 w 5122586"/>
                <a:gd name="connsiteY881" fmla="*/ 161852 h 5569247"/>
                <a:gd name="connsiteX882" fmla="*/ 1680349 w 5122586"/>
                <a:gd name="connsiteY882" fmla="*/ 197555 h 5569247"/>
                <a:gd name="connsiteX883" fmla="*/ 1669640 w 5122586"/>
                <a:gd name="connsiteY883" fmla="*/ 229688 h 5569247"/>
                <a:gd name="connsiteX884" fmla="*/ 1677970 w 5122586"/>
                <a:gd name="connsiteY884" fmla="*/ 246349 h 5569247"/>
                <a:gd name="connsiteX885" fmla="*/ 1729133 w 5122586"/>
                <a:gd name="connsiteY885" fmla="*/ 234448 h 5569247"/>
                <a:gd name="connsiteX886" fmla="*/ 1750551 w 5122586"/>
                <a:gd name="connsiteY886" fmla="*/ 267770 h 5569247"/>
                <a:gd name="connsiteX887" fmla="*/ 1716045 w 5122586"/>
                <a:gd name="connsiteY887" fmla="*/ 289192 h 5569247"/>
                <a:gd name="connsiteX888" fmla="*/ 1721995 w 5122586"/>
                <a:gd name="connsiteY888" fmla="*/ 298713 h 5569247"/>
                <a:gd name="connsiteX889" fmla="*/ 1716045 w 5122586"/>
                <a:gd name="connsiteY889" fmla="*/ 321324 h 5569247"/>
                <a:gd name="connsiteX890" fmla="*/ 1730323 w 5122586"/>
                <a:gd name="connsiteY890" fmla="*/ 336796 h 5569247"/>
                <a:gd name="connsiteX891" fmla="*/ 1705336 w 5122586"/>
                <a:gd name="connsiteY891" fmla="*/ 376068 h 5569247"/>
                <a:gd name="connsiteX892" fmla="*/ 1721995 w 5122586"/>
                <a:gd name="connsiteY892" fmla="*/ 407011 h 5569247"/>
                <a:gd name="connsiteX893" fmla="*/ 1743411 w 5122586"/>
                <a:gd name="connsiteY893" fmla="*/ 405821 h 5569247"/>
                <a:gd name="connsiteX894" fmla="*/ 1773159 w 5122586"/>
                <a:gd name="connsiteY894" fmla="*/ 434383 h 5569247"/>
                <a:gd name="connsiteX895" fmla="*/ 1787436 w 5122586"/>
                <a:gd name="connsiteY895" fmla="*/ 459375 h 5569247"/>
                <a:gd name="connsiteX896" fmla="*/ 1864778 w 5122586"/>
                <a:gd name="connsiteY896" fmla="*/ 505788 h 5569247"/>
                <a:gd name="connsiteX897" fmla="*/ 1886195 w 5122586"/>
                <a:gd name="connsiteY897" fmla="*/ 511739 h 5569247"/>
                <a:gd name="connsiteX898" fmla="*/ 1953358 w 5122586"/>
                <a:gd name="connsiteY898" fmla="*/ 563964 h 5569247"/>
                <a:gd name="connsiteX899" fmla="*/ 1898261 w 5122586"/>
                <a:gd name="connsiteY899" fmla="*/ 650441 h 5569247"/>
                <a:gd name="connsiteX900" fmla="*/ 1869931 w 5122586"/>
                <a:gd name="connsiteY900" fmla="*/ 737294 h 5569247"/>
                <a:gd name="connsiteX901" fmla="*/ 1869930 w 5122586"/>
                <a:gd name="connsiteY901" fmla="*/ 737294 h 5569247"/>
                <a:gd name="connsiteX902" fmla="*/ 1869930 w 5122586"/>
                <a:gd name="connsiteY902" fmla="*/ 737295 h 5569247"/>
                <a:gd name="connsiteX0" fmla="*/ 4212196 w 5122586"/>
                <a:gd name="connsiteY0" fmla="*/ 442775 h 5519521"/>
                <a:gd name="connsiteX1" fmla="*/ 4186650 w 5122586"/>
                <a:gd name="connsiteY1" fmla="*/ 459075 h 5519521"/>
                <a:gd name="connsiteX2" fmla="*/ 4193990 w 5122586"/>
                <a:gd name="connsiteY2" fmla="*/ 483597 h 5519521"/>
                <a:gd name="connsiteX3" fmla="*/ 4141431 w 5122586"/>
                <a:gd name="connsiteY3" fmla="*/ 505771 h 5519521"/>
                <a:gd name="connsiteX4" fmla="*/ 4112435 w 5122586"/>
                <a:gd name="connsiteY4" fmla="*/ 481652 h 5519521"/>
                <a:gd name="connsiteX5" fmla="*/ 4106930 w 5122586"/>
                <a:gd name="connsiteY5" fmla="*/ 497474 h 5519521"/>
                <a:gd name="connsiteX6" fmla="*/ 4121391 w 5122586"/>
                <a:gd name="connsiteY6" fmla="*/ 500374 h 5519521"/>
                <a:gd name="connsiteX7" fmla="*/ 4027797 w 5122586"/>
                <a:gd name="connsiteY7" fmla="*/ 593729 h 5519521"/>
                <a:gd name="connsiteX8" fmla="*/ 4033082 w 5122586"/>
                <a:gd name="connsiteY8" fmla="*/ 602246 h 5519521"/>
                <a:gd name="connsiteX9" fmla="*/ 3968777 w 5122586"/>
                <a:gd name="connsiteY9" fmla="*/ 657018 h 5519521"/>
                <a:gd name="connsiteX10" fmla="*/ 4109986 w 5122586"/>
                <a:gd name="connsiteY10" fmla="*/ 653847 h 5519521"/>
                <a:gd name="connsiteX11" fmla="*/ 4123171 w 5122586"/>
                <a:gd name="connsiteY11" fmla="*/ 743481 h 5519521"/>
                <a:gd name="connsiteX12" fmla="*/ 4118739 w 5122586"/>
                <a:gd name="connsiteY12" fmla="*/ 775552 h 5519521"/>
                <a:gd name="connsiteX13" fmla="*/ 4111957 w 5122586"/>
                <a:gd name="connsiteY13" fmla="*/ 788828 h 5519521"/>
                <a:gd name="connsiteX14" fmla="*/ 4074640 w 5122586"/>
                <a:gd name="connsiteY14" fmla="*/ 830297 h 5519521"/>
                <a:gd name="connsiteX15" fmla="*/ 3997723 w 5122586"/>
                <a:gd name="connsiteY15" fmla="*/ 824481 h 5519521"/>
                <a:gd name="connsiteX16" fmla="*/ 3976512 w 5122586"/>
                <a:gd name="connsiteY16" fmla="*/ 807509 h 5519521"/>
                <a:gd name="connsiteX17" fmla="*/ 3950940 w 5122586"/>
                <a:gd name="connsiteY17" fmla="*/ 821959 h 5519521"/>
                <a:gd name="connsiteX18" fmla="*/ 3941809 w 5122586"/>
                <a:gd name="connsiteY18" fmla="*/ 807041 h 5519521"/>
                <a:gd name="connsiteX19" fmla="*/ 3946773 w 5122586"/>
                <a:gd name="connsiteY19" fmla="*/ 781550 h 5519521"/>
                <a:gd name="connsiteX20" fmla="*/ 3956435 w 5122586"/>
                <a:gd name="connsiteY20" fmla="*/ 777204 h 5519521"/>
                <a:gd name="connsiteX21" fmla="*/ 3936735 w 5122586"/>
                <a:gd name="connsiteY21" fmla="*/ 755238 h 5519521"/>
                <a:gd name="connsiteX22" fmla="*/ 3942873 w 5122586"/>
                <a:gd name="connsiteY22" fmla="*/ 748543 h 5519521"/>
                <a:gd name="connsiteX23" fmla="*/ 3931395 w 5122586"/>
                <a:gd name="connsiteY23" fmla="*/ 720702 h 5519521"/>
                <a:gd name="connsiteX24" fmla="*/ 3896425 w 5122586"/>
                <a:gd name="connsiteY24" fmla="*/ 709308 h 5519521"/>
                <a:gd name="connsiteX25" fmla="*/ 3881422 w 5122586"/>
                <a:gd name="connsiteY25" fmla="*/ 729632 h 5519521"/>
                <a:gd name="connsiteX26" fmla="*/ 3916924 w 5122586"/>
                <a:gd name="connsiteY26" fmla="*/ 748781 h 5519521"/>
                <a:gd name="connsiteX27" fmla="*/ 3893700 w 5122586"/>
                <a:gd name="connsiteY27" fmla="*/ 786726 h 5519521"/>
                <a:gd name="connsiteX28" fmla="*/ 3913932 w 5122586"/>
                <a:gd name="connsiteY28" fmla="*/ 798827 h 5519521"/>
                <a:gd name="connsiteX29" fmla="*/ 3829634 w 5122586"/>
                <a:gd name="connsiteY29" fmla="*/ 887286 h 5519521"/>
                <a:gd name="connsiteX30" fmla="*/ 3819329 w 5122586"/>
                <a:gd name="connsiteY30" fmla="*/ 921706 h 5519521"/>
                <a:gd name="connsiteX31" fmla="*/ 3789058 w 5122586"/>
                <a:gd name="connsiteY31" fmla="*/ 934982 h 5519521"/>
                <a:gd name="connsiteX32" fmla="*/ 3768182 w 5122586"/>
                <a:gd name="connsiteY32" fmla="*/ 925937 h 5519521"/>
                <a:gd name="connsiteX33" fmla="*/ 3780194 w 5122586"/>
                <a:gd name="connsiteY33" fmla="*/ 1036716 h 5519521"/>
                <a:gd name="connsiteX34" fmla="*/ 3776936 w 5122586"/>
                <a:gd name="connsiteY34" fmla="*/ 1084059 h 5519521"/>
                <a:gd name="connsiteX35" fmla="*/ 3773923 w 5122586"/>
                <a:gd name="connsiteY35" fmla="*/ 1106736 h 5519521"/>
                <a:gd name="connsiteX36" fmla="*/ 3765081 w 5122586"/>
                <a:gd name="connsiteY36" fmla="*/ 1127763 h 5519521"/>
                <a:gd name="connsiteX37" fmla="*/ 3697225 w 5122586"/>
                <a:gd name="connsiteY37" fmla="*/ 1278483 h 5519521"/>
                <a:gd name="connsiteX38" fmla="*/ 3636416 w 5122586"/>
                <a:gd name="connsiteY38" fmla="*/ 1402184 h 5519521"/>
                <a:gd name="connsiteX39" fmla="*/ 3639031 w 5122586"/>
                <a:gd name="connsiteY39" fmla="*/ 1532933 h 5519521"/>
                <a:gd name="connsiteX40" fmla="*/ 1574183 w 5122586"/>
                <a:gd name="connsiteY40" fmla="*/ 3119187 h 5519521"/>
                <a:gd name="connsiteX41" fmla="*/ 1561412 w 5122586"/>
                <a:gd name="connsiteY41" fmla="*/ 3097168 h 5519521"/>
                <a:gd name="connsiteX42" fmla="*/ 1577890 w 5122586"/>
                <a:gd name="connsiteY42" fmla="*/ 3069892 h 5519521"/>
                <a:gd name="connsiteX43" fmla="*/ 1545785 w 5122586"/>
                <a:gd name="connsiteY43" fmla="*/ 3052846 h 5519521"/>
                <a:gd name="connsiteX44" fmla="*/ 1540629 w 5122586"/>
                <a:gd name="connsiteY44" fmla="*/ 3082614 h 5519521"/>
                <a:gd name="connsiteX45" fmla="*/ 1519718 w 5122586"/>
                <a:gd name="connsiteY45" fmla="*/ 3097330 h 5519521"/>
                <a:gd name="connsiteX46" fmla="*/ 1518676 w 5122586"/>
                <a:gd name="connsiteY46" fmla="*/ 3114716 h 5519521"/>
                <a:gd name="connsiteX47" fmla="*/ 1530519 w 5122586"/>
                <a:gd name="connsiteY47" fmla="*/ 3139621 h 5519521"/>
                <a:gd name="connsiteX48" fmla="*/ 1529335 w 5122586"/>
                <a:gd name="connsiteY48" fmla="*/ 3171312 h 5519521"/>
                <a:gd name="connsiteX49" fmla="*/ 1494362 w 5122586"/>
                <a:gd name="connsiteY49" fmla="*/ 3168014 h 5519521"/>
                <a:gd name="connsiteX50" fmla="*/ 1495842 w 5122586"/>
                <a:gd name="connsiteY50" fmla="*/ 3198637 h 5519521"/>
                <a:gd name="connsiteX51" fmla="*/ 1458434 w 5122586"/>
                <a:gd name="connsiteY51" fmla="*/ 3217885 h 5519521"/>
                <a:gd name="connsiteX52" fmla="*/ 1428335 w 5122586"/>
                <a:gd name="connsiteY52" fmla="*/ 3271310 h 5519521"/>
                <a:gd name="connsiteX53" fmla="*/ 1421617 w 5122586"/>
                <a:gd name="connsiteY53" fmla="*/ 3340524 h 5519521"/>
                <a:gd name="connsiteX54" fmla="*/ 1402008 w 5122586"/>
                <a:gd name="connsiteY54" fmla="*/ 3360031 h 5519521"/>
                <a:gd name="connsiteX55" fmla="*/ 1428312 w 5122586"/>
                <a:gd name="connsiteY55" fmla="*/ 3378969 h 5519521"/>
                <a:gd name="connsiteX56" fmla="*/ 1450489 w 5122586"/>
                <a:gd name="connsiteY56" fmla="*/ 3422380 h 5519521"/>
                <a:gd name="connsiteX57" fmla="*/ 1481957 w 5122586"/>
                <a:gd name="connsiteY57" fmla="*/ 3439703 h 5519521"/>
                <a:gd name="connsiteX58" fmla="*/ 1517054 w 5122586"/>
                <a:gd name="connsiteY58" fmla="*/ 3443095 h 5519521"/>
                <a:gd name="connsiteX59" fmla="*/ 1554074 w 5122586"/>
                <a:gd name="connsiteY59" fmla="*/ 3421080 h 5519521"/>
                <a:gd name="connsiteX60" fmla="*/ 1589482 w 5122586"/>
                <a:gd name="connsiteY60" fmla="*/ 3424604 h 5519521"/>
                <a:gd name="connsiteX61" fmla="*/ 1620096 w 5122586"/>
                <a:gd name="connsiteY61" fmla="*/ 3444866 h 5519521"/>
                <a:gd name="connsiteX62" fmla="*/ 1624671 w 5122586"/>
                <a:gd name="connsiteY62" fmla="*/ 3480410 h 5519521"/>
                <a:gd name="connsiteX63" fmla="*/ 1650989 w 5122586"/>
                <a:gd name="connsiteY63" fmla="*/ 3491333 h 5519521"/>
                <a:gd name="connsiteX64" fmla="*/ 1672792 w 5122586"/>
                <a:gd name="connsiteY64" fmla="*/ 3508400 h 5519521"/>
                <a:gd name="connsiteX65" fmla="*/ 1697877 w 5122586"/>
                <a:gd name="connsiteY65" fmla="*/ 3552172 h 5519521"/>
                <a:gd name="connsiteX66" fmla="*/ 1725280 w 5122586"/>
                <a:gd name="connsiteY66" fmla="*/ 3552010 h 5519521"/>
                <a:gd name="connsiteX67" fmla="*/ 1809424 w 5122586"/>
                <a:gd name="connsiteY67" fmla="*/ 3458774 h 5519521"/>
                <a:gd name="connsiteX68" fmla="*/ 1812473 w 5122586"/>
                <a:gd name="connsiteY68" fmla="*/ 3494767 h 5519521"/>
                <a:gd name="connsiteX69" fmla="*/ 1831352 w 5122586"/>
                <a:gd name="connsiteY69" fmla="*/ 3516139 h 5519521"/>
                <a:gd name="connsiteX70" fmla="*/ 1862507 w 5122586"/>
                <a:gd name="connsiteY70" fmla="*/ 3506581 h 5519521"/>
                <a:gd name="connsiteX71" fmla="*/ 1885832 w 5122586"/>
                <a:gd name="connsiteY71" fmla="*/ 3495985 h 5519521"/>
                <a:gd name="connsiteX72" fmla="*/ 1912951 w 5122586"/>
                <a:gd name="connsiteY72" fmla="*/ 3483427 h 5519521"/>
                <a:gd name="connsiteX73" fmla="*/ 1963432 w 5122586"/>
                <a:gd name="connsiteY73" fmla="*/ 3497556 h 5519521"/>
                <a:gd name="connsiteX74" fmla="*/ 1996185 w 5122586"/>
                <a:gd name="connsiteY74" fmla="*/ 3419940 h 5519521"/>
                <a:gd name="connsiteX75" fmla="*/ 2006904 w 5122586"/>
                <a:gd name="connsiteY75" fmla="*/ 3387626 h 5519521"/>
                <a:gd name="connsiteX76" fmla="*/ 2018283 w 5122586"/>
                <a:gd name="connsiteY76" fmla="*/ 3358891 h 5519521"/>
                <a:gd name="connsiteX77" fmla="*/ 2022001 w 5122586"/>
                <a:gd name="connsiteY77" fmla="*/ 3273712 h 5519521"/>
                <a:gd name="connsiteX78" fmla="*/ 2001394 w 5122586"/>
                <a:gd name="connsiteY78" fmla="*/ 3258444 h 5519521"/>
                <a:gd name="connsiteX79" fmla="*/ 1998670 w 5122586"/>
                <a:gd name="connsiteY79" fmla="*/ 3223495 h 5519521"/>
                <a:gd name="connsiteX80" fmla="*/ 2019799 w 5122586"/>
                <a:gd name="connsiteY80" fmla="*/ 3195400 h 5519521"/>
                <a:gd name="connsiteX81" fmla="*/ 1999221 w 5122586"/>
                <a:gd name="connsiteY81" fmla="*/ 3174192 h 5519521"/>
                <a:gd name="connsiteX82" fmla="*/ 2007161 w 5122586"/>
                <a:gd name="connsiteY82" fmla="*/ 3151895 h 5519521"/>
                <a:gd name="connsiteX83" fmla="*/ 2008847 w 5122586"/>
                <a:gd name="connsiteY83" fmla="*/ 3122369 h 5519521"/>
                <a:gd name="connsiteX84" fmla="*/ 2060446 w 5122586"/>
                <a:gd name="connsiteY84" fmla="*/ 3116747 h 5519521"/>
                <a:gd name="connsiteX85" fmla="*/ 2077776 w 5122586"/>
                <a:gd name="connsiteY85" fmla="*/ 3115142 h 5519521"/>
                <a:gd name="connsiteX86" fmla="*/ 2113472 w 5122586"/>
                <a:gd name="connsiteY86" fmla="*/ 3118056 h 5519521"/>
                <a:gd name="connsiteX87" fmla="*/ 2160395 w 5122586"/>
                <a:gd name="connsiteY87" fmla="*/ 3149801 h 5519521"/>
                <a:gd name="connsiteX88" fmla="*/ 2295065 w 5122586"/>
                <a:gd name="connsiteY88" fmla="*/ 3364909 h 5519521"/>
                <a:gd name="connsiteX89" fmla="*/ 2295273 w 5122586"/>
                <a:gd name="connsiteY89" fmla="*/ 3405456 h 5519521"/>
                <a:gd name="connsiteX90" fmla="*/ 2527621 w 5122586"/>
                <a:gd name="connsiteY90" fmla="*/ 3737684 h 5519521"/>
                <a:gd name="connsiteX91" fmla="*/ 2527621 w 5122586"/>
                <a:gd name="connsiteY91" fmla="*/ 3737684 h 5519521"/>
                <a:gd name="connsiteX92" fmla="*/ 2523286 w 5122586"/>
                <a:gd name="connsiteY92" fmla="*/ 3734794 h 5519521"/>
                <a:gd name="connsiteX93" fmla="*/ 2520397 w 5122586"/>
                <a:gd name="connsiteY93" fmla="*/ 3697949 h 5519521"/>
                <a:gd name="connsiteX94" fmla="*/ 2321764 w 5122586"/>
                <a:gd name="connsiteY94" fmla="*/ 3403917 h 5519521"/>
                <a:gd name="connsiteX95" fmla="*/ 2297928 w 5122586"/>
                <a:gd name="connsiteY95" fmla="*/ 3407529 h 5519521"/>
                <a:gd name="connsiteX96" fmla="*/ 3250299 w 5122586"/>
                <a:gd name="connsiteY96" fmla="*/ 4931397 h 5519521"/>
                <a:gd name="connsiteX97" fmla="*/ 3294880 w 5122586"/>
                <a:gd name="connsiteY97" fmla="*/ 4976343 h 5519521"/>
                <a:gd name="connsiteX98" fmla="*/ 3285156 w 5122586"/>
                <a:gd name="connsiteY98" fmla="*/ 5015288 h 5519521"/>
                <a:gd name="connsiteX99" fmla="*/ 3330198 w 5122586"/>
                <a:gd name="connsiteY99" fmla="*/ 5048698 h 5519521"/>
                <a:gd name="connsiteX100" fmla="*/ 3323399 w 5122586"/>
                <a:gd name="connsiteY100" fmla="*/ 5073201 h 5519521"/>
                <a:gd name="connsiteX101" fmla="*/ 3334667 w 5122586"/>
                <a:gd name="connsiteY101" fmla="*/ 5095035 h 5519521"/>
                <a:gd name="connsiteX102" fmla="*/ 3308937 w 5122586"/>
                <a:gd name="connsiteY102" fmla="*/ 5116172 h 5519521"/>
                <a:gd name="connsiteX103" fmla="*/ 3305306 w 5122586"/>
                <a:gd name="connsiteY103" fmla="*/ 5131123 h 5519521"/>
                <a:gd name="connsiteX104" fmla="*/ 3276282 w 5122586"/>
                <a:gd name="connsiteY104" fmla="*/ 5162804 h 5519521"/>
                <a:gd name="connsiteX105" fmla="*/ 3263921 w 5122586"/>
                <a:gd name="connsiteY105" fmla="*/ 5167877 h 5519521"/>
                <a:gd name="connsiteX106" fmla="*/ 3252651 w 5122586"/>
                <a:gd name="connsiteY106" fmla="*/ 5148469 h 5519521"/>
                <a:gd name="connsiteX107" fmla="*/ 3238702 w 5122586"/>
                <a:gd name="connsiteY107" fmla="*/ 5160633 h 5519521"/>
                <a:gd name="connsiteX108" fmla="*/ 3249221 w 5122586"/>
                <a:gd name="connsiteY108" fmla="*/ 5175454 h 5519521"/>
                <a:gd name="connsiteX109" fmla="*/ 3243824 w 5122586"/>
                <a:gd name="connsiteY109" fmla="*/ 5190963 h 5519521"/>
                <a:gd name="connsiteX110" fmla="*/ 3100490 w 5122586"/>
                <a:gd name="connsiteY110" fmla="*/ 5092418 h 5519521"/>
                <a:gd name="connsiteX111" fmla="*/ 3107449 w 5122586"/>
                <a:gd name="connsiteY111" fmla="*/ 5052872 h 5519521"/>
                <a:gd name="connsiteX112" fmla="*/ 3137245 w 5122586"/>
                <a:gd name="connsiteY112" fmla="*/ 4858911 h 5519521"/>
                <a:gd name="connsiteX113" fmla="*/ 3079461 w 5122586"/>
                <a:gd name="connsiteY113" fmla="*/ 4866858 h 5519521"/>
                <a:gd name="connsiteX114" fmla="*/ 3054181 w 5122586"/>
                <a:gd name="connsiteY114" fmla="*/ 4850242 h 5519521"/>
                <a:gd name="connsiteX115" fmla="*/ 3002174 w 5122586"/>
                <a:gd name="connsiteY115" fmla="*/ 4909482 h 5519521"/>
                <a:gd name="connsiteX116" fmla="*/ 2967504 w 5122586"/>
                <a:gd name="connsiteY116" fmla="*/ 4919596 h 5519521"/>
                <a:gd name="connsiteX117" fmla="*/ 2935723 w 5122586"/>
                <a:gd name="connsiteY117" fmla="*/ 4910927 h 5519521"/>
                <a:gd name="connsiteX118" fmla="*/ 2919831 w 5122586"/>
                <a:gd name="connsiteY118" fmla="*/ 4931878 h 5519521"/>
                <a:gd name="connsiteX119" fmla="*/ 2986974 w 5122586"/>
                <a:gd name="connsiteY119" fmla="*/ 4962762 h 5519521"/>
                <a:gd name="connsiteX120" fmla="*/ 2979245 w 5122586"/>
                <a:gd name="connsiteY120" fmla="*/ 5012139 h 5519521"/>
                <a:gd name="connsiteX121" fmla="*/ 2949156 w 5122586"/>
                <a:gd name="connsiteY121" fmla="*/ 5006359 h 5519521"/>
                <a:gd name="connsiteX122" fmla="*/ 2937274 w 5122586"/>
                <a:gd name="connsiteY122" fmla="*/ 5027202 h 5519521"/>
                <a:gd name="connsiteX123" fmla="*/ 2909175 w 5122586"/>
                <a:gd name="connsiteY123" fmla="*/ 5024421 h 5519521"/>
                <a:gd name="connsiteX124" fmla="*/ 2900291 w 5122586"/>
                <a:gd name="connsiteY124" fmla="*/ 5034066 h 5519521"/>
                <a:gd name="connsiteX125" fmla="*/ 2852441 w 5122586"/>
                <a:gd name="connsiteY125" fmla="*/ 5009430 h 5519521"/>
                <a:gd name="connsiteX126" fmla="*/ 2841823 w 5122586"/>
                <a:gd name="connsiteY126" fmla="*/ 5043818 h 5519521"/>
                <a:gd name="connsiteX127" fmla="*/ 2825748 w 5122586"/>
                <a:gd name="connsiteY127" fmla="*/ 5031826 h 5519521"/>
                <a:gd name="connsiteX128" fmla="*/ 2829757 w 5122586"/>
                <a:gd name="connsiteY128" fmla="*/ 4985481 h 5519521"/>
                <a:gd name="connsiteX129" fmla="*/ 2845434 w 5122586"/>
                <a:gd name="connsiteY129" fmla="*/ 4979559 h 5519521"/>
                <a:gd name="connsiteX130" fmla="*/ 2858758 w 5122586"/>
                <a:gd name="connsiteY130" fmla="*/ 4977822 h 5519521"/>
                <a:gd name="connsiteX131" fmla="*/ 2867104 w 5122586"/>
                <a:gd name="connsiteY131" fmla="*/ 4944159 h 5519521"/>
                <a:gd name="connsiteX132" fmla="*/ 2882994 w 5122586"/>
                <a:gd name="connsiteY132" fmla="*/ 4900813 h 5519521"/>
                <a:gd name="connsiteX133" fmla="*/ 2855546 w 5122586"/>
                <a:gd name="connsiteY133" fmla="*/ 4861800 h 5519521"/>
                <a:gd name="connsiteX134" fmla="*/ 2836044 w 5122586"/>
                <a:gd name="connsiteY134" fmla="*/ 4839406 h 5519521"/>
                <a:gd name="connsiteX135" fmla="*/ 2804264 w 5122586"/>
                <a:gd name="connsiteY135" fmla="*/ 4819177 h 5519521"/>
                <a:gd name="connsiteX136" fmla="*/ 2745035 w 5122586"/>
                <a:gd name="connsiteY136" fmla="*/ 4804728 h 5519521"/>
                <a:gd name="connsiteX137" fmla="*/ 2740700 w 5122586"/>
                <a:gd name="connsiteY137" fmla="*/ 4764994 h 5519521"/>
                <a:gd name="connsiteX138" fmla="*/ 2716142 w 5122586"/>
                <a:gd name="connsiteY138" fmla="*/ 4744766 h 5519521"/>
                <a:gd name="connsiteX139" fmla="*/ 2632355 w 5122586"/>
                <a:gd name="connsiteY139" fmla="*/ 4753435 h 5519521"/>
                <a:gd name="connsiteX140" fmla="*/ 2620798 w 5122586"/>
                <a:gd name="connsiteY140" fmla="*/ 4721648 h 5519521"/>
                <a:gd name="connsiteX141" fmla="*/ 2578904 w 5122586"/>
                <a:gd name="connsiteY141" fmla="*/ 4734651 h 5519521"/>
                <a:gd name="connsiteX142" fmla="*/ 2559402 w 5122586"/>
                <a:gd name="connsiteY142" fmla="*/ 4704310 h 5519521"/>
                <a:gd name="connsiteX143" fmla="*/ 2530510 w 5122586"/>
                <a:gd name="connsiteY143" fmla="*/ 4702142 h 5519521"/>
                <a:gd name="connsiteX144" fmla="*/ 2492950 w 5122586"/>
                <a:gd name="connsiteY144" fmla="*/ 4711534 h 5519521"/>
                <a:gd name="connsiteX145" fmla="*/ 2468392 w 5122586"/>
                <a:gd name="connsiteY145" fmla="*/ 4745488 h 5519521"/>
                <a:gd name="connsiteX146" fmla="*/ 2453223 w 5122586"/>
                <a:gd name="connsiteY146" fmla="*/ 4747656 h 5519521"/>
                <a:gd name="connsiteX147" fmla="*/ 2437333 w 5122586"/>
                <a:gd name="connsiteY147" fmla="*/ 4739709 h 5519521"/>
                <a:gd name="connsiteX148" fmla="*/ 2442389 w 5122586"/>
                <a:gd name="connsiteY148" fmla="*/ 4686971 h 5519521"/>
                <a:gd name="connsiteX149" fmla="*/ 2425776 w 5122586"/>
                <a:gd name="connsiteY149" fmla="*/ 4673244 h 5519521"/>
                <a:gd name="connsiteX150" fmla="*/ 2435166 w 5122586"/>
                <a:gd name="connsiteY150" fmla="*/ 4614726 h 5519521"/>
                <a:gd name="connsiteX151" fmla="*/ 2522565 w 5122586"/>
                <a:gd name="connsiteY151" fmla="*/ 4577882 h 5519521"/>
                <a:gd name="connsiteX152" fmla="*/ 2542790 w 5122586"/>
                <a:gd name="connsiteY152" fmla="*/ 4587996 h 5519521"/>
                <a:gd name="connsiteX153" fmla="*/ 2682916 w 5122586"/>
                <a:gd name="connsiteY153" fmla="*/ 4523699 h 5519521"/>
                <a:gd name="connsiteX154" fmla="*/ 2702418 w 5122586"/>
                <a:gd name="connsiteY154" fmla="*/ 4485409 h 5519521"/>
                <a:gd name="connsiteX155" fmla="*/ 2817264 w 5122586"/>
                <a:gd name="connsiteY155" fmla="*/ 4377043 h 5519521"/>
                <a:gd name="connsiteX156" fmla="*/ 2896717 w 5122586"/>
                <a:gd name="connsiteY156" fmla="*/ 4402329 h 5519521"/>
                <a:gd name="connsiteX157" fmla="*/ 2914053 w 5122586"/>
                <a:gd name="connsiteY157" fmla="*/ 4405219 h 5519521"/>
                <a:gd name="connsiteX158" fmla="*/ 2947279 w 5122586"/>
                <a:gd name="connsiteY158" fmla="*/ 4405219 h 5519521"/>
                <a:gd name="connsiteX159" fmla="*/ 2985561 w 5122586"/>
                <a:gd name="connsiteY159" fmla="*/ 4355371 h 5519521"/>
                <a:gd name="connsiteX160" fmla="*/ 2994229 w 5122586"/>
                <a:gd name="connsiteY160" fmla="*/ 4333697 h 5519521"/>
                <a:gd name="connsiteX161" fmla="*/ 1471693 w 5122586"/>
                <a:gd name="connsiteY161" fmla="*/ 5519521 h 5519521"/>
                <a:gd name="connsiteX162" fmla="*/ 1472663 w 5122586"/>
                <a:gd name="connsiteY162" fmla="*/ 5457388 h 5519521"/>
                <a:gd name="connsiteX163" fmla="*/ 1518764 w 5122586"/>
                <a:gd name="connsiteY163" fmla="*/ 5452095 h 5519521"/>
                <a:gd name="connsiteX164" fmla="*/ 1533646 w 5122586"/>
                <a:gd name="connsiteY164" fmla="*/ 5435489 h 5519521"/>
                <a:gd name="connsiteX165" fmla="*/ 1489030 w 5122586"/>
                <a:gd name="connsiteY165" fmla="*/ 5418905 h 5519521"/>
                <a:gd name="connsiteX166" fmla="*/ 1455038 w 5122586"/>
                <a:gd name="connsiteY166" fmla="*/ 5408281 h 5519521"/>
                <a:gd name="connsiteX167" fmla="*/ 1482050 w 5122586"/>
                <a:gd name="connsiteY167" fmla="*/ 5372887 h 5519521"/>
                <a:gd name="connsiteX168" fmla="*/ 1540824 w 5122586"/>
                <a:gd name="connsiteY168" fmla="*/ 5386311 h 5519521"/>
                <a:gd name="connsiteX169" fmla="*/ 1586603 w 5122586"/>
                <a:gd name="connsiteY169" fmla="*/ 5352569 h 5519521"/>
                <a:gd name="connsiteX170" fmla="*/ 1587222 w 5122586"/>
                <a:gd name="connsiteY170" fmla="*/ 5310703 h 5519521"/>
                <a:gd name="connsiteX171" fmla="*/ 1357918 w 5122586"/>
                <a:gd name="connsiteY171" fmla="*/ 5299473 h 5519521"/>
                <a:gd name="connsiteX172" fmla="*/ 1331589 w 5122586"/>
                <a:gd name="connsiteY172" fmla="*/ 5276837 h 5519521"/>
                <a:gd name="connsiteX173" fmla="*/ 1391286 w 5122586"/>
                <a:gd name="connsiteY173" fmla="*/ 5149016 h 5519521"/>
                <a:gd name="connsiteX174" fmla="*/ 1387544 w 5122586"/>
                <a:gd name="connsiteY174" fmla="*/ 5073235 h 5519521"/>
                <a:gd name="connsiteX175" fmla="*/ 1409271 w 5122586"/>
                <a:gd name="connsiteY175" fmla="*/ 5044732 h 5519521"/>
                <a:gd name="connsiteX176" fmla="*/ 1350547 w 5122586"/>
                <a:gd name="connsiteY176" fmla="*/ 4997741 h 5519521"/>
                <a:gd name="connsiteX177" fmla="*/ 1345850 w 5122586"/>
                <a:gd name="connsiteY177" fmla="*/ 4920208 h 5519521"/>
                <a:gd name="connsiteX178" fmla="*/ 1366991 w 5122586"/>
                <a:gd name="connsiteY178" fmla="*/ 4915509 h 5519521"/>
                <a:gd name="connsiteX179" fmla="*/ 1376387 w 5122586"/>
                <a:gd name="connsiteY179" fmla="*/ 4877941 h 5519521"/>
                <a:gd name="connsiteX180" fmla="*/ 1347460 w 5122586"/>
                <a:gd name="connsiteY180" fmla="*/ 4868004 h 5519521"/>
                <a:gd name="connsiteX181" fmla="*/ 1357682 w 5122586"/>
                <a:gd name="connsiteY181" fmla="*/ 4838461 h 5519521"/>
                <a:gd name="connsiteX182" fmla="*/ 1428449 w 5122586"/>
                <a:gd name="connsiteY182" fmla="*/ 4835304 h 5519521"/>
                <a:gd name="connsiteX183" fmla="*/ 1436858 w 5122586"/>
                <a:gd name="connsiteY183" fmla="*/ 4800858 h 5519521"/>
                <a:gd name="connsiteX184" fmla="*/ 1398456 w 5122586"/>
                <a:gd name="connsiteY184" fmla="*/ 4778940 h 5519521"/>
                <a:gd name="connsiteX185" fmla="*/ 1413508 w 5122586"/>
                <a:gd name="connsiteY185" fmla="*/ 4733321 h 5519521"/>
                <a:gd name="connsiteX186" fmla="*/ 1448748 w 5122586"/>
                <a:gd name="connsiteY186" fmla="*/ 4735670 h 5519521"/>
                <a:gd name="connsiteX187" fmla="*/ 1498206 w 5122586"/>
                <a:gd name="connsiteY187" fmla="*/ 4693159 h 5519521"/>
                <a:gd name="connsiteX188" fmla="*/ 1547727 w 5122586"/>
                <a:gd name="connsiteY188" fmla="*/ 4683569 h 5519521"/>
                <a:gd name="connsiteX189" fmla="*/ 1553780 w 5122586"/>
                <a:gd name="connsiteY189" fmla="*/ 4648910 h 5519521"/>
                <a:gd name="connsiteX190" fmla="*/ 1540510 w 5122586"/>
                <a:gd name="connsiteY190" fmla="*/ 4607707 h 5519521"/>
                <a:gd name="connsiteX191" fmla="*/ 1494468 w 5122586"/>
                <a:gd name="connsiteY191" fmla="*/ 4567840 h 5519521"/>
                <a:gd name="connsiteX192" fmla="*/ 1510639 w 5122586"/>
                <a:gd name="connsiteY192" fmla="*/ 4548914 h 5519521"/>
                <a:gd name="connsiteX193" fmla="*/ 1549039 w 5122586"/>
                <a:gd name="connsiteY193" fmla="*/ 4560249 h 5519521"/>
                <a:gd name="connsiteX194" fmla="*/ 1563834 w 5122586"/>
                <a:gd name="connsiteY194" fmla="*/ 4545357 h 5519521"/>
                <a:gd name="connsiteX195" fmla="*/ 1520856 w 5122586"/>
                <a:gd name="connsiteY195" fmla="*/ 4496577 h 5519521"/>
                <a:gd name="connsiteX196" fmla="*/ 1562707 w 5122586"/>
                <a:gd name="connsiteY196" fmla="*/ 4482741 h 5519521"/>
                <a:gd name="connsiteX197" fmla="*/ 1590473 w 5122586"/>
                <a:gd name="connsiteY197" fmla="*/ 4419309 h 5519521"/>
                <a:gd name="connsiteX198" fmla="*/ 1515748 w 5122586"/>
                <a:gd name="connsiteY198" fmla="*/ 4425699 h 5519521"/>
                <a:gd name="connsiteX199" fmla="*/ 1476162 w 5122586"/>
                <a:gd name="connsiteY199" fmla="*/ 4503828 h 5519521"/>
                <a:gd name="connsiteX200" fmla="*/ 1393393 w 5122586"/>
                <a:gd name="connsiteY200" fmla="*/ 4522992 h 5519521"/>
                <a:gd name="connsiteX201" fmla="*/ 1319980 w 5122586"/>
                <a:gd name="connsiteY201" fmla="*/ 4516923 h 5519521"/>
                <a:gd name="connsiteX202" fmla="*/ 1299113 w 5122586"/>
                <a:gd name="connsiteY202" fmla="*/ 4448627 h 5519521"/>
                <a:gd name="connsiteX203" fmla="*/ 1250429 w 5122586"/>
                <a:gd name="connsiteY203" fmla="*/ 4478749 h 5519521"/>
                <a:gd name="connsiteX204" fmla="*/ 1217542 w 5122586"/>
                <a:gd name="connsiteY204" fmla="*/ 4442335 h 5519521"/>
                <a:gd name="connsiteX205" fmla="*/ 1147887 w 5122586"/>
                <a:gd name="connsiteY205" fmla="*/ 4449210 h 5519521"/>
                <a:gd name="connsiteX206" fmla="*/ 1144147 w 5122586"/>
                <a:gd name="connsiteY206" fmla="*/ 4511573 h 5519521"/>
                <a:gd name="connsiteX207" fmla="*/ 1101262 w 5122586"/>
                <a:gd name="connsiteY207" fmla="*/ 4519082 h 5519521"/>
                <a:gd name="connsiteX208" fmla="*/ 1093585 w 5122586"/>
                <a:gd name="connsiteY208" fmla="*/ 4464498 h 5519521"/>
                <a:gd name="connsiteX209" fmla="*/ 1027718 w 5122586"/>
                <a:gd name="connsiteY209" fmla="*/ 4478445 h 5519521"/>
                <a:gd name="connsiteX210" fmla="*/ 1007466 w 5122586"/>
                <a:gd name="connsiteY210" fmla="*/ 4427301 h 5519521"/>
                <a:gd name="connsiteX211" fmla="*/ 919745 w 5122586"/>
                <a:gd name="connsiteY211" fmla="*/ 4420237 h 5519521"/>
                <a:gd name="connsiteX212" fmla="*/ 920495 w 5122586"/>
                <a:gd name="connsiteY212" fmla="*/ 4388350 h 5519521"/>
                <a:gd name="connsiteX213" fmla="*/ 884429 w 5122586"/>
                <a:gd name="connsiteY213" fmla="*/ 4383969 h 5519521"/>
                <a:gd name="connsiteX214" fmla="*/ 856512 w 5122586"/>
                <a:gd name="connsiteY214" fmla="*/ 4461420 h 5519521"/>
                <a:gd name="connsiteX215" fmla="*/ 818833 w 5122586"/>
                <a:gd name="connsiteY215" fmla="*/ 4446344 h 5519521"/>
                <a:gd name="connsiteX216" fmla="*/ 823425 w 5122586"/>
                <a:gd name="connsiteY216" fmla="*/ 4371878 h 5519521"/>
                <a:gd name="connsiteX217" fmla="*/ 796457 w 5122586"/>
                <a:gd name="connsiteY217" fmla="*/ 4423754 h 5519521"/>
                <a:gd name="connsiteX218" fmla="*/ 712917 w 5122586"/>
                <a:gd name="connsiteY218" fmla="*/ 4427826 h 5519521"/>
                <a:gd name="connsiteX219" fmla="*/ 687213 w 5122586"/>
                <a:gd name="connsiteY219" fmla="*/ 4403486 h 5519521"/>
                <a:gd name="connsiteX220" fmla="*/ 683328 w 5122586"/>
                <a:gd name="connsiteY220" fmla="*/ 4424716 h 5519521"/>
                <a:gd name="connsiteX221" fmla="*/ 615334 w 5122586"/>
                <a:gd name="connsiteY221" fmla="*/ 4429994 h 5519521"/>
                <a:gd name="connsiteX222" fmla="*/ 602541 w 5122586"/>
                <a:gd name="connsiteY222" fmla="*/ 4411871 h 5519521"/>
                <a:gd name="connsiteX223" fmla="*/ 637304 w 5122586"/>
                <a:gd name="connsiteY223" fmla="*/ 4296001 h 5519521"/>
                <a:gd name="connsiteX224" fmla="*/ 618966 w 5122586"/>
                <a:gd name="connsiteY224" fmla="*/ 4261290 h 5519521"/>
                <a:gd name="connsiteX225" fmla="*/ 585062 w 5122586"/>
                <a:gd name="connsiteY225" fmla="*/ 4274941 h 5519521"/>
                <a:gd name="connsiteX226" fmla="*/ 585967 w 5122586"/>
                <a:gd name="connsiteY226" fmla="*/ 4296786 h 5519521"/>
                <a:gd name="connsiteX227" fmla="*/ 576279 w 5122586"/>
                <a:gd name="connsiteY227" fmla="*/ 4321151 h 5519521"/>
                <a:gd name="connsiteX228" fmla="*/ 524888 w 5122586"/>
                <a:gd name="connsiteY228" fmla="*/ 4335270 h 5519521"/>
                <a:gd name="connsiteX229" fmla="*/ 481450 w 5122586"/>
                <a:gd name="connsiteY229" fmla="*/ 4348629 h 5519521"/>
                <a:gd name="connsiteX230" fmla="*/ 459756 w 5122586"/>
                <a:gd name="connsiteY230" fmla="*/ 4331915 h 5519521"/>
                <a:gd name="connsiteX231" fmla="*/ 381623 w 5122586"/>
                <a:gd name="connsiteY231" fmla="*/ 4313665 h 5519521"/>
                <a:gd name="connsiteX232" fmla="*/ 381355 w 5122586"/>
                <a:gd name="connsiteY232" fmla="*/ 4209001 h 5519521"/>
                <a:gd name="connsiteX233" fmla="*/ 372138 w 5122586"/>
                <a:gd name="connsiteY233" fmla="*/ 4194866 h 5519521"/>
                <a:gd name="connsiteX234" fmla="*/ 8935 w 5122586"/>
                <a:gd name="connsiteY234" fmla="*/ 4372652 h 5519521"/>
                <a:gd name="connsiteX235" fmla="*/ 0 w 5122586"/>
                <a:gd name="connsiteY235" fmla="*/ 4249216 h 5519521"/>
                <a:gd name="connsiteX236" fmla="*/ 2928251 w 5122586"/>
                <a:gd name="connsiteY236" fmla="*/ 1733677 h 5519521"/>
                <a:gd name="connsiteX237" fmla="*/ 2865949 w 5122586"/>
                <a:gd name="connsiteY237" fmla="*/ 1772911 h 5519521"/>
                <a:gd name="connsiteX238" fmla="*/ 2815185 w 5122586"/>
                <a:gd name="connsiteY238" fmla="*/ 1859457 h 5519521"/>
                <a:gd name="connsiteX239" fmla="*/ 2763268 w 5122586"/>
                <a:gd name="connsiteY239" fmla="*/ 1896383 h 5519521"/>
                <a:gd name="connsiteX240" fmla="*/ 2751731 w 5122586"/>
                <a:gd name="connsiteY240" fmla="*/ 1873304 h 5519521"/>
                <a:gd name="connsiteX241" fmla="*/ 2747318 w 5122586"/>
                <a:gd name="connsiteY241" fmla="*/ 1875913 h 5519521"/>
                <a:gd name="connsiteX242" fmla="*/ 2725397 w 5122586"/>
                <a:gd name="connsiteY242" fmla="*/ 1849601 h 5519521"/>
                <a:gd name="connsiteX243" fmla="*/ 2700382 w 5122586"/>
                <a:gd name="connsiteY243" fmla="*/ 1805450 h 5519521"/>
                <a:gd name="connsiteX244" fmla="*/ 2644466 w 5122586"/>
                <a:gd name="connsiteY244" fmla="*/ 1674466 h 5519521"/>
                <a:gd name="connsiteX245" fmla="*/ 2623519 w 5122586"/>
                <a:gd name="connsiteY245" fmla="*/ 1516632 h 5519521"/>
                <a:gd name="connsiteX246" fmla="*/ 2622394 w 5122586"/>
                <a:gd name="connsiteY246" fmla="*/ 1508162 h 5519521"/>
                <a:gd name="connsiteX247" fmla="*/ 2620591 w 5122586"/>
                <a:gd name="connsiteY247" fmla="*/ 1507626 h 5519521"/>
                <a:gd name="connsiteX248" fmla="*/ 2618663 w 5122586"/>
                <a:gd name="connsiteY248" fmla="*/ 1488348 h 5519521"/>
                <a:gd name="connsiteX249" fmla="*/ 2561471 w 5122586"/>
                <a:gd name="connsiteY249" fmla="*/ 1364228 h 5519521"/>
                <a:gd name="connsiteX250" fmla="*/ 2506436 w 5122586"/>
                <a:gd name="connsiteY250" fmla="*/ 1249822 h 5519521"/>
                <a:gd name="connsiteX251" fmla="*/ 2504425 w 5122586"/>
                <a:gd name="connsiteY251" fmla="*/ 1215109 h 5519521"/>
                <a:gd name="connsiteX252" fmla="*/ 2502718 w 5122586"/>
                <a:gd name="connsiteY252" fmla="*/ 1182561 h 5519521"/>
                <a:gd name="connsiteX253" fmla="*/ 2526392 w 5122586"/>
                <a:gd name="connsiteY253" fmla="*/ 1127312 h 5519521"/>
                <a:gd name="connsiteX254" fmla="*/ 2550065 w 5122586"/>
                <a:gd name="connsiteY254" fmla="*/ 1104511 h 5519521"/>
                <a:gd name="connsiteX255" fmla="*/ 2534283 w 5122586"/>
                <a:gd name="connsiteY255" fmla="*/ 1069432 h 5519521"/>
                <a:gd name="connsiteX256" fmla="*/ 2514993 w 5122586"/>
                <a:gd name="connsiteY256" fmla="*/ 1074694 h 5519521"/>
                <a:gd name="connsiteX257" fmla="*/ 2443972 w 5122586"/>
                <a:gd name="connsiteY257" fmla="*/ 1079079 h 5519521"/>
                <a:gd name="connsiteX258" fmla="*/ 2424683 w 5122586"/>
                <a:gd name="connsiteY258" fmla="*/ 1053647 h 5519521"/>
                <a:gd name="connsiteX259" fmla="*/ 2450109 w 5122586"/>
                <a:gd name="connsiteY259" fmla="*/ 1044877 h 5519521"/>
                <a:gd name="connsiteX260" fmla="*/ 2450986 w 5122586"/>
                <a:gd name="connsiteY260" fmla="*/ 1021199 h 5519521"/>
                <a:gd name="connsiteX261" fmla="*/ 2404967 w 5122586"/>
                <a:gd name="connsiteY261" fmla="*/ 918913 h 5519521"/>
                <a:gd name="connsiteX262" fmla="*/ 2394987 w 5122586"/>
                <a:gd name="connsiteY262" fmla="*/ 898850 h 5519521"/>
                <a:gd name="connsiteX263" fmla="*/ 2361080 w 5122586"/>
                <a:gd name="connsiteY263" fmla="*/ 821699 h 5519521"/>
                <a:gd name="connsiteX264" fmla="*/ 2344525 w 5122586"/>
                <a:gd name="connsiteY264" fmla="*/ 778197 h 5519521"/>
                <a:gd name="connsiteX265" fmla="*/ 2344581 w 5122586"/>
                <a:gd name="connsiteY265" fmla="*/ 778343 h 5519521"/>
                <a:gd name="connsiteX266" fmla="*/ 2282251 w 5122586"/>
                <a:gd name="connsiteY266" fmla="*/ 597027 h 5519521"/>
                <a:gd name="connsiteX267" fmla="*/ 2279707 w 5122586"/>
                <a:gd name="connsiteY267" fmla="*/ 541919 h 5519521"/>
                <a:gd name="connsiteX268" fmla="*/ 2247497 w 5122586"/>
                <a:gd name="connsiteY268" fmla="*/ 524963 h 5519521"/>
                <a:gd name="connsiteX269" fmla="*/ 2177989 w 5122586"/>
                <a:gd name="connsiteY269" fmla="*/ 464768 h 5519521"/>
                <a:gd name="connsiteX270" fmla="*/ 2162813 w 5122586"/>
                <a:gd name="connsiteY270" fmla="*/ 429351 h 5519521"/>
                <a:gd name="connsiteX271" fmla="*/ 2188648 w 5122586"/>
                <a:gd name="connsiteY271" fmla="*/ 411168 h 5519521"/>
                <a:gd name="connsiteX272" fmla="*/ 2199515 w 5122586"/>
                <a:gd name="connsiteY272" fmla="*/ 377475 h 5519521"/>
                <a:gd name="connsiteX273" fmla="*/ 2249501 w 5122586"/>
                <a:gd name="connsiteY273" fmla="*/ 389430 h 5519521"/>
                <a:gd name="connsiteX274" fmla="*/ 2290795 w 5122586"/>
                <a:gd name="connsiteY274" fmla="*/ 382909 h 5519521"/>
                <a:gd name="connsiteX275" fmla="*/ 2312638 w 5122586"/>
                <a:gd name="connsiteY275" fmla="*/ 383703 h 5519521"/>
                <a:gd name="connsiteX276" fmla="*/ 2312587 w 5122586"/>
                <a:gd name="connsiteY276" fmla="*/ 383664 h 5519521"/>
                <a:gd name="connsiteX277" fmla="*/ 2375555 w 5122586"/>
                <a:gd name="connsiteY277" fmla="*/ 374216 h 5519521"/>
                <a:gd name="connsiteX278" fmla="*/ 2416409 w 5122586"/>
                <a:gd name="connsiteY278" fmla="*/ 358069 h 5519521"/>
                <a:gd name="connsiteX279" fmla="*/ 2415496 w 5122586"/>
                <a:gd name="connsiteY279" fmla="*/ 358429 h 5519521"/>
                <a:gd name="connsiteX280" fmla="*/ 2415422 w 5122586"/>
                <a:gd name="connsiteY280" fmla="*/ 357531 h 5519521"/>
                <a:gd name="connsiteX281" fmla="*/ 2471314 w 5122586"/>
                <a:gd name="connsiteY281" fmla="*/ 333573 h 5519521"/>
                <a:gd name="connsiteX282" fmla="*/ 2472312 w 5122586"/>
                <a:gd name="connsiteY282" fmla="*/ 321594 h 5519521"/>
                <a:gd name="connsiteX283" fmla="*/ 2487284 w 5122586"/>
                <a:gd name="connsiteY283" fmla="*/ 308616 h 5519521"/>
                <a:gd name="connsiteX284" fmla="*/ 2492274 w 5122586"/>
                <a:gd name="connsiteY284" fmla="*/ 322592 h 5519521"/>
                <a:gd name="connsiteX285" fmla="*/ 2530199 w 5122586"/>
                <a:gd name="connsiteY285" fmla="*/ 302627 h 5519521"/>
                <a:gd name="connsiteX286" fmla="*/ 2571120 w 5122586"/>
                <a:gd name="connsiteY286" fmla="*/ 269684 h 5519521"/>
                <a:gd name="connsiteX287" fmla="*/ 2751770 w 5122586"/>
                <a:gd name="connsiteY287" fmla="*/ 124937 h 5519521"/>
                <a:gd name="connsiteX288" fmla="*/ 2784706 w 5122586"/>
                <a:gd name="connsiteY288" fmla="*/ 104972 h 5519521"/>
                <a:gd name="connsiteX289" fmla="*/ 2850579 w 5122586"/>
                <a:gd name="connsiteY289" fmla="*/ 86005 h 5519521"/>
                <a:gd name="connsiteX290" fmla="*/ 2869542 w 5122586"/>
                <a:gd name="connsiteY290" fmla="*/ 136916 h 5519521"/>
                <a:gd name="connsiteX291" fmla="*/ 2917449 w 5122586"/>
                <a:gd name="connsiteY291" fmla="*/ 173852 h 5519521"/>
                <a:gd name="connsiteX292" fmla="*/ 2956373 w 5122586"/>
                <a:gd name="connsiteY292" fmla="*/ 195813 h 5519521"/>
                <a:gd name="connsiteX293" fmla="*/ 2985630 w 5122586"/>
                <a:gd name="connsiteY293" fmla="*/ 215962 h 5519521"/>
                <a:gd name="connsiteX294" fmla="*/ 2998292 w 5122586"/>
                <a:gd name="connsiteY294" fmla="*/ 224763 h 5519521"/>
                <a:gd name="connsiteX295" fmla="*/ 3036219 w 5122586"/>
                <a:gd name="connsiteY295" fmla="*/ 254710 h 5519521"/>
                <a:gd name="connsiteX296" fmla="*/ 3046200 w 5122586"/>
                <a:gd name="connsiteY296" fmla="*/ 268686 h 5519521"/>
                <a:gd name="connsiteX297" fmla="*/ 3053186 w 5122586"/>
                <a:gd name="connsiteY297" fmla="*/ 284658 h 5519521"/>
                <a:gd name="connsiteX298" fmla="*/ 3061170 w 5122586"/>
                <a:gd name="connsiteY298" fmla="*/ 372504 h 5519521"/>
                <a:gd name="connsiteX299" fmla="*/ 3066160 w 5122586"/>
                <a:gd name="connsiteY299" fmla="*/ 442382 h 5519521"/>
                <a:gd name="connsiteX300" fmla="*/ 3109558 w 5122586"/>
                <a:gd name="connsiteY300" fmla="*/ 644830 h 5519521"/>
                <a:gd name="connsiteX301" fmla="*/ 3107145 w 5122586"/>
                <a:gd name="connsiteY301" fmla="*/ 734922 h 5519521"/>
                <a:gd name="connsiteX302" fmla="*/ 3113752 w 5122586"/>
                <a:gd name="connsiteY302" fmla="*/ 788066 h 5519521"/>
                <a:gd name="connsiteX303" fmla="*/ 3123788 w 5122586"/>
                <a:gd name="connsiteY303" fmla="*/ 830092 h 5519521"/>
                <a:gd name="connsiteX304" fmla="*/ 3148722 w 5122586"/>
                <a:gd name="connsiteY304" fmla="*/ 917343 h 5519521"/>
                <a:gd name="connsiteX305" fmla="*/ 3139722 w 5122586"/>
                <a:gd name="connsiteY305" fmla="*/ 933723 h 5519521"/>
                <a:gd name="connsiteX306" fmla="*/ 3118838 w 5122586"/>
                <a:gd name="connsiteY306" fmla="*/ 1002249 h 5519521"/>
                <a:gd name="connsiteX307" fmla="*/ 3121375 w 5122586"/>
                <a:gd name="connsiteY307" fmla="*/ 1125517 h 5519521"/>
                <a:gd name="connsiteX308" fmla="*/ 3143920 w 5122586"/>
                <a:gd name="connsiteY308" fmla="*/ 1174658 h 5519521"/>
                <a:gd name="connsiteX309" fmla="*/ 3158579 w 5122586"/>
                <a:gd name="connsiteY309" fmla="*/ 1254175 h 5519521"/>
                <a:gd name="connsiteX310" fmla="*/ 3200391 w 5122586"/>
                <a:gd name="connsiteY310" fmla="*/ 1290567 h 5519521"/>
                <a:gd name="connsiteX311" fmla="*/ 3152209 w 5122586"/>
                <a:gd name="connsiteY311" fmla="*/ 1305041 h 5519521"/>
                <a:gd name="connsiteX312" fmla="*/ 3173608 w 5122586"/>
                <a:gd name="connsiteY312" fmla="*/ 1387442 h 5519521"/>
                <a:gd name="connsiteX313" fmla="*/ 3176887 w 5122586"/>
                <a:gd name="connsiteY313" fmla="*/ 1467253 h 5519521"/>
                <a:gd name="connsiteX314" fmla="*/ 3204082 w 5122586"/>
                <a:gd name="connsiteY314" fmla="*/ 1500497 h 5519521"/>
                <a:gd name="connsiteX315" fmla="*/ 3207432 w 5122586"/>
                <a:gd name="connsiteY315" fmla="*/ 1502071 h 5519521"/>
                <a:gd name="connsiteX316" fmla="*/ 3207673 w 5122586"/>
                <a:gd name="connsiteY316" fmla="*/ 1502054 h 5519521"/>
                <a:gd name="connsiteX317" fmla="*/ 3183445 w 5122586"/>
                <a:gd name="connsiteY317" fmla="*/ 1645459 h 5519521"/>
                <a:gd name="connsiteX318" fmla="*/ 3160491 w 5122586"/>
                <a:gd name="connsiteY318" fmla="*/ 1680444 h 5519521"/>
                <a:gd name="connsiteX319" fmla="*/ 3129820 w 5122586"/>
                <a:gd name="connsiteY319" fmla="*/ 1702492 h 5519521"/>
                <a:gd name="connsiteX320" fmla="*/ 2970960 w 5122586"/>
                <a:gd name="connsiteY320" fmla="*/ 1727425 h 5519521"/>
                <a:gd name="connsiteX321" fmla="*/ 2928253 w 5122586"/>
                <a:gd name="connsiteY321" fmla="*/ 1733679 h 5519521"/>
                <a:gd name="connsiteX322" fmla="*/ 2928251 w 5122586"/>
                <a:gd name="connsiteY322" fmla="*/ 1733677 h 5519521"/>
                <a:gd name="connsiteX323" fmla="*/ 2929221 w 5122586"/>
                <a:gd name="connsiteY323" fmla="*/ 4004987 h 5519521"/>
                <a:gd name="connsiteX324" fmla="*/ 2826654 w 5122586"/>
                <a:gd name="connsiteY324" fmla="*/ 3968865 h 5519521"/>
                <a:gd name="connsiteX325" fmla="*/ 2797041 w 5122586"/>
                <a:gd name="connsiteY325" fmla="*/ 3984036 h 5519521"/>
                <a:gd name="connsiteX326" fmla="*/ 2775371 w 5122586"/>
                <a:gd name="connsiteY326" fmla="*/ 3957306 h 5519521"/>
                <a:gd name="connsiteX327" fmla="*/ 2714697 w 5122586"/>
                <a:gd name="connsiteY327" fmla="*/ 3931298 h 5519521"/>
                <a:gd name="connsiteX328" fmla="*/ 2643189 w 5122586"/>
                <a:gd name="connsiteY328" fmla="*/ 3882894 h 5519521"/>
                <a:gd name="connsiteX329" fmla="*/ 2547123 w 5122586"/>
                <a:gd name="connsiteY329" fmla="*/ 3739851 h 5519521"/>
                <a:gd name="connsiteX330" fmla="*/ 2523286 w 5122586"/>
                <a:gd name="connsiteY330" fmla="*/ 3739851 h 5519521"/>
                <a:gd name="connsiteX331" fmla="*/ 2524732 w 5122586"/>
                <a:gd name="connsiteY331" fmla="*/ 3736961 h 5519521"/>
                <a:gd name="connsiteX332" fmla="*/ 2931760 w 5122586"/>
                <a:gd name="connsiteY332" fmla="*/ 4000626 h 5519521"/>
                <a:gd name="connsiteX333" fmla="*/ 2912080 w 5122586"/>
                <a:gd name="connsiteY333" fmla="*/ 4041839 h 5519521"/>
                <a:gd name="connsiteX334" fmla="*/ 2934278 w 5122586"/>
                <a:gd name="connsiteY334" fmla="*/ 4069284 h 5519521"/>
                <a:gd name="connsiteX335" fmla="*/ 2950168 w 5122586"/>
                <a:gd name="connsiteY335" fmla="*/ 4101794 h 5519521"/>
                <a:gd name="connsiteX336" fmla="*/ 2911887 w 5122586"/>
                <a:gd name="connsiteY336" fmla="*/ 4123467 h 5519521"/>
                <a:gd name="connsiteX337" fmla="*/ 2864215 w 5122586"/>
                <a:gd name="connsiteY337" fmla="*/ 4110463 h 5519521"/>
                <a:gd name="connsiteX338" fmla="*/ 2848324 w 5122586"/>
                <a:gd name="connsiteY338" fmla="*/ 4139361 h 5519521"/>
                <a:gd name="connsiteX339" fmla="*/ 2869993 w 5122586"/>
                <a:gd name="connsiteY339" fmla="*/ 4145140 h 5519521"/>
                <a:gd name="connsiteX340" fmla="*/ 2859880 w 5122586"/>
                <a:gd name="connsiteY340" fmla="*/ 4153809 h 5519521"/>
                <a:gd name="connsiteX341" fmla="*/ 2883717 w 5122586"/>
                <a:gd name="connsiteY341" fmla="*/ 4153087 h 5519521"/>
                <a:gd name="connsiteX342" fmla="*/ 2890218 w 5122586"/>
                <a:gd name="connsiteY342" fmla="*/ 4168258 h 5519521"/>
                <a:gd name="connsiteX343" fmla="*/ 2867825 w 5122586"/>
                <a:gd name="connsiteY343" fmla="*/ 4206547 h 5519521"/>
                <a:gd name="connsiteX344" fmla="*/ 2907552 w 5122586"/>
                <a:gd name="connsiteY344" fmla="*/ 4225331 h 5519521"/>
                <a:gd name="connsiteX345" fmla="*/ 2921999 w 5122586"/>
                <a:gd name="connsiteY345" fmla="*/ 4216662 h 5519521"/>
                <a:gd name="connsiteX346" fmla="*/ 2937890 w 5122586"/>
                <a:gd name="connsiteY346" fmla="*/ 4227499 h 5519521"/>
                <a:gd name="connsiteX347" fmla="*/ 2935723 w 5122586"/>
                <a:gd name="connsiteY347" fmla="*/ 4245559 h 5519521"/>
                <a:gd name="connsiteX348" fmla="*/ 2964615 w 5122586"/>
                <a:gd name="connsiteY348" fmla="*/ 4256396 h 5519521"/>
                <a:gd name="connsiteX349" fmla="*/ 2955224 w 5122586"/>
                <a:gd name="connsiteY349" fmla="*/ 4306967 h 5519521"/>
                <a:gd name="connsiteX350" fmla="*/ 2993850 w 5122586"/>
                <a:gd name="connsiteY350" fmla="*/ 4326650 h 5519521"/>
                <a:gd name="connsiteX351" fmla="*/ 2994499 w 5122586"/>
                <a:gd name="connsiteY351" fmla="*/ 4334608 h 5519521"/>
                <a:gd name="connsiteX352" fmla="*/ 2961254 w 5122586"/>
                <a:gd name="connsiteY352" fmla="*/ 2566018 h 5519521"/>
                <a:gd name="connsiteX353" fmla="*/ 2844333 w 5122586"/>
                <a:gd name="connsiteY353" fmla="*/ 2718231 h 5519521"/>
                <a:gd name="connsiteX354" fmla="*/ 2686580 w 5122586"/>
                <a:gd name="connsiteY354" fmla="*/ 2876012 h 5519521"/>
                <a:gd name="connsiteX355" fmla="*/ 2775664 w 5122586"/>
                <a:gd name="connsiteY355" fmla="*/ 2946550 h 5519521"/>
                <a:gd name="connsiteX356" fmla="*/ 2662454 w 5122586"/>
                <a:gd name="connsiteY356" fmla="*/ 3083913 h 5519521"/>
                <a:gd name="connsiteX357" fmla="*/ 2291274 w 5122586"/>
                <a:gd name="connsiteY357" fmla="*/ 3408757 h 5519521"/>
                <a:gd name="connsiteX358" fmla="*/ 2296840 w 5122586"/>
                <a:gd name="connsiteY358" fmla="*/ 3406901 h 5519521"/>
                <a:gd name="connsiteX359" fmla="*/ 4071798 w 5122586"/>
                <a:gd name="connsiteY359" fmla="*/ 1707927 h 5519521"/>
                <a:gd name="connsiteX360" fmla="*/ 4050884 w 5122586"/>
                <a:gd name="connsiteY360" fmla="*/ 1662094 h 5519521"/>
                <a:gd name="connsiteX361" fmla="*/ 4020559 w 5122586"/>
                <a:gd name="connsiteY361" fmla="*/ 1629574 h 5519521"/>
                <a:gd name="connsiteX362" fmla="*/ 3966954 w 5122586"/>
                <a:gd name="connsiteY362" fmla="*/ 1623037 h 5519521"/>
                <a:gd name="connsiteX363" fmla="*/ 3895425 w 5122586"/>
                <a:gd name="connsiteY363" fmla="*/ 1618868 h 5519521"/>
                <a:gd name="connsiteX364" fmla="*/ 3891710 w 5122586"/>
                <a:gd name="connsiteY364" fmla="*/ 1617649 h 5519521"/>
                <a:gd name="connsiteX365" fmla="*/ 3693129 w 5122586"/>
                <a:gd name="connsiteY365" fmla="*/ 1552494 h 5519521"/>
                <a:gd name="connsiteX366" fmla="*/ 3638481 w 5122586"/>
                <a:gd name="connsiteY366" fmla="*/ 1531869 h 5519521"/>
                <a:gd name="connsiteX367" fmla="*/ 3638481 w 5122586"/>
                <a:gd name="connsiteY367" fmla="*/ 1532803 h 5519521"/>
                <a:gd name="connsiteX368" fmla="*/ 3616572 w 5122586"/>
                <a:gd name="connsiteY368" fmla="*/ 1517809 h 5519521"/>
                <a:gd name="connsiteX369" fmla="*/ 3598122 w 5122586"/>
                <a:gd name="connsiteY369" fmla="*/ 1479749 h 5519521"/>
                <a:gd name="connsiteX370" fmla="*/ 3545078 w 5122586"/>
                <a:gd name="connsiteY370" fmla="*/ 1448608 h 5519521"/>
                <a:gd name="connsiteX371" fmla="*/ 3527865 w 5122586"/>
                <a:gd name="connsiteY371" fmla="*/ 1430244 h 5519521"/>
                <a:gd name="connsiteX372" fmla="*/ 3527765 w 5122586"/>
                <a:gd name="connsiteY372" fmla="*/ 1431176 h 5519521"/>
                <a:gd name="connsiteX373" fmla="*/ 3527765 w 5122586"/>
                <a:gd name="connsiteY373" fmla="*/ 1503334 h 5519521"/>
                <a:gd name="connsiteX374" fmla="*/ 3399874 w 5122586"/>
                <a:gd name="connsiteY374" fmla="*/ 1489121 h 5519521"/>
                <a:gd name="connsiteX375" fmla="*/ 3403153 w 5122586"/>
                <a:gd name="connsiteY375" fmla="*/ 1571119 h 5519521"/>
                <a:gd name="connsiteX376" fmla="*/ 3391129 w 5122586"/>
                <a:gd name="connsiteY376" fmla="*/ 1606104 h 5519521"/>
                <a:gd name="connsiteX377" fmla="*/ 3375825 w 5122586"/>
                <a:gd name="connsiteY377" fmla="*/ 1608290 h 5519521"/>
                <a:gd name="connsiteX378" fmla="*/ 3372546 w 5122586"/>
                <a:gd name="connsiteY378" fmla="*/ 1617037 h 5519521"/>
                <a:gd name="connsiteX379" fmla="*/ 3371285 w 5122586"/>
                <a:gd name="connsiteY379" fmla="*/ 1616300 h 5519521"/>
                <a:gd name="connsiteX380" fmla="*/ 3371285 w 5122586"/>
                <a:gd name="connsiteY380" fmla="*/ 1616299 h 5519521"/>
                <a:gd name="connsiteX381" fmla="*/ 3314612 w 5122586"/>
                <a:gd name="connsiteY381" fmla="*/ 1583145 h 5519521"/>
                <a:gd name="connsiteX382" fmla="*/ 3299309 w 5122586"/>
                <a:gd name="connsiteY382" fmla="*/ 1586425 h 5519521"/>
                <a:gd name="connsiteX383" fmla="*/ 3280726 w 5122586"/>
                <a:gd name="connsiteY383" fmla="*/ 1496774 h 5519521"/>
                <a:gd name="connsiteX384" fmla="*/ 3206040 w 5122586"/>
                <a:gd name="connsiteY384" fmla="*/ 1502067 h 5519521"/>
                <a:gd name="connsiteX385" fmla="*/ 3181908 w 5122586"/>
                <a:gd name="connsiteY385" fmla="*/ 1645463 h 5519521"/>
                <a:gd name="connsiteX386" fmla="*/ 3170191 w 5122586"/>
                <a:gd name="connsiteY386" fmla="*/ 1667166 h 5519521"/>
                <a:gd name="connsiteX387" fmla="*/ 3129816 w 5122586"/>
                <a:gd name="connsiteY387" fmla="*/ 1702496 h 5519521"/>
                <a:gd name="connsiteX388" fmla="*/ 2971381 w 5122586"/>
                <a:gd name="connsiteY388" fmla="*/ 1727460 h 5519521"/>
                <a:gd name="connsiteX389" fmla="*/ 2970955 w 5122586"/>
                <a:gd name="connsiteY389" fmla="*/ 1727426 h 5519521"/>
                <a:gd name="connsiteX390" fmla="*/ 2970938 w 5122586"/>
                <a:gd name="connsiteY390" fmla="*/ 1727911 h 5519521"/>
                <a:gd name="connsiteX391" fmla="*/ 2928250 w 5122586"/>
                <a:gd name="connsiteY391" fmla="*/ 1733681 h 5519521"/>
                <a:gd name="connsiteX392" fmla="*/ 2865949 w 5122586"/>
                <a:gd name="connsiteY392" fmla="*/ 1772915 h 5519521"/>
                <a:gd name="connsiteX393" fmla="*/ 2815185 w 5122586"/>
                <a:gd name="connsiteY393" fmla="*/ 1859461 h 5519521"/>
                <a:gd name="connsiteX394" fmla="*/ 2763269 w 5122586"/>
                <a:gd name="connsiteY394" fmla="*/ 1896387 h 5519521"/>
                <a:gd name="connsiteX395" fmla="*/ 2751731 w 5122586"/>
                <a:gd name="connsiteY395" fmla="*/ 1873308 h 5519521"/>
                <a:gd name="connsiteX396" fmla="*/ 2747319 w 5122586"/>
                <a:gd name="connsiteY396" fmla="*/ 1875917 h 5519521"/>
                <a:gd name="connsiteX397" fmla="*/ 2747468 w 5122586"/>
                <a:gd name="connsiteY397" fmla="*/ 1876096 h 5519521"/>
                <a:gd name="connsiteX398" fmla="*/ 2701052 w 5122586"/>
                <a:gd name="connsiteY398" fmla="*/ 1910393 h 5519521"/>
                <a:gd name="connsiteX399" fmla="*/ 2721301 w 5122586"/>
                <a:gd name="connsiteY399" fmla="*/ 1951468 h 5519521"/>
                <a:gd name="connsiteX400" fmla="*/ 2756357 w 5122586"/>
                <a:gd name="connsiteY400" fmla="*/ 2047852 h 5519521"/>
                <a:gd name="connsiteX401" fmla="*/ 2780073 w 5122586"/>
                <a:gd name="connsiteY401" fmla="*/ 2073720 h 5519521"/>
                <a:gd name="connsiteX402" fmla="*/ 2805234 w 5122586"/>
                <a:gd name="connsiteY402" fmla="*/ 2083873 h 5519521"/>
                <a:gd name="connsiteX403" fmla="*/ 2862075 w 5122586"/>
                <a:gd name="connsiteY403" fmla="*/ 2080593 h 5519521"/>
                <a:gd name="connsiteX404" fmla="*/ 2902518 w 5122586"/>
                <a:gd name="connsiteY404" fmla="*/ 2059821 h 5519521"/>
                <a:gd name="connsiteX405" fmla="*/ 2950615 w 5122586"/>
                <a:gd name="connsiteY405" fmla="*/ 2017182 h 5519521"/>
                <a:gd name="connsiteX406" fmla="*/ 2981221 w 5122586"/>
                <a:gd name="connsiteY406" fmla="*/ 1992036 h 5519521"/>
                <a:gd name="connsiteX407" fmla="*/ 3053365 w 5122586"/>
                <a:gd name="connsiteY407" fmla="*/ 1973450 h 5519521"/>
                <a:gd name="connsiteX408" fmla="*/ 3064244 w 5122586"/>
                <a:gd name="connsiteY408" fmla="*/ 1974575 h 5519521"/>
                <a:gd name="connsiteX409" fmla="*/ 3094903 w 5122586"/>
                <a:gd name="connsiteY409" fmla="*/ 1986570 h 5519521"/>
                <a:gd name="connsiteX410" fmla="*/ 3095857 w 5122586"/>
                <a:gd name="connsiteY410" fmla="*/ 1988403 h 5519521"/>
                <a:gd name="connsiteX411" fmla="*/ 3103144 w 5122586"/>
                <a:gd name="connsiteY411" fmla="*/ 2020462 h 5519521"/>
                <a:gd name="connsiteX412" fmla="*/ 3106927 w 5122586"/>
                <a:gd name="connsiteY412" fmla="*/ 2055447 h 5519521"/>
                <a:gd name="connsiteX413" fmla="*/ 3105834 w 5122586"/>
                <a:gd name="connsiteY413" fmla="*/ 2076220 h 5519521"/>
                <a:gd name="connsiteX414" fmla="*/ 3062110 w 5122586"/>
                <a:gd name="connsiteY414" fmla="*/ 2172431 h 5519521"/>
                <a:gd name="connsiteX415" fmla="*/ 3019479 w 5122586"/>
                <a:gd name="connsiteY415" fmla="*/ 2217256 h 5519521"/>
                <a:gd name="connsiteX416" fmla="*/ 2923287 w 5122586"/>
                <a:gd name="connsiteY416" fmla="*/ 2285040 h 5519521"/>
                <a:gd name="connsiteX417" fmla="*/ 2923237 w 5122586"/>
                <a:gd name="connsiteY417" fmla="*/ 2284956 h 5519521"/>
                <a:gd name="connsiteX418" fmla="*/ 2907033 w 5122586"/>
                <a:gd name="connsiteY418" fmla="*/ 2300058 h 5519521"/>
                <a:gd name="connsiteX419" fmla="*/ 2880954 w 5122586"/>
                <a:gd name="connsiteY419" fmla="*/ 2357399 h 5519521"/>
                <a:gd name="connsiteX420" fmla="*/ 2883560 w 5122586"/>
                <a:gd name="connsiteY420" fmla="*/ 2414740 h 5519521"/>
                <a:gd name="connsiteX421" fmla="*/ 3007341 w 5122586"/>
                <a:gd name="connsiteY421" fmla="*/ 2504763 h 5519521"/>
                <a:gd name="connsiteX422" fmla="*/ 2957623 w 5122586"/>
                <a:gd name="connsiteY422" fmla="*/ 2569822 h 5519521"/>
                <a:gd name="connsiteX423" fmla="*/ 3007192 w 5122586"/>
                <a:gd name="connsiteY423" fmla="*/ 2504959 h 5519521"/>
                <a:gd name="connsiteX424" fmla="*/ 3128415 w 5122586"/>
                <a:gd name="connsiteY424" fmla="*/ 2458751 h 5519521"/>
                <a:gd name="connsiteX425" fmla="*/ 3157243 w 5122586"/>
                <a:gd name="connsiteY425" fmla="*/ 2492913 h 5519521"/>
                <a:gd name="connsiteX426" fmla="*/ 3157397 w 5122586"/>
                <a:gd name="connsiteY426" fmla="*/ 2493126 h 5519521"/>
                <a:gd name="connsiteX427" fmla="*/ 3188476 w 5122586"/>
                <a:gd name="connsiteY427" fmla="*/ 2496878 h 5519521"/>
                <a:gd name="connsiteX428" fmla="*/ 3207155 w 5122586"/>
                <a:gd name="connsiteY428" fmla="*/ 2475082 h 5519521"/>
                <a:gd name="connsiteX429" fmla="*/ 3204042 w 5122586"/>
                <a:gd name="connsiteY429" fmla="*/ 2468854 h 5519521"/>
                <a:gd name="connsiteX430" fmla="*/ 3218570 w 5122586"/>
                <a:gd name="connsiteY430" fmla="*/ 2446020 h 5519521"/>
                <a:gd name="connsiteX431" fmla="*/ 3234071 w 5122586"/>
                <a:gd name="connsiteY431" fmla="*/ 2425181 h 5519521"/>
                <a:gd name="connsiteX432" fmla="*/ 3268275 w 5122586"/>
                <a:gd name="connsiteY432" fmla="*/ 2375508 h 5519521"/>
                <a:gd name="connsiteX433" fmla="*/ 3279965 w 5122586"/>
                <a:gd name="connsiteY433" fmla="*/ 2383195 h 5519521"/>
                <a:gd name="connsiteX434" fmla="*/ 3286021 w 5122586"/>
                <a:gd name="connsiteY434" fmla="*/ 2368178 h 5519521"/>
                <a:gd name="connsiteX435" fmla="*/ 3353471 w 5122586"/>
                <a:gd name="connsiteY435" fmla="*/ 2393087 h 5519521"/>
                <a:gd name="connsiteX436" fmla="*/ 3357622 w 5122586"/>
                <a:gd name="connsiteY436" fmla="*/ 2370253 h 5519521"/>
                <a:gd name="connsiteX437" fmla="*/ 3389791 w 5122586"/>
                <a:gd name="connsiteY437" fmla="*/ 2376481 h 5519521"/>
                <a:gd name="connsiteX438" fmla="*/ 3393123 w 5122586"/>
                <a:gd name="connsiteY438" fmla="*/ 2386808 h 5519521"/>
                <a:gd name="connsiteX439" fmla="*/ 3516391 w 5122586"/>
                <a:gd name="connsiteY439" fmla="*/ 2353647 h 5519521"/>
                <a:gd name="connsiteX440" fmla="*/ 3537145 w 5122586"/>
                <a:gd name="connsiteY440" fmla="*/ 2360912 h 5519521"/>
                <a:gd name="connsiteX441" fmla="*/ 3541296 w 5122586"/>
                <a:gd name="connsiteY441" fmla="*/ 2341192 h 5519521"/>
                <a:gd name="connsiteX442" fmla="*/ 3576578 w 5122586"/>
                <a:gd name="connsiteY442" fmla="*/ 2357798 h 5519521"/>
                <a:gd name="connsiteX443" fmla="*/ 3592144 w 5122586"/>
                <a:gd name="connsiteY443" fmla="*/ 2355723 h 5519521"/>
                <a:gd name="connsiteX444" fmla="*/ 3598370 w 5122586"/>
                <a:gd name="connsiteY444" fmla="*/ 2287221 h 5519521"/>
                <a:gd name="connsiteX445" fmla="*/ 3605634 w 5122586"/>
                <a:gd name="connsiteY445" fmla="*/ 2269577 h 5519521"/>
                <a:gd name="connsiteX446" fmla="*/ 3645068 w 5122586"/>
                <a:gd name="connsiteY446" fmla="*/ 2289297 h 5519521"/>
                <a:gd name="connsiteX447" fmla="*/ 3660990 w 5122586"/>
                <a:gd name="connsiteY447" fmla="*/ 2278149 h 5519521"/>
                <a:gd name="connsiteX448" fmla="*/ 3683648 w 5122586"/>
                <a:gd name="connsiteY448" fmla="*/ 2304521 h 5519521"/>
                <a:gd name="connsiteX449" fmla="*/ 3723203 w 5122586"/>
                <a:gd name="connsiteY449" fmla="*/ 2301590 h 5519521"/>
                <a:gd name="connsiteX450" fmla="*/ 3698987 w 5122586"/>
                <a:gd name="connsiteY450" fmla="*/ 2245014 h 5519521"/>
                <a:gd name="connsiteX451" fmla="*/ 3732354 w 5122586"/>
                <a:gd name="connsiteY451" fmla="*/ 2232818 h 5519521"/>
                <a:gd name="connsiteX452" fmla="*/ 3765279 w 5122586"/>
                <a:gd name="connsiteY452" fmla="*/ 2308687 h 5519521"/>
                <a:gd name="connsiteX453" fmla="*/ 3819819 w 5122586"/>
                <a:gd name="connsiteY453" fmla="*/ 2276682 h 5519521"/>
                <a:gd name="connsiteX454" fmla="*/ 3832660 w 5122586"/>
                <a:gd name="connsiteY454" fmla="*/ 2286412 h 5519521"/>
                <a:gd name="connsiteX455" fmla="*/ 3836898 w 5122586"/>
                <a:gd name="connsiteY455" fmla="*/ 2267579 h 5519521"/>
                <a:gd name="connsiteX456" fmla="*/ 3851638 w 5122586"/>
                <a:gd name="connsiteY456" fmla="*/ 2272245 h 5519521"/>
                <a:gd name="connsiteX457" fmla="*/ 3855233 w 5122586"/>
                <a:gd name="connsiteY457" fmla="*/ 2250721 h 5519521"/>
                <a:gd name="connsiteX458" fmla="*/ 3868694 w 5122586"/>
                <a:gd name="connsiteY458" fmla="*/ 2248662 h 5519521"/>
                <a:gd name="connsiteX459" fmla="*/ 3866320 w 5122586"/>
                <a:gd name="connsiteY459" fmla="*/ 2213398 h 5519521"/>
                <a:gd name="connsiteX460" fmla="*/ 3926616 w 5122586"/>
                <a:gd name="connsiteY460" fmla="*/ 2266549 h 5519521"/>
                <a:gd name="connsiteX461" fmla="*/ 3935158 w 5122586"/>
                <a:gd name="connsiteY461" fmla="*/ 2270346 h 5519521"/>
                <a:gd name="connsiteX462" fmla="*/ 3975020 w 5122586"/>
                <a:gd name="connsiteY462" fmla="*/ 2180165 h 5519521"/>
                <a:gd name="connsiteX463" fmla="*/ 3971224 w 5122586"/>
                <a:gd name="connsiteY463" fmla="*/ 2150738 h 5519521"/>
                <a:gd name="connsiteX464" fmla="*/ 3954140 w 5122586"/>
                <a:gd name="connsiteY464" fmla="*/ 2117514 h 5519521"/>
                <a:gd name="connsiteX465" fmla="*/ 3942751 w 5122586"/>
                <a:gd name="connsiteY465" fmla="*/ 2101376 h 5519521"/>
                <a:gd name="connsiteX466" fmla="*/ 3848791 w 5122586"/>
                <a:gd name="connsiteY466" fmla="*/ 2032079 h 5519521"/>
                <a:gd name="connsiteX467" fmla="*/ 3775710 w 5122586"/>
                <a:gd name="connsiteY467" fmla="*/ 2006448 h 5519521"/>
                <a:gd name="connsiteX468" fmla="*/ 3775537 w 5122586"/>
                <a:gd name="connsiteY468" fmla="*/ 2006286 h 5519521"/>
                <a:gd name="connsiteX469" fmla="*/ 3792203 w 5122586"/>
                <a:gd name="connsiteY469" fmla="*/ 1985769 h 5519521"/>
                <a:gd name="connsiteX470" fmla="*/ 3776236 w 5122586"/>
                <a:gd name="connsiteY470" fmla="*/ 1929339 h 5519521"/>
                <a:gd name="connsiteX471" fmla="*/ 3785816 w 5122586"/>
                <a:gd name="connsiteY471" fmla="*/ 1905915 h 5519521"/>
                <a:gd name="connsiteX472" fmla="*/ 3848624 w 5122586"/>
                <a:gd name="connsiteY472" fmla="*/ 1905915 h 5519521"/>
                <a:gd name="connsiteX473" fmla="*/ 3870979 w 5122586"/>
                <a:gd name="connsiteY473" fmla="*/ 1887815 h 5519521"/>
                <a:gd name="connsiteX474" fmla="*/ 3879494 w 5122586"/>
                <a:gd name="connsiteY474" fmla="*/ 1869714 h 5519521"/>
                <a:gd name="connsiteX475" fmla="*/ 3880559 w 5122586"/>
                <a:gd name="connsiteY475" fmla="*/ 1847355 h 5519521"/>
                <a:gd name="connsiteX476" fmla="*/ 3906108 w 5122586"/>
                <a:gd name="connsiteY476" fmla="*/ 1793054 h 5519521"/>
                <a:gd name="connsiteX477" fmla="*/ 3926334 w 5122586"/>
                <a:gd name="connsiteY477" fmla="*/ 1778148 h 5519521"/>
                <a:gd name="connsiteX478" fmla="*/ 3959335 w 5122586"/>
                <a:gd name="connsiteY478" fmla="*/ 1810090 h 5519521"/>
                <a:gd name="connsiteX479" fmla="*/ 4071796 w 5122586"/>
                <a:gd name="connsiteY479" fmla="*/ 1707926 h 5519521"/>
                <a:gd name="connsiteX480" fmla="*/ 4071798 w 5122586"/>
                <a:gd name="connsiteY480" fmla="*/ 1707927 h 5519521"/>
                <a:gd name="connsiteX481" fmla="*/ 3116756 w 5122586"/>
                <a:gd name="connsiteY481" fmla="*/ 2465874 h 5519521"/>
                <a:gd name="connsiteX482" fmla="*/ 3116756 w 5122586"/>
                <a:gd name="connsiteY482" fmla="*/ 2465874 h 5519521"/>
                <a:gd name="connsiteX483" fmla="*/ 4153292 w 5122586"/>
                <a:gd name="connsiteY483" fmla="*/ 3990761 h 5519521"/>
                <a:gd name="connsiteX484" fmla="*/ 3938792 w 5122586"/>
                <a:gd name="connsiteY484" fmla="*/ 4135889 h 5519521"/>
                <a:gd name="connsiteX485" fmla="*/ 3927871 w 5122586"/>
                <a:gd name="connsiteY485" fmla="*/ 4167432 h 5519521"/>
                <a:gd name="connsiteX486" fmla="*/ 3895282 w 5122586"/>
                <a:gd name="connsiteY486" fmla="*/ 4166624 h 5519521"/>
                <a:gd name="connsiteX487" fmla="*/ 3847314 w 5122586"/>
                <a:gd name="connsiteY487" fmla="*/ 4188567 h 5519521"/>
                <a:gd name="connsiteX488" fmla="*/ 3792468 w 5122586"/>
                <a:gd name="connsiteY488" fmla="*/ 4204240 h 5519521"/>
                <a:gd name="connsiteX489" fmla="*/ 3734700 w 5122586"/>
                <a:gd name="connsiteY489" fmla="*/ 4203262 h 5519521"/>
                <a:gd name="connsiteX490" fmla="*/ 3734706 w 5122586"/>
                <a:gd name="connsiteY490" fmla="*/ 4203262 h 5519521"/>
                <a:gd name="connsiteX491" fmla="*/ 3669061 w 5122586"/>
                <a:gd name="connsiteY491" fmla="*/ 4198342 h 5519521"/>
                <a:gd name="connsiteX492" fmla="*/ 3662206 w 5122586"/>
                <a:gd name="connsiteY492" fmla="*/ 4205199 h 5519521"/>
                <a:gd name="connsiteX493" fmla="*/ 3637720 w 5122586"/>
                <a:gd name="connsiteY493" fmla="*/ 4196382 h 5519521"/>
                <a:gd name="connsiteX494" fmla="*/ 3349614 w 5122586"/>
                <a:gd name="connsiteY494" fmla="*/ 4159880 h 5519521"/>
                <a:gd name="connsiteX495" fmla="*/ 3324712 w 5122586"/>
                <a:gd name="connsiteY495" fmla="*/ 4178749 h 5519521"/>
                <a:gd name="connsiteX496" fmla="*/ 3319742 w 5122586"/>
                <a:gd name="connsiteY496" fmla="*/ 4204463 h 5519521"/>
                <a:gd name="connsiteX497" fmla="*/ 3294719 w 5122586"/>
                <a:gd name="connsiteY497" fmla="*/ 4246342 h 5519521"/>
                <a:gd name="connsiteX498" fmla="*/ 3281325 w 5122586"/>
                <a:gd name="connsiteY498" fmla="*/ 4245546 h 5519521"/>
                <a:gd name="connsiteX499" fmla="*/ 3282979 w 5122586"/>
                <a:gd name="connsiteY499" fmla="*/ 4222611 h 5519521"/>
                <a:gd name="connsiteX500" fmla="*/ 3242614 w 5122586"/>
                <a:gd name="connsiteY500" fmla="*/ 4135941 h 5519521"/>
                <a:gd name="connsiteX501" fmla="*/ 3120041 w 5122586"/>
                <a:gd name="connsiteY501" fmla="*/ 4086606 h 5519521"/>
                <a:gd name="connsiteX502" fmla="*/ 3146325 w 5122586"/>
                <a:gd name="connsiteY502" fmla="*/ 4015463 h 5519521"/>
                <a:gd name="connsiteX503" fmla="*/ 3134928 w 5122586"/>
                <a:gd name="connsiteY503" fmla="*/ 3992565 h 5519521"/>
                <a:gd name="connsiteX504" fmla="*/ 3146120 w 5122586"/>
                <a:gd name="connsiteY504" fmla="*/ 3901302 h 5519521"/>
                <a:gd name="connsiteX505" fmla="*/ 3159621 w 5122586"/>
                <a:gd name="connsiteY505" fmla="*/ 3895233 h 5519521"/>
                <a:gd name="connsiteX506" fmla="*/ 3166943 w 5122586"/>
                <a:gd name="connsiteY506" fmla="*/ 3878626 h 5519521"/>
                <a:gd name="connsiteX507" fmla="*/ 3144098 w 5122586"/>
                <a:gd name="connsiteY507" fmla="*/ 3871156 h 5519521"/>
                <a:gd name="connsiteX508" fmla="*/ 3162889 w 5122586"/>
                <a:gd name="connsiteY508" fmla="*/ 3799501 h 5519521"/>
                <a:gd name="connsiteX509" fmla="*/ 3137866 w 5122586"/>
                <a:gd name="connsiteY509" fmla="*/ 3799328 h 5519521"/>
                <a:gd name="connsiteX510" fmla="*/ 3122381 w 5122586"/>
                <a:gd name="connsiteY510" fmla="*/ 3772410 h 5519521"/>
                <a:gd name="connsiteX511" fmla="*/ 3107684 w 5122586"/>
                <a:gd name="connsiteY511" fmla="*/ 3777571 h 5519521"/>
                <a:gd name="connsiteX512" fmla="*/ 3092960 w 5122586"/>
                <a:gd name="connsiteY512" fmla="*/ 3741783 h 5519521"/>
                <a:gd name="connsiteX513" fmla="*/ 3128102 w 5122586"/>
                <a:gd name="connsiteY513" fmla="*/ 3732234 h 5519521"/>
                <a:gd name="connsiteX514" fmla="*/ 3128991 w 5122586"/>
                <a:gd name="connsiteY514" fmla="*/ 3676392 h 5519521"/>
                <a:gd name="connsiteX515" fmla="*/ 3142278 w 5122586"/>
                <a:gd name="connsiteY515" fmla="*/ 3669328 h 5519521"/>
                <a:gd name="connsiteX516" fmla="*/ 3143028 w 5122586"/>
                <a:gd name="connsiteY516" fmla="*/ 3660936 h 5519521"/>
                <a:gd name="connsiteX517" fmla="*/ 3144547 w 5122586"/>
                <a:gd name="connsiteY517" fmla="*/ 3644806 h 5519521"/>
                <a:gd name="connsiteX518" fmla="*/ 3154214 w 5122586"/>
                <a:gd name="connsiteY518" fmla="*/ 3628279 h 5519521"/>
                <a:gd name="connsiteX519" fmla="*/ 3142376 w 5122586"/>
                <a:gd name="connsiteY519" fmla="*/ 3627299 h 5519521"/>
                <a:gd name="connsiteX520" fmla="*/ 3146967 w 5122586"/>
                <a:gd name="connsiteY520" fmla="*/ 3602173 h 5519521"/>
                <a:gd name="connsiteX521" fmla="*/ 3129395 w 5122586"/>
                <a:gd name="connsiteY521" fmla="*/ 3614108 h 5519521"/>
                <a:gd name="connsiteX522" fmla="*/ 3121024 w 5122586"/>
                <a:gd name="connsiteY522" fmla="*/ 3604083 h 5519521"/>
                <a:gd name="connsiteX523" fmla="*/ 3128206 w 5122586"/>
                <a:gd name="connsiteY523" fmla="*/ 3577393 h 5519521"/>
                <a:gd name="connsiteX524" fmla="*/ 3161906 w 5122586"/>
                <a:gd name="connsiteY524" fmla="*/ 3563381 h 5519521"/>
                <a:gd name="connsiteX525" fmla="*/ 3169081 w 5122586"/>
                <a:gd name="connsiteY525" fmla="*/ 3545164 h 5519521"/>
                <a:gd name="connsiteX526" fmla="*/ 3189175 w 5122586"/>
                <a:gd name="connsiteY526" fmla="*/ 3494148 h 5519521"/>
                <a:gd name="connsiteX527" fmla="*/ 3200447 w 5122586"/>
                <a:gd name="connsiteY527" fmla="*/ 3458160 h 5519521"/>
                <a:gd name="connsiteX528" fmla="*/ 3182110 w 5122586"/>
                <a:gd name="connsiteY528" fmla="*/ 3458695 h 5519521"/>
                <a:gd name="connsiteX529" fmla="*/ 3141159 w 5122586"/>
                <a:gd name="connsiteY529" fmla="*/ 3444152 h 5519521"/>
                <a:gd name="connsiteX530" fmla="*/ 3139714 w 5122586"/>
                <a:gd name="connsiteY530" fmla="*/ 3423707 h 5519521"/>
                <a:gd name="connsiteX531" fmla="*/ 3153517 w 5122586"/>
                <a:gd name="connsiteY531" fmla="*/ 3408131 h 5519521"/>
                <a:gd name="connsiteX532" fmla="*/ 3170248 w 5122586"/>
                <a:gd name="connsiteY532" fmla="*/ 3384658 h 5519521"/>
                <a:gd name="connsiteX533" fmla="*/ 3173790 w 5122586"/>
                <a:gd name="connsiteY533" fmla="*/ 3341629 h 5519521"/>
                <a:gd name="connsiteX534" fmla="*/ 3166191 w 5122586"/>
                <a:gd name="connsiteY534" fmla="*/ 3324915 h 5519521"/>
                <a:gd name="connsiteX535" fmla="*/ 3149133 w 5122586"/>
                <a:gd name="connsiteY535" fmla="*/ 3318413 h 5519521"/>
                <a:gd name="connsiteX536" fmla="*/ 3158261 w 5122586"/>
                <a:gd name="connsiteY536" fmla="*/ 3293631 h 5519521"/>
                <a:gd name="connsiteX537" fmla="*/ 3224213 w 5122586"/>
                <a:gd name="connsiteY537" fmla="*/ 3338233 h 5519521"/>
                <a:gd name="connsiteX538" fmla="*/ 3329421 w 5122586"/>
                <a:gd name="connsiteY538" fmla="*/ 3350139 h 5519521"/>
                <a:gd name="connsiteX539" fmla="*/ 3326580 w 5122586"/>
                <a:gd name="connsiteY539" fmla="*/ 3164684 h 5519521"/>
                <a:gd name="connsiteX540" fmla="*/ 3383134 w 5122586"/>
                <a:gd name="connsiteY540" fmla="*/ 3078948 h 5519521"/>
                <a:gd name="connsiteX541" fmla="*/ 3369961 w 5122586"/>
                <a:gd name="connsiteY541" fmla="*/ 3077560 h 5519521"/>
                <a:gd name="connsiteX542" fmla="*/ 3359306 w 5122586"/>
                <a:gd name="connsiteY542" fmla="*/ 3076871 h 5519521"/>
                <a:gd name="connsiteX543" fmla="*/ 3337032 w 5122586"/>
                <a:gd name="connsiteY543" fmla="*/ 3072514 h 5519521"/>
                <a:gd name="connsiteX544" fmla="*/ 3341959 w 5122586"/>
                <a:gd name="connsiteY544" fmla="*/ 3063706 h 5519521"/>
                <a:gd name="connsiteX545" fmla="*/ 3341574 w 5122586"/>
                <a:gd name="connsiteY545" fmla="*/ 3054898 h 5519521"/>
                <a:gd name="connsiteX546" fmla="*/ 3365565 w 5122586"/>
                <a:gd name="connsiteY546" fmla="*/ 3055205 h 5519521"/>
                <a:gd name="connsiteX547" fmla="*/ 3367814 w 5122586"/>
                <a:gd name="connsiteY547" fmla="*/ 3047707 h 5519521"/>
                <a:gd name="connsiteX548" fmla="*/ 3335576 w 5122586"/>
                <a:gd name="connsiteY548" fmla="*/ 3017713 h 5519521"/>
                <a:gd name="connsiteX549" fmla="*/ 3333327 w 5122586"/>
                <a:gd name="connsiteY549" fmla="*/ 2991467 h 5519521"/>
                <a:gd name="connsiteX550" fmla="*/ 3322832 w 5122586"/>
                <a:gd name="connsiteY550" fmla="*/ 2969721 h 5519521"/>
                <a:gd name="connsiteX551" fmla="*/ 3327329 w 5122586"/>
                <a:gd name="connsiteY551" fmla="*/ 2949476 h 5519521"/>
                <a:gd name="connsiteX552" fmla="*/ 3340075 w 5122586"/>
                <a:gd name="connsiteY552" fmla="*/ 2945726 h 5519521"/>
                <a:gd name="connsiteX553" fmla="*/ 3370064 w 5122586"/>
                <a:gd name="connsiteY553" fmla="*/ 2911983 h 5519521"/>
                <a:gd name="connsiteX554" fmla="*/ 3370813 w 5122586"/>
                <a:gd name="connsiteY554" fmla="*/ 2899985 h 5519521"/>
                <a:gd name="connsiteX555" fmla="*/ 3391055 w 5122586"/>
                <a:gd name="connsiteY555" fmla="*/ 2869241 h 5519521"/>
                <a:gd name="connsiteX556" fmla="*/ 3382059 w 5122586"/>
                <a:gd name="connsiteY556" fmla="*/ 2820500 h 5519521"/>
                <a:gd name="connsiteX557" fmla="*/ 3349821 w 5122586"/>
                <a:gd name="connsiteY557" fmla="*/ 2827999 h 5519521"/>
                <a:gd name="connsiteX558" fmla="*/ 3322081 w 5122586"/>
                <a:gd name="connsiteY558" fmla="*/ 2814502 h 5519521"/>
                <a:gd name="connsiteX559" fmla="*/ 3323581 w 5122586"/>
                <a:gd name="connsiteY559" fmla="*/ 2758262 h 5519521"/>
                <a:gd name="connsiteX560" fmla="*/ 3300302 w 5122586"/>
                <a:gd name="connsiteY560" fmla="*/ 2733083 h 5519521"/>
                <a:gd name="connsiteX561" fmla="*/ 3301224 w 5122586"/>
                <a:gd name="connsiteY561" fmla="*/ 2733638 h 5519521"/>
                <a:gd name="connsiteX562" fmla="*/ 3271611 w 5122586"/>
                <a:gd name="connsiteY562" fmla="*/ 2695794 h 5519521"/>
                <a:gd name="connsiteX563" fmla="*/ 3200545 w 5122586"/>
                <a:gd name="connsiteY563" fmla="*/ 2554460 h 5519521"/>
                <a:gd name="connsiteX564" fmla="*/ 3200651 w 5122586"/>
                <a:gd name="connsiteY564" fmla="*/ 2553011 h 5519521"/>
                <a:gd name="connsiteX565" fmla="*/ 3157394 w 5122586"/>
                <a:gd name="connsiteY565" fmla="*/ 2493105 h 5519521"/>
                <a:gd name="connsiteX566" fmla="*/ 3188475 w 5122586"/>
                <a:gd name="connsiteY566" fmla="*/ 2496857 h 5519521"/>
                <a:gd name="connsiteX567" fmla="*/ 3207152 w 5122586"/>
                <a:gd name="connsiteY567" fmla="*/ 2475061 h 5519521"/>
                <a:gd name="connsiteX568" fmla="*/ 3204039 w 5122586"/>
                <a:gd name="connsiteY568" fmla="*/ 2468833 h 5519521"/>
                <a:gd name="connsiteX569" fmla="*/ 3218567 w 5122586"/>
                <a:gd name="connsiteY569" fmla="*/ 2445999 h 5519521"/>
                <a:gd name="connsiteX570" fmla="*/ 3234579 w 5122586"/>
                <a:gd name="connsiteY570" fmla="*/ 2423117 h 5519521"/>
                <a:gd name="connsiteX571" fmla="*/ 3268272 w 5122586"/>
                <a:gd name="connsiteY571" fmla="*/ 2375998 h 5519521"/>
                <a:gd name="connsiteX572" fmla="*/ 3280474 w 5122586"/>
                <a:gd name="connsiteY572" fmla="*/ 2384195 h 5519521"/>
                <a:gd name="connsiteX573" fmla="*/ 3286019 w 5122586"/>
                <a:gd name="connsiteY573" fmla="*/ 2368157 h 5519521"/>
                <a:gd name="connsiteX574" fmla="*/ 3353469 w 5122586"/>
                <a:gd name="connsiteY574" fmla="*/ 2393066 h 5519521"/>
                <a:gd name="connsiteX575" fmla="*/ 3357621 w 5122586"/>
                <a:gd name="connsiteY575" fmla="*/ 2370232 h 5519521"/>
                <a:gd name="connsiteX576" fmla="*/ 3389789 w 5122586"/>
                <a:gd name="connsiteY576" fmla="*/ 2376460 h 5519521"/>
                <a:gd name="connsiteX577" fmla="*/ 3393054 w 5122586"/>
                <a:gd name="connsiteY577" fmla="*/ 2386577 h 5519521"/>
                <a:gd name="connsiteX578" fmla="*/ 3411560 w 5122586"/>
                <a:gd name="connsiteY578" fmla="*/ 2381484 h 5519521"/>
                <a:gd name="connsiteX579" fmla="*/ 3516390 w 5122586"/>
                <a:gd name="connsiteY579" fmla="*/ 2353626 h 5519521"/>
                <a:gd name="connsiteX580" fmla="*/ 3537144 w 5122586"/>
                <a:gd name="connsiteY580" fmla="*/ 2360891 h 5519521"/>
                <a:gd name="connsiteX581" fmla="*/ 3541295 w 5122586"/>
                <a:gd name="connsiteY581" fmla="*/ 2341171 h 5519521"/>
                <a:gd name="connsiteX582" fmla="*/ 3576576 w 5122586"/>
                <a:gd name="connsiteY582" fmla="*/ 2357778 h 5519521"/>
                <a:gd name="connsiteX583" fmla="*/ 3592142 w 5122586"/>
                <a:gd name="connsiteY583" fmla="*/ 2355702 h 5519521"/>
                <a:gd name="connsiteX584" fmla="*/ 3598368 w 5122586"/>
                <a:gd name="connsiteY584" fmla="*/ 2287200 h 5519521"/>
                <a:gd name="connsiteX585" fmla="*/ 3605632 w 5122586"/>
                <a:gd name="connsiteY585" fmla="*/ 2269556 h 5519521"/>
                <a:gd name="connsiteX586" fmla="*/ 3645065 w 5122586"/>
                <a:gd name="connsiteY586" fmla="*/ 2289276 h 5519521"/>
                <a:gd name="connsiteX587" fmla="*/ 3660989 w 5122586"/>
                <a:gd name="connsiteY587" fmla="*/ 2278128 h 5519521"/>
                <a:gd name="connsiteX588" fmla="*/ 3683647 w 5122586"/>
                <a:gd name="connsiteY588" fmla="*/ 2304499 h 5519521"/>
                <a:gd name="connsiteX589" fmla="*/ 3723200 w 5122586"/>
                <a:gd name="connsiteY589" fmla="*/ 2301569 h 5519521"/>
                <a:gd name="connsiteX590" fmla="*/ 3729203 w 5122586"/>
                <a:gd name="connsiteY590" fmla="*/ 2323485 h 5519521"/>
                <a:gd name="connsiteX591" fmla="*/ 3730153 w 5122586"/>
                <a:gd name="connsiteY591" fmla="*/ 2399426 h 5519521"/>
                <a:gd name="connsiteX592" fmla="*/ 3759575 w 5122586"/>
                <a:gd name="connsiteY592" fmla="*/ 2557955 h 5519521"/>
                <a:gd name="connsiteX593" fmla="*/ 3755077 w 5122586"/>
                <a:gd name="connsiteY593" fmla="*/ 2620537 h 5519521"/>
                <a:gd name="connsiteX594" fmla="*/ 3789928 w 5122586"/>
                <a:gd name="connsiteY594" fmla="*/ 2629978 h 5519521"/>
                <a:gd name="connsiteX595" fmla="*/ 3814497 w 5122586"/>
                <a:gd name="connsiteY595" fmla="*/ 2653061 h 5519521"/>
                <a:gd name="connsiteX596" fmla="*/ 3873309 w 5122586"/>
                <a:gd name="connsiteY596" fmla="*/ 2659762 h 5519521"/>
                <a:gd name="connsiteX597" fmla="*/ 3894154 w 5122586"/>
                <a:gd name="connsiteY597" fmla="*/ 2664230 h 5519521"/>
                <a:gd name="connsiteX598" fmla="*/ 4016247 w 5122586"/>
                <a:gd name="connsiteY598" fmla="*/ 2717097 h 5519521"/>
                <a:gd name="connsiteX599" fmla="*/ 4060915 w 5122586"/>
                <a:gd name="connsiteY599" fmla="*/ 2771453 h 5519521"/>
                <a:gd name="connsiteX600" fmla="*/ 4007313 w 5122586"/>
                <a:gd name="connsiteY600" fmla="*/ 2909951 h 5519521"/>
                <a:gd name="connsiteX601" fmla="*/ 3845530 w 5122586"/>
                <a:gd name="connsiteY601" fmla="*/ 2992836 h 5519521"/>
                <a:gd name="connsiteX602" fmla="*/ 3818504 w 5122586"/>
                <a:gd name="connsiteY602" fmla="*/ 3012715 h 5519521"/>
                <a:gd name="connsiteX603" fmla="*/ 3798628 w 5122586"/>
                <a:gd name="connsiteY603" fmla="*/ 3039746 h 5519521"/>
                <a:gd name="connsiteX604" fmla="*/ 3782344 w 5122586"/>
                <a:gd name="connsiteY604" fmla="*/ 3187802 h 5519521"/>
                <a:gd name="connsiteX605" fmla="*/ 3815638 w 5122586"/>
                <a:gd name="connsiteY605" fmla="*/ 3218440 h 5519521"/>
                <a:gd name="connsiteX606" fmla="*/ 3938550 w 5122586"/>
                <a:gd name="connsiteY606" fmla="*/ 3311276 h 5519521"/>
                <a:gd name="connsiteX607" fmla="*/ 4067929 w 5122586"/>
                <a:gd name="connsiteY607" fmla="*/ 3358140 h 5519521"/>
                <a:gd name="connsiteX608" fmla="*/ 4156392 w 5122586"/>
                <a:gd name="connsiteY608" fmla="*/ 3343029 h 5519521"/>
                <a:gd name="connsiteX609" fmla="*/ 4194570 w 5122586"/>
                <a:gd name="connsiteY609" fmla="*/ 3342479 h 5519521"/>
                <a:gd name="connsiteX610" fmla="*/ 4301248 w 5122586"/>
                <a:gd name="connsiteY610" fmla="*/ 3350831 h 5519521"/>
                <a:gd name="connsiteX611" fmla="*/ 4534588 w 5122586"/>
                <a:gd name="connsiteY611" fmla="*/ 3240750 h 5519521"/>
                <a:gd name="connsiteX612" fmla="*/ 4569341 w 5122586"/>
                <a:gd name="connsiteY612" fmla="*/ 3246267 h 5519521"/>
                <a:gd name="connsiteX613" fmla="*/ 4574033 w 5122586"/>
                <a:gd name="connsiteY613" fmla="*/ 3263809 h 5519521"/>
                <a:gd name="connsiteX614" fmla="*/ 4575992 w 5122586"/>
                <a:gd name="connsiteY614" fmla="*/ 3283401 h 5519521"/>
                <a:gd name="connsiteX615" fmla="*/ 4566198 w 5122586"/>
                <a:gd name="connsiteY615" fmla="*/ 3356871 h 5519521"/>
                <a:gd name="connsiteX616" fmla="*/ 4568158 w 5122586"/>
                <a:gd name="connsiteY616" fmla="*/ 3390177 h 5519521"/>
                <a:gd name="connsiteX617" fmla="*/ 4575992 w 5122586"/>
                <a:gd name="connsiteY617" fmla="*/ 3444055 h 5519521"/>
                <a:gd name="connsiteX618" fmla="*/ 4599499 w 5122586"/>
                <a:gd name="connsiteY618" fmla="*/ 3533198 h 5519521"/>
                <a:gd name="connsiteX619" fmla="*/ 4628931 w 5122586"/>
                <a:gd name="connsiteY619" fmla="*/ 3567214 h 5519521"/>
                <a:gd name="connsiteX620" fmla="*/ 4578425 w 5122586"/>
                <a:gd name="connsiteY620" fmla="*/ 3621100 h 5519521"/>
                <a:gd name="connsiteX621" fmla="*/ 4587869 w 5122586"/>
                <a:gd name="connsiteY621" fmla="*/ 3643922 h 5519521"/>
                <a:gd name="connsiteX622" fmla="*/ 4574922 w 5122586"/>
                <a:gd name="connsiteY622" fmla="*/ 3659519 h 5519521"/>
                <a:gd name="connsiteX623" fmla="*/ 4540305 w 5122586"/>
                <a:gd name="connsiteY623" fmla="*/ 3659945 h 5519521"/>
                <a:gd name="connsiteX624" fmla="*/ 4367378 w 5122586"/>
                <a:gd name="connsiteY624" fmla="*/ 3831974 h 5519521"/>
                <a:gd name="connsiteX625" fmla="*/ 4216550 w 5122586"/>
                <a:gd name="connsiteY625" fmla="*/ 3945607 h 5519521"/>
                <a:gd name="connsiteX626" fmla="*/ 4205777 w 5122586"/>
                <a:gd name="connsiteY626" fmla="*/ 3991648 h 5519521"/>
                <a:gd name="connsiteX627" fmla="*/ 4171497 w 5122586"/>
                <a:gd name="connsiteY627" fmla="*/ 3976954 h 5519521"/>
                <a:gd name="connsiteX628" fmla="*/ 4153290 w 5122586"/>
                <a:gd name="connsiteY628" fmla="*/ 3990740 h 5519521"/>
                <a:gd name="connsiteX629" fmla="*/ 4153292 w 5122586"/>
                <a:gd name="connsiteY629" fmla="*/ 3990739 h 5519521"/>
                <a:gd name="connsiteX630" fmla="*/ 4153292 w 5122586"/>
                <a:gd name="connsiteY630" fmla="*/ 3990761 h 5519521"/>
                <a:gd name="connsiteX631" fmla="*/ 3301664 w 5122586"/>
                <a:gd name="connsiteY631" fmla="*/ 2733387 h 5519521"/>
                <a:gd name="connsiteX632" fmla="*/ 3301258 w 5122586"/>
                <a:gd name="connsiteY632" fmla="*/ 2733677 h 5519521"/>
                <a:gd name="connsiteX633" fmla="*/ 3304660 w 5122586"/>
                <a:gd name="connsiteY633" fmla="*/ 2735726 h 5519521"/>
                <a:gd name="connsiteX634" fmla="*/ 3301664 w 5122586"/>
                <a:gd name="connsiteY634" fmla="*/ 2733386 h 5519521"/>
                <a:gd name="connsiteX635" fmla="*/ 3301664 w 5122586"/>
                <a:gd name="connsiteY635" fmla="*/ 2733386 h 5519521"/>
                <a:gd name="connsiteX636" fmla="*/ 3301664 w 5122586"/>
                <a:gd name="connsiteY636" fmla="*/ 2733387 h 5519521"/>
                <a:gd name="connsiteX637" fmla="*/ 4570327 w 5122586"/>
                <a:gd name="connsiteY637" fmla="*/ 3244711 h 5519521"/>
                <a:gd name="connsiteX638" fmla="*/ 4574034 w 5122586"/>
                <a:gd name="connsiteY638" fmla="*/ 3263828 h 5519521"/>
                <a:gd name="connsiteX639" fmla="*/ 4575992 w 5122586"/>
                <a:gd name="connsiteY639" fmla="*/ 3283420 h 5519521"/>
                <a:gd name="connsiteX640" fmla="*/ 4566198 w 5122586"/>
                <a:gd name="connsiteY640" fmla="*/ 3356890 h 5519521"/>
                <a:gd name="connsiteX641" fmla="*/ 4568157 w 5122586"/>
                <a:gd name="connsiteY641" fmla="*/ 3390196 h 5519521"/>
                <a:gd name="connsiteX642" fmla="*/ 4575992 w 5122586"/>
                <a:gd name="connsiteY642" fmla="*/ 3444074 h 5519521"/>
                <a:gd name="connsiteX643" fmla="*/ 4599499 w 5122586"/>
                <a:gd name="connsiteY643" fmla="*/ 3533217 h 5519521"/>
                <a:gd name="connsiteX644" fmla="*/ 4630840 w 5122586"/>
                <a:gd name="connsiteY644" fmla="*/ 3565544 h 5519521"/>
                <a:gd name="connsiteX645" fmla="*/ 4795380 w 5122586"/>
                <a:gd name="connsiteY645" fmla="*/ 3379421 h 5519521"/>
                <a:gd name="connsiteX646" fmla="*/ 4808113 w 5122586"/>
                <a:gd name="connsiteY646" fmla="*/ 3372563 h 5519521"/>
                <a:gd name="connsiteX647" fmla="*/ 4823783 w 5122586"/>
                <a:gd name="connsiteY647" fmla="*/ 3367665 h 5519521"/>
                <a:gd name="connsiteX648" fmla="*/ 4830638 w 5122586"/>
                <a:gd name="connsiteY648" fmla="*/ 3356890 h 5519521"/>
                <a:gd name="connsiteX649" fmla="*/ 4828680 w 5122586"/>
                <a:gd name="connsiteY649" fmla="*/ 3341217 h 5519521"/>
                <a:gd name="connsiteX650" fmla="*/ 4917916 w 5122586"/>
                <a:gd name="connsiteY650" fmla="*/ 3244959 h 5519521"/>
                <a:gd name="connsiteX651" fmla="*/ 4955086 w 5122586"/>
                <a:gd name="connsiteY651" fmla="*/ 3170044 h 5519521"/>
                <a:gd name="connsiteX652" fmla="*/ 4969054 w 5122586"/>
                <a:gd name="connsiteY652" fmla="*/ 3161020 h 5519521"/>
                <a:gd name="connsiteX653" fmla="*/ 4975140 w 5122586"/>
                <a:gd name="connsiteY653" fmla="*/ 3149418 h 5519521"/>
                <a:gd name="connsiteX654" fmla="*/ 4963545 w 5122586"/>
                <a:gd name="connsiteY654" fmla="*/ 3136053 h 5519521"/>
                <a:gd name="connsiteX655" fmla="*/ 4965552 w 5122586"/>
                <a:gd name="connsiteY655" fmla="*/ 3067616 h 5519521"/>
                <a:gd name="connsiteX656" fmla="*/ 4922299 w 5122586"/>
                <a:gd name="connsiteY656" fmla="*/ 2906068 h 5519521"/>
                <a:gd name="connsiteX657" fmla="*/ 4890616 w 5122586"/>
                <a:gd name="connsiteY657" fmla="*/ 2781866 h 5519521"/>
                <a:gd name="connsiteX658" fmla="*/ 5067130 w 5122586"/>
                <a:gd name="connsiteY658" fmla="*/ 2918426 h 5519521"/>
                <a:gd name="connsiteX659" fmla="*/ 5081902 w 5122586"/>
                <a:gd name="connsiteY659" fmla="*/ 2897103 h 5519521"/>
                <a:gd name="connsiteX660" fmla="*/ 5122586 w 5122586"/>
                <a:gd name="connsiteY660" fmla="*/ 2757160 h 5519521"/>
                <a:gd name="connsiteX661" fmla="*/ 5086544 w 5122586"/>
                <a:gd name="connsiteY661" fmla="*/ 2727613 h 5519521"/>
                <a:gd name="connsiteX662" fmla="*/ 5119436 w 5122586"/>
                <a:gd name="connsiteY662" fmla="*/ 2696882 h 5519521"/>
                <a:gd name="connsiteX663" fmla="*/ 5056421 w 5122586"/>
                <a:gd name="connsiteY663" fmla="*/ 2633364 h 5519521"/>
                <a:gd name="connsiteX664" fmla="*/ 5080876 w 5122586"/>
                <a:gd name="connsiteY664" fmla="*/ 2608889 h 5519521"/>
                <a:gd name="connsiteX665" fmla="*/ 5048962 w 5122586"/>
                <a:gd name="connsiteY665" fmla="*/ 2581597 h 5519521"/>
                <a:gd name="connsiteX666" fmla="*/ 4927229 w 5122586"/>
                <a:gd name="connsiteY666" fmla="*/ 2505258 h 5519521"/>
                <a:gd name="connsiteX667" fmla="*/ 4926955 w 5122586"/>
                <a:gd name="connsiteY667" fmla="*/ 2506053 h 5519521"/>
                <a:gd name="connsiteX668" fmla="*/ 4664721 w 5122586"/>
                <a:gd name="connsiteY668" fmla="*/ 2353054 h 5519521"/>
                <a:gd name="connsiteX669" fmla="*/ 4520255 w 5122586"/>
                <a:gd name="connsiteY669" fmla="*/ 2268766 h 5519521"/>
                <a:gd name="connsiteX670" fmla="*/ 4448567 w 5122586"/>
                <a:gd name="connsiteY670" fmla="*/ 2206568 h 5519521"/>
                <a:gd name="connsiteX671" fmla="*/ 4412991 w 5122586"/>
                <a:gd name="connsiteY671" fmla="*/ 2176545 h 5519521"/>
                <a:gd name="connsiteX672" fmla="*/ 4320717 w 5122586"/>
                <a:gd name="connsiteY672" fmla="*/ 2150970 h 5519521"/>
                <a:gd name="connsiteX673" fmla="*/ 4248454 w 5122586"/>
                <a:gd name="connsiteY673" fmla="*/ 2074245 h 5519521"/>
                <a:gd name="connsiteX674" fmla="*/ 4235113 w 5122586"/>
                <a:gd name="connsiteY674" fmla="*/ 2065350 h 5519521"/>
                <a:gd name="connsiteX675" fmla="*/ 4144907 w 5122586"/>
                <a:gd name="connsiteY675" fmla="*/ 2020318 h 5519521"/>
                <a:gd name="connsiteX676" fmla="*/ 4110359 w 5122586"/>
                <a:gd name="connsiteY676" fmla="*/ 1989789 h 5519521"/>
                <a:gd name="connsiteX677" fmla="*/ 4098787 w 5122586"/>
                <a:gd name="connsiteY677" fmla="*/ 1937854 h 5519521"/>
                <a:gd name="connsiteX678" fmla="*/ 4120077 w 5122586"/>
                <a:gd name="connsiteY678" fmla="*/ 1845223 h 5519521"/>
                <a:gd name="connsiteX679" fmla="*/ 4123271 w 5122586"/>
                <a:gd name="connsiteY679" fmla="*/ 1820734 h 5519521"/>
                <a:gd name="connsiteX680" fmla="*/ 4071796 w 5122586"/>
                <a:gd name="connsiteY680" fmla="*/ 1707923 h 5519521"/>
                <a:gd name="connsiteX681" fmla="*/ 3959334 w 5122586"/>
                <a:gd name="connsiteY681" fmla="*/ 1810087 h 5519521"/>
                <a:gd name="connsiteX682" fmla="*/ 3926334 w 5122586"/>
                <a:gd name="connsiteY682" fmla="*/ 1778145 h 5519521"/>
                <a:gd name="connsiteX683" fmla="*/ 3906108 w 5122586"/>
                <a:gd name="connsiteY683" fmla="*/ 1793051 h 5519521"/>
                <a:gd name="connsiteX684" fmla="*/ 3880559 w 5122586"/>
                <a:gd name="connsiteY684" fmla="*/ 1847352 h 5519521"/>
                <a:gd name="connsiteX685" fmla="*/ 3879495 w 5122586"/>
                <a:gd name="connsiteY685" fmla="*/ 1869712 h 5519521"/>
                <a:gd name="connsiteX686" fmla="*/ 3870979 w 5122586"/>
                <a:gd name="connsiteY686" fmla="*/ 1887812 h 5519521"/>
                <a:gd name="connsiteX687" fmla="*/ 3848623 w 5122586"/>
                <a:gd name="connsiteY687" fmla="*/ 1905912 h 5519521"/>
                <a:gd name="connsiteX688" fmla="*/ 3785817 w 5122586"/>
                <a:gd name="connsiteY688" fmla="*/ 1905912 h 5519521"/>
                <a:gd name="connsiteX689" fmla="*/ 3776237 w 5122586"/>
                <a:gd name="connsiteY689" fmla="*/ 1929336 h 5519521"/>
                <a:gd name="connsiteX690" fmla="*/ 3792204 w 5122586"/>
                <a:gd name="connsiteY690" fmla="*/ 1985766 h 5519521"/>
                <a:gd name="connsiteX691" fmla="*/ 3775537 w 5122586"/>
                <a:gd name="connsiteY691" fmla="*/ 2006283 h 5519521"/>
                <a:gd name="connsiteX692" fmla="*/ 3775710 w 5122586"/>
                <a:gd name="connsiteY692" fmla="*/ 2006445 h 5519521"/>
                <a:gd name="connsiteX693" fmla="*/ 3848792 w 5122586"/>
                <a:gd name="connsiteY693" fmla="*/ 2032075 h 5519521"/>
                <a:gd name="connsiteX694" fmla="*/ 3942752 w 5122586"/>
                <a:gd name="connsiteY694" fmla="*/ 2101372 h 5519521"/>
                <a:gd name="connsiteX695" fmla="*/ 3954140 w 5122586"/>
                <a:gd name="connsiteY695" fmla="*/ 2117510 h 5519521"/>
                <a:gd name="connsiteX696" fmla="*/ 3971225 w 5122586"/>
                <a:gd name="connsiteY696" fmla="*/ 2150735 h 5519521"/>
                <a:gd name="connsiteX697" fmla="*/ 3975020 w 5122586"/>
                <a:gd name="connsiteY697" fmla="*/ 2180162 h 5519521"/>
                <a:gd name="connsiteX698" fmla="*/ 3935158 w 5122586"/>
                <a:gd name="connsiteY698" fmla="*/ 2270343 h 5519521"/>
                <a:gd name="connsiteX699" fmla="*/ 3926617 w 5122586"/>
                <a:gd name="connsiteY699" fmla="*/ 2266546 h 5519521"/>
                <a:gd name="connsiteX700" fmla="*/ 3866322 w 5122586"/>
                <a:gd name="connsiteY700" fmla="*/ 2211351 h 5519521"/>
                <a:gd name="connsiteX701" fmla="*/ 3868694 w 5122586"/>
                <a:gd name="connsiteY701" fmla="*/ 2248659 h 5519521"/>
                <a:gd name="connsiteX702" fmla="*/ 3856766 w 5122586"/>
                <a:gd name="connsiteY702" fmla="*/ 2249186 h 5519521"/>
                <a:gd name="connsiteX703" fmla="*/ 3851638 w 5122586"/>
                <a:gd name="connsiteY703" fmla="*/ 2272242 h 5519521"/>
                <a:gd name="connsiteX704" fmla="*/ 3836899 w 5122586"/>
                <a:gd name="connsiteY704" fmla="*/ 2266043 h 5519521"/>
                <a:gd name="connsiteX705" fmla="*/ 3832660 w 5122586"/>
                <a:gd name="connsiteY705" fmla="*/ 2285898 h 5519521"/>
                <a:gd name="connsiteX706" fmla="*/ 3821351 w 5122586"/>
                <a:gd name="connsiteY706" fmla="*/ 2275657 h 5519521"/>
                <a:gd name="connsiteX707" fmla="*/ 3765279 w 5122586"/>
                <a:gd name="connsiteY707" fmla="*/ 2308684 h 5519521"/>
                <a:gd name="connsiteX708" fmla="*/ 3731333 w 5122586"/>
                <a:gd name="connsiteY708" fmla="*/ 2232304 h 5519521"/>
                <a:gd name="connsiteX709" fmla="*/ 3698987 w 5122586"/>
                <a:gd name="connsiteY709" fmla="*/ 2246032 h 5519521"/>
                <a:gd name="connsiteX710" fmla="*/ 3729206 w 5122586"/>
                <a:gd name="connsiteY710" fmla="*/ 2323503 h 5519521"/>
                <a:gd name="connsiteX711" fmla="*/ 3730155 w 5122586"/>
                <a:gd name="connsiteY711" fmla="*/ 2399444 h 5519521"/>
                <a:gd name="connsiteX712" fmla="*/ 3759577 w 5122586"/>
                <a:gd name="connsiteY712" fmla="*/ 2557973 h 5519521"/>
                <a:gd name="connsiteX713" fmla="*/ 3755079 w 5122586"/>
                <a:gd name="connsiteY713" fmla="*/ 2620555 h 5519521"/>
                <a:gd name="connsiteX714" fmla="*/ 3789931 w 5122586"/>
                <a:gd name="connsiteY714" fmla="*/ 2629996 h 5519521"/>
                <a:gd name="connsiteX715" fmla="*/ 3814500 w 5122586"/>
                <a:gd name="connsiteY715" fmla="*/ 2653079 h 5519521"/>
                <a:gd name="connsiteX716" fmla="*/ 3873311 w 5122586"/>
                <a:gd name="connsiteY716" fmla="*/ 2659780 h 5519521"/>
                <a:gd name="connsiteX717" fmla="*/ 3874486 w 5122586"/>
                <a:gd name="connsiteY717" fmla="*/ 2660032 h 5519521"/>
                <a:gd name="connsiteX718" fmla="*/ 3894156 w 5122586"/>
                <a:gd name="connsiteY718" fmla="*/ 2664248 h 5519521"/>
                <a:gd name="connsiteX719" fmla="*/ 4016250 w 5122586"/>
                <a:gd name="connsiteY719" fmla="*/ 2717115 h 5519521"/>
                <a:gd name="connsiteX720" fmla="*/ 4060917 w 5122586"/>
                <a:gd name="connsiteY720" fmla="*/ 2771471 h 5519521"/>
                <a:gd name="connsiteX721" fmla="*/ 4007316 w 5122586"/>
                <a:gd name="connsiteY721" fmla="*/ 2909969 h 5519521"/>
                <a:gd name="connsiteX722" fmla="*/ 3845021 w 5122586"/>
                <a:gd name="connsiteY722" fmla="*/ 2993365 h 5519521"/>
                <a:gd name="connsiteX723" fmla="*/ 3826758 w 5122586"/>
                <a:gd name="connsiteY723" fmla="*/ 3005966 h 5519521"/>
                <a:gd name="connsiteX724" fmla="*/ 3798121 w 5122586"/>
                <a:gd name="connsiteY724" fmla="*/ 3040275 h 5519521"/>
                <a:gd name="connsiteX725" fmla="*/ 3782486 w 5122586"/>
                <a:gd name="connsiteY725" fmla="*/ 3186963 h 5519521"/>
                <a:gd name="connsiteX726" fmla="*/ 3782346 w 5122586"/>
                <a:gd name="connsiteY726" fmla="*/ 3187819 h 5519521"/>
                <a:gd name="connsiteX727" fmla="*/ 3815640 w 5122586"/>
                <a:gd name="connsiteY727" fmla="*/ 3217436 h 5519521"/>
                <a:gd name="connsiteX728" fmla="*/ 3938552 w 5122586"/>
                <a:gd name="connsiteY728" fmla="*/ 3311294 h 5519521"/>
                <a:gd name="connsiteX729" fmla="*/ 4067843 w 5122586"/>
                <a:gd name="connsiteY729" fmla="*/ 3353043 h 5519521"/>
                <a:gd name="connsiteX730" fmla="*/ 4156394 w 5122586"/>
                <a:gd name="connsiteY730" fmla="*/ 3343047 h 5519521"/>
                <a:gd name="connsiteX731" fmla="*/ 4202086 w 5122586"/>
                <a:gd name="connsiteY731" fmla="*/ 3341797 h 5519521"/>
                <a:gd name="connsiteX732" fmla="*/ 4301250 w 5122586"/>
                <a:gd name="connsiteY732" fmla="*/ 3350338 h 5519521"/>
                <a:gd name="connsiteX733" fmla="*/ 4508631 w 5122586"/>
                <a:gd name="connsiteY733" fmla="*/ 3249608 h 5519521"/>
                <a:gd name="connsiteX734" fmla="*/ 4537144 w 5122586"/>
                <a:gd name="connsiteY734" fmla="*/ 3238214 h 5519521"/>
                <a:gd name="connsiteX735" fmla="*/ 4556575 w 5122586"/>
                <a:gd name="connsiteY735" fmla="*/ 3236068 h 5519521"/>
                <a:gd name="connsiteX736" fmla="*/ 4570330 w 5122586"/>
                <a:gd name="connsiteY736" fmla="*/ 3244711 h 5519521"/>
                <a:gd name="connsiteX737" fmla="*/ 4570327 w 5122586"/>
                <a:gd name="connsiteY737" fmla="*/ 3244711 h 5519521"/>
                <a:gd name="connsiteX738" fmla="*/ 1869930 w 5122586"/>
                <a:gd name="connsiteY738" fmla="*/ 737295 h 5519521"/>
                <a:gd name="connsiteX739" fmla="*/ 1852502 w 5122586"/>
                <a:gd name="connsiteY739" fmla="*/ 728164 h 5519521"/>
                <a:gd name="connsiteX740" fmla="*/ 1833779 w 5122586"/>
                <a:gd name="connsiteY740" fmla="*/ 737527 h 5519521"/>
                <a:gd name="connsiteX741" fmla="*/ 1812381 w 5122586"/>
                <a:gd name="connsiteY741" fmla="*/ 716125 h 5519521"/>
                <a:gd name="connsiteX742" fmla="*/ 1799008 w 5122586"/>
                <a:gd name="connsiteY742" fmla="*/ 732177 h 5519521"/>
                <a:gd name="connsiteX743" fmla="*/ 1776272 w 5122586"/>
                <a:gd name="connsiteY743" fmla="*/ 736190 h 5519521"/>
                <a:gd name="connsiteX744" fmla="*/ 1761561 w 5122586"/>
                <a:gd name="connsiteY744" fmla="*/ 744215 h 5519521"/>
                <a:gd name="connsiteX745" fmla="*/ 1744175 w 5122586"/>
                <a:gd name="connsiteY745" fmla="*/ 730839 h 5519521"/>
                <a:gd name="connsiteX746" fmla="*/ 1734814 w 5122586"/>
                <a:gd name="connsiteY746" fmla="*/ 733514 h 5519521"/>
                <a:gd name="connsiteX747" fmla="*/ 1733477 w 5122586"/>
                <a:gd name="connsiteY747" fmla="*/ 717463 h 5519521"/>
                <a:gd name="connsiteX748" fmla="*/ 1754875 w 5122586"/>
                <a:gd name="connsiteY748" fmla="*/ 675997 h 5519521"/>
                <a:gd name="connsiteX749" fmla="*/ 1765573 w 5122586"/>
                <a:gd name="connsiteY749" fmla="*/ 667971 h 5519521"/>
                <a:gd name="connsiteX750" fmla="*/ 1754875 w 5122586"/>
                <a:gd name="connsiteY750" fmla="*/ 643894 h 5519521"/>
                <a:gd name="connsiteX751" fmla="*/ 1766911 w 5122586"/>
                <a:gd name="connsiteY751" fmla="*/ 622492 h 5519521"/>
                <a:gd name="connsiteX752" fmla="*/ 1753537 w 5122586"/>
                <a:gd name="connsiteY752" fmla="*/ 601091 h 5519521"/>
                <a:gd name="connsiteX753" fmla="*/ 1764236 w 5122586"/>
                <a:gd name="connsiteY753" fmla="*/ 570325 h 5519521"/>
                <a:gd name="connsiteX754" fmla="*/ 1744175 w 5122586"/>
                <a:gd name="connsiteY754" fmla="*/ 566313 h 5519521"/>
                <a:gd name="connsiteX755" fmla="*/ 1714753 w 5122586"/>
                <a:gd name="connsiteY755" fmla="*/ 577014 h 5519521"/>
                <a:gd name="connsiteX756" fmla="*/ 1679982 w 5122586"/>
                <a:gd name="connsiteY756" fmla="*/ 568988 h 5519521"/>
                <a:gd name="connsiteX757" fmla="*/ 1638524 w 5122586"/>
                <a:gd name="connsiteY757" fmla="*/ 573001 h 5519521"/>
                <a:gd name="connsiteX758" fmla="*/ 1562295 w 5122586"/>
                <a:gd name="connsiteY758" fmla="*/ 626505 h 5519521"/>
                <a:gd name="connsiteX759" fmla="*/ 1510138 w 5122586"/>
                <a:gd name="connsiteY759" fmla="*/ 662621 h 5519521"/>
                <a:gd name="connsiteX760" fmla="*/ 1498102 w 5122586"/>
                <a:gd name="connsiteY760" fmla="*/ 678672 h 5519521"/>
                <a:gd name="connsiteX761" fmla="*/ 1487403 w 5122586"/>
                <a:gd name="connsiteY761" fmla="*/ 721476 h 5519521"/>
                <a:gd name="connsiteX762" fmla="*/ 1491415 w 5122586"/>
                <a:gd name="connsiteY762" fmla="*/ 772305 h 5519521"/>
                <a:gd name="connsiteX763" fmla="*/ 1470017 w 5122586"/>
                <a:gd name="connsiteY763" fmla="*/ 807083 h 5519521"/>
                <a:gd name="connsiteX764" fmla="*/ 1439258 w 5122586"/>
                <a:gd name="connsiteY764" fmla="*/ 828485 h 5519521"/>
                <a:gd name="connsiteX765" fmla="*/ 1443270 w 5122586"/>
                <a:gd name="connsiteY765" fmla="*/ 840523 h 5519521"/>
                <a:gd name="connsiteX766" fmla="*/ 1554271 w 5122586"/>
                <a:gd name="connsiteY766" fmla="*/ 867276 h 5519521"/>
                <a:gd name="connsiteX767" fmla="*/ 1538222 w 5122586"/>
                <a:gd name="connsiteY767" fmla="*/ 907404 h 5519521"/>
                <a:gd name="connsiteX768" fmla="*/ 1494089 w 5122586"/>
                <a:gd name="connsiteY768" fmla="*/ 908742 h 5519521"/>
                <a:gd name="connsiteX769" fmla="*/ 1496765 w 5122586"/>
                <a:gd name="connsiteY769" fmla="*/ 928806 h 5519521"/>
                <a:gd name="connsiteX770" fmla="*/ 1524848 w 5122586"/>
                <a:gd name="connsiteY770" fmla="*/ 954220 h 5519521"/>
                <a:gd name="connsiteX771" fmla="*/ 1507463 w 5122586"/>
                <a:gd name="connsiteY771" fmla="*/ 972947 h 5519521"/>
                <a:gd name="connsiteX772" fmla="*/ 1546246 w 5122586"/>
                <a:gd name="connsiteY772" fmla="*/ 1025114 h 5519521"/>
                <a:gd name="connsiteX773" fmla="*/ 1535548 w 5122586"/>
                <a:gd name="connsiteY773" fmla="*/ 1058554 h 5519521"/>
                <a:gd name="connsiteX774" fmla="*/ 1563632 w 5122586"/>
                <a:gd name="connsiteY774" fmla="*/ 1153525 h 5519521"/>
                <a:gd name="connsiteX775" fmla="*/ 1606428 w 5122586"/>
                <a:gd name="connsiteY775" fmla="*/ 1132123 h 5519521"/>
                <a:gd name="connsiteX776" fmla="*/ 1587705 w 5122586"/>
                <a:gd name="connsiteY776" fmla="*/ 1093332 h 5519521"/>
                <a:gd name="connsiteX777" fmla="*/ 1613114 w 5122586"/>
                <a:gd name="connsiteY777" fmla="*/ 1093332 h 5519521"/>
                <a:gd name="connsiteX778" fmla="*/ 1617126 w 5122586"/>
                <a:gd name="connsiteY778" fmla="*/ 1121422 h 5519521"/>
                <a:gd name="connsiteX779" fmla="*/ 1641200 w 5122586"/>
                <a:gd name="connsiteY779" fmla="*/ 1137473 h 5519521"/>
                <a:gd name="connsiteX780" fmla="*/ 1646549 w 5122586"/>
                <a:gd name="connsiteY780" fmla="*/ 1117409 h 5519521"/>
                <a:gd name="connsiteX781" fmla="*/ 1674632 w 5122586"/>
                <a:gd name="connsiteY781" fmla="*/ 1067917 h 5519521"/>
                <a:gd name="connsiteX782" fmla="*/ 1750863 w 5122586"/>
                <a:gd name="connsiteY782" fmla="*/ 1029127 h 5519521"/>
                <a:gd name="connsiteX783" fmla="*/ 1828430 w 5122586"/>
                <a:gd name="connsiteY783" fmla="*/ 1033140 h 5519521"/>
                <a:gd name="connsiteX784" fmla="*/ 1864311 w 5122586"/>
                <a:gd name="connsiteY784" fmla="*/ 1045102 h 5519521"/>
                <a:gd name="connsiteX785" fmla="*/ 1831482 w 5122586"/>
                <a:gd name="connsiteY785" fmla="*/ 1279139 h 5519521"/>
                <a:gd name="connsiteX786" fmla="*/ 1808993 w 5122586"/>
                <a:gd name="connsiteY786" fmla="*/ 1272555 h 5519521"/>
                <a:gd name="connsiteX787" fmla="*/ 1803425 w 5122586"/>
                <a:gd name="connsiteY787" fmla="*/ 1300502 h 5519521"/>
                <a:gd name="connsiteX788" fmla="*/ 1822848 w 5122586"/>
                <a:gd name="connsiteY788" fmla="*/ 1322937 h 5519521"/>
                <a:gd name="connsiteX789" fmla="*/ 1770491 w 5122586"/>
                <a:gd name="connsiteY789" fmla="*/ 1421434 h 5519521"/>
                <a:gd name="connsiteX790" fmla="*/ 1720853 w 5122586"/>
                <a:gd name="connsiteY790" fmla="*/ 1509937 h 5519521"/>
                <a:gd name="connsiteX791" fmla="*/ 1693679 w 5122586"/>
                <a:gd name="connsiteY791" fmla="*/ 1517732 h 5519521"/>
                <a:gd name="connsiteX792" fmla="*/ 1725039 w 5122586"/>
                <a:gd name="connsiteY792" fmla="*/ 1543518 h 5519521"/>
                <a:gd name="connsiteX793" fmla="*/ 1699831 w 5122586"/>
                <a:gd name="connsiteY793" fmla="*/ 1595490 h 5519521"/>
                <a:gd name="connsiteX794" fmla="*/ 1692167 w 5122586"/>
                <a:gd name="connsiteY794" fmla="*/ 1735799 h 5519521"/>
                <a:gd name="connsiteX795" fmla="*/ 1704320 w 5122586"/>
                <a:gd name="connsiteY795" fmla="*/ 1738864 h 5519521"/>
                <a:gd name="connsiteX796" fmla="*/ 1720664 w 5122586"/>
                <a:gd name="connsiteY796" fmla="*/ 1753298 h 5519521"/>
                <a:gd name="connsiteX797" fmla="*/ 1786677 w 5122586"/>
                <a:gd name="connsiteY797" fmla="*/ 1749542 h 5519521"/>
                <a:gd name="connsiteX798" fmla="*/ 1811497 w 5122586"/>
                <a:gd name="connsiteY798" fmla="*/ 1763573 h 5519521"/>
                <a:gd name="connsiteX799" fmla="*/ 1902141 w 5122586"/>
                <a:gd name="connsiteY799" fmla="*/ 1757097 h 5519521"/>
                <a:gd name="connsiteX800" fmla="*/ 1929795 w 5122586"/>
                <a:gd name="connsiteY800" fmla="*/ 1751800 h 5519521"/>
                <a:gd name="connsiteX801" fmla="*/ 1958125 w 5122586"/>
                <a:gd name="connsiteY801" fmla="*/ 1745267 h 5519521"/>
                <a:gd name="connsiteX802" fmla="*/ 1989303 w 5122586"/>
                <a:gd name="connsiteY802" fmla="*/ 1699836 h 5519521"/>
                <a:gd name="connsiteX803" fmla="*/ 2138289 w 5122586"/>
                <a:gd name="connsiteY803" fmla="*/ 1721564 h 5519521"/>
                <a:gd name="connsiteX804" fmla="*/ 2213334 w 5122586"/>
                <a:gd name="connsiteY804" fmla="*/ 1690658 h 5519521"/>
                <a:gd name="connsiteX805" fmla="*/ 2281810 w 5122586"/>
                <a:gd name="connsiteY805" fmla="*/ 1689126 h 5519521"/>
                <a:gd name="connsiteX806" fmla="*/ 2333391 w 5122586"/>
                <a:gd name="connsiteY806" fmla="*/ 1769534 h 5519521"/>
                <a:gd name="connsiteX807" fmla="*/ 2363395 w 5122586"/>
                <a:gd name="connsiteY807" fmla="*/ 1830740 h 5519521"/>
                <a:gd name="connsiteX808" fmla="*/ 2341348 w 5122586"/>
                <a:gd name="connsiteY808" fmla="*/ 1883454 h 5519521"/>
                <a:gd name="connsiteX809" fmla="*/ 2297206 w 5122586"/>
                <a:gd name="connsiteY809" fmla="*/ 1954097 h 5519521"/>
                <a:gd name="connsiteX810" fmla="*/ 2256004 w 5122586"/>
                <a:gd name="connsiteY810" fmla="*/ 1980588 h 5519521"/>
                <a:gd name="connsiteX811" fmla="*/ 2200090 w 5122586"/>
                <a:gd name="connsiteY811" fmla="*/ 1995305 h 5519521"/>
                <a:gd name="connsiteX812" fmla="*/ 2161832 w 5122586"/>
                <a:gd name="connsiteY812" fmla="*/ 2020325 h 5519521"/>
                <a:gd name="connsiteX813" fmla="*/ 2154476 w 5122586"/>
                <a:gd name="connsiteY813" fmla="*/ 2054174 h 5519521"/>
                <a:gd name="connsiteX814" fmla="*/ 2214805 w 5122586"/>
                <a:gd name="connsiteY814" fmla="*/ 2113043 h 5519521"/>
                <a:gd name="connsiteX815" fmla="*/ 2257476 w 5122586"/>
                <a:gd name="connsiteY815" fmla="*/ 2132175 h 5519521"/>
                <a:gd name="connsiteX816" fmla="*/ 2307505 w 5122586"/>
                <a:gd name="connsiteY816" fmla="*/ 2129232 h 5519521"/>
                <a:gd name="connsiteX817" fmla="*/ 2360478 w 5122586"/>
                <a:gd name="connsiteY817" fmla="*/ 2104213 h 5519521"/>
                <a:gd name="connsiteX818" fmla="*/ 2409035 w 5122586"/>
                <a:gd name="connsiteY818" fmla="*/ 2051231 h 5519521"/>
                <a:gd name="connsiteX819" fmla="*/ 2428163 w 5122586"/>
                <a:gd name="connsiteY819" fmla="*/ 2002664 h 5519521"/>
                <a:gd name="connsiteX820" fmla="*/ 2434049 w 5122586"/>
                <a:gd name="connsiteY820" fmla="*/ 1952625 h 5519521"/>
                <a:gd name="connsiteX821" fmla="*/ 2432578 w 5122586"/>
                <a:gd name="connsiteY821" fmla="*/ 1846661 h 5519521"/>
                <a:gd name="connsiteX822" fmla="*/ 2437105 w 5122586"/>
                <a:gd name="connsiteY822" fmla="*/ 1825907 h 5519521"/>
                <a:gd name="connsiteX823" fmla="*/ 2454200 w 5122586"/>
                <a:gd name="connsiteY823" fmla="*/ 1802570 h 5519521"/>
                <a:gd name="connsiteX824" fmla="*/ 2524830 w 5122586"/>
                <a:gd name="connsiteY824" fmla="*/ 1791615 h 5519521"/>
                <a:gd name="connsiteX825" fmla="*/ 2567514 w 5122586"/>
                <a:gd name="connsiteY825" fmla="*/ 1809369 h 5519521"/>
                <a:gd name="connsiteX826" fmla="*/ 2642369 w 5122586"/>
                <a:gd name="connsiteY826" fmla="*/ 1863005 h 5519521"/>
                <a:gd name="connsiteX827" fmla="*/ 2677294 w 5122586"/>
                <a:gd name="connsiteY827" fmla="*/ 1891181 h 5519521"/>
                <a:gd name="connsiteX828" fmla="*/ 2700681 w 5122586"/>
                <a:gd name="connsiteY828" fmla="*/ 1910763 h 5519521"/>
                <a:gd name="connsiteX829" fmla="*/ 2747467 w 5122586"/>
                <a:gd name="connsiteY829" fmla="*/ 1876095 h 5519521"/>
                <a:gd name="connsiteX830" fmla="*/ 2725397 w 5122586"/>
                <a:gd name="connsiteY830" fmla="*/ 1849604 h 5519521"/>
                <a:gd name="connsiteX831" fmla="*/ 2700382 w 5122586"/>
                <a:gd name="connsiteY831" fmla="*/ 1805453 h 5519521"/>
                <a:gd name="connsiteX832" fmla="*/ 2644466 w 5122586"/>
                <a:gd name="connsiteY832" fmla="*/ 1674469 h 5519521"/>
                <a:gd name="connsiteX833" fmla="*/ 2622395 w 5122586"/>
                <a:gd name="connsiteY833" fmla="*/ 1508164 h 5519521"/>
                <a:gd name="connsiteX834" fmla="*/ 2620591 w 5122586"/>
                <a:gd name="connsiteY834" fmla="*/ 1507628 h 5519521"/>
                <a:gd name="connsiteX835" fmla="*/ 2618663 w 5122586"/>
                <a:gd name="connsiteY835" fmla="*/ 1488350 h 5519521"/>
                <a:gd name="connsiteX836" fmla="*/ 2561471 w 5122586"/>
                <a:gd name="connsiteY836" fmla="*/ 1364230 h 5519521"/>
                <a:gd name="connsiteX837" fmla="*/ 2506437 w 5122586"/>
                <a:gd name="connsiteY837" fmla="*/ 1249824 h 5519521"/>
                <a:gd name="connsiteX838" fmla="*/ 2504432 w 5122586"/>
                <a:gd name="connsiteY838" fmla="*/ 1215131 h 5519521"/>
                <a:gd name="connsiteX839" fmla="*/ 2502718 w 5122586"/>
                <a:gd name="connsiteY839" fmla="*/ 1182564 h 5519521"/>
                <a:gd name="connsiteX840" fmla="*/ 2526392 w 5122586"/>
                <a:gd name="connsiteY840" fmla="*/ 1127314 h 5519521"/>
                <a:gd name="connsiteX841" fmla="*/ 2550066 w 5122586"/>
                <a:gd name="connsiteY841" fmla="*/ 1104513 h 5519521"/>
                <a:gd name="connsiteX842" fmla="*/ 2534283 w 5122586"/>
                <a:gd name="connsiteY842" fmla="*/ 1069434 h 5519521"/>
                <a:gd name="connsiteX843" fmla="*/ 2514993 w 5122586"/>
                <a:gd name="connsiteY843" fmla="*/ 1074696 h 5519521"/>
                <a:gd name="connsiteX844" fmla="*/ 2443972 w 5122586"/>
                <a:gd name="connsiteY844" fmla="*/ 1079081 h 5519521"/>
                <a:gd name="connsiteX845" fmla="*/ 2424683 w 5122586"/>
                <a:gd name="connsiteY845" fmla="*/ 1053649 h 5519521"/>
                <a:gd name="connsiteX846" fmla="*/ 2450110 w 5122586"/>
                <a:gd name="connsiteY846" fmla="*/ 1044879 h 5519521"/>
                <a:gd name="connsiteX847" fmla="*/ 2450987 w 5122586"/>
                <a:gd name="connsiteY847" fmla="*/ 1021201 h 5519521"/>
                <a:gd name="connsiteX848" fmla="*/ 2395748 w 5122586"/>
                <a:gd name="connsiteY848" fmla="*/ 898425 h 5519521"/>
                <a:gd name="connsiteX849" fmla="*/ 2394708 w 5122586"/>
                <a:gd name="connsiteY849" fmla="*/ 898217 h 5519521"/>
                <a:gd name="connsiteX850" fmla="*/ 2361080 w 5122586"/>
                <a:gd name="connsiteY850" fmla="*/ 821701 h 5519521"/>
                <a:gd name="connsiteX851" fmla="*/ 2333956 w 5122586"/>
                <a:gd name="connsiteY851" fmla="*/ 752180 h 5519521"/>
                <a:gd name="connsiteX852" fmla="*/ 2333664 w 5122586"/>
                <a:gd name="connsiteY852" fmla="*/ 752147 h 5519521"/>
                <a:gd name="connsiteX853" fmla="*/ 2333956 w 5122586"/>
                <a:gd name="connsiteY853" fmla="*/ 753027 h 5519521"/>
                <a:gd name="connsiteX854" fmla="*/ 2282249 w 5122586"/>
                <a:gd name="connsiteY854" fmla="*/ 597029 h 5519521"/>
                <a:gd name="connsiteX855" fmla="*/ 2279705 w 5122586"/>
                <a:gd name="connsiteY855" fmla="*/ 541921 h 5519521"/>
                <a:gd name="connsiteX856" fmla="*/ 2247495 w 5122586"/>
                <a:gd name="connsiteY856" fmla="*/ 524965 h 5519521"/>
                <a:gd name="connsiteX857" fmla="*/ 2177987 w 5122586"/>
                <a:gd name="connsiteY857" fmla="*/ 464770 h 5519521"/>
                <a:gd name="connsiteX858" fmla="*/ 2162730 w 5122586"/>
                <a:gd name="connsiteY858" fmla="*/ 429162 h 5519521"/>
                <a:gd name="connsiteX859" fmla="*/ 2072030 w 5122586"/>
                <a:gd name="connsiteY859" fmla="*/ 476639 h 5519521"/>
                <a:gd name="connsiteX860" fmla="*/ 2071919 w 5122586"/>
                <a:gd name="connsiteY860" fmla="*/ 476713 h 5519521"/>
                <a:gd name="connsiteX861" fmla="*/ 2061106 w 5122586"/>
                <a:gd name="connsiteY861" fmla="*/ 455805 h 5519521"/>
                <a:gd name="connsiteX862" fmla="*/ 2043259 w 5122586"/>
                <a:gd name="connsiteY862" fmla="*/ 443904 h 5519521"/>
                <a:gd name="connsiteX863" fmla="*/ 1957587 w 5122586"/>
                <a:gd name="connsiteY863" fmla="*/ 421292 h 5519521"/>
                <a:gd name="connsiteX864" fmla="*/ 1968296 w 5122586"/>
                <a:gd name="connsiteY864" fmla="*/ 371308 h 5519521"/>
                <a:gd name="connsiteX865" fmla="*/ 1982574 w 5122586"/>
                <a:gd name="connsiteY865" fmla="*/ 364168 h 5519521"/>
                <a:gd name="connsiteX866" fmla="*/ 1949259 w 5122586"/>
                <a:gd name="connsiteY866" fmla="*/ 346316 h 5519521"/>
                <a:gd name="connsiteX867" fmla="*/ 1938550 w 5122586"/>
                <a:gd name="connsiteY867" fmla="*/ 317754 h 5519521"/>
                <a:gd name="connsiteX868" fmla="*/ 1937360 w 5122586"/>
                <a:gd name="connsiteY868" fmla="*/ 282052 h 5519521"/>
                <a:gd name="connsiteX869" fmla="*/ 1898094 w 5122586"/>
                <a:gd name="connsiteY869" fmla="*/ 168993 h 5519521"/>
                <a:gd name="connsiteX870" fmla="*/ 1857638 w 5122586"/>
                <a:gd name="connsiteY870" fmla="*/ 159472 h 5519521"/>
                <a:gd name="connsiteX871" fmla="*/ 1842170 w 5122586"/>
                <a:gd name="connsiteY871" fmla="*/ 151142 h 5519521"/>
                <a:gd name="connsiteX872" fmla="*/ 1829082 w 5122586"/>
                <a:gd name="connsiteY872" fmla="*/ 19041 h 5519521"/>
                <a:gd name="connsiteX873" fmla="*/ 1785057 w 5122586"/>
                <a:gd name="connsiteY873" fmla="*/ 23802 h 5519521"/>
                <a:gd name="connsiteX874" fmla="*/ 1788626 w 5122586"/>
                <a:gd name="connsiteY874" fmla="*/ 0 h 5519521"/>
                <a:gd name="connsiteX875" fmla="*/ 1754121 w 5122586"/>
                <a:gd name="connsiteY875" fmla="*/ 20232 h 5519521"/>
                <a:gd name="connsiteX876" fmla="*/ 1751741 w 5122586"/>
                <a:gd name="connsiteY876" fmla="*/ 34513 h 5519521"/>
                <a:gd name="connsiteX877" fmla="*/ 1675589 w 5122586"/>
                <a:gd name="connsiteY877" fmla="*/ 92827 h 5519521"/>
                <a:gd name="connsiteX878" fmla="*/ 1700577 w 5122586"/>
                <a:gd name="connsiteY878" fmla="*/ 130910 h 5519521"/>
                <a:gd name="connsiteX879" fmla="*/ 1694627 w 5122586"/>
                <a:gd name="connsiteY879" fmla="*/ 138051 h 5519521"/>
                <a:gd name="connsiteX880" fmla="*/ 1641083 w 5122586"/>
                <a:gd name="connsiteY880" fmla="*/ 161852 h 5519521"/>
                <a:gd name="connsiteX881" fmla="*/ 1680349 w 5122586"/>
                <a:gd name="connsiteY881" fmla="*/ 197555 h 5519521"/>
                <a:gd name="connsiteX882" fmla="*/ 1669640 w 5122586"/>
                <a:gd name="connsiteY882" fmla="*/ 229688 h 5519521"/>
                <a:gd name="connsiteX883" fmla="*/ 1677970 w 5122586"/>
                <a:gd name="connsiteY883" fmla="*/ 246349 h 5519521"/>
                <a:gd name="connsiteX884" fmla="*/ 1729133 w 5122586"/>
                <a:gd name="connsiteY884" fmla="*/ 234448 h 5519521"/>
                <a:gd name="connsiteX885" fmla="*/ 1750551 w 5122586"/>
                <a:gd name="connsiteY885" fmla="*/ 267770 h 5519521"/>
                <a:gd name="connsiteX886" fmla="*/ 1716045 w 5122586"/>
                <a:gd name="connsiteY886" fmla="*/ 289192 h 5519521"/>
                <a:gd name="connsiteX887" fmla="*/ 1721995 w 5122586"/>
                <a:gd name="connsiteY887" fmla="*/ 298713 h 5519521"/>
                <a:gd name="connsiteX888" fmla="*/ 1716045 w 5122586"/>
                <a:gd name="connsiteY888" fmla="*/ 321324 h 5519521"/>
                <a:gd name="connsiteX889" fmla="*/ 1730323 w 5122586"/>
                <a:gd name="connsiteY889" fmla="*/ 336796 h 5519521"/>
                <a:gd name="connsiteX890" fmla="*/ 1705336 w 5122586"/>
                <a:gd name="connsiteY890" fmla="*/ 376068 h 5519521"/>
                <a:gd name="connsiteX891" fmla="*/ 1721995 w 5122586"/>
                <a:gd name="connsiteY891" fmla="*/ 407011 h 5519521"/>
                <a:gd name="connsiteX892" fmla="*/ 1743411 w 5122586"/>
                <a:gd name="connsiteY892" fmla="*/ 405821 h 5519521"/>
                <a:gd name="connsiteX893" fmla="*/ 1773159 w 5122586"/>
                <a:gd name="connsiteY893" fmla="*/ 434383 h 5519521"/>
                <a:gd name="connsiteX894" fmla="*/ 1787436 w 5122586"/>
                <a:gd name="connsiteY894" fmla="*/ 459375 h 5519521"/>
                <a:gd name="connsiteX895" fmla="*/ 1864778 w 5122586"/>
                <a:gd name="connsiteY895" fmla="*/ 505788 h 5519521"/>
                <a:gd name="connsiteX896" fmla="*/ 1886195 w 5122586"/>
                <a:gd name="connsiteY896" fmla="*/ 511739 h 5519521"/>
                <a:gd name="connsiteX897" fmla="*/ 1953358 w 5122586"/>
                <a:gd name="connsiteY897" fmla="*/ 563964 h 5519521"/>
                <a:gd name="connsiteX898" fmla="*/ 1898261 w 5122586"/>
                <a:gd name="connsiteY898" fmla="*/ 650441 h 5519521"/>
                <a:gd name="connsiteX899" fmla="*/ 1869931 w 5122586"/>
                <a:gd name="connsiteY899" fmla="*/ 737294 h 5519521"/>
                <a:gd name="connsiteX900" fmla="*/ 1869930 w 5122586"/>
                <a:gd name="connsiteY900" fmla="*/ 737294 h 5519521"/>
                <a:gd name="connsiteX901" fmla="*/ 1869930 w 5122586"/>
                <a:gd name="connsiteY901" fmla="*/ 737295 h 5519521"/>
                <a:gd name="connsiteX0" fmla="*/ 4212196 w 5122586"/>
                <a:gd name="connsiteY0" fmla="*/ 442775 h 5457388"/>
                <a:gd name="connsiteX1" fmla="*/ 4186650 w 5122586"/>
                <a:gd name="connsiteY1" fmla="*/ 459075 h 5457388"/>
                <a:gd name="connsiteX2" fmla="*/ 4193990 w 5122586"/>
                <a:gd name="connsiteY2" fmla="*/ 483597 h 5457388"/>
                <a:gd name="connsiteX3" fmla="*/ 4141431 w 5122586"/>
                <a:gd name="connsiteY3" fmla="*/ 505771 h 5457388"/>
                <a:gd name="connsiteX4" fmla="*/ 4112435 w 5122586"/>
                <a:gd name="connsiteY4" fmla="*/ 481652 h 5457388"/>
                <a:gd name="connsiteX5" fmla="*/ 4106930 w 5122586"/>
                <a:gd name="connsiteY5" fmla="*/ 497474 h 5457388"/>
                <a:gd name="connsiteX6" fmla="*/ 4121391 w 5122586"/>
                <a:gd name="connsiteY6" fmla="*/ 500374 h 5457388"/>
                <a:gd name="connsiteX7" fmla="*/ 4027797 w 5122586"/>
                <a:gd name="connsiteY7" fmla="*/ 593729 h 5457388"/>
                <a:gd name="connsiteX8" fmla="*/ 4033082 w 5122586"/>
                <a:gd name="connsiteY8" fmla="*/ 602246 h 5457388"/>
                <a:gd name="connsiteX9" fmla="*/ 3968777 w 5122586"/>
                <a:gd name="connsiteY9" fmla="*/ 657018 h 5457388"/>
                <a:gd name="connsiteX10" fmla="*/ 4109986 w 5122586"/>
                <a:gd name="connsiteY10" fmla="*/ 653847 h 5457388"/>
                <a:gd name="connsiteX11" fmla="*/ 4123171 w 5122586"/>
                <a:gd name="connsiteY11" fmla="*/ 743481 h 5457388"/>
                <a:gd name="connsiteX12" fmla="*/ 4118739 w 5122586"/>
                <a:gd name="connsiteY12" fmla="*/ 775552 h 5457388"/>
                <a:gd name="connsiteX13" fmla="*/ 4111957 w 5122586"/>
                <a:gd name="connsiteY13" fmla="*/ 788828 h 5457388"/>
                <a:gd name="connsiteX14" fmla="*/ 4074640 w 5122586"/>
                <a:gd name="connsiteY14" fmla="*/ 830297 h 5457388"/>
                <a:gd name="connsiteX15" fmla="*/ 3997723 w 5122586"/>
                <a:gd name="connsiteY15" fmla="*/ 824481 h 5457388"/>
                <a:gd name="connsiteX16" fmla="*/ 3976512 w 5122586"/>
                <a:gd name="connsiteY16" fmla="*/ 807509 h 5457388"/>
                <a:gd name="connsiteX17" fmla="*/ 3950940 w 5122586"/>
                <a:gd name="connsiteY17" fmla="*/ 821959 h 5457388"/>
                <a:gd name="connsiteX18" fmla="*/ 3941809 w 5122586"/>
                <a:gd name="connsiteY18" fmla="*/ 807041 h 5457388"/>
                <a:gd name="connsiteX19" fmla="*/ 3946773 w 5122586"/>
                <a:gd name="connsiteY19" fmla="*/ 781550 h 5457388"/>
                <a:gd name="connsiteX20" fmla="*/ 3956435 w 5122586"/>
                <a:gd name="connsiteY20" fmla="*/ 777204 h 5457388"/>
                <a:gd name="connsiteX21" fmla="*/ 3936735 w 5122586"/>
                <a:gd name="connsiteY21" fmla="*/ 755238 h 5457388"/>
                <a:gd name="connsiteX22" fmla="*/ 3942873 w 5122586"/>
                <a:gd name="connsiteY22" fmla="*/ 748543 h 5457388"/>
                <a:gd name="connsiteX23" fmla="*/ 3931395 w 5122586"/>
                <a:gd name="connsiteY23" fmla="*/ 720702 h 5457388"/>
                <a:gd name="connsiteX24" fmla="*/ 3896425 w 5122586"/>
                <a:gd name="connsiteY24" fmla="*/ 709308 h 5457388"/>
                <a:gd name="connsiteX25" fmla="*/ 3881422 w 5122586"/>
                <a:gd name="connsiteY25" fmla="*/ 729632 h 5457388"/>
                <a:gd name="connsiteX26" fmla="*/ 3916924 w 5122586"/>
                <a:gd name="connsiteY26" fmla="*/ 748781 h 5457388"/>
                <a:gd name="connsiteX27" fmla="*/ 3893700 w 5122586"/>
                <a:gd name="connsiteY27" fmla="*/ 786726 h 5457388"/>
                <a:gd name="connsiteX28" fmla="*/ 3913932 w 5122586"/>
                <a:gd name="connsiteY28" fmla="*/ 798827 h 5457388"/>
                <a:gd name="connsiteX29" fmla="*/ 3829634 w 5122586"/>
                <a:gd name="connsiteY29" fmla="*/ 887286 h 5457388"/>
                <a:gd name="connsiteX30" fmla="*/ 3819329 w 5122586"/>
                <a:gd name="connsiteY30" fmla="*/ 921706 h 5457388"/>
                <a:gd name="connsiteX31" fmla="*/ 3789058 w 5122586"/>
                <a:gd name="connsiteY31" fmla="*/ 934982 h 5457388"/>
                <a:gd name="connsiteX32" fmla="*/ 3768182 w 5122586"/>
                <a:gd name="connsiteY32" fmla="*/ 925937 h 5457388"/>
                <a:gd name="connsiteX33" fmla="*/ 3780194 w 5122586"/>
                <a:gd name="connsiteY33" fmla="*/ 1036716 h 5457388"/>
                <a:gd name="connsiteX34" fmla="*/ 3776936 w 5122586"/>
                <a:gd name="connsiteY34" fmla="*/ 1084059 h 5457388"/>
                <a:gd name="connsiteX35" fmla="*/ 3773923 w 5122586"/>
                <a:gd name="connsiteY35" fmla="*/ 1106736 h 5457388"/>
                <a:gd name="connsiteX36" fmla="*/ 3765081 w 5122586"/>
                <a:gd name="connsiteY36" fmla="*/ 1127763 h 5457388"/>
                <a:gd name="connsiteX37" fmla="*/ 3697225 w 5122586"/>
                <a:gd name="connsiteY37" fmla="*/ 1278483 h 5457388"/>
                <a:gd name="connsiteX38" fmla="*/ 3636416 w 5122586"/>
                <a:gd name="connsiteY38" fmla="*/ 1402184 h 5457388"/>
                <a:gd name="connsiteX39" fmla="*/ 3639031 w 5122586"/>
                <a:gd name="connsiteY39" fmla="*/ 1532933 h 5457388"/>
                <a:gd name="connsiteX40" fmla="*/ 1574183 w 5122586"/>
                <a:gd name="connsiteY40" fmla="*/ 3119187 h 5457388"/>
                <a:gd name="connsiteX41" fmla="*/ 1561412 w 5122586"/>
                <a:gd name="connsiteY41" fmla="*/ 3097168 h 5457388"/>
                <a:gd name="connsiteX42" fmla="*/ 1577890 w 5122586"/>
                <a:gd name="connsiteY42" fmla="*/ 3069892 h 5457388"/>
                <a:gd name="connsiteX43" fmla="*/ 1545785 w 5122586"/>
                <a:gd name="connsiteY43" fmla="*/ 3052846 h 5457388"/>
                <a:gd name="connsiteX44" fmla="*/ 1540629 w 5122586"/>
                <a:gd name="connsiteY44" fmla="*/ 3082614 h 5457388"/>
                <a:gd name="connsiteX45" fmla="*/ 1519718 w 5122586"/>
                <a:gd name="connsiteY45" fmla="*/ 3097330 h 5457388"/>
                <a:gd name="connsiteX46" fmla="*/ 1518676 w 5122586"/>
                <a:gd name="connsiteY46" fmla="*/ 3114716 h 5457388"/>
                <a:gd name="connsiteX47" fmla="*/ 1530519 w 5122586"/>
                <a:gd name="connsiteY47" fmla="*/ 3139621 h 5457388"/>
                <a:gd name="connsiteX48" fmla="*/ 1529335 w 5122586"/>
                <a:gd name="connsiteY48" fmla="*/ 3171312 h 5457388"/>
                <a:gd name="connsiteX49" fmla="*/ 1494362 w 5122586"/>
                <a:gd name="connsiteY49" fmla="*/ 3168014 h 5457388"/>
                <a:gd name="connsiteX50" fmla="*/ 1495842 w 5122586"/>
                <a:gd name="connsiteY50" fmla="*/ 3198637 h 5457388"/>
                <a:gd name="connsiteX51" fmla="*/ 1458434 w 5122586"/>
                <a:gd name="connsiteY51" fmla="*/ 3217885 h 5457388"/>
                <a:gd name="connsiteX52" fmla="*/ 1428335 w 5122586"/>
                <a:gd name="connsiteY52" fmla="*/ 3271310 h 5457388"/>
                <a:gd name="connsiteX53" fmla="*/ 1421617 w 5122586"/>
                <a:gd name="connsiteY53" fmla="*/ 3340524 h 5457388"/>
                <a:gd name="connsiteX54" fmla="*/ 1402008 w 5122586"/>
                <a:gd name="connsiteY54" fmla="*/ 3360031 h 5457388"/>
                <a:gd name="connsiteX55" fmla="*/ 1428312 w 5122586"/>
                <a:gd name="connsiteY55" fmla="*/ 3378969 h 5457388"/>
                <a:gd name="connsiteX56" fmla="*/ 1450489 w 5122586"/>
                <a:gd name="connsiteY56" fmla="*/ 3422380 h 5457388"/>
                <a:gd name="connsiteX57" fmla="*/ 1481957 w 5122586"/>
                <a:gd name="connsiteY57" fmla="*/ 3439703 h 5457388"/>
                <a:gd name="connsiteX58" fmla="*/ 1517054 w 5122586"/>
                <a:gd name="connsiteY58" fmla="*/ 3443095 h 5457388"/>
                <a:gd name="connsiteX59" fmla="*/ 1554074 w 5122586"/>
                <a:gd name="connsiteY59" fmla="*/ 3421080 h 5457388"/>
                <a:gd name="connsiteX60" fmla="*/ 1589482 w 5122586"/>
                <a:gd name="connsiteY60" fmla="*/ 3424604 h 5457388"/>
                <a:gd name="connsiteX61" fmla="*/ 1620096 w 5122586"/>
                <a:gd name="connsiteY61" fmla="*/ 3444866 h 5457388"/>
                <a:gd name="connsiteX62" fmla="*/ 1624671 w 5122586"/>
                <a:gd name="connsiteY62" fmla="*/ 3480410 h 5457388"/>
                <a:gd name="connsiteX63" fmla="*/ 1650989 w 5122586"/>
                <a:gd name="connsiteY63" fmla="*/ 3491333 h 5457388"/>
                <a:gd name="connsiteX64" fmla="*/ 1672792 w 5122586"/>
                <a:gd name="connsiteY64" fmla="*/ 3508400 h 5457388"/>
                <a:gd name="connsiteX65" fmla="*/ 1697877 w 5122586"/>
                <a:gd name="connsiteY65" fmla="*/ 3552172 h 5457388"/>
                <a:gd name="connsiteX66" fmla="*/ 1725280 w 5122586"/>
                <a:gd name="connsiteY66" fmla="*/ 3552010 h 5457388"/>
                <a:gd name="connsiteX67" fmla="*/ 1809424 w 5122586"/>
                <a:gd name="connsiteY67" fmla="*/ 3458774 h 5457388"/>
                <a:gd name="connsiteX68" fmla="*/ 1812473 w 5122586"/>
                <a:gd name="connsiteY68" fmla="*/ 3494767 h 5457388"/>
                <a:gd name="connsiteX69" fmla="*/ 1831352 w 5122586"/>
                <a:gd name="connsiteY69" fmla="*/ 3516139 h 5457388"/>
                <a:gd name="connsiteX70" fmla="*/ 1862507 w 5122586"/>
                <a:gd name="connsiteY70" fmla="*/ 3506581 h 5457388"/>
                <a:gd name="connsiteX71" fmla="*/ 1885832 w 5122586"/>
                <a:gd name="connsiteY71" fmla="*/ 3495985 h 5457388"/>
                <a:gd name="connsiteX72" fmla="*/ 1912951 w 5122586"/>
                <a:gd name="connsiteY72" fmla="*/ 3483427 h 5457388"/>
                <a:gd name="connsiteX73" fmla="*/ 1963432 w 5122586"/>
                <a:gd name="connsiteY73" fmla="*/ 3497556 h 5457388"/>
                <a:gd name="connsiteX74" fmla="*/ 1996185 w 5122586"/>
                <a:gd name="connsiteY74" fmla="*/ 3419940 h 5457388"/>
                <a:gd name="connsiteX75" fmla="*/ 2006904 w 5122586"/>
                <a:gd name="connsiteY75" fmla="*/ 3387626 h 5457388"/>
                <a:gd name="connsiteX76" fmla="*/ 2018283 w 5122586"/>
                <a:gd name="connsiteY76" fmla="*/ 3358891 h 5457388"/>
                <a:gd name="connsiteX77" fmla="*/ 2022001 w 5122586"/>
                <a:gd name="connsiteY77" fmla="*/ 3273712 h 5457388"/>
                <a:gd name="connsiteX78" fmla="*/ 2001394 w 5122586"/>
                <a:gd name="connsiteY78" fmla="*/ 3258444 h 5457388"/>
                <a:gd name="connsiteX79" fmla="*/ 1998670 w 5122586"/>
                <a:gd name="connsiteY79" fmla="*/ 3223495 h 5457388"/>
                <a:gd name="connsiteX80" fmla="*/ 2019799 w 5122586"/>
                <a:gd name="connsiteY80" fmla="*/ 3195400 h 5457388"/>
                <a:gd name="connsiteX81" fmla="*/ 1999221 w 5122586"/>
                <a:gd name="connsiteY81" fmla="*/ 3174192 h 5457388"/>
                <a:gd name="connsiteX82" fmla="*/ 2007161 w 5122586"/>
                <a:gd name="connsiteY82" fmla="*/ 3151895 h 5457388"/>
                <a:gd name="connsiteX83" fmla="*/ 2008847 w 5122586"/>
                <a:gd name="connsiteY83" fmla="*/ 3122369 h 5457388"/>
                <a:gd name="connsiteX84" fmla="*/ 2060446 w 5122586"/>
                <a:gd name="connsiteY84" fmla="*/ 3116747 h 5457388"/>
                <a:gd name="connsiteX85" fmla="*/ 2077776 w 5122586"/>
                <a:gd name="connsiteY85" fmla="*/ 3115142 h 5457388"/>
                <a:gd name="connsiteX86" fmla="*/ 2113472 w 5122586"/>
                <a:gd name="connsiteY86" fmla="*/ 3118056 h 5457388"/>
                <a:gd name="connsiteX87" fmla="*/ 2160395 w 5122586"/>
                <a:gd name="connsiteY87" fmla="*/ 3149801 h 5457388"/>
                <a:gd name="connsiteX88" fmla="*/ 2295065 w 5122586"/>
                <a:gd name="connsiteY88" fmla="*/ 3364909 h 5457388"/>
                <a:gd name="connsiteX89" fmla="*/ 2295273 w 5122586"/>
                <a:gd name="connsiteY89" fmla="*/ 3405456 h 5457388"/>
                <a:gd name="connsiteX90" fmla="*/ 2527621 w 5122586"/>
                <a:gd name="connsiteY90" fmla="*/ 3737684 h 5457388"/>
                <a:gd name="connsiteX91" fmla="*/ 2527621 w 5122586"/>
                <a:gd name="connsiteY91" fmla="*/ 3737684 h 5457388"/>
                <a:gd name="connsiteX92" fmla="*/ 2523286 w 5122586"/>
                <a:gd name="connsiteY92" fmla="*/ 3734794 h 5457388"/>
                <a:gd name="connsiteX93" fmla="*/ 2520397 w 5122586"/>
                <a:gd name="connsiteY93" fmla="*/ 3697949 h 5457388"/>
                <a:gd name="connsiteX94" fmla="*/ 2321764 w 5122586"/>
                <a:gd name="connsiteY94" fmla="*/ 3403917 h 5457388"/>
                <a:gd name="connsiteX95" fmla="*/ 2297928 w 5122586"/>
                <a:gd name="connsiteY95" fmla="*/ 3407529 h 5457388"/>
                <a:gd name="connsiteX96" fmla="*/ 3250299 w 5122586"/>
                <a:gd name="connsiteY96" fmla="*/ 4931397 h 5457388"/>
                <a:gd name="connsiteX97" fmla="*/ 3294880 w 5122586"/>
                <a:gd name="connsiteY97" fmla="*/ 4976343 h 5457388"/>
                <a:gd name="connsiteX98" fmla="*/ 3285156 w 5122586"/>
                <a:gd name="connsiteY98" fmla="*/ 5015288 h 5457388"/>
                <a:gd name="connsiteX99" fmla="*/ 3330198 w 5122586"/>
                <a:gd name="connsiteY99" fmla="*/ 5048698 h 5457388"/>
                <a:gd name="connsiteX100" fmla="*/ 3323399 w 5122586"/>
                <a:gd name="connsiteY100" fmla="*/ 5073201 h 5457388"/>
                <a:gd name="connsiteX101" fmla="*/ 3334667 w 5122586"/>
                <a:gd name="connsiteY101" fmla="*/ 5095035 h 5457388"/>
                <a:gd name="connsiteX102" fmla="*/ 3308937 w 5122586"/>
                <a:gd name="connsiteY102" fmla="*/ 5116172 h 5457388"/>
                <a:gd name="connsiteX103" fmla="*/ 3305306 w 5122586"/>
                <a:gd name="connsiteY103" fmla="*/ 5131123 h 5457388"/>
                <a:gd name="connsiteX104" fmla="*/ 3276282 w 5122586"/>
                <a:gd name="connsiteY104" fmla="*/ 5162804 h 5457388"/>
                <a:gd name="connsiteX105" fmla="*/ 3263921 w 5122586"/>
                <a:gd name="connsiteY105" fmla="*/ 5167877 h 5457388"/>
                <a:gd name="connsiteX106" fmla="*/ 3252651 w 5122586"/>
                <a:gd name="connsiteY106" fmla="*/ 5148469 h 5457388"/>
                <a:gd name="connsiteX107" fmla="*/ 3238702 w 5122586"/>
                <a:gd name="connsiteY107" fmla="*/ 5160633 h 5457388"/>
                <a:gd name="connsiteX108" fmla="*/ 3249221 w 5122586"/>
                <a:gd name="connsiteY108" fmla="*/ 5175454 h 5457388"/>
                <a:gd name="connsiteX109" fmla="*/ 3243824 w 5122586"/>
                <a:gd name="connsiteY109" fmla="*/ 5190963 h 5457388"/>
                <a:gd name="connsiteX110" fmla="*/ 3100490 w 5122586"/>
                <a:gd name="connsiteY110" fmla="*/ 5092418 h 5457388"/>
                <a:gd name="connsiteX111" fmla="*/ 3107449 w 5122586"/>
                <a:gd name="connsiteY111" fmla="*/ 5052872 h 5457388"/>
                <a:gd name="connsiteX112" fmla="*/ 3137245 w 5122586"/>
                <a:gd name="connsiteY112" fmla="*/ 4858911 h 5457388"/>
                <a:gd name="connsiteX113" fmla="*/ 3079461 w 5122586"/>
                <a:gd name="connsiteY113" fmla="*/ 4866858 h 5457388"/>
                <a:gd name="connsiteX114" fmla="*/ 3054181 w 5122586"/>
                <a:gd name="connsiteY114" fmla="*/ 4850242 h 5457388"/>
                <a:gd name="connsiteX115" fmla="*/ 3002174 w 5122586"/>
                <a:gd name="connsiteY115" fmla="*/ 4909482 h 5457388"/>
                <a:gd name="connsiteX116" fmla="*/ 2967504 w 5122586"/>
                <a:gd name="connsiteY116" fmla="*/ 4919596 h 5457388"/>
                <a:gd name="connsiteX117" fmla="*/ 2935723 w 5122586"/>
                <a:gd name="connsiteY117" fmla="*/ 4910927 h 5457388"/>
                <a:gd name="connsiteX118" fmla="*/ 2919831 w 5122586"/>
                <a:gd name="connsiteY118" fmla="*/ 4931878 h 5457388"/>
                <a:gd name="connsiteX119" fmla="*/ 2986974 w 5122586"/>
                <a:gd name="connsiteY119" fmla="*/ 4962762 h 5457388"/>
                <a:gd name="connsiteX120" fmla="*/ 2979245 w 5122586"/>
                <a:gd name="connsiteY120" fmla="*/ 5012139 h 5457388"/>
                <a:gd name="connsiteX121" fmla="*/ 2949156 w 5122586"/>
                <a:gd name="connsiteY121" fmla="*/ 5006359 h 5457388"/>
                <a:gd name="connsiteX122" fmla="*/ 2937274 w 5122586"/>
                <a:gd name="connsiteY122" fmla="*/ 5027202 h 5457388"/>
                <a:gd name="connsiteX123" fmla="*/ 2909175 w 5122586"/>
                <a:gd name="connsiteY123" fmla="*/ 5024421 h 5457388"/>
                <a:gd name="connsiteX124" fmla="*/ 2900291 w 5122586"/>
                <a:gd name="connsiteY124" fmla="*/ 5034066 h 5457388"/>
                <a:gd name="connsiteX125" fmla="*/ 2852441 w 5122586"/>
                <a:gd name="connsiteY125" fmla="*/ 5009430 h 5457388"/>
                <a:gd name="connsiteX126" fmla="*/ 2841823 w 5122586"/>
                <a:gd name="connsiteY126" fmla="*/ 5043818 h 5457388"/>
                <a:gd name="connsiteX127" fmla="*/ 2825748 w 5122586"/>
                <a:gd name="connsiteY127" fmla="*/ 5031826 h 5457388"/>
                <a:gd name="connsiteX128" fmla="*/ 2829757 w 5122586"/>
                <a:gd name="connsiteY128" fmla="*/ 4985481 h 5457388"/>
                <a:gd name="connsiteX129" fmla="*/ 2845434 w 5122586"/>
                <a:gd name="connsiteY129" fmla="*/ 4979559 h 5457388"/>
                <a:gd name="connsiteX130" fmla="*/ 2858758 w 5122586"/>
                <a:gd name="connsiteY130" fmla="*/ 4977822 h 5457388"/>
                <a:gd name="connsiteX131" fmla="*/ 2867104 w 5122586"/>
                <a:gd name="connsiteY131" fmla="*/ 4944159 h 5457388"/>
                <a:gd name="connsiteX132" fmla="*/ 2882994 w 5122586"/>
                <a:gd name="connsiteY132" fmla="*/ 4900813 h 5457388"/>
                <a:gd name="connsiteX133" fmla="*/ 2855546 w 5122586"/>
                <a:gd name="connsiteY133" fmla="*/ 4861800 h 5457388"/>
                <a:gd name="connsiteX134" fmla="*/ 2836044 w 5122586"/>
                <a:gd name="connsiteY134" fmla="*/ 4839406 h 5457388"/>
                <a:gd name="connsiteX135" fmla="*/ 2804264 w 5122586"/>
                <a:gd name="connsiteY135" fmla="*/ 4819177 h 5457388"/>
                <a:gd name="connsiteX136" fmla="*/ 2745035 w 5122586"/>
                <a:gd name="connsiteY136" fmla="*/ 4804728 h 5457388"/>
                <a:gd name="connsiteX137" fmla="*/ 2740700 w 5122586"/>
                <a:gd name="connsiteY137" fmla="*/ 4764994 h 5457388"/>
                <a:gd name="connsiteX138" fmla="*/ 2716142 w 5122586"/>
                <a:gd name="connsiteY138" fmla="*/ 4744766 h 5457388"/>
                <a:gd name="connsiteX139" fmla="*/ 2632355 w 5122586"/>
                <a:gd name="connsiteY139" fmla="*/ 4753435 h 5457388"/>
                <a:gd name="connsiteX140" fmla="*/ 2620798 w 5122586"/>
                <a:gd name="connsiteY140" fmla="*/ 4721648 h 5457388"/>
                <a:gd name="connsiteX141" fmla="*/ 2578904 w 5122586"/>
                <a:gd name="connsiteY141" fmla="*/ 4734651 h 5457388"/>
                <a:gd name="connsiteX142" fmla="*/ 2559402 w 5122586"/>
                <a:gd name="connsiteY142" fmla="*/ 4704310 h 5457388"/>
                <a:gd name="connsiteX143" fmla="*/ 2530510 w 5122586"/>
                <a:gd name="connsiteY143" fmla="*/ 4702142 h 5457388"/>
                <a:gd name="connsiteX144" fmla="*/ 2492950 w 5122586"/>
                <a:gd name="connsiteY144" fmla="*/ 4711534 h 5457388"/>
                <a:gd name="connsiteX145" fmla="*/ 2468392 w 5122586"/>
                <a:gd name="connsiteY145" fmla="*/ 4745488 h 5457388"/>
                <a:gd name="connsiteX146" fmla="*/ 2453223 w 5122586"/>
                <a:gd name="connsiteY146" fmla="*/ 4747656 h 5457388"/>
                <a:gd name="connsiteX147" fmla="*/ 2437333 w 5122586"/>
                <a:gd name="connsiteY147" fmla="*/ 4739709 h 5457388"/>
                <a:gd name="connsiteX148" fmla="*/ 2442389 w 5122586"/>
                <a:gd name="connsiteY148" fmla="*/ 4686971 h 5457388"/>
                <a:gd name="connsiteX149" fmla="*/ 2425776 w 5122586"/>
                <a:gd name="connsiteY149" fmla="*/ 4673244 h 5457388"/>
                <a:gd name="connsiteX150" fmla="*/ 2435166 w 5122586"/>
                <a:gd name="connsiteY150" fmla="*/ 4614726 h 5457388"/>
                <a:gd name="connsiteX151" fmla="*/ 2522565 w 5122586"/>
                <a:gd name="connsiteY151" fmla="*/ 4577882 h 5457388"/>
                <a:gd name="connsiteX152" fmla="*/ 2542790 w 5122586"/>
                <a:gd name="connsiteY152" fmla="*/ 4587996 h 5457388"/>
                <a:gd name="connsiteX153" fmla="*/ 2682916 w 5122586"/>
                <a:gd name="connsiteY153" fmla="*/ 4523699 h 5457388"/>
                <a:gd name="connsiteX154" fmla="*/ 2702418 w 5122586"/>
                <a:gd name="connsiteY154" fmla="*/ 4485409 h 5457388"/>
                <a:gd name="connsiteX155" fmla="*/ 2817264 w 5122586"/>
                <a:gd name="connsiteY155" fmla="*/ 4377043 h 5457388"/>
                <a:gd name="connsiteX156" fmla="*/ 2896717 w 5122586"/>
                <a:gd name="connsiteY156" fmla="*/ 4402329 h 5457388"/>
                <a:gd name="connsiteX157" fmla="*/ 2914053 w 5122586"/>
                <a:gd name="connsiteY157" fmla="*/ 4405219 h 5457388"/>
                <a:gd name="connsiteX158" fmla="*/ 2947279 w 5122586"/>
                <a:gd name="connsiteY158" fmla="*/ 4405219 h 5457388"/>
                <a:gd name="connsiteX159" fmla="*/ 2985561 w 5122586"/>
                <a:gd name="connsiteY159" fmla="*/ 4355371 h 5457388"/>
                <a:gd name="connsiteX160" fmla="*/ 2994229 w 5122586"/>
                <a:gd name="connsiteY160" fmla="*/ 4333697 h 5457388"/>
                <a:gd name="connsiteX161" fmla="*/ 1472663 w 5122586"/>
                <a:gd name="connsiteY161" fmla="*/ 5457388 h 5457388"/>
                <a:gd name="connsiteX162" fmla="*/ 1518764 w 5122586"/>
                <a:gd name="connsiteY162" fmla="*/ 5452095 h 5457388"/>
                <a:gd name="connsiteX163" fmla="*/ 1533646 w 5122586"/>
                <a:gd name="connsiteY163" fmla="*/ 5435489 h 5457388"/>
                <a:gd name="connsiteX164" fmla="*/ 1489030 w 5122586"/>
                <a:gd name="connsiteY164" fmla="*/ 5418905 h 5457388"/>
                <a:gd name="connsiteX165" fmla="*/ 1455038 w 5122586"/>
                <a:gd name="connsiteY165" fmla="*/ 5408281 h 5457388"/>
                <a:gd name="connsiteX166" fmla="*/ 1482050 w 5122586"/>
                <a:gd name="connsiteY166" fmla="*/ 5372887 h 5457388"/>
                <a:gd name="connsiteX167" fmla="*/ 1540824 w 5122586"/>
                <a:gd name="connsiteY167" fmla="*/ 5386311 h 5457388"/>
                <a:gd name="connsiteX168" fmla="*/ 1586603 w 5122586"/>
                <a:gd name="connsiteY168" fmla="*/ 5352569 h 5457388"/>
                <a:gd name="connsiteX169" fmla="*/ 1587222 w 5122586"/>
                <a:gd name="connsiteY169" fmla="*/ 5310703 h 5457388"/>
                <a:gd name="connsiteX170" fmla="*/ 1357918 w 5122586"/>
                <a:gd name="connsiteY170" fmla="*/ 5299473 h 5457388"/>
                <a:gd name="connsiteX171" fmla="*/ 1331589 w 5122586"/>
                <a:gd name="connsiteY171" fmla="*/ 5276837 h 5457388"/>
                <a:gd name="connsiteX172" fmla="*/ 1391286 w 5122586"/>
                <a:gd name="connsiteY172" fmla="*/ 5149016 h 5457388"/>
                <a:gd name="connsiteX173" fmla="*/ 1387544 w 5122586"/>
                <a:gd name="connsiteY173" fmla="*/ 5073235 h 5457388"/>
                <a:gd name="connsiteX174" fmla="*/ 1409271 w 5122586"/>
                <a:gd name="connsiteY174" fmla="*/ 5044732 h 5457388"/>
                <a:gd name="connsiteX175" fmla="*/ 1350547 w 5122586"/>
                <a:gd name="connsiteY175" fmla="*/ 4997741 h 5457388"/>
                <a:gd name="connsiteX176" fmla="*/ 1345850 w 5122586"/>
                <a:gd name="connsiteY176" fmla="*/ 4920208 h 5457388"/>
                <a:gd name="connsiteX177" fmla="*/ 1366991 w 5122586"/>
                <a:gd name="connsiteY177" fmla="*/ 4915509 h 5457388"/>
                <a:gd name="connsiteX178" fmla="*/ 1376387 w 5122586"/>
                <a:gd name="connsiteY178" fmla="*/ 4877941 h 5457388"/>
                <a:gd name="connsiteX179" fmla="*/ 1347460 w 5122586"/>
                <a:gd name="connsiteY179" fmla="*/ 4868004 h 5457388"/>
                <a:gd name="connsiteX180" fmla="*/ 1357682 w 5122586"/>
                <a:gd name="connsiteY180" fmla="*/ 4838461 h 5457388"/>
                <a:gd name="connsiteX181" fmla="*/ 1428449 w 5122586"/>
                <a:gd name="connsiteY181" fmla="*/ 4835304 h 5457388"/>
                <a:gd name="connsiteX182" fmla="*/ 1436858 w 5122586"/>
                <a:gd name="connsiteY182" fmla="*/ 4800858 h 5457388"/>
                <a:gd name="connsiteX183" fmla="*/ 1398456 w 5122586"/>
                <a:gd name="connsiteY183" fmla="*/ 4778940 h 5457388"/>
                <a:gd name="connsiteX184" fmla="*/ 1413508 w 5122586"/>
                <a:gd name="connsiteY184" fmla="*/ 4733321 h 5457388"/>
                <a:gd name="connsiteX185" fmla="*/ 1448748 w 5122586"/>
                <a:gd name="connsiteY185" fmla="*/ 4735670 h 5457388"/>
                <a:gd name="connsiteX186" fmla="*/ 1498206 w 5122586"/>
                <a:gd name="connsiteY186" fmla="*/ 4693159 h 5457388"/>
                <a:gd name="connsiteX187" fmla="*/ 1547727 w 5122586"/>
                <a:gd name="connsiteY187" fmla="*/ 4683569 h 5457388"/>
                <a:gd name="connsiteX188" fmla="*/ 1553780 w 5122586"/>
                <a:gd name="connsiteY188" fmla="*/ 4648910 h 5457388"/>
                <a:gd name="connsiteX189" fmla="*/ 1540510 w 5122586"/>
                <a:gd name="connsiteY189" fmla="*/ 4607707 h 5457388"/>
                <a:gd name="connsiteX190" fmla="*/ 1494468 w 5122586"/>
                <a:gd name="connsiteY190" fmla="*/ 4567840 h 5457388"/>
                <a:gd name="connsiteX191" fmla="*/ 1510639 w 5122586"/>
                <a:gd name="connsiteY191" fmla="*/ 4548914 h 5457388"/>
                <a:gd name="connsiteX192" fmla="*/ 1549039 w 5122586"/>
                <a:gd name="connsiteY192" fmla="*/ 4560249 h 5457388"/>
                <a:gd name="connsiteX193" fmla="*/ 1563834 w 5122586"/>
                <a:gd name="connsiteY193" fmla="*/ 4545357 h 5457388"/>
                <a:gd name="connsiteX194" fmla="*/ 1520856 w 5122586"/>
                <a:gd name="connsiteY194" fmla="*/ 4496577 h 5457388"/>
                <a:gd name="connsiteX195" fmla="*/ 1562707 w 5122586"/>
                <a:gd name="connsiteY195" fmla="*/ 4482741 h 5457388"/>
                <a:gd name="connsiteX196" fmla="*/ 1590473 w 5122586"/>
                <a:gd name="connsiteY196" fmla="*/ 4419309 h 5457388"/>
                <a:gd name="connsiteX197" fmla="*/ 1515748 w 5122586"/>
                <a:gd name="connsiteY197" fmla="*/ 4425699 h 5457388"/>
                <a:gd name="connsiteX198" fmla="*/ 1476162 w 5122586"/>
                <a:gd name="connsiteY198" fmla="*/ 4503828 h 5457388"/>
                <a:gd name="connsiteX199" fmla="*/ 1393393 w 5122586"/>
                <a:gd name="connsiteY199" fmla="*/ 4522992 h 5457388"/>
                <a:gd name="connsiteX200" fmla="*/ 1319980 w 5122586"/>
                <a:gd name="connsiteY200" fmla="*/ 4516923 h 5457388"/>
                <a:gd name="connsiteX201" fmla="*/ 1299113 w 5122586"/>
                <a:gd name="connsiteY201" fmla="*/ 4448627 h 5457388"/>
                <a:gd name="connsiteX202" fmla="*/ 1250429 w 5122586"/>
                <a:gd name="connsiteY202" fmla="*/ 4478749 h 5457388"/>
                <a:gd name="connsiteX203" fmla="*/ 1217542 w 5122586"/>
                <a:gd name="connsiteY203" fmla="*/ 4442335 h 5457388"/>
                <a:gd name="connsiteX204" fmla="*/ 1147887 w 5122586"/>
                <a:gd name="connsiteY204" fmla="*/ 4449210 h 5457388"/>
                <a:gd name="connsiteX205" fmla="*/ 1144147 w 5122586"/>
                <a:gd name="connsiteY205" fmla="*/ 4511573 h 5457388"/>
                <a:gd name="connsiteX206" fmla="*/ 1101262 w 5122586"/>
                <a:gd name="connsiteY206" fmla="*/ 4519082 h 5457388"/>
                <a:gd name="connsiteX207" fmla="*/ 1093585 w 5122586"/>
                <a:gd name="connsiteY207" fmla="*/ 4464498 h 5457388"/>
                <a:gd name="connsiteX208" fmla="*/ 1027718 w 5122586"/>
                <a:gd name="connsiteY208" fmla="*/ 4478445 h 5457388"/>
                <a:gd name="connsiteX209" fmla="*/ 1007466 w 5122586"/>
                <a:gd name="connsiteY209" fmla="*/ 4427301 h 5457388"/>
                <a:gd name="connsiteX210" fmla="*/ 919745 w 5122586"/>
                <a:gd name="connsiteY210" fmla="*/ 4420237 h 5457388"/>
                <a:gd name="connsiteX211" fmla="*/ 920495 w 5122586"/>
                <a:gd name="connsiteY211" fmla="*/ 4388350 h 5457388"/>
                <a:gd name="connsiteX212" fmla="*/ 884429 w 5122586"/>
                <a:gd name="connsiteY212" fmla="*/ 4383969 h 5457388"/>
                <a:gd name="connsiteX213" fmla="*/ 856512 w 5122586"/>
                <a:gd name="connsiteY213" fmla="*/ 4461420 h 5457388"/>
                <a:gd name="connsiteX214" fmla="*/ 818833 w 5122586"/>
                <a:gd name="connsiteY214" fmla="*/ 4446344 h 5457388"/>
                <a:gd name="connsiteX215" fmla="*/ 823425 w 5122586"/>
                <a:gd name="connsiteY215" fmla="*/ 4371878 h 5457388"/>
                <a:gd name="connsiteX216" fmla="*/ 796457 w 5122586"/>
                <a:gd name="connsiteY216" fmla="*/ 4423754 h 5457388"/>
                <a:gd name="connsiteX217" fmla="*/ 712917 w 5122586"/>
                <a:gd name="connsiteY217" fmla="*/ 4427826 h 5457388"/>
                <a:gd name="connsiteX218" fmla="*/ 687213 w 5122586"/>
                <a:gd name="connsiteY218" fmla="*/ 4403486 h 5457388"/>
                <a:gd name="connsiteX219" fmla="*/ 683328 w 5122586"/>
                <a:gd name="connsiteY219" fmla="*/ 4424716 h 5457388"/>
                <a:gd name="connsiteX220" fmla="*/ 615334 w 5122586"/>
                <a:gd name="connsiteY220" fmla="*/ 4429994 h 5457388"/>
                <a:gd name="connsiteX221" fmla="*/ 602541 w 5122586"/>
                <a:gd name="connsiteY221" fmla="*/ 4411871 h 5457388"/>
                <a:gd name="connsiteX222" fmla="*/ 637304 w 5122586"/>
                <a:gd name="connsiteY222" fmla="*/ 4296001 h 5457388"/>
                <a:gd name="connsiteX223" fmla="*/ 618966 w 5122586"/>
                <a:gd name="connsiteY223" fmla="*/ 4261290 h 5457388"/>
                <a:gd name="connsiteX224" fmla="*/ 585062 w 5122586"/>
                <a:gd name="connsiteY224" fmla="*/ 4274941 h 5457388"/>
                <a:gd name="connsiteX225" fmla="*/ 585967 w 5122586"/>
                <a:gd name="connsiteY225" fmla="*/ 4296786 h 5457388"/>
                <a:gd name="connsiteX226" fmla="*/ 576279 w 5122586"/>
                <a:gd name="connsiteY226" fmla="*/ 4321151 h 5457388"/>
                <a:gd name="connsiteX227" fmla="*/ 524888 w 5122586"/>
                <a:gd name="connsiteY227" fmla="*/ 4335270 h 5457388"/>
                <a:gd name="connsiteX228" fmla="*/ 481450 w 5122586"/>
                <a:gd name="connsiteY228" fmla="*/ 4348629 h 5457388"/>
                <a:gd name="connsiteX229" fmla="*/ 459756 w 5122586"/>
                <a:gd name="connsiteY229" fmla="*/ 4331915 h 5457388"/>
                <a:gd name="connsiteX230" fmla="*/ 381623 w 5122586"/>
                <a:gd name="connsiteY230" fmla="*/ 4313665 h 5457388"/>
                <a:gd name="connsiteX231" fmla="*/ 381355 w 5122586"/>
                <a:gd name="connsiteY231" fmla="*/ 4209001 h 5457388"/>
                <a:gd name="connsiteX232" fmla="*/ 372138 w 5122586"/>
                <a:gd name="connsiteY232" fmla="*/ 4194866 h 5457388"/>
                <a:gd name="connsiteX233" fmla="*/ 8935 w 5122586"/>
                <a:gd name="connsiteY233" fmla="*/ 4372652 h 5457388"/>
                <a:gd name="connsiteX234" fmla="*/ 0 w 5122586"/>
                <a:gd name="connsiteY234" fmla="*/ 4249216 h 5457388"/>
                <a:gd name="connsiteX235" fmla="*/ 2928251 w 5122586"/>
                <a:gd name="connsiteY235" fmla="*/ 1733677 h 5457388"/>
                <a:gd name="connsiteX236" fmla="*/ 2865949 w 5122586"/>
                <a:gd name="connsiteY236" fmla="*/ 1772911 h 5457388"/>
                <a:gd name="connsiteX237" fmla="*/ 2815185 w 5122586"/>
                <a:gd name="connsiteY237" fmla="*/ 1859457 h 5457388"/>
                <a:gd name="connsiteX238" fmla="*/ 2763268 w 5122586"/>
                <a:gd name="connsiteY238" fmla="*/ 1896383 h 5457388"/>
                <a:gd name="connsiteX239" fmla="*/ 2751731 w 5122586"/>
                <a:gd name="connsiteY239" fmla="*/ 1873304 h 5457388"/>
                <a:gd name="connsiteX240" fmla="*/ 2747318 w 5122586"/>
                <a:gd name="connsiteY240" fmla="*/ 1875913 h 5457388"/>
                <a:gd name="connsiteX241" fmla="*/ 2725397 w 5122586"/>
                <a:gd name="connsiteY241" fmla="*/ 1849601 h 5457388"/>
                <a:gd name="connsiteX242" fmla="*/ 2700382 w 5122586"/>
                <a:gd name="connsiteY242" fmla="*/ 1805450 h 5457388"/>
                <a:gd name="connsiteX243" fmla="*/ 2644466 w 5122586"/>
                <a:gd name="connsiteY243" fmla="*/ 1674466 h 5457388"/>
                <a:gd name="connsiteX244" fmla="*/ 2623519 w 5122586"/>
                <a:gd name="connsiteY244" fmla="*/ 1516632 h 5457388"/>
                <a:gd name="connsiteX245" fmla="*/ 2622394 w 5122586"/>
                <a:gd name="connsiteY245" fmla="*/ 1508162 h 5457388"/>
                <a:gd name="connsiteX246" fmla="*/ 2620591 w 5122586"/>
                <a:gd name="connsiteY246" fmla="*/ 1507626 h 5457388"/>
                <a:gd name="connsiteX247" fmla="*/ 2618663 w 5122586"/>
                <a:gd name="connsiteY247" fmla="*/ 1488348 h 5457388"/>
                <a:gd name="connsiteX248" fmla="*/ 2561471 w 5122586"/>
                <a:gd name="connsiteY248" fmla="*/ 1364228 h 5457388"/>
                <a:gd name="connsiteX249" fmla="*/ 2506436 w 5122586"/>
                <a:gd name="connsiteY249" fmla="*/ 1249822 h 5457388"/>
                <a:gd name="connsiteX250" fmla="*/ 2504425 w 5122586"/>
                <a:gd name="connsiteY250" fmla="*/ 1215109 h 5457388"/>
                <a:gd name="connsiteX251" fmla="*/ 2502718 w 5122586"/>
                <a:gd name="connsiteY251" fmla="*/ 1182561 h 5457388"/>
                <a:gd name="connsiteX252" fmla="*/ 2526392 w 5122586"/>
                <a:gd name="connsiteY252" fmla="*/ 1127312 h 5457388"/>
                <a:gd name="connsiteX253" fmla="*/ 2550065 w 5122586"/>
                <a:gd name="connsiteY253" fmla="*/ 1104511 h 5457388"/>
                <a:gd name="connsiteX254" fmla="*/ 2534283 w 5122586"/>
                <a:gd name="connsiteY254" fmla="*/ 1069432 h 5457388"/>
                <a:gd name="connsiteX255" fmla="*/ 2514993 w 5122586"/>
                <a:gd name="connsiteY255" fmla="*/ 1074694 h 5457388"/>
                <a:gd name="connsiteX256" fmla="*/ 2443972 w 5122586"/>
                <a:gd name="connsiteY256" fmla="*/ 1079079 h 5457388"/>
                <a:gd name="connsiteX257" fmla="*/ 2424683 w 5122586"/>
                <a:gd name="connsiteY257" fmla="*/ 1053647 h 5457388"/>
                <a:gd name="connsiteX258" fmla="*/ 2450109 w 5122586"/>
                <a:gd name="connsiteY258" fmla="*/ 1044877 h 5457388"/>
                <a:gd name="connsiteX259" fmla="*/ 2450986 w 5122586"/>
                <a:gd name="connsiteY259" fmla="*/ 1021199 h 5457388"/>
                <a:gd name="connsiteX260" fmla="*/ 2404967 w 5122586"/>
                <a:gd name="connsiteY260" fmla="*/ 918913 h 5457388"/>
                <a:gd name="connsiteX261" fmla="*/ 2394987 w 5122586"/>
                <a:gd name="connsiteY261" fmla="*/ 898850 h 5457388"/>
                <a:gd name="connsiteX262" fmla="*/ 2361080 w 5122586"/>
                <a:gd name="connsiteY262" fmla="*/ 821699 h 5457388"/>
                <a:gd name="connsiteX263" fmla="*/ 2344525 w 5122586"/>
                <a:gd name="connsiteY263" fmla="*/ 778197 h 5457388"/>
                <a:gd name="connsiteX264" fmla="*/ 2344581 w 5122586"/>
                <a:gd name="connsiteY264" fmla="*/ 778343 h 5457388"/>
                <a:gd name="connsiteX265" fmla="*/ 2282251 w 5122586"/>
                <a:gd name="connsiteY265" fmla="*/ 597027 h 5457388"/>
                <a:gd name="connsiteX266" fmla="*/ 2279707 w 5122586"/>
                <a:gd name="connsiteY266" fmla="*/ 541919 h 5457388"/>
                <a:gd name="connsiteX267" fmla="*/ 2247497 w 5122586"/>
                <a:gd name="connsiteY267" fmla="*/ 524963 h 5457388"/>
                <a:gd name="connsiteX268" fmla="*/ 2177989 w 5122586"/>
                <a:gd name="connsiteY268" fmla="*/ 464768 h 5457388"/>
                <a:gd name="connsiteX269" fmla="*/ 2162813 w 5122586"/>
                <a:gd name="connsiteY269" fmla="*/ 429351 h 5457388"/>
                <a:gd name="connsiteX270" fmla="*/ 2188648 w 5122586"/>
                <a:gd name="connsiteY270" fmla="*/ 411168 h 5457388"/>
                <a:gd name="connsiteX271" fmla="*/ 2199515 w 5122586"/>
                <a:gd name="connsiteY271" fmla="*/ 377475 h 5457388"/>
                <a:gd name="connsiteX272" fmla="*/ 2249501 w 5122586"/>
                <a:gd name="connsiteY272" fmla="*/ 389430 h 5457388"/>
                <a:gd name="connsiteX273" fmla="*/ 2290795 w 5122586"/>
                <a:gd name="connsiteY273" fmla="*/ 382909 h 5457388"/>
                <a:gd name="connsiteX274" fmla="*/ 2312638 w 5122586"/>
                <a:gd name="connsiteY274" fmla="*/ 383703 h 5457388"/>
                <a:gd name="connsiteX275" fmla="*/ 2312587 w 5122586"/>
                <a:gd name="connsiteY275" fmla="*/ 383664 h 5457388"/>
                <a:gd name="connsiteX276" fmla="*/ 2375555 w 5122586"/>
                <a:gd name="connsiteY276" fmla="*/ 374216 h 5457388"/>
                <a:gd name="connsiteX277" fmla="*/ 2416409 w 5122586"/>
                <a:gd name="connsiteY277" fmla="*/ 358069 h 5457388"/>
                <a:gd name="connsiteX278" fmla="*/ 2415496 w 5122586"/>
                <a:gd name="connsiteY278" fmla="*/ 358429 h 5457388"/>
                <a:gd name="connsiteX279" fmla="*/ 2415422 w 5122586"/>
                <a:gd name="connsiteY279" fmla="*/ 357531 h 5457388"/>
                <a:gd name="connsiteX280" fmla="*/ 2471314 w 5122586"/>
                <a:gd name="connsiteY280" fmla="*/ 333573 h 5457388"/>
                <a:gd name="connsiteX281" fmla="*/ 2472312 w 5122586"/>
                <a:gd name="connsiteY281" fmla="*/ 321594 h 5457388"/>
                <a:gd name="connsiteX282" fmla="*/ 2487284 w 5122586"/>
                <a:gd name="connsiteY282" fmla="*/ 308616 h 5457388"/>
                <a:gd name="connsiteX283" fmla="*/ 2492274 w 5122586"/>
                <a:gd name="connsiteY283" fmla="*/ 322592 h 5457388"/>
                <a:gd name="connsiteX284" fmla="*/ 2530199 w 5122586"/>
                <a:gd name="connsiteY284" fmla="*/ 302627 h 5457388"/>
                <a:gd name="connsiteX285" fmla="*/ 2571120 w 5122586"/>
                <a:gd name="connsiteY285" fmla="*/ 269684 h 5457388"/>
                <a:gd name="connsiteX286" fmla="*/ 2751770 w 5122586"/>
                <a:gd name="connsiteY286" fmla="*/ 124937 h 5457388"/>
                <a:gd name="connsiteX287" fmla="*/ 2784706 w 5122586"/>
                <a:gd name="connsiteY287" fmla="*/ 104972 h 5457388"/>
                <a:gd name="connsiteX288" fmla="*/ 2850579 w 5122586"/>
                <a:gd name="connsiteY288" fmla="*/ 86005 h 5457388"/>
                <a:gd name="connsiteX289" fmla="*/ 2869542 w 5122586"/>
                <a:gd name="connsiteY289" fmla="*/ 136916 h 5457388"/>
                <a:gd name="connsiteX290" fmla="*/ 2917449 w 5122586"/>
                <a:gd name="connsiteY290" fmla="*/ 173852 h 5457388"/>
                <a:gd name="connsiteX291" fmla="*/ 2956373 w 5122586"/>
                <a:gd name="connsiteY291" fmla="*/ 195813 h 5457388"/>
                <a:gd name="connsiteX292" fmla="*/ 2985630 w 5122586"/>
                <a:gd name="connsiteY292" fmla="*/ 215962 h 5457388"/>
                <a:gd name="connsiteX293" fmla="*/ 2998292 w 5122586"/>
                <a:gd name="connsiteY293" fmla="*/ 224763 h 5457388"/>
                <a:gd name="connsiteX294" fmla="*/ 3036219 w 5122586"/>
                <a:gd name="connsiteY294" fmla="*/ 254710 h 5457388"/>
                <a:gd name="connsiteX295" fmla="*/ 3046200 w 5122586"/>
                <a:gd name="connsiteY295" fmla="*/ 268686 h 5457388"/>
                <a:gd name="connsiteX296" fmla="*/ 3053186 w 5122586"/>
                <a:gd name="connsiteY296" fmla="*/ 284658 h 5457388"/>
                <a:gd name="connsiteX297" fmla="*/ 3061170 w 5122586"/>
                <a:gd name="connsiteY297" fmla="*/ 372504 h 5457388"/>
                <a:gd name="connsiteX298" fmla="*/ 3066160 w 5122586"/>
                <a:gd name="connsiteY298" fmla="*/ 442382 h 5457388"/>
                <a:gd name="connsiteX299" fmla="*/ 3109558 w 5122586"/>
                <a:gd name="connsiteY299" fmla="*/ 644830 h 5457388"/>
                <a:gd name="connsiteX300" fmla="*/ 3107145 w 5122586"/>
                <a:gd name="connsiteY300" fmla="*/ 734922 h 5457388"/>
                <a:gd name="connsiteX301" fmla="*/ 3113752 w 5122586"/>
                <a:gd name="connsiteY301" fmla="*/ 788066 h 5457388"/>
                <a:gd name="connsiteX302" fmla="*/ 3123788 w 5122586"/>
                <a:gd name="connsiteY302" fmla="*/ 830092 h 5457388"/>
                <a:gd name="connsiteX303" fmla="*/ 3148722 w 5122586"/>
                <a:gd name="connsiteY303" fmla="*/ 917343 h 5457388"/>
                <a:gd name="connsiteX304" fmla="*/ 3139722 w 5122586"/>
                <a:gd name="connsiteY304" fmla="*/ 933723 h 5457388"/>
                <a:gd name="connsiteX305" fmla="*/ 3118838 w 5122586"/>
                <a:gd name="connsiteY305" fmla="*/ 1002249 h 5457388"/>
                <a:gd name="connsiteX306" fmla="*/ 3121375 w 5122586"/>
                <a:gd name="connsiteY306" fmla="*/ 1125517 h 5457388"/>
                <a:gd name="connsiteX307" fmla="*/ 3143920 w 5122586"/>
                <a:gd name="connsiteY307" fmla="*/ 1174658 h 5457388"/>
                <a:gd name="connsiteX308" fmla="*/ 3158579 w 5122586"/>
                <a:gd name="connsiteY308" fmla="*/ 1254175 h 5457388"/>
                <a:gd name="connsiteX309" fmla="*/ 3200391 w 5122586"/>
                <a:gd name="connsiteY309" fmla="*/ 1290567 h 5457388"/>
                <a:gd name="connsiteX310" fmla="*/ 3152209 w 5122586"/>
                <a:gd name="connsiteY310" fmla="*/ 1305041 h 5457388"/>
                <a:gd name="connsiteX311" fmla="*/ 3173608 w 5122586"/>
                <a:gd name="connsiteY311" fmla="*/ 1387442 h 5457388"/>
                <a:gd name="connsiteX312" fmla="*/ 3176887 w 5122586"/>
                <a:gd name="connsiteY312" fmla="*/ 1467253 h 5457388"/>
                <a:gd name="connsiteX313" fmla="*/ 3204082 w 5122586"/>
                <a:gd name="connsiteY313" fmla="*/ 1500497 h 5457388"/>
                <a:gd name="connsiteX314" fmla="*/ 3207432 w 5122586"/>
                <a:gd name="connsiteY314" fmla="*/ 1502071 h 5457388"/>
                <a:gd name="connsiteX315" fmla="*/ 3207673 w 5122586"/>
                <a:gd name="connsiteY315" fmla="*/ 1502054 h 5457388"/>
                <a:gd name="connsiteX316" fmla="*/ 3183445 w 5122586"/>
                <a:gd name="connsiteY316" fmla="*/ 1645459 h 5457388"/>
                <a:gd name="connsiteX317" fmla="*/ 3160491 w 5122586"/>
                <a:gd name="connsiteY317" fmla="*/ 1680444 h 5457388"/>
                <a:gd name="connsiteX318" fmla="*/ 3129820 w 5122586"/>
                <a:gd name="connsiteY318" fmla="*/ 1702492 h 5457388"/>
                <a:gd name="connsiteX319" fmla="*/ 2970960 w 5122586"/>
                <a:gd name="connsiteY319" fmla="*/ 1727425 h 5457388"/>
                <a:gd name="connsiteX320" fmla="*/ 2928253 w 5122586"/>
                <a:gd name="connsiteY320" fmla="*/ 1733679 h 5457388"/>
                <a:gd name="connsiteX321" fmla="*/ 2928251 w 5122586"/>
                <a:gd name="connsiteY321" fmla="*/ 1733677 h 5457388"/>
                <a:gd name="connsiteX322" fmla="*/ 2929221 w 5122586"/>
                <a:gd name="connsiteY322" fmla="*/ 4004987 h 5457388"/>
                <a:gd name="connsiteX323" fmla="*/ 2826654 w 5122586"/>
                <a:gd name="connsiteY323" fmla="*/ 3968865 h 5457388"/>
                <a:gd name="connsiteX324" fmla="*/ 2797041 w 5122586"/>
                <a:gd name="connsiteY324" fmla="*/ 3984036 h 5457388"/>
                <a:gd name="connsiteX325" fmla="*/ 2775371 w 5122586"/>
                <a:gd name="connsiteY325" fmla="*/ 3957306 h 5457388"/>
                <a:gd name="connsiteX326" fmla="*/ 2714697 w 5122586"/>
                <a:gd name="connsiteY326" fmla="*/ 3931298 h 5457388"/>
                <a:gd name="connsiteX327" fmla="*/ 2643189 w 5122586"/>
                <a:gd name="connsiteY327" fmla="*/ 3882894 h 5457388"/>
                <a:gd name="connsiteX328" fmla="*/ 2547123 w 5122586"/>
                <a:gd name="connsiteY328" fmla="*/ 3739851 h 5457388"/>
                <a:gd name="connsiteX329" fmla="*/ 2523286 w 5122586"/>
                <a:gd name="connsiteY329" fmla="*/ 3739851 h 5457388"/>
                <a:gd name="connsiteX330" fmla="*/ 2524732 w 5122586"/>
                <a:gd name="connsiteY330" fmla="*/ 3736961 h 5457388"/>
                <a:gd name="connsiteX331" fmla="*/ 2931760 w 5122586"/>
                <a:gd name="connsiteY331" fmla="*/ 4000626 h 5457388"/>
                <a:gd name="connsiteX332" fmla="*/ 2912080 w 5122586"/>
                <a:gd name="connsiteY332" fmla="*/ 4041839 h 5457388"/>
                <a:gd name="connsiteX333" fmla="*/ 2934278 w 5122586"/>
                <a:gd name="connsiteY333" fmla="*/ 4069284 h 5457388"/>
                <a:gd name="connsiteX334" fmla="*/ 2950168 w 5122586"/>
                <a:gd name="connsiteY334" fmla="*/ 4101794 h 5457388"/>
                <a:gd name="connsiteX335" fmla="*/ 2911887 w 5122586"/>
                <a:gd name="connsiteY335" fmla="*/ 4123467 h 5457388"/>
                <a:gd name="connsiteX336" fmla="*/ 2864215 w 5122586"/>
                <a:gd name="connsiteY336" fmla="*/ 4110463 h 5457388"/>
                <a:gd name="connsiteX337" fmla="*/ 2848324 w 5122586"/>
                <a:gd name="connsiteY337" fmla="*/ 4139361 h 5457388"/>
                <a:gd name="connsiteX338" fmla="*/ 2869993 w 5122586"/>
                <a:gd name="connsiteY338" fmla="*/ 4145140 h 5457388"/>
                <a:gd name="connsiteX339" fmla="*/ 2859880 w 5122586"/>
                <a:gd name="connsiteY339" fmla="*/ 4153809 h 5457388"/>
                <a:gd name="connsiteX340" fmla="*/ 2883717 w 5122586"/>
                <a:gd name="connsiteY340" fmla="*/ 4153087 h 5457388"/>
                <a:gd name="connsiteX341" fmla="*/ 2890218 w 5122586"/>
                <a:gd name="connsiteY341" fmla="*/ 4168258 h 5457388"/>
                <a:gd name="connsiteX342" fmla="*/ 2867825 w 5122586"/>
                <a:gd name="connsiteY342" fmla="*/ 4206547 h 5457388"/>
                <a:gd name="connsiteX343" fmla="*/ 2907552 w 5122586"/>
                <a:gd name="connsiteY343" fmla="*/ 4225331 h 5457388"/>
                <a:gd name="connsiteX344" fmla="*/ 2921999 w 5122586"/>
                <a:gd name="connsiteY344" fmla="*/ 4216662 h 5457388"/>
                <a:gd name="connsiteX345" fmla="*/ 2937890 w 5122586"/>
                <a:gd name="connsiteY345" fmla="*/ 4227499 h 5457388"/>
                <a:gd name="connsiteX346" fmla="*/ 2935723 w 5122586"/>
                <a:gd name="connsiteY346" fmla="*/ 4245559 h 5457388"/>
                <a:gd name="connsiteX347" fmla="*/ 2964615 w 5122586"/>
                <a:gd name="connsiteY347" fmla="*/ 4256396 h 5457388"/>
                <a:gd name="connsiteX348" fmla="*/ 2955224 w 5122586"/>
                <a:gd name="connsiteY348" fmla="*/ 4306967 h 5457388"/>
                <a:gd name="connsiteX349" fmla="*/ 2993850 w 5122586"/>
                <a:gd name="connsiteY349" fmla="*/ 4326650 h 5457388"/>
                <a:gd name="connsiteX350" fmla="*/ 2994499 w 5122586"/>
                <a:gd name="connsiteY350" fmla="*/ 4334608 h 5457388"/>
                <a:gd name="connsiteX351" fmla="*/ 2961254 w 5122586"/>
                <a:gd name="connsiteY351" fmla="*/ 2566018 h 5457388"/>
                <a:gd name="connsiteX352" fmla="*/ 2844333 w 5122586"/>
                <a:gd name="connsiteY352" fmla="*/ 2718231 h 5457388"/>
                <a:gd name="connsiteX353" fmla="*/ 2686580 w 5122586"/>
                <a:gd name="connsiteY353" fmla="*/ 2876012 h 5457388"/>
                <a:gd name="connsiteX354" fmla="*/ 2775664 w 5122586"/>
                <a:gd name="connsiteY354" fmla="*/ 2946550 h 5457388"/>
                <a:gd name="connsiteX355" fmla="*/ 2662454 w 5122586"/>
                <a:gd name="connsiteY355" fmla="*/ 3083913 h 5457388"/>
                <a:gd name="connsiteX356" fmla="*/ 2291274 w 5122586"/>
                <a:gd name="connsiteY356" fmla="*/ 3408757 h 5457388"/>
                <a:gd name="connsiteX357" fmla="*/ 2296840 w 5122586"/>
                <a:gd name="connsiteY357" fmla="*/ 3406901 h 5457388"/>
                <a:gd name="connsiteX358" fmla="*/ 4071798 w 5122586"/>
                <a:gd name="connsiteY358" fmla="*/ 1707927 h 5457388"/>
                <a:gd name="connsiteX359" fmla="*/ 4050884 w 5122586"/>
                <a:gd name="connsiteY359" fmla="*/ 1662094 h 5457388"/>
                <a:gd name="connsiteX360" fmla="*/ 4020559 w 5122586"/>
                <a:gd name="connsiteY360" fmla="*/ 1629574 h 5457388"/>
                <a:gd name="connsiteX361" fmla="*/ 3966954 w 5122586"/>
                <a:gd name="connsiteY361" fmla="*/ 1623037 h 5457388"/>
                <a:gd name="connsiteX362" fmla="*/ 3895425 w 5122586"/>
                <a:gd name="connsiteY362" fmla="*/ 1618868 h 5457388"/>
                <a:gd name="connsiteX363" fmla="*/ 3891710 w 5122586"/>
                <a:gd name="connsiteY363" fmla="*/ 1617649 h 5457388"/>
                <a:gd name="connsiteX364" fmla="*/ 3693129 w 5122586"/>
                <a:gd name="connsiteY364" fmla="*/ 1552494 h 5457388"/>
                <a:gd name="connsiteX365" fmla="*/ 3638481 w 5122586"/>
                <a:gd name="connsiteY365" fmla="*/ 1531869 h 5457388"/>
                <a:gd name="connsiteX366" fmla="*/ 3638481 w 5122586"/>
                <a:gd name="connsiteY366" fmla="*/ 1532803 h 5457388"/>
                <a:gd name="connsiteX367" fmla="*/ 3616572 w 5122586"/>
                <a:gd name="connsiteY367" fmla="*/ 1517809 h 5457388"/>
                <a:gd name="connsiteX368" fmla="*/ 3598122 w 5122586"/>
                <a:gd name="connsiteY368" fmla="*/ 1479749 h 5457388"/>
                <a:gd name="connsiteX369" fmla="*/ 3545078 w 5122586"/>
                <a:gd name="connsiteY369" fmla="*/ 1448608 h 5457388"/>
                <a:gd name="connsiteX370" fmla="*/ 3527865 w 5122586"/>
                <a:gd name="connsiteY370" fmla="*/ 1430244 h 5457388"/>
                <a:gd name="connsiteX371" fmla="*/ 3527765 w 5122586"/>
                <a:gd name="connsiteY371" fmla="*/ 1431176 h 5457388"/>
                <a:gd name="connsiteX372" fmla="*/ 3527765 w 5122586"/>
                <a:gd name="connsiteY372" fmla="*/ 1503334 h 5457388"/>
                <a:gd name="connsiteX373" fmla="*/ 3399874 w 5122586"/>
                <a:gd name="connsiteY373" fmla="*/ 1489121 h 5457388"/>
                <a:gd name="connsiteX374" fmla="*/ 3403153 w 5122586"/>
                <a:gd name="connsiteY374" fmla="*/ 1571119 h 5457388"/>
                <a:gd name="connsiteX375" fmla="*/ 3391129 w 5122586"/>
                <a:gd name="connsiteY375" fmla="*/ 1606104 h 5457388"/>
                <a:gd name="connsiteX376" fmla="*/ 3375825 w 5122586"/>
                <a:gd name="connsiteY376" fmla="*/ 1608290 h 5457388"/>
                <a:gd name="connsiteX377" fmla="*/ 3372546 w 5122586"/>
                <a:gd name="connsiteY377" fmla="*/ 1617037 h 5457388"/>
                <a:gd name="connsiteX378" fmla="*/ 3371285 w 5122586"/>
                <a:gd name="connsiteY378" fmla="*/ 1616300 h 5457388"/>
                <a:gd name="connsiteX379" fmla="*/ 3371285 w 5122586"/>
                <a:gd name="connsiteY379" fmla="*/ 1616299 h 5457388"/>
                <a:gd name="connsiteX380" fmla="*/ 3314612 w 5122586"/>
                <a:gd name="connsiteY380" fmla="*/ 1583145 h 5457388"/>
                <a:gd name="connsiteX381" fmla="*/ 3299309 w 5122586"/>
                <a:gd name="connsiteY381" fmla="*/ 1586425 h 5457388"/>
                <a:gd name="connsiteX382" fmla="*/ 3280726 w 5122586"/>
                <a:gd name="connsiteY382" fmla="*/ 1496774 h 5457388"/>
                <a:gd name="connsiteX383" fmla="*/ 3206040 w 5122586"/>
                <a:gd name="connsiteY383" fmla="*/ 1502067 h 5457388"/>
                <a:gd name="connsiteX384" fmla="*/ 3181908 w 5122586"/>
                <a:gd name="connsiteY384" fmla="*/ 1645463 h 5457388"/>
                <a:gd name="connsiteX385" fmla="*/ 3170191 w 5122586"/>
                <a:gd name="connsiteY385" fmla="*/ 1667166 h 5457388"/>
                <a:gd name="connsiteX386" fmla="*/ 3129816 w 5122586"/>
                <a:gd name="connsiteY386" fmla="*/ 1702496 h 5457388"/>
                <a:gd name="connsiteX387" fmla="*/ 2971381 w 5122586"/>
                <a:gd name="connsiteY387" fmla="*/ 1727460 h 5457388"/>
                <a:gd name="connsiteX388" fmla="*/ 2970955 w 5122586"/>
                <a:gd name="connsiteY388" fmla="*/ 1727426 h 5457388"/>
                <a:gd name="connsiteX389" fmla="*/ 2970938 w 5122586"/>
                <a:gd name="connsiteY389" fmla="*/ 1727911 h 5457388"/>
                <a:gd name="connsiteX390" fmla="*/ 2928250 w 5122586"/>
                <a:gd name="connsiteY390" fmla="*/ 1733681 h 5457388"/>
                <a:gd name="connsiteX391" fmla="*/ 2865949 w 5122586"/>
                <a:gd name="connsiteY391" fmla="*/ 1772915 h 5457388"/>
                <a:gd name="connsiteX392" fmla="*/ 2815185 w 5122586"/>
                <a:gd name="connsiteY392" fmla="*/ 1859461 h 5457388"/>
                <a:gd name="connsiteX393" fmla="*/ 2763269 w 5122586"/>
                <a:gd name="connsiteY393" fmla="*/ 1896387 h 5457388"/>
                <a:gd name="connsiteX394" fmla="*/ 2751731 w 5122586"/>
                <a:gd name="connsiteY394" fmla="*/ 1873308 h 5457388"/>
                <a:gd name="connsiteX395" fmla="*/ 2747319 w 5122586"/>
                <a:gd name="connsiteY395" fmla="*/ 1875917 h 5457388"/>
                <a:gd name="connsiteX396" fmla="*/ 2747468 w 5122586"/>
                <a:gd name="connsiteY396" fmla="*/ 1876096 h 5457388"/>
                <a:gd name="connsiteX397" fmla="*/ 2701052 w 5122586"/>
                <a:gd name="connsiteY397" fmla="*/ 1910393 h 5457388"/>
                <a:gd name="connsiteX398" fmla="*/ 2721301 w 5122586"/>
                <a:gd name="connsiteY398" fmla="*/ 1951468 h 5457388"/>
                <a:gd name="connsiteX399" fmla="*/ 2756357 w 5122586"/>
                <a:gd name="connsiteY399" fmla="*/ 2047852 h 5457388"/>
                <a:gd name="connsiteX400" fmla="*/ 2780073 w 5122586"/>
                <a:gd name="connsiteY400" fmla="*/ 2073720 h 5457388"/>
                <a:gd name="connsiteX401" fmla="*/ 2805234 w 5122586"/>
                <a:gd name="connsiteY401" fmla="*/ 2083873 h 5457388"/>
                <a:gd name="connsiteX402" fmla="*/ 2862075 w 5122586"/>
                <a:gd name="connsiteY402" fmla="*/ 2080593 h 5457388"/>
                <a:gd name="connsiteX403" fmla="*/ 2902518 w 5122586"/>
                <a:gd name="connsiteY403" fmla="*/ 2059821 h 5457388"/>
                <a:gd name="connsiteX404" fmla="*/ 2950615 w 5122586"/>
                <a:gd name="connsiteY404" fmla="*/ 2017182 h 5457388"/>
                <a:gd name="connsiteX405" fmla="*/ 2981221 w 5122586"/>
                <a:gd name="connsiteY405" fmla="*/ 1992036 h 5457388"/>
                <a:gd name="connsiteX406" fmla="*/ 3053365 w 5122586"/>
                <a:gd name="connsiteY406" fmla="*/ 1973450 h 5457388"/>
                <a:gd name="connsiteX407" fmla="*/ 3064244 w 5122586"/>
                <a:gd name="connsiteY407" fmla="*/ 1974575 h 5457388"/>
                <a:gd name="connsiteX408" fmla="*/ 3094903 w 5122586"/>
                <a:gd name="connsiteY408" fmla="*/ 1986570 h 5457388"/>
                <a:gd name="connsiteX409" fmla="*/ 3095857 w 5122586"/>
                <a:gd name="connsiteY409" fmla="*/ 1988403 h 5457388"/>
                <a:gd name="connsiteX410" fmla="*/ 3103144 w 5122586"/>
                <a:gd name="connsiteY410" fmla="*/ 2020462 h 5457388"/>
                <a:gd name="connsiteX411" fmla="*/ 3106927 w 5122586"/>
                <a:gd name="connsiteY411" fmla="*/ 2055447 h 5457388"/>
                <a:gd name="connsiteX412" fmla="*/ 3105834 w 5122586"/>
                <a:gd name="connsiteY412" fmla="*/ 2076220 h 5457388"/>
                <a:gd name="connsiteX413" fmla="*/ 3062110 w 5122586"/>
                <a:gd name="connsiteY413" fmla="*/ 2172431 h 5457388"/>
                <a:gd name="connsiteX414" fmla="*/ 3019479 w 5122586"/>
                <a:gd name="connsiteY414" fmla="*/ 2217256 h 5457388"/>
                <a:gd name="connsiteX415" fmla="*/ 2923287 w 5122586"/>
                <a:gd name="connsiteY415" fmla="*/ 2285040 h 5457388"/>
                <a:gd name="connsiteX416" fmla="*/ 2923237 w 5122586"/>
                <a:gd name="connsiteY416" fmla="*/ 2284956 h 5457388"/>
                <a:gd name="connsiteX417" fmla="*/ 2907033 w 5122586"/>
                <a:gd name="connsiteY417" fmla="*/ 2300058 h 5457388"/>
                <a:gd name="connsiteX418" fmla="*/ 2880954 w 5122586"/>
                <a:gd name="connsiteY418" fmla="*/ 2357399 h 5457388"/>
                <a:gd name="connsiteX419" fmla="*/ 2883560 w 5122586"/>
                <a:gd name="connsiteY419" fmla="*/ 2414740 h 5457388"/>
                <a:gd name="connsiteX420" fmla="*/ 3007341 w 5122586"/>
                <a:gd name="connsiteY420" fmla="*/ 2504763 h 5457388"/>
                <a:gd name="connsiteX421" fmla="*/ 2957623 w 5122586"/>
                <a:gd name="connsiteY421" fmla="*/ 2569822 h 5457388"/>
                <a:gd name="connsiteX422" fmla="*/ 3007192 w 5122586"/>
                <a:gd name="connsiteY422" fmla="*/ 2504959 h 5457388"/>
                <a:gd name="connsiteX423" fmla="*/ 3128415 w 5122586"/>
                <a:gd name="connsiteY423" fmla="*/ 2458751 h 5457388"/>
                <a:gd name="connsiteX424" fmla="*/ 3157243 w 5122586"/>
                <a:gd name="connsiteY424" fmla="*/ 2492913 h 5457388"/>
                <a:gd name="connsiteX425" fmla="*/ 3157397 w 5122586"/>
                <a:gd name="connsiteY425" fmla="*/ 2493126 h 5457388"/>
                <a:gd name="connsiteX426" fmla="*/ 3188476 w 5122586"/>
                <a:gd name="connsiteY426" fmla="*/ 2496878 h 5457388"/>
                <a:gd name="connsiteX427" fmla="*/ 3207155 w 5122586"/>
                <a:gd name="connsiteY427" fmla="*/ 2475082 h 5457388"/>
                <a:gd name="connsiteX428" fmla="*/ 3204042 w 5122586"/>
                <a:gd name="connsiteY428" fmla="*/ 2468854 h 5457388"/>
                <a:gd name="connsiteX429" fmla="*/ 3218570 w 5122586"/>
                <a:gd name="connsiteY429" fmla="*/ 2446020 h 5457388"/>
                <a:gd name="connsiteX430" fmla="*/ 3234071 w 5122586"/>
                <a:gd name="connsiteY430" fmla="*/ 2425181 h 5457388"/>
                <a:gd name="connsiteX431" fmla="*/ 3268275 w 5122586"/>
                <a:gd name="connsiteY431" fmla="*/ 2375508 h 5457388"/>
                <a:gd name="connsiteX432" fmla="*/ 3279965 w 5122586"/>
                <a:gd name="connsiteY432" fmla="*/ 2383195 h 5457388"/>
                <a:gd name="connsiteX433" fmla="*/ 3286021 w 5122586"/>
                <a:gd name="connsiteY433" fmla="*/ 2368178 h 5457388"/>
                <a:gd name="connsiteX434" fmla="*/ 3353471 w 5122586"/>
                <a:gd name="connsiteY434" fmla="*/ 2393087 h 5457388"/>
                <a:gd name="connsiteX435" fmla="*/ 3357622 w 5122586"/>
                <a:gd name="connsiteY435" fmla="*/ 2370253 h 5457388"/>
                <a:gd name="connsiteX436" fmla="*/ 3389791 w 5122586"/>
                <a:gd name="connsiteY436" fmla="*/ 2376481 h 5457388"/>
                <a:gd name="connsiteX437" fmla="*/ 3393123 w 5122586"/>
                <a:gd name="connsiteY437" fmla="*/ 2386808 h 5457388"/>
                <a:gd name="connsiteX438" fmla="*/ 3516391 w 5122586"/>
                <a:gd name="connsiteY438" fmla="*/ 2353647 h 5457388"/>
                <a:gd name="connsiteX439" fmla="*/ 3537145 w 5122586"/>
                <a:gd name="connsiteY439" fmla="*/ 2360912 h 5457388"/>
                <a:gd name="connsiteX440" fmla="*/ 3541296 w 5122586"/>
                <a:gd name="connsiteY440" fmla="*/ 2341192 h 5457388"/>
                <a:gd name="connsiteX441" fmla="*/ 3576578 w 5122586"/>
                <a:gd name="connsiteY441" fmla="*/ 2357798 h 5457388"/>
                <a:gd name="connsiteX442" fmla="*/ 3592144 w 5122586"/>
                <a:gd name="connsiteY442" fmla="*/ 2355723 h 5457388"/>
                <a:gd name="connsiteX443" fmla="*/ 3598370 w 5122586"/>
                <a:gd name="connsiteY443" fmla="*/ 2287221 h 5457388"/>
                <a:gd name="connsiteX444" fmla="*/ 3605634 w 5122586"/>
                <a:gd name="connsiteY444" fmla="*/ 2269577 h 5457388"/>
                <a:gd name="connsiteX445" fmla="*/ 3645068 w 5122586"/>
                <a:gd name="connsiteY445" fmla="*/ 2289297 h 5457388"/>
                <a:gd name="connsiteX446" fmla="*/ 3660990 w 5122586"/>
                <a:gd name="connsiteY446" fmla="*/ 2278149 h 5457388"/>
                <a:gd name="connsiteX447" fmla="*/ 3683648 w 5122586"/>
                <a:gd name="connsiteY447" fmla="*/ 2304521 h 5457388"/>
                <a:gd name="connsiteX448" fmla="*/ 3723203 w 5122586"/>
                <a:gd name="connsiteY448" fmla="*/ 2301590 h 5457388"/>
                <a:gd name="connsiteX449" fmla="*/ 3698987 w 5122586"/>
                <a:gd name="connsiteY449" fmla="*/ 2245014 h 5457388"/>
                <a:gd name="connsiteX450" fmla="*/ 3732354 w 5122586"/>
                <a:gd name="connsiteY450" fmla="*/ 2232818 h 5457388"/>
                <a:gd name="connsiteX451" fmla="*/ 3765279 w 5122586"/>
                <a:gd name="connsiteY451" fmla="*/ 2308687 h 5457388"/>
                <a:gd name="connsiteX452" fmla="*/ 3819819 w 5122586"/>
                <a:gd name="connsiteY452" fmla="*/ 2276682 h 5457388"/>
                <a:gd name="connsiteX453" fmla="*/ 3832660 w 5122586"/>
                <a:gd name="connsiteY453" fmla="*/ 2286412 h 5457388"/>
                <a:gd name="connsiteX454" fmla="*/ 3836898 w 5122586"/>
                <a:gd name="connsiteY454" fmla="*/ 2267579 h 5457388"/>
                <a:gd name="connsiteX455" fmla="*/ 3851638 w 5122586"/>
                <a:gd name="connsiteY455" fmla="*/ 2272245 h 5457388"/>
                <a:gd name="connsiteX456" fmla="*/ 3855233 w 5122586"/>
                <a:gd name="connsiteY456" fmla="*/ 2250721 h 5457388"/>
                <a:gd name="connsiteX457" fmla="*/ 3868694 w 5122586"/>
                <a:gd name="connsiteY457" fmla="*/ 2248662 h 5457388"/>
                <a:gd name="connsiteX458" fmla="*/ 3866320 w 5122586"/>
                <a:gd name="connsiteY458" fmla="*/ 2213398 h 5457388"/>
                <a:gd name="connsiteX459" fmla="*/ 3926616 w 5122586"/>
                <a:gd name="connsiteY459" fmla="*/ 2266549 h 5457388"/>
                <a:gd name="connsiteX460" fmla="*/ 3935158 w 5122586"/>
                <a:gd name="connsiteY460" fmla="*/ 2270346 h 5457388"/>
                <a:gd name="connsiteX461" fmla="*/ 3975020 w 5122586"/>
                <a:gd name="connsiteY461" fmla="*/ 2180165 h 5457388"/>
                <a:gd name="connsiteX462" fmla="*/ 3971224 w 5122586"/>
                <a:gd name="connsiteY462" fmla="*/ 2150738 h 5457388"/>
                <a:gd name="connsiteX463" fmla="*/ 3954140 w 5122586"/>
                <a:gd name="connsiteY463" fmla="*/ 2117514 h 5457388"/>
                <a:gd name="connsiteX464" fmla="*/ 3942751 w 5122586"/>
                <a:gd name="connsiteY464" fmla="*/ 2101376 h 5457388"/>
                <a:gd name="connsiteX465" fmla="*/ 3848791 w 5122586"/>
                <a:gd name="connsiteY465" fmla="*/ 2032079 h 5457388"/>
                <a:gd name="connsiteX466" fmla="*/ 3775710 w 5122586"/>
                <a:gd name="connsiteY466" fmla="*/ 2006448 h 5457388"/>
                <a:gd name="connsiteX467" fmla="*/ 3775537 w 5122586"/>
                <a:gd name="connsiteY467" fmla="*/ 2006286 h 5457388"/>
                <a:gd name="connsiteX468" fmla="*/ 3792203 w 5122586"/>
                <a:gd name="connsiteY468" fmla="*/ 1985769 h 5457388"/>
                <a:gd name="connsiteX469" fmla="*/ 3776236 w 5122586"/>
                <a:gd name="connsiteY469" fmla="*/ 1929339 h 5457388"/>
                <a:gd name="connsiteX470" fmla="*/ 3785816 w 5122586"/>
                <a:gd name="connsiteY470" fmla="*/ 1905915 h 5457388"/>
                <a:gd name="connsiteX471" fmla="*/ 3848624 w 5122586"/>
                <a:gd name="connsiteY471" fmla="*/ 1905915 h 5457388"/>
                <a:gd name="connsiteX472" fmla="*/ 3870979 w 5122586"/>
                <a:gd name="connsiteY472" fmla="*/ 1887815 h 5457388"/>
                <a:gd name="connsiteX473" fmla="*/ 3879494 w 5122586"/>
                <a:gd name="connsiteY473" fmla="*/ 1869714 h 5457388"/>
                <a:gd name="connsiteX474" fmla="*/ 3880559 w 5122586"/>
                <a:gd name="connsiteY474" fmla="*/ 1847355 h 5457388"/>
                <a:gd name="connsiteX475" fmla="*/ 3906108 w 5122586"/>
                <a:gd name="connsiteY475" fmla="*/ 1793054 h 5457388"/>
                <a:gd name="connsiteX476" fmla="*/ 3926334 w 5122586"/>
                <a:gd name="connsiteY476" fmla="*/ 1778148 h 5457388"/>
                <a:gd name="connsiteX477" fmla="*/ 3959335 w 5122586"/>
                <a:gd name="connsiteY477" fmla="*/ 1810090 h 5457388"/>
                <a:gd name="connsiteX478" fmla="*/ 4071796 w 5122586"/>
                <a:gd name="connsiteY478" fmla="*/ 1707926 h 5457388"/>
                <a:gd name="connsiteX479" fmla="*/ 4071798 w 5122586"/>
                <a:gd name="connsiteY479" fmla="*/ 1707927 h 5457388"/>
                <a:gd name="connsiteX480" fmla="*/ 3116756 w 5122586"/>
                <a:gd name="connsiteY480" fmla="*/ 2465874 h 5457388"/>
                <a:gd name="connsiteX481" fmla="*/ 3116756 w 5122586"/>
                <a:gd name="connsiteY481" fmla="*/ 2465874 h 5457388"/>
                <a:gd name="connsiteX482" fmla="*/ 4153292 w 5122586"/>
                <a:gd name="connsiteY482" fmla="*/ 3990761 h 5457388"/>
                <a:gd name="connsiteX483" fmla="*/ 3938792 w 5122586"/>
                <a:gd name="connsiteY483" fmla="*/ 4135889 h 5457388"/>
                <a:gd name="connsiteX484" fmla="*/ 3927871 w 5122586"/>
                <a:gd name="connsiteY484" fmla="*/ 4167432 h 5457388"/>
                <a:gd name="connsiteX485" fmla="*/ 3895282 w 5122586"/>
                <a:gd name="connsiteY485" fmla="*/ 4166624 h 5457388"/>
                <a:gd name="connsiteX486" fmla="*/ 3847314 w 5122586"/>
                <a:gd name="connsiteY486" fmla="*/ 4188567 h 5457388"/>
                <a:gd name="connsiteX487" fmla="*/ 3792468 w 5122586"/>
                <a:gd name="connsiteY487" fmla="*/ 4204240 h 5457388"/>
                <a:gd name="connsiteX488" fmla="*/ 3734700 w 5122586"/>
                <a:gd name="connsiteY488" fmla="*/ 4203262 h 5457388"/>
                <a:gd name="connsiteX489" fmla="*/ 3734706 w 5122586"/>
                <a:gd name="connsiteY489" fmla="*/ 4203262 h 5457388"/>
                <a:gd name="connsiteX490" fmla="*/ 3669061 w 5122586"/>
                <a:gd name="connsiteY490" fmla="*/ 4198342 h 5457388"/>
                <a:gd name="connsiteX491" fmla="*/ 3662206 w 5122586"/>
                <a:gd name="connsiteY491" fmla="*/ 4205199 h 5457388"/>
                <a:gd name="connsiteX492" fmla="*/ 3637720 w 5122586"/>
                <a:gd name="connsiteY492" fmla="*/ 4196382 h 5457388"/>
                <a:gd name="connsiteX493" fmla="*/ 3349614 w 5122586"/>
                <a:gd name="connsiteY493" fmla="*/ 4159880 h 5457388"/>
                <a:gd name="connsiteX494" fmla="*/ 3324712 w 5122586"/>
                <a:gd name="connsiteY494" fmla="*/ 4178749 h 5457388"/>
                <a:gd name="connsiteX495" fmla="*/ 3319742 w 5122586"/>
                <a:gd name="connsiteY495" fmla="*/ 4204463 h 5457388"/>
                <a:gd name="connsiteX496" fmla="*/ 3294719 w 5122586"/>
                <a:gd name="connsiteY496" fmla="*/ 4246342 h 5457388"/>
                <a:gd name="connsiteX497" fmla="*/ 3281325 w 5122586"/>
                <a:gd name="connsiteY497" fmla="*/ 4245546 h 5457388"/>
                <a:gd name="connsiteX498" fmla="*/ 3282979 w 5122586"/>
                <a:gd name="connsiteY498" fmla="*/ 4222611 h 5457388"/>
                <a:gd name="connsiteX499" fmla="*/ 3242614 w 5122586"/>
                <a:gd name="connsiteY499" fmla="*/ 4135941 h 5457388"/>
                <a:gd name="connsiteX500" fmla="*/ 3120041 w 5122586"/>
                <a:gd name="connsiteY500" fmla="*/ 4086606 h 5457388"/>
                <a:gd name="connsiteX501" fmla="*/ 3146325 w 5122586"/>
                <a:gd name="connsiteY501" fmla="*/ 4015463 h 5457388"/>
                <a:gd name="connsiteX502" fmla="*/ 3134928 w 5122586"/>
                <a:gd name="connsiteY502" fmla="*/ 3992565 h 5457388"/>
                <a:gd name="connsiteX503" fmla="*/ 3146120 w 5122586"/>
                <a:gd name="connsiteY503" fmla="*/ 3901302 h 5457388"/>
                <a:gd name="connsiteX504" fmla="*/ 3159621 w 5122586"/>
                <a:gd name="connsiteY504" fmla="*/ 3895233 h 5457388"/>
                <a:gd name="connsiteX505" fmla="*/ 3166943 w 5122586"/>
                <a:gd name="connsiteY505" fmla="*/ 3878626 h 5457388"/>
                <a:gd name="connsiteX506" fmla="*/ 3144098 w 5122586"/>
                <a:gd name="connsiteY506" fmla="*/ 3871156 h 5457388"/>
                <a:gd name="connsiteX507" fmla="*/ 3162889 w 5122586"/>
                <a:gd name="connsiteY507" fmla="*/ 3799501 h 5457388"/>
                <a:gd name="connsiteX508" fmla="*/ 3137866 w 5122586"/>
                <a:gd name="connsiteY508" fmla="*/ 3799328 h 5457388"/>
                <a:gd name="connsiteX509" fmla="*/ 3122381 w 5122586"/>
                <a:gd name="connsiteY509" fmla="*/ 3772410 h 5457388"/>
                <a:gd name="connsiteX510" fmla="*/ 3107684 w 5122586"/>
                <a:gd name="connsiteY510" fmla="*/ 3777571 h 5457388"/>
                <a:gd name="connsiteX511" fmla="*/ 3092960 w 5122586"/>
                <a:gd name="connsiteY511" fmla="*/ 3741783 h 5457388"/>
                <a:gd name="connsiteX512" fmla="*/ 3128102 w 5122586"/>
                <a:gd name="connsiteY512" fmla="*/ 3732234 h 5457388"/>
                <a:gd name="connsiteX513" fmla="*/ 3128991 w 5122586"/>
                <a:gd name="connsiteY513" fmla="*/ 3676392 h 5457388"/>
                <a:gd name="connsiteX514" fmla="*/ 3142278 w 5122586"/>
                <a:gd name="connsiteY514" fmla="*/ 3669328 h 5457388"/>
                <a:gd name="connsiteX515" fmla="*/ 3143028 w 5122586"/>
                <a:gd name="connsiteY515" fmla="*/ 3660936 h 5457388"/>
                <a:gd name="connsiteX516" fmla="*/ 3144547 w 5122586"/>
                <a:gd name="connsiteY516" fmla="*/ 3644806 h 5457388"/>
                <a:gd name="connsiteX517" fmla="*/ 3154214 w 5122586"/>
                <a:gd name="connsiteY517" fmla="*/ 3628279 h 5457388"/>
                <a:gd name="connsiteX518" fmla="*/ 3142376 w 5122586"/>
                <a:gd name="connsiteY518" fmla="*/ 3627299 h 5457388"/>
                <a:gd name="connsiteX519" fmla="*/ 3146967 w 5122586"/>
                <a:gd name="connsiteY519" fmla="*/ 3602173 h 5457388"/>
                <a:gd name="connsiteX520" fmla="*/ 3129395 w 5122586"/>
                <a:gd name="connsiteY520" fmla="*/ 3614108 h 5457388"/>
                <a:gd name="connsiteX521" fmla="*/ 3121024 w 5122586"/>
                <a:gd name="connsiteY521" fmla="*/ 3604083 h 5457388"/>
                <a:gd name="connsiteX522" fmla="*/ 3128206 w 5122586"/>
                <a:gd name="connsiteY522" fmla="*/ 3577393 h 5457388"/>
                <a:gd name="connsiteX523" fmla="*/ 3161906 w 5122586"/>
                <a:gd name="connsiteY523" fmla="*/ 3563381 h 5457388"/>
                <a:gd name="connsiteX524" fmla="*/ 3169081 w 5122586"/>
                <a:gd name="connsiteY524" fmla="*/ 3545164 h 5457388"/>
                <a:gd name="connsiteX525" fmla="*/ 3189175 w 5122586"/>
                <a:gd name="connsiteY525" fmla="*/ 3494148 h 5457388"/>
                <a:gd name="connsiteX526" fmla="*/ 3200447 w 5122586"/>
                <a:gd name="connsiteY526" fmla="*/ 3458160 h 5457388"/>
                <a:gd name="connsiteX527" fmla="*/ 3182110 w 5122586"/>
                <a:gd name="connsiteY527" fmla="*/ 3458695 h 5457388"/>
                <a:gd name="connsiteX528" fmla="*/ 3141159 w 5122586"/>
                <a:gd name="connsiteY528" fmla="*/ 3444152 h 5457388"/>
                <a:gd name="connsiteX529" fmla="*/ 3139714 w 5122586"/>
                <a:gd name="connsiteY529" fmla="*/ 3423707 h 5457388"/>
                <a:gd name="connsiteX530" fmla="*/ 3153517 w 5122586"/>
                <a:gd name="connsiteY530" fmla="*/ 3408131 h 5457388"/>
                <a:gd name="connsiteX531" fmla="*/ 3170248 w 5122586"/>
                <a:gd name="connsiteY531" fmla="*/ 3384658 h 5457388"/>
                <a:gd name="connsiteX532" fmla="*/ 3173790 w 5122586"/>
                <a:gd name="connsiteY532" fmla="*/ 3341629 h 5457388"/>
                <a:gd name="connsiteX533" fmla="*/ 3166191 w 5122586"/>
                <a:gd name="connsiteY533" fmla="*/ 3324915 h 5457388"/>
                <a:gd name="connsiteX534" fmla="*/ 3149133 w 5122586"/>
                <a:gd name="connsiteY534" fmla="*/ 3318413 h 5457388"/>
                <a:gd name="connsiteX535" fmla="*/ 3158261 w 5122586"/>
                <a:gd name="connsiteY535" fmla="*/ 3293631 h 5457388"/>
                <a:gd name="connsiteX536" fmla="*/ 3224213 w 5122586"/>
                <a:gd name="connsiteY536" fmla="*/ 3338233 h 5457388"/>
                <a:gd name="connsiteX537" fmla="*/ 3329421 w 5122586"/>
                <a:gd name="connsiteY537" fmla="*/ 3350139 h 5457388"/>
                <a:gd name="connsiteX538" fmla="*/ 3326580 w 5122586"/>
                <a:gd name="connsiteY538" fmla="*/ 3164684 h 5457388"/>
                <a:gd name="connsiteX539" fmla="*/ 3383134 w 5122586"/>
                <a:gd name="connsiteY539" fmla="*/ 3078948 h 5457388"/>
                <a:gd name="connsiteX540" fmla="*/ 3369961 w 5122586"/>
                <a:gd name="connsiteY540" fmla="*/ 3077560 h 5457388"/>
                <a:gd name="connsiteX541" fmla="*/ 3359306 w 5122586"/>
                <a:gd name="connsiteY541" fmla="*/ 3076871 h 5457388"/>
                <a:gd name="connsiteX542" fmla="*/ 3337032 w 5122586"/>
                <a:gd name="connsiteY542" fmla="*/ 3072514 h 5457388"/>
                <a:gd name="connsiteX543" fmla="*/ 3341959 w 5122586"/>
                <a:gd name="connsiteY543" fmla="*/ 3063706 h 5457388"/>
                <a:gd name="connsiteX544" fmla="*/ 3341574 w 5122586"/>
                <a:gd name="connsiteY544" fmla="*/ 3054898 h 5457388"/>
                <a:gd name="connsiteX545" fmla="*/ 3365565 w 5122586"/>
                <a:gd name="connsiteY545" fmla="*/ 3055205 h 5457388"/>
                <a:gd name="connsiteX546" fmla="*/ 3367814 w 5122586"/>
                <a:gd name="connsiteY546" fmla="*/ 3047707 h 5457388"/>
                <a:gd name="connsiteX547" fmla="*/ 3335576 w 5122586"/>
                <a:gd name="connsiteY547" fmla="*/ 3017713 h 5457388"/>
                <a:gd name="connsiteX548" fmla="*/ 3333327 w 5122586"/>
                <a:gd name="connsiteY548" fmla="*/ 2991467 h 5457388"/>
                <a:gd name="connsiteX549" fmla="*/ 3322832 w 5122586"/>
                <a:gd name="connsiteY549" fmla="*/ 2969721 h 5457388"/>
                <a:gd name="connsiteX550" fmla="*/ 3327329 w 5122586"/>
                <a:gd name="connsiteY550" fmla="*/ 2949476 h 5457388"/>
                <a:gd name="connsiteX551" fmla="*/ 3340075 w 5122586"/>
                <a:gd name="connsiteY551" fmla="*/ 2945726 h 5457388"/>
                <a:gd name="connsiteX552" fmla="*/ 3370064 w 5122586"/>
                <a:gd name="connsiteY552" fmla="*/ 2911983 h 5457388"/>
                <a:gd name="connsiteX553" fmla="*/ 3370813 w 5122586"/>
                <a:gd name="connsiteY553" fmla="*/ 2899985 h 5457388"/>
                <a:gd name="connsiteX554" fmla="*/ 3391055 w 5122586"/>
                <a:gd name="connsiteY554" fmla="*/ 2869241 h 5457388"/>
                <a:gd name="connsiteX555" fmla="*/ 3382059 w 5122586"/>
                <a:gd name="connsiteY555" fmla="*/ 2820500 h 5457388"/>
                <a:gd name="connsiteX556" fmla="*/ 3349821 w 5122586"/>
                <a:gd name="connsiteY556" fmla="*/ 2827999 h 5457388"/>
                <a:gd name="connsiteX557" fmla="*/ 3322081 w 5122586"/>
                <a:gd name="connsiteY557" fmla="*/ 2814502 h 5457388"/>
                <a:gd name="connsiteX558" fmla="*/ 3323581 w 5122586"/>
                <a:gd name="connsiteY558" fmla="*/ 2758262 h 5457388"/>
                <a:gd name="connsiteX559" fmla="*/ 3300302 w 5122586"/>
                <a:gd name="connsiteY559" fmla="*/ 2733083 h 5457388"/>
                <a:gd name="connsiteX560" fmla="*/ 3301224 w 5122586"/>
                <a:gd name="connsiteY560" fmla="*/ 2733638 h 5457388"/>
                <a:gd name="connsiteX561" fmla="*/ 3271611 w 5122586"/>
                <a:gd name="connsiteY561" fmla="*/ 2695794 h 5457388"/>
                <a:gd name="connsiteX562" fmla="*/ 3200545 w 5122586"/>
                <a:gd name="connsiteY562" fmla="*/ 2554460 h 5457388"/>
                <a:gd name="connsiteX563" fmla="*/ 3200651 w 5122586"/>
                <a:gd name="connsiteY563" fmla="*/ 2553011 h 5457388"/>
                <a:gd name="connsiteX564" fmla="*/ 3157394 w 5122586"/>
                <a:gd name="connsiteY564" fmla="*/ 2493105 h 5457388"/>
                <a:gd name="connsiteX565" fmla="*/ 3188475 w 5122586"/>
                <a:gd name="connsiteY565" fmla="*/ 2496857 h 5457388"/>
                <a:gd name="connsiteX566" fmla="*/ 3207152 w 5122586"/>
                <a:gd name="connsiteY566" fmla="*/ 2475061 h 5457388"/>
                <a:gd name="connsiteX567" fmla="*/ 3204039 w 5122586"/>
                <a:gd name="connsiteY567" fmla="*/ 2468833 h 5457388"/>
                <a:gd name="connsiteX568" fmla="*/ 3218567 w 5122586"/>
                <a:gd name="connsiteY568" fmla="*/ 2445999 h 5457388"/>
                <a:gd name="connsiteX569" fmla="*/ 3234579 w 5122586"/>
                <a:gd name="connsiteY569" fmla="*/ 2423117 h 5457388"/>
                <a:gd name="connsiteX570" fmla="*/ 3268272 w 5122586"/>
                <a:gd name="connsiteY570" fmla="*/ 2375998 h 5457388"/>
                <a:gd name="connsiteX571" fmla="*/ 3280474 w 5122586"/>
                <a:gd name="connsiteY571" fmla="*/ 2384195 h 5457388"/>
                <a:gd name="connsiteX572" fmla="*/ 3286019 w 5122586"/>
                <a:gd name="connsiteY572" fmla="*/ 2368157 h 5457388"/>
                <a:gd name="connsiteX573" fmla="*/ 3353469 w 5122586"/>
                <a:gd name="connsiteY573" fmla="*/ 2393066 h 5457388"/>
                <a:gd name="connsiteX574" fmla="*/ 3357621 w 5122586"/>
                <a:gd name="connsiteY574" fmla="*/ 2370232 h 5457388"/>
                <a:gd name="connsiteX575" fmla="*/ 3389789 w 5122586"/>
                <a:gd name="connsiteY575" fmla="*/ 2376460 h 5457388"/>
                <a:gd name="connsiteX576" fmla="*/ 3393054 w 5122586"/>
                <a:gd name="connsiteY576" fmla="*/ 2386577 h 5457388"/>
                <a:gd name="connsiteX577" fmla="*/ 3411560 w 5122586"/>
                <a:gd name="connsiteY577" fmla="*/ 2381484 h 5457388"/>
                <a:gd name="connsiteX578" fmla="*/ 3516390 w 5122586"/>
                <a:gd name="connsiteY578" fmla="*/ 2353626 h 5457388"/>
                <a:gd name="connsiteX579" fmla="*/ 3537144 w 5122586"/>
                <a:gd name="connsiteY579" fmla="*/ 2360891 h 5457388"/>
                <a:gd name="connsiteX580" fmla="*/ 3541295 w 5122586"/>
                <a:gd name="connsiteY580" fmla="*/ 2341171 h 5457388"/>
                <a:gd name="connsiteX581" fmla="*/ 3576576 w 5122586"/>
                <a:gd name="connsiteY581" fmla="*/ 2357778 h 5457388"/>
                <a:gd name="connsiteX582" fmla="*/ 3592142 w 5122586"/>
                <a:gd name="connsiteY582" fmla="*/ 2355702 h 5457388"/>
                <a:gd name="connsiteX583" fmla="*/ 3598368 w 5122586"/>
                <a:gd name="connsiteY583" fmla="*/ 2287200 h 5457388"/>
                <a:gd name="connsiteX584" fmla="*/ 3605632 w 5122586"/>
                <a:gd name="connsiteY584" fmla="*/ 2269556 h 5457388"/>
                <a:gd name="connsiteX585" fmla="*/ 3645065 w 5122586"/>
                <a:gd name="connsiteY585" fmla="*/ 2289276 h 5457388"/>
                <a:gd name="connsiteX586" fmla="*/ 3660989 w 5122586"/>
                <a:gd name="connsiteY586" fmla="*/ 2278128 h 5457388"/>
                <a:gd name="connsiteX587" fmla="*/ 3683647 w 5122586"/>
                <a:gd name="connsiteY587" fmla="*/ 2304499 h 5457388"/>
                <a:gd name="connsiteX588" fmla="*/ 3723200 w 5122586"/>
                <a:gd name="connsiteY588" fmla="*/ 2301569 h 5457388"/>
                <a:gd name="connsiteX589" fmla="*/ 3729203 w 5122586"/>
                <a:gd name="connsiteY589" fmla="*/ 2323485 h 5457388"/>
                <a:gd name="connsiteX590" fmla="*/ 3730153 w 5122586"/>
                <a:gd name="connsiteY590" fmla="*/ 2399426 h 5457388"/>
                <a:gd name="connsiteX591" fmla="*/ 3759575 w 5122586"/>
                <a:gd name="connsiteY591" fmla="*/ 2557955 h 5457388"/>
                <a:gd name="connsiteX592" fmla="*/ 3755077 w 5122586"/>
                <a:gd name="connsiteY592" fmla="*/ 2620537 h 5457388"/>
                <a:gd name="connsiteX593" fmla="*/ 3789928 w 5122586"/>
                <a:gd name="connsiteY593" fmla="*/ 2629978 h 5457388"/>
                <a:gd name="connsiteX594" fmla="*/ 3814497 w 5122586"/>
                <a:gd name="connsiteY594" fmla="*/ 2653061 h 5457388"/>
                <a:gd name="connsiteX595" fmla="*/ 3873309 w 5122586"/>
                <a:gd name="connsiteY595" fmla="*/ 2659762 h 5457388"/>
                <a:gd name="connsiteX596" fmla="*/ 3894154 w 5122586"/>
                <a:gd name="connsiteY596" fmla="*/ 2664230 h 5457388"/>
                <a:gd name="connsiteX597" fmla="*/ 4016247 w 5122586"/>
                <a:gd name="connsiteY597" fmla="*/ 2717097 h 5457388"/>
                <a:gd name="connsiteX598" fmla="*/ 4060915 w 5122586"/>
                <a:gd name="connsiteY598" fmla="*/ 2771453 h 5457388"/>
                <a:gd name="connsiteX599" fmla="*/ 4007313 w 5122586"/>
                <a:gd name="connsiteY599" fmla="*/ 2909951 h 5457388"/>
                <a:gd name="connsiteX600" fmla="*/ 3845530 w 5122586"/>
                <a:gd name="connsiteY600" fmla="*/ 2992836 h 5457388"/>
                <a:gd name="connsiteX601" fmla="*/ 3818504 w 5122586"/>
                <a:gd name="connsiteY601" fmla="*/ 3012715 h 5457388"/>
                <a:gd name="connsiteX602" fmla="*/ 3798628 w 5122586"/>
                <a:gd name="connsiteY602" fmla="*/ 3039746 h 5457388"/>
                <a:gd name="connsiteX603" fmla="*/ 3782344 w 5122586"/>
                <a:gd name="connsiteY603" fmla="*/ 3187802 h 5457388"/>
                <a:gd name="connsiteX604" fmla="*/ 3815638 w 5122586"/>
                <a:gd name="connsiteY604" fmla="*/ 3218440 h 5457388"/>
                <a:gd name="connsiteX605" fmla="*/ 3938550 w 5122586"/>
                <a:gd name="connsiteY605" fmla="*/ 3311276 h 5457388"/>
                <a:gd name="connsiteX606" fmla="*/ 4067929 w 5122586"/>
                <a:gd name="connsiteY606" fmla="*/ 3358140 h 5457388"/>
                <a:gd name="connsiteX607" fmla="*/ 4156392 w 5122586"/>
                <a:gd name="connsiteY607" fmla="*/ 3343029 h 5457388"/>
                <a:gd name="connsiteX608" fmla="*/ 4194570 w 5122586"/>
                <a:gd name="connsiteY608" fmla="*/ 3342479 h 5457388"/>
                <a:gd name="connsiteX609" fmla="*/ 4301248 w 5122586"/>
                <a:gd name="connsiteY609" fmla="*/ 3350831 h 5457388"/>
                <a:gd name="connsiteX610" fmla="*/ 4534588 w 5122586"/>
                <a:gd name="connsiteY610" fmla="*/ 3240750 h 5457388"/>
                <a:gd name="connsiteX611" fmla="*/ 4569341 w 5122586"/>
                <a:gd name="connsiteY611" fmla="*/ 3246267 h 5457388"/>
                <a:gd name="connsiteX612" fmla="*/ 4574033 w 5122586"/>
                <a:gd name="connsiteY612" fmla="*/ 3263809 h 5457388"/>
                <a:gd name="connsiteX613" fmla="*/ 4575992 w 5122586"/>
                <a:gd name="connsiteY613" fmla="*/ 3283401 h 5457388"/>
                <a:gd name="connsiteX614" fmla="*/ 4566198 w 5122586"/>
                <a:gd name="connsiteY614" fmla="*/ 3356871 h 5457388"/>
                <a:gd name="connsiteX615" fmla="*/ 4568158 w 5122586"/>
                <a:gd name="connsiteY615" fmla="*/ 3390177 h 5457388"/>
                <a:gd name="connsiteX616" fmla="*/ 4575992 w 5122586"/>
                <a:gd name="connsiteY616" fmla="*/ 3444055 h 5457388"/>
                <a:gd name="connsiteX617" fmla="*/ 4599499 w 5122586"/>
                <a:gd name="connsiteY617" fmla="*/ 3533198 h 5457388"/>
                <a:gd name="connsiteX618" fmla="*/ 4628931 w 5122586"/>
                <a:gd name="connsiteY618" fmla="*/ 3567214 h 5457388"/>
                <a:gd name="connsiteX619" fmla="*/ 4578425 w 5122586"/>
                <a:gd name="connsiteY619" fmla="*/ 3621100 h 5457388"/>
                <a:gd name="connsiteX620" fmla="*/ 4587869 w 5122586"/>
                <a:gd name="connsiteY620" fmla="*/ 3643922 h 5457388"/>
                <a:gd name="connsiteX621" fmla="*/ 4574922 w 5122586"/>
                <a:gd name="connsiteY621" fmla="*/ 3659519 h 5457388"/>
                <a:gd name="connsiteX622" fmla="*/ 4540305 w 5122586"/>
                <a:gd name="connsiteY622" fmla="*/ 3659945 h 5457388"/>
                <a:gd name="connsiteX623" fmla="*/ 4367378 w 5122586"/>
                <a:gd name="connsiteY623" fmla="*/ 3831974 h 5457388"/>
                <a:gd name="connsiteX624" fmla="*/ 4216550 w 5122586"/>
                <a:gd name="connsiteY624" fmla="*/ 3945607 h 5457388"/>
                <a:gd name="connsiteX625" fmla="*/ 4205777 w 5122586"/>
                <a:gd name="connsiteY625" fmla="*/ 3991648 h 5457388"/>
                <a:gd name="connsiteX626" fmla="*/ 4171497 w 5122586"/>
                <a:gd name="connsiteY626" fmla="*/ 3976954 h 5457388"/>
                <a:gd name="connsiteX627" fmla="*/ 4153290 w 5122586"/>
                <a:gd name="connsiteY627" fmla="*/ 3990740 h 5457388"/>
                <a:gd name="connsiteX628" fmla="*/ 4153292 w 5122586"/>
                <a:gd name="connsiteY628" fmla="*/ 3990739 h 5457388"/>
                <a:gd name="connsiteX629" fmla="*/ 4153292 w 5122586"/>
                <a:gd name="connsiteY629" fmla="*/ 3990761 h 5457388"/>
                <a:gd name="connsiteX630" fmla="*/ 3301664 w 5122586"/>
                <a:gd name="connsiteY630" fmla="*/ 2733387 h 5457388"/>
                <a:gd name="connsiteX631" fmla="*/ 3301258 w 5122586"/>
                <a:gd name="connsiteY631" fmla="*/ 2733677 h 5457388"/>
                <a:gd name="connsiteX632" fmla="*/ 3304660 w 5122586"/>
                <a:gd name="connsiteY632" fmla="*/ 2735726 h 5457388"/>
                <a:gd name="connsiteX633" fmla="*/ 3301664 w 5122586"/>
                <a:gd name="connsiteY633" fmla="*/ 2733386 h 5457388"/>
                <a:gd name="connsiteX634" fmla="*/ 3301664 w 5122586"/>
                <a:gd name="connsiteY634" fmla="*/ 2733386 h 5457388"/>
                <a:gd name="connsiteX635" fmla="*/ 3301664 w 5122586"/>
                <a:gd name="connsiteY635" fmla="*/ 2733387 h 5457388"/>
                <a:gd name="connsiteX636" fmla="*/ 4570327 w 5122586"/>
                <a:gd name="connsiteY636" fmla="*/ 3244711 h 5457388"/>
                <a:gd name="connsiteX637" fmla="*/ 4574034 w 5122586"/>
                <a:gd name="connsiteY637" fmla="*/ 3263828 h 5457388"/>
                <a:gd name="connsiteX638" fmla="*/ 4575992 w 5122586"/>
                <a:gd name="connsiteY638" fmla="*/ 3283420 h 5457388"/>
                <a:gd name="connsiteX639" fmla="*/ 4566198 w 5122586"/>
                <a:gd name="connsiteY639" fmla="*/ 3356890 h 5457388"/>
                <a:gd name="connsiteX640" fmla="*/ 4568157 w 5122586"/>
                <a:gd name="connsiteY640" fmla="*/ 3390196 h 5457388"/>
                <a:gd name="connsiteX641" fmla="*/ 4575992 w 5122586"/>
                <a:gd name="connsiteY641" fmla="*/ 3444074 h 5457388"/>
                <a:gd name="connsiteX642" fmla="*/ 4599499 w 5122586"/>
                <a:gd name="connsiteY642" fmla="*/ 3533217 h 5457388"/>
                <a:gd name="connsiteX643" fmla="*/ 4630840 w 5122586"/>
                <a:gd name="connsiteY643" fmla="*/ 3565544 h 5457388"/>
                <a:gd name="connsiteX644" fmla="*/ 4795380 w 5122586"/>
                <a:gd name="connsiteY644" fmla="*/ 3379421 h 5457388"/>
                <a:gd name="connsiteX645" fmla="*/ 4808113 w 5122586"/>
                <a:gd name="connsiteY645" fmla="*/ 3372563 h 5457388"/>
                <a:gd name="connsiteX646" fmla="*/ 4823783 w 5122586"/>
                <a:gd name="connsiteY646" fmla="*/ 3367665 h 5457388"/>
                <a:gd name="connsiteX647" fmla="*/ 4830638 w 5122586"/>
                <a:gd name="connsiteY647" fmla="*/ 3356890 h 5457388"/>
                <a:gd name="connsiteX648" fmla="*/ 4828680 w 5122586"/>
                <a:gd name="connsiteY648" fmla="*/ 3341217 h 5457388"/>
                <a:gd name="connsiteX649" fmla="*/ 4917916 w 5122586"/>
                <a:gd name="connsiteY649" fmla="*/ 3244959 h 5457388"/>
                <a:gd name="connsiteX650" fmla="*/ 4955086 w 5122586"/>
                <a:gd name="connsiteY650" fmla="*/ 3170044 h 5457388"/>
                <a:gd name="connsiteX651" fmla="*/ 4969054 w 5122586"/>
                <a:gd name="connsiteY651" fmla="*/ 3161020 h 5457388"/>
                <a:gd name="connsiteX652" fmla="*/ 4975140 w 5122586"/>
                <a:gd name="connsiteY652" fmla="*/ 3149418 h 5457388"/>
                <a:gd name="connsiteX653" fmla="*/ 4963545 w 5122586"/>
                <a:gd name="connsiteY653" fmla="*/ 3136053 h 5457388"/>
                <a:gd name="connsiteX654" fmla="*/ 4965552 w 5122586"/>
                <a:gd name="connsiteY654" fmla="*/ 3067616 h 5457388"/>
                <a:gd name="connsiteX655" fmla="*/ 4922299 w 5122586"/>
                <a:gd name="connsiteY655" fmla="*/ 2906068 h 5457388"/>
                <a:gd name="connsiteX656" fmla="*/ 4890616 w 5122586"/>
                <a:gd name="connsiteY656" fmla="*/ 2781866 h 5457388"/>
                <a:gd name="connsiteX657" fmla="*/ 5067130 w 5122586"/>
                <a:gd name="connsiteY657" fmla="*/ 2918426 h 5457388"/>
                <a:gd name="connsiteX658" fmla="*/ 5081902 w 5122586"/>
                <a:gd name="connsiteY658" fmla="*/ 2897103 h 5457388"/>
                <a:gd name="connsiteX659" fmla="*/ 5122586 w 5122586"/>
                <a:gd name="connsiteY659" fmla="*/ 2757160 h 5457388"/>
                <a:gd name="connsiteX660" fmla="*/ 5086544 w 5122586"/>
                <a:gd name="connsiteY660" fmla="*/ 2727613 h 5457388"/>
                <a:gd name="connsiteX661" fmla="*/ 5119436 w 5122586"/>
                <a:gd name="connsiteY661" fmla="*/ 2696882 h 5457388"/>
                <a:gd name="connsiteX662" fmla="*/ 5056421 w 5122586"/>
                <a:gd name="connsiteY662" fmla="*/ 2633364 h 5457388"/>
                <a:gd name="connsiteX663" fmla="*/ 5080876 w 5122586"/>
                <a:gd name="connsiteY663" fmla="*/ 2608889 h 5457388"/>
                <a:gd name="connsiteX664" fmla="*/ 5048962 w 5122586"/>
                <a:gd name="connsiteY664" fmla="*/ 2581597 h 5457388"/>
                <a:gd name="connsiteX665" fmla="*/ 4927229 w 5122586"/>
                <a:gd name="connsiteY665" fmla="*/ 2505258 h 5457388"/>
                <a:gd name="connsiteX666" fmla="*/ 4926955 w 5122586"/>
                <a:gd name="connsiteY666" fmla="*/ 2506053 h 5457388"/>
                <a:gd name="connsiteX667" fmla="*/ 4664721 w 5122586"/>
                <a:gd name="connsiteY667" fmla="*/ 2353054 h 5457388"/>
                <a:gd name="connsiteX668" fmla="*/ 4520255 w 5122586"/>
                <a:gd name="connsiteY668" fmla="*/ 2268766 h 5457388"/>
                <a:gd name="connsiteX669" fmla="*/ 4448567 w 5122586"/>
                <a:gd name="connsiteY669" fmla="*/ 2206568 h 5457388"/>
                <a:gd name="connsiteX670" fmla="*/ 4412991 w 5122586"/>
                <a:gd name="connsiteY670" fmla="*/ 2176545 h 5457388"/>
                <a:gd name="connsiteX671" fmla="*/ 4320717 w 5122586"/>
                <a:gd name="connsiteY671" fmla="*/ 2150970 h 5457388"/>
                <a:gd name="connsiteX672" fmla="*/ 4248454 w 5122586"/>
                <a:gd name="connsiteY672" fmla="*/ 2074245 h 5457388"/>
                <a:gd name="connsiteX673" fmla="*/ 4235113 w 5122586"/>
                <a:gd name="connsiteY673" fmla="*/ 2065350 h 5457388"/>
                <a:gd name="connsiteX674" fmla="*/ 4144907 w 5122586"/>
                <a:gd name="connsiteY674" fmla="*/ 2020318 h 5457388"/>
                <a:gd name="connsiteX675" fmla="*/ 4110359 w 5122586"/>
                <a:gd name="connsiteY675" fmla="*/ 1989789 h 5457388"/>
                <a:gd name="connsiteX676" fmla="*/ 4098787 w 5122586"/>
                <a:gd name="connsiteY676" fmla="*/ 1937854 h 5457388"/>
                <a:gd name="connsiteX677" fmla="*/ 4120077 w 5122586"/>
                <a:gd name="connsiteY677" fmla="*/ 1845223 h 5457388"/>
                <a:gd name="connsiteX678" fmla="*/ 4123271 w 5122586"/>
                <a:gd name="connsiteY678" fmla="*/ 1820734 h 5457388"/>
                <a:gd name="connsiteX679" fmla="*/ 4071796 w 5122586"/>
                <a:gd name="connsiteY679" fmla="*/ 1707923 h 5457388"/>
                <a:gd name="connsiteX680" fmla="*/ 3959334 w 5122586"/>
                <a:gd name="connsiteY680" fmla="*/ 1810087 h 5457388"/>
                <a:gd name="connsiteX681" fmla="*/ 3926334 w 5122586"/>
                <a:gd name="connsiteY681" fmla="*/ 1778145 h 5457388"/>
                <a:gd name="connsiteX682" fmla="*/ 3906108 w 5122586"/>
                <a:gd name="connsiteY682" fmla="*/ 1793051 h 5457388"/>
                <a:gd name="connsiteX683" fmla="*/ 3880559 w 5122586"/>
                <a:gd name="connsiteY683" fmla="*/ 1847352 h 5457388"/>
                <a:gd name="connsiteX684" fmla="*/ 3879495 w 5122586"/>
                <a:gd name="connsiteY684" fmla="*/ 1869712 h 5457388"/>
                <a:gd name="connsiteX685" fmla="*/ 3870979 w 5122586"/>
                <a:gd name="connsiteY685" fmla="*/ 1887812 h 5457388"/>
                <a:gd name="connsiteX686" fmla="*/ 3848623 w 5122586"/>
                <a:gd name="connsiteY686" fmla="*/ 1905912 h 5457388"/>
                <a:gd name="connsiteX687" fmla="*/ 3785817 w 5122586"/>
                <a:gd name="connsiteY687" fmla="*/ 1905912 h 5457388"/>
                <a:gd name="connsiteX688" fmla="*/ 3776237 w 5122586"/>
                <a:gd name="connsiteY688" fmla="*/ 1929336 h 5457388"/>
                <a:gd name="connsiteX689" fmla="*/ 3792204 w 5122586"/>
                <a:gd name="connsiteY689" fmla="*/ 1985766 h 5457388"/>
                <a:gd name="connsiteX690" fmla="*/ 3775537 w 5122586"/>
                <a:gd name="connsiteY690" fmla="*/ 2006283 h 5457388"/>
                <a:gd name="connsiteX691" fmla="*/ 3775710 w 5122586"/>
                <a:gd name="connsiteY691" fmla="*/ 2006445 h 5457388"/>
                <a:gd name="connsiteX692" fmla="*/ 3848792 w 5122586"/>
                <a:gd name="connsiteY692" fmla="*/ 2032075 h 5457388"/>
                <a:gd name="connsiteX693" fmla="*/ 3942752 w 5122586"/>
                <a:gd name="connsiteY693" fmla="*/ 2101372 h 5457388"/>
                <a:gd name="connsiteX694" fmla="*/ 3954140 w 5122586"/>
                <a:gd name="connsiteY694" fmla="*/ 2117510 h 5457388"/>
                <a:gd name="connsiteX695" fmla="*/ 3971225 w 5122586"/>
                <a:gd name="connsiteY695" fmla="*/ 2150735 h 5457388"/>
                <a:gd name="connsiteX696" fmla="*/ 3975020 w 5122586"/>
                <a:gd name="connsiteY696" fmla="*/ 2180162 h 5457388"/>
                <a:gd name="connsiteX697" fmla="*/ 3935158 w 5122586"/>
                <a:gd name="connsiteY697" fmla="*/ 2270343 h 5457388"/>
                <a:gd name="connsiteX698" fmla="*/ 3926617 w 5122586"/>
                <a:gd name="connsiteY698" fmla="*/ 2266546 h 5457388"/>
                <a:gd name="connsiteX699" fmla="*/ 3866322 w 5122586"/>
                <a:gd name="connsiteY699" fmla="*/ 2211351 h 5457388"/>
                <a:gd name="connsiteX700" fmla="*/ 3868694 w 5122586"/>
                <a:gd name="connsiteY700" fmla="*/ 2248659 h 5457388"/>
                <a:gd name="connsiteX701" fmla="*/ 3856766 w 5122586"/>
                <a:gd name="connsiteY701" fmla="*/ 2249186 h 5457388"/>
                <a:gd name="connsiteX702" fmla="*/ 3851638 w 5122586"/>
                <a:gd name="connsiteY702" fmla="*/ 2272242 h 5457388"/>
                <a:gd name="connsiteX703" fmla="*/ 3836899 w 5122586"/>
                <a:gd name="connsiteY703" fmla="*/ 2266043 h 5457388"/>
                <a:gd name="connsiteX704" fmla="*/ 3832660 w 5122586"/>
                <a:gd name="connsiteY704" fmla="*/ 2285898 h 5457388"/>
                <a:gd name="connsiteX705" fmla="*/ 3821351 w 5122586"/>
                <a:gd name="connsiteY705" fmla="*/ 2275657 h 5457388"/>
                <a:gd name="connsiteX706" fmla="*/ 3765279 w 5122586"/>
                <a:gd name="connsiteY706" fmla="*/ 2308684 h 5457388"/>
                <a:gd name="connsiteX707" fmla="*/ 3731333 w 5122586"/>
                <a:gd name="connsiteY707" fmla="*/ 2232304 h 5457388"/>
                <a:gd name="connsiteX708" fmla="*/ 3698987 w 5122586"/>
                <a:gd name="connsiteY708" fmla="*/ 2246032 h 5457388"/>
                <a:gd name="connsiteX709" fmla="*/ 3729206 w 5122586"/>
                <a:gd name="connsiteY709" fmla="*/ 2323503 h 5457388"/>
                <a:gd name="connsiteX710" fmla="*/ 3730155 w 5122586"/>
                <a:gd name="connsiteY710" fmla="*/ 2399444 h 5457388"/>
                <a:gd name="connsiteX711" fmla="*/ 3759577 w 5122586"/>
                <a:gd name="connsiteY711" fmla="*/ 2557973 h 5457388"/>
                <a:gd name="connsiteX712" fmla="*/ 3755079 w 5122586"/>
                <a:gd name="connsiteY712" fmla="*/ 2620555 h 5457388"/>
                <a:gd name="connsiteX713" fmla="*/ 3789931 w 5122586"/>
                <a:gd name="connsiteY713" fmla="*/ 2629996 h 5457388"/>
                <a:gd name="connsiteX714" fmla="*/ 3814500 w 5122586"/>
                <a:gd name="connsiteY714" fmla="*/ 2653079 h 5457388"/>
                <a:gd name="connsiteX715" fmla="*/ 3873311 w 5122586"/>
                <a:gd name="connsiteY715" fmla="*/ 2659780 h 5457388"/>
                <a:gd name="connsiteX716" fmla="*/ 3874486 w 5122586"/>
                <a:gd name="connsiteY716" fmla="*/ 2660032 h 5457388"/>
                <a:gd name="connsiteX717" fmla="*/ 3894156 w 5122586"/>
                <a:gd name="connsiteY717" fmla="*/ 2664248 h 5457388"/>
                <a:gd name="connsiteX718" fmla="*/ 4016250 w 5122586"/>
                <a:gd name="connsiteY718" fmla="*/ 2717115 h 5457388"/>
                <a:gd name="connsiteX719" fmla="*/ 4060917 w 5122586"/>
                <a:gd name="connsiteY719" fmla="*/ 2771471 h 5457388"/>
                <a:gd name="connsiteX720" fmla="*/ 4007316 w 5122586"/>
                <a:gd name="connsiteY720" fmla="*/ 2909969 h 5457388"/>
                <a:gd name="connsiteX721" fmla="*/ 3845021 w 5122586"/>
                <a:gd name="connsiteY721" fmla="*/ 2993365 h 5457388"/>
                <a:gd name="connsiteX722" fmla="*/ 3826758 w 5122586"/>
                <a:gd name="connsiteY722" fmla="*/ 3005966 h 5457388"/>
                <a:gd name="connsiteX723" fmla="*/ 3798121 w 5122586"/>
                <a:gd name="connsiteY723" fmla="*/ 3040275 h 5457388"/>
                <a:gd name="connsiteX724" fmla="*/ 3782486 w 5122586"/>
                <a:gd name="connsiteY724" fmla="*/ 3186963 h 5457388"/>
                <a:gd name="connsiteX725" fmla="*/ 3782346 w 5122586"/>
                <a:gd name="connsiteY725" fmla="*/ 3187819 h 5457388"/>
                <a:gd name="connsiteX726" fmla="*/ 3815640 w 5122586"/>
                <a:gd name="connsiteY726" fmla="*/ 3217436 h 5457388"/>
                <a:gd name="connsiteX727" fmla="*/ 3938552 w 5122586"/>
                <a:gd name="connsiteY727" fmla="*/ 3311294 h 5457388"/>
                <a:gd name="connsiteX728" fmla="*/ 4067843 w 5122586"/>
                <a:gd name="connsiteY728" fmla="*/ 3353043 h 5457388"/>
                <a:gd name="connsiteX729" fmla="*/ 4156394 w 5122586"/>
                <a:gd name="connsiteY729" fmla="*/ 3343047 h 5457388"/>
                <a:gd name="connsiteX730" fmla="*/ 4202086 w 5122586"/>
                <a:gd name="connsiteY730" fmla="*/ 3341797 h 5457388"/>
                <a:gd name="connsiteX731" fmla="*/ 4301250 w 5122586"/>
                <a:gd name="connsiteY731" fmla="*/ 3350338 h 5457388"/>
                <a:gd name="connsiteX732" fmla="*/ 4508631 w 5122586"/>
                <a:gd name="connsiteY732" fmla="*/ 3249608 h 5457388"/>
                <a:gd name="connsiteX733" fmla="*/ 4537144 w 5122586"/>
                <a:gd name="connsiteY733" fmla="*/ 3238214 h 5457388"/>
                <a:gd name="connsiteX734" fmla="*/ 4556575 w 5122586"/>
                <a:gd name="connsiteY734" fmla="*/ 3236068 h 5457388"/>
                <a:gd name="connsiteX735" fmla="*/ 4570330 w 5122586"/>
                <a:gd name="connsiteY735" fmla="*/ 3244711 h 5457388"/>
                <a:gd name="connsiteX736" fmla="*/ 4570327 w 5122586"/>
                <a:gd name="connsiteY736" fmla="*/ 3244711 h 5457388"/>
                <a:gd name="connsiteX737" fmla="*/ 1869930 w 5122586"/>
                <a:gd name="connsiteY737" fmla="*/ 737295 h 5457388"/>
                <a:gd name="connsiteX738" fmla="*/ 1852502 w 5122586"/>
                <a:gd name="connsiteY738" fmla="*/ 728164 h 5457388"/>
                <a:gd name="connsiteX739" fmla="*/ 1833779 w 5122586"/>
                <a:gd name="connsiteY739" fmla="*/ 737527 h 5457388"/>
                <a:gd name="connsiteX740" fmla="*/ 1812381 w 5122586"/>
                <a:gd name="connsiteY740" fmla="*/ 716125 h 5457388"/>
                <a:gd name="connsiteX741" fmla="*/ 1799008 w 5122586"/>
                <a:gd name="connsiteY741" fmla="*/ 732177 h 5457388"/>
                <a:gd name="connsiteX742" fmla="*/ 1776272 w 5122586"/>
                <a:gd name="connsiteY742" fmla="*/ 736190 h 5457388"/>
                <a:gd name="connsiteX743" fmla="*/ 1761561 w 5122586"/>
                <a:gd name="connsiteY743" fmla="*/ 744215 h 5457388"/>
                <a:gd name="connsiteX744" fmla="*/ 1744175 w 5122586"/>
                <a:gd name="connsiteY744" fmla="*/ 730839 h 5457388"/>
                <a:gd name="connsiteX745" fmla="*/ 1734814 w 5122586"/>
                <a:gd name="connsiteY745" fmla="*/ 733514 h 5457388"/>
                <a:gd name="connsiteX746" fmla="*/ 1733477 w 5122586"/>
                <a:gd name="connsiteY746" fmla="*/ 717463 h 5457388"/>
                <a:gd name="connsiteX747" fmla="*/ 1754875 w 5122586"/>
                <a:gd name="connsiteY747" fmla="*/ 675997 h 5457388"/>
                <a:gd name="connsiteX748" fmla="*/ 1765573 w 5122586"/>
                <a:gd name="connsiteY748" fmla="*/ 667971 h 5457388"/>
                <a:gd name="connsiteX749" fmla="*/ 1754875 w 5122586"/>
                <a:gd name="connsiteY749" fmla="*/ 643894 h 5457388"/>
                <a:gd name="connsiteX750" fmla="*/ 1766911 w 5122586"/>
                <a:gd name="connsiteY750" fmla="*/ 622492 h 5457388"/>
                <a:gd name="connsiteX751" fmla="*/ 1753537 w 5122586"/>
                <a:gd name="connsiteY751" fmla="*/ 601091 h 5457388"/>
                <a:gd name="connsiteX752" fmla="*/ 1764236 w 5122586"/>
                <a:gd name="connsiteY752" fmla="*/ 570325 h 5457388"/>
                <a:gd name="connsiteX753" fmla="*/ 1744175 w 5122586"/>
                <a:gd name="connsiteY753" fmla="*/ 566313 h 5457388"/>
                <a:gd name="connsiteX754" fmla="*/ 1714753 w 5122586"/>
                <a:gd name="connsiteY754" fmla="*/ 577014 h 5457388"/>
                <a:gd name="connsiteX755" fmla="*/ 1679982 w 5122586"/>
                <a:gd name="connsiteY755" fmla="*/ 568988 h 5457388"/>
                <a:gd name="connsiteX756" fmla="*/ 1638524 w 5122586"/>
                <a:gd name="connsiteY756" fmla="*/ 573001 h 5457388"/>
                <a:gd name="connsiteX757" fmla="*/ 1562295 w 5122586"/>
                <a:gd name="connsiteY757" fmla="*/ 626505 h 5457388"/>
                <a:gd name="connsiteX758" fmla="*/ 1510138 w 5122586"/>
                <a:gd name="connsiteY758" fmla="*/ 662621 h 5457388"/>
                <a:gd name="connsiteX759" fmla="*/ 1498102 w 5122586"/>
                <a:gd name="connsiteY759" fmla="*/ 678672 h 5457388"/>
                <a:gd name="connsiteX760" fmla="*/ 1487403 w 5122586"/>
                <a:gd name="connsiteY760" fmla="*/ 721476 h 5457388"/>
                <a:gd name="connsiteX761" fmla="*/ 1491415 w 5122586"/>
                <a:gd name="connsiteY761" fmla="*/ 772305 h 5457388"/>
                <a:gd name="connsiteX762" fmla="*/ 1470017 w 5122586"/>
                <a:gd name="connsiteY762" fmla="*/ 807083 h 5457388"/>
                <a:gd name="connsiteX763" fmla="*/ 1439258 w 5122586"/>
                <a:gd name="connsiteY763" fmla="*/ 828485 h 5457388"/>
                <a:gd name="connsiteX764" fmla="*/ 1443270 w 5122586"/>
                <a:gd name="connsiteY764" fmla="*/ 840523 h 5457388"/>
                <a:gd name="connsiteX765" fmla="*/ 1554271 w 5122586"/>
                <a:gd name="connsiteY765" fmla="*/ 867276 h 5457388"/>
                <a:gd name="connsiteX766" fmla="*/ 1538222 w 5122586"/>
                <a:gd name="connsiteY766" fmla="*/ 907404 h 5457388"/>
                <a:gd name="connsiteX767" fmla="*/ 1494089 w 5122586"/>
                <a:gd name="connsiteY767" fmla="*/ 908742 h 5457388"/>
                <a:gd name="connsiteX768" fmla="*/ 1496765 w 5122586"/>
                <a:gd name="connsiteY768" fmla="*/ 928806 h 5457388"/>
                <a:gd name="connsiteX769" fmla="*/ 1524848 w 5122586"/>
                <a:gd name="connsiteY769" fmla="*/ 954220 h 5457388"/>
                <a:gd name="connsiteX770" fmla="*/ 1507463 w 5122586"/>
                <a:gd name="connsiteY770" fmla="*/ 972947 h 5457388"/>
                <a:gd name="connsiteX771" fmla="*/ 1546246 w 5122586"/>
                <a:gd name="connsiteY771" fmla="*/ 1025114 h 5457388"/>
                <a:gd name="connsiteX772" fmla="*/ 1535548 w 5122586"/>
                <a:gd name="connsiteY772" fmla="*/ 1058554 h 5457388"/>
                <a:gd name="connsiteX773" fmla="*/ 1563632 w 5122586"/>
                <a:gd name="connsiteY773" fmla="*/ 1153525 h 5457388"/>
                <a:gd name="connsiteX774" fmla="*/ 1606428 w 5122586"/>
                <a:gd name="connsiteY774" fmla="*/ 1132123 h 5457388"/>
                <a:gd name="connsiteX775" fmla="*/ 1587705 w 5122586"/>
                <a:gd name="connsiteY775" fmla="*/ 1093332 h 5457388"/>
                <a:gd name="connsiteX776" fmla="*/ 1613114 w 5122586"/>
                <a:gd name="connsiteY776" fmla="*/ 1093332 h 5457388"/>
                <a:gd name="connsiteX777" fmla="*/ 1617126 w 5122586"/>
                <a:gd name="connsiteY777" fmla="*/ 1121422 h 5457388"/>
                <a:gd name="connsiteX778" fmla="*/ 1641200 w 5122586"/>
                <a:gd name="connsiteY778" fmla="*/ 1137473 h 5457388"/>
                <a:gd name="connsiteX779" fmla="*/ 1646549 w 5122586"/>
                <a:gd name="connsiteY779" fmla="*/ 1117409 h 5457388"/>
                <a:gd name="connsiteX780" fmla="*/ 1674632 w 5122586"/>
                <a:gd name="connsiteY780" fmla="*/ 1067917 h 5457388"/>
                <a:gd name="connsiteX781" fmla="*/ 1750863 w 5122586"/>
                <a:gd name="connsiteY781" fmla="*/ 1029127 h 5457388"/>
                <a:gd name="connsiteX782" fmla="*/ 1828430 w 5122586"/>
                <a:gd name="connsiteY782" fmla="*/ 1033140 h 5457388"/>
                <a:gd name="connsiteX783" fmla="*/ 1864311 w 5122586"/>
                <a:gd name="connsiteY783" fmla="*/ 1045102 h 5457388"/>
                <a:gd name="connsiteX784" fmla="*/ 1831482 w 5122586"/>
                <a:gd name="connsiteY784" fmla="*/ 1279139 h 5457388"/>
                <a:gd name="connsiteX785" fmla="*/ 1808993 w 5122586"/>
                <a:gd name="connsiteY785" fmla="*/ 1272555 h 5457388"/>
                <a:gd name="connsiteX786" fmla="*/ 1803425 w 5122586"/>
                <a:gd name="connsiteY786" fmla="*/ 1300502 h 5457388"/>
                <a:gd name="connsiteX787" fmla="*/ 1822848 w 5122586"/>
                <a:gd name="connsiteY787" fmla="*/ 1322937 h 5457388"/>
                <a:gd name="connsiteX788" fmla="*/ 1770491 w 5122586"/>
                <a:gd name="connsiteY788" fmla="*/ 1421434 h 5457388"/>
                <a:gd name="connsiteX789" fmla="*/ 1720853 w 5122586"/>
                <a:gd name="connsiteY789" fmla="*/ 1509937 h 5457388"/>
                <a:gd name="connsiteX790" fmla="*/ 1693679 w 5122586"/>
                <a:gd name="connsiteY790" fmla="*/ 1517732 h 5457388"/>
                <a:gd name="connsiteX791" fmla="*/ 1725039 w 5122586"/>
                <a:gd name="connsiteY791" fmla="*/ 1543518 h 5457388"/>
                <a:gd name="connsiteX792" fmla="*/ 1699831 w 5122586"/>
                <a:gd name="connsiteY792" fmla="*/ 1595490 h 5457388"/>
                <a:gd name="connsiteX793" fmla="*/ 1692167 w 5122586"/>
                <a:gd name="connsiteY793" fmla="*/ 1735799 h 5457388"/>
                <a:gd name="connsiteX794" fmla="*/ 1704320 w 5122586"/>
                <a:gd name="connsiteY794" fmla="*/ 1738864 h 5457388"/>
                <a:gd name="connsiteX795" fmla="*/ 1720664 w 5122586"/>
                <a:gd name="connsiteY795" fmla="*/ 1753298 h 5457388"/>
                <a:gd name="connsiteX796" fmla="*/ 1786677 w 5122586"/>
                <a:gd name="connsiteY796" fmla="*/ 1749542 h 5457388"/>
                <a:gd name="connsiteX797" fmla="*/ 1811497 w 5122586"/>
                <a:gd name="connsiteY797" fmla="*/ 1763573 h 5457388"/>
                <a:gd name="connsiteX798" fmla="*/ 1902141 w 5122586"/>
                <a:gd name="connsiteY798" fmla="*/ 1757097 h 5457388"/>
                <a:gd name="connsiteX799" fmla="*/ 1929795 w 5122586"/>
                <a:gd name="connsiteY799" fmla="*/ 1751800 h 5457388"/>
                <a:gd name="connsiteX800" fmla="*/ 1958125 w 5122586"/>
                <a:gd name="connsiteY800" fmla="*/ 1745267 h 5457388"/>
                <a:gd name="connsiteX801" fmla="*/ 1989303 w 5122586"/>
                <a:gd name="connsiteY801" fmla="*/ 1699836 h 5457388"/>
                <a:gd name="connsiteX802" fmla="*/ 2138289 w 5122586"/>
                <a:gd name="connsiteY802" fmla="*/ 1721564 h 5457388"/>
                <a:gd name="connsiteX803" fmla="*/ 2213334 w 5122586"/>
                <a:gd name="connsiteY803" fmla="*/ 1690658 h 5457388"/>
                <a:gd name="connsiteX804" fmla="*/ 2281810 w 5122586"/>
                <a:gd name="connsiteY804" fmla="*/ 1689126 h 5457388"/>
                <a:gd name="connsiteX805" fmla="*/ 2333391 w 5122586"/>
                <a:gd name="connsiteY805" fmla="*/ 1769534 h 5457388"/>
                <a:gd name="connsiteX806" fmla="*/ 2363395 w 5122586"/>
                <a:gd name="connsiteY806" fmla="*/ 1830740 h 5457388"/>
                <a:gd name="connsiteX807" fmla="*/ 2341348 w 5122586"/>
                <a:gd name="connsiteY807" fmla="*/ 1883454 h 5457388"/>
                <a:gd name="connsiteX808" fmla="*/ 2297206 w 5122586"/>
                <a:gd name="connsiteY808" fmla="*/ 1954097 h 5457388"/>
                <a:gd name="connsiteX809" fmla="*/ 2256004 w 5122586"/>
                <a:gd name="connsiteY809" fmla="*/ 1980588 h 5457388"/>
                <a:gd name="connsiteX810" fmla="*/ 2200090 w 5122586"/>
                <a:gd name="connsiteY810" fmla="*/ 1995305 h 5457388"/>
                <a:gd name="connsiteX811" fmla="*/ 2161832 w 5122586"/>
                <a:gd name="connsiteY811" fmla="*/ 2020325 h 5457388"/>
                <a:gd name="connsiteX812" fmla="*/ 2154476 w 5122586"/>
                <a:gd name="connsiteY812" fmla="*/ 2054174 h 5457388"/>
                <a:gd name="connsiteX813" fmla="*/ 2214805 w 5122586"/>
                <a:gd name="connsiteY813" fmla="*/ 2113043 h 5457388"/>
                <a:gd name="connsiteX814" fmla="*/ 2257476 w 5122586"/>
                <a:gd name="connsiteY814" fmla="*/ 2132175 h 5457388"/>
                <a:gd name="connsiteX815" fmla="*/ 2307505 w 5122586"/>
                <a:gd name="connsiteY815" fmla="*/ 2129232 h 5457388"/>
                <a:gd name="connsiteX816" fmla="*/ 2360478 w 5122586"/>
                <a:gd name="connsiteY816" fmla="*/ 2104213 h 5457388"/>
                <a:gd name="connsiteX817" fmla="*/ 2409035 w 5122586"/>
                <a:gd name="connsiteY817" fmla="*/ 2051231 h 5457388"/>
                <a:gd name="connsiteX818" fmla="*/ 2428163 w 5122586"/>
                <a:gd name="connsiteY818" fmla="*/ 2002664 h 5457388"/>
                <a:gd name="connsiteX819" fmla="*/ 2434049 w 5122586"/>
                <a:gd name="connsiteY819" fmla="*/ 1952625 h 5457388"/>
                <a:gd name="connsiteX820" fmla="*/ 2432578 w 5122586"/>
                <a:gd name="connsiteY820" fmla="*/ 1846661 h 5457388"/>
                <a:gd name="connsiteX821" fmla="*/ 2437105 w 5122586"/>
                <a:gd name="connsiteY821" fmla="*/ 1825907 h 5457388"/>
                <a:gd name="connsiteX822" fmla="*/ 2454200 w 5122586"/>
                <a:gd name="connsiteY822" fmla="*/ 1802570 h 5457388"/>
                <a:gd name="connsiteX823" fmla="*/ 2524830 w 5122586"/>
                <a:gd name="connsiteY823" fmla="*/ 1791615 h 5457388"/>
                <a:gd name="connsiteX824" fmla="*/ 2567514 w 5122586"/>
                <a:gd name="connsiteY824" fmla="*/ 1809369 h 5457388"/>
                <a:gd name="connsiteX825" fmla="*/ 2642369 w 5122586"/>
                <a:gd name="connsiteY825" fmla="*/ 1863005 h 5457388"/>
                <a:gd name="connsiteX826" fmla="*/ 2677294 w 5122586"/>
                <a:gd name="connsiteY826" fmla="*/ 1891181 h 5457388"/>
                <a:gd name="connsiteX827" fmla="*/ 2700681 w 5122586"/>
                <a:gd name="connsiteY827" fmla="*/ 1910763 h 5457388"/>
                <a:gd name="connsiteX828" fmla="*/ 2747467 w 5122586"/>
                <a:gd name="connsiteY828" fmla="*/ 1876095 h 5457388"/>
                <a:gd name="connsiteX829" fmla="*/ 2725397 w 5122586"/>
                <a:gd name="connsiteY829" fmla="*/ 1849604 h 5457388"/>
                <a:gd name="connsiteX830" fmla="*/ 2700382 w 5122586"/>
                <a:gd name="connsiteY830" fmla="*/ 1805453 h 5457388"/>
                <a:gd name="connsiteX831" fmla="*/ 2644466 w 5122586"/>
                <a:gd name="connsiteY831" fmla="*/ 1674469 h 5457388"/>
                <a:gd name="connsiteX832" fmla="*/ 2622395 w 5122586"/>
                <a:gd name="connsiteY832" fmla="*/ 1508164 h 5457388"/>
                <a:gd name="connsiteX833" fmla="*/ 2620591 w 5122586"/>
                <a:gd name="connsiteY833" fmla="*/ 1507628 h 5457388"/>
                <a:gd name="connsiteX834" fmla="*/ 2618663 w 5122586"/>
                <a:gd name="connsiteY834" fmla="*/ 1488350 h 5457388"/>
                <a:gd name="connsiteX835" fmla="*/ 2561471 w 5122586"/>
                <a:gd name="connsiteY835" fmla="*/ 1364230 h 5457388"/>
                <a:gd name="connsiteX836" fmla="*/ 2506437 w 5122586"/>
                <a:gd name="connsiteY836" fmla="*/ 1249824 h 5457388"/>
                <a:gd name="connsiteX837" fmla="*/ 2504432 w 5122586"/>
                <a:gd name="connsiteY837" fmla="*/ 1215131 h 5457388"/>
                <a:gd name="connsiteX838" fmla="*/ 2502718 w 5122586"/>
                <a:gd name="connsiteY838" fmla="*/ 1182564 h 5457388"/>
                <a:gd name="connsiteX839" fmla="*/ 2526392 w 5122586"/>
                <a:gd name="connsiteY839" fmla="*/ 1127314 h 5457388"/>
                <a:gd name="connsiteX840" fmla="*/ 2550066 w 5122586"/>
                <a:gd name="connsiteY840" fmla="*/ 1104513 h 5457388"/>
                <a:gd name="connsiteX841" fmla="*/ 2534283 w 5122586"/>
                <a:gd name="connsiteY841" fmla="*/ 1069434 h 5457388"/>
                <a:gd name="connsiteX842" fmla="*/ 2514993 w 5122586"/>
                <a:gd name="connsiteY842" fmla="*/ 1074696 h 5457388"/>
                <a:gd name="connsiteX843" fmla="*/ 2443972 w 5122586"/>
                <a:gd name="connsiteY843" fmla="*/ 1079081 h 5457388"/>
                <a:gd name="connsiteX844" fmla="*/ 2424683 w 5122586"/>
                <a:gd name="connsiteY844" fmla="*/ 1053649 h 5457388"/>
                <a:gd name="connsiteX845" fmla="*/ 2450110 w 5122586"/>
                <a:gd name="connsiteY845" fmla="*/ 1044879 h 5457388"/>
                <a:gd name="connsiteX846" fmla="*/ 2450987 w 5122586"/>
                <a:gd name="connsiteY846" fmla="*/ 1021201 h 5457388"/>
                <a:gd name="connsiteX847" fmla="*/ 2395748 w 5122586"/>
                <a:gd name="connsiteY847" fmla="*/ 898425 h 5457388"/>
                <a:gd name="connsiteX848" fmla="*/ 2394708 w 5122586"/>
                <a:gd name="connsiteY848" fmla="*/ 898217 h 5457388"/>
                <a:gd name="connsiteX849" fmla="*/ 2361080 w 5122586"/>
                <a:gd name="connsiteY849" fmla="*/ 821701 h 5457388"/>
                <a:gd name="connsiteX850" fmla="*/ 2333956 w 5122586"/>
                <a:gd name="connsiteY850" fmla="*/ 752180 h 5457388"/>
                <a:gd name="connsiteX851" fmla="*/ 2333664 w 5122586"/>
                <a:gd name="connsiteY851" fmla="*/ 752147 h 5457388"/>
                <a:gd name="connsiteX852" fmla="*/ 2333956 w 5122586"/>
                <a:gd name="connsiteY852" fmla="*/ 753027 h 5457388"/>
                <a:gd name="connsiteX853" fmla="*/ 2282249 w 5122586"/>
                <a:gd name="connsiteY853" fmla="*/ 597029 h 5457388"/>
                <a:gd name="connsiteX854" fmla="*/ 2279705 w 5122586"/>
                <a:gd name="connsiteY854" fmla="*/ 541921 h 5457388"/>
                <a:gd name="connsiteX855" fmla="*/ 2247495 w 5122586"/>
                <a:gd name="connsiteY855" fmla="*/ 524965 h 5457388"/>
                <a:gd name="connsiteX856" fmla="*/ 2177987 w 5122586"/>
                <a:gd name="connsiteY856" fmla="*/ 464770 h 5457388"/>
                <a:gd name="connsiteX857" fmla="*/ 2162730 w 5122586"/>
                <a:gd name="connsiteY857" fmla="*/ 429162 h 5457388"/>
                <a:gd name="connsiteX858" fmla="*/ 2072030 w 5122586"/>
                <a:gd name="connsiteY858" fmla="*/ 476639 h 5457388"/>
                <a:gd name="connsiteX859" fmla="*/ 2071919 w 5122586"/>
                <a:gd name="connsiteY859" fmla="*/ 476713 h 5457388"/>
                <a:gd name="connsiteX860" fmla="*/ 2061106 w 5122586"/>
                <a:gd name="connsiteY860" fmla="*/ 455805 h 5457388"/>
                <a:gd name="connsiteX861" fmla="*/ 2043259 w 5122586"/>
                <a:gd name="connsiteY861" fmla="*/ 443904 h 5457388"/>
                <a:gd name="connsiteX862" fmla="*/ 1957587 w 5122586"/>
                <a:gd name="connsiteY862" fmla="*/ 421292 h 5457388"/>
                <a:gd name="connsiteX863" fmla="*/ 1968296 w 5122586"/>
                <a:gd name="connsiteY863" fmla="*/ 371308 h 5457388"/>
                <a:gd name="connsiteX864" fmla="*/ 1982574 w 5122586"/>
                <a:gd name="connsiteY864" fmla="*/ 364168 h 5457388"/>
                <a:gd name="connsiteX865" fmla="*/ 1949259 w 5122586"/>
                <a:gd name="connsiteY865" fmla="*/ 346316 h 5457388"/>
                <a:gd name="connsiteX866" fmla="*/ 1938550 w 5122586"/>
                <a:gd name="connsiteY866" fmla="*/ 317754 h 5457388"/>
                <a:gd name="connsiteX867" fmla="*/ 1937360 w 5122586"/>
                <a:gd name="connsiteY867" fmla="*/ 282052 h 5457388"/>
                <a:gd name="connsiteX868" fmla="*/ 1898094 w 5122586"/>
                <a:gd name="connsiteY868" fmla="*/ 168993 h 5457388"/>
                <a:gd name="connsiteX869" fmla="*/ 1857638 w 5122586"/>
                <a:gd name="connsiteY869" fmla="*/ 159472 h 5457388"/>
                <a:gd name="connsiteX870" fmla="*/ 1842170 w 5122586"/>
                <a:gd name="connsiteY870" fmla="*/ 151142 h 5457388"/>
                <a:gd name="connsiteX871" fmla="*/ 1829082 w 5122586"/>
                <a:gd name="connsiteY871" fmla="*/ 19041 h 5457388"/>
                <a:gd name="connsiteX872" fmla="*/ 1785057 w 5122586"/>
                <a:gd name="connsiteY872" fmla="*/ 23802 h 5457388"/>
                <a:gd name="connsiteX873" fmla="*/ 1788626 w 5122586"/>
                <a:gd name="connsiteY873" fmla="*/ 0 h 5457388"/>
                <a:gd name="connsiteX874" fmla="*/ 1754121 w 5122586"/>
                <a:gd name="connsiteY874" fmla="*/ 20232 h 5457388"/>
                <a:gd name="connsiteX875" fmla="*/ 1751741 w 5122586"/>
                <a:gd name="connsiteY875" fmla="*/ 34513 h 5457388"/>
                <a:gd name="connsiteX876" fmla="*/ 1675589 w 5122586"/>
                <a:gd name="connsiteY876" fmla="*/ 92827 h 5457388"/>
                <a:gd name="connsiteX877" fmla="*/ 1700577 w 5122586"/>
                <a:gd name="connsiteY877" fmla="*/ 130910 h 5457388"/>
                <a:gd name="connsiteX878" fmla="*/ 1694627 w 5122586"/>
                <a:gd name="connsiteY878" fmla="*/ 138051 h 5457388"/>
                <a:gd name="connsiteX879" fmla="*/ 1641083 w 5122586"/>
                <a:gd name="connsiteY879" fmla="*/ 161852 h 5457388"/>
                <a:gd name="connsiteX880" fmla="*/ 1680349 w 5122586"/>
                <a:gd name="connsiteY880" fmla="*/ 197555 h 5457388"/>
                <a:gd name="connsiteX881" fmla="*/ 1669640 w 5122586"/>
                <a:gd name="connsiteY881" fmla="*/ 229688 h 5457388"/>
                <a:gd name="connsiteX882" fmla="*/ 1677970 w 5122586"/>
                <a:gd name="connsiteY882" fmla="*/ 246349 h 5457388"/>
                <a:gd name="connsiteX883" fmla="*/ 1729133 w 5122586"/>
                <a:gd name="connsiteY883" fmla="*/ 234448 h 5457388"/>
                <a:gd name="connsiteX884" fmla="*/ 1750551 w 5122586"/>
                <a:gd name="connsiteY884" fmla="*/ 267770 h 5457388"/>
                <a:gd name="connsiteX885" fmla="*/ 1716045 w 5122586"/>
                <a:gd name="connsiteY885" fmla="*/ 289192 h 5457388"/>
                <a:gd name="connsiteX886" fmla="*/ 1721995 w 5122586"/>
                <a:gd name="connsiteY886" fmla="*/ 298713 h 5457388"/>
                <a:gd name="connsiteX887" fmla="*/ 1716045 w 5122586"/>
                <a:gd name="connsiteY887" fmla="*/ 321324 h 5457388"/>
                <a:gd name="connsiteX888" fmla="*/ 1730323 w 5122586"/>
                <a:gd name="connsiteY888" fmla="*/ 336796 h 5457388"/>
                <a:gd name="connsiteX889" fmla="*/ 1705336 w 5122586"/>
                <a:gd name="connsiteY889" fmla="*/ 376068 h 5457388"/>
                <a:gd name="connsiteX890" fmla="*/ 1721995 w 5122586"/>
                <a:gd name="connsiteY890" fmla="*/ 407011 h 5457388"/>
                <a:gd name="connsiteX891" fmla="*/ 1743411 w 5122586"/>
                <a:gd name="connsiteY891" fmla="*/ 405821 h 5457388"/>
                <a:gd name="connsiteX892" fmla="*/ 1773159 w 5122586"/>
                <a:gd name="connsiteY892" fmla="*/ 434383 h 5457388"/>
                <a:gd name="connsiteX893" fmla="*/ 1787436 w 5122586"/>
                <a:gd name="connsiteY893" fmla="*/ 459375 h 5457388"/>
                <a:gd name="connsiteX894" fmla="*/ 1864778 w 5122586"/>
                <a:gd name="connsiteY894" fmla="*/ 505788 h 5457388"/>
                <a:gd name="connsiteX895" fmla="*/ 1886195 w 5122586"/>
                <a:gd name="connsiteY895" fmla="*/ 511739 h 5457388"/>
                <a:gd name="connsiteX896" fmla="*/ 1953358 w 5122586"/>
                <a:gd name="connsiteY896" fmla="*/ 563964 h 5457388"/>
                <a:gd name="connsiteX897" fmla="*/ 1898261 w 5122586"/>
                <a:gd name="connsiteY897" fmla="*/ 650441 h 5457388"/>
                <a:gd name="connsiteX898" fmla="*/ 1869931 w 5122586"/>
                <a:gd name="connsiteY898" fmla="*/ 737294 h 5457388"/>
                <a:gd name="connsiteX899" fmla="*/ 1869930 w 5122586"/>
                <a:gd name="connsiteY899" fmla="*/ 737294 h 5457388"/>
                <a:gd name="connsiteX900" fmla="*/ 1869930 w 5122586"/>
                <a:gd name="connsiteY900" fmla="*/ 737295 h 5457388"/>
                <a:gd name="connsiteX0" fmla="*/ 4212196 w 5122586"/>
                <a:gd name="connsiteY0" fmla="*/ 442775 h 5452096"/>
                <a:gd name="connsiteX1" fmla="*/ 4186650 w 5122586"/>
                <a:gd name="connsiteY1" fmla="*/ 459075 h 5452096"/>
                <a:gd name="connsiteX2" fmla="*/ 4193990 w 5122586"/>
                <a:gd name="connsiteY2" fmla="*/ 483597 h 5452096"/>
                <a:gd name="connsiteX3" fmla="*/ 4141431 w 5122586"/>
                <a:gd name="connsiteY3" fmla="*/ 505771 h 5452096"/>
                <a:gd name="connsiteX4" fmla="*/ 4112435 w 5122586"/>
                <a:gd name="connsiteY4" fmla="*/ 481652 h 5452096"/>
                <a:gd name="connsiteX5" fmla="*/ 4106930 w 5122586"/>
                <a:gd name="connsiteY5" fmla="*/ 497474 h 5452096"/>
                <a:gd name="connsiteX6" fmla="*/ 4121391 w 5122586"/>
                <a:gd name="connsiteY6" fmla="*/ 500374 h 5452096"/>
                <a:gd name="connsiteX7" fmla="*/ 4027797 w 5122586"/>
                <a:gd name="connsiteY7" fmla="*/ 593729 h 5452096"/>
                <a:gd name="connsiteX8" fmla="*/ 4033082 w 5122586"/>
                <a:gd name="connsiteY8" fmla="*/ 602246 h 5452096"/>
                <a:gd name="connsiteX9" fmla="*/ 3968777 w 5122586"/>
                <a:gd name="connsiteY9" fmla="*/ 657018 h 5452096"/>
                <a:gd name="connsiteX10" fmla="*/ 4109986 w 5122586"/>
                <a:gd name="connsiteY10" fmla="*/ 653847 h 5452096"/>
                <a:gd name="connsiteX11" fmla="*/ 4123171 w 5122586"/>
                <a:gd name="connsiteY11" fmla="*/ 743481 h 5452096"/>
                <a:gd name="connsiteX12" fmla="*/ 4118739 w 5122586"/>
                <a:gd name="connsiteY12" fmla="*/ 775552 h 5452096"/>
                <a:gd name="connsiteX13" fmla="*/ 4111957 w 5122586"/>
                <a:gd name="connsiteY13" fmla="*/ 788828 h 5452096"/>
                <a:gd name="connsiteX14" fmla="*/ 4074640 w 5122586"/>
                <a:gd name="connsiteY14" fmla="*/ 830297 h 5452096"/>
                <a:gd name="connsiteX15" fmla="*/ 3997723 w 5122586"/>
                <a:gd name="connsiteY15" fmla="*/ 824481 h 5452096"/>
                <a:gd name="connsiteX16" fmla="*/ 3976512 w 5122586"/>
                <a:gd name="connsiteY16" fmla="*/ 807509 h 5452096"/>
                <a:gd name="connsiteX17" fmla="*/ 3950940 w 5122586"/>
                <a:gd name="connsiteY17" fmla="*/ 821959 h 5452096"/>
                <a:gd name="connsiteX18" fmla="*/ 3941809 w 5122586"/>
                <a:gd name="connsiteY18" fmla="*/ 807041 h 5452096"/>
                <a:gd name="connsiteX19" fmla="*/ 3946773 w 5122586"/>
                <a:gd name="connsiteY19" fmla="*/ 781550 h 5452096"/>
                <a:gd name="connsiteX20" fmla="*/ 3956435 w 5122586"/>
                <a:gd name="connsiteY20" fmla="*/ 777204 h 5452096"/>
                <a:gd name="connsiteX21" fmla="*/ 3936735 w 5122586"/>
                <a:gd name="connsiteY21" fmla="*/ 755238 h 5452096"/>
                <a:gd name="connsiteX22" fmla="*/ 3942873 w 5122586"/>
                <a:gd name="connsiteY22" fmla="*/ 748543 h 5452096"/>
                <a:gd name="connsiteX23" fmla="*/ 3931395 w 5122586"/>
                <a:gd name="connsiteY23" fmla="*/ 720702 h 5452096"/>
                <a:gd name="connsiteX24" fmla="*/ 3896425 w 5122586"/>
                <a:gd name="connsiteY24" fmla="*/ 709308 h 5452096"/>
                <a:gd name="connsiteX25" fmla="*/ 3881422 w 5122586"/>
                <a:gd name="connsiteY25" fmla="*/ 729632 h 5452096"/>
                <a:gd name="connsiteX26" fmla="*/ 3916924 w 5122586"/>
                <a:gd name="connsiteY26" fmla="*/ 748781 h 5452096"/>
                <a:gd name="connsiteX27" fmla="*/ 3893700 w 5122586"/>
                <a:gd name="connsiteY27" fmla="*/ 786726 h 5452096"/>
                <a:gd name="connsiteX28" fmla="*/ 3913932 w 5122586"/>
                <a:gd name="connsiteY28" fmla="*/ 798827 h 5452096"/>
                <a:gd name="connsiteX29" fmla="*/ 3829634 w 5122586"/>
                <a:gd name="connsiteY29" fmla="*/ 887286 h 5452096"/>
                <a:gd name="connsiteX30" fmla="*/ 3819329 w 5122586"/>
                <a:gd name="connsiteY30" fmla="*/ 921706 h 5452096"/>
                <a:gd name="connsiteX31" fmla="*/ 3789058 w 5122586"/>
                <a:gd name="connsiteY31" fmla="*/ 934982 h 5452096"/>
                <a:gd name="connsiteX32" fmla="*/ 3768182 w 5122586"/>
                <a:gd name="connsiteY32" fmla="*/ 925937 h 5452096"/>
                <a:gd name="connsiteX33" fmla="*/ 3780194 w 5122586"/>
                <a:gd name="connsiteY33" fmla="*/ 1036716 h 5452096"/>
                <a:gd name="connsiteX34" fmla="*/ 3776936 w 5122586"/>
                <a:gd name="connsiteY34" fmla="*/ 1084059 h 5452096"/>
                <a:gd name="connsiteX35" fmla="*/ 3773923 w 5122586"/>
                <a:gd name="connsiteY35" fmla="*/ 1106736 h 5452096"/>
                <a:gd name="connsiteX36" fmla="*/ 3765081 w 5122586"/>
                <a:gd name="connsiteY36" fmla="*/ 1127763 h 5452096"/>
                <a:gd name="connsiteX37" fmla="*/ 3697225 w 5122586"/>
                <a:gd name="connsiteY37" fmla="*/ 1278483 h 5452096"/>
                <a:gd name="connsiteX38" fmla="*/ 3636416 w 5122586"/>
                <a:gd name="connsiteY38" fmla="*/ 1402184 h 5452096"/>
                <a:gd name="connsiteX39" fmla="*/ 3639031 w 5122586"/>
                <a:gd name="connsiteY39" fmla="*/ 1532933 h 5452096"/>
                <a:gd name="connsiteX40" fmla="*/ 1574183 w 5122586"/>
                <a:gd name="connsiteY40" fmla="*/ 3119187 h 5452096"/>
                <a:gd name="connsiteX41" fmla="*/ 1561412 w 5122586"/>
                <a:gd name="connsiteY41" fmla="*/ 3097168 h 5452096"/>
                <a:gd name="connsiteX42" fmla="*/ 1577890 w 5122586"/>
                <a:gd name="connsiteY42" fmla="*/ 3069892 h 5452096"/>
                <a:gd name="connsiteX43" fmla="*/ 1545785 w 5122586"/>
                <a:gd name="connsiteY43" fmla="*/ 3052846 h 5452096"/>
                <a:gd name="connsiteX44" fmla="*/ 1540629 w 5122586"/>
                <a:gd name="connsiteY44" fmla="*/ 3082614 h 5452096"/>
                <a:gd name="connsiteX45" fmla="*/ 1519718 w 5122586"/>
                <a:gd name="connsiteY45" fmla="*/ 3097330 h 5452096"/>
                <a:gd name="connsiteX46" fmla="*/ 1518676 w 5122586"/>
                <a:gd name="connsiteY46" fmla="*/ 3114716 h 5452096"/>
                <a:gd name="connsiteX47" fmla="*/ 1530519 w 5122586"/>
                <a:gd name="connsiteY47" fmla="*/ 3139621 h 5452096"/>
                <a:gd name="connsiteX48" fmla="*/ 1529335 w 5122586"/>
                <a:gd name="connsiteY48" fmla="*/ 3171312 h 5452096"/>
                <a:gd name="connsiteX49" fmla="*/ 1494362 w 5122586"/>
                <a:gd name="connsiteY49" fmla="*/ 3168014 h 5452096"/>
                <a:gd name="connsiteX50" fmla="*/ 1495842 w 5122586"/>
                <a:gd name="connsiteY50" fmla="*/ 3198637 h 5452096"/>
                <a:gd name="connsiteX51" fmla="*/ 1458434 w 5122586"/>
                <a:gd name="connsiteY51" fmla="*/ 3217885 h 5452096"/>
                <a:gd name="connsiteX52" fmla="*/ 1428335 w 5122586"/>
                <a:gd name="connsiteY52" fmla="*/ 3271310 h 5452096"/>
                <a:gd name="connsiteX53" fmla="*/ 1421617 w 5122586"/>
                <a:gd name="connsiteY53" fmla="*/ 3340524 h 5452096"/>
                <a:gd name="connsiteX54" fmla="*/ 1402008 w 5122586"/>
                <a:gd name="connsiteY54" fmla="*/ 3360031 h 5452096"/>
                <a:gd name="connsiteX55" fmla="*/ 1428312 w 5122586"/>
                <a:gd name="connsiteY55" fmla="*/ 3378969 h 5452096"/>
                <a:gd name="connsiteX56" fmla="*/ 1450489 w 5122586"/>
                <a:gd name="connsiteY56" fmla="*/ 3422380 h 5452096"/>
                <a:gd name="connsiteX57" fmla="*/ 1481957 w 5122586"/>
                <a:gd name="connsiteY57" fmla="*/ 3439703 h 5452096"/>
                <a:gd name="connsiteX58" fmla="*/ 1517054 w 5122586"/>
                <a:gd name="connsiteY58" fmla="*/ 3443095 h 5452096"/>
                <a:gd name="connsiteX59" fmla="*/ 1554074 w 5122586"/>
                <a:gd name="connsiteY59" fmla="*/ 3421080 h 5452096"/>
                <a:gd name="connsiteX60" fmla="*/ 1589482 w 5122586"/>
                <a:gd name="connsiteY60" fmla="*/ 3424604 h 5452096"/>
                <a:gd name="connsiteX61" fmla="*/ 1620096 w 5122586"/>
                <a:gd name="connsiteY61" fmla="*/ 3444866 h 5452096"/>
                <a:gd name="connsiteX62" fmla="*/ 1624671 w 5122586"/>
                <a:gd name="connsiteY62" fmla="*/ 3480410 h 5452096"/>
                <a:gd name="connsiteX63" fmla="*/ 1650989 w 5122586"/>
                <a:gd name="connsiteY63" fmla="*/ 3491333 h 5452096"/>
                <a:gd name="connsiteX64" fmla="*/ 1672792 w 5122586"/>
                <a:gd name="connsiteY64" fmla="*/ 3508400 h 5452096"/>
                <a:gd name="connsiteX65" fmla="*/ 1697877 w 5122586"/>
                <a:gd name="connsiteY65" fmla="*/ 3552172 h 5452096"/>
                <a:gd name="connsiteX66" fmla="*/ 1725280 w 5122586"/>
                <a:gd name="connsiteY66" fmla="*/ 3552010 h 5452096"/>
                <a:gd name="connsiteX67" fmla="*/ 1809424 w 5122586"/>
                <a:gd name="connsiteY67" fmla="*/ 3458774 h 5452096"/>
                <a:gd name="connsiteX68" fmla="*/ 1812473 w 5122586"/>
                <a:gd name="connsiteY68" fmla="*/ 3494767 h 5452096"/>
                <a:gd name="connsiteX69" fmla="*/ 1831352 w 5122586"/>
                <a:gd name="connsiteY69" fmla="*/ 3516139 h 5452096"/>
                <a:gd name="connsiteX70" fmla="*/ 1862507 w 5122586"/>
                <a:gd name="connsiteY70" fmla="*/ 3506581 h 5452096"/>
                <a:gd name="connsiteX71" fmla="*/ 1885832 w 5122586"/>
                <a:gd name="connsiteY71" fmla="*/ 3495985 h 5452096"/>
                <a:gd name="connsiteX72" fmla="*/ 1912951 w 5122586"/>
                <a:gd name="connsiteY72" fmla="*/ 3483427 h 5452096"/>
                <a:gd name="connsiteX73" fmla="*/ 1963432 w 5122586"/>
                <a:gd name="connsiteY73" fmla="*/ 3497556 h 5452096"/>
                <a:gd name="connsiteX74" fmla="*/ 1996185 w 5122586"/>
                <a:gd name="connsiteY74" fmla="*/ 3419940 h 5452096"/>
                <a:gd name="connsiteX75" fmla="*/ 2006904 w 5122586"/>
                <a:gd name="connsiteY75" fmla="*/ 3387626 h 5452096"/>
                <a:gd name="connsiteX76" fmla="*/ 2018283 w 5122586"/>
                <a:gd name="connsiteY76" fmla="*/ 3358891 h 5452096"/>
                <a:gd name="connsiteX77" fmla="*/ 2022001 w 5122586"/>
                <a:gd name="connsiteY77" fmla="*/ 3273712 h 5452096"/>
                <a:gd name="connsiteX78" fmla="*/ 2001394 w 5122586"/>
                <a:gd name="connsiteY78" fmla="*/ 3258444 h 5452096"/>
                <a:gd name="connsiteX79" fmla="*/ 1998670 w 5122586"/>
                <a:gd name="connsiteY79" fmla="*/ 3223495 h 5452096"/>
                <a:gd name="connsiteX80" fmla="*/ 2019799 w 5122586"/>
                <a:gd name="connsiteY80" fmla="*/ 3195400 h 5452096"/>
                <a:gd name="connsiteX81" fmla="*/ 1999221 w 5122586"/>
                <a:gd name="connsiteY81" fmla="*/ 3174192 h 5452096"/>
                <a:gd name="connsiteX82" fmla="*/ 2007161 w 5122586"/>
                <a:gd name="connsiteY82" fmla="*/ 3151895 h 5452096"/>
                <a:gd name="connsiteX83" fmla="*/ 2008847 w 5122586"/>
                <a:gd name="connsiteY83" fmla="*/ 3122369 h 5452096"/>
                <a:gd name="connsiteX84" fmla="*/ 2060446 w 5122586"/>
                <a:gd name="connsiteY84" fmla="*/ 3116747 h 5452096"/>
                <a:gd name="connsiteX85" fmla="*/ 2077776 w 5122586"/>
                <a:gd name="connsiteY85" fmla="*/ 3115142 h 5452096"/>
                <a:gd name="connsiteX86" fmla="*/ 2113472 w 5122586"/>
                <a:gd name="connsiteY86" fmla="*/ 3118056 h 5452096"/>
                <a:gd name="connsiteX87" fmla="*/ 2160395 w 5122586"/>
                <a:gd name="connsiteY87" fmla="*/ 3149801 h 5452096"/>
                <a:gd name="connsiteX88" fmla="*/ 2295065 w 5122586"/>
                <a:gd name="connsiteY88" fmla="*/ 3364909 h 5452096"/>
                <a:gd name="connsiteX89" fmla="*/ 2295273 w 5122586"/>
                <a:gd name="connsiteY89" fmla="*/ 3405456 h 5452096"/>
                <a:gd name="connsiteX90" fmla="*/ 2527621 w 5122586"/>
                <a:gd name="connsiteY90" fmla="*/ 3737684 h 5452096"/>
                <a:gd name="connsiteX91" fmla="*/ 2527621 w 5122586"/>
                <a:gd name="connsiteY91" fmla="*/ 3737684 h 5452096"/>
                <a:gd name="connsiteX92" fmla="*/ 2523286 w 5122586"/>
                <a:gd name="connsiteY92" fmla="*/ 3734794 h 5452096"/>
                <a:gd name="connsiteX93" fmla="*/ 2520397 w 5122586"/>
                <a:gd name="connsiteY93" fmla="*/ 3697949 h 5452096"/>
                <a:gd name="connsiteX94" fmla="*/ 2321764 w 5122586"/>
                <a:gd name="connsiteY94" fmla="*/ 3403917 h 5452096"/>
                <a:gd name="connsiteX95" fmla="*/ 2297928 w 5122586"/>
                <a:gd name="connsiteY95" fmla="*/ 3407529 h 5452096"/>
                <a:gd name="connsiteX96" fmla="*/ 3250299 w 5122586"/>
                <a:gd name="connsiteY96" fmla="*/ 4931397 h 5452096"/>
                <a:gd name="connsiteX97" fmla="*/ 3294880 w 5122586"/>
                <a:gd name="connsiteY97" fmla="*/ 4976343 h 5452096"/>
                <a:gd name="connsiteX98" fmla="*/ 3285156 w 5122586"/>
                <a:gd name="connsiteY98" fmla="*/ 5015288 h 5452096"/>
                <a:gd name="connsiteX99" fmla="*/ 3330198 w 5122586"/>
                <a:gd name="connsiteY99" fmla="*/ 5048698 h 5452096"/>
                <a:gd name="connsiteX100" fmla="*/ 3323399 w 5122586"/>
                <a:gd name="connsiteY100" fmla="*/ 5073201 h 5452096"/>
                <a:gd name="connsiteX101" fmla="*/ 3334667 w 5122586"/>
                <a:gd name="connsiteY101" fmla="*/ 5095035 h 5452096"/>
                <a:gd name="connsiteX102" fmla="*/ 3308937 w 5122586"/>
                <a:gd name="connsiteY102" fmla="*/ 5116172 h 5452096"/>
                <a:gd name="connsiteX103" fmla="*/ 3305306 w 5122586"/>
                <a:gd name="connsiteY103" fmla="*/ 5131123 h 5452096"/>
                <a:gd name="connsiteX104" fmla="*/ 3276282 w 5122586"/>
                <a:gd name="connsiteY104" fmla="*/ 5162804 h 5452096"/>
                <a:gd name="connsiteX105" fmla="*/ 3263921 w 5122586"/>
                <a:gd name="connsiteY105" fmla="*/ 5167877 h 5452096"/>
                <a:gd name="connsiteX106" fmla="*/ 3252651 w 5122586"/>
                <a:gd name="connsiteY106" fmla="*/ 5148469 h 5452096"/>
                <a:gd name="connsiteX107" fmla="*/ 3238702 w 5122586"/>
                <a:gd name="connsiteY107" fmla="*/ 5160633 h 5452096"/>
                <a:gd name="connsiteX108" fmla="*/ 3249221 w 5122586"/>
                <a:gd name="connsiteY108" fmla="*/ 5175454 h 5452096"/>
                <a:gd name="connsiteX109" fmla="*/ 3243824 w 5122586"/>
                <a:gd name="connsiteY109" fmla="*/ 5190963 h 5452096"/>
                <a:gd name="connsiteX110" fmla="*/ 3100490 w 5122586"/>
                <a:gd name="connsiteY110" fmla="*/ 5092418 h 5452096"/>
                <a:gd name="connsiteX111" fmla="*/ 3107449 w 5122586"/>
                <a:gd name="connsiteY111" fmla="*/ 5052872 h 5452096"/>
                <a:gd name="connsiteX112" fmla="*/ 3137245 w 5122586"/>
                <a:gd name="connsiteY112" fmla="*/ 4858911 h 5452096"/>
                <a:gd name="connsiteX113" fmla="*/ 3079461 w 5122586"/>
                <a:gd name="connsiteY113" fmla="*/ 4866858 h 5452096"/>
                <a:gd name="connsiteX114" fmla="*/ 3054181 w 5122586"/>
                <a:gd name="connsiteY114" fmla="*/ 4850242 h 5452096"/>
                <a:gd name="connsiteX115" fmla="*/ 3002174 w 5122586"/>
                <a:gd name="connsiteY115" fmla="*/ 4909482 h 5452096"/>
                <a:gd name="connsiteX116" fmla="*/ 2967504 w 5122586"/>
                <a:gd name="connsiteY116" fmla="*/ 4919596 h 5452096"/>
                <a:gd name="connsiteX117" fmla="*/ 2935723 w 5122586"/>
                <a:gd name="connsiteY117" fmla="*/ 4910927 h 5452096"/>
                <a:gd name="connsiteX118" fmla="*/ 2919831 w 5122586"/>
                <a:gd name="connsiteY118" fmla="*/ 4931878 h 5452096"/>
                <a:gd name="connsiteX119" fmla="*/ 2986974 w 5122586"/>
                <a:gd name="connsiteY119" fmla="*/ 4962762 h 5452096"/>
                <a:gd name="connsiteX120" fmla="*/ 2979245 w 5122586"/>
                <a:gd name="connsiteY120" fmla="*/ 5012139 h 5452096"/>
                <a:gd name="connsiteX121" fmla="*/ 2949156 w 5122586"/>
                <a:gd name="connsiteY121" fmla="*/ 5006359 h 5452096"/>
                <a:gd name="connsiteX122" fmla="*/ 2937274 w 5122586"/>
                <a:gd name="connsiteY122" fmla="*/ 5027202 h 5452096"/>
                <a:gd name="connsiteX123" fmla="*/ 2909175 w 5122586"/>
                <a:gd name="connsiteY123" fmla="*/ 5024421 h 5452096"/>
                <a:gd name="connsiteX124" fmla="*/ 2900291 w 5122586"/>
                <a:gd name="connsiteY124" fmla="*/ 5034066 h 5452096"/>
                <a:gd name="connsiteX125" fmla="*/ 2852441 w 5122586"/>
                <a:gd name="connsiteY125" fmla="*/ 5009430 h 5452096"/>
                <a:gd name="connsiteX126" fmla="*/ 2841823 w 5122586"/>
                <a:gd name="connsiteY126" fmla="*/ 5043818 h 5452096"/>
                <a:gd name="connsiteX127" fmla="*/ 2825748 w 5122586"/>
                <a:gd name="connsiteY127" fmla="*/ 5031826 h 5452096"/>
                <a:gd name="connsiteX128" fmla="*/ 2829757 w 5122586"/>
                <a:gd name="connsiteY128" fmla="*/ 4985481 h 5452096"/>
                <a:gd name="connsiteX129" fmla="*/ 2845434 w 5122586"/>
                <a:gd name="connsiteY129" fmla="*/ 4979559 h 5452096"/>
                <a:gd name="connsiteX130" fmla="*/ 2858758 w 5122586"/>
                <a:gd name="connsiteY130" fmla="*/ 4977822 h 5452096"/>
                <a:gd name="connsiteX131" fmla="*/ 2867104 w 5122586"/>
                <a:gd name="connsiteY131" fmla="*/ 4944159 h 5452096"/>
                <a:gd name="connsiteX132" fmla="*/ 2882994 w 5122586"/>
                <a:gd name="connsiteY132" fmla="*/ 4900813 h 5452096"/>
                <a:gd name="connsiteX133" fmla="*/ 2855546 w 5122586"/>
                <a:gd name="connsiteY133" fmla="*/ 4861800 h 5452096"/>
                <a:gd name="connsiteX134" fmla="*/ 2836044 w 5122586"/>
                <a:gd name="connsiteY134" fmla="*/ 4839406 h 5452096"/>
                <a:gd name="connsiteX135" fmla="*/ 2804264 w 5122586"/>
                <a:gd name="connsiteY135" fmla="*/ 4819177 h 5452096"/>
                <a:gd name="connsiteX136" fmla="*/ 2745035 w 5122586"/>
                <a:gd name="connsiteY136" fmla="*/ 4804728 h 5452096"/>
                <a:gd name="connsiteX137" fmla="*/ 2740700 w 5122586"/>
                <a:gd name="connsiteY137" fmla="*/ 4764994 h 5452096"/>
                <a:gd name="connsiteX138" fmla="*/ 2716142 w 5122586"/>
                <a:gd name="connsiteY138" fmla="*/ 4744766 h 5452096"/>
                <a:gd name="connsiteX139" fmla="*/ 2632355 w 5122586"/>
                <a:gd name="connsiteY139" fmla="*/ 4753435 h 5452096"/>
                <a:gd name="connsiteX140" fmla="*/ 2620798 w 5122586"/>
                <a:gd name="connsiteY140" fmla="*/ 4721648 h 5452096"/>
                <a:gd name="connsiteX141" fmla="*/ 2578904 w 5122586"/>
                <a:gd name="connsiteY141" fmla="*/ 4734651 h 5452096"/>
                <a:gd name="connsiteX142" fmla="*/ 2559402 w 5122586"/>
                <a:gd name="connsiteY142" fmla="*/ 4704310 h 5452096"/>
                <a:gd name="connsiteX143" fmla="*/ 2530510 w 5122586"/>
                <a:gd name="connsiteY143" fmla="*/ 4702142 h 5452096"/>
                <a:gd name="connsiteX144" fmla="*/ 2492950 w 5122586"/>
                <a:gd name="connsiteY144" fmla="*/ 4711534 h 5452096"/>
                <a:gd name="connsiteX145" fmla="*/ 2468392 w 5122586"/>
                <a:gd name="connsiteY145" fmla="*/ 4745488 h 5452096"/>
                <a:gd name="connsiteX146" fmla="*/ 2453223 w 5122586"/>
                <a:gd name="connsiteY146" fmla="*/ 4747656 h 5452096"/>
                <a:gd name="connsiteX147" fmla="*/ 2437333 w 5122586"/>
                <a:gd name="connsiteY147" fmla="*/ 4739709 h 5452096"/>
                <a:gd name="connsiteX148" fmla="*/ 2442389 w 5122586"/>
                <a:gd name="connsiteY148" fmla="*/ 4686971 h 5452096"/>
                <a:gd name="connsiteX149" fmla="*/ 2425776 w 5122586"/>
                <a:gd name="connsiteY149" fmla="*/ 4673244 h 5452096"/>
                <a:gd name="connsiteX150" fmla="*/ 2435166 w 5122586"/>
                <a:gd name="connsiteY150" fmla="*/ 4614726 h 5452096"/>
                <a:gd name="connsiteX151" fmla="*/ 2522565 w 5122586"/>
                <a:gd name="connsiteY151" fmla="*/ 4577882 h 5452096"/>
                <a:gd name="connsiteX152" fmla="*/ 2542790 w 5122586"/>
                <a:gd name="connsiteY152" fmla="*/ 4587996 h 5452096"/>
                <a:gd name="connsiteX153" fmla="*/ 2682916 w 5122586"/>
                <a:gd name="connsiteY153" fmla="*/ 4523699 h 5452096"/>
                <a:gd name="connsiteX154" fmla="*/ 2702418 w 5122586"/>
                <a:gd name="connsiteY154" fmla="*/ 4485409 h 5452096"/>
                <a:gd name="connsiteX155" fmla="*/ 2817264 w 5122586"/>
                <a:gd name="connsiteY155" fmla="*/ 4377043 h 5452096"/>
                <a:gd name="connsiteX156" fmla="*/ 2896717 w 5122586"/>
                <a:gd name="connsiteY156" fmla="*/ 4402329 h 5452096"/>
                <a:gd name="connsiteX157" fmla="*/ 2914053 w 5122586"/>
                <a:gd name="connsiteY157" fmla="*/ 4405219 h 5452096"/>
                <a:gd name="connsiteX158" fmla="*/ 2947279 w 5122586"/>
                <a:gd name="connsiteY158" fmla="*/ 4405219 h 5452096"/>
                <a:gd name="connsiteX159" fmla="*/ 2985561 w 5122586"/>
                <a:gd name="connsiteY159" fmla="*/ 4355371 h 5452096"/>
                <a:gd name="connsiteX160" fmla="*/ 2994229 w 5122586"/>
                <a:gd name="connsiteY160" fmla="*/ 4333697 h 5452096"/>
                <a:gd name="connsiteX161" fmla="*/ 1518764 w 5122586"/>
                <a:gd name="connsiteY161" fmla="*/ 5452095 h 5452096"/>
                <a:gd name="connsiteX162" fmla="*/ 1533646 w 5122586"/>
                <a:gd name="connsiteY162" fmla="*/ 5435489 h 5452096"/>
                <a:gd name="connsiteX163" fmla="*/ 1489030 w 5122586"/>
                <a:gd name="connsiteY163" fmla="*/ 5418905 h 5452096"/>
                <a:gd name="connsiteX164" fmla="*/ 1455038 w 5122586"/>
                <a:gd name="connsiteY164" fmla="*/ 5408281 h 5452096"/>
                <a:gd name="connsiteX165" fmla="*/ 1482050 w 5122586"/>
                <a:gd name="connsiteY165" fmla="*/ 5372887 h 5452096"/>
                <a:gd name="connsiteX166" fmla="*/ 1540824 w 5122586"/>
                <a:gd name="connsiteY166" fmla="*/ 5386311 h 5452096"/>
                <a:gd name="connsiteX167" fmla="*/ 1586603 w 5122586"/>
                <a:gd name="connsiteY167" fmla="*/ 5352569 h 5452096"/>
                <a:gd name="connsiteX168" fmla="*/ 1587222 w 5122586"/>
                <a:gd name="connsiteY168" fmla="*/ 5310703 h 5452096"/>
                <a:gd name="connsiteX169" fmla="*/ 1357918 w 5122586"/>
                <a:gd name="connsiteY169" fmla="*/ 5299473 h 5452096"/>
                <a:gd name="connsiteX170" fmla="*/ 1331589 w 5122586"/>
                <a:gd name="connsiteY170" fmla="*/ 5276837 h 5452096"/>
                <a:gd name="connsiteX171" fmla="*/ 1391286 w 5122586"/>
                <a:gd name="connsiteY171" fmla="*/ 5149016 h 5452096"/>
                <a:gd name="connsiteX172" fmla="*/ 1387544 w 5122586"/>
                <a:gd name="connsiteY172" fmla="*/ 5073235 h 5452096"/>
                <a:gd name="connsiteX173" fmla="*/ 1409271 w 5122586"/>
                <a:gd name="connsiteY173" fmla="*/ 5044732 h 5452096"/>
                <a:gd name="connsiteX174" fmla="*/ 1350547 w 5122586"/>
                <a:gd name="connsiteY174" fmla="*/ 4997741 h 5452096"/>
                <a:gd name="connsiteX175" fmla="*/ 1345850 w 5122586"/>
                <a:gd name="connsiteY175" fmla="*/ 4920208 h 5452096"/>
                <a:gd name="connsiteX176" fmla="*/ 1366991 w 5122586"/>
                <a:gd name="connsiteY176" fmla="*/ 4915509 h 5452096"/>
                <a:gd name="connsiteX177" fmla="*/ 1376387 w 5122586"/>
                <a:gd name="connsiteY177" fmla="*/ 4877941 h 5452096"/>
                <a:gd name="connsiteX178" fmla="*/ 1347460 w 5122586"/>
                <a:gd name="connsiteY178" fmla="*/ 4868004 h 5452096"/>
                <a:gd name="connsiteX179" fmla="*/ 1357682 w 5122586"/>
                <a:gd name="connsiteY179" fmla="*/ 4838461 h 5452096"/>
                <a:gd name="connsiteX180" fmla="*/ 1428449 w 5122586"/>
                <a:gd name="connsiteY180" fmla="*/ 4835304 h 5452096"/>
                <a:gd name="connsiteX181" fmla="*/ 1436858 w 5122586"/>
                <a:gd name="connsiteY181" fmla="*/ 4800858 h 5452096"/>
                <a:gd name="connsiteX182" fmla="*/ 1398456 w 5122586"/>
                <a:gd name="connsiteY182" fmla="*/ 4778940 h 5452096"/>
                <a:gd name="connsiteX183" fmla="*/ 1413508 w 5122586"/>
                <a:gd name="connsiteY183" fmla="*/ 4733321 h 5452096"/>
                <a:gd name="connsiteX184" fmla="*/ 1448748 w 5122586"/>
                <a:gd name="connsiteY184" fmla="*/ 4735670 h 5452096"/>
                <a:gd name="connsiteX185" fmla="*/ 1498206 w 5122586"/>
                <a:gd name="connsiteY185" fmla="*/ 4693159 h 5452096"/>
                <a:gd name="connsiteX186" fmla="*/ 1547727 w 5122586"/>
                <a:gd name="connsiteY186" fmla="*/ 4683569 h 5452096"/>
                <a:gd name="connsiteX187" fmla="*/ 1553780 w 5122586"/>
                <a:gd name="connsiteY187" fmla="*/ 4648910 h 5452096"/>
                <a:gd name="connsiteX188" fmla="*/ 1540510 w 5122586"/>
                <a:gd name="connsiteY188" fmla="*/ 4607707 h 5452096"/>
                <a:gd name="connsiteX189" fmla="*/ 1494468 w 5122586"/>
                <a:gd name="connsiteY189" fmla="*/ 4567840 h 5452096"/>
                <a:gd name="connsiteX190" fmla="*/ 1510639 w 5122586"/>
                <a:gd name="connsiteY190" fmla="*/ 4548914 h 5452096"/>
                <a:gd name="connsiteX191" fmla="*/ 1549039 w 5122586"/>
                <a:gd name="connsiteY191" fmla="*/ 4560249 h 5452096"/>
                <a:gd name="connsiteX192" fmla="*/ 1563834 w 5122586"/>
                <a:gd name="connsiteY192" fmla="*/ 4545357 h 5452096"/>
                <a:gd name="connsiteX193" fmla="*/ 1520856 w 5122586"/>
                <a:gd name="connsiteY193" fmla="*/ 4496577 h 5452096"/>
                <a:gd name="connsiteX194" fmla="*/ 1562707 w 5122586"/>
                <a:gd name="connsiteY194" fmla="*/ 4482741 h 5452096"/>
                <a:gd name="connsiteX195" fmla="*/ 1590473 w 5122586"/>
                <a:gd name="connsiteY195" fmla="*/ 4419309 h 5452096"/>
                <a:gd name="connsiteX196" fmla="*/ 1515748 w 5122586"/>
                <a:gd name="connsiteY196" fmla="*/ 4425699 h 5452096"/>
                <a:gd name="connsiteX197" fmla="*/ 1476162 w 5122586"/>
                <a:gd name="connsiteY197" fmla="*/ 4503828 h 5452096"/>
                <a:gd name="connsiteX198" fmla="*/ 1393393 w 5122586"/>
                <a:gd name="connsiteY198" fmla="*/ 4522992 h 5452096"/>
                <a:gd name="connsiteX199" fmla="*/ 1319980 w 5122586"/>
                <a:gd name="connsiteY199" fmla="*/ 4516923 h 5452096"/>
                <a:gd name="connsiteX200" fmla="*/ 1299113 w 5122586"/>
                <a:gd name="connsiteY200" fmla="*/ 4448627 h 5452096"/>
                <a:gd name="connsiteX201" fmla="*/ 1250429 w 5122586"/>
                <a:gd name="connsiteY201" fmla="*/ 4478749 h 5452096"/>
                <a:gd name="connsiteX202" fmla="*/ 1217542 w 5122586"/>
                <a:gd name="connsiteY202" fmla="*/ 4442335 h 5452096"/>
                <a:gd name="connsiteX203" fmla="*/ 1147887 w 5122586"/>
                <a:gd name="connsiteY203" fmla="*/ 4449210 h 5452096"/>
                <a:gd name="connsiteX204" fmla="*/ 1144147 w 5122586"/>
                <a:gd name="connsiteY204" fmla="*/ 4511573 h 5452096"/>
                <a:gd name="connsiteX205" fmla="*/ 1101262 w 5122586"/>
                <a:gd name="connsiteY205" fmla="*/ 4519082 h 5452096"/>
                <a:gd name="connsiteX206" fmla="*/ 1093585 w 5122586"/>
                <a:gd name="connsiteY206" fmla="*/ 4464498 h 5452096"/>
                <a:gd name="connsiteX207" fmla="*/ 1027718 w 5122586"/>
                <a:gd name="connsiteY207" fmla="*/ 4478445 h 5452096"/>
                <a:gd name="connsiteX208" fmla="*/ 1007466 w 5122586"/>
                <a:gd name="connsiteY208" fmla="*/ 4427301 h 5452096"/>
                <a:gd name="connsiteX209" fmla="*/ 919745 w 5122586"/>
                <a:gd name="connsiteY209" fmla="*/ 4420237 h 5452096"/>
                <a:gd name="connsiteX210" fmla="*/ 920495 w 5122586"/>
                <a:gd name="connsiteY210" fmla="*/ 4388350 h 5452096"/>
                <a:gd name="connsiteX211" fmla="*/ 884429 w 5122586"/>
                <a:gd name="connsiteY211" fmla="*/ 4383969 h 5452096"/>
                <a:gd name="connsiteX212" fmla="*/ 856512 w 5122586"/>
                <a:gd name="connsiteY212" fmla="*/ 4461420 h 5452096"/>
                <a:gd name="connsiteX213" fmla="*/ 818833 w 5122586"/>
                <a:gd name="connsiteY213" fmla="*/ 4446344 h 5452096"/>
                <a:gd name="connsiteX214" fmla="*/ 823425 w 5122586"/>
                <a:gd name="connsiteY214" fmla="*/ 4371878 h 5452096"/>
                <a:gd name="connsiteX215" fmla="*/ 796457 w 5122586"/>
                <a:gd name="connsiteY215" fmla="*/ 4423754 h 5452096"/>
                <a:gd name="connsiteX216" fmla="*/ 712917 w 5122586"/>
                <a:gd name="connsiteY216" fmla="*/ 4427826 h 5452096"/>
                <a:gd name="connsiteX217" fmla="*/ 687213 w 5122586"/>
                <a:gd name="connsiteY217" fmla="*/ 4403486 h 5452096"/>
                <a:gd name="connsiteX218" fmla="*/ 683328 w 5122586"/>
                <a:gd name="connsiteY218" fmla="*/ 4424716 h 5452096"/>
                <a:gd name="connsiteX219" fmla="*/ 615334 w 5122586"/>
                <a:gd name="connsiteY219" fmla="*/ 4429994 h 5452096"/>
                <a:gd name="connsiteX220" fmla="*/ 602541 w 5122586"/>
                <a:gd name="connsiteY220" fmla="*/ 4411871 h 5452096"/>
                <a:gd name="connsiteX221" fmla="*/ 637304 w 5122586"/>
                <a:gd name="connsiteY221" fmla="*/ 4296001 h 5452096"/>
                <a:gd name="connsiteX222" fmla="*/ 618966 w 5122586"/>
                <a:gd name="connsiteY222" fmla="*/ 4261290 h 5452096"/>
                <a:gd name="connsiteX223" fmla="*/ 585062 w 5122586"/>
                <a:gd name="connsiteY223" fmla="*/ 4274941 h 5452096"/>
                <a:gd name="connsiteX224" fmla="*/ 585967 w 5122586"/>
                <a:gd name="connsiteY224" fmla="*/ 4296786 h 5452096"/>
                <a:gd name="connsiteX225" fmla="*/ 576279 w 5122586"/>
                <a:gd name="connsiteY225" fmla="*/ 4321151 h 5452096"/>
                <a:gd name="connsiteX226" fmla="*/ 524888 w 5122586"/>
                <a:gd name="connsiteY226" fmla="*/ 4335270 h 5452096"/>
                <a:gd name="connsiteX227" fmla="*/ 481450 w 5122586"/>
                <a:gd name="connsiteY227" fmla="*/ 4348629 h 5452096"/>
                <a:gd name="connsiteX228" fmla="*/ 459756 w 5122586"/>
                <a:gd name="connsiteY228" fmla="*/ 4331915 h 5452096"/>
                <a:gd name="connsiteX229" fmla="*/ 381623 w 5122586"/>
                <a:gd name="connsiteY229" fmla="*/ 4313665 h 5452096"/>
                <a:gd name="connsiteX230" fmla="*/ 381355 w 5122586"/>
                <a:gd name="connsiteY230" fmla="*/ 4209001 h 5452096"/>
                <a:gd name="connsiteX231" fmla="*/ 372138 w 5122586"/>
                <a:gd name="connsiteY231" fmla="*/ 4194866 h 5452096"/>
                <a:gd name="connsiteX232" fmla="*/ 8935 w 5122586"/>
                <a:gd name="connsiteY232" fmla="*/ 4372652 h 5452096"/>
                <a:gd name="connsiteX233" fmla="*/ 0 w 5122586"/>
                <a:gd name="connsiteY233" fmla="*/ 4249216 h 5452096"/>
                <a:gd name="connsiteX234" fmla="*/ 2928251 w 5122586"/>
                <a:gd name="connsiteY234" fmla="*/ 1733677 h 5452096"/>
                <a:gd name="connsiteX235" fmla="*/ 2865949 w 5122586"/>
                <a:gd name="connsiteY235" fmla="*/ 1772911 h 5452096"/>
                <a:gd name="connsiteX236" fmla="*/ 2815185 w 5122586"/>
                <a:gd name="connsiteY236" fmla="*/ 1859457 h 5452096"/>
                <a:gd name="connsiteX237" fmla="*/ 2763268 w 5122586"/>
                <a:gd name="connsiteY237" fmla="*/ 1896383 h 5452096"/>
                <a:gd name="connsiteX238" fmla="*/ 2751731 w 5122586"/>
                <a:gd name="connsiteY238" fmla="*/ 1873304 h 5452096"/>
                <a:gd name="connsiteX239" fmla="*/ 2747318 w 5122586"/>
                <a:gd name="connsiteY239" fmla="*/ 1875913 h 5452096"/>
                <a:gd name="connsiteX240" fmla="*/ 2725397 w 5122586"/>
                <a:gd name="connsiteY240" fmla="*/ 1849601 h 5452096"/>
                <a:gd name="connsiteX241" fmla="*/ 2700382 w 5122586"/>
                <a:gd name="connsiteY241" fmla="*/ 1805450 h 5452096"/>
                <a:gd name="connsiteX242" fmla="*/ 2644466 w 5122586"/>
                <a:gd name="connsiteY242" fmla="*/ 1674466 h 5452096"/>
                <a:gd name="connsiteX243" fmla="*/ 2623519 w 5122586"/>
                <a:gd name="connsiteY243" fmla="*/ 1516632 h 5452096"/>
                <a:gd name="connsiteX244" fmla="*/ 2622394 w 5122586"/>
                <a:gd name="connsiteY244" fmla="*/ 1508162 h 5452096"/>
                <a:gd name="connsiteX245" fmla="*/ 2620591 w 5122586"/>
                <a:gd name="connsiteY245" fmla="*/ 1507626 h 5452096"/>
                <a:gd name="connsiteX246" fmla="*/ 2618663 w 5122586"/>
                <a:gd name="connsiteY246" fmla="*/ 1488348 h 5452096"/>
                <a:gd name="connsiteX247" fmla="*/ 2561471 w 5122586"/>
                <a:gd name="connsiteY247" fmla="*/ 1364228 h 5452096"/>
                <a:gd name="connsiteX248" fmla="*/ 2506436 w 5122586"/>
                <a:gd name="connsiteY248" fmla="*/ 1249822 h 5452096"/>
                <a:gd name="connsiteX249" fmla="*/ 2504425 w 5122586"/>
                <a:gd name="connsiteY249" fmla="*/ 1215109 h 5452096"/>
                <a:gd name="connsiteX250" fmla="*/ 2502718 w 5122586"/>
                <a:gd name="connsiteY250" fmla="*/ 1182561 h 5452096"/>
                <a:gd name="connsiteX251" fmla="*/ 2526392 w 5122586"/>
                <a:gd name="connsiteY251" fmla="*/ 1127312 h 5452096"/>
                <a:gd name="connsiteX252" fmla="*/ 2550065 w 5122586"/>
                <a:gd name="connsiteY252" fmla="*/ 1104511 h 5452096"/>
                <a:gd name="connsiteX253" fmla="*/ 2534283 w 5122586"/>
                <a:gd name="connsiteY253" fmla="*/ 1069432 h 5452096"/>
                <a:gd name="connsiteX254" fmla="*/ 2514993 w 5122586"/>
                <a:gd name="connsiteY254" fmla="*/ 1074694 h 5452096"/>
                <a:gd name="connsiteX255" fmla="*/ 2443972 w 5122586"/>
                <a:gd name="connsiteY255" fmla="*/ 1079079 h 5452096"/>
                <a:gd name="connsiteX256" fmla="*/ 2424683 w 5122586"/>
                <a:gd name="connsiteY256" fmla="*/ 1053647 h 5452096"/>
                <a:gd name="connsiteX257" fmla="*/ 2450109 w 5122586"/>
                <a:gd name="connsiteY257" fmla="*/ 1044877 h 5452096"/>
                <a:gd name="connsiteX258" fmla="*/ 2450986 w 5122586"/>
                <a:gd name="connsiteY258" fmla="*/ 1021199 h 5452096"/>
                <a:gd name="connsiteX259" fmla="*/ 2404967 w 5122586"/>
                <a:gd name="connsiteY259" fmla="*/ 918913 h 5452096"/>
                <a:gd name="connsiteX260" fmla="*/ 2394987 w 5122586"/>
                <a:gd name="connsiteY260" fmla="*/ 898850 h 5452096"/>
                <a:gd name="connsiteX261" fmla="*/ 2361080 w 5122586"/>
                <a:gd name="connsiteY261" fmla="*/ 821699 h 5452096"/>
                <a:gd name="connsiteX262" fmla="*/ 2344525 w 5122586"/>
                <a:gd name="connsiteY262" fmla="*/ 778197 h 5452096"/>
                <a:gd name="connsiteX263" fmla="*/ 2344581 w 5122586"/>
                <a:gd name="connsiteY263" fmla="*/ 778343 h 5452096"/>
                <a:gd name="connsiteX264" fmla="*/ 2282251 w 5122586"/>
                <a:gd name="connsiteY264" fmla="*/ 597027 h 5452096"/>
                <a:gd name="connsiteX265" fmla="*/ 2279707 w 5122586"/>
                <a:gd name="connsiteY265" fmla="*/ 541919 h 5452096"/>
                <a:gd name="connsiteX266" fmla="*/ 2247497 w 5122586"/>
                <a:gd name="connsiteY266" fmla="*/ 524963 h 5452096"/>
                <a:gd name="connsiteX267" fmla="*/ 2177989 w 5122586"/>
                <a:gd name="connsiteY267" fmla="*/ 464768 h 5452096"/>
                <a:gd name="connsiteX268" fmla="*/ 2162813 w 5122586"/>
                <a:gd name="connsiteY268" fmla="*/ 429351 h 5452096"/>
                <a:gd name="connsiteX269" fmla="*/ 2188648 w 5122586"/>
                <a:gd name="connsiteY269" fmla="*/ 411168 h 5452096"/>
                <a:gd name="connsiteX270" fmla="*/ 2199515 w 5122586"/>
                <a:gd name="connsiteY270" fmla="*/ 377475 h 5452096"/>
                <a:gd name="connsiteX271" fmla="*/ 2249501 w 5122586"/>
                <a:gd name="connsiteY271" fmla="*/ 389430 h 5452096"/>
                <a:gd name="connsiteX272" fmla="*/ 2290795 w 5122586"/>
                <a:gd name="connsiteY272" fmla="*/ 382909 h 5452096"/>
                <a:gd name="connsiteX273" fmla="*/ 2312638 w 5122586"/>
                <a:gd name="connsiteY273" fmla="*/ 383703 h 5452096"/>
                <a:gd name="connsiteX274" fmla="*/ 2312587 w 5122586"/>
                <a:gd name="connsiteY274" fmla="*/ 383664 h 5452096"/>
                <a:gd name="connsiteX275" fmla="*/ 2375555 w 5122586"/>
                <a:gd name="connsiteY275" fmla="*/ 374216 h 5452096"/>
                <a:gd name="connsiteX276" fmla="*/ 2416409 w 5122586"/>
                <a:gd name="connsiteY276" fmla="*/ 358069 h 5452096"/>
                <a:gd name="connsiteX277" fmla="*/ 2415496 w 5122586"/>
                <a:gd name="connsiteY277" fmla="*/ 358429 h 5452096"/>
                <a:gd name="connsiteX278" fmla="*/ 2415422 w 5122586"/>
                <a:gd name="connsiteY278" fmla="*/ 357531 h 5452096"/>
                <a:gd name="connsiteX279" fmla="*/ 2471314 w 5122586"/>
                <a:gd name="connsiteY279" fmla="*/ 333573 h 5452096"/>
                <a:gd name="connsiteX280" fmla="*/ 2472312 w 5122586"/>
                <a:gd name="connsiteY280" fmla="*/ 321594 h 5452096"/>
                <a:gd name="connsiteX281" fmla="*/ 2487284 w 5122586"/>
                <a:gd name="connsiteY281" fmla="*/ 308616 h 5452096"/>
                <a:gd name="connsiteX282" fmla="*/ 2492274 w 5122586"/>
                <a:gd name="connsiteY282" fmla="*/ 322592 h 5452096"/>
                <a:gd name="connsiteX283" fmla="*/ 2530199 w 5122586"/>
                <a:gd name="connsiteY283" fmla="*/ 302627 h 5452096"/>
                <a:gd name="connsiteX284" fmla="*/ 2571120 w 5122586"/>
                <a:gd name="connsiteY284" fmla="*/ 269684 h 5452096"/>
                <a:gd name="connsiteX285" fmla="*/ 2751770 w 5122586"/>
                <a:gd name="connsiteY285" fmla="*/ 124937 h 5452096"/>
                <a:gd name="connsiteX286" fmla="*/ 2784706 w 5122586"/>
                <a:gd name="connsiteY286" fmla="*/ 104972 h 5452096"/>
                <a:gd name="connsiteX287" fmla="*/ 2850579 w 5122586"/>
                <a:gd name="connsiteY287" fmla="*/ 86005 h 5452096"/>
                <a:gd name="connsiteX288" fmla="*/ 2869542 w 5122586"/>
                <a:gd name="connsiteY288" fmla="*/ 136916 h 5452096"/>
                <a:gd name="connsiteX289" fmla="*/ 2917449 w 5122586"/>
                <a:gd name="connsiteY289" fmla="*/ 173852 h 5452096"/>
                <a:gd name="connsiteX290" fmla="*/ 2956373 w 5122586"/>
                <a:gd name="connsiteY290" fmla="*/ 195813 h 5452096"/>
                <a:gd name="connsiteX291" fmla="*/ 2985630 w 5122586"/>
                <a:gd name="connsiteY291" fmla="*/ 215962 h 5452096"/>
                <a:gd name="connsiteX292" fmla="*/ 2998292 w 5122586"/>
                <a:gd name="connsiteY292" fmla="*/ 224763 h 5452096"/>
                <a:gd name="connsiteX293" fmla="*/ 3036219 w 5122586"/>
                <a:gd name="connsiteY293" fmla="*/ 254710 h 5452096"/>
                <a:gd name="connsiteX294" fmla="*/ 3046200 w 5122586"/>
                <a:gd name="connsiteY294" fmla="*/ 268686 h 5452096"/>
                <a:gd name="connsiteX295" fmla="*/ 3053186 w 5122586"/>
                <a:gd name="connsiteY295" fmla="*/ 284658 h 5452096"/>
                <a:gd name="connsiteX296" fmla="*/ 3061170 w 5122586"/>
                <a:gd name="connsiteY296" fmla="*/ 372504 h 5452096"/>
                <a:gd name="connsiteX297" fmla="*/ 3066160 w 5122586"/>
                <a:gd name="connsiteY297" fmla="*/ 442382 h 5452096"/>
                <a:gd name="connsiteX298" fmla="*/ 3109558 w 5122586"/>
                <a:gd name="connsiteY298" fmla="*/ 644830 h 5452096"/>
                <a:gd name="connsiteX299" fmla="*/ 3107145 w 5122586"/>
                <a:gd name="connsiteY299" fmla="*/ 734922 h 5452096"/>
                <a:gd name="connsiteX300" fmla="*/ 3113752 w 5122586"/>
                <a:gd name="connsiteY300" fmla="*/ 788066 h 5452096"/>
                <a:gd name="connsiteX301" fmla="*/ 3123788 w 5122586"/>
                <a:gd name="connsiteY301" fmla="*/ 830092 h 5452096"/>
                <a:gd name="connsiteX302" fmla="*/ 3148722 w 5122586"/>
                <a:gd name="connsiteY302" fmla="*/ 917343 h 5452096"/>
                <a:gd name="connsiteX303" fmla="*/ 3139722 w 5122586"/>
                <a:gd name="connsiteY303" fmla="*/ 933723 h 5452096"/>
                <a:gd name="connsiteX304" fmla="*/ 3118838 w 5122586"/>
                <a:gd name="connsiteY304" fmla="*/ 1002249 h 5452096"/>
                <a:gd name="connsiteX305" fmla="*/ 3121375 w 5122586"/>
                <a:gd name="connsiteY305" fmla="*/ 1125517 h 5452096"/>
                <a:gd name="connsiteX306" fmla="*/ 3143920 w 5122586"/>
                <a:gd name="connsiteY306" fmla="*/ 1174658 h 5452096"/>
                <a:gd name="connsiteX307" fmla="*/ 3158579 w 5122586"/>
                <a:gd name="connsiteY307" fmla="*/ 1254175 h 5452096"/>
                <a:gd name="connsiteX308" fmla="*/ 3200391 w 5122586"/>
                <a:gd name="connsiteY308" fmla="*/ 1290567 h 5452096"/>
                <a:gd name="connsiteX309" fmla="*/ 3152209 w 5122586"/>
                <a:gd name="connsiteY309" fmla="*/ 1305041 h 5452096"/>
                <a:gd name="connsiteX310" fmla="*/ 3173608 w 5122586"/>
                <a:gd name="connsiteY310" fmla="*/ 1387442 h 5452096"/>
                <a:gd name="connsiteX311" fmla="*/ 3176887 w 5122586"/>
                <a:gd name="connsiteY311" fmla="*/ 1467253 h 5452096"/>
                <a:gd name="connsiteX312" fmla="*/ 3204082 w 5122586"/>
                <a:gd name="connsiteY312" fmla="*/ 1500497 h 5452096"/>
                <a:gd name="connsiteX313" fmla="*/ 3207432 w 5122586"/>
                <a:gd name="connsiteY313" fmla="*/ 1502071 h 5452096"/>
                <a:gd name="connsiteX314" fmla="*/ 3207673 w 5122586"/>
                <a:gd name="connsiteY314" fmla="*/ 1502054 h 5452096"/>
                <a:gd name="connsiteX315" fmla="*/ 3183445 w 5122586"/>
                <a:gd name="connsiteY315" fmla="*/ 1645459 h 5452096"/>
                <a:gd name="connsiteX316" fmla="*/ 3160491 w 5122586"/>
                <a:gd name="connsiteY316" fmla="*/ 1680444 h 5452096"/>
                <a:gd name="connsiteX317" fmla="*/ 3129820 w 5122586"/>
                <a:gd name="connsiteY317" fmla="*/ 1702492 h 5452096"/>
                <a:gd name="connsiteX318" fmla="*/ 2970960 w 5122586"/>
                <a:gd name="connsiteY318" fmla="*/ 1727425 h 5452096"/>
                <a:gd name="connsiteX319" fmla="*/ 2928253 w 5122586"/>
                <a:gd name="connsiteY319" fmla="*/ 1733679 h 5452096"/>
                <a:gd name="connsiteX320" fmla="*/ 2928251 w 5122586"/>
                <a:gd name="connsiteY320" fmla="*/ 1733677 h 5452096"/>
                <a:gd name="connsiteX321" fmla="*/ 2929221 w 5122586"/>
                <a:gd name="connsiteY321" fmla="*/ 4004987 h 5452096"/>
                <a:gd name="connsiteX322" fmla="*/ 2826654 w 5122586"/>
                <a:gd name="connsiteY322" fmla="*/ 3968865 h 5452096"/>
                <a:gd name="connsiteX323" fmla="*/ 2797041 w 5122586"/>
                <a:gd name="connsiteY323" fmla="*/ 3984036 h 5452096"/>
                <a:gd name="connsiteX324" fmla="*/ 2775371 w 5122586"/>
                <a:gd name="connsiteY324" fmla="*/ 3957306 h 5452096"/>
                <a:gd name="connsiteX325" fmla="*/ 2714697 w 5122586"/>
                <a:gd name="connsiteY325" fmla="*/ 3931298 h 5452096"/>
                <a:gd name="connsiteX326" fmla="*/ 2643189 w 5122586"/>
                <a:gd name="connsiteY326" fmla="*/ 3882894 h 5452096"/>
                <a:gd name="connsiteX327" fmla="*/ 2547123 w 5122586"/>
                <a:gd name="connsiteY327" fmla="*/ 3739851 h 5452096"/>
                <a:gd name="connsiteX328" fmla="*/ 2523286 w 5122586"/>
                <a:gd name="connsiteY328" fmla="*/ 3739851 h 5452096"/>
                <a:gd name="connsiteX329" fmla="*/ 2524732 w 5122586"/>
                <a:gd name="connsiteY329" fmla="*/ 3736961 h 5452096"/>
                <a:gd name="connsiteX330" fmla="*/ 2931760 w 5122586"/>
                <a:gd name="connsiteY330" fmla="*/ 4000626 h 5452096"/>
                <a:gd name="connsiteX331" fmla="*/ 2912080 w 5122586"/>
                <a:gd name="connsiteY331" fmla="*/ 4041839 h 5452096"/>
                <a:gd name="connsiteX332" fmla="*/ 2934278 w 5122586"/>
                <a:gd name="connsiteY332" fmla="*/ 4069284 h 5452096"/>
                <a:gd name="connsiteX333" fmla="*/ 2950168 w 5122586"/>
                <a:gd name="connsiteY333" fmla="*/ 4101794 h 5452096"/>
                <a:gd name="connsiteX334" fmla="*/ 2911887 w 5122586"/>
                <a:gd name="connsiteY334" fmla="*/ 4123467 h 5452096"/>
                <a:gd name="connsiteX335" fmla="*/ 2864215 w 5122586"/>
                <a:gd name="connsiteY335" fmla="*/ 4110463 h 5452096"/>
                <a:gd name="connsiteX336" fmla="*/ 2848324 w 5122586"/>
                <a:gd name="connsiteY336" fmla="*/ 4139361 h 5452096"/>
                <a:gd name="connsiteX337" fmla="*/ 2869993 w 5122586"/>
                <a:gd name="connsiteY337" fmla="*/ 4145140 h 5452096"/>
                <a:gd name="connsiteX338" fmla="*/ 2859880 w 5122586"/>
                <a:gd name="connsiteY338" fmla="*/ 4153809 h 5452096"/>
                <a:gd name="connsiteX339" fmla="*/ 2883717 w 5122586"/>
                <a:gd name="connsiteY339" fmla="*/ 4153087 h 5452096"/>
                <a:gd name="connsiteX340" fmla="*/ 2890218 w 5122586"/>
                <a:gd name="connsiteY340" fmla="*/ 4168258 h 5452096"/>
                <a:gd name="connsiteX341" fmla="*/ 2867825 w 5122586"/>
                <a:gd name="connsiteY341" fmla="*/ 4206547 h 5452096"/>
                <a:gd name="connsiteX342" fmla="*/ 2907552 w 5122586"/>
                <a:gd name="connsiteY342" fmla="*/ 4225331 h 5452096"/>
                <a:gd name="connsiteX343" fmla="*/ 2921999 w 5122586"/>
                <a:gd name="connsiteY343" fmla="*/ 4216662 h 5452096"/>
                <a:gd name="connsiteX344" fmla="*/ 2937890 w 5122586"/>
                <a:gd name="connsiteY344" fmla="*/ 4227499 h 5452096"/>
                <a:gd name="connsiteX345" fmla="*/ 2935723 w 5122586"/>
                <a:gd name="connsiteY345" fmla="*/ 4245559 h 5452096"/>
                <a:gd name="connsiteX346" fmla="*/ 2964615 w 5122586"/>
                <a:gd name="connsiteY346" fmla="*/ 4256396 h 5452096"/>
                <a:gd name="connsiteX347" fmla="*/ 2955224 w 5122586"/>
                <a:gd name="connsiteY347" fmla="*/ 4306967 h 5452096"/>
                <a:gd name="connsiteX348" fmla="*/ 2993850 w 5122586"/>
                <a:gd name="connsiteY348" fmla="*/ 4326650 h 5452096"/>
                <a:gd name="connsiteX349" fmla="*/ 2994499 w 5122586"/>
                <a:gd name="connsiteY349" fmla="*/ 4334608 h 5452096"/>
                <a:gd name="connsiteX350" fmla="*/ 2961254 w 5122586"/>
                <a:gd name="connsiteY350" fmla="*/ 2566018 h 5452096"/>
                <a:gd name="connsiteX351" fmla="*/ 2844333 w 5122586"/>
                <a:gd name="connsiteY351" fmla="*/ 2718231 h 5452096"/>
                <a:gd name="connsiteX352" fmla="*/ 2686580 w 5122586"/>
                <a:gd name="connsiteY352" fmla="*/ 2876012 h 5452096"/>
                <a:gd name="connsiteX353" fmla="*/ 2775664 w 5122586"/>
                <a:gd name="connsiteY353" fmla="*/ 2946550 h 5452096"/>
                <a:gd name="connsiteX354" fmla="*/ 2662454 w 5122586"/>
                <a:gd name="connsiteY354" fmla="*/ 3083913 h 5452096"/>
                <a:gd name="connsiteX355" fmla="*/ 2291274 w 5122586"/>
                <a:gd name="connsiteY355" fmla="*/ 3408757 h 5452096"/>
                <a:gd name="connsiteX356" fmla="*/ 2296840 w 5122586"/>
                <a:gd name="connsiteY356" fmla="*/ 3406901 h 5452096"/>
                <a:gd name="connsiteX357" fmla="*/ 4071798 w 5122586"/>
                <a:gd name="connsiteY357" fmla="*/ 1707927 h 5452096"/>
                <a:gd name="connsiteX358" fmla="*/ 4050884 w 5122586"/>
                <a:gd name="connsiteY358" fmla="*/ 1662094 h 5452096"/>
                <a:gd name="connsiteX359" fmla="*/ 4020559 w 5122586"/>
                <a:gd name="connsiteY359" fmla="*/ 1629574 h 5452096"/>
                <a:gd name="connsiteX360" fmla="*/ 3966954 w 5122586"/>
                <a:gd name="connsiteY360" fmla="*/ 1623037 h 5452096"/>
                <a:gd name="connsiteX361" fmla="*/ 3895425 w 5122586"/>
                <a:gd name="connsiteY361" fmla="*/ 1618868 h 5452096"/>
                <a:gd name="connsiteX362" fmla="*/ 3891710 w 5122586"/>
                <a:gd name="connsiteY362" fmla="*/ 1617649 h 5452096"/>
                <a:gd name="connsiteX363" fmla="*/ 3693129 w 5122586"/>
                <a:gd name="connsiteY363" fmla="*/ 1552494 h 5452096"/>
                <a:gd name="connsiteX364" fmla="*/ 3638481 w 5122586"/>
                <a:gd name="connsiteY364" fmla="*/ 1531869 h 5452096"/>
                <a:gd name="connsiteX365" fmla="*/ 3638481 w 5122586"/>
                <a:gd name="connsiteY365" fmla="*/ 1532803 h 5452096"/>
                <a:gd name="connsiteX366" fmla="*/ 3616572 w 5122586"/>
                <a:gd name="connsiteY366" fmla="*/ 1517809 h 5452096"/>
                <a:gd name="connsiteX367" fmla="*/ 3598122 w 5122586"/>
                <a:gd name="connsiteY367" fmla="*/ 1479749 h 5452096"/>
                <a:gd name="connsiteX368" fmla="*/ 3545078 w 5122586"/>
                <a:gd name="connsiteY368" fmla="*/ 1448608 h 5452096"/>
                <a:gd name="connsiteX369" fmla="*/ 3527865 w 5122586"/>
                <a:gd name="connsiteY369" fmla="*/ 1430244 h 5452096"/>
                <a:gd name="connsiteX370" fmla="*/ 3527765 w 5122586"/>
                <a:gd name="connsiteY370" fmla="*/ 1431176 h 5452096"/>
                <a:gd name="connsiteX371" fmla="*/ 3527765 w 5122586"/>
                <a:gd name="connsiteY371" fmla="*/ 1503334 h 5452096"/>
                <a:gd name="connsiteX372" fmla="*/ 3399874 w 5122586"/>
                <a:gd name="connsiteY372" fmla="*/ 1489121 h 5452096"/>
                <a:gd name="connsiteX373" fmla="*/ 3403153 w 5122586"/>
                <a:gd name="connsiteY373" fmla="*/ 1571119 h 5452096"/>
                <a:gd name="connsiteX374" fmla="*/ 3391129 w 5122586"/>
                <a:gd name="connsiteY374" fmla="*/ 1606104 h 5452096"/>
                <a:gd name="connsiteX375" fmla="*/ 3375825 w 5122586"/>
                <a:gd name="connsiteY375" fmla="*/ 1608290 h 5452096"/>
                <a:gd name="connsiteX376" fmla="*/ 3372546 w 5122586"/>
                <a:gd name="connsiteY376" fmla="*/ 1617037 h 5452096"/>
                <a:gd name="connsiteX377" fmla="*/ 3371285 w 5122586"/>
                <a:gd name="connsiteY377" fmla="*/ 1616300 h 5452096"/>
                <a:gd name="connsiteX378" fmla="*/ 3371285 w 5122586"/>
                <a:gd name="connsiteY378" fmla="*/ 1616299 h 5452096"/>
                <a:gd name="connsiteX379" fmla="*/ 3314612 w 5122586"/>
                <a:gd name="connsiteY379" fmla="*/ 1583145 h 5452096"/>
                <a:gd name="connsiteX380" fmla="*/ 3299309 w 5122586"/>
                <a:gd name="connsiteY380" fmla="*/ 1586425 h 5452096"/>
                <a:gd name="connsiteX381" fmla="*/ 3280726 w 5122586"/>
                <a:gd name="connsiteY381" fmla="*/ 1496774 h 5452096"/>
                <a:gd name="connsiteX382" fmla="*/ 3206040 w 5122586"/>
                <a:gd name="connsiteY382" fmla="*/ 1502067 h 5452096"/>
                <a:gd name="connsiteX383" fmla="*/ 3181908 w 5122586"/>
                <a:gd name="connsiteY383" fmla="*/ 1645463 h 5452096"/>
                <a:gd name="connsiteX384" fmla="*/ 3170191 w 5122586"/>
                <a:gd name="connsiteY384" fmla="*/ 1667166 h 5452096"/>
                <a:gd name="connsiteX385" fmla="*/ 3129816 w 5122586"/>
                <a:gd name="connsiteY385" fmla="*/ 1702496 h 5452096"/>
                <a:gd name="connsiteX386" fmla="*/ 2971381 w 5122586"/>
                <a:gd name="connsiteY386" fmla="*/ 1727460 h 5452096"/>
                <a:gd name="connsiteX387" fmla="*/ 2970955 w 5122586"/>
                <a:gd name="connsiteY387" fmla="*/ 1727426 h 5452096"/>
                <a:gd name="connsiteX388" fmla="*/ 2970938 w 5122586"/>
                <a:gd name="connsiteY388" fmla="*/ 1727911 h 5452096"/>
                <a:gd name="connsiteX389" fmla="*/ 2928250 w 5122586"/>
                <a:gd name="connsiteY389" fmla="*/ 1733681 h 5452096"/>
                <a:gd name="connsiteX390" fmla="*/ 2865949 w 5122586"/>
                <a:gd name="connsiteY390" fmla="*/ 1772915 h 5452096"/>
                <a:gd name="connsiteX391" fmla="*/ 2815185 w 5122586"/>
                <a:gd name="connsiteY391" fmla="*/ 1859461 h 5452096"/>
                <a:gd name="connsiteX392" fmla="*/ 2763269 w 5122586"/>
                <a:gd name="connsiteY392" fmla="*/ 1896387 h 5452096"/>
                <a:gd name="connsiteX393" fmla="*/ 2751731 w 5122586"/>
                <a:gd name="connsiteY393" fmla="*/ 1873308 h 5452096"/>
                <a:gd name="connsiteX394" fmla="*/ 2747319 w 5122586"/>
                <a:gd name="connsiteY394" fmla="*/ 1875917 h 5452096"/>
                <a:gd name="connsiteX395" fmla="*/ 2747468 w 5122586"/>
                <a:gd name="connsiteY395" fmla="*/ 1876096 h 5452096"/>
                <a:gd name="connsiteX396" fmla="*/ 2701052 w 5122586"/>
                <a:gd name="connsiteY396" fmla="*/ 1910393 h 5452096"/>
                <a:gd name="connsiteX397" fmla="*/ 2721301 w 5122586"/>
                <a:gd name="connsiteY397" fmla="*/ 1951468 h 5452096"/>
                <a:gd name="connsiteX398" fmla="*/ 2756357 w 5122586"/>
                <a:gd name="connsiteY398" fmla="*/ 2047852 h 5452096"/>
                <a:gd name="connsiteX399" fmla="*/ 2780073 w 5122586"/>
                <a:gd name="connsiteY399" fmla="*/ 2073720 h 5452096"/>
                <a:gd name="connsiteX400" fmla="*/ 2805234 w 5122586"/>
                <a:gd name="connsiteY400" fmla="*/ 2083873 h 5452096"/>
                <a:gd name="connsiteX401" fmla="*/ 2862075 w 5122586"/>
                <a:gd name="connsiteY401" fmla="*/ 2080593 h 5452096"/>
                <a:gd name="connsiteX402" fmla="*/ 2902518 w 5122586"/>
                <a:gd name="connsiteY402" fmla="*/ 2059821 h 5452096"/>
                <a:gd name="connsiteX403" fmla="*/ 2950615 w 5122586"/>
                <a:gd name="connsiteY403" fmla="*/ 2017182 h 5452096"/>
                <a:gd name="connsiteX404" fmla="*/ 2981221 w 5122586"/>
                <a:gd name="connsiteY404" fmla="*/ 1992036 h 5452096"/>
                <a:gd name="connsiteX405" fmla="*/ 3053365 w 5122586"/>
                <a:gd name="connsiteY405" fmla="*/ 1973450 h 5452096"/>
                <a:gd name="connsiteX406" fmla="*/ 3064244 w 5122586"/>
                <a:gd name="connsiteY406" fmla="*/ 1974575 h 5452096"/>
                <a:gd name="connsiteX407" fmla="*/ 3094903 w 5122586"/>
                <a:gd name="connsiteY407" fmla="*/ 1986570 h 5452096"/>
                <a:gd name="connsiteX408" fmla="*/ 3095857 w 5122586"/>
                <a:gd name="connsiteY408" fmla="*/ 1988403 h 5452096"/>
                <a:gd name="connsiteX409" fmla="*/ 3103144 w 5122586"/>
                <a:gd name="connsiteY409" fmla="*/ 2020462 h 5452096"/>
                <a:gd name="connsiteX410" fmla="*/ 3106927 w 5122586"/>
                <a:gd name="connsiteY410" fmla="*/ 2055447 h 5452096"/>
                <a:gd name="connsiteX411" fmla="*/ 3105834 w 5122586"/>
                <a:gd name="connsiteY411" fmla="*/ 2076220 h 5452096"/>
                <a:gd name="connsiteX412" fmla="*/ 3062110 w 5122586"/>
                <a:gd name="connsiteY412" fmla="*/ 2172431 h 5452096"/>
                <a:gd name="connsiteX413" fmla="*/ 3019479 w 5122586"/>
                <a:gd name="connsiteY413" fmla="*/ 2217256 h 5452096"/>
                <a:gd name="connsiteX414" fmla="*/ 2923287 w 5122586"/>
                <a:gd name="connsiteY414" fmla="*/ 2285040 h 5452096"/>
                <a:gd name="connsiteX415" fmla="*/ 2923237 w 5122586"/>
                <a:gd name="connsiteY415" fmla="*/ 2284956 h 5452096"/>
                <a:gd name="connsiteX416" fmla="*/ 2907033 w 5122586"/>
                <a:gd name="connsiteY416" fmla="*/ 2300058 h 5452096"/>
                <a:gd name="connsiteX417" fmla="*/ 2880954 w 5122586"/>
                <a:gd name="connsiteY417" fmla="*/ 2357399 h 5452096"/>
                <a:gd name="connsiteX418" fmla="*/ 2883560 w 5122586"/>
                <a:gd name="connsiteY418" fmla="*/ 2414740 h 5452096"/>
                <a:gd name="connsiteX419" fmla="*/ 3007341 w 5122586"/>
                <a:gd name="connsiteY419" fmla="*/ 2504763 h 5452096"/>
                <a:gd name="connsiteX420" fmla="*/ 2957623 w 5122586"/>
                <a:gd name="connsiteY420" fmla="*/ 2569822 h 5452096"/>
                <a:gd name="connsiteX421" fmla="*/ 3007192 w 5122586"/>
                <a:gd name="connsiteY421" fmla="*/ 2504959 h 5452096"/>
                <a:gd name="connsiteX422" fmla="*/ 3128415 w 5122586"/>
                <a:gd name="connsiteY422" fmla="*/ 2458751 h 5452096"/>
                <a:gd name="connsiteX423" fmla="*/ 3157243 w 5122586"/>
                <a:gd name="connsiteY423" fmla="*/ 2492913 h 5452096"/>
                <a:gd name="connsiteX424" fmla="*/ 3157397 w 5122586"/>
                <a:gd name="connsiteY424" fmla="*/ 2493126 h 5452096"/>
                <a:gd name="connsiteX425" fmla="*/ 3188476 w 5122586"/>
                <a:gd name="connsiteY425" fmla="*/ 2496878 h 5452096"/>
                <a:gd name="connsiteX426" fmla="*/ 3207155 w 5122586"/>
                <a:gd name="connsiteY426" fmla="*/ 2475082 h 5452096"/>
                <a:gd name="connsiteX427" fmla="*/ 3204042 w 5122586"/>
                <a:gd name="connsiteY427" fmla="*/ 2468854 h 5452096"/>
                <a:gd name="connsiteX428" fmla="*/ 3218570 w 5122586"/>
                <a:gd name="connsiteY428" fmla="*/ 2446020 h 5452096"/>
                <a:gd name="connsiteX429" fmla="*/ 3234071 w 5122586"/>
                <a:gd name="connsiteY429" fmla="*/ 2425181 h 5452096"/>
                <a:gd name="connsiteX430" fmla="*/ 3268275 w 5122586"/>
                <a:gd name="connsiteY430" fmla="*/ 2375508 h 5452096"/>
                <a:gd name="connsiteX431" fmla="*/ 3279965 w 5122586"/>
                <a:gd name="connsiteY431" fmla="*/ 2383195 h 5452096"/>
                <a:gd name="connsiteX432" fmla="*/ 3286021 w 5122586"/>
                <a:gd name="connsiteY432" fmla="*/ 2368178 h 5452096"/>
                <a:gd name="connsiteX433" fmla="*/ 3353471 w 5122586"/>
                <a:gd name="connsiteY433" fmla="*/ 2393087 h 5452096"/>
                <a:gd name="connsiteX434" fmla="*/ 3357622 w 5122586"/>
                <a:gd name="connsiteY434" fmla="*/ 2370253 h 5452096"/>
                <a:gd name="connsiteX435" fmla="*/ 3389791 w 5122586"/>
                <a:gd name="connsiteY435" fmla="*/ 2376481 h 5452096"/>
                <a:gd name="connsiteX436" fmla="*/ 3393123 w 5122586"/>
                <a:gd name="connsiteY436" fmla="*/ 2386808 h 5452096"/>
                <a:gd name="connsiteX437" fmla="*/ 3516391 w 5122586"/>
                <a:gd name="connsiteY437" fmla="*/ 2353647 h 5452096"/>
                <a:gd name="connsiteX438" fmla="*/ 3537145 w 5122586"/>
                <a:gd name="connsiteY438" fmla="*/ 2360912 h 5452096"/>
                <a:gd name="connsiteX439" fmla="*/ 3541296 w 5122586"/>
                <a:gd name="connsiteY439" fmla="*/ 2341192 h 5452096"/>
                <a:gd name="connsiteX440" fmla="*/ 3576578 w 5122586"/>
                <a:gd name="connsiteY440" fmla="*/ 2357798 h 5452096"/>
                <a:gd name="connsiteX441" fmla="*/ 3592144 w 5122586"/>
                <a:gd name="connsiteY441" fmla="*/ 2355723 h 5452096"/>
                <a:gd name="connsiteX442" fmla="*/ 3598370 w 5122586"/>
                <a:gd name="connsiteY442" fmla="*/ 2287221 h 5452096"/>
                <a:gd name="connsiteX443" fmla="*/ 3605634 w 5122586"/>
                <a:gd name="connsiteY443" fmla="*/ 2269577 h 5452096"/>
                <a:gd name="connsiteX444" fmla="*/ 3645068 w 5122586"/>
                <a:gd name="connsiteY444" fmla="*/ 2289297 h 5452096"/>
                <a:gd name="connsiteX445" fmla="*/ 3660990 w 5122586"/>
                <a:gd name="connsiteY445" fmla="*/ 2278149 h 5452096"/>
                <a:gd name="connsiteX446" fmla="*/ 3683648 w 5122586"/>
                <a:gd name="connsiteY446" fmla="*/ 2304521 h 5452096"/>
                <a:gd name="connsiteX447" fmla="*/ 3723203 w 5122586"/>
                <a:gd name="connsiteY447" fmla="*/ 2301590 h 5452096"/>
                <a:gd name="connsiteX448" fmla="*/ 3698987 w 5122586"/>
                <a:gd name="connsiteY448" fmla="*/ 2245014 h 5452096"/>
                <a:gd name="connsiteX449" fmla="*/ 3732354 w 5122586"/>
                <a:gd name="connsiteY449" fmla="*/ 2232818 h 5452096"/>
                <a:gd name="connsiteX450" fmla="*/ 3765279 w 5122586"/>
                <a:gd name="connsiteY450" fmla="*/ 2308687 h 5452096"/>
                <a:gd name="connsiteX451" fmla="*/ 3819819 w 5122586"/>
                <a:gd name="connsiteY451" fmla="*/ 2276682 h 5452096"/>
                <a:gd name="connsiteX452" fmla="*/ 3832660 w 5122586"/>
                <a:gd name="connsiteY452" fmla="*/ 2286412 h 5452096"/>
                <a:gd name="connsiteX453" fmla="*/ 3836898 w 5122586"/>
                <a:gd name="connsiteY453" fmla="*/ 2267579 h 5452096"/>
                <a:gd name="connsiteX454" fmla="*/ 3851638 w 5122586"/>
                <a:gd name="connsiteY454" fmla="*/ 2272245 h 5452096"/>
                <a:gd name="connsiteX455" fmla="*/ 3855233 w 5122586"/>
                <a:gd name="connsiteY455" fmla="*/ 2250721 h 5452096"/>
                <a:gd name="connsiteX456" fmla="*/ 3868694 w 5122586"/>
                <a:gd name="connsiteY456" fmla="*/ 2248662 h 5452096"/>
                <a:gd name="connsiteX457" fmla="*/ 3866320 w 5122586"/>
                <a:gd name="connsiteY457" fmla="*/ 2213398 h 5452096"/>
                <a:gd name="connsiteX458" fmla="*/ 3926616 w 5122586"/>
                <a:gd name="connsiteY458" fmla="*/ 2266549 h 5452096"/>
                <a:gd name="connsiteX459" fmla="*/ 3935158 w 5122586"/>
                <a:gd name="connsiteY459" fmla="*/ 2270346 h 5452096"/>
                <a:gd name="connsiteX460" fmla="*/ 3975020 w 5122586"/>
                <a:gd name="connsiteY460" fmla="*/ 2180165 h 5452096"/>
                <a:gd name="connsiteX461" fmla="*/ 3971224 w 5122586"/>
                <a:gd name="connsiteY461" fmla="*/ 2150738 h 5452096"/>
                <a:gd name="connsiteX462" fmla="*/ 3954140 w 5122586"/>
                <a:gd name="connsiteY462" fmla="*/ 2117514 h 5452096"/>
                <a:gd name="connsiteX463" fmla="*/ 3942751 w 5122586"/>
                <a:gd name="connsiteY463" fmla="*/ 2101376 h 5452096"/>
                <a:gd name="connsiteX464" fmla="*/ 3848791 w 5122586"/>
                <a:gd name="connsiteY464" fmla="*/ 2032079 h 5452096"/>
                <a:gd name="connsiteX465" fmla="*/ 3775710 w 5122586"/>
                <a:gd name="connsiteY465" fmla="*/ 2006448 h 5452096"/>
                <a:gd name="connsiteX466" fmla="*/ 3775537 w 5122586"/>
                <a:gd name="connsiteY466" fmla="*/ 2006286 h 5452096"/>
                <a:gd name="connsiteX467" fmla="*/ 3792203 w 5122586"/>
                <a:gd name="connsiteY467" fmla="*/ 1985769 h 5452096"/>
                <a:gd name="connsiteX468" fmla="*/ 3776236 w 5122586"/>
                <a:gd name="connsiteY468" fmla="*/ 1929339 h 5452096"/>
                <a:gd name="connsiteX469" fmla="*/ 3785816 w 5122586"/>
                <a:gd name="connsiteY469" fmla="*/ 1905915 h 5452096"/>
                <a:gd name="connsiteX470" fmla="*/ 3848624 w 5122586"/>
                <a:gd name="connsiteY470" fmla="*/ 1905915 h 5452096"/>
                <a:gd name="connsiteX471" fmla="*/ 3870979 w 5122586"/>
                <a:gd name="connsiteY471" fmla="*/ 1887815 h 5452096"/>
                <a:gd name="connsiteX472" fmla="*/ 3879494 w 5122586"/>
                <a:gd name="connsiteY472" fmla="*/ 1869714 h 5452096"/>
                <a:gd name="connsiteX473" fmla="*/ 3880559 w 5122586"/>
                <a:gd name="connsiteY473" fmla="*/ 1847355 h 5452096"/>
                <a:gd name="connsiteX474" fmla="*/ 3906108 w 5122586"/>
                <a:gd name="connsiteY474" fmla="*/ 1793054 h 5452096"/>
                <a:gd name="connsiteX475" fmla="*/ 3926334 w 5122586"/>
                <a:gd name="connsiteY475" fmla="*/ 1778148 h 5452096"/>
                <a:gd name="connsiteX476" fmla="*/ 3959335 w 5122586"/>
                <a:gd name="connsiteY476" fmla="*/ 1810090 h 5452096"/>
                <a:gd name="connsiteX477" fmla="*/ 4071796 w 5122586"/>
                <a:gd name="connsiteY477" fmla="*/ 1707926 h 5452096"/>
                <a:gd name="connsiteX478" fmla="*/ 4071798 w 5122586"/>
                <a:gd name="connsiteY478" fmla="*/ 1707927 h 5452096"/>
                <a:gd name="connsiteX479" fmla="*/ 3116756 w 5122586"/>
                <a:gd name="connsiteY479" fmla="*/ 2465874 h 5452096"/>
                <a:gd name="connsiteX480" fmla="*/ 3116756 w 5122586"/>
                <a:gd name="connsiteY480" fmla="*/ 2465874 h 5452096"/>
                <a:gd name="connsiteX481" fmla="*/ 4153292 w 5122586"/>
                <a:gd name="connsiteY481" fmla="*/ 3990761 h 5452096"/>
                <a:gd name="connsiteX482" fmla="*/ 3938792 w 5122586"/>
                <a:gd name="connsiteY482" fmla="*/ 4135889 h 5452096"/>
                <a:gd name="connsiteX483" fmla="*/ 3927871 w 5122586"/>
                <a:gd name="connsiteY483" fmla="*/ 4167432 h 5452096"/>
                <a:gd name="connsiteX484" fmla="*/ 3895282 w 5122586"/>
                <a:gd name="connsiteY484" fmla="*/ 4166624 h 5452096"/>
                <a:gd name="connsiteX485" fmla="*/ 3847314 w 5122586"/>
                <a:gd name="connsiteY485" fmla="*/ 4188567 h 5452096"/>
                <a:gd name="connsiteX486" fmla="*/ 3792468 w 5122586"/>
                <a:gd name="connsiteY486" fmla="*/ 4204240 h 5452096"/>
                <a:gd name="connsiteX487" fmla="*/ 3734700 w 5122586"/>
                <a:gd name="connsiteY487" fmla="*/ 4203262 h 5452096"/>
                <a:gd name="connsiteX488" fmla="*/ 3734706 w 5122586"/>
                <a:gd name="connsiteY488" fmla="*/ 4203262 h 5452096"/>
                <a:gd name="connsiteX489" fmla="*/ 3669061 w 5122586"/>
                <a:gd name="connsiteY489" fmla="*/ 4198342 h 5452096"/>
                <a:gd name="connsiteX490" fmla="*/ 3662206 w 5122586"/>
                <a:gd name="connsiteY490" fmla="*/ 4205199 h 5452096"/>
                <a:gd name="connsiteX491" fmla="*/ 3637720 w 5122586"/>
                <a:gd name="connsiteY491" fmla="*/ 4196382 h 5452096"/>
                <a:gd name="connsiteX492" fmla="*/ 3349614 w 5122586"/>
                <a:gd name="connsiteY492" fmla="*/ 4159880 h 5452096"/>
                <a:gd name="connsiteX493" fmla="*/ 3324712 w 5122586"/>
                <a:gd name="connsiteY493" fmla="*/ 4178749 h 5452096"/>
                <a:gd name="connsiteX494" fmla="*/ 3319742 w 5122586"/>
                <a:gd name="connsiteY494" fmla="*/ 4204463 h 5452096"/>
                <a:gd name="connsiteX495" fmla="*/ 3294719 w 5122586"/>
                <a:gd name="connsiteY495" fmla="*/ 4246342 h 5452096"/>
                <a:gd name="connsiteX496" fmla="*/ 3281325 w 5122586"/>
                <a:gd name="connsiteY496" fmla="*/ 4245546 h 5452096"/>
                <a:gd name="connsiteX497" fmla="*/ 3282979 w 5122586"/>
                <a:gd name="connsiteY497" fmla="*/ 4222611 h 5452096"/>
                <a:gd name="connsiteX498" fmla="*/ 3242614 w 5122586"/>
                <a:gd name="connsiteY498" fmla="*/ 4135941 h 5452096"/>
                <a:gd name="connsiteX499" fmla="*/ 3120041 w 5122586"/>
                <a:gd name="connsiteY499" fmla="*/ 4086606 h 5452096"/>
                <a:gd name="connsiteX500" fmla="*/ 3146325 w 5122586"/>
                <a:gd name="connsiteY500" fmla="*/ 4015463 h 5452096"/>
                <a:gd name="connsiteX501" fmla="*/ 3134928 w 5122586"/>
                <a:gd name="connsiteY501" fmla="*/ 3992565 h 5452096"/>
                <a:gd name="connsiteX502" fmla="*/ 3146120 w 5122586"/>
                <a:gd name="connsiteY502" fmla="*/ 3901302 h 5452096"/>
                <a:gd name="connsiteX503" fmla="*/ 3159621 w 5122586"/>
                <a:gd name="connsiteY503" fmla="*/ 3895233 h 5452096"/>
                <a:gd name="connsiteX504" fmla="*/ 3166943 w 5122586"/>
                <a:gd name="connsiteY504" fmla="*/ 3878626 h 5452096"/>
                <a:gd name="connsiteX505" fmla="*/ 3144098 w 5122586"/>
                <a:gd name="connsiteY505" fmla="*/ 3871156 h 5452096"/>
                <a:gd name="connsiteX506" fmla="*/ 3162889 w 5122586"/>
                <a:gd name="connsiteY506" fmla="*/ 3799501 h 5452096"/>
                <a:gd name="connsiteX507" fmla="*/ 3137866 w 5122586"/>
                <a:gd name="connsiteY507" fmla="*/ 3799328 h 5452096"/>
                <a:gd name="connsiteX508" fmla="*/ 3122381 w 5122586"/>
                <a:gd name="connsiteY508" fmla="*/ 3772410 h 5452096"/>
                <a:gd name="connsiteX509" fmla="*/ 3107684 w 5122586"/>
                <a:gd name="connsiteY509" fmla="*/ 3777571 h 5452096"/>
                <a:gd name="connsiteX510" fmla="*/ 3092960 w 5122586"/>
                <a:gd name="connsiteY510" fmla="*/ 3741783 h 5452096"/>
                <a:gd name="connsiteX511" fmla="*/ 3128102 w 5122586"/>
                <a:gd name="connsiteY511" fmla="*/ 3732234 h 5452096"/>
                <a:gd name="connsiteX512" fmla="*/ 3128991 w 5122586"/>
                <a:gd name="connsiteY512" fmla="*/ 3676392 h 5452096"/>
                <a:gd name="connsiteX513" fmla="*/ 3142278 w 5122586"/>
                <a:gd name="connsiteY513" fmla="*/ 3669328 h 5452096"/>
                <a:gd name="connsiteX514" fmla="*/ 3143028 w 5122586"/>
                <a:gd name="connsiteY514" fmla="*/ 3660936 h 5452096"/>
                <a:gd name="connsiteX515" fmla="*/ 3144547 w 5122586"/>
                <a:gd name="connsiteY515" fmla="*/ 3644806 h 5452096"/>
                <a:gd name="connsiteX516" fmla="*/ 3154214 w 5122586"/>
                <a:gd name="connsiteY516" fmla="*/ 3628279 h 5452096"/>
                <a:gd name="connsiteX517" fmla="*/ 3142376 w 5122586"/>
                <a:gd name="connsiteY517" fmla="*/ 3627299 h 5452096"/>
                <a:gd name="connsiteX518" fmla="*/ 3146967 w 5122586"/>
                <a:gd name="connsiteY518" fmla="*/ 3602173 h 5452096"/>
                <a:gd name="connsiteX519" fmla="*/ 3129395 w 5122586"/>
                <a:gd name="connsiteY519" fmla="*/ 3614108 h 5452096"/>
                <a:gd name="connsiteX520" fmla="*/ 3121024 w 5122586"/>
                <a:gd name="connsiteY520" fmla="*/ 3604083 h 5452096"/>
                <a:gd name="connsiteX521" fmla="*/ 3128206 w 5122586"/>
                <a:gd name="connsiteY521" fmla="*/ 3577393 h 5452096"/>
                <a:gd name="connsiteX522" fmla="*/ 3161906 w 5122586"/>
                <a:gd name="connsiteY522" fmla="*/ 3563381 h 5452096"/>
                <a:gd name="connsiteX523" fmla="*/ 3169081 w 5122586"/>
                <a:gd name="connsiteY523" fmla="*/ 3545164 h 5452096"/>
                <a:gd name="connsiteX524" fmla="*/ 3189175 w 5122586"/>
                <a:gd name="connsiteY524" fmla="*/ 3494148 h 5452096"/>
                <a:gd name="connsiteX525" fmla="*/ 3200447 w 5122586"/>
                <a:gd name="connsiteY525" fmla="*/ 3458160 h 5452096"/>
                <a:gd name="connsiteX526" fmla="*/ 3182110 w 5122586"/>
                <a:gd name="connsiteY526" fmla="*/ 3458695 h 5452096"/>
                <a:gd name="connsiteX527" fmla="*/ 3141159 w 5122586"/>
                <a:gd name="connsiteY527" fmla="*/ 3444152 h 5452096"/>
                <a:gd name="connsiteX528" fmla="*/ 3139714 w 5122586"/>
                <a:gd name="connsiteY528" fmla="*/ 3423707 h 5452096"/>
                <a:gd name="connsiteX529" fmla="*/ 3153517 w 5122586"/>
                <a:gd name="connsiteY529" fmla="*/ 3408131 h 5452096"/>
                <a:gd name="connsiteX530" fmla="*/ 3170248 w 5122586"/>
                <a:gd name="connsiteY530" fmla="*/ 3384658 h 5452096"/>
                <a:gd name="connsiteX531" fmla="*/ 3173790 w 5122586"/>
                <a:gd name="connsiteY531" fmla="*/ 3341629 h 5452096"/>
                <a:gd name="connsiteX532" fmla="*/ 3166191 w 5122586"/>
                <a:gd name="connsiteY532" fmla="*/ 3324915 h 5452096"/>
                <a:gd name="connsiteX533" fmla="*/ 3149133 w 5122586"/>
                <a:gd name="connsiteY533" fmla="*/ 3318413 h 5452096"/>
                <a:gd name="connsiteX534" fmla="*/ 3158261 w 5122586"/>
                <a:gd name="connsiteY534" fmla="*/ 3293631 h 5452096"/>
                <a:gd name="connsiteX535" fmla="*/ 3224213 w 5122586"/>
                <a:gd name="connsiteY535" fmla="*/ 3338233 h 5452096"/>
                <a:gd name="connsiteX536" fmla="*/ 3329421 w 5122586"/>
                <a:gd name="connsiteY536" fmla="*/ 3350139 h 5452096"/>
                <a:gd name="connsiteX537" fmla="*/ 3326580 w 5122586"/>
                <a:gd name="connsiteY537" fmla="*/ 3164684 h 5452096"/>
                <a:gd name="connsiteX538" fmla="*/ 3383134 w 5122586"/>
                <a:gd name="connsiteY538" fmla="*/ 3078948 h 5452096"/>
                <a:gd name="connsiteX539" fmla="*/ 3369961 w 5122586"/>
                <a:gd name="connsiteY539" fmla="*/ 3077560 h 5452096"/>
                <a:gd name="connsiteX540" fmla="*/ 3359306 w 5122586"/>
                <a:gd name="connsiteY540" fmla="*/ 3076871 h 5452096"/>
                <a:gd name="connsiteX541" fmla="*/ 3337032 w 5122586"/>
                <a:gd name="connsiteY541" fmla="*/ 3072514 h 5452096"/>
                <a:gd name="connsiteX542" fmla="*/ 3341959 w 5122586"/>
                <a:gd name="connsiteY542" fmla="*/ 3063706 h 5452096"/>
                <a:gd name="connsiteX543" fmla="*/ 3341574 w 5122586"/>
                <a:gd name="connsiteY543" fmla="*/ 3054898 h 5452096"/>
                <a:gd name="connsiteX544" fmla="*/ 3365565 w 5122586"/>
                <a:gd name="connsiteY544" fmla="*/ 3055205 h 5452096"/>
                <a:gd name="connsiteX545" fmla="*/ 3367814 w 5122586"/>
                <a:gd name="connsiteY545" fmla="*/ 3047707 h 5452096"/>
                <a:gd name="connsiteX546" fmla="*/ 3335576 w 5122586"/>
                <a:gd name="connsiteY546" fmla="*/ 3017713 h 5452096"/>
                <a:gd name="connsiteX547" fmla="*/ 3333327 w 5122586"/>
                <a:gd name="connsiteY547" fmla="*/ 2991467 h 5452096"/>
                <a:gd name="connsiteX548" fmla="*/ 3322832 w 5122586"/>
                <a:gd name="connsiteY548" fmla="*/ 2969721 h 5452096"/>
                <a:gd name="connsiteX549" fmla="*/ 3327329 w 5122586"/>
                <a:gd name="connsiteY549" fmla="*/ 2949476 h 5452096"/>
                <a:gd name="connsiteX550" fmla="*/ 3340075 w 5122586"/>
                <a:gd name="connsiteY550" fmla="*/ 2945726 h 5452096"/>
                <a:gd name="connsiteX551" fmla="*/ 3370064 w 5122586"/>
                <a:gd name="connsiteY551" fmla="*/ 2911983 h 5452096"/>
                <a:gd name="connsiteX552" fmla="*/ 3370813 w 5122586"/>
                <a:gd name="connsiteY552" fmla="*/ 2899985 h 5452096"/>
                <a:gd name="connsiteX553" fmla="*/ 3391055 w 5122586"/>
                <a:gd name="connsiteY553" fmla="*/ 2869241 h 5452096"/>
                <a:gd name="connsiteX554" fmla="*/ 3382059 w 5122586"/>
                <a:gd name="connsiteY554" fmla="*/ 2820500 h 5452096"/>
                <a:gd name="connsiteX555" fmla="*/ 3349821 w 5122586"/>
                <a:gd name="connsiteY555" fmla="*/ 2827999 h 5452096"/>
                <a:gd name="connsiteX556" fmla="*/ 3322081 w 5122586"/>
                <a:gd name="connsiteY556" fmla="*/ 2814502 h 5452096"/>
                <a:gd name="connsiteX557" fmla="*/ 3323581 w 5122586"/>
                <a:gd name="connsiteY557" fmla="*/ 2758262 h 5452096"/>
                <a:gd name="connsiteX558" fmla="*/ 3300302 w 5122586"/>
                <a:gd name="connsiteY558" fmla="*/ 2733083 h 5452096"/>
                <a:gd name="connsiteX559" fmla="*/ 3301224 w 5122586"/>
                <a:gd name="connsiteY559" fmla="*/ 2733638 h 5452096"/>
                <a:gd name="connsiteX560" fmla="*/ 3271611 w 5122586"/>
                <a:gd name="connsiteY560" fmla="*/ 2695794 h 5452096"/>
                <a:gd name="connsiteX561" fmla="*/ 3200545 w 5122586"/>
                <a:gd name="connsiteY561" fmla="*/ 2554460 h 5452096"/>
                <a:gd name="connsiteX562" fmla="*/ 3200651 w 5122586"/>
                <a:gd name="connsiteY562" fmla="*/ 2553011 h 5452096"/>
                <a:gd name="connsiteX563" fmla="*/ 3157394 w 5122586"/>
                <a:gd name="connsiteY563" fmla="*/ 2493105 h 5452096"/>
                <a:gd name="connsiteX564" fmla="*/ 3188475 w 5122586"/>
                <a:gd name="connsiteY564" fmla="*/ 2496857 h 5452096"/>
                <a:gd name="connsiteX565" fmla="*/ 3207152 w 5122586"/>
                <a:gd name="connsiteY565" fmla="*/ 2475061 h 5452096"/>
                <a:gd name="connsiteX566" fmla="*/ 3204039 w 5122586"/>
                <a:gd name="connsiteY566" fmla="*/ 2468833 h 5452096"/>
                <a:gd name="connsiteX567" fmla="*/ 3218567 w 5122586"/>
                <a:gd name="connsiteY567" fmla="*/ 2445999 h 5452096"/>
                <a:gd name="connsiteX568" fmla="*/ 3234579 w 5122586"/>
                <a:gd name="connsiteY568" fmla="*/ 2423117 h 5452096"/>
                <a:gd name="connsiteX569" fmla="*/ 3268272 w 5122586"/>
                <a:gd name="connsiteY569" fmla="*/ 2375998 h 5452096"/>
                <a:gd name="connsiteX570" fmla="*/ 3280474 w 5122586"/>
                <a:gd name="connsiteY570" fmla="*/ 2384195 h 5452096"/>
                <a:gd name="connsiteX571" fmla="*/ 3286019 w 5122586"/>
                <a:gd name="connsiteY571" fmla="*/ 2368157 h 5452096"/>
                <a:gd name="connsiteX572" fmla="*/ 3353469 w 5122586"/>
                <a:gd name="connsiteY572" fmla="*/ 2393066 h 5452096"/>
                <a:gd name="connsiteX573" fmla="*/ 3357621 w 5122586"/>
                <a:gd name="connsiteY573" fmla="*/ 2370232 h 5452096"/>
                <a:gd name="connsiteX574" fmla="*/ 3389789 w 5122586"/>
                <a:gd name="connsiteY574" fmla="*/ 2376460 h 5452096"/>
                <a:gd name="connsiteX575" fmla="*/ 3393054 w 5122586"/>
                <a:gd name="connsiteY575" fmla="*/ 2386577 h 5452096"/>
                <a:gd name="connsiteX576" fmla="*/ 3411560 w 5122586"/>
                <a:gd name="connsiteY576" fmla="*/ 2381484 h 5452096"/>
                <a:gd name="connsiteX577" fmla="*/ 3516390 w 5122586"/>
                <a:gd name="connsiteY577" fmla="*/ 2353626 h 5452096"/>
                <a:gd name="connsiteX578" fmla="*/ 3537144 w 5122586"/>
                <a:gd name="connsiteY578" fmla="*/ 2360891 h 5452096"/>
                <a:gd name="connsiteX579" fmla="*/ 3541295 w 5122586"/>
                <a:gd name="connsiteY579" fmla="*/ 2341171 h 5452096"/>
                <a:gd name="connsiteX580" fmla="*/ 3576576 w 5122586"/>
                <a:gd name="connsiteY580" fmla="*/ 2357778 h 5452096"/>
                <a:gd name="connsiteX581" fmla="*/ 3592142 w 5122586"/>
                <a:gd name="connsiteY581" fmla="*/ 2355702 h 5452096"/>
                <a:gd name="connsiteX582" fmla="*/ 3598368 w 5122586"/>
                <a:gd name="connsiteY582" fmla="*/ 2287200 h 5452096"/>
                <a:gd name="connsiteX583" fmla="*/ 3605632 w 5122586"/>
                <a:gd name="connsiteY583" fmla="*/ 2269556 h 5452096"/>
                <a:gd name="connsiteX584" fmla="*/ 3645065 w 5122586"/>
                <a:gd name="connsiteY584" fmla="*/ 2289276 h 5452096"/>
                <a:gd name="connsiteX585" fmla="*/ 3660989 w 5122586"/>
                <a:gd name="connsiteY585" fmla="*/ 2278128 h 5452096"/>
                <a:gd name="connsiteX586" fmla="*/ 3683647 w 5122586"/>
                <a:gd name="connsiteY586" fmla="*/ 2304499 h 5452096"/>
                <a:gd name="connsiteX587" fmla="*/ 3723200 w 5122586"/>
                <a:gd name="connsiteY587" fmla="*/ 2301569 h 5452096"/>
                <a:gd name="connsiteX588" fmla="*/ 3729203 w 5122586"/>
                <a:gd name="connsiteY588" fmla="*/ 2323485 h 5452096"/>
                <a:gd name="connsiteX589" fmla="*/ 3730153 w 5122586"/>
                <a:gd name="connsiteY589" fmla="*/ 2399426 h 5452096"/>
                <a:gd name="connsiteX590" fmla="*/ 3759575 w 5122586"/>
                <a:gd name="connsiteY590" fmla="*/ 2557955 h 5452096"/>
                <a:gd name="connsiteX591" fmla="*/ 3755077 w 5122586"/>
                <a:gd name="connsiteY591" fmla="*/ 2620537 h 5452096"/>
                <a:gd name="connsiteX592" fmla="*/ 3789928 w 5122586"/>
                <a:gd name="connsiteY592" fmla="*/ 2629978 h 5452096"/>
                <a:gd name="connsiteX593" fmla="*/ 3814497 w 5122586"/>
                <a:gd name="connsiteY593" fmla="*/ 2653061 h 5452096"/>
                <a:gd name="connsiteX594" fmla="*/ 3873309 w 5122586"/>
                <a:gd name="connsiteY594" fmla="*/ 2659762 h 5452096"/>
                <a:gd name="connsiteX595" fmla="*/ 3894154 w 5122586"/>
                <a:gd name="connsiteY595" fmla="*/ 2664230 h 5452096"/>
                <a:gd name="connsiteX596" fmla="*/ 4016247 w 5122586"/>
                <a:gd name="connsiteY596" fmla="*/ 2717097 h 5452096"/>
                <a:gd name="connsiteX597" fmla="*/ 4060915 w 5122586"/>
                <a:gd name="connsiteY597" fmla="*/ 2771453 h 5452096"/>
                <a:gd name="connsiteX598" fmla="*/ 4007313 w 5122586"/>
                <a:gd name="connsiteY598" fmla="*/ 2909951 h 5452096"/>
                <a:gd name="connsiteX599" fmla="*/ 3845530 w 5122586"/>
                <a:gd name="connsiteY599" fmla="*/ 2992836 h 5452096"/>
                <a:gd name="connsiteX600" fmla="*/ 3818504 w 5122586"/>
                <a:gd name="connsiteY600" fmla="*/ 3012715 h 5452096"/>
                <a:gd name="connsiteX601" fmla="*/ 3798628 w 5122586"/>
                <a:gd name="connsiteY601" fmla="*/ 3039746 h 5452096"/>
                <a:gd name="connsiteX602" fmla="*/ 3782344 w 5122586"/>
                <a:gd name="connsiteY602" fmla="*/ 3187802 h 5452096"/>
                <a:gd name="connsiteX603" fmla="*/ 3815638 w 5122586"/>
                <a:gd name="connsiteY603" fmla="*/ 3218440 h 5452096"/>
                <a:gd name="connsiteX604" fmla="*/ 3938550 w 5122586"/>
                <a:gd name="connsiteY604" fmla="*/ 3311276 h 5452096"/>
                <a:gd name="connsiteX605" fmla="*/ 4067929 w 5122586"/>
                <a:gd name="connsiteY605" fmla="*/ 3358140 h 5452096"/>
                <a:gd name="connsiteX606" fmla="*/ 4156392 w 5122586"/>
                <a:gd name="connsiteY606" fmla="*/ 3343029 h 5452096"/>
                <a:gd name="connsiteX607" fmla="*/ 4194570 w 5122586"/>
                <a:gd name="connsiteY607" fmla="*/ 3342479 h 5452096"/>
                <a:gd name="connsiteX608" fmla="*/ 4301248 w 5122586"/>
                <a:gd name="connsiteY608" fmla="*/ 3350831 h 5452096"/>
                <a:gd name="connsiteX609" fmla="*/ 4534588 w 5122586"/>
                <a:gd name="connsiteY609" fmla="*/ 3240750 h 5452096"/>
                <a:gd name="connsiteX610" fmla="*/ 4569341 w 5122586"/>
                <a:gd name="connsiteY610" fmla="*/ 3246267 h 5452096"/>
                <a:gd name="connsiteX611" fmla="*/ 4574033 w 5122586"/>
                <a:gd name="connsiteY611" fmla="*/ 3263809 h 5452096"/>
                <a:gd name="connsiteX612" fmla="*/ 4575992 w 5122586"/>
                <a:gd name="connsiteY612" fmla="*/ 3283401 h 5452096"/>
                <a:gd name="connsiteX613" fmla="*/ 4566198 w 5122586"/>
                <a:gd name="connsiteY613" fmla="*/ 3356871 h 5452096"/>
                <a:gd name="connsiteX614" fmla="*/ 4568158 w 5122586"/>
                <a:gd name="connsiteY614" fmla="*/ 3390177 h 5452096"/>
                <a:gd name="connsiteX615" fmla="*/ 4575992 w 5122586"/>
                <a:gd name="connsiteY615" fmla="*/ 3444055 h 5452096"/>
                <a:gd name="connsiteX616" fmla="*/ 4599499 w 5122586"/>
                <a:gd name="connsiteY616" fmla="*/ 3533198 h 5452096"/>
                <a:gd name="connsiteX617" fmla="*/ 4628931 w 5122586"/>
                <a:gd name="connsiteY617" fmla="*/ 3567214 h 5452096"/>
                <a:gd name="connsiteX618" fmla="*/ 4578425 w 5122586"/>
                <a:gd name="connsiteY618" fmla="*/ 3621100 h 5452096"/>
                <a:gd name="connsiteX619" fmla="*/ 4587869 w 5122586"/>
                <a:gd name="connsiteY619" fmla="*/ 3643922 h 5452096"/>
                <a:gd name="connsiteX620" fmla="*/ 4574922 w 5122586"/>
                <a:gd name="connsiteY620" fmla="*/ 3659519 h 5452096"/>
                <a:gd name="connsiteX621" fmla="*/ 4540305 w 5122586"/>
                <a:gd name="connsiteY621" fmla="*/ 3659945 h 5452096"/>
                <a:gd name="connsiteX622" fmla="*/ 4367378 w 5122586"/>
                <a:gd name="connsiteY622" fmla="*/ 3831974 h 5452096"/>
                <a:gd name="connsiteX623" fmla="*/ 4216550 w 5122586"/>
                <a:gd name="connsiteY623" fmla="*/ 3945607 h 5452096"/>
                <a:gd name="connsiteX624" fmla="*/ 4205777 w 5122586"/>
                <a:gd name="connsiteY624" fmla="*/ 3991648 h 5452096"/>
                <a:gd name="connsiteX625" fmla="*/ 4171497 w 5122586"/>
                <a:gd name="connsiteY625" fmla="*/ 3976954 h 5452096"/>
                <a:gd name="connsiteX626" fmla="*/ 4153290 w 5122586"/>
                <a:gd name="connsiteY626" fmla="*/ 3990740 h 5452096"/>
                <a:gd name="connsiteX627" fmla="*/ 4153292 w 5122586"/>
                <a:gd name="connsiteY627" fmla="*/ 3990739 h 5452096"/>
                <a:gd name="connsiteX628" fmla="*/ 4153292 w 5122586"/>
                <a:gd name="connsiteY628" fmla="*/ 3990761 h 5452096"/>
                <a:gd name="connsiteX629" fmla="*/ 3301664 w 5122586"/>
                <a:gd name="connsiteY629" fmla="*/ 2733387 h 5452096"/>
                <a:gd name="connsiteX630" fmla="*/ 3301258 w 5122586"/>
                <a:gd name="connsiteY630" fmla="*/ 2733677 h 5452096"/>
                <a:gd name="connsiteX631" fmla="*/ 3304660 w 5122586"/>
                <a:gd name="connsiteY631" fmla="*/ 2735726 h 5452096"/>
                <a:gd name="connsiteX632" fmla="*/ 3301664 w 5122586"/>
                <a:gd name="connsiteY632" fmla="*/ 2733386 h 5452096"/>
                <a:gd name="connsiteX633" fmla="*/ 3301664 w 5122586"/>
                <a:gd name="connsiteY633" fmla="*/ 2733386 h 5452096"/>
                <a:gd name="connsiteX634" fmla="*/ 3301664 w 5122586"/>
                <a:gd name="connsiteY634" fmla="*/ 2733387 h 5452096"/>
                <a:gd name="connsiteX635" fmla="*/ 4570327 w 5122586"/>
                <a:gd name="connsiteY635" fmla="*/ 3244711 h 5452096"/>
                <a:gd name="connsiteX636" fmla="*/ 4574034 w 5122586"/>
                <a:gd name="connsiteY636" fmla="*/ 3263828 h 5452096"/>
                <a:gd name="connsiteX637" fmla="*/ 4575992 w 5122586"/>
                <a:gd name="connsiteY637" fmla="*/ 3283420 h 5452096"/>
                <a:gd name="connsiteX638" fmla="*/ 4566198 w 5122586"/>
                <a:gd name="connsiteY638" fmla="*/ 3356890 h 5452096"/>
                <a:gd name="connsiteX639" fmla="*/ 4568157 w 5122586"/>
                <a:gd name="connsiteY639" fmla="*/ 3390196 h 5452096"/>
                <a:gd name="connsiteX640" fmla="*/ 4575992 w 5122586"/>
                <a:gd name="connsiteY640" fmla="*/ 3444074 h 5452096"/>
                <a:gd name="connsiteX641" fmla="*/ 4599499 w 5122586"/>
                <a:gd name="connsiteY641" fmla="*/ 3533217 h 5452096"/>
                <a:gd name="connsiteX642" fmla="*/ 4630840 w 5122586"/>
                <a:gd name="connsiteY642" fmla="*/ 3565544 h 5452096"/>
                <a:gd name="connsiteX643" fmla="*/ 4795380 w 5122586"/>
                <a:gd name="connsiteY643" fmla="*/ 3379421 h 5452096"/>
                <a:gd name="connsiteX644" fmla="*/ 4808113 w 5122586"/>
                <a:gd name="connsiteY644" fmla="*/ 3372563 h 5452096"/>
                <a:gd name="connsiteX645" fmla="*/ 4823783 w 5122586"/>
                <a:gd name="connsiteY645" fmla="*/ 3367665 h 5452096"/>
                <a:gd name="connsiteX646" fmla="*/ 4830638 w 5122586"/>
                <a:gd name="connsiteY646" fmla="*/ 3356890 h 5452096"/>
                <a:gd name="connsiteX647" fmla="*/ 4828680 w 5122586"/>
                <a:gd name="connsiteY647" fmla="*/ 3341217 h 5452096"/>
                <a:gd name="connsiteX648" fmla="*/ 4917916 w 5122586"/>
                <a:gd name="connsiteY648" fmla="*/ 3244959 h 5452096"/>
                <a:gd name="connsiteX649" fmla="*/ 4955086 w 5122586"/>
                <a:gd name="connsiteY649" fmla="*/ 3170044 h 5452096"/>
                <a:gd name="connsiteX650" fmla="*/ 4969054 w 5122586"/>
                <a:gd name="connsiteY650" fmla="*/ 3161020 h 5452096"/>
                <a:gd name="connsiteX651" fmla="*/ 4975140 w 5122586"/>
                <a:gd name="connsiteY651" fmla="*/ 3149418 h 5452096"/>
                <a:gd name="connsiteX652" fmla="*/ 4963545 w 5122586"/>
                <a:gd name="connsiteY652" fmla="*/ 3136053 h 5452096"/>
                <a:gd name="connsiteX653" fmla="*/ 4965552 w 5122586"/>
                <a:gd name="connsiteY653" fmla="*/ 3067616 h 5452096"/>
                <a:gd name="connsiteX654" fmla="*/ 4922299 w 5122586"/>
                <a:gd name="connsiteY654" fmla="*/ 2906068 h 5452096"/>
                <a:gd name="connsiteX655" fmla="*/ 4890616 w 5122586"/>
                <a:gd name="connsiteY655" fmla="*/ 2781866 h 5452096"/>
                <a:gd name="connsiteX656" fmla="*/ 5067130 w 5122586"/>
                <a:gd name="connsiteY656" fmla="*/ 2918426 h 5452096"/>
                <a:gd name="connsiteX657" fmla="*/ 5081902 w 5122586"/>
                <a:gd name="connsiteY657" fmla="*/ 2897103 h 5452096"/>
                <a:gd name="connsiteX658" fmla="*/ 5122586 w 5122586"/>
                <a:gd name="connsiteY658" fmla="*/ 2757160 h 5452096"/>
                <a:gd name="connsiteX659" fmla="*/ 5086544 w 5122586"/>
                <a:gd name="connsiteY659" fmla="*/ 2727613 h 5452096"/>
                <a:gd name="connsiteX660" fmla="*/ 5119436 w 5122586"/>
                <a:gd name="connsiteY660" fmla="*/ 2696882 h 5452096"/>
                <a:gd name="connsiteX661" fmla="*/ 5056421 w 5122586"/>
                <a:gd name="connsiteY661" fmla="*/ 2633364 h 5452096"/>
                <a:gd name="connsiteX662" fmla="*/ 5080876 w 5122586"/>
                <a:gd name="connsiteY662" fmla="*/ 2608889 h 5452096"/>
                <a:gd name="connsiteX663" fmla="*/ 5048962 w 5122586"/>
                <a:gd name="connsiteY663" fmla="*/ 2581597 h 5452096"/>
                <a:gd name="connsiteX664" fmla="*/ 4927229 w 5122586"/>
                <a:gd name="connsiteY664" fmla="*/ 2505258 h 5452096"/>
                <a:gd name="connsiteX665" fmla="*/ 4926955 w 5122586"/>
                <a:gd name="connsiteY665" fmla="*/ 2506053 h 5452096"/>
                <a:gd name="connsiteX666" fmla="*/ 4664721 w 5122586"/>
                <a:gd name="connsiteY666" fmla="*/ 2353054 h 5452096"/>
                <a:gd name="connsiteX667" fmla="*/ 4520255 w 5122586"/>
                <a:gd name="connsiteY667" fmla="*/ 2268766 h 5452096"/>
                <a:gd name="connsiteX668" fmla="*/ 4448567 w 5122586"/>
                <a:gd name="connsiteY668" fmla="*/ 2206568 h 5452096"/>
                <a:gd name="connsiteX669" fmla="*/ 4412991 w 5122586"/>
                <a:gd name="connsiteY669" fmla="*/ 2176545 h 5452096"/>
                <a:gd name="connsiteX670" fmla="*/ 4320717 w 5122586"/>
                <a:gd name="connsiteY670" fmla="*/ 2150970 h 5452096"/>
                <a:gd name="connsiteX671" fmla="*/ 4248454 w 5122586"/>
                <a:gd name="connsiteY671" fmla="*/ 2074245 h 5452096"/>
                <a:gd name="connsiteX672" fmla="*/ 4235113 w 5122586"/>
                <a:gd name="connsiteY672" fmla="*/ 2065350 h 5452096"/>
                <a:gd name="connsiteX673" fmla="*/ 4144907 w 5122586"/>
                <a:gd name="connsiteY673" fmla="*/ 2020318 h 5452096"/>
                <a:gd name="connsiteX674" fmla="*/ 4110359 w 5122586"/>
                <a:gd name="connsiteY674" fmla="*/ 1989789 h 5452096"/>
                <a:gd name="connsiteX675" fmla="*/ 4098787 w 5122586"/>
                <a:gd name="connsiteY675" fmla="*/ 1937854 h 5452096"/>
                <a:gd name="connsiteX676" fmla="*/ 4120077 w 5122586"/>
                <a:gd name="connsiteY676" fmla="*/ 1845223 h 5452096"/>
                <a:gd name="connsiteX677" fmla="*/ 4123271 w 5122586"/>
                <a:gd name="connsiteY677" fmla="*/ 1820734 h 5452096"/>
                <a:gd name="connsiteX678" fmla="*/ 4071796 w 5122586"/>
                <a:gd name="connsiteY678" fmla="*/ 1707923 h 5452096"/>
                <a:gd name="connsiteX679" fmla="*/ 3959334 w 5122586"/>
                <a:gd name="connsiteY679" fmla="*/ 1810087 h 5452096"/>
                <a:gd name="connsiteX680" fmla="*/ 3926334 w 5122586"/>
                <a:gd name="connsiteY680" fmla="*/ 1778145 h 5452096"/>
                <a:gd name="connsiteX681" fmla="*/ 3906108 w 5122586"/>
                <a:gd name="connsiteY681" fmla="*/ 1793051 h 5452096"/>
                <a:gd name="connsiteX682" fmla="*/ 3880559 w 5122586"/>
                <a:gd name="connsiteY682" fmla="*/ 1847352 h 5452096"/>
                <a:gd name="connsiteX683" fmla="*/ 3879495 w 5122586"/>
                <a:gd name="connsiteY683" fmla="*/ 1869712 h 5452096"/>
                <a:gd name="connsiteX684" fmla="*/ 3870979 w 5122586"/>
                <a:gd name="connsiteY684" fmla="*/ 1887812 h 5452096"/>
                <a:gd name="connsiteX685" fmla="*/ 3848623 w 5122586"/>
                <a:gd name="connsiteY685" fmla="*/ 1905912 h 5452096"/>
                <a:gd name="connsiteX686" fmla="*/ 3785817 w 5122586"/>
                <a:gd name="connsiteY686" fmla="*/ 1905912 h 5452096"/>
                <a:gd name="connsiteX687" fmla="*/ 3776237 w 5122586"/>
                <a:gd name="connsiteY687" fmla="*/ 1929336 h 5452096"/>
                <a:gd name="connsiteX688" fmla="*/ 3792204 w 5122586"/>
                <a:gd name="connsiteY688" fmla="*/ 1985766 h 5452096"/>
                <a:gd name="connsiteX689" fmla="*/ 3775537 w 5122586"/>
                <a:gd name="connsiteY689" fmla="*/ 2006283 h 5452096"/>
                <a:gd name="connsiteX690" fmla="*/ 3775710 w 5122586"/>
                <a:gd name="connsiteY690" fmla="*/ 2006445 h 5452096"/>
                <a:gd name="connsiteX691" fmla="*/ 3848792 w 5122586"/>
                <a:gd name="connsiteY691" fmla="*/ 2032075 h 5452096"/>
                <a:gd name="connsiteX692" fmla="*/ 3942752 w 5122586"/>
                <a:gd name="connsiteY692" fmla="*/ 2101372 h 5452096"/>
                <a:gd name="connsiteX693" fmla="*/ 3954140 w 5122586"/>
                <a:gd name="connsiteY693" fmla="*/ 2117510 h 5452096"/>
                <a:gd name="connsiteX694" fmla="*/ 3971225 w 5122586"/>
                <a:gd name="connsiteY694" fmla="*/ 2150735 h 5452096"/>
                <a:gd name="connsiteX695" fmla="*/ 3975020 w 5122586"/>
                <a:gd name="connsiteY695" fmla="*/ 2180162 h 5452096"/>
                <a:gd name="connsiteX696" fmla="*/ 3935158 w 5122586"/>
                <a:gd name="connsiteY696" fmla="*/ 2270343 h 5452096"/>
                <a:gd name="connsiteX697" fmla="*/ 3926617 w 5122586"/>
                <a:gd name="connsiteY697" fmla="*/ 2266546 h 5452096"/>
                <a:gd name="connsiteX698" fmla="*/ 3866322 w 5122586"/>
                <a:gd name="connsiteY698" fmla="*/ 2211351 h 5452096"/>
                <a:gd name="connsiteX699" fmla="*/ 3868694 w 5122586"/>
                <a:gd name="connsiteY699" fmla="*/ 2248659 h 5452096"/>
                <a:gd name="connsiteX700" fmla="*/ 3856766 w 5122586"/>
                <a:gd name="connsiteY700" fmla="*/ 2249186 h 5452096"/>
                <a:gd name="connsiteX701" fmla="*/ 3851638 w 5122586"/>
                <a:gd name="connsiteY701" fmla="*/ 2272242 h 5452096"/>
                <a:gd name="connsiteX702" fmla="*/ 3836899 w 5122586"/>
                <a:gd name="connsiteY702" fmla="*/ 2266043 h 5452096"/>
                <a:gd name="connsiteX703" fmla="*/ 3832660 w 5122586"/>
                <a:gd name="connsiteY703" fmla="*/ 2285898 h 5452096"/>
                <a:gd name="connsiteX704" fmla="*/ 3821351 w 5122586"/>
                <a:gd name="connsiteY704" fmla="*/ 2275657 h 5452096"/>
                <a:gd name="connsiteX705" fmla="*/ 3765279 w 5122586"/>
                <a:gd name="connsiteY705" fmla="*/ 2308684 h 5452096"/>
                <a:gd name="connsiteX706" fmla="*/ 3731333 w 5122586"/>
                <a:gd name="connsiteY706" fmla="*/ 2232304 h 5452096"/>
                <a:gd name="connsiteX707" fmla="*/ 3698987 w 5122586"/>
                <a:gd name="connsiteY707" fmla="*/ 2246032 h 5452096"/>
                <a:gd name="connsiteX708" fmla="*/ 3729206 w 5122586"/>
                <a:gd name="connsiteY708" fmla="*/ 2323503 h 5452096"/>
                <a:gd name="connsiteX709" fmla="*/ 3730155 w 5122586"/>
                <a:gd name="connsiteY709" fmla="*/ 2399444 h 5452096"/>
                <a:gd name="connsiteX710" fmla="*/ 3759577 w 5122586"/>
                <a:gd name="connsiteY710" fmla="*/ 2557973 h 5452096"/>
                <a:gd name="connsiteX711" fmla="*/ 3755079 w 5122586"/>
                <a:gd name="connsiteY711" fmla="*/ 2620555 h 5452096"/>
                <a:gd name="connsiteX712" fmla="*/ 3789931 w 5122586"/>
                <a:gd name="connsiteY712" fmla="*/ 2629996 h 5452096"/>
                <a:gd name="connsiteX713" fmla="*/ 3814500 w 5122586"/>
                <a:gd name="connsiteY713" fmla="*/ 2653079 h 5452096"/>
                <a:gd name="connsiteX714" fmla="*/ 3873311 w 5122586"/>
                <a:gd name="connsiteY714" fmla="*/ 2659780 h 5452096"/>
                <a:gd name="connsiteX715" fmla="*/ 3874486 w 5122586"/>
                <a:gd name="connsiteY715" fmla="*/ 2660032 h 5452096"/>
                <a:gd name="connsiteX716" fmla="*/ 3894156 w 5122586"/>
                <a:gd name="connsiteY716" fmla="*/ 2664248 h 5452096"/>
                <a:gd name="connsiteX717" fmla="*/ 4016250 w 5122586"/>
                <a:gd name="connsiteY717" fmla="*/ 2717115 h 5452096"/>
                <a:gd name="connsiteX718" fmla="*/ 4060917 w 5122586"/>
                <a:gd name="connsiteY718" fmla="*/ 2771471 h 5452096"/>
                <a:gd name="connsiteX719" fmla="*/ 4007316 w 5122586"/>
                <a:gd name="connsiteY719" fmla="*/ 2909969 h 5452096"/>
                <a:gd name="connsiteX720" fmla="*/ 3845021 w 5122586"/>
                <a:gd name="connsiteY720" fmla="*/ 2993365 h 5452096"/>
                <a:gd name="connsiteX721" fmla="*/ 3826758 w 5122586"/>
                <a:gd name="connsiteY721" fmla="*/ 3005966 h 5452096"/>
                <a:gd name="connsiteX722" fmla="*/ 3798121 w 5122586"/>
                <a:gd name="connsiteY722" fmla="*/ 3040275 h 5452096"/>
                <a:gd name="connsiteX723" fmla="*/ 3782486 w 5122586"/>
                <a:gd name="connsiteY723" fmla="*/ 3186963 h 5452096"/>
                <a:gd name="connsiteX724" fmla="*/ 3782346 w 5122586"/>
                <a:gd name="connsiteY724" fmla="*/ 3187819 h 5452096"/>
                <a:gd name="connsiteX725" fmla="*/ 3815640 w 5122586"/>
                <a:gd name="connsiteY725" fmla="*/ 3217436 h 5452096"/>
                <a:gd name="connsiteX726" fmla="*/ 3938552 w 5122586"/>
                <a:gd name="connsiteY726" fmla="*/ 3311294 h 5452096"/>
                <a:gd name="connsiteX727" fmla="*/ 4067843 w 5122586"/>
                <a:gd name="connsiteY727" fmla="*/ 3353043 h 5452096"/>
                <a:gd name="connsiteX728" fmla="*/ 4156394 w 5122586"/>
                <a:gd name="connsiteY728" fmla="*/ 3343047 h 5452096"/>
                <a:gd name="connsiteX729" fmla="*/ 4202086 w 5122586"/>
                <a:gd name="connsiteY729" fmla="*/ 3341797 h 5452096"/>
                <a:gd name="connsiteX730" fmla="*/ 4301250 w 5122586"/>
                <a:gd name="connsiteY730" fmla="*/ 3350338 h 5452096"/>
                <a:gd name="connsiteX731" fmla="*/ 4508631 w 5122586"/>
                <a:gd name="connsiteY731" fmla="*/ 3249608 h 5452096"/>
                <a:gd name="connsiteX732" fmla="*/ 4537144 w 5122586"/>
                <a:gd name="connsiteY732" fmla="*/ 3238214 h 5452096"/>
                <a:gd name="connsiteX733" fmla="*/ 4556575 w 5122586"/>
                <a:gd name="connsiteY733" fmla="*/ 3236068 h 5452096"/>
                <a:gd name="connsiteX734" fmla="*/ 4570330 w 5122586"/>
                <a:gd name="connsiteY734" fmla="*/ 3244711 h 5452096"/>
                <a:gd name="connsiteX735" fmla="*/ 4570327 w 5122586"/>
                <a:gd name="connsiteY735" fmla="*/ 3244711 h 5452096"/>
                <a:gd name="connsiteX736" fmla="*/ 1869930 w 5122586"/>
                <a:gd name="connsiteY736" fmla="*/ 737295 h 5452096"/>
                <a:gd name="connsiteX737" fmla="*/ 1852502 w 5122586"/>
                <a:gd name="connsiteY737" fmla="*/ 728164 h 5452096"/>
                <a:gd name="connsiteX738" fmla="*/ 1833779 w 5122586"/>
                <a:gd name="connsiteY738" fmla="*/ 737527 h 5452096"/>
                <a:gd name="connsiteX739" fmla="*/ 1812381 w 5122586"/>
                <a:gd name="connsiteY739" fmla="*/ 716125 h 5452096"/>
                <a:gd name="connsiteX740" fmla="*/ 1799008 w 5122586"/>
                <a:gd name="connsiteY740" fmla="*/ 732177 h 5452096"/>
                <a:gd name="connsiteX741" fmla="*/ 1776272 w 5122586"/>
                <a:gd name="connsiteY741" fmla="*/ 736190 h 5452096"/>
                <a:gd name="connsiteX742" fmla="*/ 1761561 w 5122586"/>
                <a:gd name="connsiteY742" fmla="*/ 744215 h 5452096"/>
                <a:gd name="connsiteX743" fmla="*/ 1744175 w 5122586"/>
                <a:gd name="connsiteY743" fmla="*/ 730839 h 5452096"/>
                <a:gd name="connsiteX744" fmla="*/ 1734814 w 5122586"/>
                <a:gd name="connsiteY744" fmla="*/ 733514 h 5452096"/>
                <a:gd name="connsiteX745" fmla="*/ 1733477 w 5122586"/>
                <a:gd name="connsiteY745" fmla="*/ 717463 h 5452096"/>
                <a:gd name="connsiteX746" fmla="*/ 1754875 w 5122586"/>
                <a:gd name="connsiteY746" fmla="*/ 675997 h 5452096"/>
                <a:gd name="connsiteX747" fmla="*/ 1765573 w 5122586"/>
                <a:gd name="connsiteY747" fmla="*/ 667971 h 5452096"/>
                <a:gd name="connsiteX748" fmla="*/ 1754875 w 5122586"/>
                <a:gd name="connsiteY748" fmla="*/ 643894 h 5452096"/>
                <a:gd name="connsiteX749" fmla="*/ 1766911 w 5122586"/>
                <a:gd name="connsiteY749" fmla="*/ 622492 h 5452096"/>
                <a:gd name="connsiteX750" fmla="*/ 1753537 w 5122586"/>
                <a:gd name="connsiteY750" fmla="*/ 601091 h 5452096"/>
                <a:gd name="connsiteX751" fmla="*/ 1764236 w 5122586"/>
                <a:gd name="connsiteY751" fmla="*/ 570325 h 5452096"/>
                <a:gd name="connsiteX752" fmla="*/ 1744175 w 5122586"/>
                <a:gd name="connsiteY752" fmla="*/ 566313 h 5452096"/>
                <a:gd name="connsiteX753" fmla="*/ 1714753 w 5122586"/>
                <a:gd name="connsiteY753" fmla="*/ 577014 h 5452096"/>
                <a:gd name="connsiteX754" fmla="*/ 1679982 w 5122586"/>
                <a:gd name="connsiteY754" fmla="*/ 568988 h 5452096"/>
                <a:gd name="connsiteX755" fmla="*/ 1638524 w 5122586"/>
                <a:gd name="connsiteY755" fmla="*/ 573001 h 5452096"/>
                <a:gd name="connsiteX756" fmla="*/ 1562295 w 5122586"/>
                <a:gd name="connsiteY756" fmla="*/ 626505 h 5452096"/>
                <a:gd name="connsiteX757" fmla="*/ 1510138 w 5122586"/>
                <a:gd name="connsiteY757" fmla="*/ 662621 h 5452096"/>
                <a:gd name="connsiteX758" fmla="*/ 1498102 w 5122586"/>
                <a:gd name="connsiteY758" fmla="*/ 678672 h 5452096"/>
                <a:gd name="connsiteX759" fmla="*/ 1487403 w 5122586"/>
                <a:gd name="connsiteY759" fmla="*/ 721476 h 5452096"/>
                <a:gd name="connsiteX760" fmla="*/ 1491415 w 5122586"/>
                <a:gd name="connsiteY760" fmla="*/ 772305 h 5452096"/>
                <a:gd name="connsiteX761" fmla="*/ 1470017 w 5122586"/>
                <a:gd name="connsiteY761" fmla="*/ 807083 h 5452096"/>
                <a:gd name="connsiteX762" fmla="*/ 1439258 w 5122586"/>
                <a:gd name="connsiteY762" fmla="*/ 828485 h 5452096"/>
                <a:gd name="connsiteX763" fmla="*/ 1443270 w 5122586"/>
                <a:gd name="connsiteY763" fmla="*/ 840523 h 5452096"/>
                <a:gd name="connsiteX764" fmla="*/ 1554271 w 5122586"/>
                <a:gd name="connsiteY764" fmla="*/ 867276 h 5452096"/>
                <a:gd name="connsiteX765" fmla="*/ 1538222 w 5122586"/>
                <a:gd name="connsiteY765" fmla="*/ 907404 h 5452096"/>
                <a:gd name="connsiteX766" fmla="*/ 1494089 w 5122586"/>
                <a:gd name="connsiteY766" fmla="*/ 908742 h 5452096"/>
                <a:gd name="connsiteX767" fmla="*/ 1496765 w 5122586"/>
                <a:gd name="connsiteY767" fmla="*/ 928806 h 5452096"/>
                <a:gd name="connsiteX768" fmla="*/ 1524848 w 5122586"/>
                <a:gd name="connsiteY768" fmla="*/ 954220 h 5452096"/>
                <a:gd name="connsiteX769" fmla="*/ 1507463 w 5122586"/>
                <a:gd name="connsiteY769" fmla="*/ 972947 h 5452096"/>
                <a:gd name="connsiteX770" fmla="*/ 1546246 w 5122586"/>
                <a:gd name="connsiteY770" fmla="*/ 1025114 h 5452096"/>
                <a:gd name="connsiteX771" fmla="*/ 1535548 w 5122586"/>
                <a:gd name="connsiteY771" fmla="*/ 1058554 h 5452096"/>
                <a:gd name="connsiteX772" fmla="*/ 1563632 w 5122586"/>
                <a:gd name="connsiteY772" fmla="*/ 1153525 h 5452096"/>
                <a:gd name="connsiteX773" fmla="*/ 1606428 w 5122586"/>
                <a:gd name="connsiteY773" fmla="*/ 1132123 h 5452096"/>
                <a:gd name="connsiteX774" fmla="*/ 1587705 w 5122586"/>
                <a:gd name="connsiteY774" fmla="*/ 1093332 h 5452096"/>
                <a:gd name="connsiteX775" fmla="*/ 1613114 w 5122586"/>
                <a:gd name="connsiteY775" fmla="*/ 1093332 h 5452096"/>
                <a:gd name="connsiteX776" fmla="*/ 1617126 w 5122586"/>
                <a:gd name="connsiteY776" fmla="*/ 1121422 h 5452096"/>
                <a:gd name="connsiteX777" fmla="*/ 1641200 w 5122586"/>
                <a:gd name="connsiteY777" fmla="*/ 1137473 h 5452096"/>
                <a:gd name="connsiteX778" fmla="*/ 1646549 w 5122586"/>
                <a:gd name="connsiteY778" fmla="*/ 1117409 h 5452096"/>
                <a:gd name="connsiteX779" fmla="*/ 1674632 w 5122586"/>
                <a:gd name="connsiteY779" fmla="*/ 1067917 h 5452096"/>
                <a:gd name="connsiteX780" fmla="*/ 1750863 w 5122586"/>
                <a:gd name="connsiteY780" fmla="*/ 1029127 h 5452096"/>
                <a:gd name="connsiteX781" fmla="*/ 1828430 w 5122586"/>
                <a:gd name="connsiteY781" fmla="*/ 1033140 h 5452096"/>
                <a:gd name="connsiteX782" fmla="*/ 1864311 w 5122586"/>
                <a:gd name="connsiteY782" fmla="*/ 1045102 h 5452096"/>
                <a:gd name="connsiteX783" fmla="*/ 1831482 w 5122586"/>
                <a:gd name="connsiteY783" fmla="*/ 1279139 h 5452096"/>
                <a:gd name="connsiteX784" fmla="*/ 1808993 w 5122586"/>
                <a:gd name="connsiteY784" fmla="*/ 1272555 h 5452096"/>
                <a:gd name="connsiteX785" fmla="*/ 1803425 w 5122586"/>
                <a:gd name="connsiteY785" fmla="*/ 1300502 h 5452096"/>
                <a:gd name="connsiteX786" fmla="*/ 1822848 w 5122586"/>
                <a:gd name="connsiteY786" fmla="*/ 1322937 h 5452096"/>
                <a:gd name="connsiteX787" fmla="*/ 1770491 w 5122586"/>
                <a:gd name="connsiteY787" fmla="*/ 1421434 h 5452096"/>
                <a:gd name="connsiteX788" fmla="*/ 1720853 w 5122586"/>
                <a:gd name="connsiteY788" fmla="*/ 1509937 h 5452096"/>
                <a:gd name="connsiteX789" fmla="*/ 1693679 w 5122586"/>
                <a:gd name="connsiteY789" fmla="*/ 1517732 h 5452096"/>
                <a:gd name="connsiteX790" fmla="*/ 1725039 w 5122586"/>
                <a:gd name="connsiteY790" fmla="*/ 1543518 h 5452096"/>
                <a:gd name="connsiteX791" fmla="*/ 1699831 w 5122586"/>
                <a:gd name="connsiteY791" fmla="*/ 1595490 h 5452096"/>
                <a:gd name="connsiteX792" fmla="*/ 1692167 w 5122586"/>
                <a:gd name="connsiteY792" fmla="*/ 1735799 h 5452096"/>
                <a:gd name="connsiteX793" fmla="*/ 1704320 w 5122586"/>
                <a:gd name="connsiteY793" fmla="*/ 1738864 h 5452096"/>
                <a:gd name="connsiteX794" fmla="*/ 1720664 w 5122586"/>
                <a:gd name="connsiteY794" fmla="*/ 1753298 h 5452096"/>
                <a:gd name="connsiteX795" fmla="*/ 1786677 w 5122586"/>
                <a:gd name="connsiteY795" fmla="*/ 1749542 h 5452096"/>
                <a:gd name="connsiteX796" fmla="*/ 1811497 w 5122586"/>
                <a:gd name="connsiteY796" fmla="*/ 1763573 h 5452096"/>
                <a:gd name="connsiteX797" fmla="*/ 1902141 w 5122586"/>
                <a:gd name="connsiteY797" fmla="*/ 1757097 h 5452096"/>
                <a:gd name="connsiteX798" fmla="*/ 1929795 w 5122586"/>
                <a:gd name="connsiteY798" fmla="*/ 1751800 h 5452096"/>
                <a:gd name="connsiteX799" fmla="*/ 1958125 w 5122586"/>
                <a:gd name="connsiteY799" fmla="*/ 1745267 h 5452096"/>
                <a:gd name="connsiteX800" fmla="*/ 1989303 w 5122586"/>
                <a:gd name="connsiteY800" fmla="*/ 1699836 h 5452096"/>
                <a:gd name="connsiteX801" fmla="*/ 2138289 w 5122586"/>
                <a:gd name="connsiteY801" fmla="*/ 1721564 h 5452096"/>
                <a:gd name="connsiteX802" fmla="*/ 2213334 w 5122586"/>
                <a:gd name="connsiteY802" fmla="*/ 1690658 h 5452096"/>
                <a:gd name="connsiteX803" fmla="*/ 2281810 w 5122586"/>
                <a:gd name="connsiteY803" fmla="*/ 1689126 h 5452096"/>
                <a:gd name="connsiteX804" fmla="*/ 2333391 w 5122586"/>
                <a:gd name="connsiteY804" fmla="*/ 1769534 h 5452096"/>
                <a:gd name="connsiteX805" fmla="*/ 2363395 w 5122586"/>
                <a:gd name="connsiteY805" fmla="*/ 1830740 h 5452096"/>
                <a:gd name="connsiteX806" fmla="*/ 2341348 w 5122586"/>
                <a:gd name="connsiteY806" fmla="*/ 1883454 h 5452096"/>
                <a:gd name="connsiteX807" fmla="*/ 2297206 w 5122586"/>
                <a:gd name="connsiteY807" fmla="*/ 1954097 h 5452096"/>
                <a:gd name="connsiteX808" fmla="*/ 2256004 w 5122586"/>
                <a:gd name="connsiteY808" fmla="*/ 1980588 h 5452096"/>
                <a:gd name="connsiteX809" fmla="*/ 2200090 w 5122586"/>
                <a:gd name="connsiteY809" fmla="*/ 1995305 h 5452096"/>
                <a:gd name="connsiteX810" fmla="*/ 2161832 w 5122586"/>
                <a:gd name="connsiteY810" fmla="*/ 2020325 h 5452096"/>
                <a:gd name="connsiteX811" fmla="*/ 2154476 w 5122586"/>
                <a:gd name="connsiteY811" fmla="*/ 2054174 h 5452096"/>
                <a:gd name="connsiteX812" fmla="*/ 2214805 w 5122586"/>
                <a:gd name="connsiteY812" fmla="*/ 2113043 h 5452096"/>
                <a:gd name="connsiteX813" fmla="*/ 2257476 w 5122586"/>
                <a:gd name="connsiteY813" fmla="*/ 2132175 h 5452096"/>
                <a:gd name="connsiteX814" fmla="*/ 2307505 w 5122586"/>
                <a:gd name="connsiteY814" fmla="*/ 2129232 h 5452096"/>
                <a:gd name="connsiteX815" fmla="*/ 2360478 w 5122586"/>
                <a:gd name="connsiteY815" fmla="*/ 2104213 h 5452096"/>
                <a:gd name="connsiteX816" fmla="*/ 2409035 w 5122586"/>
                <a:gd name="connsiteY816" fmla="*/ 2051231 h 5452096"/>
                <a:gd name="connsiteX817" fmla="*/ 2428163 w 5122586"/>
                <a:gd name="connsiteY817" fmla="*/ 2002664 h 5452096"/>
                <a:gd name="connsiteX818" fmla="*/ 2434049 w 5122586"/>
                <a:gd name="connsiteY818" fmla="*/ 1952625 h 5452096"/>
                <a:gd name="connsiteX819" fmla="*/ 2432578 w 5122586"/>
                <a:gd name="connsiteY819" fmla="*/ 1846661 h 5452096"/>
                <a:gd name="connsiteX820" fmla="*/ 2437105 w 5122586"/>
                <a:gd name="connsiteY820" fmla="*/ 1825907 h 5452096"/>
                <a:gd name="connsiteX821" fmla="*/ 2454200 w 5122586"/>
                <a:gd name="connsiteY821" fmla="*/ 1802570 h 5452096"/>
                <a:gd name="connsiteX822" fmla="*/ 2524830 w 5122586"/>
                <a:gd name="connsiteY822" fmla="*/ 1791615 h 5452096"/>
                <a:gd name="connsiteX823" fmla="*/ 2567514 w 5122586"/>
                <a:gd name="connsiteY823" fmla="*/ 1809369 h 5452096"/>
                <a:gd name="connsiteX824" fmla="*/ 2642369 w 5122586"/>
                <a:gd name="connsiteY824" fmla="*/ 1863005 h 5452096"/>
                <a:gd name="connsiteX825" fmla="*/ 2677294 w 5122586"/>
                <a:gd name="connsiteY825" fmla="*/ 1891181 h 5452096"/>
                <a:gd name="connsiteX826" fmla="*/ 2700681 w 5122586"/>
                <a:gd name="connsiteY826" fmla="*/ 1910763 h 5452096"/>
                <a:gd name="connsiteX827" fmla="*/ 2747467 w 5122586"/>
                <a:gd name="connsiteY827" fmla="*/ 1876095 h 5452096"/>
                <a:gd name="connsiteX828" fmla="*/ 2725397 w 5122586"/>
                <a:gd name="connsiteY828" fmla="*/ 1849604 h 5452096"/>
                <a:gd name="connsiteX829" fmla="*/ 2700382 w 5122586"/>
                <a:gd name="connsiteY829" fmla="*/ 1805453 h 5452096"/>
                <a:gd name="connsiteX830" fmla="*/ 2644466 w 5122586"/>
                <a:gd name="connsiteY830" fmla="*/ 1674469 h 5452096"/>
                <a:gd name="connsiteX831" fmla="*/ 2622395 w 5122586"/>
                <a:gd name="connsiteY831" fmla="*/ 1508164 h 5452096"/>
                <a:gd name="connsiteX832" fmla="*/ 2620591 w 5122586"/>
                <a:gd name="connsiteY832" fmla="*/ 1507628 h 5452096"/>
                <a:gd name="connsiteX833" fmla="*/ 2618663 w 5122586"/>
                <a:gd name="connsiteY833" fmla="*/ 1488350 h 5452096"/>
                <a:gd name="connsiteX834" fmla="*/ 2561471 w 5122586"/>
                <a:gd name="connsiteY834" fmla="*/ 1364230 h 5452096"/>
                <a:gd name="connsiteX835" fmla="*/ 2506437 w 5122586"/>
                <a:gd name="connsiteY835" fmla="*/ 1249824 h 5452096"/>
                <a:gd name="connsiteX836" fmla="*/ 2504432 w 5122586"/>
                <a:gd name="connsiteY836" fmla="*/ 1215131 h 5452096"/>
                <a:gd name="connsiteX837" fmla="*/ 2502718 w 5122586"/>
                <a:gd name="connsiteY837" fmla="*/ 1182564 h 5452096"/>
                <a:gd name="connsiteX838" fmla="*/ 2526392 w 5122586"/>
                <a:gd name="connsiteY838" fmla="*/ 1127314 h 5452096"/>
                <a:gd name="connsiteX839" fmla="*/ 2550066 w 5122586"/>
                <a:gd name="connsiteY839" fmla="*/ 1104513 h 5452096"/>
                <a:gd name="connsiteX840" fmla="*/ 2534283 w 5122586"/>
                <a:gd name="connsiteY840" fmla="*/ 1069434 h 5452096"/>
                <a:gd name="connsiteX841" fmla="*/ 2514993 w 5122586"/>
                <a:gd name="connsiteY841" fmla="*/ 1074696 h 5452096"/>
                <a:gd name="connsiteX842" fmla="*/ 2443972 w 5122586"/>
                <a:gd name="connsiteY842" fmla="*/ 1079081 h 5452096"/>
                <a:gd name="connsiteX843" fmla="*/ 2424683 w 5122586"/>
                <a:gd name="connsiteY843" fmla="*/ 1053649 h 5452096"/>
                <a:gd name="connsiteX844" fmla="*/ 2450110 w 5122586"/>
                <a:gd name="connsiteY844" fmla="*/ 1044879 h 5452096"/>
                <a:gd name="connsiteX845" fmla="*/ 2450987 w 5122586"/>
                <a:gd name="connsiteY845" fmla="*/ 1021201 h 5452096"/>
                <a:gd name="connsiteX846" fmla="*/ 2395748 w 5122586"/>
                <a:gd name="connsiteY846" fmla="*/ 898425 h 5452096"/>
                <a:gd name="connsiteX847" fmla="*/ 2394708 w 5122586"/>
                <a:gd name="connsiteY847" fmla="*/ 898217 h 5452096"/>
                <a:gd name="connsiteX848" fmla="*/ 2361080 w 5122586"/>
                <a:gd name="connsiteY848" fmla="*/ 821701 h 5452096"/>
                <a:gd name="connsiteX849" fmla="*/ 2333956 w 5122586"/>
                <a:gd name="connsiteY849" fmla="*/ 752180 h 5452096"/>
                <a:gd name="connsiteX850" fmla="*/ 2333664 w 5122586"/>
                <a:gd name="connsiteY850" fmla="*/ 752147 h 5452096"/>
                <a:gd name="connsiteX851" fmla="*/ 2333956 w 5122586"/>
                <a:gd name="connsiteY851" fmla="*/ 753027 h 5452096"/>
                <a:gd name="connsiteX852" fmla="*/ 2282249 w 5122586"/>
                <a:gd name="connsiteY852" fmla="*/ 597029 h 5452096"/>
                <a:gd name="connsiteX853" fmla="*/ 2279705 w 5122586"/>
                <a:gd name="connsiteY853" fmla="*/ 541921 h 5452096"/>
                <a:gd name="connsiteX854" fmla="*/ 2247495 w 5122586"/>
                <a:gd name="connsiteY854" fmla="*/ 524965 h 5452096"/>
                <a:gd name="connsiteX855" fmla="*/ 2177987 w 5122586"/>
                <a:gd name="connsiteY855" fmla="*/ 464770 h 5452096"/>
                <a:gd name="connsiteX856" fmla="*/ 2162730 w 5122586"/>
                <a:gd name="connsiteY856" fmla="*/ 429162 h 5452096"/>
                <a:gd name="connsiteX857" fmla="*/ 2072030 w 5122586"/>
                <a:gd name="connsiteY857" fmla="*/ 476639 h 5452096"/>
                <a:gd name="connsiteX858" fmla="*/ 2071919 w 5122586"/>
                <a:gd name="connsiteY858" fmla="*/ 476713 h 5452096"/>
                <a:gd name="connsiteX859" fmla="*/ 2061106 w 5122586"/>
                <a:gd name="connsiteY859" fmla="*/ 455805 h 5452096"/>
                <a:gd name="connsiteX860" fmla="*/ 2043259 w 5122586"/>
                <a:gd name="connsiteY860" fmla="*/ 443904 h 5452096"/>
                <a:gd name="connsiteX861" fmla="*/ 1957587 w 5122586"/>
                <a:gd name="connsiteY861" fmla="*/ 421292 h 5452096"/>
                <a:gd name="connsiteX862" fmla="*/ 1968296 w 5122586"/>
                <a:gd name="connsiteY862" fmla="*/ 371308 h 5452096"/>
                <a:gd name="connsiteX863" fmla="*/ 1982574 w 5122586"/>
                <a:gd name="connsiteY863" fmla="*/ 364168 h 5452096"/>
                <a:gd name="connsiteX864" fmla="*/ 1949259 w 5122586"/>
                <a:gd name="connsiteY864" fmla="*/ 346316 h 5452096"/>
                <a:gd name="connsiteX865" fmla="*/ 1938550 w 5122586"/>
                <a:gd name="connsiteY865" fmla="*/ 317754 h 5452096"/>
                <a:gd name="connsiteX866" fmla="*/ 1937360 w 5122586"/>
                <a:gd name="connsiteY866" fmla="*/ 282052 h 5452096"/>
                <a:gd name="connsiteX867" fmla="*/ 1898094 w 5122586"/>
                <a:gd name="connsiteY867" fmla="*/ 168993 h 5452096"/>
                <a:gd name="connsiteX868" fmla="*/ 1857638 w 5122586"/>
                <a:gd name="connsiteY868" fmla="*/ 159472 h 5452096"/>
                <a:gd name="connsiteX869" fmla="*/ 1842170 w 5122586"/>
                <a:gd name="connsiteY869" fmla="*/ 151142 h 5452096"/>
                <a:gd name="connsiteX870" fmla="*/ 1829082 w 5122586"/>
                <a:gd name="connsiteY870" fmla="*/ 19041 h 5452096"/>
                <a:gd name="connsiteX871" fmla="*/ 1785057 w 5122586"/>
                <a:gd name="connsiteY871" fmla="*/ 23802 h 5452096"/>
                <a:gd name="connsiteX872" fmla="*/ 1788626 w 5122586"/>
                <a:gd name="connsiteY872" fmla="*/ 0 h 5452096"/>
                <a:gd name="connsiteX873" fmla="*/ 1754121 w 5122586"/>
                <a:gd name="connsiteY873" fmla="*/ 20232 h 5452096"/>
                <a:gd name="connsiteX874" fmla="*/ 1751741 w 5122586"/>
                <a:gd name="connsiteY874" fmla="*/ 34513 h 5452096"/>
                <a:gd name="connsiteX875" fmla="*/ 1675589 w 5122586"/>
                <a:gd name="connsiteY875" fmla="*/ 92827 h 5452096"/>
                <a:gd name="connsiteX876" fmla="*/ 1700577 w 5122586"/>
                <a:gd name="connsiteY876" fmla="*/ 130910 h 5452096"/>
                <a:gd name="connsiteX877" fmla="*/ 1694627 w 5122586"/>
                <a:gd name="connsiteY877" fmla="*/ 138051 h 5452096"/>
                <a:gd name="connsiteX878" fmla="*/ 1641083 w 5122586"/>
                <a:gd name="connsiteY878" fmla="*/ 161852 h 5452096"/>
                <a:gd name="connsiteX879" fmla="*/ 1680349 w 5122586"/>
                <a:gd name="connsiteY879" fmla="*/ 197555 h 5452096"/>
                <a:gd name="connsiteX880" fmla="*/ 1669640 w 5122586"/>
                <a:gd name="connsiteY880" fmla="*/ 229688 h 5452096"/>
                <a:gd name="connsiteX881" fmla="*/ 1677970 w 5122586"/>
                <a:gd name="connsiteY881" fmla="*/ 246349 h 5452096"/>
                <a:gd name="connsiteX882" fmla="*/ 1729133 w 5122586"/>
                <a:gd name="connsiteY882" fmla="*/ 234448 h 5452096"/>
                <a:gd name="connsiteX883" fmla="*/ 1750551 w 5122586"/>
                <a:gd name="connsiteY883" fmla="*/ 267770 h 5452096"/>
                <a:gd name="connsiteX884" fmla="*/ 1716045 w 5122586"/>
                <a:gd name="connsiteY884" fmla="*/ 289192 h 5452096"/>
                <a:gd name="connsiteX885" fmla="*/ 1721995 w 5122586"/>
                <a:gd name="connsiteY885" fmla="*/ 298713 h 5452096"/>
                <a:gd name="connsiteX886" fmla="*/ 1716045 w 5122586"/>
                <a:gd name="connsiteY886" fmla="*/ 321324 h 5452096"/>
                <a:gd name="connsiteX887" fmla="*/ 1730323 w 5122586"/>
                <a:gd name="connsiteY887" fmla="*/ 336796 h 5452096"/>
                <a:gd name="connsiteX888" fmla="*/ 1705336 w 5122586"/>
                <a:gd name="connsiteY888" fmla="*/ 376068 h 5452096"/>
                <a:gd name="connsiteX889" fmla="*/ 1721995 w 5122586"/>
                <a:gd name="connsiteY889" fmla="*/ 407011 h 5452096"/>
                <a:gd name="connsiteX890" fmla="*/ 1743411 w 5122586"/>
                <a:gd name="connsiteY890" fmla="*/ 405821 h 5452096"/>
                <a:gd name="connsiteX891" fmla="*/ 1773159 w 5122586"/>
                <a:gd name="connsiteY891" fmla="*/ 434383 h 5452096"/>
                <a:gd name="connsiteX892" fmla="*/ 1787436 w 5122586"/>
                <a:gd name="connsiteY892" fmla="*/ 459375 h 5452096"/>
                <a:gd name="connsiteX893" fmla="*/ 1864778 w 5122586"/>
                <a:gd name="connsiteY893" fmla="*/ 505788 h 5452096"/>
                <a:gd name="connsiteX894" fmla="*/ 1886195 w 5122586"/>
                <a:gd name="connsiteY894" fmla="*/ 511739 h 5452096"/>
                <a:gd name="connsiteX895" fmla="*/ 1953358 w 5122586"/>
                <a:gd name="connsiteY895" fmla="*/ 563964 h 5452096"/>
                <a:gd name="connsiteX896" fmla="*/ 1898261 w 5122586"/>
                <a:gd name="connsiteY896" fmla="*/ 650441 h 5452096"/>
                <a:gd name="connsiteX897" fmla="*/ 1869931 w 5122586"/>
                <a:gd name="connsiteY897" fmla="*/ 737294 h 5452096"/>
                <a:gd name="connsiteX898" fmla="*/ 1869930 w 5122586"/>
                <a:gd name="connsiteY898" fmla="*/ 737294 h 5452096"/>
                <a:gd name="connsiteX899" fmla="*/ 1869930 w 5122586"/>
                <a:gd name="connsiteY899" fmla="*/ 737295 h 5452096"/>
                <a:gd name="connsiteX0" fmla="*/ 4212196 w 5122586"/>
                <a:gd name="connsiteY0" fmla="*/ 442775 h 5435489"/>
                <a:gd name="connsiteX1" fmla="*/ 4186650 w 5122586"/>
                <a:gd name="connsiteY1" fmla="*/ 459075 h 5435489"/>
                <a:gd name="connsiteX2" fmla="*/ 4193990 w 5122586"/>
                <a:gd name="connsiteY2" fmla="*/ 483597 h 5435489"/>
                <a:gd name="connsiteX3" fmla="*/ 4141431 w 5122586"/>
                <a:gd name="connsiteY3" fmla="*/ 505771 h 5435489"/>
                <a:gd name="connsiteX4" fmla="*/ 4112435 w 5122586"/>
                <a:gd name="connsiteY4" fmla="*/ 481652 h 5435489"/>
                <a:gd name="connsiteX5" fmla="*/ 4106930 w 5122586"/>
                <a:gd name="connsiteY5" fmla="*/ 497474 h 5435489"/>
                <a:gd name="connsiteX6" fmla="*/ 4121391 w 5122586"/>
                <a:gd name="connsiteY6" fmla="*/ 500374 h 5435489"/>
                <a:gd name="connsiteX7" fmla="*/ 4027797 w 5122586"/>
                <a:gd name="connsiteY7" fmla="*/ 593729 h 5435489"/>
                <a:gd name="connsiteX8" fmla="*/ 4033082 w 5122586"/>
                <a:gd name="connsiteY8" fmla="*/ 602246 h 5435489"/>
                <a:gd name="connsiteX9" fmla="*/ 3968777 w 5122586"/>
                <a:gd name="connsiteY9" fmla="*/ 657018 h 5435489"/>
                <a:gd name="connsiteX10" fmla="*/ 4109986 w 5122586"/>
                <a:gd name="connsiteY10" fmla="*/ 653847 h 5435489"/>
                <a:gd name="connsiteX11" fmla="*/ 4123171 w 5122586"/>
                <a:gd name="connsiteY11" fmla="*/ 743481 h 5435489"/>
                <a:gd name="connsiteX12" fmla="*/ 4118739 w 5122586"/>
                <a:gd name="connsiteY12" fmla="*/ 775552 h 5435489"/>
                <a:gd name="connsiteX13" fmla="*/ 4111957 w 5122586"/>
                <a:gd name="connsiteY13" fmla="*/ 788828 h 5435489"/>
                <a:gd name="connsiteX14" fmla="*/ 4074640 w 5122586"/>
                <a:gd name="connsiteY14" fmla="*/ 830297 h 5435489"/>
                <a:gd name="connsiteX15" fmla="*/ 3997723 w 5122586"/>
                <a:gd name="connsiteY15" fmla="*/ 824481 h 5435489"/>
                <a:gd name="connsiteX16" fmla="*/ 3976512 w 5122586"/>
                <a:gd name="connsiteY16" fmla="*/ 807509 h 5435489"/>
                <a:gd name="connsiteX17" fmla="*/ 3950940 w 5122586"/>
                <a:gd name="connsiteY17" fmla="*/ 821959 h 5435489"/>
                <a:gd name="connsiteX18" fmla="*/ 3941809 w 5122586"/>
                <a:gd name="connsiteY18" fmla="*/ 807041 h 5435489"/>
                <a:gd name="connsiteX19" fmla="*/ 3946773 w 5122586"/>
                <a:gd name="connsiteY19" fmla="*/ 781550 h 5435489"/>
                <a:gd name="connsiteX20" fmla="*/ 3956435 w 5122586"/>
                <a:gd name="connsiteY20" fmla="*/ 777204 h 5435489"/>
                <a:gd name="connsiteX21" fmla="*/ 3936735 w 5122586"/>
                <a:gd name="connsiteY21" fmla="*/ 755238 h 5435489"/>
                <a:gd name="connsiteX22" fmla="*/ 3942873 w 5122586"/>
                <a:gd name="connsiteY22" fmla="*/ 748543 h 5435489"/>
                <a:gd name="connsiteX23" fmla="*/ 3931395 w 5122586"/>
                <a:gd name="connsiteY23" fmla="*/ 720702 h 5435489"/>
                <a:gd name="connsiteX24" fmla="*/ 3896425 w 5122586"/>
                <a:gd name="connsiteY24" fmla="*/ 709308 h 5435489"/>
                <a:gd name="connsiteX25" fmla="*/ 3881422 w 5122586"/>
                <a:gd name="connsiteY25" fmla="*/ 729632 h 5435489"/>
                <a:gd name="connsiteX26" fmla="*/ 3916924 w 5122586"/>
                <a:gd name="connsiteY26" fmla="*/ 748781 h 5435489"/>
                <a:gd name="connsiteX27" fmla="*/ 3893700 w 5122586"/>
                <a:gd name="connsiteY27" fmla="*/ 786726 h 5435489"/>
                <a:gd name="connsiteX28" fmla="*/ 3913932 w 5122586"/>
                <a:gd name="connsiteY28" fmla="*/ 798827 h 5435489"/>
                <a:gd name="connsiteX29" fmla="*/ 3829634 w 5122586"/>
                <a:gd name="connsiteY29" fmla="*/ 887286 h 5435489"/>
                <a:gd name="connsiteX30" fmla="*/ 3819329 w 5122586"/>
                <a:gd name="connsiteY30" fmla="*/ 921706 h 5435489"/>
                <a:gd name="connsiteX31" fmla="*/ 3789058 w 5122586"/>
                <a:gd name="connsiteY31" fmla="*/ 934982 h 5435489"/>
                <a:gd name="connsiteX32" fmla="*/ 3768182 w 5122586"/>
                <a:gd name="connsiteY32" fmla="*/ 925937 h 5435489"/>
                <a:gd name="connsiteX33" fmla="*/ 3780194 w 5122586"/>
                <a:gd name="connsiteY33" fmla="*/ 1036716 h 5435489"/>
                <a:gd name="connsiteX34" fmla="*/ 3776936 w 5122586"/>
                <a:gd name="connsiteY34" fmla="*/ 1084059 h 5435489"/>
                <a:gd name="connsiteX35" fmla="*/ 3773923 w 5122586"/>
                <a:gd name="connsiteY35" fmla="*/ 1106736 h 5435489"/>
                <a:gd name="connsiteX36" fmla="*/ 3765081 w 5122586"/>
                <a:gd name="connsiteY36" fmla="*/ 1127763 h 5435489"/>
                <a:gd name="connsiteX37" fmla="*/ 3697225 w 5122586"/>
                <a:gd name="connsiteY37" fmla="*/ 1278483 h 5435489"/>
                <a:gd name="connsiteX38" fmla="*/ 3636416 w 5122586"/>
                <a:gd name="connsiteY38" fmla="*/ 1402184 h 5435489"/>
                <a:gd name="connsiteX39" fmla="*/ 3639031 w 5122586"/>
                <a:gd name="connsiteY39" fmla="*/ 1532933 h 5435489"/>
                <a:gd name="connsiteX40" fmla="*/ 1574183 w 5122586"/>
                <a:gd name="connsiteY40" fmla="*/ 3119187 h 5435489"/>
                <a:gd name="connsiteX41" fmla="*/ 1561412 w 5122586"/>
                <a:gd name="connsiteY41" fmla="*/ 3097168 h 5435489"/>
                <a:gd name="connsiteX42" fmla="*/ 1577890 w 5122586"/>
                <a:gd name="connsiteY42" fmla="*/ 3069892 h 5435489"/>
                <a:gd name="connsiteX43" fmla="*/ 1545785 w 5122586"/>
                <a:gd name="connsiteY43" fmla="*/ 3052846 h 5435489"/>
                <a:gd name="connsiteX44" fmla="*/ 1540629 w 5122586"/>
                <a:gd name="connsiteY44" fmla="*/ 3082614 h 5435489"/>
                <a:gd name="connsiteX45" fmla="*/ 1519718 w 5122586"/>
                <a:gd name="connsiteY45" fmla="*/ 3097330 h 5435489"/>
                <a:gd name="connsiteX46" fmla="*/ 1518676 w 5122586"/>
                <a:gd name="connsiteY46" fmla="*/ 3114716 h 5435489"/>
                <a:gd name="connsiteX47" fmla="*/ 1530519 w 5122586"/>
                <a:gd name="connsiteY47" fmla="*/ 3139621 h 5435489"/>
                <a:gd name="connsiteX48" fmla="*/ 1529335 w 5122586"/>
                <a:gd name="connsiteY48" fmla="*/ 3171312 h 5435489"/>
                <a:gd name="connsiteX49" fmla="*/ 1494362 w 5122586"/>
                <a:gd name="connsiteY49" fmla="*/ 3168014 h 5435489"/>
                <a:gd name="connsiteX50" fmla="*/ 1495842 w 5122586"/>
                <a:gd name="connsiteY50" fmla="*/ 3198637 h 5435489"/>
                <a:gd name="connsiteX51" fmla="*/ 1458434 w 5122586"/>
                <a:gd name="connsiteY51" fmla="*/ 3217885 h 5435489"/>
                <a:gd name="connsiteX52" fmla="*/ 1428335 w 5122586"/>
                <a:gd name="connsiteY52" fmla="*/ 3271310 h 5435489"/>
                <a:gd name="connsiteX53" fmla="*/ 1421617 w 5122586"/>
                <a:gd name="connsiteY53" fmla="*/ 3340524 h 5435489"/>
                <a:gd name="connsiteX54" fmla="*/ 1402008 w 5122586"/>
                <a:gd name="connsiteY54" fmla="*/ 3360031 h 5435489"/>
                <a:gd name="connsiteX55" fmla="*/ 1428312 w 5122586"/>
                <a:gd name="connsiteY55" fmla="*/ 3378969 h 5435489"/>
                <a:gd name="connsiteX56" fmla="*/ 1450489 w 5122586"/>
                <a:gd name="connsiteY56" fmla="*/ 3422380 h 5435489"/>
                <a:gd name="connsiteX57" fmla="*/ 1481957 w 5122586"/>
                <a:gd name="connsiteY57" fmla="*/ 3439703 h 5435489"/>
                <a:gd name="connsiteX58" fmla="*/ 1517054 w 5122586"/>
                <a:gd name="connsiteY58" fmla="*/ 3443095 h 5435489"/>
                <a:gd name="connsiteX59" fmla="*/ 1554074 w 5122586"/>
                <a:gd name="connsiteY59" fmla="*/ 3421080 h 5435489"/>
                <a:gd name="connsiteX60" fmla="*/ 1589482 w 5122586"/>
                <a:gd name="connsiteY60" fmla="*/ 3424604 h 5435489"/>
                <a:gd name="connsiteX61" fmla="*/ 1620096 w 5122586"/>
                <a:gd name="connsiteY61" fmla="*/ 3444866 h 5435489"/>
                <a:gd name="connsiteX62" fmla="*/ 1624671 w 5122586"/>
                <a:gd name="connsiteY62" fmla="*/ 3480410 h 5435489"/>
                <a:gd name="connsiteX63" fmla="*/ 1650989 w 5122586"/>
                <a:gd name="connsiteY63" fmla="*/ 3491333 h 5435489"/>
                <a:gd name="connsiteX64" fmla="*/ 1672792 w 5122586"/>
                <a:gd name="connsiteY64" fmla="*/ 3508400 h 5435489"/>
                <a:gd name="connsiteX65" fmla="*/ 1697877 w 5122586"/>
                <a:gd name="connsiteY65" fmla="*/ 3552172 h 5435489"/>
                <a:gd name="connsiteX66" fmla="*/ 1725280 w 5122586"/>
                <a:gd name="connsiteY66" fmla="*/ 3552010 h 5435489"/>
                <a:gd name="connsiteX67" fmla="*/ 1809424 w 5122586"/>
                <a:gd name="connsiteY67" fmla="*/ 3458774 h 5435489"/>
                <a:gd name="connsiteX68" fmla="*/ 1812473 w 5122586"/>
                <a:gd name="connsiteY68" fmla="*/ 3494767 h 5435489"/>
                <a:gd name="connsiteX69" fmla="*/ 1831352 w 5122586"/>
                <a:gd name="connsiteY69" fmla="*/ 3516139 h 5435489"/>
                <a:gd name="connsiteX70" fmla="*/ 1862507 w 5122586"/>
                <a:gd name="connsiteY70" fmla="*/ 3506581 h 5435489"/>
                <a:gd name="connsiteX71" fmla="*/ 1885832 w 5122586"/>
                <a:gd name="connsiteY71" fmla="*/ 3495985 h 5435489"/>
                <a:gd name="connsiteX72" fmla="*/ 1912951 w 5122586"/>
                <a:gd name="connsiteY72" fmla="*/ 3483427 h 5435489"/>
                <a:gd name="connsiteX73" fmla="*/ 1963432 w 5122586"/>
                <a:gd name="connsiteY73" fmla="*/ 3497556 h 5435489"/>
                <a:gd name="connsiteX74" fmla="*/ 1996185 w 5122586"/>
                <a:gd name="connsiteY74" fmla="*/ 3419940 h 5435489"/>
                <a:gd name="connsiteX75" fmla="*/ 2006904 w 5122586"/>
                <a:gd name="connsiteY75" fmla="*/ 3387626 h 5435489"/>
                <a:gd name="connsiteX76" fmla="*/ 2018283 w 5122586"/>
                <a:gd name="connsiteY76" fmla="*/ 3358891 h 5435489"/>
                <a:gd name="connsiteX77" fmla="*/ 2022001 w 5122586"/>
                <a:gd name="connsiteY77" fmla="*/ 3273712 h 5435489"/>
                <a:gd name="connsiteX78" fmla="*/ 2001394 w 5122586"/>
                <a:gd name="connsiteY78" fmla="*/ 3258444 h 5435489"/>
                <a:gd name="connsiteX79" fmla="*/ 1998670 w 5122586"/>
                <a:gd name="connsiteY79" fmla="*/ 3223495 h 5435489"/>
                <a:gd name="connsiteX80" fmla="*/ 2019799 w 5122586"/>
                <a:gd name="connsiteY80" fmla="*/ 3195400 h 5435489"/>
                <a:gd name="connsiteX81" fmla="*/ 1999221 w 5122586"/>
                <a:gd name="connsiteY81" fmla="*/ 3174192 h 5435489"/>
                <a:gd name="connsiteX82" fmla="*/ 2007161 w 5122586"/>
                <a:gd name="connsiteY82" fmla="*/ 3151895 h 5435489"/>
                <a:gd name="connsiteX83" fmla="*/ 2008847 w 5122586"/>
                <a:gd name="connsiteY83" fmla="*/ 3122369 h 5435489"/>
                <a:gd name="connsiteX84" fmla="*/ 2060446 w 5122586"/>
                <a:gd name="connsiteY84" fmla="*/ 3116747 h 5435489"/>
                <a:gd name="connsiteX85" fmla="*/ 2077776 w 5122586"/>
                <a:gd name="connsiteY85" fmla="*/ 3115142 h 5435489"/>
                <a:gd name="connsiteX86" fmla="*/ 2113472 w 5122586"/>
                <a:gd name="connsiteY86" fmla="*/ 3118056 h 5435489"/>
                <a:gd name="connsiteX87" fmla="*/ 2160395 w 5122586"/>
                <a:gd name="connsiteY87" fmla="*/ 3149801 h 5435489"/>
                <a:gd name="connsiteX88" fmla="*/ 2295065 w 5122586"/>
                <a:gd name="connsiteY88" fmla="*/ 3364909 h 5435489"/>
                <a:gd name="connsiteX89" fmla="*/ 2295273 w 5122586"/>
                <a:gd name="connsiteY89" fmla="*/ 3405456 h 5435489"/>
                <a:gd name="connsiteX90" fmla="*/ 2527621 w 5122586"/>
                <a:gd name="connsiteY90" fmla="*/ 3737684 h 5435489"/>
                <a:gd name="connsiteX91" fmla="*/ 2527621 w 5122586"/>
                <a:gd name="connsiteY91" fmla="*/ 3737684 h 5435489"/>
                <a:gd name="connsiteX92" fmla="*/ 2523286 w 5122586"/>
                <a:gd name="connsiteY92" fmla="*/ 3734794 h 5435489"/>
                <a:gd name="connsiteX93" fmla="*/ 2520397 w 5122586"/>
                <a:gd name="connsiteY93" fmla="*/ 3697949 h 5435489"/>
                <a:gd name="connsiteX94" fmla="*/ 2321764 w 5122586"/>
                <a:gd name="connsiteY94" fmla="*/ 3403917 h 5435489"/>
                <a:gd name="connsiteX95" fmla="*/ 2297928 w 5122586"/>
                <a:gd name="connsiteY95" fmla="*/ 3407529 h 5435489"/>
                <a:gd name="connsiteX96" fmla="*/ 3250299 w 5122586"/>
                <a:gd name="connsiteY96" fmla="*/ 4931397 h 5435489"/>
                <a:gd name="connsiteX97" fmla="*/ 3294880 w 5122586"/>
                <a:gd name="connsiteY97" fmla="*/ 4976343 h 5435489"/>
                <a:gd name="connsiteX98" fmla="*/ 3285156 w 5122586"/>
                <a:gd name="connsiteY98" fmla="*/ 5015288 h 5435489"/>
                <a:gd name="connsiteX99" fmla="*/ 3330198 w 5122586"/>
                <a:gd name="connsiteY99" fmla="*/ 5048698 h 5435489"/>
                <a:gd name="connsiteX100" fmla="*/ 3323399 w 5122586"/>
                <a:gd name="connsiteY100" fmla="*/ 5073201 h 5435489"/>
                <a:gd name="connsiteX101" fmla="*/ 3334667 w 5122586"/>
                <a:gd name="connsiteY101" fmla="*/ 5095035 h 5435489"/>
                <a:gd name="connsiteX102" fmla="*/ 3308937 w 5122586"/>
                <a:gd name="connsiteY102" fmla="*/ 5116172 h 5435489"/>
                <a:gd name="connsiteX103" fmla="*/ 3305306 w 5122586"/>
                <a:gd name="connsiteY103" fmla="*/ 5131123 h 5435489"/>
                <a:gd name="connsiteX104" fmla="*/ 3276282 w 5122586"/>
                <a:gd name="connsiteY104" fmla="*/ 5162804 h 5435489"/>
                <a:gd name="connsiteX105" fmla="*/ 3263921 w 5122586"/>
                <a:gd name="connsiteY105" fmla="*/ 5167877 h 5435489"/>
                <a:gd name="connsiteX106" fmla="*/ 3252651 w 5122586"/>
                <a:gd name="connsiteY106" fmla="*/ 5148469 h 5435489"/>
                <a:gd name="connsiteX107" fmla="*/ 3238702 w 5122586"/>
                <a:gd name="connsiteY107" fmla="*/ 5160633 h 5435489"/>
                <a:gd name="connsiteX108" fmla="*/ 3249221 w 5122586"/>
                <a:gd name="connsiteY108" fmla="*/ 5175454 h 5435489"/>
                <a:gd name="connsiteX109" fmla="*/ 3243824 w 5122586"/>
                <a:gd name="connsiteY109" fmla="*/ 5190963 h 5435489"/>
                <a:gd name="connsiteX110" fmla="*/ 3100490 w 5122586"/>
                <a:gd name="connsiteY110" fmla="*/ 5092418 h 5435489"/>
                <a:gd name="connsiteX111" fmla="*/ 3107449 w 5122586"/>
                <a:gd name="connsiteY111" fmla="*/ 5052872 h 5435489"/>
                <a:gd name="connsiteX112" fmla="*/ 3137245 w 5122586"/>
                <a:gd name="connsiteY112" fmla="*/ 4858911 h 5435489"/>
                <a:gd name="connsiteX113" fmla="*/ 3079461 w 5122586"/>
                <a:gd name="connsiteY113" fmla="*/ 4866858 h 5435489"/>
                <a:gd name="connsiteX114" fmla="*/ 3054181 w 5122586"/>
                <a:gd name="connsiteY114" fmla="*/ 4850242 h 5435489"/>
                <a:gd name="connsiteX115" fmla="*/ 3002174 w 5122586"/>
                <a:gd name="connsiteY115" fmla="*/ 4909482 h 5435489"/>
                <a:gd name="connsiteX116" fmla="*/ 2967504 w 5122586"/>
                <a:gd name="connsiteY116" fmla="*/ 4919596 h 5435489"/>
                <a:gd name="connsiteX117" fmla="*/ 2935723 w 5122586"/>
                <a:gd name="connsiteY117" fmla="*/ 4910927 h 5435489"/>
                <a:gd name="connsiteX118" fmla="*/ 2919831 w 5122586"/>
                <a:gd name="connsiteY118" fmla="*/ 4931878 h 5435489"/>
                <a:gd name="connsiteX119" fmla="*/ 2986974 w 5122586"/>
                <a:gd name="connsiteY119" fmla="*/ 4962762 h 5435489"/>
                <a:gd name="connsiteX120" fmla="*/ 2979245 w 5122586"/>
                <a:gd name="connsiteY120" fmla="*/ 5012139 h 5435489"/>
                <a:gd name="connsiteX121" fmla="*/ 2949156 w 5122586"/>
                <a:gd name="connsiteY121" fmla="*/ 5006359 h 5435489"/>
                <a:gd name="connsiteX122" fmla="*/ 2937274 w 5122586"/>
                <a:gd name="connsiteY122" fmla="*/ 5027202 h 5435489"/>
                <a:gd name="connsiteX123" fmla="*/ 2909175 w 5122586"/>
                <a:gd name="connsiteY123" fmla="*/ 5024421 h 5435489"/>
                <a:gd name="connsiteX124" fmla="*/ 2900291 w 5122586"/>
                <a:gd name="connsiteY124" fmla="*/ 5034066 h 5435489"/>
                <a:gd name="connsiteX125" fmla="*/ 2852441 w 5122586"/>
                <a:gd name="connsiteY125" fmla="*/ 5009430 h 5435489"/>
                <a:gd name="connsiteX126" fmla="*/ 2841823 w 5122586"/>
                <a:gd name="connsiteY126" fmla="*/ 5043818 h 5435489"/>
                <a:gd name="connsiteX127" fmla="*/ 2825748 w 5122586"/>
                <a:gd name="connsiteY127" fmla="*/ 5031826 h 5435489"/>
                <a:gd name="connsiteX128" fmla="*/ 2829757 w 5122586"/>
                <a:gd name="connsiteY128" fmla="*/ 4985481 h 5435489"/>
                <a:gd name="connsiteX129" fmla="*/ 2845434 w 5122586"/>
                <a:gd name="connsiteY129" fmla="*/ 4979559 h 5435489"/>
                <a:gd name="connsiteX130" fmla="*/ 2858758 w 5122586"/>
                <a:gd name="connsiteY130" fmla="*/ 4977822 h 5435489"/>
                <a:gd name="connsiteX131" fmla="*/ 2867104 w 5122586"/>
                <a:gd name="connsiteY131" fmla="*/ 4944159 h 5435489"/>
                <a:gd name="connsiteX132" fmla="*/ 2882994 w 5122586"/>
                <a:gd name="connsiteY132" fmla="*/ 4900813 h 5435489"/>
                <a:gd name="connsiteX133" fmla="*/ 2855546 w 5122586"/>
                <a:gd name="connsiteY133" fmla="*/ 4861800 h 5435489"/>
                <a:gd name="connsiteX134" fmla="*/ 2836044 w 5122586"/>
                <a:gd name="connsiteY134" fmla="*/ 4839406 h 5435489"/>
                <a:gd name="connsiteX135" fmla="*/ 2804264 w 5122586"/>
                <a:gd name="connsiteY135" fmla="*/ 4819177 h 5435489"/>
                <a:gd name="connsiteX136" fmla="*/ 2745035 w 5122586"/>
                <a:gd name="connsiteY136" fmla="*/ 4804728 h 5435489"/>
                <a:gd name="connsiteX137" fmla="*/ 2740700 w 5122586"/>
                <a:gd name="connsiteY137" fmla="*/ 4764994 h 5435489"/>
                <a:gd name="connsiteX138" fmla="*/ 2716142 w 5122586"/>
                <a:gd name="connsiteY138" fmla="*/ 4744766 h 5435489"/>
                <a:gd name="connsiteX139" fmla="*/ 2632355 w 5122586"/>
                <a:gd name="connsiteY139" fmla="*/ 4753435 h 5435489"/>
                <a:gd name="connsiteX140" fmla="*/ 2620798 w 5122586"/>
                <a:gd name="connsiteY140" fmla="*/ 4721648 h 5435489"/>
                <a:gd name="connsiteX141" fmla="*/ 2578904 w 5122586"/>
                <a:gd name="connsiteY141" fmla="*/ 4734651 h 5435489"/>
                <a:gd name="connsiteX142" fmla="*/ 2559402 w 5122586"/>
                <a:gd name="connsiteY142" fmla="*/ 4704310 h 5435489"/>
                <a:gd name="connsiteX143" fmla="*/ 2530510 w 5122586"/>
                <a:gd name="connsiteY143" fmla="*/ 4702142 h 5435489"/>
                <a:gd name="connsiteX144" fmla="*/ 2492950 w 5122586"/>
                <a:gd name="connsiteY144" fmla="*/ 4711534 h 5435489"/>
                <a:gd name="connsiteX145" fmla="*/ 2468392 w 5122586"/>
                <a:gd name="connsiteY145" fmla="*/ 4745488 h 5435489"/>
                <a:gd name="connsiteX146" fmla="*/ 2453223 w 5122586"/>
                <a:gd name="connsiteY146" fmla="*/ 4747656 h 5435489"/>
                <a:gd name="connsiteX147" fmla="*/ 2437333 w 5122586"/>
                <a:gd name="connsiteY147" fmla="*/ 4739709 h 5435489"/>
                <a:gd name="connsiteX148" fmla="*/ 2442389 w 5122586"/>
                <a:gd name="connsiteY148" fmla="*/ 4686971 h 5435489"/>
                <a:gd name="connsiteX149" fmla="*/ 2425776 w 5122586"/>
                <a:gd name="connsiteY149" fmla="*/ 4673244 h 5435489"/>
                <a:gd name="connsiteX150" fmla="*/ 2435166 w 5122586"/>
                <a:gd name="connsiteY150" fmla="*/ 4614726 h 5435489"/>
                <a:gd name="connsiteX151" fmla="*/ 2522565 w 5122586"/>
                <a:gd name="connsiteY151" fmla="*/ 4577882 h 5435489"/>
                <a:gd name="connsiteX152" fmla="*/ 2542790 w 5122586"/>
                <a:gd name="connsiteY152" fmla="*/ 4587996 h 5435489"/>
                <a:gd name="connsiteX153" fmla="*/ 2682916 w 5122586"/>
                <a:gd name="connsiteY153" fmla="*/ 4523699 h 5435489"/>
                <a:gd name="connsiteX154" fmla="*/ 2702418 w 5122586"/>
                <a:gd name="connsiteY154" fmla="*/ 4485409 h 5435489"/>
                <a:gd name="connsiteX155" fmla="*/ 2817264 w 5122586"/>
                <a:gd name="connsiteY155" fmla="*/ 4377043 h 5435489"/>
                <a:gd name="connsiteX156" fmla="*/ 2896717 w 5122586"/>
                <a:gd name="connsiteY156" fmla="*/ 4402329 h 5435489"/>
                <a:gd name="connsiteX157" fmla="*/ 2914053 w 5122586"/>
                <a:gd name="connsiteY157" fmla="*/ 4405219 h 5435489"/>
                <a:gd name="connsiteX158" fmla="*/ 2947279 w 5122586"/>
                <a:gd name="connsiteY158" fmla="*/ 4405219 h 5435489"/>
                <a:gd name="connsiteX159" fmla="*/ 2985561 w 5122586"/>
                <a:gd name="connsiteY159" fmla="*/ 4355371 h 5435489"/>
                <a:gd name="connsiteX160" fmla="*/ 2994229 w 5122586"/>
                <a:gd name="connsiteY160" fmla="*/ 4333697 h 5435489"/>
                <a:gd name="connsiteX161" fmla="*/ 1533646 w 5122586"/>
                <a:gd name="connsiteY161" fmla="*/ 5435489 h 5435489"/>
                <a:gd name="connsiteX162" fmla="*/ 1489030 w 5122586"/>
                <a:gd name="connsiteY162" fmla="*/ 5418905 h 5435489"/>
                <a:gd name="connsiteX163" fmla="*/ 1455038 w 5122586"/>
                <a:gd name="connsiteY163" fmla="*/ 5408281 h 5435489"/>
                <a:gd name="connsiteX164" fmla="*/ 1482050 w 5122586"/>
                <a:gd name="connsiteY164" fmla="*/ 5372887 h 5435489"/>
                <a:gd name="connsiteX165" fmla="*/ 1540824 w 5122586"/>
                <a:gd name="connsiteY165" fmla="*/ 5386311 h 5435489"/>
                <a:gd name="connsiteX166" fmla="*/ 1586603 w 5122586"/>
                <a:gd name="connsiteY166" fmla="*/ 5352569 h 5435489"/>
                <a:gd name="connsiteX167" fmla="*/ 1587222 w 5122586"/>
                <a:gd name="connsiteY167" fmla="*/ 5310703 h 5435489"/>
                <a:gd name="connsiteX168" fmla="*/ 1357918 w 5122586"/>
                <a:gd name="connsiteY168" fmla="*/ 5299473 h 5435489"/>
                <a:gd name="connsiteX169" fmla="*/ 1331589 w 5122586"/>
                <a:gd name="connsiteY169" fmla="*/ 5276837 h 5435489"/>
                <a:gd name="connsiteX170" fmla="*/ 1391286 w 5122586"/>
                <a:gd name="connsiteY170" fmla="*/ 5149016 h 5435489"/>
                <a:gd name="connsiteX171" fmla="*/ 1387544 w 5122586"/>
                <a:gd name="connsiteY171" fmla="*/ 5073235 h 5435489"/>
                <a:gd name="connsiteX172" fmla="*/ 1409271 w 5122586"/>
                <a:gd name="connsiteY172" fmla="*/ 5044732 h 5435489"/>
                <a:gd name="connsiteX173" fmla="*/ 1350547 w 5122586"/>
                <a:gd name="connsiteY173" fmla="*/ 4997741 h 5435489"/>
                <a:gd name="connsiteX174" fmla="*/ 1345850 w 5122586"/>
                <a:gd name="connsiteY174" fmla="*/ 4920208 h 5435489"/>
                <a:gd name="connsiteX175" fmla="*/ 1366991 w 5122586"/>
                <a:gd name="connsiteY175" fmla="*/ 4915509 h 5435489"/>
                <a:gd name="connsiteX176" fmla="*/ 1376387 w 5122586"/>
                <a:gd name="connsiteY176" fmla="*/ 4877941 h 5435489"/>
                <a:gd name="connsiteX177" fmla="*/ 1347460 w 5122586"/>
                <a:gd name="connsiteY177" fmla="*/ 4868004 h 5435489"/>
                <a:gd name="connsiteX178" fmla="*/ 1357682 w 5122586"/>
                <a:gd name="connsiteY178" fmla="*/ 4838461 h 5435489"/>
                <a:gd name="connsiteX179" fmla="*/ 1428449 w 5122586"/>
                <a:gd name="connsiteY179" fmla="*/ 4835304 h 5435489"/>
                <a:gd name="connsiteX180" fmla="*/ 1436858 w 5122586"/>
                <a:gd name="connsiteY180" fmla="*/ 4800858 h 5435489"/>
                <a:gd name="connsiteX181" fmla="*/ 1398456 w 5122586"/>
                <a:gd name="connsiteY181" fmla="*/ 4778940 h 5435489"/>
                <a:gd name="connsiteX182" fmla="*/ 1413508 w 5122586"/>
                <a:gd name="connsiteY182" fmla="*/ 4733321 h 5435489"/>
                <a:gd name="connsiteX183" fmla="*/ 1448748 w 5122586"/>
                <a:gd name="connsiteY183" fmla="*/ 4735670 h 5435489"/>
                <a:gd name="connsiteX184" fmla="*/ 1498206 w 5122586"/>
                <a:gd name="connsiteY184" fmla="*/ 4693159 h 5435489"/>
                <a:gd name="connsiteX185" fmla="*/ 1547727 w 5122586"/>
                <a:gd name="connsiteY185" fmla="*/ 4683569 h 5435489"/>
                <a:gd name="connsiteX186" fmla="*/ 1553780 w 5122586"/>
                <a:gd name="connsiteY186" fmla="*/ 4648910 h 5435489"/>
                <a:gd name="connsiteX187" fmla="*/ 1540510 w 5122586"/>
                <a:gd name="connsiteY187" fmla="*/ 4607707 h 5435489"/>
                <a:gd name="connsiteX188" fmla="*/ 1494468 w 5122586"/>
                <a:gd name="connsiteY188" fmla="*/ 4567840 h 5435489"/>
                <a:gd name="connsiteX189" fmla="*/ 1510639 w 5122586"/>
                <a:gd name="connsiteY189" fmla="*/ 4548914 h 5435489"/>
                <a:gd name="connsiteX190" fmla="*/ 1549039 w 5122586"/>
                <a:gd name="connsiteY190" fmla="*/ 4560249 h 5435489"/>
                <a:gd name="connsiteX191" fmla="*/ 1563834 w 5122586"/>
                <a:gd name="connsiteY191" fmla="*/ 4545357 h 5435489"/>
                <a:gd name="connsiteX192" fmla="*/ 1520856 w 5122586"/>
                <a:gd name="connsiteY192" fmla="*/ 4496577 h 5435489"/>
                <a:gd name="connsiteX193" fmla="*/ 1562707 w 5122586"/>
                <a:gd name="connsiteY193" fmla="*/ 4482741 h 5435489"/>
                <a:gd name="connsiteX194" fmla="*/ 1590473 w 5122586"/>
                <a:gd name="connsiteY194" fmla="*/ 4419309 h 5435489"/>
                <a:gd name="connsiteX195" fmla="*/ 1515748 w 5122586"/>
                <a:gd name="connsiteY195" fmla="*/ 4425699 h 5435489"/>
                <a:gd name="connsiteX196" fmla="*/ 1476162 w 5122586"/>
                <a:gd name="connsiteY196" fmla="*/ 4503828 h 5435489"/>
                <a:gd name="connsiteX197" fmla="*/ 1393393 w 5122586"/>
                <a:gd name="connsiteY197" fmla="*/ 4522992 h 5435489"/>
                <a:gd name="connsiteX198" fmla="*/ 1319980 w 5122586"/>
                <a:gd name="connsiteY198" fmla="*/ 4516923 h 5435489"/>
                <a:gd name="connsiteX199" fmla="*/ 1299113 w 5122586"/>
                <a:gd name="connsiteY199" fmla="*/ 4448627 h 5435489"/>
                <a:gd name="connsiteX200" fmla="*/ 1250429 w 5122586"/>
                <a:gd name="connsiteY200" fmla="*/ 4478749 h 5435489"/>
                <a:gd name="connsiteX201" fmla="*/ 1217542 w 5122586"/>
                <a:gd name="connsiteY201" fmla="*/ 4442335 h 5435489"/>
                <a:gd name="connsiteX202" fmla="*/ 1147887 w 5122586"/>
                <a:gd name="connsiteY202" fmla="*/ 4449210 h 5435489"/>
                <a:gd name="connsiteX203" fmla="*/ 1144147 w 5122586"/>
                <a:gd name="connsiteY203" fmla="*/ 4511573 h 5435489"/>
                <a:gd name="connsiteX204" fmla="*/ 1101262 w 5122586"/>
                <a:gd name="connsiteY204" fmla="*/ 4519082 h 5435489"/>
                <a:gd name="connsiteX205" fmla="*/ 1093585 w 5122586"/>
                <a:gd name="connsiteY205" fmla="*/ 4464498 h 5435489"/>
                <a:gd name="connsiteX206" fmla="*/ 1027718 w 5122586"/>
                <a:gd name="connsiteY206" fmla="*/ 4478445 h 5435489"/>
                <a:gd name="connsiteX207" fmla="*/ 1007466 w 5122586"/>
                <a:gd name="connsiteY207" fmla="*/ 4427301 h 5435489"/>
                <a:gd name="connsiteX208" fmla="*/ 919745 w 5122586"/>
                <a:gd name="connsiteY208" fmla="*/ 4420237 h 5435489"/>
                <a:gd name="connsiteX209" fmla="*/ 920495 w 5122586"/>
                <a:gd name="connsiteY209" fmla="*/ 4388350 h 5435489"/>
                <a:gd name="connsiteX210" fmla="*/ 884429 w 5122586"/>
                <a:gd name="connsiteY210" fmla="*/ 4383969 h 5435489"/>
                <a:gd name="connsiteX211" fmla="*/ 856512 w 5122586"/>
                <a:gd name="connsiteY211" fmla="*/ 4461420 h 5435489"/>
                <a:gd name="connsiteX212" fmla="*/ 818833 w 5122586"/>
                <a:gd name="connsiteY212" fmla="*/ 4446344 h 5435489"/>
                <a:gd name="connsiteX213" fmla="*/ 823425 w 5122586"/>
                <a:gd name="connsiteY213" fmla="*/ 4371878 h 5435489"/>
                <a:gd name="connsiteX214" fmla="*/ 796457 w 5122586"/>
                <a:gd name="connsiteY214" fmla="*/ 4423754 h 5435489"/>
                <a:gd name="connsiteX215" fmla="*/ 712917 w 5122586"/>
                <a:gd name="connsiteY215" fmla="*/ 4427826 h 5435489"/>
                <a:gd name="connsiteX216" fmla="*/ 687213 w 5122586"/>
                <a:gd name="connsiteY216" fmla="*/ 4403486 h 5435489"/>
                <a:gd name="connsiteX217" fmla="*/ 683328 w 5122586"/>
                <a:gd name="connsiteY217" fmla="*/ 4424716 h 5435489"/>
                <a:gd name="connsiteX218" fmla="*/ 615334 w 5122586"/>
                <a:gd name="connsiteY218" fmla="*/ 4429994 h 5435489"/>
                <a:gd name="connsiteX219" fmla="*/ 602541 w 5122586"/>
                <a:gd name="connsiteY219" fmla="*/ 4411871 h 5435489"/>
                <a:gd name="connsiteX220" fmla="*/ 637304 w 5122586"/>
                <a:gd name="connsiteY220" fmla="*/ 4296001 h 5435489"/>
                <a:gd name="connsiteX221" fmla="*/ 618966 w 5122586"/>
                <a:gd name="connsiteY221" fmla="*/ 4261290 h 5435489"/>
                <a:gd name="connsiteX222" fmla="*/ 585062 w 5122586"/>
                <a:gd name="connsiteY222" fmla="*/ 4274941 h 5435489"/>
                <a:gd name="connsiteX223" fmla="*/ 585967 w 5122586"/>
                <a:gd name="connsiteY223" fmla="*/ 4296786 h 5435489"/>
                <a:gd name="connsiteX224" fmla="*/ 576279 w 5122586"/>
                <a:gd name="connsiteY224" fmla="*/ 4321151 h 5435489"/>
                <a:gd name="connsiteX225" fmla="*/ 524888 w 5122586"/>
                <a:gd name="connsiteY225" fmla="*/ 4335270 h 5435489"/>
                <a:gd name="connsiteX226" fmla="*/ 481450 w 5122586"/>
                <a:gd name="connsiteY226" fmla="*/ 4348629 h 5435489"/>
                <a:gd name="connsiteX227" fmla="*/ 459756 w 5122586"/>
                <a:gd name="connsiteY227" fmla="*/ 4331915 h 5435489"/>
                <a:gd name="connsiteX228" fmla="*/ 381623 w 5122586"/>
                <a:gd name="connsiteY228" fmla="*/ 4313665 h 5435489"/>
                <a:gd name="connsiteX229" fmla="*/ 381355 w 5122586"/>
                <a:gd name="connsiteY229" fmla="*/ 4209001 h 5435489"/>
                <a:gd name="connsiteX230" fmla="*/ 372138 w 5122586"/>
                <a:gd name="connsiteY230" fmla="*/ 4194866 h 5435489"/>
                <a:gd name="connsiteX231" fmla="*/ 8935 w 5122586"/>
                <a:gd name="connsiteY231" fmla="*/ 4372652 h 5435489"/>
                <a:gd name="connsiteX232" fmla="*/ 0 w 5122586"/>
                <a:gd name="connsiteY232" fmla="*/ 4249216 h 5435489"/>
                <a:gd name="connsiteX233" fmla="*/ 2928251 w 5122586"/>
                <a:gd name="connsiteY233" fmla="*/ 1733677 h 5435489"/>
                <a:gd name="connsiteX234" fmla="*/ 2865949 w 5122586"/>
                <a:gd name="connsiteY234" fmla="*/ 1772911 h 5435489"/>
                <a:gd name="connsiteX235" fmla="*/ 2815185 w 5122586"/>
                <a:gd name="connsiteY235" fmla="*/ 1859457 h 5435489"/>
                <a:gd name="connsiteX236" fmla="*/ 2763268 w 5122586"/>
                <a:gd name="connsiteY236" fmla="*/ 1896383 h 5435489"/>
                <a:gd name="connsiteX237" fmla="*/ 2751731 w 5122586"/>
                <a:gd name="connsiteY237" fmla="*/ 1873304 h 5435489"/>
                <a:gd name="connsiteX238" fmla="*/ 2747318 w 5122586"/>
                <a:gd name="connsiteY238" fmla="*/ 1875913 h 5435489"/>
                <a:gd name="connsiteX239" fmla="*/ 2725397 w 5122586"/>
                <a:gd name="connsiteY239" fmla="*/ 1849601 h 5435489"/>
                <a:gd name="connsiteX240" fmla="*/ 2700382 w 5122586"/>
                <a:gd name="connsiteY240" fmla="*/ 1805450 h 5435489"/>
                <a:gd name="connsiteX241" fmla="*/ 2644466 w 5122586"/>
                <a:gd name="connsiteY241" fmla="*/ 1674466 h 5435489"/>
                <a:gd name="connsiteX242" fmla="*/ 2623519 w 5122586"/>
                <a:gd name="connsiteY242" fmla="*/ 1516632 h 5435489"/>
                <a:gd name="connsiteX243" fmla="*/ 2622394 w 5122586"/>
                <a:gd name="connsiteY243" fmla="*/ 1508162 h 5435489"/>
                <a:gd name="connsiteX244" fmla="*/ 2620591 w 5122586"/>
                <a:gd name="connsiteY244" fmla="*/ 1507626 h 5435489"/>
                <a:gd name="connsiteX245" fmla="*/ 2618663 w 5122586"/>
                <a:gd name="connsiteY245" fmla="*/ 1488348 h 5435489"/>
                <a:gd name="connsiteX246" fmla="*/ 2561471 w 5122586"/>
                <a:gd name="connsiteY246" fmla="*/ 1364228 h 5435489"/>
                <a:gd name="connsiteX247" fmla="*/ 2506436 w 5122586"/>
                <a:gd name="connsiteY247" fmla="*/ 1249822 h 5435489"/>
                <a:gd name="connsiteX248" fmla="*/ 2504425 w 5122586"/>
                <a:gd name="connsiteY248" fmla="*/ 1215109 h 5435489"/>
                <a:gd name="connsiteX249" fmla="*/ 2502718 w 5122586"/>
                <a:gd name="connsiteY249" fmla="*/ 1182561 h 5435489"/>
                <a:gd name="connsiteX250" fmla="*/ 2526392 w 5122586"/>
                <a:gd name="connsiteY250" fmla="*/ 1127312 h 5435489"/>
                <a:gd name="connsiteX251" fmla="*/ 2550065 w 5122586"/>
                <a:gd name="connsiteY251" fmla="*/ 1104511 h 5435489"/>
                <a:gd name="connsiteX252" fmla="*/ 2534283 w 5122586"/>
                <a:gd name="connsiteY252" fmla="*/ 1069432 h 5435489"/>
                <a:gd name="connsiteX253" fmla="*/ 2514993 w 5122586"/>
                <a:gd name="connsiteY253" fmla="*/ 1074694 h 5435489"/>
                <a:gd name="connsiteX254" fmla="*/ 2443972 w 5122586"/>
                <a:gd name="connsiteY254" fmla="*/ 1079079 h 5435489"/>
                <a:gd name="connsiteX255" fmla="*/ 2424683 w 5122586"/>
                <a:gd name="connsiteY255" fmla="*/ 1053647 h 5435489"/>
                <a:gd name="connsiteX256" fmla="*/ 2450109 w 5122586"/>
                <a:gd name="connsiteY256" fmla="*/ 1044877 h 5435489"/>
                <a:gd name="connsiteX257" fmla="*/ 2450986 w 5122586"/>
                <a:gd name="connsiteY257" fmla="*/ 1021199 h 5435489"/>
                <a:gd name="connsiteX258" fmla="*/ 2404967 w 5122586"/>
                <a:gd name="connsiteY258" fmla="*/ 918913 h 5435489"/>
                <a:gd name="connsiteX259" fmla="*/ 2394987 w 5122586"/>
                <a:gd name="connsiteY259" fmla="*/ 898850 h 5435489"/>
                <a:gd name="connsiteX260" fmla="*/ 2361080 w 5122586"/>
                <a:gd name="connsiteY260" fmla="*/ 821699 h 5435489"/>
                <a:gd name="connsiteX261" fmla="*/ 2344525 w 5122586"/>
                <a:gd name="connsiteY261" fmla="*/ 778197 h 5435489"/>
                <a:gd name="connsiteX262" fmla="*/ 2344581 w 5122586"/>
                <a:gd name="connsiteY262" fmla="*/ 778343 h 5435489"/>
                <a:gd name="connsiteX263" fmla="*/ 2282251 w 5122586"/>
                <a:gd name="connsiteY263" fmla="*/ 597027 h 5435489"/>
                <a:gd name="connsiteX264" fmla="*/ 2279707 w 5122586"/>
                <a:gd name="connsiteY264" fmla="*/ 541919 h 5435489"/>
                <a:gd name="connsiteX265" fmla="*/ 2247497 w 5122586"/>
                <a:gd name="connsiteY265" fmla="*/ 524963 h 5435489"/>
                <a:gd name="connsiteX266" fmla="*/ 2177989 w 5122586"/>
                <a:gd name="connsiteY266" fmla="*/ 464768 h 5435489"/>
                <a:gd name="connsiteX267" fmla="*/ 2162813 w 5122586"/>
                <a:gd name="connsiteY267" fmla="*/ 429351 h 5435489"/>
                <a:gd name="connsiteX268" fmla="*/ 2188648 w 5122586"/>
                <a:gd name="connsiteY268" fmla="*/ 411168 h 5435489"/>
                <a:gd name="connsiteX269" fmla="*/ 2199515 w 5122586"/>
                <a:gd name="connsiteY269" fmla="*/ 377475 h 5435489"/>
                <a:gd name="connsiteX270" fmla="*/ 2249501 w 5122586"/>
                <a:gd name="connsiteY270" fmla="*/ 389430 h 5435489"/>
                <a:gd name="connsiteX271" fmla="*/ 2290795 w 5122586"/>
                <a:gd name="connsiteY271" fmla="*/ 382909 h 5435489"/>
                <a:gd name="connsiteX272" fmla="*/ 2312638 w 5122586"/>
                <a:gd name="connsiteY272" fmla="*/ 383703 h 5435489"/>
                <a:gd name="connsiteX273" fmla="*/ 2312587 w 5122586"/>
                <a:gd name="connsiteY273" fmla="*/ 383664 h 5435489"/>
                <a:gd name="connsiteX274" fmla="*/ 2375555 w 5122586"/>
                <a:gd name="connsiteY274" fmla="*/ 374216 h 5435489"/>
                <a:gd name="connsiteX275" fmla="*/ 2416409 w 5122586"/>
                <a:gd name="connsiteY275" fmla="*/ 358069 h 5435489"/>
                <a:gd name="connsiteX276" fmla="*/ 2415496 w 5122586"/>
                <a:gd name="connsiteY276" fmla="*/ 358429 h 5435489"/>
                <a:gd name="connsiteX277" fmla="*/ 2415422 w 5122586"/>
                <a:gd name="connsiteY277" fmla="*/ 357531 h 5435489"/>
                <a:gd name="connsiteX278" fmla="*/ 2471314 w 5122586"/>
                <a:gd name="connsiteY278" fmla="*/ 333573 h 5435489"/>
                <a:gd name="connsiteX279" fmla="*/ 2472312 w 5122586"/>
                <a:gd name="connsiteY279" fmla="*/ 321594 h 5435489"/>
                <a:gd name="connsiteX280" fmla="*/ 2487284 w 5122586"/>
                <a:gd name="connsiteY280" fmla="*/ 308616 h 5435489"/>
                <a:gd name="connsiteX281" fmla="*/ 2492274 w 5122586"/>
                <a:gd name="connsiteY281" fmla="*/ 322592 h 5435489"/>
                <a:gd name="connsiteX282" fmla="*/ 2530199 w 5122586"/>
                <a:gd name="connsiteY282" fmla="*/ 302627 h 5435489"/>
                <a:gd name="connsiteX283" fmla="*/ 2571120 w 5122586"/>
                <a:gd name="connsiteY283" fmla="*/ 269684 h 5435489"/>
                <a:gd name="connsiteX284" fmla="*/ 2751770 w 5122586"/>
                <a:gd name="connsiteY284" fmla="*/ 124937 h 5435489"/>
                <a:gd name="connsiteX285" fmla="*/ 2784706 w 5122586"/>
                <a:gd name="connsiteY285" fmla="*/ 104972 h 5435489"/>
                <a:gd name="connsiteX286" fmla="*/ 2850579 w 5122586"/>
                <a:gd name="connsiteY286" fmla="*/ 86005 h 5435489"/>
                <a:gd name="connsiteX287" fmla="*/ 2869542 w 5122586"/>
                <a:gd name="connsiteY287" fmla="*/ 136916 h 5435489"/>
                <a:gd name="connsiteX288" fmla="*/ 2917449 w 5122586"/>
                <a:gd name="connsiteY288" fmla="*/ 173852 h 5435489"/>
                <a:gd name="connsiteX289" fmla="*/ 2956373 w 5122586"/>
                <a:gd name="connsiteY289" fmla="*/ 195813 h 5435489"/>
                <a:gd name="connsiteX290" fmla="*/ 2985630 w 5122586"/>
                <a:gd name="connsiteY290" fmla="*/ 215962 h 5435489"/>
                <a:gd name="connsiteX291" fmla="*/ 2998292 w 5122586"/>
                <a:gd name="connsiteY291" fmla="*/ 224763 h 5435489"/>
                <a:gd name="connsiteX292" fmla="*/ 3036219 w 5122586"/>
                <a:gd name="connsiteY292" fmla="*/ 254710 h 5435489"/>
                <a:gd name="connsiteX293" fmla="*/ 3046200 w 5122586"/>
                <a:gd name="connsiteY293" fmla="*/ 268686 h 5435489"/>
                <a:gd name="connsiteX294" fmla="*/ 3053186 w 5122586"/>
                <a:gd name="connsiteY294" fmla="*/ 284658 h 5435489"/>
                <a:gd name="connsiteX295" fmla="*/ 3061170 w 5122586"/>
                <a:gd name="connsiteY295" fmla="*/ 372504 h 5435489"/>
                <a:gd name="connsiteX296" fmla="*/ 3066160 w 5122586"/>
                <a:gd name="connsiteY296" fmla="*/ 442382 h 5435489"/>
                <a:gd name="connsiteX297" fmla="*/ 3109558 w 5122586"/>
                <a:gd name="connsiteY297" fmla="*/ 644830 h 5435489"/>
                <a:gd name="connsiteX298" fmla="*/ 3107145 w 5122586"/>
                <a:gd name="connsiteY298" fmla="*/ 734922 h 5435489"/>
                <a:gd name="connsiteX299" fmla="*/ 3113752 w 5122586"/>
                <a:gd name="connsiteY299" fmla="*/ 788066 h 5435489"/>
                <a:gd name="connsiteX300" fmla="*/ 3123788 w 5122586"/>
                <a:gd name="connsiteY300" fmla="*/ 830092 h 5435489"/>
                <a:gd name="connsiteX301" fmla="*/ 3148722 w 5122586"/>
                <a:gd name="connsiteY301" fmla="*/ 917343 h 5435489"/>
                <a:gd name="connsiteX302" fmla="*/ 3139722 w 5122586"/>
                <a:gd name="connsiteY302" fmla="*/ 933723 h 5435489"/>
                <a:gd name="connsiteX303" fmla="*/ 3118838 w 5122586"/>
                <a:gd name="connsiteY303" fmla="*/ 1002249 h 5435489"/>
                <a:gd name="connsiteX304" fmla="*/ 3121375 w 5122586"/>
                <a:gd name="connsiteY304" fmla="*/ 1125517 h 5435489"/>
                <a:gd name="connsiteX305" fmla="*/ 3143920 w 5122586"/>
                <a:gd name="connsiteY305" fmla="*/ 1174658 h 5435489"/>
                <a:gd name="connsiteX306" fmla="*/ 3158579 w 5122586"/>
                <a:gd name="connsiteY306" fmla="*/ 1254175 h 5435489"/>
                <a:gd name="connsiteX307" fmla="*/ 3200391 w 5122586"/>
                <a:gd name="connsiteY307" fmla="*/ 1290567 h 5435489"/>
                <a:gd name="connsiteX308" fmla="*/ 3152209 w 5122586"/>
                <a:gd name="connsiteY308" fmla="*/ 1305041 h 5435489"/>
                <a:gd name="connsiteX309" fmla="*/ 3173608 w 5122586"/>
                <a:gd name="connsiteY309" fmla="*/ 1387442 h 5435489"/>
                <a:gd name="connsiteX310" fmla="*/ 3176887 w 5122586"/>
                <a:gd name="connsiteY310" fmla="*/ 1467253 h 5435489"/>
                <a:gd name="connsiteX311" fmla="*/ 3204082 w 5122586"/>
                <a:gd name="connsiteY311" fmla="*/ 1500497 h 5435489"/>
                <a:gd name="connsiteX312" fmla="*/ 3207432 w 5122586"/>
                <a:gd name="connsiteY312" fmla="*/ 1502071 h 5435489"/>
                <a:gd name="connsiteX313" fmla="*/ 3207673 w 5122586"/>
                <a:gd name="connsiteY313" fmla="*/ 1502054 h 5435489"/>
                <a:gd name="connsiteX314" fmla="*/ 3183445 w 5122586"/>
                <a:gd name="connsiteY314" fmla="*/ 1645459 h 5435489"/>
                <a:gd name="connsiteX315" fmla="*/ 3160491 w 5122586"/>
                <a:gd name="connsiteY315" fmla="*/ 1680444 h 5435489"/>
                <a:gd name="connsiteX316" fmla="*/ 3129820 w 5122586"/>
                <a:gd name="connsiteY316" fmla="*/ 1702492 h 5435489"/>
                <a:gd name="connsiteX317" fmla="*/ 2970960 w 5122586"/>
                <a:gd name="connsiteY317" fmla="*/ 1727425 h 5435489"/>
                <a:gd name="connsiteX318" fmla="*/ 2928253 w 5122586"/>
                <a:gd name="connsiteY318" fmla="*/ 1733679 h 5435489"/>
                <a:gd name="connsiteX319" fmla="*/ 2928251 w 5122586"/>
                <a:gd name="connsiteY319" fmla="*/ 1733677 h 5435489"/>
                <a:gd name="connsiteX320" fmla="*/ 2929221 w 5122586"/>
                <a:gd name="connsiteY320" fmla="*/ 4004987 h 5435489"/>
                <a:gd name="connsiteX321" fmla="*/ 2826654 w 5122586"/>
                <a:gd name="connsiteY321" fmla="*/ 3968865 h 5435489"/>
                <a:gd name="connsiteX322" fmla="*/ 2797041 w 5122586"/>
                <a:gd name="connsiteY322" fmla="*/ 3984036 h 5435489"/>
                <a:gd name="connsiteX323" fmla="*/ 2775371 w 5122586"/>
                <a:gd name="connsiteY323" fmla="*/ 3957306 h 5435489"/>
                <a:gd name="connsiteX324" fmla="*/ 2714697 w 5122586"/>
                <a:gd name="connsiteY324" fmla="*/ 3931298 h 5435489"/>
                <a:gd name="connsiteX325" fmla="*/ 2643189 w 5122586"/>
                <a:gd name="connsiteY325" fmla="*/ 3882894 h 5435489"/>
                <a:gd name="connsiteX326" fmla="*/ 2547123 w 5122586"/>
                <a:gd name="connsiteY326" fmla="*/ 3739851 h 5435489"/>
                <a:gd name="connsiteX327" fmla="*/ 2523286 w 5122586"/>
                <a:gd name="connsiteY327" fmla="*/ 3739851 h 5435489"/>
                <a:gd name="connsiteX328" fmla="*/ 2524732 w 5122586"/>
                <a:gd name="connsiteY328" fmla="*/ 3736961 h 5435489"/>
                <a:gd name="connsiteX329" fmla="*/ 2931760 w 5122586"/>
                <a:gd name="connsiteY329" fmla="*/ 4000626 h 5435489"/>
                <a:gd name="connsiteX330" fmla="*/ 2912080 w 5122586"/>
                <a:gd name="connsiteY330" fmla="*/ 4041839 h 5435489"/>
                <a:gd name="connsiteX331" fmla="*/ 2934278 w 5122586"/>
                <a:gd name="connsiteY331" fmla="*/ 4069284 h 5435489"/>
                <a:gd name="connsiteX332" fmla="*/ 2950168 w 5122586"/>
                <a:gd name="connsiteY332" fmla="*/ 4101794 h 5435489"/>
                <a:gd name="connsiteX333" fmla="*/ 2911887 w 5122586"/>
                <a:gd name="connsiteY333" fmla="*/ 4123467 h 5435489"/>
                <a:gd name="connsiteX334" fmla="*/ 2864215 w 5122586"/>
                <a:gd name="connsiteY334" fmla="*/ 4110463 h 5435489"/>
                <a:gd name="connsiteX335" fmla="*/ 2848324 w 5122586"/>
                <a:gd name="connsiteY335" fmla="*/ 4139361 h 5435489"/>
                <a:gd name="connsiteX336" fmla="*/ 2869993 w 5122586"/>
                <a:gd name="connsiteY336" fmla="*/ 4145140 h 5435489"/>
                <a:gd name="connsiteX337" fmla="*/ 2859880 w 5122586"/>
                <a:gd name="connsiteY337" fmla="*/ 4153809 h 5435489"/>
                <a:gd name="connsiteX338" fmla="*/ 2883717 w 5122586"/>
                <a:gd name="connsiteY338" fmla="*/ 4153087 h 5435489"/>
                <a:gd name="connsiteX339" fmla="*/ 2890218 w 5122586"/>
                <a:gd name="connsiteY339" fmla="*/ 4168258 h 5435489"/>
                <a:gd name="connsiteX340" fmla="*/ 2867825 w 5122586"/>
                <a:gd name="connsiteY340" fmla="*/ 4206547 h 5435489"/>
                <a:gd name="connsiteX341" fmla="*/ 2907552 w 5122586"/>
                <a:gd name="connsiteY341" fmla="*/ 4225331 h 5435489"/>
                <a:gd name="connsiteX342" fmla="*/ 2921999 w 5122586"/>
                <a:gd name="connsiteY342" fmla="*/ 4216662 h 5435489"/>
                <a:gd name="connsiteX343" fmla="*/ 2937890 w 5122586"/>
                <a:gd name="connsiteY343" fmla="*/ 4227499 h 5435489"/>
                <a:gd name="connsiteX344" fmla="*/ 2935723 w 5122586"/>
                <a:gd name="connsiteY344" fmla="*/ 4245559 h 5435489"/>
                <a:gd name="connsiteX345" fmla="*/ 2964615 w 5122586"/>
                <a:gd name="connsiteY345" fmla="*/ 4256396 h 5435489"/>
                <a:gd name="connsiteX346" fmla="*/ 2955224 w 5122586"/>
                <a:gd name="connsiteY346" fmla="*/ 4306967 h 5435489"/>
                <a:gd name="connsiteX347" fmla="*/ 2993850 w 5122586"/>
                <a:gd name="connsiteY347" fmla="*/ 4326650 h 5435489"/>
                <a:gd name="connsiteX348" fmla="*/ 2994499 w 5122586"/>
                <a:gd name="connsiteY348" fmla="*/ 4334608 h 5435489"/>
                <a:gd name="connsiteX349" fmla="*/ 2961254 w 5122586"/>
                <a:gd name="connsiteY349" fmla="*/ 2566018 h 5435489"/>
                <a:gd name="connsiteX350" fmla="*/ 2844333 w 5122586"/>
                <a:gd name="connsiteY350" fmla="*/ 2718231 h 5435489"/>
                <a:gd name="connsiteX351" fmla="*/ 2686580 w 5122586"/>
                <a:gd name="connsiteY351" fmla="*/ 2876012 h 5435489"/>
                <a:gd name="connsiteX352" fmla="*/ 2775664 w 5122586"/>
                <a:gd name="connsiteY352" fmla="*/ 2946550 h 5435489"/>
                <a:gd name="connsiteX353" fmla="*/ 2662454 w 5122586"/>
                <a:gd name="connsiteY353" fmla="*/ 3083913 h 5435489"/>
                <a:gd name="connsiteX354" fmla="*/ 2291274 w 5122586"/>
                <a:gd name="connsiteY354" fmla="*/ 3408757 h 5435489"/>
                <a:gd name="connsiteX355" fmla="*/ 2296840 w 5122586"/>
                <a:gd name="connsiteY355" fmla="*/ 3406901 h 5435489"/>
                <a:gd name="connsiteX356" fmla="*/ 4071798 w 5122586"/>
                <a:gd name="connsiteY356" fmla="*/ 1707927 h 5435489"/>
                <a:gd name="connsiteX357" fmla="*/ 4050884 w 5122586"/>
                <a:gd name="connsiteY357" fmla="*/ 1662094 h 5435489"/>
                <a:gd name="connsiteX358" fmla="*/ 4020559 w 5122586"/>
                <a:gd name="connsiteY358" fmla="*/ 1629574 h 5435489"/>
                <a:gd name="connsiteX359" fmla="*/ 3966954 w 5122586"/>
                <a:gd name="connsiteY359" fmla="*/ 1623037 h 5435489"/>
                <a:gd name="connsiteX360" fmla="*/ 3895425 w 5122586"/>
                <a:gd name="connsiteY360" fmla="*/ 1618868 h 5435489"/>
                <a:gd name="connsiteX361" fmla="*/ 3891710 w 5122586"/>
                <a:gd name="connsiteY361" fmla="*/ 1617649 h 5435489"/>
                <a:gd name="connsiteX362" fmla="*/ 3693129 w 5122586"/>
                <a:gd name="connsiteY362" fmla="*/ 1552494 h 5435489"/>
                <a:gd name="connsiteX363" fmla="*/ 3638481 w 5122586"/>
                <a:gd name="connsiteY363" fmla="*/ 1531869 h 5435489"/>
                <a:gd name="connsiteX364" fmla="*/ 3638481 w 5122586"/>
                <a:gd name="connsiteY364" fmla="*/ 1532803 h 5435489"/>
                <a:gd name="connsiteX365" fmla="*/ 3616572 w 5122586"/>
                <a:gd name="connsiteY365" fmla="*/ 1517809 h 5435489"/>
                <a:gd name="connsiteX366" fmla="*/ 3598122 w 5122586"/>
                <a:gd name="connsiteY366" fmla="*/ 1479749 h 5435489"/>
                <a:gd name="connsiteX367" fmla="*/ 3545078 w 5122586"/>
                <a:gd name="connsiteY367" fmla="*/ 1448608 h 5435489"/>
                <a:gd name="connsiteX368" fmla="*/ 3527865 w 5122586"/>
                <a:gd name="connsiteY368" fmla="*/ 1430244 h 5435489"/>
                <a:gd name="connsiteX369" fmla="*/ 3527765 w 5122586"/>
                <a:gd name="connsiteY369" fmla="*/ 1431176 h 5435489"/>
                <a:gd name="connsiteX370" fmla="*/ 3527765 w 5122586"/>
                <a:gd name="connsiteY370" fmla="*/ 1503334 h 5435489"/>
                <a:gd name="connsiteX371" fmla="*/ 3399874 w 5122586"/>
                <a:gd name="connsiteY371" fmla="*/ 1489121 h 5435489"/>
                <a:gd name="connsiteX372" fmla="*/ 3403153 w 5122586"/>
                <a:gd name="connsiteY372" fmla="*/ 1571119 h 5435489"/>
                <a:gd name="connsiteX373" fmla="*/ 3391129 w 5122586"/>
                <a:gd name="connsiteY373" fmla="*/ 1606104 h 5435489"/>
                <a:gd name="connsiteX374" fmla="*/ 3375825 w 5122586"/>
                <a:gd name="connsiteY374" fmla="*/ 1608290 h 5435489"/>
                <a:gd name="connsiteX375" fmla="*/ 3372546 w 5122586"/>
                <a:gd name="connsiteY375" fmla="*/ 1617037 h 5435489"/>
                <a:gd name="connsiteX376" fmla="*/ 3371285 w 5122586"/>
                <a:gd name="connsiteY376" fmla="*/ 1616300 h 5435489"/>
                <a:gd name="connsiteX377" fmla="*/ 3371285 w 5122586"/>
                <a:gd name="connsiteY377" fmla="*/ 1616299 h 5435489"/>
                <a:gd name="connsiteX378" fmla="*/ 3314612 w 5122586"/>
                <a:gd name="connsiteY378" fmla="*/ 1583145 h 5435489"/>
                <a:gd name="connsiteX379" fmla="*/ 3299309 w 5122586"/>
                <a:gd name="connsiteY379" fmla="*/ 1586425 h 5435489"/>
                <a:gd name="connsiteX380" fmla="*/ 3280726 w 5122586"/>
                <a:gd name="connsiteY380" fmla="*/ 1496774 h 5435489"/>
                <a:gd name="connsiteX381" fmla="*/ 3206040 w 5122586"/>
                <a:gd name="connsiteY381" fmla="*/ 1502067 h 5435489"/>
                <a:gd name="connsiteX382" fmla="*/ 3181908 w 5122586"/>
                <a:gd name="connsiteY382" fmla="*/ 1645463 h 5435489"/>
                <a:gd name="connsiteX383" fmla="*/ 3170191 w 5122586"/>
                <a:gd name="connsiteY383" fmla="*/ 1667166 h 5435489"/>
                <a:gd name="connsiteX384" fmla="*/ 3129816 w 5122586"/>
                <a:gd name="connsiteY384" fmla="*/ 1702496 h 5435489"/>
                <a:gd name="connsiteX385" fmla="*/ 2971381 w 5122586"/>
                <a:gd name="connsiteY385" fmla="*/ 1727460 h 5435489"/>
                <a:gd name="connsiteX386" fmla="*/ 2970955 w 5122586"/>
                <a:gd name="connsiteY386" fmla="*/ 1727426 h 5435489"/>
                <a:gd name="connsiteX387" fmla="*/ 2970938 w 5122586"/>
                <a:gd name="connsiteY387" fmla="*/ 1727911 h 5435489"/>
                <a:gd name="connsiteX388" fmla="*/ 2928250 w 5122586"/>
                <a:gd name="connsiteY388" fmla="*/ 1733681 h 5435489"/>
                <a:gd name="connsiteX389" fmla="*/ 2865949 w 5122586"/>
                <a:gd name="connsiteY389" fmla="*/ 1772915 h 5435489"/>
                <a:gd name="connsiteX390" fmla="*/ 2815185 w 5122586"/>
                <a:gd name="connsiteY390" fmla="*/ 1859461 h 5435489"/>
                <a:gd name="connsiteX391" fmla="*/ 2763269 w 5122586"/>
                <a:gd name="connsiteY391" fmla="*/ 1896387 h 5435489"/>
                <a:gd name="connsiteX392" fmla="*/ 2751731 w 5122586"/>
                <a:gd name="connsiteY392" fmla="*/ 1873308 h 5435489"/>
                <a:gd name="connsiteX393" fmla="*/ 2747319 w 5122586"/>
                <a:gd name="connsiteY393" fmla="*/ 1875917 h 5435489"/>
                <a:gd name="connsiteX394" fmla="*/ 2747468 w 5122586"/>
                <a:gd name="connsiteY394" fmla="*/ 1876096 h 5435489"/>
                <a:gd name="connsiteX395" fmla="*/ 2701052 w 5122586"/>
                <a:gd name="connsiteY395" fmla="*/ 1910393 h 5435489"/>
                <a:gd name="connsiteX396" fmla="*/ 2721301 w 5122586"/>
                <a:gd name="connsiteY396" fmla="*/ 1951468 h 5435489"/>
                <a:gd name="connsiteX397" fmla="*/ 2756357 w 5122586"/>
                <a:gd name="connsiteY397" fmla="*/ 2047852 h 5435489"/>
                <a:gd name="connsiteX398" fmla="*/ 2780073 w 5122586"/>
                <a:gd name="connsiteY398" fmla="*/ 2073720 h 5435489"/>
                <a:gd name="connsiteX399" fmla="*/ 2805234 w 5122586"/>
                <a:gd name="connsiteY399" fmla="*/ 2083873 h 5435489"/>
                <a:gd name="connsiteX400" fmla="*/ 2862075 w 5122586"/>
                <a:gd name="connsiteY400" fmla="*/ 2080593 h 5435489"/>
                <a:gd name="connsiteX401" fmla="*/ 2902518 w 5122586"/>
                <a:gd name="connsiteY401" fmla="*/ 2059821 h 5435489"/>
                <a:gd name="connsiteX402" fmla="*/ 2950615 w 5122586"/>
                <a:gd name="connsiteY402" fmla="*/ 2017182 h 5435489"/>
                <a:gd name="connsiteX403" fmla="*/ 2981221 w 5122586"/>
                <a:gd name="connsiteY403" fmla="*/ 1992036 h 5435489"/>
                <a:gd name="connsiteX404" fmla="*/ 3053365 w 5122586"/>
                <a:gd name="connsiteY404" fmla="*/ 1973450 h 5435489"/>
                <a:gd name="connsiteX405" fmla="*/ 3064244 w 5122586"/>
                <a:gd name="connsiteY405" fmla="*/ 1974575 h 5435489"/>
                <a:gd name="connsiteX406" fmla="*/ 3094903 w 5122586"/>
                <a:gd name="connsiteY406" fmla="*/ 1986570 h 5435489"/>
                <a:gd name="connsiteX407" fmla="*/ 3095857 w 5122586"/>
                <a:gd name="connsiteY407" fmla="*/ 1988403 h 5435489"/>
                <a:gd name="connsiteX408" fmla="*/ 3103144 w 5122586"/>
                <a:gd name="connsiteY408" fmla="*/ 2020462 h 5435489"/>
                <a:gd name="connsiteX409" fmla="*/ 3106927 w 5122586"/>
                <a:gd name="connsiteY409" fmla="*/ 2055447 h 5435489"/>
                <a:gd name="connsiteX410" fmla="*/ 3105834 w 5122586"/>
                <a:gd name="connsiteY410" fmla="*/ 2076220 h 5435489"/>
                <a:gd name="connsiteX411" fmla="*/ 3062110 w 5122586"/>
                <a:gd name="connsiteY411" fmla="*/ 2172431 h 5435489"/>
                <a:gd name="connsiteX412" fmla="*/ 3019479 w 5122586"/>
                <a:gd name="connsiteY412" fmla="*/ 2217256 h 5435489"/>
                <a:gd name="connsiteX413" fmla="*/ 2923287 w 5122586"/>
                <a:gd name="connsiteY413" fmla="*/ 2285040 h 5435489"/>
                <a:gd name="connsiteX414" fmla="*/ 2923237 w 5122586"/>
                <a:gd name="connsiteY414" fmla="*/ 2284956 h 5435489"/>
                <a:gd name="connsiteX415" fmla="*/ 2907033 w 5122586"/>
                <a:gd name="connsiteY415" fmla="*/ 2300058 h 5435489"/>
                <a:gd name="connsiteX416" fmla="*/ 2880954 w 5122586"/>
                <a:gd name="connsiteY416" fmla="*/ 2357399 h 5435489"/>
                <a:gd name="connsiteX417" fmla="*/ 2883560 w 5122586"/>
                <a:gd name="connsiteY417" fmla="*/ 2414740 h 5435489"/>
                <a:gd name="connsiteX418" fmla="*/ 3007341 w 5122586"/>
                <a:gd name="connsiteY418" fmla="*/ 2504763 h 5435489"/>
                <a:gd name="connsiteX419" fmla="*/ 2957623 w 5122586"/>
                <a:gd name="connsiteY419" fmla="*/ 2569822 h 5435489"/>
                <a:gd name="connsiteX420" fmla="*/ 3007192 w 5122586"/>
                <a:gd name="connsiteY420" fmla="*/ 2504959 h 5435489"/>
                <a:gd name="connsiteX421" fmla="*/ 3128415 w 5122586"/>
                <a:gd name="connsiteY421" fmla="*/ 2458751 h 5435489"/>
                <a:gd name="connsiteX422" fmla="*/ 3157243 w 5122586"/>
                <a:gd name="connsiteY422" fmla="*/ 2492913 h 5435489"/>
                <a:gd name="connsiteX423" fmla="*/ 3157397 w 5122586"/>
                <a:gd name="connsiteY423" fmla="*/ 2493126 h 5435489"/>
                <a:gd name="connsiteX424" fmla="*/ 3188476 w 5122586"/>
                <a:gd name="connsiteY424" fmla="*/ 2496878 h 5435489"/>
                <a:gd name="connsiteX425" fmla="*/ 3207155 w 5122586"/>
                <a:gd name="connsiteY425" fmla="*/ 2475082 h 5435489"/>
                <a:gd name="connsiteX426" fmla="*/ 3204042 w 5122586"/>
                <a:gd name="connsiteY426" fmla="*/ 2468854 h 5435489"/>
                <a:gd name="connsiteX427" fmla="*/ 3218570 w 5122586"/>
                <a:gd name="connsiteY427" fmla="*/ 2446020 h 5435489"/>
                <a:gd name="connsiteX428" fmla="*/ 3234071 w 5122586"/>
                <a:gd name="connsiteY428" fmla="*/ 2425181 h 5435489"/>
                <a:gd name="connsiteX429" fmla="*/ 3268275 w 5122586"/>
                <a:gd name="connsiteY429" fmla="*/ 2375508 h 5435489"/>
                <a:gd name="connsiteX430" fmla="*/ 3279965 w 5122586"/>
                <a:gd name="connsiteY430" fmla="*/ 2383195 h 5435489"/>
                <a:gd name="connsiteX431" fmla="*/ 3286021 w 5122586"/>
                <a:gd name="connsiteY431" fmla="*/ 2368178 h 5435489"/>
                <a:gd name="connsiteX432" fmla="*/ 3353471 w 5122586"/>
                <a:gd name="connsiteY432" fmla="*/ 2393087 h 5435489"/>
                <a:gd name="connsiteX433" fmla="*/ 3357622 w 5122586"/>
                <a:gd name="connsiteY433" fmla="*/ 2370253 h 5435489"/>
                <a:gd name="connsiteX434" fmla="*/ 3389791 w 5122586"/>
                <a:gd name="connsiteY434" fmla="*/ 2376481 h 5435489"/>
                <a:gd name="connsiteX435" fmla="*/ 3393123 w 5122586"/>
                <a:gd name="connsiteY435" fmla="*/ 2386808 h 5435489"/>
                <a:gd name="connsiteX436" fmla="*/ 3516391 w 5122586"/>
                <a:gd name="connsiteY436" fmla="*/ 2353647 h 5435489"/>
                <a:gd name="connsiteX437" fmla="*/ 3537145 w 5122586"/>
                <a:gd name="connsiteY437" fmla="*/ 2360912 h 5435489"/>
                <a:gd name="connsiteX438" fmla="*/ 3541296 w 5122586"/>
                <a:gd name="connsiteY438" fmla="*/ 2341192 h 5435489"/>
                <a:gd name="connsiteX439" fmla="*/ 3576578 w 5122586"/>
                <a:gd name="connsiteY439" fmla="*/ 2357798 h 5435489"/>
                <a:gd name="connsiteX440" fmla="*/ 3592144 w 5122586"/>
                <a:gd name="connsiteY440" fmla="*/ 2355723 h 5435489"/>
                <a:gd name="connsiteX441" fmla="*/ 3598370 w 5122586"/>
                <a:gd name="connsiteY441" fmla="*/ 2287221 h 5435489"/>
                <a:gd name="connsiteX442" fmla="*/ 3605634 w 5122586"/>
                <a:gd name="connsiteY442" fmla="*/ 2269577 h 5435489"/>
                <a:gd name="connsiteX443" fmla="*/ 3645068 w 5122586"/>
                <a:gd name="connsiteY443" fmla="*/ 2289297 h 5435489"/>
                <a:gd name="connsiteX444" fmla="*/ 3660990 w 5122586"/>
                <a:gd name="connsiteY444" fmla="*/ 2278149 h 5435489"/>
                <a:gd name="connsiteX445" fmla="*/ 3683648 w 5122586"/>
                <a:gd name="connsiteY445" fmla="*/ 2304521 h 5435489"/>
                <a:gd name="connsiteX446" fmla="*/ 3723203 w 5122586"/>
                <a:gd name="connsiteY446" fmla="*/ 2301590 h 5435489"/>
                <a:gd name="connsiteX447" fmla="*/ 3698987 w 5122586"/>
                <a:gd name="connsiteY447" fmla="*/ 2245014 h 5435489"/>
                <a:gd name="connsiteX448" fmla="*/ 3732354 w 5122586"/>
                <a:gd name="connsiteY448" fmla="*/ 2232818 h 5435489"/>
                <a:gd name="connsiteX449" fmla="*/ 3765279 w 5122586"/>
                <a:gd name="connsiteY449" fmla="*/ 2308687 h 5435489"/>
                <a:gd name="connsiteX450" fmla="*/ 3819819 w 5122586"/>
                <a:gd name="connsiteY450" fmla="*/ 2276682 h 5435489"/>
                <a:gd name="connsiteX451" fmla="*/ 3832660 w 5122586"/>
                <a:gd name="connsiteY451" fmla="*/ 2286412 h 5435489"/>
                <a:gd name="connsiteX452" fmla="*/ 3836898 w 5122586"/>
                <a:gd name="connsiteY452" fmla="*/ 2267579 h 5435489"/>
                <a:gd name="connsiteX453" fmla="*/ 3851638 w 5122586"/>
                <a:gd name="connsiteY453" fmla="*/ 2272245 h 5435489"/>
                <a:gd name="connsiteX454" fmla="*/ 3855233 w 5122586"/>
                <a:gd name="connsiteY454" fmla="*/ 2250721 h 5435489"/>
                <a:gd name="connsiteX455" fmla="*/ 3868694 w 5122586"/>
                <a:gd name="connsiteY455" fmla="*/ 2248662 h 5435489"/>
                <a:gd name="connsiteX456" fmla="*/ 3866320 w 5122586"/>
                <a:gd name="connsiteY456" fmla="*/ 2213398 h 5435489"/>
                <a:gd name="connsiteX457" fmla="*/ 3926616 w 5122586"/>
                <a:gd name="connsiteY457" fmla="*/ 2266549 h 5435489"/>
                <a:gd name="connsiteX458" fmla="*/ 3935158 w 5122586"/>
                <a:gd name="connsiteY458" fmla="*/ 2270346 h 5435489"/>
                <a:gd name="connsiteX459" fmla="*/ 3975020 w 5122586"/>
                <a:gd name="connsiteY459" fmla="*/ 2180165 h 5435489"/>
                <a:gd name="connsiteX460" fmla="*/ 3971224 w 5122586"/>
                <a:gd name="connsiteY460" fmla="*/ 2150738 h 5435489"/>
                <a:gd name="connsiteX461" fmla="*/ 3954140 w 5122586"/>
                <a:gd name="connsiteY461" fmla="*/ 2117514 h 5435489"/>
                <a:gd name="connsiteX462" fmla="*/ 3942751 w 5122586"/>
                <a:gd name="connsiteY462" fmla="*/ 2101376 h 5435489"/>
                <a:gd name="connsiteX463" fmla="*/ 3848791 w 5122586"/>
                <a:gd name="connsiteY463" fmla="*/ 2032079 h 5435489"/>
                <a:gd name="connsiteX464" fmla="*/ 3775710 w 5122586"/>
                <a:gd name="connsiteY464" fmla="*/ 2006448 h 5435489"/>
                <a:gd name="connsiteX465" fmla="*/ 3775537 w 5122586"/>
                <a:gd name="connsiteY465" fmla="*/ 2006286 h 5435489"/>
                <a:gd name="connsiteX466" fmla="*/ 3792203 w 5122586"/>
                <a:gd name="connsiteY466" fmla="*/ 1985769 h 5435489"/>
                <a:gd name="connsiteX467" fmla="*/ 3776236 w 5122586"/>
                <a:gd name="connsiteY467" fmla="*/ 1929339 h 5435489"/>
                <a:gd name="connsiteX468" fmla="*/ 3785816 w 5122586"/>
                <a:gd name="connsiteY468" fmla="*/ 1905915 h 5435489"/>
                <a:gd name="connsiteX469" fmla="*/ 3848624 w 5122586"/>
                <a:gd name="connsiteY469" fmla="*/ 1905915 h 5435489"/>
                <a:gd name="connsiteX470" fmla="*/ 3870979 w 5122586"/>
                <a:gd name="connsiteY470" fmla="*/ 1887815 h 5435489"/>
                <a:gd name="connsiteX471" fmla="*/ 3879494 w 5122586"/>
                <a:gd name="connsiteY471" fmla="*/ 1869714 h 5435489"/>
                <a:gd name="connsiteX472" fmla="*/ 3880559 w 5122586"/>
                <a:gd name="connsiteY472" fmla="*/ 1847355 h 5435489"/>
                <a:gd name="connsiteX473" fmla="*/ 3906108 w 5122586"/>
                <a:gd name="connsiteY473" fmla="*/ 1793054 h 5435489"/>
                <a:gd name="connsiteX474" fmla="*/ 3926334 w 5122586"/>
                <a:gd name="connsiteY474" fmla="*/ 1778148 h 5435489"/>
                <a:gd name="connsiteX475" fmla="*/ 3959335 w 5122586"/>
                <a:gd name="connsiteY475" fmla="*/ 1810090 h 5435489"/>
                <a:gd name="connsiteX476" fmla="*/ 4071796 w 5122586"/>
                <a:gd name="connsiteY476" fmla="*/ 1707926 h 5435489"/>
                <a:gd name="connsiteX477" fmla="*/ 4071798 w 5122586"/>
                <a:gd name="connsiteY477" fmla="*/ 1707927 h 5435489"/>
                <a:gd name="connsiteX478" fmla="*/ 3116756 w 5122586"/>
                <a:gd name="connsiteY478" fmla="*/ 2465874 h 5435489"/>
                <a:gd name="connsiteX479" fmla="*/ 3116756 w 5122586"/>
                <a:gd name="connsiteY479" fmla="*/ 2465874 h 5435489"/>
                <a:gd name="connsiteX480" fmla="*/ 4153292 w 5122586"/>
                <a:gd name="connsiteY480" fmla="*/ 3990761 h 5435489"/>
                <a:gd name="connsiteX481" fmla="*/ 3938792 w 5122586"/>
                <a:gd name="connsiteY481" fmla="*/ 4135889 h 5435489"/>
                <a:gd name="connsiteX482" fmla="*/ 3927871 w 5122586"/>
                <a:gd name="connsiteY482" fmla="*/ 4167432 h 5435489"/>
                <a:gd name="connsiteX483" fmla="*/ 3895282 w 5122586"/>
                <a:gd name="connsiteY483" fmla="*/ 4166624 h 5435489"/>
                <a:gd name="connsiteX484" fmla="*/ 3847314 w 5122586"/>
                <a:gd name="connsiteY484" fmla="*/ 4188567 h 5435489"/>
                <a:gd name="connsiteX485" fmla="*/ 3792468 w 5122586"/>
                <a:gd name="connsiteY485" fmla="*/ 4204240 h 5435489"/>
                <a:gd name="connsiteX486" fmla="*/ 3734700 w 5122586"/>
                <a:gd name="connsiteY486" fmla="*/ 4203262 h 5435489"/>
                <a:gd name="connsiteX487" fmla="*/ 3734706 w 5122586"/>
                <a:gd name="connsiteY487" fmla="*/ 4203262 h 5435489"/>
                <a:gd name="connsiteX488" fmla="*/ 3669061 w 5122586"/>
                <a:gd name="connsiteY488" fmla="*/ 4198342 h 5435489"/>
                <a:gd name="connsiteX489" fmla="*/ 3662206 w 5122586"/>
                <a:gd name="connsiteY489" fmla="*/ 4205199 h 5435489"/>
                <a:gd name="connsiteX490" fmla="*/ 3637720 w 5122586"/>
                <a:gd name="connsiteY490" fmla="*/ 4196382 h 5435489"/>
                <a:gd name="connsiteX491" fmla="*/ 3349614 w 5122586"/>
                <a:gd name="connsiteY491" fmla="*/ 4159880 h 5435489"/>
                <a:gd name="connsiteX492" fmla="*/ 3324712 w 5122586"/>
                <a:gd name="connsiteY492" fmla="*/ 4178749 h 5435489"/>
                <a:gd name="connsiteX493" fmla="*/ 3319742 w 5122586"/>
                <a:gd name="connsiteY493" fmla="*/ 4204463 h 5435489"/>
                <a:gd name="connsiteX494" fmla="*/ 3294719 w 5122586"/>
                <a:gd name="connsiteY494" fmla="*/ 4246342 h 5435489"/>
                <a:gd name="connsiteX495" fmla="*/ 3281325 w 5122586"/>
                <a:gd name="connsiteY495" fmla="*/ 4245546 h 5435489"/>
                <a:gd name="connsiteX496" fmla="*/ 3282979 w 5122586"/>
                <a:gd name="connsiteY496" fmla="*/ 4222611 h 5435489"/>
                <a:gd name="connsiteX497" fmla="*/ 3242614 w 5122586"/>
                <a:gd name="connsiteY497" fmla="*/ 4135941 h 5435489"/>
                <a:gd name="connsiteX498" fmla="*/ 3120041 w 5122586"/>
                <a:gd name="connsiteY498" fmla="*/ 4086606 h 5435489"/>
                <a:gd name="connsiteX499" fmla="*/ 3146325 w 5122586"/>
                <a:gd name="connsiteY499" fmla="*/ 4015463 h 5435489"/>
                <a:gd name="connsiteX500" fmla="*/ 3134928 w 5122586"/>
                <a:gd name="connsiteY500" fmla="*/ 3992565 h 5435489"/>
                <a:gd name="connsiteX501" fmla="*/ 3146120 w 5122586"/>
                <a:gd name="connsiteY501" fmla="*/ 3901302 h 5435489"/>
                <a:gd name="connsiteX502" fmla="*/ 3159621 w 5122586"/>
                <a:gd name="connsiteY502" fmla="*/ 3895233 h 5435489"/>
                <a:gd name="connsiteX503" fmla="*/ 3166943 w 5122586"/>
                <a:gd name="connsiteY503" fmla="*/ 3878626 h 5435489"/>
                <a:gd name="connsiteX504" fmla="*/ 3144098 w 5122586"/>
                <a:gd name="connsiteY504" fmla="*/ 3871156 h 5435489"/>
                <a:gd name="connsiteX505" fmla="*/ 3162889 w 5122586"/>
                <a:gd name="connsiteY505" fmla="*/ 3799501 h 5435489"/>
                <a:gd name="connsiteX506" fmla="*/ 3137866 w 5122586"/>
                <a:gd name="connsiteY506" fmla="*/ 3799328 h 5435489"/>
                <a:gd name="connsiteX507" fmla="*/ 3122381 w 5122586"/>
                <a:gd name="connsiteY507" fmla="*/ 3772410 h 5435489"/>
                <a:gd name="connsiteX508" fmla="*/ 3107684 w 5122586"/>
                <a:gd name="connsiteY508" fmla="*/ 3777571 h 5435489"/>
                <a:gd name="connsiteX509" fmla="*/ 3092960 w 5122586"/>
                <a:gd name="connsiteY509" fmla="*/ 3741783 h 5435489"/>
                <a:gd name="connsiteX510" fmla="*/ 3128102 w 5122586"/>
                <a:gd name="connsiteY510" fmla="*/ 3732234 h 5435489"/>
                <a:gd name="connsiteX511" fmla="*/ 3128991 w 5122586"/>
                <a:gd name="connsiteY511" fmla="*/ 3676392 h 5435489"/>
                <a:gd name="connsiteX512" fmla="*/ 3142278 w 5122586"/>
                <a:gd name="connsiteY512" fmla="*/ 3669328 h 5435489"/>
                <a:gd name="connsiteX513" fmla="*/ 3143028 w 5122586"/>
                <a:gd name="connsiteY513" fmla="*/ 3660936 h 5435489"/>
                <a:gd name="connsiteX514" fmla="*/ 3144547 w 5122586"/>
                <a:gd name="connsiteY514" fmla="*/ 3644806 h 5435489"/>
                <a:gd name="connsiteX515" fmla="*/ 3154214 w 5122586"/>
                <a:gd name="connsiteY515" fmla="*/ 3628279 h 5435489"/>
                <a:gd name="connsiteX516" fmla="*/ 3142376 w 5122586"/>
                <a:gd name="connsiteY516" fmla="*/ 3627299 h 5435489"/>
                <a:gd name="connsiteX517" fmla="*/ 3146967 w 5122586"/>
                <a:gd name="connsiteY517" fmla="*/ 3602173 h 5435489"/>
                <a:gd name="connsiteX518" fmla="*/ 3129395 w 5122586"/>
                <a:gd name="connsiteY518" fmla="*/ 3614108 h 5435489"/>
                <a:gd name="connsiteX519" fmla="*/ 3121024 w 5122586"/>
                <a:gd name="connsiteY519" fmla="*/ 3604083 h 5435489"/>
                <a:gd name="connsiteX520" fmla="*/ 3128206 w 5122586"/>
                <a:gd name="connsiteY520" fmla="*/ 3577393 h 5435489"/>
                <a:gd name="connsiteX521" fmla="*/ 3161906 w 5122586"/>
                <a:gd name="connsiteY521" fmla="*/ 3563381 h 5435489"/>
                <a:gd name="connsiteX522" fmla="*/ 3169081 w 5122586"/>
                <a:gd name="connsiteY522" fmla="*/ 3545164 h 5435489"/>
                <a:gd name="connsiteX523" fmla="*/ 3189175 w 5122586"/>
                <a:gd name="connsiteY523" fmla="*/ 3494148 h 5435489"/>
                <a:gd name="connsiteX524" fmla="*/ 3200447 w 5122586"/>
                <a:gd name="connsiteY524" fmla="*/ 3458160 h 5435489"/>
                <a:gd name="connsiteX525" fmla="*/ 3182110 w 5122586"/>
                <a:gd name="connsiteY525" fmla="*/ 3458695 h 5435489"/>
                <a:gd name="connsiteX526" fmla="*/ 3141159 w 5122586"/>
                <a:gd name="connsiteY526" fmla="*/ 3444152 h 5435489"/>
                <a:gd name="connsiteX527" fmla="*/ 3139714 w 5122586"/>
                <a:gd name="connsiteY527" fmla="*/ 3423707 h 5435489"/>
                <a:gd name="connsiteX528" fmla="*/ 3153517 w 5122586"/>
                <a:gd name="connsiteY528" fmla="*/ 3408131 h 5435489"/>
                <a:gd name="connsiteX529" fmla="*/ 3170248 w 5122586"/>
                <a:gd name="connsiteY529" fmla="*/ 3384658 h 5435489"/>
                <a:gd name="connsiteX530" fmla="*/ 3173790 w 5122586"/>
                <a:gd name="connsiteY530" fmla="*/ 3341629 h 5435489"/>
                <a:gd name="connsiteX531" fmla="*/ 3166191 w 5122586"/>
                <a:gd name="connsiteY531" fmla="*/ 3324915 h 5435489"/>
                <a:gd name="connsiteX532" fmla="*/ 3149133 w 5122586"/>
                <a:gd name="connsiteY532" fmla="*/ 3318413 h 5435489"/>
                <a:gd name="connsiteX533" fmla="*/ 3158261 w 5122586"/>
                <a:gd name="connsiteY533" fmla="*/ 3293631 h 5435489"/>
                <a:gd name="connsiteX534" fmla="*/ 3224213 w 5122586"/>
                <a:gd name="connsiteY534" fmla="*/ 3338233 h 5435489"/>
                <a:gd name="connsiteX535" fmla="*/ 3329421 w 5122586"/>
                <a:gd name="connsiteY535" fmla="*/ 3350139 h 5435489"/>
                <a:gd name="connsiteX536" fmla="*/ 3326580 w 5122586"/>
                <a:gd name="connsiteY536" fmla="*/ 3164684 h 5435489"/>
                <a:gd name="connsiteX537" fmla="*/ 3383134 w 5122586"/>
                <a:gd name="connsiteY537" fmla="*/ 3078948 h 5435489"/>
                <a:gd name="connsiteX538" fmla="*/ 3369961 w 5122586"/>
                <a:gd name="connsiteY538" fmla="*/ 3077560 h 5435489"/>
                <a:gd name="connsiteX539" fmla="*/ 3359306 w 5122586"/>
                <a:gd name="connsiteY539" fmla="*/ 3076871 h 5435489"/>
                <a:gd name="connsiteX540" fmla="*/ 3337032 w 5122586"/>
                <a:gd name="connsiteY540" fmla="*/ 3072514 h 5435489"/>
                <a:gd name="connsiteX541" fmla="*/ 3341959 w 5122586"/>
                <a:gd name="connsiteY541" fmla="*/ 3063706 h 5435489"/>
                <a:gd name="connsiteX542" fmla="*/ 3341574 w 5122586"/>
                <a:gd name="connsiteY542" fmla="*/ 3054898 h 5435489"/>
                <a:gd name="connsiteX543" fmla="*/ 3365565 w 5122586"/>
                <a:gd name="connsiteY543" fmla="*/ 3055205 h 5435489"/>
                <a:gd name="connsiteX544" fmla="*/ 3367814 w 5122586"/>
                <a:gd name="connsiteY544" fmla="*/ 3047707 h 5435489"/>
                <a:gd name="connsiteX545" fmla="*/ 3335576 w 5122586"/>
                <a:gd name="connsiteY545" fmla="*/ 3017713 h 5435489"/>
                <a:gd name="connsiteX546" fmla="*/ 3333327 w 5122586"/>
                <a:gd name="connsiteY546" fmla="*/ 2991467 h 5435489"/>
                <a:gd name="connsiteX547" fmla="*/ 3322832 w 5122586"/>
                <a:gd name="connsiteY547" fmla="*/ 2969721 h 5435489"/>
                <a:gd name="connsiteX548" fmla="*/ 3327329 w 5122586"/>
                <a:gd name="connsiteY548" fmla="*/ 2949476 h 5435489"/>
                <a:gd name="connsiteX549" fmla="*/ 3340075 w 5122586"/>
                <a:gd name="connsiteY549" fmla="*/ 2945726 h 5435489"/>
                <a:gd name="connsiteX550" fmla="*/ 3370064 w 5122586"/>
                <a:gd name="connsiteY550" fmla="*/ 2911983 h 5435489"/>
                <a:gd name="connsiteX551" fmla="*/ 3370813 w 5122586"/>
                <a:gd name="connsiteY551" fmla="*/ 2899985 h 5435489"/>
                <a:gd name="connsiteX552" fmla="*/ 3391055 w 5122586"/>
                <a:gd name="connsiteY552" fmla="*/ 2869241 h 5435489"/>
                <a:gd name="connsiteX553" fmla="*/ 3382059 w 5122586"/>
                <a:gd name="connsiteY553" fmla="*/ 2820500 h 5435489"/>
                <a:gd name="connsiteX554" fmla="*/ 3349821 w 5122586"/>
                <a:gd name="connsiteY554" fmla="*/ 2827999 h 5435489"/>
                <a:gd name="connsiteX555" fmla="*/ 3322081 w 5122586"/>
                <a:gd name="connsiteY555" fmla="*/ 2814502 h 5435489"/>
                <a:gd name="connsiteX556" fmla="*/ 3323581 w 5122586"/>
                <a:gd name="connsiteY556" fmla="*/ 2758262 h 5435489"/>
                <a:gd name="connsiteX557" fmla="*/ 3300302 w 5122586"/>
                <a:gd name="connsiteY557" fmla="*/ 2733083 h 5435489"/>
                <a:gd name="connsiteX558" fmla="*/ 3301224 w 5122586"/>
                <a:gd name="connsiteY558" fmla="*/ 2733638 h 5435489"/>
                <a:gd name="connsiteX559" fmla="*/ 3271611 w 5122586"/>
                <a:gd name="connsiteY559" fmla="*/ 2695794 h 5435489"/>
                <a:gd name="connsiteX560" fmla="*/ 3200545 w 5122586"/>
                <a:gd name="connsiteY560" fmla="*/ 2554460 h 5435489"/>
                <a:gd name="connsiteX561" fmla="*/ 3200651 w 5122586"/>
                <a:gd name="connsiteY561" fmla="*/ 2553011 h 5435489"/>
                <a:gd name="connsiteX562" fmla="*/ 3157394 w 5122586"/>
                <a:gd name="connsiteY562" fmla="*/ 2493105 h 5435489"/>
                <a:gd name="connsiteX563" fmla="*/ 3188475 w 5122586"/>
                <a:gd name="connsiteY563" fmla="*/ 2496857 h 5435489"/>
                <a:gd name="connsiteX564" fmla="*/ 3207152 w 5122586"/>
                <a:gd name="connsiteY564" fmla="*/ 2475061 h 5435489"/>
                <a:gd name="connsiteX565" fmla="*/ 3204039 w 5122586"/>
                <a:gd name="connsiteY565" fmla="*/ 2468833 h 5435489"/>
                <a:gd name="connsiteX566" fmla="*/ 3218567 w 5122586"/>
                <a:gd name="connsiteY566" fmla="*/ 2445999 h 5435489"/>
                <a:gd name="connsiteX567" fmla="*/ 3234579 w 5122586"/>
                <a:gd name="connsiteY567" fmla="*/ 2423117 h 5435489"/>
                <a:gd name="connsiteX568" fmla="*/ 3268272 w 5122586"/>
                <a:gd name="connsiteY568" fmla="*/ 2375998 h 5435489"/>
                <a:gd name="connsiteX569" fmla="*/ 3280474 w 5122586"/>
                <a:gd name="connsiteY569" fmla="*/ 2384195 h 5435489"/>
                <a:gd name="connsiteX570" fmla="*/ 3286019 w 5122586"/>
                <a:gd name="connsiteY570" fmla="*/ 2368157 h 5435489"/>
                <a:gd name="connsiteX571" fmla="*/ 3353469 w 5122586"/>
                <a:gd name="connsiteY571" fmla="*/ 2393066 h 5435489"/>
                <a:gd name="connsiteX572" fmla="*/ 3357621 w 5122586"/>
                <a:gd name="connsiteY572" fmla="*/ 2370232 h 5435489"/>
                <a:gd name="connsiteX573" fmla="*/ 3389789 w 5122586"/>
                <a:gd name="connsiteY573" fmla="*/ 2376460 h 5435489"/>
                <a:gd name="connsiteX574" fmla="*/ 3393054 w 5122586"/>
                <a:gd name="connsiteY574" fmla="*/ 2386577 h 5435489"/>
                <a:gd name="connsiteX575" fmla="*/ 3411560 w 5122586"/>
                <a:gd name="connsiteY575" fmla="*/ 2381484 h 5435489"/>
                <a:gd name="connsiteX576" fmla="*/ 3516390 w 5122586"/>
                <a:gd name="connsiteY576" fmla="*/ 2353626 h 5435489"/>
                <a:gd name="connsiteX577" fmla="*/ 3537144 w 5122586"/>
                <a:gd name="connsiteY577" fmla="*/ 2360891 h 5435489"/>
                <a:gd name="connsiteX578" fmla="*/ 3541295 w 5122586"/>
                <a:gd name="connsiteY578" fmla="*/ 2341171 h 5435489"/>
                <a:gd name="connsiteX579" fmla="*/ 3576576 w 5122586"/>
                <a:gd name="connsiteY579" fmla="*/ 2357778 h 5435489"/>
                <a:gd name="connsiteX580" fmla="*/ 3592142 w 5122586"/>
                <a:gd name="connsiteY580" fmla="*/ 2355702 h 5435489"/>
                <a:gd name="connsiteX581" fmla="*/ 3598368 w 5122586"/>
                <a:gd name="connsiteY581" fmla="*/ 2287200 h 5435489"/>
                <a:gd name="connsiteX582" fmla="*/ 3605632 w 5122586"/>
                <a:gd name="connsiteY582" fmla="*/ 2269556 h 5435489"/>
                <a:gd name="connsiteX583" fmla="*/ 3645065 w 5122586"/>
                <a:gd name="connsiteY583" fmla="*/ 2289276 h 5435489"/>
                <a:gd name="connsiteX584" fmla="*/ 3660989 w 5122586"/>
                <a:gd name="connsiteY584" fmla="*/ 2278128 h 5435489"/>
                <a:gd name="connsiteX585" fmla="*/ 3683647 w 5122586"/>
                <a:gd name="connsiteY585" fmla="*/ 2304499 h 5435489"/>
                <a:gd name="connsiteX586" fmla="*/ 3723200 w 5122586"/>
                <a:gd name="connsiteY586" fmla="*/ 2301569 h 5435489"/>
                <a:gd name="connsiteX587" fmla="*/ 3729203 w 5122586"/>
                <a:gd name="connsiteY587" fmla="*/ 2323485 h 5435489"/>
                <a:gd name="connsiteX588" fmla="*/ 3730153 w 5122586"/>
                <a:gd name="connsiteY588" fmla="*/ 2399426 h 5435489"/>
                <a:gd name="connsiteX589" fmla="*/ 3759575 w 5122586"/>
                <a:gd name="connsiteY589" fmla="*/ 2557955 h 5435489"/>
                <a:gd name="connsiteX590" fmla="*/ 3755077 w 5122586"/>
                <a:gd name="connsiteY590" fmla="*/ 2620537 h 5435489"/>
                <a:gd name="connsiteX591" fmla="*/ 3789928 w 5122586"/>
                <a:gd name="connsiteY591" fmla="*/ 2629978 h 5435489"/>
                <a:gd name="connsiteX592" fmla="*/ 3814497 w 5122586"/>
                <a:gd name="connsiteY592" fmla="*/ 2653061 h 5435489"/>
                <a:gd name="connsiteX593" fmla="*/ 3873309 w 5122586"/>
                <a:gd name="connsiteY593" fmla="*/ 2659762 h 5435489"/>
                <a:gd name="connsiteX594" fmla="*/ 3894154 w 5122586"/>
                <a:gd name="connsiteY594" fmla="*/ 2664230 h 5435489"/>
                <a:gd name="connsiteX595" fmla="*/ 4016247 w 5122586"/>
                <a:gd name="connsiteY595" fmla="*/ 2717097 h 5435489"/>
                <a:gd name="connsiteX596" fmla="*/ 4060915 w 5122586"/>
                <a:gd name="connsiteY596" fmla="*/ 2771453 h 5435489"/>
                <a:gd name="connsiteX597" fmla="*/ 4007313 w 5122586"/>
                <a:gd name="connsiteY597" fmla="*/ 2909951 h 5435489"/>
                <a:gd name="connsiteX598" fmla="*/ 3845530 w 5122586"/>
                <a:gd name="connsiteY598" fmla="*/ 2992836 h 5435489"/>
                <a:gd name="connsiteX599" fmla="*/ 3818504 w 5122586"/>
                <a:gd name="connsiteY599" fmla="*/ 3012715 h 5435489"/>
                <a:gd name="connsiteX600" fmla="*/ 3798628 w 5122586"/>
                <a:gd name="connsiteY600" fmla="*/ 3039746 h 5435489"/>
                <a:gd name="connsiteX601" fmla="*/ 3782344 w 5122586"/>
                <a:gd name="connsiteY601" fmla="*/ 3187802 h 5435489"/>
                <a:gd name="connsiteX602" fmla="*/ 3815638 w 5122586"/>
                <a:gd name="connsiteY602" fmla="*/ 3218440 h 5435489"/>
                <a:gd name="connsiteX603" fmla="*/ 3938550 w 5122586"/>
                <a:gd name="connsiteY603" fmla="*/ 3311276 h 5435489"/>
                <a:gd name="connsiteX604" fmla="*/ 4067929 w 5122586"/>
                <a:gd name="connsiteY604" fmla="*/ 3358140 h 5435489"/>
                <a:gd name="connsiteX605" fmla="*/ 4156392 w 5122586"/>
                <a:gd name="connsiteY605" fmla="*/ 3343029 h 5435489"/>
                <a:gd name="connsiteX606" fmla="*/ 4194570 w 5122586"/>
                <a:gd name="connsiteY606" fmla="*/ 3342479 h 5435489"/>
                <a:gd name="connsiteX607" fmla="*/ 4301248 w 5122586"/>
                <a:gd name="connsiteY607" fmla="*/ 3350831 h 5435489"/>
                <a:gd name="connsiteX608" fmla="*/ 4534588 w 5122586"/>
                <a:gd name="connsiteY608" fmla="*/ 3240750 h 5435489"/>
                <a:gd name="connsiteX609" fmla="*/ 4569341 w 5122586"/>
                <a:gd name="connsiteY609" fmla="*/ 3246267 h 5435489"/>
                <a:gd name="connsiteX610" fmla="*/ 4574033 w 5122586"/>
                <a:gd name="connsiteY610" fmla="*/ 3263809 h 5435489"/>
                <a:gd name="connsiteX611" fmla="*/ 4575992 w 5122586"/>
                <a:gd name="connsiteY611" fmla="*/ 3283401 h 5435489"/>
                <a:gd name="connsiteX612" fmla="*/ 4566198 w 5122586"/>
                <a:gd name="connsiteY612" fmla="*/ 3356871 h 5435489"/>
                <a:gd name="connsiteX613" fmla="*/ 4568158 w 5122586"/>
                <a:gd name="connsiteY613" fmla="*/ 3390177 h 5435489"/>
                <a:gd name="connsiteX614" fmla="*/ 4575992 w 5122586"/>
                <a:gd name="connsiteY614" fmla="*/ 3444055 h 5435489"/>
                <a:gd name="connsiteX615" fmla="*/ 4599499 w 5122586"/>
                <a:gd name="connsiteY615" fmla="*/ 3533198 h 5435489"/>
                <a:gd name="connsiteX616" fmla="*/ 4628931 w 5122586"/>
                <a:gd name="connsiteY616" fmla="*/ 3567214 h 5435489"/>
                <a:gd name="connsiteX617" fmla="*/ 4578425 w 5122586"/>
                <a:gd name="connsiteY617" fmla="*/ 3621100 h 5435489"/>
                <a:gd name="connsiteX618" fmla="*/ 4587869 w 5122586"/>
                <a:gd name="connsiteY618" fmla="*/ 3643922 h 5435489"/>
                <a:gd name="connsiteX619" fmla="*/ 4574922 w 5122586"/>
                <a:gd name="connsiteY619" fmla="*/ 3659519 h 5435489"/>
                <a:gd name="connsiteX620" fmla="*/ 4540305 w 5122586"/>
                <a:gd name="connsiteY620" fmla="*/ 3659945 h 5435489"/>
                <a:gd name="connsiteX621" fmla="*/ 4367378 w 5122586"/>
                <a:gd name="connsiteY621" fmla="*/ 3831974 h 5435489"/>
                <a:gd name="connsiteX622" fmla="*/ 4216550 w 5122586"/>
                <a:gd name="connsiteY622" fmla="*/ 3945607 h 5435489"/>
                <a:gd name="connsiteX623" fmla="*/ 4205777 w 5122586"/>
                <a:gd name="connsiteY623" fmla="*/ 3991648 h 5435489"/>
                <a:gd name="connsiteX624" fmla="*/ 4171497 w 5122586"/>
                <a:gd name="connsiteY624" fmla="*/ 3976954 h 5435489"/>
                <a:gd name="connsiteX625" fmla="*/ 4153290 w 5122586"/>
                <a:gd name="connsiteY625" fmla="*/ 3990740 h 5435489"/>
                <a:gd name="connsiteX626" fmla="*/ 4153292 w 5122586"/>
                <a:gd name="connsiteY626" fmla="*/ 3990739 h 5435489"/>
                <a:gd name="connsiteX627" fmla="*/ 4153292 w 5122586"/>
                <a:gd name="connsiteY627" fmla="*/ 3990761 h 5435489"/>
                <a:gd name="connsiteX628" fmla="*/ 3301664 w 5122586"/>
                <a:gd name="connsiteY628" fmla="*/ 2733387 h 5435489"/>
                <a:gd name="connsiteX629" fmla="*/ 3301258 w 5122586"/>
                <a:gd name="connsiteY629" fmla="*/ 2733677 h 5435489"/>
                <a:gd name="connsiteX630" fmla="*/ 3304660 w 5122586"/>
                <a:gd name="connsiteY630" fmla="*/ 2735726 h 5435489"/>
                <a:gd name="connsiteX631" fmla="*/ 3301664 w 5122586"/>
                <a:gd name="connsiteY631" fmla="*/ 2733386 h 5435489"/>
                <a:gd name="connsiteX632" fmla="*/ 3301664 w 5122586"/>
                <a:gd name="connsiteY632" fmla="*/ 2733386 h 5435489"/>
                <a:gd name="connsiteX633" fmla="*/ 3301664 w 5122586"/>
                <a:gd name="connsiteY633" fmla="*/ 2733387 h 5435489"/>
                <a:gd name="connsiteX634" fmla="*/ 4570327 w 5122586"/>
                <a:gd name="connsiteY634" fmla="*/ 3244711 h 5435489"/>
                <a:gd name="connsiteX635" fmla="*/ 4574034 w 5122586"/>
                <a:gd name="connsiteY635" fmla="*/ 3263828 h 5435489"/>
                <a:gd name="connsiteX636" fmla="*/ 4575992 w 5122586"/>
                <a:gd name="connsiteY636" fmla="*/ 3283420 h 5435489"/>
                <a:gd name="connsiteX637" fmla="*/ 4566198 w 5122586"/>
                <a:gd name="connsiteY637" fmla="*/ 3356890 h 5435489"/>
                <a:gd name="connsiteX638" fmla="*/ 4568157 w 5122586"/>
                <a:gd name="connsiteY638" fmla="*/ 3390196 h 5435489"/>
                <a:gd name="connsiteX639" fmla="*/ 4575992 w 5122586"/>
                <a:gd name="connsiteY639" fmla="*/ 3444074 h 5435489"/>
                <a:gd name="connsiteX640" fmla="*/ 4599499 w 5122586"/>
                <a:gd name="connsiteY640" fmla="*/ 3533217 h 5435489"/>
                <a:gd name="connsiteX641" fmla="*/ 4630840 w 5122586"/>
                <a:gd name="connsiteY641" fmla="*/ 3565544 h 5435489"/>
                <a:gd name="connsiteX642" fmla="*/ 4795380 w 5122586"/>
                <a:gd name="connsiteY642" fmla="*/ 3379421 h 5435489"/>
                <a:gd name="connsiteX643" fmla="*/ 4808113 w 5122586"/>
                <a:gd name="connsiteY643" fmla="*/ 3372563 h 5435489"/>
                <a:gd name="connsiteX644" fmla="*/ 4823783 w 5122586"/>
                <a:gd name="connsiteY644" fmla="*/ 3367665 h 5435489"/>
                <a:gd name="connsiteX645" fmla="*/ 4830638 w 5122586"/>
                <a:gd name="connsiteY645" fmla="*/ 3356890 h 5435489"/>
                <a:gd name="connsiteX646" fmla="*/ 4828680 w 5122586"/>
                <a:gd name="connsiteY646" fmla="*/ 3341217 h 5435489"/>
                <a:gd name="connsiteX647" fmla="*/ 4917916 w 5122586"/>
                <a:gd name="connsiteY647" fmla="*/ 3244959 h 5435489"/>
                <a:gd name="connsiteX648" fmla="*/ 4955086 w 5122586"/>
                <a:gd name="connsiteY648" fmla="*/ 3170044 h 5435489"/>
                <a:gd name="connsiteX649" fmla="*/ 4969054 w 5122586"/>
                <a:gd name="connsiteY649" fmla="*/ 3161020 h 5435489"/>
                <a:gd name="connsiteX650" fmla="*/ 4975140 w 5122586"/>
                <a:gd name="connsiteY650" fmla="*/ 3149418 h 5435489"/>
                <a:gd name="connsiteX651" fmla="*/ 4963545 w 5122586"/>
                <a:gd name="connsiteY651" fmla="*/ 3136053 h 5435489"/>
                <a:gd name="connsiteX652" fmla="*/ 4965552 w 5122586"/>
                <a:gd name="connsiteY652" fmla="*/ 3067616 h 5435489"/>
                <a:gd name="connsiteX653" fmla="*/ 4922299 w 5122586"/>
                <a:gd name="connsiteY653" fmla="*/ 2906068 h 5435489"/>
                <a:gd name="connsiteX654" fmla="*/ 4890616 w 5122586"/>
                <a:gd name="connsiteY654" fmla="*/ 2781866 h 5435489"/>
                <a:gd name="connsiteX655" fmla="*/ 5067130 w 5122586"/>
                <a:gd name="connsiteY655" fmla="*/ 2918426 h 5435489"/>
                <a:gd name="connsiteX656" fmla="*/ 5081902 w 5122586"/>
                <a:gd name="connsiteY656" fmla="*/ 2897103 h 5435489"/>
                <a:gd name="connsiteX657" fmla="*/ 5122586 w 5122586"/>
                <a:gd name="connsiteY657" fmla="*/ 2757160 h 5435489"/>
                <a:gd name="connsiteX658" fmla="*/ 5086544 w 5122586"/>
                <a:gd name="connsiteY658" fmla="*/ 2727613 h 5435489"/>
                <a:gd name="connsiteX659" fmla="*/ 5119436 w 5122586"/>
                <a:gd name="connsiteY659" fmla="*/ 2696882 h 5435489"/>
                <a:gd name="connsiteX660" fmla="*/ 5056421 w 5122586"/>
                <a:gd name="connsiteY660" fmla="*/ 2633364 h 5435489"/>
                <a:gd name="connsiteX661" fmla="*/ 5080876 w 5122586"/>
                <a:gd name="connsiteY661" fmla="*/ 2608889 h 5435489"/>
                <a:gd name="connsiteX662" fmla="*/ 5048962 w 5122586"/>
                <a:gd name="connsiteY662" fmla="*/ 2581597 h 5435489"/>
                <a:gd name="connsiteX663" fmla="*/ 4927229 w 5122586"/>
                <a:gd name="connsiteY663" fmla="*/ 2505258 h 5435489"/>
                <a:gd name="connsiteX664" fmla="*/ 4926955 w 5122586"/>
                <a:gd name="connsiteY664" fmla="*/ 2506053 h 5435489"/>
                <a:gd name="connsiteX665" fmla="*/ 4664721 w 5122586"/>
                <a:gd name="connsiteY665" fmla="*/ 2353054 h 5435489"/>
                <a:gd name="connsiteX666" fmla="*/ 4520255 w 5122586"/>
                <a:gd name="connsiteY666" fmla="*/ 2268766 h 5435489"/>
                <a:gd name="connsiteX667" fmla="*/ 4448567 w 5122586"/>
                <a:gd name="connsiteY667" fmla="*/ 2206568 h 5435489"/>
                <a:gd name="connsiteX668" fmla="*/ 4412991 w 5122586"/>
                <a:gd name="connsiteY668" fmla="*/ 2176545 h 5435489"/>
                <a:gd name="connsiteX669" fmla="*/ 4320717 w 5122586"/>
                <a:gd name="connsiteY669" fmla="*/ 2150970 h 5435489"/>
                <a:gd name="connsiteX670" fmla="*/ 4248454 w 5122586"/>
                <a:gd name="connsiteY670" fmla="*/ 2074245 h 5435489"/>
                <a:gd name="connsiteX671" fmla="*/ 4235113 w 5122586"/>
                <a:gd name="connsiteY671" fmla="*/ 2065350 h 5435489"/>
                <a:gd name="connsiteX672" fmla="*/ 4144907 w 5122586"/>
                <a:gd name="connsiteY672" fmla="*/ 2020318 h 5435489"/>
                <a:gd name="connsiteX673" fmla="*/ 4110359 w 5122586"/>
                <a:gd name="connsiteY673" fmla="*/ 1989789 h 5435489"/>
                <a:gd name="connsiteX674" fmla="*/ 4098787 w 5122586"/>
                <a:gd name="connsiteY674" fmla="*/ 1937854 h 5435489"/>
                <a:gd name="connsiteX675" fmla="*/ 4120077 w 5122586"/>
                <a:gd name="connsiteY675" fmla="*/ 1845223 h 5435489"/>
                <a:gd name="connsiteX676" fmla="*/ 4123271 w 5122586"/>
                <a:gd name="connsiteY676" fmla="*/ 1820734 h 5435489"/>
                <a:gd name="connsiteX677" fmla="*/ 4071796 w 5122586"/>
                <a:gd name="connsiteY677" fmla="*/ 1707923 h 5435489"/>
                <a:gd name="connsiteX678" fmla="*/ 3959334 w 5122586"/>
                <a:gd name="connsiteY678" fmla="*/ 1810087 h 5435489"/>
                <a:gd name="connsiteX679" fmla="*/ 3926334 w 5122586"/>
                <a:gd name="connsiteY679" fmla="*/ 1778145 h 5435489"/>
                <a:gd name="connsiteX680" fmla="*/ 3906108 w 5122586"/>
                <a:gd name="connsiteY680" fmla="*/ 1793051 h 5435489"/>
                <a:gd name="connsiteX681" fmla="*/ 3880559 w 5122586"/>
                <a:gd name="connsiteY681" fmla="*/ 1847352 h 5435489"/>
                <a:gd name="connsiteX682" fmla="*/ 3879495 w 5122586"/>
                <a:gd name="connsiteY682" fmla="*/ 1869712 h 5435489"/>
                <a:gd name="connsiteX683" fmla="*/ 3870979 w 5122586"/>
                <a:gd name="connsiteY683" fmla="*/ 1887812 h 5435489"/>
                <a:gd name="connsiteX684" fmla="*/ 3848623 w 5122586"/>
                <a:gd name="connsiteY684" fmla="*/ 1905912 h 5435489"/>
                <a:gd name="connsiteX685" fmla="*/ 3785817 w 5122586"/>
                <a:gd name="connsiteY685" fmla="*/ 1905912 h 5435489"/>
                <a:gd name="connsiteX686" fmla="*/ 3776237 w 5122586"/>
                <a:gd name="connsiteY686" fmla="*/ 1929336 h 5435489"/>
                <a:gd name="connsiteX687" fmla="*/ 3792204 w 5122586"/>
                <a:gd name="connsiteY687" fmla="*/ 1985766 h 5435489"/>
                <a:gd name="connsiteX688" fmla="*/ 3775537 w 5122586"/>
                <a:gd name="connsiteY688" fmla="*/ 2006283 h 5435489"/>
                <a:gd name="connsiteX689" fmla="*/ 3775710 w 5122586"/>
                <a:gd name="connsiteY689" fmla="*/ 2006445 h 5435489"/>
                <a:gd name="connsiteX690" fmla="*/ 3848792 w 5122586"/>
                <a:gd name="connsiteY690" fmla="*/ 2032075 h 5435489"/>
                <a:gd name="connsiteX691" fmla="*/ 3942752 w 5122586"/>
                <a:gd name="connsiteY691" fmla="*/ 2101372 h 5435489"/>
                <a:gd name="connsiteX692" fmla="*/ 3954140 w 5122586"/>
                <a:gd name="connsiteY692" fmla="*/ 2117510 h 5435489"/>
                <a:gd name="connsiteX693" fmla="*/ 3971225 w 5122586"/>
                <a:gd name="connsiteY693" fmla="*/ 2150735 h 5435489"/>
                <a:gd name="connsiteX694" fmla="*/ 3975020 w 5122586"/>
                <a:gd name="connsiteY694" fmla="*/ 2180162 h 5435489"/>
                <a:gd name="connsiteX695" fmla="*/ 3935158 w 5122586"/>
                <a:gd name="connsiteY695" fmla="*/ 2270343 h 5435489"/>
                <a:gd name="connsiteX696" fmla="*/ 3926617 w 5122586"/>
                <a:gd name="connsiteY696" fmla="*/ 2266546 h 5435489"/>
                <a:gd name="connsiteX697" fmla="*/ 3866322 w 5122586"/>
                <a:gd name="connsiteY697" fmla="*/ 2211351 h 5435489"/>
                <a:gd name="connsiteX698" fmla="*/ 3868694 w 5122586"/>
                <a:gd name="connsiteY698" fmla="*/ 2248659 h 5435489"/>
                <a:gd name="connsiteX699" fmla="*/ 3856766 w 5122586"/>
                <a:gd name="connsiteY699" fmla="*/ 2249186 h 5435489"/>
                <a:gd name="connsiteX700" fmla="*/ 3851638 w 5122586"/>
                <a:gd name="connsiteY700" fmla="*/ 2272242 h 5435489"/>
                <a:gd name="connsiteX701" fmla="*/ 3836899 w 5122586"/>
                <a:gd name="connsiteY701" fmla="*/ 2266043 h 5435489"/>
                <a:gd name="connsiteX702" fmla="*/ 3832660 w 5122586"/>
                <a:gd name="connsiteY702" fmla="*/ 2285898 h 5435489"/>
                <a:gd name="connsiteX703" fmla="*/ 3821351 w 5122586"/>
                <a:gd name="connsiteY703" fmla="*/ 2275657 h 5435489"/>
                <a:gd name="connsiteX704" fmla="*/ 3765279 w 5122586"/>
                <a:gd name="connsiteY704" fmla="*/ 2308684 h 5435489"/>
                <a:gd name="connsiteX705" fmla="*/ 3731333 w 5122586"/>
                <a:gd name="connsiteY705" fmla="*/ 2232304 h 5435489"/>
                <a:gd name="connsiteX706" fmla="*/ 3698987 w 5122586"/>
                <a:gd name="connsiteY706" fmla="*/ 2246032 h 5435489"/>
                <a:gd name="connsiteX707" fmla="*/ 3729206 w 5122586"/>
                <a:gd name="connsiteY707" fmla="*/ 2323503 h 5435489"/>
                <a:gd name="connsiteX708" fmla="*/ 3730155 w 5122586"/>
                <a:gd name="connsiteY708" fmla="*/ 2399444 h 5435489"/>
                <a:gd name="connsiteX709" fmla="*/ 3759577 w 5122586"/>
                <a:gd name="connsiteY709" fmla="*/ 2557973 h 5435489"/>
                <a:gd name="connsiteX710" fmla="*/ 3755079 w 5122586"/>
                <a:gd name="connsiteY710" fmla="*/ 2620555 h 5435489"/>
                <a:gd name="connsiteX711" fmla="*/ 3789931 w 5122586"/>
                <a:gd name="connsiteY711" fmla="*/ 2629996 h 5435489"/>
                <a:gd name="connsiteX712" fmla="*/ 3814500 w 5122586"/>
                <a:gd name="connsiteY712" fmla="*/ 2653079 h 5435489"/>
                <a:gd name="connsiteX713" fmla="*/ 3873311 w 5122586"/>
                <a:gd name="connsiteY713" fmla="*/ 2659780 h 5435489"/>
                <a:gd name="connsiteX714" fmla="*/ 3874486 w 5122586"/>
                <a:gd name="connsiteY714" fmla="*/ 2660032 h 5435489"/>
                <a:gd name="connsiteX715" fmla="*/ 3894156 w 5122586"/>
                <a:gd name="connsiteY715" fmla="*/ 2664248 h 5435489"/>
                <a:gd name="connsiteX716" fmla="*/ 4016250 w 5122586"/>
                <a:gd name="connsiteY716" fmla="*/ 2717115 h 5435489"/>
                <a:gd name="connsiteX717" fmla="*/ 4060917 w 5122586"/>
                <a:gd name="connsiteY717" fmla="*/ 2771471 h 5435489"/>
                <a:gd name="connsiteX718" fmla="*/ 4007316 w 5122586"/>
                <a:gd name="connsiteY718" fmla="*/ 2909969 h 5435489"/>
                <a:gd name="connsiteX719" fmla="*/ 3845021 w 5122586"/>
                <a:gd name="connsiteY719" fmla="*/ 2993365 h 5435489"/>
                <a:gd name="connsiteX720" fmla="*/ 3826758 w 5122586"/>
                <a:gd name="connsiteY720" fmla="*/ 3005966 h 5435489"/>
                <a:gd name="connsiteX721" fmla="*/ 3798121 w 5122586"/>
                <a:gd name="connsiteY721" fmla="*/ 3040275 h 5435489"/>
                <a:gd name="connsiteX722" fmla="*/ 3782486 w 5122586"/>
                <a:gd name="connsiteY722" fmla="*/ 3186963 h 5435489"/>
                <a:gd name="connsiteX723" fmla="*/ 3782346 w 5122586"/>
                <a:gd name="connsiteY723" fmla="*/ 3187819 h 5435489"/>
                <a:gd name="connsiteX724" fmla="*/ 3815640 w 5122586"/>
                <a:gd name="connsiteY724" fmla="*/ 3217436 h 5435489"/>
                <a:gd name="connsiteX725" fmla="*/ 3938552 w 5122586"/>
                <a:gd name="connsiteY725" fmla="*/ 3311294 h 5435489"/>
                <a:gd name="connsiteX726" fmla="*/ 4067843 w 5122586"/>
                <a:gd name="connsiteY726" fmla="*/ 3353043 h 5435489"/>
                <a:gd name="connsiteX727" fmla="*/ 4156394 w 5122586"/>
                <a:gd name="connsiteY727" fmla="*/ 3343047 h 5435489"/>
                <a:gd name="connsiteX728" fmla="*/ 4202086 w 5122586"/>
                <a:gd name="connsiteY728" fmla="*/ 3341797 h 5435489"/>
                <a:gd name="connsiteX729" fmla="*/ 4301250 w 5122586"/>
                <a:gd name="connsiteY729" fmla="*/ 3350338 h 5435489"/>
                <a:gd name="connsiteX730" fmla="*/ 4508631 w 5122586"/>
                <a:gd name="connsiteY730" fmla="*/ 3249608 h 5435489"/>
                <a:gd name="connsiteX731" fmla="*/ 4537144 w 5122586"/>
                <a:gd name="connsiteY731" fmla="*/ 3238214 h 5435489"/>
                <a:gd name="connsiteX732" fmla="*/ 4556575 w 5122586"/>
                <a:gd name="connsiteY732" fmla="*/ 3236068 h 5435489"/>
                <a:gd name="connsiteX733" fmla="*/ 4570330 w 5122586"/>
                <a:gd name="connsiteY733" fmla="*/ 3244711 h 5435489"/>
                <a:gd name="connsiteX734" fmla="*/ 4570327 w 5122586"/>
                <a:gd name="connsiteY734" fmla="*/ 3244711 h 5435489"/>
                <a:gd name="connsiteX735" fmla="*/ 1869930 w 5122586"/>
                <a:gd name="connsiteY735" fmla="*/ 737295 h 5435489"/>
                <a:gd name="connsiteX736" fmla="*/ 1852502 w 5122586"/>
                <a:gd name="connsiteY736" fmla="*/ 728164 h 5435489"/>
                <a:gd name="connsiteX737" fmla="*/ 1833779 w 5122586"/>
                <a:gd name="connsiteY737" fmla="*/ 737527 h 5435489"/>
                <a:gd name="connsiteX738" fmla="*/ 1812381 w 5122586"/>
                <a:gd name="connsiteY738" fmla="*/ 716125 h 5435489"/>
                <a:gd name="connsiteX739" fmla="*/ 1799008 w 5122586"/>
                <a:gd name="connsiteY739" fmla="*/ 732177 h 5435489"/>
                <a:gd name="connsiteX740" fmla="*/ 1776272 w 5122586"/>
                <a:gd name="connsiteY740" fmla="*/ 736190 h 5435489"/>
                <a:gd name="connsiteX741" fmla="*/ 1761561 w 5122586"/>
                <a:gd name="connsiteY741" fmla="*/ 744215 h 5435489"/>
                <a:gd name="connsiteX742" fmla="*/ 1744175 w 5122586"/>
                <a:gd name="connsiteY742" fmla="*/ 730839 h 5435489"/>
                <a:gd name="connsiteX743" fmla="*/ 1734814 w 5122586"/>
                <a:gd name="connsiteY743" fmla="*/ 733514 h 5435489"/>
                <a:gd name="connsiteX744" fmla="*/ 1733477 w 5122586"/>
                <a:gd name="connsiteY744" fmla="*/ 717463 h 5435489"/>
                <a:gd name="connsiteX745" fmla="*/ 1754875 w 5122586"/>
                <a:gd name="connsiteY745" fmla="*/ 675997 h 5435489"/>
                <a:gd name="connsiteX746" fmla="*/ 1765573 w 5122586"/>
                <a:gd name="connsiteY746" fmla="*/ 667971 h 5435489"/>
                <a:gd name="connsiteX747" fmla="*/ 1754875 w 5122586"/>
                <a:gd name="connsiteY747" fmla="*/ 643894 h 5435489"/>
                <a:gd name="connsiteX748" fmla="*/ 1766911 w 5122586"/>
                <a:gd name="connsiteY748" fmla="*/ 622492 h 5435489"/>
                <a:gd name="connsiteX749" fmla="*/ 1753537 w 5122586"/>
                <a:gd name="connsiteY749" fmla="*/ 601091 h 5435489"/>
                <a:gd name="connsiteX750" fmla="*/ 1764236 w 5122586"/>
                <a:gd name="connsiteY750" fmla="*/ 570325 h 5435489"/>
                <a:gd name="connsiteX751" fmla="*/ 1744175 w 5122586"/>
                <a:gd name="connsiteY751" fmla="*/ 566313 h 5435489"/>
                <a:gd name="connsiteX752" fmla="*/ 1714753 w 5122586"/>
                <a:gd name="connsiteY752" fmla="*/ 577014 h 5435489"/>
                <a:gd name="connsiteX753" fmla="*/ 1679982 w 5122586"/>
                <a:gd name="connsiteY753" fmla="*/ 568988 h 5435489"/>
                <a:gd name="connsiteX754" fmla="*/ 1638524 w 5122586"/>
                <a:gd name="connsiteY754" fmla="*/ 573001 h 5435489"/>
                <a:gd name="connsiteX755" fmla="*/ 1562295 w 5122586"/>
                <a:gd name="connsiteY755" fmla="*/ 626505 h 5435489"/>
                <a:gd name="connsiteX756" fmla="*/ 1510138 w 5122586"/>
                <a:gd name="connsiteY756" fmla="*/ 662621 h 5435489"/>
                <a:gd name="connsiteX757" fmla="*/ 1498102 w 5122586"/>
                <a:gd name="connsiteY757" fmla="*/ 678672 h 5435489"/>
                <a:gd name="connsiteX758" fmla="*/ 1487403 w 5122586"/>
                <a:gd name="connsiteY758" fmla="*/ 721476 h 5435489"/>
                <a:gd name="connsiteX759" fmla="*/ 1491415 w 5122586"/>
                <a:gd name="connsiteY759" fmla="*/ 772305 h 5435489"/>
                <a:gd name="connsiteX760" fmla="*/ 1470017 w 5122586"/>
                <a:gd name="connsiteY760" fmla="*/ 807083 h 5435489"/>
                <a:gd name="connsiteX761" fmla="*/ 1439258 w 5122586"/>
                <a:gd name="connsiteY761" fmla="*/ 828485 h 5435489"/>
                <a:gd name="connsiteX762" fmla="*/ 1443270 w 5122586"/>
                <a:gd name="connsiteY762" fmla="*/ 840523 h 5435489"/>
                <a:gd name="connsiteX763" fmla="*/ 1554271 w 5122586"/>
                <a:gd name="connsiteY763" fmla="*/ 867276 h 5435489"/>
                <a:gd name="connsiteX764" fmla="*/ 1538222 w 5122586"/>
                <a:gd name="connsiteY764" fmla="*/ 907404 h 5435489"/>
                <a:gd name="connsiteX765" fmla="*/ 1494089 w 5122586"/>
                <a:gd name="connsiteY765" fmla="*/ 908742 h 5435489"/>
                <a:gd name="connsiteX766" fmla="*/ 1496765 w 5122586"/>
                <a:gd name="connsiteY766" fmla="*/ 928806 h 5435489"/>
                <a:gd name="connsiteX767" fmla="*/ 1524848 w 5122586"/>
                <a:gd name="connsiteY767" fmla="*/ 954220 h 5435489"/>
                <a:gd name="connsiteX768" fmla="*/ 1507463 w 5122586"/>
                <a:gd name="connsiteY768" fmla="*/ 972947 h 5435489"/>
                <a:gd name="connsiteX769" fmla="*/ 1546246 w 5122586"/>
                <a:gd name="connsiteY769" fmla="*/ 1025114 h 5435489"/>
                <a:gd name="connsiteX770" fmla="*/ 1535548 w 5122586"/>
                <a:gd name="connsiteY770" fmla="*/ 1058554 h 5435489"/>
                <a:gd name="connsiteX771" fmla="*/ 1563632 w 5122586"/>
                <a:gd name="connsiteY771" fmla="*/ 1153525 h 5435489"/>
                <a:gd name="connsiteX772" fmla="*/ 1606428 w 5122586"/>
                <a:gd name="connsiteY772" fmla="*/ 1132123 h 5435489"/>
                <a:gd name="connsiteX773" fmla="*/ 1587705 w 5122586"/>
                <a:gd name="connsiteY773" fmla="*/ 1093332 h 5435489"/>
                <a:gd name="connsiteX774" fmla="*/ 1613114 w 5122586"/>
                <a:gd name="connsiteY774" fmla="*/ 1093332 h 5435489"/>
                <a:gd name="connsiteX775" fmla="*/ 1617126 w 5122586"/>
                <a:gd name="connsiteY775" fmla="*/ 1121422 h 5435489"/>
                <a:gd name="connsiteX776" fmla="*/ 1641200 w 5122586"/>
                <a:gd name="connsiteY776" fmla="*/ 1137473 h 5435489"/>
                <a:gd name="connsiteX777" fmla="*/ 1646549 w 5122586"/>
                <a:gd name="connsiteY777" fmla="*/ 1117409 h 5435489"/>
                <a:gd name="connsiteX778" fmla="*/ 1674632 w 5122586"/>
                <a:gd name="connsiteY778" fmla="*/ 1067917 h 5435489"/>
                <a:gd name="connsiteX779" fmla="*/ 1750863 w 5122586"/>
                <a:gd name="connsiteY779" fmla="*/ 1029127 h 5435489"/>
                <a:gd name="connsiteX780" fmla="*/ 1828430 w 5122586"/>
                <a:gd name="connsiteY780" fmla="*/ 1033140 h 5435489"/>
                <a:gd name="connsiteX781" fmla="*/ 1864311 w 5122586"/>
                <a:gd name="connsiteY781" fmla="*/ 1045102 h 5435489"/>
                <a:gd name="connsiteX782" fmla="*/ 1831482 w 5122586"/>
                <a:gd name="connsiteY782" fmla="*/ 1279139 h 5435489"/>
                <a:gd name="connsiteX783" fmla="*/ 1808993 w 5122586"/>
                <a:gd name="connsiteY783" fmla="*/ 1272555 h 5435489"/>
                <a:gd name="connsiteX784" fmla="*/ 1803425 w 5122586"/>
                <a:gd name="connsiteY784" fmla="*/ 1300502 h 5435489"/>
                <a:gd name="connsiteX785" fmla="*/ 1822848 w 5122586"/>
                <a:gd name="connsiteY785" fmla="*/ 1322937 h 5435489"/>
                <a:gd name="connsiteX786" fmla="*/ 1770491 w 5122586"/>
                <a:gd name="connsiteY786" fmla="*/ 1421434 h 5435489"/>
                <a:gd name="connsiteX787" fmla="*/ 1720853 w 5122586"/>
                <a:gd name="connsiteY787" fmla="*/ 1509937 h 5435489"/>
                <a:gd name="connsiteX788" fmla="*/ 1693679 w 5122586"/>
                <a:gd name="connsiteY788" fmla="*/ 1517732 h 5435489"/>
                <a:gd name="connsiteX789" fmla="*/ 1725039 w 5122586"/>
                <a:gd name="connsiteY789" fmla="*/ 1543518 h 5435489"/>
                <a:gd name="connsiteX790" fmla="*/ 1699831 w 5122586"/>
                <a:gd name="connsiteY790" fmla="*/ 1595490 h 5435489"/>
                <a:gd name="connsiteX791" fmla="*/ 1692167 w 5122586"/>
                <a:gd name="connsiteY791" fmla="*/ 1735799 h 5435489"/>
                <a:gd name="connsiteX792" fmla="*/ 1704320 w 5122586"/>
                <a:gd name="connsiteY792" fmla="*/ 1738864 h 5435489"/>
                <a:gd name="connsiteX793" fmla="*/ 1720664 w 5122586"/>
                <a:gd name="connsiteY793" fmla="*/ 1753298 h 5435489"/>
                <a:gd name="connsiteX794" fmla="*/ 1786677 w 5122586"/>
                <a:gd name="connsiteY794" fmla="*/ 1749542 h 5435489"/>
                <a:gd name="connsiteX795" fmla="*/ 1811497 w 5122586"/>
                <a:gd name="connsiteY795" fmla="*/ 1763573 h 5435489"/>
                <a:gd name="connsiteX796" fmla="*/ 1902141 w 5122586"/>
                <a:gd name="connsiteY796" fmla="*/ 1757097 h 5435489"/>
                <a:gd name="connsiteX797" fmla="*/ 1929795 w 5122586"/>
                <a:gd name="connsiteY797" fmla="*/ 1751800 h 5435489"/>
                <a:gd name="connsiteX798" fmla="*/ 1958125 w 5122586"/>
                <a:gd name="connsiteY798" fmla="*/ 1745267 h 5435489"/>
                <a:gd name="connsiteX799" fmla="*/ 1989303 w 5122586"/>
                <a:gd name="connsiteY799" fmla="*/ 1699836 h 5435489"/>
                <a:gd name="connsiteX800" fmla="*/ 2138289 w 5122586"/>
                <a:gd name="connsiteY800" fmla="*/ 1721564 h 5435489"/>
                <a:gd name="connsiteX801" fmla="*/ 2213334 w 5122586"/>
                <a:gd name="connsiteY801" fmla="*/ 1690658 h 5435489"/>
                <a:gd name="connsiteX802" fmla="*/ 2281810 w 5122586"/>
                <a:gd name="connsiteY802" fmla="*/ 1689126 h 5435489"/>
                <a:gd name="connsiteX803" fmla="*/ 2333391 w 5122586"/>
                <a:gd name="connsiteY803" fmla="*/ 1769534 h 5435489"/>
                <a:gd name="connsiteX804" fmla="*/ 2363395 w 5122586"/>
                <a:gd name="connsiteY804" fmla="*/ 1830740 h 5435489"/>
                <a:gd name="connsiteX805" fmla="*/ 2341348 w 5122586"/>
                <a:gd name="connsiteY805" fmla="*/ 1883454 h 5435489"/>
                <a:gd name="connsiteX806" fmla="*/ 2297206 w 5122586"/>
                <a:gd name="connsiteY806" fmla="*/ 1954097 h 5435489"/>
                <a:gd name="connsiteX807" fmla="*/ 2256004 w 5122586"/>
                <a:gd name="connsiteY807" fmla="*/ 1980588 h 5435489"/>
                <a:gd name="connsiteX808" fmla="*/ 2200090 w 5122586"/>
                <a:gd name="connsiteY808" fmla="*/ 1995305 h 5435489"/>
                <a:gd name="connsiteX809" fmla="*/ 2161832 w 5122586"/>
                <a:gd name="connsiteY809" fmla="*/ 2020325 h 5435489"/>
                <a:gd name="connsiteX810" fmla="*/ 2154476 w 5122586"/>
                <a:gd name="connsiteY810" fmla="*/ 2054174 h 5435489"/>
                <a:gd name="connsiteX811" fmla="*/ 2214805 w 5122586"/>
                <a:gd name="connsiteY811" fmla="*/ 2113043 h 5435489"/>
                <a:gd name="connsiteX812" fmla="*/ 2257476 w 5122586"/>
                <a:gd name="connsiteY812" fmla="*/ 2132175 h 5435489"/>
                <a:gd name="connsiteX813" fmla="*/ 2307505 w 5122586"/>
                <a:gd name="connsiteY813" fmla="*/ 2129232 h 5435489"/>
                <a:gd name="connsiteX814" fmla="*/ 2360478 w 5122586"/>
                <a:gd name="connsiteY814" fmla="*/ 2104213 h 5435489"/>
                <a:gd name="connsiteX815" fmla="*/ 2409035 w 5122586"/>
                <a:gd name="connsiteY815" fmla="*/ 2051231 h 5435489"/>
                <a:gd name="connsiteX816" fmla="*/ 2428163 w 5122586"/>
                <a:gd name="connsiteY816" fmla="*/ 2002664 h 5435489"/>
                <a:gd name="connsiteX817" fmla="*/ 2434049 w 5122586"/>
                <a:gd name="connsiteY817" fmla="*/ 1952625 h 5435489"/>
                <a:gd name="connsiteX818" fmla="*/ 2432578 w 5122586"/>
                <a:gd name="connsiteY818" fmla="*/ 1846661 h 5435489"/>
                <a:gd name="connsiteX819" fmla="*/ 2437105 w 5122586"/>
                <a:gd name="connsiteY819" fmla="*/ 1825907 h 5435489"/>
                <a:gd name="connsiteX820" fmla="*/ 2454200 w 5122586"/>
                <a:gd name="connsiteY820" fmla="*/ 1802570 h 5435489"/>
                <a:gd name="connsiteX821" fmla="*/ 2524830 w 5122586"/>
                <a:gd name="connsiteY821" fmla="*/ 1791615 h 5435489"/>
                <a:gd name="connsiteX822" fmla="*/ 2567514 w 5122586"/>
                <a:gd name="connsiteY822" fmla="*/ 1809369 h 5435489"/>
                <a:gd name="connsiteX823" fmla="*/ 2642369 w 5122586"/>
                <a:gd name="connsiteY823" fmla="*/ 1863005 h 5435489"/>
                <a:gd name="connsiteX824" fmla="*/ 2677294 w 5122586"/>
                <a:gd name="connsiteY824" fmla="*/ 1891181 h 5435489"/>
                <a:gd name="connsiteX825" fmla="*/ 2700681 w 5122586"/>
                <a:gd name="connsiteY825" fmla="*/ 1910763 h 5435489"/>
                <a:gd name="connsiteX826" fmla="*/ 2747467 w 5122586"/>
                <a:gd name="connsiteY826" fmla="*/ 1876095 h 5435489"/>
                <a:gd name="connsiteX827" fmla="*/ 2725397 w 5122586"/>
                <a:gd name="connsiteY827" fmla="*/ 1849604 h 5435489"/>
                <a:gd name="connsiteX828" fmla="*/ 2700382 w 5122586"/>
                <a:gd name="connsiteY828" fmla="*/ 1805453 h 5435489"/>
                <a:gd name="connsiteX829" fmla="*/ 2644466 w 5122586"/>
                <a:gd name="connsiteY829" fmla="*/ 1674469 h 5435489"/>
                <a:gd name="connsiteX830" fmla="*/ 2622395 w 5122586"/>
                <a:gd name="connsiteY830" fmla="*/ 1508164 h 5435489"/>
                <a:gd name="connsiteX831" fmla="*/ 2620591 w 5122586"/>
                <a:gd name="connsiteY831" fmla="*/ 1507628 h 5435489"/>
                <a:gd name="connsiteX832" fmla="*/ 2618663 w 5122586"/>
                <a:gd name="connsiteY832" fmla="*/ 1488350 h 5435489"/>
                <a:gd name="connsiteX833" fmla="*/ 2561471 w 5122586"/>
                <a:gd name="connsiteY833" fmla="*/ 1364230 h 5435489"/>
                <a:gd name="connsiteX834" fmla="*/ 2506437 w 5122586"/>
                <a:gd name="connsiteY834" fmla="*/ 1249824 h 5435489"/>
                <a:gd name="connsiteX835" fmla="*/ 2504432 w 5122586"/>
                <a:gd name="connsiteY835" fmla="*/ 1215131 h 5435489"/>
                <a:gd name="connsiteX836" fmla="*/ 2502718 w 5122586"/>
                <a:gd name="connsiteY836" fmla="*/ 1182564 h 5435489"/>
                <a:gd name="connsiteX837" fmla="*/ 2526392 w 5122586"/>
                <a:gd name="connsiteY837" fmla="*/ 1127314 h 5435489"/>
                <a:gd name="connsiteX838" fmla="*/ 2550066 w 5122586"/>
                <a:gd name="connsiteY838" fmla="*/ 1104513 h 5435489"/>
                <a:gd name="connsiteX839" fmla="*/ 2534283 w 5122586"/>
                <a:gd name="connsiteY839" fmla="*/ 1069434 h 5435489"/>
                <a:gd name="connsiteX840" fmla="*/ 2514993 w 5122586"/>
                <a:gd name="connsiteY840" fmla="*/ 1074696 h 5435489"/>
                <a:gd name="connsiteX841" fmla="*/ 2443972 w 5122586"/>
                <a:gd name="connsiteY841" fmla="*/ 1079081 h 5435489"/>
                <a:gd name="connsiteX842" fmla="*/ 2424683 w 5122586"/>
                <a:gd name="connsiteY842" fmla="*/ 1053649 h 5435489"/>
                <a:gd name="connsiteX843" fmla="*/ 2450110 w 5122586"/>
                <a:gd name="connsiteY843" fmla="*/ 1044879 h 5435489"/>
                <a:gd name="connsiteX844" fmla="*/ 2450987 w 5122586"/>
                <a:gd name="connsiteY844" fmla="*/ 1021201 h 5435489"/>
                <a:gd name="connsiteX845" fmla="*/ 2395748 w 5122586"/>
                <a:gd name="connsiteY845" fmla="*/ 898425 h 5435489"/>
                <a:gd name="connsiteX846" fmla="*/ 2394708 w 5122586"/>
                <a:gd name="connsiteY846" fmla="*/ 898217 h 5435489"/>
                <a:gd name="connsiteX847" fmla="*/ 2361080 w 5122586"/>
                <a:gd name="connsiteY847" fmla="*/ 821701 h 5435489"/>
                <a:gd name="connsiteX848" fmla="*/ 2333956 w 5122586"/>
                <a:gd name="connsiteY848" fmla="*/ 752180 h 5435489"/>
                <a:gd name="connsiteX849" fmla="*/ 2333664 w 5122586"/>
                <a:gd name="connsiteY849" fmla="*/ 752147 h 5435489"/>
                <a:gd name="connsiteX850" fmla="*/ 2333956 w 5122586"/>
                <a:gd name="connsiteY850" fmla="*/ 753027 h 5435489"/>
                <a:gd name="connsiteX851" fmla="*/ 2282249 w 5122586"/>
                <a:gd name="connsiteY851" fmla="*/ 597029 h 5435489"/>
                <a:gd name="connsiteX852" fmla="*/ 2279705 w 5122586"/>
                <a:gd name="connsiteY852" fmla="*/ 541921 h 5435489"/>
                <a:gd name="connsiteX853" fmla="*/ 2247495 w 5122586"/>
                <a:gd name="connsiteY853" fmla="*/ 524965 h 5435489"/>
                <a:gd name="connsiteX854" fmla="*/ 2177987 w 5122586"/>
                <a:gd name="connsiteY854" fmla="*/ 464770 h 5435489"/>
                <a:gd name="connsiteX855" fmla="*/ 2162730 w 5122586"/>
                <a:gd name="connsiteY855" fmla="*/ 429162 h 5435489"/>
                <a:gd name="connsiteX856" fmla="*/ 2072030 w 5122586"/>
                <a:gd name="connsiteY856" fmla="*/ 476639 h 5435489"/>
                <a:gd name="connsiteX857" fmla="*/ 2071919 w 5122586"/>
                <a:gd name="connsiteY857" fmla="*/ 476713 h 5435489"/>
                <a:gd name="connsiteX858" fmla="*/ 2061106 w 5122586"/>
                <a:gd name="connsiteY858" fmla="*/ 455805 h 5435489"/>
                <a:gd name="connsiteX859" fmla="*/ 2043259 w 5122586"/>
                <a:gd name="connsiteY859" fmla="*/ 443904 h 5435489"/>
                <a:gd name="connsiteX860" fmla="*/ 1957587 w 5122586"/>
                <a:gd name="connsiteY860" fmla="*/ 421292 h 5435489"/>
                <a:gd name="connsiteX861" fmla="*/ 1968296 w 5122586"/>
                <a:gd name="connsiteY861" fmla="*/ 371308 h 5435489"/>
                <a:gd name="connsiteX862" fmla="*/ 1982574 w 5122586"/>
                <a:gd name="connsiteY862" fmla="*/ 364168 h 5435489"/>
                <a:gd name="connsiteX863" fmla="*/ 1949259 w 5122586"/>
                <a:gd name="connsiteY863" fmla="*/ 346316 h 5435489"/>
                <a:gd name="connsiteX864" fmla="*/ 1938550 w 5122586"/>
                <a:gd name="connsiteY864" fmla="*/ 317754 h 5435489"/>
                <a:gd name="connsiteX865" fmla="*/ 1937360 w 5122586"/>
                <a:gd name="connsiteY865" fmla="*/ 282052 h 5435489"/>
                <a:gd name="connsiteX866" fmla="*/ 1898094 w 5122586"/>
                <a:gd name="connsiteY866" fmla="*/ 168993 h 5435489"/>
                <a:gd name="connsiteX867" fmla="*/ 1857638 w 5122586"/>
                <a:gd name="connsiteY867" fmla="*/ 159472 h 5435489"/>
                <a:gd name="connsiteX868" fmla="*/ 1842170 w 5122586"/>
                <a:gd name="connsiteY868" fmla="*/ 151142 h 5435489"/>
                <a:gd name="connsiteX869" fmla="*/ 1829082 w 5122586"/>
                <a:gd name="connsiteY869" fmla="*/ 19041 h 5435489"/>
                <a:gd name="connsiteX870" fmla="*/ 1785057 w 5122586"/>
                <a:gd name="connsiteY870" fmla="*/ 23802 h 5435489"/>
                <a:gd name="connsiteX871" fmla="*/ 1788626 w 5122586"/>
                <a:gd name="connsiteY871" fmla="*/ 0 h 5435489"/>
                <a:gd name="connsiteX872" fmla="*/ 1754121 w 5122586"/>
                <a:gd name="connsiteY872" fmla="*/ 20232 h 5435489"/>
                <a:gd name="connsiteX873" fmla="*/ 1751741 w 5122586"/>
                <a:gd name="connsiteY873" fmla="*/ 34513 h 5435489"/>
                <a:gd name="connsiteX874" fmla="*/ 1675589 w 5122586"/>
                <a:gd name="connsiteY874" fmla="*/ 92827 h 5435489"/>
                <a:gd name="connsiteX875" fmla="*/ 1700577 w 5122586"/>
                <a:gd name="connsiteY875" fmla="*/ 130910 h 5435489"/>
                <a:gd name="connsiteX876" fmla="*/ 1694627 w 5122586"/>
                <a:gd name="connsiteY876" fmla="*/ 138051 h 5435489"/>
                <a:gd name="connsiteX877" fmla="*/ 1641083 w 5122586"/>
                <a:gd name="connsiteY877" fmla="*/ 161852 h 5435489"/>
                <a:gd name="connsiteX878" fmla="*/ 1680349 w 5122586"/>
                <a:gd name="connsiteY878" fmla="*/ 197555 h 5435489"/>
                <a:gd name="connsiteX879" fmla="*/ 1669640 w 5122586"/>
                <a:gd name="connsiteY879" fmla="*/ 229688 h 5435489"/>
                <a:gd name="connsiteX880" fmla="*/ 1677970 w 5122586"/>
                <a:gd name="connsiteY880" fmla="*/ 246349 h 5435489"/>
                <a:gd name="connsiteX881" fmla="*/ 1729133 w 5122586"/>
                <a:gd name="connsiteY881" fmla="*/ 234448 h 5435489"/>
                <a:gd name="connsiteX882" fmla="*/ 1750551 w 5122586"/>
                <a:gd name="connsiteY882" fmla="*/ 267770 h 5435489"/>
                <a:gd name="connsiteX883" fmla="*/ 1716045 w 5122586"/>
                <a:gd name="connsiteY883" fmla="*/ 289192 h 5435489"/>
                <a:gd name="connsiteX884" fmla="*/ 1721995 w 5122586"/>
                <a:gd name="connsiteY884" fmla="*/ 298713 h 5435489"/>
                <a:gd name="connsiteX885" fmla="*/ 1716045 w 5122586"/>
                <a:gd name="connsiteY885" fmla="*/ 321324 h 5435489"/>
                <a:gd name="connsiteX886" fmla="*/ 1730323 w 5122586"/>
                <a:gd name="connsiteY886" fmla="*/ 336796 h 5435489"/>
                <a:gd name="connsiteX887" fmla="*/ 1705336 w 5122586"/>
                <a:gd name="connsiteY887" fmla="*/ 376068 h 5435489"/>
                <a:gd name="connsiteX888" fmla="*/ 1721995 w 5122586"/>
                <a:gd name="connsiteY888" fmla="*/ 407011 h 5435489"/>
                <a:gd name="connsiteX889" fmla="*/ 1743411 w 5122586"/>
                <a:gd name="connsiteY889" fmla="*/ 405821 h 5435489"/>
                <a:gd name="connsiteX890" fmla="*/ 1773159 w 5122586"/>
                <a:gd name="connsiteY890" fmla="*/ 434383 h 5435489"/>
                <a:gd name="connsiteX891" fmla="*/ 1787436 w 5122586"/>
                <a:gd name="connsiteY891" fmla="*/ 459375 h 5435489"/>
                <a:gd name="connsiteX892" fmla="*/ 1864778 w 5122586"/>
                <a:gd name="connsiteY892" fmla="*/ 505788 h 5435489"/>
                <a:gd name="connsiteX893" fmla="*/ 1886195 w 5122586"/>
                <a:gd name="connsiteY893" fmla="*/ 511739 h 5435489"/>
                <a:gd name="connsiteX894" fmla="*/ 1953358 w 5122586"/>
                <a:gd name="connsiteY894" fmla="*/ 563964 h 5435489"/>
                <a:gd name="connsiteX895" fmla="*/ 1898261 w 5122586"/>
                <a:gd name="connsiteY895" fmla="*/ 650441 h 5435489"/>
                <a:gd name="connsiteX896" fmla="*/ 1869931 w 5122586"/>
                <a:gd name="connsiteY896" fmla="*/ 737294 h 5435489"/>
                <a:gd name="connsiteX897" fmla="*/ 1869930 w 5122586"/>
                <a:gd name="connsiteY897" fmla="*/ 737294 h 5435489"/>
                <a:gd name="connsiteX898" fmla="*/ 1869930 w 5122586"/>
                <a:gd name="connsiteY898" fmla="*/ 737295 h 5435489"/>
                <a:gd name="connsiteX0" fmla="*/ 4212196 w 5122586"/>
                <a:gd name="connsiteY0" fmla="*/ 442775 h 5418905"/>
                <a:gd name="connsiteX1" fmla="*/ 4186650 w 5122586"/>
                <a:gd name="connsiteY1" fmla="*/ 459075 h 5418905"/>
                <a:gd name="connsiteX2" fmla="*/ 4193990 w 5122586"/>
                <a:gd name="connsiteY2" fmla="*/ 483597 h 5418905"/>
                <a:gd name="connsiteX3" fmla="*/ 4141431 w 5122586"/>
                <a:gd name="connsiteY3" fmla="*/ 505771 h 5418905"/>
                <a:gd name="connsiteX4" fmla="*/ 4112435 w 5122586"/>
                <a:gd name="connsiteY4" fmla="*/ 481652 h 5418905"/>
                <a:gd name="connsiteX5" fmla="*/ 4106930 w 5122586"/>
                <a:gd name="connsiteY5" fmla="*/ 497474 h 5418905"/>
                <a:gd name="connsiteX6" fmla="*/ 4121391 w 5122586"/>
                <a:gd name="connsiteY6" fmla="*/ 500374 h 5418905"/>
                <a:gd name="connsiteX7" fmla="*/ 4027797 w 5122586"/>
                <a:gd name="connsiteY7" fmla="*/ 593729 h 5418905"/>
                <a:gd name="connsiteX8" fmla="*/ 4033082 w 5122586"/>
                <a:gd name="connsiteY8" fmla="*/ 602246 h 5418905"/>
                <a:gd name="connsiteX9" fmla="*/ 3968777 w 5122586"/>
                <a:gd name="connsiteY9" fmla="*/ 657018 h 5418905"/>
                <a:gd name="connsiteX10" fmla="*/ 4109986 w 5122586"/>
                <a:gd name="connsiteY10" fmla="*/ 653847 h 5418905"/>
                <a:gd name="connsiteX11" fmla="*/ 4123171 w 5122586"/>
                <a:gd name="connsiteY11" fmla="*/ 743481 h 5418905"/>
                <a:gd name="connsiteX12" fmla="*/ 4118739 w 5122586"/>
                <a:gd name="connsiteY12" fmla="*/ 775552 h 5418905"/>
                <a:gd name="connsiteX13" fmla="*/ 4111957 w 5122586"/>
                <a:gd name="connsiteY13" fmla="*/ 788828 h 5418905"/>
                <a:gd name="connsiteX14" fmla="*/ 4074640 w 5122586"/>
                <a:gd name="connsiteY14" fmla="*/ 830297 h 5418905"/>
                <a:gd name="connsiteX15" fmla="*/ 3997723 w 5122586"/>
                <a:gd name="connsiteY15" fmla="*/ 824481 h 5418905"/>
                <a:gd name="connsiteX16" fmla="*/ 3976512 w 5122586"/>
                <a:gd name="connsiteY16" fmla="*/ 807509 h 5418905"/>
                <a:gd name="connsiteX17" fmla="*/ 3950940 w 5122586"/>
                <a:gd name="connsiteY17" fmla="*/ 821959 h 5418905"/>
                <a:gd name="connsiteX18" fmla="*/ 3941809 w 5122586"/>
                <a:gd name="connsiteY18" fmla="*/ 807041 h 5418905"/>
                <a:gd name="connsiteX19" fmla="*/ 3946773 w 5122586"/>
                <a:gd name="connsiteY19" fmla="*/ 781550 h 5418905"/>
                <a:gd name="connsiteX20" fmla="*/ 3956435 w 5122586"/>
                <a:gd name="connsiteY20" fmla="*/ 777204 h 5418905"/>
                <a:gd name="connsiteX21" fmla="*/ 3936735 w 5122586"/>
                <a:gd name="connsiteY21" fmla="*/ 755238 h 5418905"/>
                <a:gd name="connsiteX22" fmla="*/ 3942873 w 5122586"/>
                <a:gd name="connsiteY22" fmla="*/ 748543 h 5418905"/>
                <a:gd name="connsiteX23" fmla="*/ 3931395 w 5122586"/>
                <a:gd name="connsiteY23" fmla="*/ 720702 h 5418905"/>
                <a:gd name="connsiteX24" fmla="*/ 3896425 w 5122586"/>
                <a:gd name="connsiteY24" fmla="*/ 709308 h 5418905"/>
                <a:gd name="connsiteX25" fmla="*/ 3881422 w 5122586"/>
                <a:gd name="connsiteY25" fmla="*/ 729632 h 5418905"/>
                <a:gd name="connsiteX26" fmla="*/ 3916924 w 5122586"/>
                <a:gd name="connsiteY26" fmla="*/ 748781 h 5418905"/>
                <a:gd name="connsiteX27" fmla="*/ 3893700 w 5122586"/>
                <a:gd name="connsiteY27" fmla="*/ 786726 h 5418905"/>
                <a:gd name="connsiteX28" fmla="*/ 3913932 w 5122586"/>
                <a:gd name="connsiteY28" fmla="*/ 798827 h 5418905"/>
                <a:gd name="connsiteX29" fmla="*/ 3829634 w 5122586"/>
                <a:gd name="connsiteY29" fmla="*/ 887286 h 5418905"/>
                <a:gd name="connsiteX30" fmla="*/ 3819329 w 5122586"/>
                <a:gd name="connsiteY30" fmla="*/ 921706 h 5418905"/>
                <a:gd name="connsiteX31" fmla="*/ 3789058 w 5122586"/>
                <a:gd name="connsiteY31" fmla="*/ 934982 h 5418905"/>
                <a:gd name="connsiteX32" fmla="*/ 3768182 w 5122586"/>
                <a:gd name="connsiteY32" fmla="*/ 925937 h 5418905"/>
                <a:gd name="connsiteX33" fmla="*/ 3780194 w 5122586"/>
                <a:gd name="connsiteY33" fmla="*/ 1036716 h 5418905"/>
                <a:gd name="connsiteX34" fmla="*/ 3776936 w 5122586"/>
                <a:gd name="connsiteY34" fmla="*/ 1084059 h 5418905"/>
                <a:gd name="connsiteX35" fmla="*/ 3773923 w 5122586"/>
                <a:gd name="connsiteY35" fmla="*/ 1106736 h 5418905"/>
                <a:gd name="connsiteX36" fmla="*/ 3765081 w 5122586"/>
                <a:gd name="connsiteY36" fmla="*/ 1127763 h 5418905"/>
                <a:gd name="connsiteX37" fmla="*/ 3697225 w 5122586"/>
                <a:gd name="connsiteY37" fmla="*/ 1278483 h 5418905"/>
                <a:gd name="connsiteX38" fmla="*/ 3636416 w 5122586"/>
                <a:gd name="connsiteY38" fmla="*/ 1402184 h 5418905"/>
                <a:gd name="connsiteX39" fmla="*/ 3639031 w 5122586"/>
                <a:gd name="connsiteY39" fmla="*/ 1532933 h 5418905"/>
                <a:gd name="connsiteX40" fmla="*/ 1574183 w 5122586"/>
                <a:gd name="connsiteY40" fmla="*/ 3119187 h 5418905"/>
                <a:gd name="connsiteX41" fmla="*/ 1561412 w 5122586"/>
                <a:gd name="connsiteY41" fmla="*/ 3097168 h 5418905"/>
                <a:gd name="connsiteX42" fmla="*/ 1577890 w 5122586"/>
                <a:gd name="connsiteY42" fmla="*/ 3069892 h 5418905"/>
                <a:gd name="connsiteX43" fmla="*/ 1545785 w 5122586"/>
                <a:gd name="connsiteY43" fmla="*/ 3052846 h 5418905"/>
                <a:gd name="connsiteX44" fmla="*/ 1540629 w 5122586"/>
                <a:gd name="connsiteY44" fmla="*/ 3082614 h 5418905"/>
                <a:gd name="connsiteX45" fmla="*/ 1519718 w 5122586"/>
                <a:gd name="connsiteY45" fmla="*/ 3097330 h 5418905"/>
                <a:gd name="connsiteX46" fmla="*/ 1518676 w 5122586"/>
                <a:gd name="connsiteY46" fmla="*/ 3114716 h 5418905"/>
                <a:gd name="connsiteX47" fmla="*/ 1530519 w 5122586"/>
                <a:gd name="connsiteY47" fmla="*/ 3139621 h 5418905"/>
                <a:gd name="connsiteX48" fmla="*/ 1529335 w 5122586"/>
                <a:gd name="connsiteY48" fmla="*/ 3171312 h 5418905"/>
                <a:gd name="connsiteX49" fmla="*/ 1494362 w 5122586"/>
                <a:gd name="connsiteY49" fmla="*/ 3168014 h 5418905"/>
                <a:gd name="connsiteX50" fmla="*/ 1495842 w 5122586"/>
                <a:gd name="connsiteY50" fmla="*/ 3198637 h 5418905"/>
                <a:gd name="connsiteX51" fmla="*/ 1458434 w 5122586"/>
                <a:gd name="connsiteY51" fmla="*/ 3217885 h 5418905"/>
                <a:gd name="connsiteX52" fmla="*/ 1428335 w 5122586"/>
                <a:gd name="connsiteY52" fmla="*/ 3271310 h 5418905"/>
                <a:gd name="connsiteX53" fmla="*/ 1421617 w 5122586"/>
                <a:gd name="connsiteY53" fmla="*/ 3340524 h 5418905"/>
                <a:gd name="connsiteX54" fmla="*/ 1402008 w 5122586"/>
                <a:gd name="connsiteY54" fmla="*/ 3360031 h 5418905"/>
                <a:gd name="connsiteX55" fmla="*/ 1428312 w 5122586"/>
                <a:gd name="connsiteY55" fmla="*/ 3378969 h 5418905"/>
                <a:gd name="connsiteX56" fmla="*/ 1450489 w 5122586"/>
                <a:gd name="connsiteY56" fmla="*/ 3422380 h 5418905"/>
                <a:gd name="connsiteX57" fmla="*/ 1481957 w 5122586"/>
                <a:gd name="connsiteY57" fmla="*/ 3439703 h 5418905"/>
                <a:gd name="connsiteX58" fmla="*/ 1517054 w 5122586"/>
                <a:gd name="connsiteY58" fmla="*/ 3443095 h 5418905"/>
                <a:gd name="connsiteX59" fmla="*/ 1554074 w 5122586"/>
                <a:gd name="connsiteY59" fmla="*/ 3421080 h 5418905"/>
                <a:gd name="connsiteX60" fmla="*/ 1589482 w 5122586"/>
                <a:gd name="connsiteY60" fmla="*/ 3424604 h 5418905"/>
                <a:gd name="connsiteX61" fmla="*/ 1620096 w 5122586"/>
                <a:gd name="connsiteY61" fmla="*/ 3444866 h 5418905"/>
                <a:gd name="connsiteX62" fmla="*/ 1624671 w 5122586"/>
                <a:gd name="connsiteY62" fmla="*/ 3480410 h 5418905"/>
                <a:gd name="connsiteX63" fmla="*/ 1650989 w 5122586"/>
                <a:gd name="connsiteY63" fmla="*/ 3491333 h 5418905"/>
                <a:gd name="connsiteX64" fmla="*/ 1672792 w 5122586"/>
                <a:gd name="connsiteY64" fmla="*/ 3508400 h 5418905"/>
                <a:gd name="connsiteX65" fmla="*/ 1697877 w 5122586"/>
                <a:gd name="connsiteY65" fmla="*/ 3552172 h 5418905"/>
                <a:gd name="connsiteX66" fmla="*/ 1725280 w 5122586"/>
                <a:gd name="connsiteY66" fmla="*/ 3552010 h 5418905"/>
                <a:gd name="connsiteX67" fmla="*/ 1809424 w 5122586"/>
                <a:gd name="connsiteY67" fmla="*/ 3458774 h 5418905"/>
                <a:gd name="connsiteX68" fmla="*/ 1812473 w 5122586"/>
                <a:gd name="connsiteY68" fmla="*/ 3494767 h 5418905"/>
                <a:gd name="connsiteX69" fmla="*/ 1831352 w 5122586"/>
                <a:gd name="connsiteY69" fmla="*/ 3516139 h 5418905"/>
                <a:gd name="connsiteX70" fmla="*/ 1862507 w 5122586"/>
                <a:gd name="connsiteY70" fmla="*/ 3506581 h 5418905"/>
                <a:gd name="connsiteX71" fmla="*/ 1885832 w 5122586"/>
                <a:gd name="connsiteY71" fmla="*/ 3495985 h 5418905"/>
                <a:gd name="connsiteX72" fmla="*/ 1912951 w 5122586"/>
                <a:gd name="connsiteY72" fmla="*/ 3483427 h 5418905"/>
                <a:gd name="connsiteX73" fmla="*/ 1963432 w 5122586"/>
                <a:gd name="connsiteY73" fmla="*/ 3497556 h 5418905"/>
                <a:gd name="connsiteX74" fmla="*/ 1996185 w 5122586"/>
                <a:gd name="connsiteY74" fmla="*/ 3419940 h 5418905"/>
                <a:gd name="connsiteX75" fmla="*/ 2006904 w 5122586"/>
                <a:gd name="connsiteY75" fmla="*/ 3387626 h 5418905"/>
                <a:gd name="connsiteX76" fmla="*/ 2018283 w 5122586"/>
                <a:gd name="connsiteY76" fmla="*/ 3358891 h 5418905"/>
                <a:gd name="connsiteX77" fmla="*/ 2022001 w 5122586"/>
                <a:gd name="connsiteY77" fmla="*/ 3273712 h 5418905"/>
                <a:gd name="connsiteX78" fmla="*/ 2001394 w 5122586"/>
                <a:gd name="connsiteY78" fmla="*/ 3258444 h 5418905"/>
                <a:gd name="connsiteX79" fmla="*/ 1998670 w 5122586"/>
                <a:gd name="connsiteY79" fmla="*/ 3223495 h 5418905"/>
                <a:gd name="connsiteX80" fmla="*/ 2019799 w 5122586"/>
                <a:gd name="connsiteY80" fmla="*/ 3195400 h 5418905"/>
                <a:gd name="connsiteX81" fmla="*/ 1999221 w 5122586"/>
                <a:gd name="connsiteY81" fmla="*/ 3174192 h 5418905"/>
                <a:gd name="connsiteX82" fmla="*/ 2007161 w 5122586"/>
                <a:gd name="connsiteY82" fmla="*/ 3151895 h 5418905"/>
                <a:gd name="connsiteX83" fmla="*/ 2008847 w 5122586"/>
                <a:gd name="connsiteY83" fmla="*/ 3122369 h 5418905"/>
                <a:gd name="connsiteX84" fmla="*/ 2060446 w 5122586"/>
                <a:gd name="connsiteY84" fmla="*/ 3116747 h 5418905"/>
                <a:gd name="connsiteX85" fmla="*/ 2077776 w 5122586"/>
                <a:gd name="connsiteY85" fmla="*/ 3115142 h 5418905"/>
                <a:gd name="connsiteX86" fmla="*/ 2113472 w 5122586"/>
                <a:gd name="connsiteY86" fmla="*/ 3118056 h 5418905"/>
                <a:gd name="connsiteX87" fmla="*/ 2160395 w 5122586"/>
                <a:gd name="connsiteY87" fmla="*/ 3149801 h 5418905"/>
                <a:gd name="connsiteX88" fmla="*/ 2295065 w 5122586"/>
                <a:gd name="connsiteY88" fmla="*/ 3364909 h 5418905"/>
                <a:gd name="connsiteX89" fmla="*/ 2295273 w 5122586"/>
                <a:gd name="connsiteY89" fmla="*/ 3405456 h 5418905"/>
                <a:gd name="connsiteX90" fmla="*/ 2527621 w 5122586"/>
                <a:gd name="connsiteY90" fmla="*/ 3737684 h 5418905"/>
                <a:gd name="connsiteX91" fmla="*/ 2527621 w 5122586"/>
                <a:gd name="connsiteY91" fmla="*/ 3737684 h 5418905"/>
                <a:gd name="connsiteX92" fmla="*/ 2523286 w 5122586"/>
                <a:gd name="connsiteY92" fmla="*/ 3734794 h 5418905"/>
                <a:gd name="connsiteX93" fmla="*/ 2520397 w 5122586"/>
                <a:gd name="connsiteY93" fmla="*/ 3697949 h 5418905"/>
                <a:gd name="connsiteX94" fmla="*/ 2321764 w 5122586"/>
                <a:gd name="connsiteY94" fmla="*/ 3403917 h 5418905"/>
                <a:gd name="connsiteX95" fmla="*/ 2297928 w 5122586"/>
                <a:gd name="connsiteY95" fmla="*/ 3407529 h 5418905"/>
                <a:gd name="connsiteX96" fmla="*/ 3250299 w 5122586"/>
                <a:gd name="connsiteY96" fmla="*/ 4931397 h 5418905"/>
                <a:gd name="connsiteX97" fmla="*/ 3294880 w 5122586"/>
                <a:gd name="connsiteY97" fmla="*/ 4976343 h 5418905"/>
                <a:gd name="connsiteX98" fmla="*/ 3285156 w 5122586"/>
                <a:gd name="connsiteY98" fmla="*/ 5015288 h 5418905"/>
                <a:gd name="connsiteX99" fmla="*/ 3330198 w 5122586"/>
                <a:gd name="connsiteY99" fmla="*/ 5048698 h 5418905"/>
                <a:gd name="connsiteX100" fmla="*/ 3323399 w 5122586"/>
                <a:gd name="connsiteY100" fmla="*/ 5073201 h 5418905"/>
                <a:gd name="connsiteX101" fmla="*/ 3334667 w 5122586"/>
                <a:gd name="connsiteY101" fmla="*/ 5095035 h 5418905"/>
                <a:gd name="connsiteX102" fmla="*/ 3308937 w 5122586"/>
                <a:gd name="connsiteY102" fmla="*/ 5116172 h 5418905"/>
                <a:gd name="connsiteX103" fmla="*/ 3305306 w 5122586"/>
                <a:gd name="connsiteY103" fmla="*/ 5131123 h 5418905"/>
                <a:gd name="connsiteX104" fmla="*/ 3276282 w 5122586"/>
                <a:gd name="connsiteY104" fmla="*/ 5162804 h 5418905"/>
                <a:gd name="connsiteX105" fmla="*/ 3263921 w 5122586"/>
                <a:gd name="connsiteY105" fmla="*/ 5167877 h 5418905"/>
                <a:gd name="connsiteX106" fmla="*/ 3252651 w 5122586"/>
                <a:gd name="connsiteY106" fmla="*/ 5148469 h 5418905"/>
                <a:gd name="connsiteX107" fmla="*/ 3238702 w 5122586"/>
                <a:gd name="connsiteY107" fmla="*/ 5160633 h 5418905"/>
                <a:gd name="connsiteX108" fmla="*/ 3249221 w 5122586"/>
                <a:gd name="connsiteY108" fmla="*/ 5175454 h 5418905"/>
                <a:gd name="connsiteX109" fmla="*/ 3243824 w 5122586"/>
                <a:gd name="connsiteY109" fmla="*/ 5190963 h 5418905"/>
                <a:gd name="connsiteX110" fmla="*/ 3100490 w 5122586"/>
                <a:gd name="connsiteY110" fmla="*/ 5092418 h 5418905"/>
                <a:gd name="connsiteX111" fmla="*/ 3107449 w 5122586"/>
                <a:gd name="connsiteY111" fmla="*/ 5052872 h 5418905"/>
                <a:gd name="connsiteX112" fmla="*/ 3137245 w 5122586"/>
                <a:gd name="connsiteY112" fmla="*/ 4858911 h 5418905"/>
                <a:gd name="connsiteX113" fmla="*/ 3079461 w 5122586"/>
                <a:gd name="connsiteY113" fmla="*/ 4866858 h 5418905"/>
                <a:gd name="connsiteX114" fmla="*/ 3054181 w 5122586"/>
                <a:gd name="connsiteY114" fmla="*/ 4850242 h 5418905"/>
                <a:gd name="connsiteX115" fmla="*/ 3002174 w 5122586"/>
                <a:gd name="connsiteY115" fmla="*/ 4909482 h 5418905"/>
                <a:gd name="connsiteX116" fmla="*/ 2967504 w 5122586"/>
                <a:gd name="connsiteY116" fmla="*/ 4919596 h 5418905"/>
                <a:gd name="connsiteX117" fmla="*/ 2935723 w 5122586"/>
                <a:gd name="connsiteY117" fmla="*/ 4910927 h 5418905"/>
                <a:gd name="connsiteX118" fmla="*/ 2919831 w 5122586"/>
                <a:gd name="connsiteY118" fmla="*/ 4931878 h 5418905"/>
                <a:gd name="connsiteX119" fmla="*/ 2986974 w 5122586"/>
                <a:gd name="connsiteY119" fmla="*/ 4962762 h 5418905"/>
                <a:gd name="connsiteX120" fmla="*/ 2979245 w 5122586"/>
                <a:gd name="connsiteY120" fmla="*/ 5012139 h 5418905"/>
                <a:gd name="connsiteX121" fmla="*/ 2949156 w 5122586"/>
                <a:gd name="connsiteY121" fmla="*/ 5006359 h 5418905"/>
                <a:gd name="connsiteX122" fmla="*/ 2937274 w 5122586"/>
                <a:gd name="connsiteY122" fmla="*/ 5027202 h 5418905"/>
                <a:gd name="connsiteX123" fmla="*/ 2909175 w 5122586"/>
                <a:gd name="connsiteY123" fmla="*/ 5024421 h 5418905"/>
                <a:gd name="connsiteX124" fmla="*/ 2900291 w 5122586"/>
                <a:gd name="connsiteY124" fmla="*/ 5034066 h 5418905"/>
                <a:gd name="connsiteX125" fmla="*/ 2852441 w 5122586"/>
                <a:gd name="connsiteY125" fmla="*/ 5009430 h 5418905"/>
                <a:gd name="connsiteX126" fmla="*/ 2841823 w 5122586"/>
                <a:gd name="connsiteY126" fmla="*/ 5043818 h 5418905"/>
                <a:gd name="connsiteX127" fmla="*/ 2825748 w 5122586"/>
                <a:gd name="connsiteY127" fmla="*/ 5031826 h 5418905"/>
                <a:gd name="connsiteX128" fmla="*/ 2829757 w 5122586"/>
                <a:gd name="connsiteY128" fmla="*/ 4985481 h 5418905"/>
                <a:gd name="connsiteX129" fmla="*/ 2845434 w 5122586"/>
                <a:gd name="connsiteY129" fmla="*/ 4979559 h 5418905"/>
                <a:gd name="connsiteX130" fmla="*/ 2858758 w 5122586"/>
                <a:gd name="connsiteY130" fmla="*/ 4977822 h 5418905"/>
                <a:gd name="connsiteX131" fmla="*/ 2867104 w 5122586"/>
                <a:gd name="connsiteY131" fmla="*/ 4944159 h 5418905"/>
                <a:gd name="connsiteX132" fmla="*/ 2882994 w 5122586"/>
                <a:gd name="connsiteY132" fmla="*/ 4900813 h 5418905"/>
                <a:gd name="connsiteX133" fmla="*/ 2855546 w 5122586"/>
                <a:gd name="connsiteY133" fmla="*/ 4861800 h 5418905"/>
                <a:gd name="connsiteX134" fmla="*/ 2836044 w 5122586"/>
                <a:gd name="connsiteY134" fmla="*/ 4839406 h 5418905"/>
                <a:gd name="connsiteX135" fmla="*/ 2804264 w 5122586"/>
                <a:gd name="connsiteY135" fmla="*/ 4819177 h 5418905"/>
                <a:gd name="connsiteX136" fmla="*/ 2745035 w 5122586"/>
                <a:gd name="connsiteY136" fmla="*/ 4804728 h 5418905"/>
                <a:gd name="connsiteX137" fmla="*/ 2740700 w 5122586"/>
                <a:gd name="connsiteY137" fmla="*/ 4764994 h 5418905"/>
                <a:gd name="connsiteX138" fmla="*/ 2716142 w 5122586"/>
                <a:gd name="connsiteY138" fmla="*/ 4744766 h 5418905"/>
                <a:gd name="connsiteX139" fmla="*/ 2632355 w 5122586"/>
                <a:gd name="connsiteY139" fmla="*/ 4753435 h 5418905"/>
                <a:gd name="connsiteX140" fmla="*/ 2620798 w 5122586"/>
                <a:gd name="connsiteY140" fmla="*/ 4721648 h 5418905"/>
                <a:gd name="connsiteX141" fmla="*/ 2578904 w 5122586"/>
                <a:gd name="connsiteY141" fmla="*/ 4734651 h 5418905"/>
                <a:gd name="connsiteX142" fmla="*/ 2559402 w 5122586"/>
                <a:gd name="connsiteY142" fmla="*/ 4704310 h 5418905"/>
                <a:gd name="connsiteX143" fmla="*/ 2530510 w 5122586"/>
                <a:gd name="connsiteY143" fmla="*/ 4702142 h 5418905"/>
                <a:gd name="connsiteX144" fmla="*/ 2492950 w 5122586"/>
                <a:gd name="connsiteY144" fmla="*/ 4711534 h 5418905"/>
                <a:gd name="connsiteX145" fmla="*/ 2468392 w 5122586"/>
                <a:gd name="connsiteY145" fmla="*/ 4745488 h 5418905"/>
                <a:gd name="connsiteX146" fmla="*/ 2453223 w 5122586"/>
                <a:gd name="connsiteY146" fmla="*/ 4747656 h 5418905"/>
                <a:gd name="connsiteX147" fmla="*/ 2437333 w 5122586"/>
                <a:gd name="connsiteY147" fmla="*/ 4739709 h 5418905"/>
                <a:gd name="connsiteX148" fmla="*/ 2442389 w 5122586"/>
                <a:gd name="connsiteY148" fmla="*/ 4686971 h 5418905"/>
                <a:gd name="connsiteX149" fmla="*/ 2425776 w 5122586"/>
                <a:gd name="connsiteY149" fmla="*/ 4673244 h 5418905"/>
                <a:gd name="connsiteX150" fmla="*/ 2435166 w 5122586"/>
                <a:gd name="connsiteY150" fmla="*/ 4614726 h 5418905"/>
                <a:gd name="connsiteX151" fmla="*/ 2522565 w 5122586"/>
                <a:gd name="connsiteY151" fmla="*/ 4577882 h 5418905"/>
                <a:gd name="connsiteX152" fmla="*/ 2542790 w 5122586"/>
                <a:gd name="connsiteY152" fmla="*/ 4587996 h 5418905"/>
                <a:gd name="connsiteX153" fmla="*/ 2682916 w 5122586"/>
                <a:gd name="connsiteY153" fmla="*/ 4523699 h 5418905"/>
                <a:gd name="connsiteX154" fmla="*/ 2702418 w 5122586"/>
                <a:gd name="connsiteY154" fmla="*/ 4485409 h 5418905"/>
                <a:gd name="connsiteX155" fmla="*/ 2817264 w 5122586"/>
                <a:gd name="connsiteY155" fmla="*/ 4377043 h 5418905"/>
                <a:gd name="connsiteX156" fmla="*/ 2896717 w 5122586"/>
                <a:gd name="connsiteY156" fmla="*/ 4402329 h 5418905"/>
                <a:gd name="connsiteX157" fmla="*/ 2914053 w 5122586"/>
                <a:gd name="connsiteY157" fmla="*/ 4405219 h 5418905"/>
                <a:gd name="connsiteX158" fmla="*/ 2947279 w 5122586"/>
                <a:gd name="connsiteY158" fmla="*/ 4405219 h 5418905"/>
                <a:gd name="connsiteX159" fmla="*/ 2985561 w 5122586"/>
                <a:gd name="connsiteY159" fmla="*/ 4355371 h 5418905"/>
                <a:gd name="connsiteX160" fmla="*/ 2994229 w 5122586"/>
                <a:gd name="connsiteY160" fmla="*/ 4333697 h 5418905"/>
                <a:gd name="connsiteX161" fmla="*/ 1489030 w 5122586"/>
                <a:gd name="connsiteY161" fmla="*/ 5418905 h 5418905"/>
                <a:gd name="connsiteX162" fmla="*/ 1455038 w 5122586"/>
                <a:gd name="connsiteY162" fmla="*/ 5408281 h 5418905"/>
                <a:gd name="connsiteX163" fmla="*/ 1482050 w 5122586"/>
                <a:gd name="connsiteY163" fmla="*/ 5372887 h 5418905"/>
                <a:gd name="connsiteX164" fmla="*/ 1540824 w 5122586"/>
                <a:gd name="connsiteY164" fmla="*/ 5386311 h 5418905"/>
                <a:gd name="connsiteX165" fmla="*/ 1586603 w 5122586"/>
                <a:gd name="connsiteY165" fmla="*/ 5352569 h 5418905"/>
                <a:gd name="connsiteX166" fmla="*/ 1587222 w 5122586"/>
                <a:gd name="connsiteY166" fmla="*/ 5310703 h 5418905"/>
                <a:gd name="connsiteX167" fmla="*/ 1357918 w 5122586"/>
                <a:gd name="connsiteY167" fmla="*/ 5299473 h 5418905"/>
                <a:gd name="connsiteX168" fmla="*/ 1331589 w 5122586"/>
                <a:gd name="connsiteY168" fmla="*/ 5276837 h 5418905"/>
                <a:gd name="connsiteX169" fmla="*/ 1391286 w 5122586"/>
                <a:gd name="connsiteY169" fmla="*/ 5149016 h 5418905"/>
                <a:gd name="connsiteX170" fmla="*/ 1387544 w 5122586"/>
                <a:gd name="connsiteY170" fmla="*/ 5073235 h 5418905"/>
                <a:gd name="connsiteX171" fmla="*/ 1409271 w 5122586"/>
                <a:gd name="connsiteY171" fmla="*/ 5044732 h 5418905"/>
                <a:gd name="connsiteX172" fmla="*/ 1350547 w 5122586"/>
                <a:gd name="connsiteY172" fmla="*/ 4997741 h 5418905"/>
                <a:gd name="connsiteX173" fmla="*/ 1345850 w 5122586"/>
                <a:gd name="connsiteY173" fmla="*/ 4920208 h 5418905"/>
                <a:gd name="connsiteX174" fmla="*/ 1366991 w 5122586"/>
                <a:gd name="connsiteY174" fmla="*/ 4915509 h 5418905"/>
                <a:gd name="connsiteX175" fmla="*/ 1376387 w 5122586"/>
                <a:gd name="connsiteY175" fmla="*/ 4877941 h 5418905"/>
                <a:gd name="connsiteX176" fmla="*/ 1347460 w 5122586"/>
                <a:gd name="connsiteY176" fmla="*/ 4868004 h 5418905"/>
                <a:gd name="connsiteX177" fmla="*/ 1357682 w 5122586"/>
                <a:gd name="connsiteY177" fmla="*/ 4838461 h 5418905"/>
                <a:gd name="connsiteX178" fmla="*/ 1428449 w 5122586"/>
                <a:gd name="connsiteY178" fmla="*/ 4835304 h 5418905"/>
                <a:gd name="connsiteX179" fmla="*/ 1436858 w 5122586"/>
                <a:gd name="connsiteY179" fmla="*/ 4800858 h 5418905"/>
                <a:gd name="connsiteX180" fmla="*/ 1398456 w 5122586"/>
                <a:gd name="connsiteY180" fmla="*/ 4778940 h 5418905"/>
                <a:gd name="connsiteX181" fmla="*/ 1413508 w 5122586"/>
                <a:gd name="connsiteY181" fmla="*/ 4733321 h 5418905"/>
                <a:gd name="connsiteX182" fmla="*/ 1448748 w 5122586"/>
                <a:gd name="connsiteY182" fmla="*/ 4735670 h 5418905"/>
                <a:gd name="connsiteX183" fmla="*/ 1498206 w 5122586"/>
                <a:gd name="connsiteY183" fmla="*/ 4693159 h 5418905"/>
                <a:gd name="connsiteX184" fmla="*/ 1547727 w 5122586"/>
                <a:gd name="connsiteY184" fmla="*/ 4683569 h 5418905"/>
                <a:gd name="connsiteX185" fmla="*/ 1553780 w 5122586"/>
                <a:gd name="connsiteY185" fmla="*/ 4648910 h 5418905"/>
                <a:gd name="connsiteX186" fmla="*/ 1540510 w 5122586"/>
                <a:gd name="connsiteY186" fmla="*/ 4607707 h 5418905"/>
                <a:gd name="connsiteX187" fmla="*/ 1494468 w 5122586"/>
                <a:gd name="connsiteY187" fmla="*/ 4567840 h 5418905"/>
                <a:gd name="connsiteX188" fmla="*/ 1510639 w 5122586"/>
                <a:gd name="connsiteY188" fmla="*/ 4548914 h 5418905"/>
                <a:gd name="connsiteX189" fmla="*/ 1549039 w 5122586"/>
                <a:gd name="connsiteY189" fmla="*/ 4560249 h 5418905"/>
                <a:gd name="connsiteX190" fmla="*/ 1563834 w 5122586"/>
                <a:gd name="connsiteY190" fmla="*/ 4545357 h 5418905"/>
                <a:gd name="connsiteX191" fmla="*/ 1520856 w 5122586"/>
                <a:gd name="connsiteY191" fmla="*/ 4496577 h 5418905"/>
                <a:gd name="connsiteX192" fmla="*/ 1562707 w 5122586"/>
                <a:gd name="connsiteY192" fmla="*/ 4482741 h 5418905"/>
                <a:gd name="connsiteX193" fmla="*/ 1590473 w 5122586"/>
                <a:gd name="connsiteY193" fmla="*/ 4419309 h 5418905"/>
                <a:gd name="connsiteX194" fmla="*/ 1515748 w 5122586"/>
                <a:gd name="connsiteY194" fmla="*/ 4425699 h 5418905"/>
                <a:gd name="connsiteX195" fmla="*/ 1476162 w 5122586"/>
                <a:gd name="connsiteY195" fmla="*/ 4503828 h 5418905"/>
                <a:gd name="connsiteX196" fmla="*/ 1393393 w 5122586"/>
                <a:gd name="connsiteY196" fmla="*/ 4522992 h 5418905"/>
                <a:gd name="connsiteX197" fmla="*/ 1319980 w 5122586"/>
                <a:gd name="connsiteY197" fmla="*/ 4516923 h 5418905"/>
                <a:gd name="connsiteX198" fmla="*/ 1299113 w 5122586"/>
                <a:gd name="connsiteY198" fmla="*/ 4448627 h 5418905"/>
                <a:gd name="connsiteX199" fmla="*/ 1250429 w 5122586"/>
                <a:gd name="connsiteY199" fmla="*/ 4478749 h 5418905"/>
                <a:gd name="connsiteX200" fmla="*/ 1217542 w 5122586"/>
                <a:gd name="connsiteY200" fmla="*/ 4442335 h 5418905"/>
                <a:gd name="connsiteX201" fmla="*/ 1147887 w 5122586"/>
                <a:gd name="connsiteY201" fmla="*/ 4449210 h 5418905"/>
                <a:gd name="connsiteX202" fmla="*/ 1144147 w 5122586"/>
                <a:gd name="connsiteY202" fmla="*/ 4511573 h 5418905"/>
                <a:gd name="connsiteX203" fmla="*/ 1101262 w 5122586"/>
                <a:gd name="connsiteY203" fmla="*/ 4519082 h 5418905"/>
                <a:gd name="connsiteX204" fmla="*/ 1093585 w 5122586"/>
                <a:gd name="connsiteY204" fmla="*/ 4464498 h 5418905"/>
                <a:gd name="connsiteX205" fmla="*/ 1027718 w 5122586"/>
                <a:gd name="connsiteY205" fmla="*/ 4478445 h 5418905"/>
                <a:gd name="connsiteX206" fmla="*/ 1007466 w 5122586"/>
                <a:gd name="connsiteY206" fmla="*/ 4427301 h 5418905"/>
                <a:gd name="connsiteX207" fmla="*/ 919745 w 5122586"/>
                <a:gd name="connsiteY207" fmla="*/ 4420237 h 5418905"/>
                <a:gd name="connsiteX208" fmla="*/ 920495 w 5122586"/>
                <a:gd name="connsiteY208" fmla="*/ 4388350 h 5418905"/>
                <a:gd name="connsiteX209" fmla="*/ 884429 w 5122586"/>
                <a:gd name="connsiteY209" fmla="*/ 4383969 h 5418905"/>
                <a:gd name="connsiteX210" fmla="*/ 856512 w 5122586"/>
                <a:gd name="connsiteY210" fmla="*/ 4461420 h 5418905"/>
                <a:gd name="connsiteX211" fmla="*/ 818833 w 5122586"/>
                <a:gd name="connsiteY211" fmla="*/ 4446344 h 5418905"/>
                <a:gd name="connsiteX212" fmla="*/ 823425 w 5122586"/>
                <a:gd name="connsiteY212" fmla="*/ 4371878 h 5418905"/>
                <a:gd name="connsiteX213" fmla="*/ 796457 w 5122586"/>
                <a:gd name="connsiteY213" fmla="*/ 4423754 h 5418905"/>
                <a:gd name="connsiteX214" fmla="*/ 712917 w 5122586"/>
                <a:gd name="connsiteY214" fmla="*/ 4427826 h 5418905"/>
                <a:gd name="connsiteX215" fmla="*/ 687213 w 5122586"/>
                <a:gd name="connsiteY215" fmla="*/ 4403486 h 5418905"/>
                <a:gd name="connsiteX216" fmla="*/ 683328 w 5122586"/>
                <a:gd name="connsiteY216" fmla="*/ 4424716 h 5418905"/>
                <a:gd name="connsiteX217" fmla="*/ 615334 w 5122586"/>
                <a:gd name="connsiteY217" fmla="*/ 4429994 h 5418905"/>
                <a:gd name="connsiteX218" fmla="*/ 602541 w 5122586"/>
                <a:gd name="connsiteY218" fmla="*/ 4411871 h 5418905"/>
                <a:gd name="connsiteX219" fmla="*/ 637304 w 5122586"/>
                <a:gd name="connsiteY219" fmla="*/ 4296001 h 5418905"/>
                <a:gd name="connsiteX220" fmla="*/ 618966 w 5122586"/>
                <a:gd name="connsiteY220" fmla="*/ 4261290 h 5418905"/>
                <a:gd name="connsiteX221" fmla="*/ 585062 w 5122586"/>
                <a:gd name="connsiteY221" fmla="*/ 4274941 h 5418905"/>
                <a:gd name="connsiteX222" fmla="*/ 585967 w 5122586"/>
                <a:gd name="connsiteY222" fmla="*/ 4296786 h 5418905"/>
                <a:gd name="connsiteX223" fmla="*/ 576279 w 5122586"/>
                <a:gd name="connsiteY223" fmla="*/ 4321151 h 5418905"/>
                <a:gd name="connsiteX224" fmla="*/ 524888 w 5122586"/>
                <a:gd name="connsiteY224" fmla="*/ 4335270 h 5418905"/>
                <a:gd name="connsiteX225" fmla="*/ 481450 w 5122586"/>
                <a:gd name="connsiteY225" fmla="*/ 4348629 h 5418905"/>
                <a:gd name="connsiteX226" fmla="*/ 459756 w 5122586"/>
                <a:gd name="connsiteY226" fmla="*/ 4331915 h 5418905"/>
                <a:gd name="connsiteX227" fmla="*/ 381623 w 5122586"/>
                <a:gd name="connsiteY227" fmla="*/ 4313665 h 5418905"/>
                <a:gd name="connsiteX228" fmla="*/ 381355 w 5122586"/>
                <a:gd name="connsiteY228" fmla="*/ 4209001 h 5418905"/>
                <a:gd name="connsiteX229" fmla="*/ 372138 w 5122586"/>
                <a:gd name="connsiteY229" fmla="*/ 4194866 h 5418905"/>
                <a:gd name="connsiteX230" fmla="*/ 8935 w 5122586"/>
                <a:gd name="connsiteY230" fmla="*/ 4372652 h 5418905"/>
                <a:gd name="connsiteX231" fmla="*/ 0 w 5122586"/>
                <a:gd name="connsiteY231" fmla="*/ 4249216 h 5418905"/>
                <a:gd name="connsiteX232" fmla="*/ 2928251 w 5122586"/>
                <a:gd name="connsiteY232" fmla="*/ 1733677 h 5418905"/>
                <a:gd name="connsiteX233" fmla="*/ 2865949 w 5122586"/>
                <a:gd name="connsiteY233" fmla="*/ 1772911 h 5418905"/>
                <a:gd name="connsiteX234" fmla="*/ 2815185 w 5122586"/>
                <a:gd name="connsiteY234" fmla="*/ 1859457 h 5418905"/>
                <a:gd name="connsiteX235" fmla="*/ 2763268 w 5122586"/>
                <a:gd name="connsiteY235" fmla="*/ 1896383 h 5418905"/>
                <a:gd name="connsiteX236" fmla="*/ 2751731 w 5122586"/>
                <a:gd name="connsiteY236" fmla="*/ 1873304 h 5418905"/>
                <a:gd name="connsiteX237" fmla="*/ 2747318 w 5122586"/>
                <a:gd name="connsiteY237" fmla="*/ 1875913 h 5418905"/>
                <a:gd name="connsiteX238" fmla="*/ 2725397 w 5122586"/>
                <a:gd name="connsiteY238" fmla="*/ 1849601 h 5418905"/>
                <a:gd name="connsiteX239" fmla="*/ 2700382 w 5122586"/>
                <a:gd name="connsiteY239" fmla="*/ 1805450 h 5418905"/>
                <a:gd name="connsiteX240" fmla="*/ 2644466 w 5122586"/>
                <a:gd name="connsiteY240" fmla="*/ 1674466 h 5418905"/>
                <a:gd name="connsiteX241" fmla="*/ 2623519 w 5122586"/>
                <a:gd name="connsiteY241" fmla="*/ 1516632 h 5418905"/>
                <a:gd name="connsiteX242" fmla="*/ 2622394 w 5122586"/>
                <a:gd name="connsiteY242" fmla="*/ 1508162 h 5418905"/>
                <a:gd name="connsiteX243" fmla="*/ 2620591 w 5122586"/>
                <a:gd name="connsiteY243" fmla="*/ 1507626 h 5418905"/>
                <a:gd name="connsiteX244" fmla="*/ 2618663 w 5122586"/>
                <a:gd name="connsiteY244" fmla="*/ 1488348 h 5418905"/>
                <a:gd name="connsiteX245" fmla="*/ 2561471 w 5122586"/>
                <a:gd name="connsiteY245" fmla="*/ 1364228 h 5418905"/>
                <a:gd name="connsiteX246" fmla="*/ 2506436 w 5122586"/>
                <a:gd name="connsiteY246" fmla="*/ 1249822 h 5418905"/>
                <a:gd name="connsiteX247" fmla="*/ 2504425 w 5122586"/>
                <a:gd name="connsiteY247" fmla="*/ 1215109 h 5418905"/>
                <a:gd name="connsiteX248" fmla="*/ 2502718 w 5122586"/>
                <a:gd name="connsiteY248" fmla="*/ 1182561 h 5418905"/>
                <a:gd name="connsiteX249" fmla="*/ 2526392 w 5122586"/>
                <a:gd name="connsiteY249" fmla="*/ 1127312 h 5418905"/>
                <a:gd name="connsiteX250" fmla="*/ 2550065 w 5122586"/>
                <a:gd name="connsiteY250" fmla="*/ 1104511 h 5418905"/>
                <a:gd name="connsiteX251" fmla="*/ 2534283 w 5122586"/>
                <a:gd name="connsiteY251" fmla="*/ 1069432 h 5418905"/>
                <a:gd name="connsiteX252" fmla="*/ 2514993 w 5122586"/>
                <a:gd name="connsiteY252" fmla="*/ 1074694 h 5418905"/>
                <a:gd name="connsiteX253" fmla="*/ 2443972 w 5122586"/>
                <a:gd name="connsiteY253" fmla="*/ 1079079 h 5418905"/>
                <a:gd name="connsiteX254" fmla="*/ 2424683 w 5122586"/>
                <a:gd name="connsiteY254" fmla="*/ 1053647 h 5418905"/>
                <a:gd name="connsiteX255" fmla="*/ 2450109 w 5122586"/>
                <a:gd name="connsiteY255" fmla="*/ 1044877 h 5418905"/>
                <a:gd name="connsiteX256" fmla="*/ 2450986 w 5122586"/>
                <a:gd name="connsiteY256" fmla="*/ 1021199 h 5418905"/>
                <a:gd name="connsiteX257" fmla="*/ 2404967 w 5122586"/>
                <a:gd name="connsiteY257" fmla="*/ 918913 h 5418905"/>
                <a:gd name="connsiteX258" fmla="*/ 2394987 w 5122586"/>
                <a:gd name="connsiteY258" fmla="*/ 898850 h 5418905"/>
                <a:gd name="connsiteX259" fmla="*/ 2361080 w 5122586"/>
                <a:gd name="connsiteY259" fmla="*/ 821699 h 5418905"/>
                <a:gd name="connsiteX260" fmla="*/ 2344525 w 5122586"/>
                <a:gd name="connsiteY260" fmla="*/ 778197 h 5418905"/>
                <a:gd name="connsiteX261" fmla="*/ 2344581 w 5122586"/>
                <a:gd name="connsiteY261" fmla="*/ 778343 h 5418905"/>
                <a:gd name="connsiteX262" fmla="*/ 2282251 w 5122586"/>
                <a:gd name="connsiteY262" fmla="*/ 597027 h 5418905"/>
                <a:gd name="connsiteX263" fmla="*/ 2279707 w 5122586"/>
                <a:gd name="connsiteY263" fmla="*/ 541919 h 5418905"/>
                <a:gd name="connsiteX264" fmla="*/ 2247497 w 5122586"/>
                <a:gd name="connsiteY264" fmla="*/ 524963 h 5418905"/>
                <a:gd name="connsiteX265" fmla="*/ 2177989 w 5122586"/>
                <a:gd name="connsiteY265" fmla="*/ 464768 h 5418905"/>
                <a:gd name="connsiteX266" fmla="*/ 2162813 w 5122586"/>
                <a:gd name="connsiteY266" fmla="*/ 429351 h 5418905"/>
                <a:gd name="connsiteX267" fmla="*/ 2188648 w 5122586"/>
                <a:gd name="connsiteY267" fmla="*/ 411168 h 5418905"/>
                <a:gd name="connsiteX268" fmla="*/ 2199515 w 5122586"/>
                <a:gd name="connsiteY268" fmla="*/ 377475 h 5418905"/>
                <a:gd name="connsiteX269" fmla="*/ 2249501 w 5122586"/>
                <a:gd name="connsiteY269" fmla="*/ 389430 h 5418905"/>
                <a:gd name="connsiteX270" fmla="*/ 2290795 w 5122586"/>
                <a:gd name="connsiteY270" fmla="*/ 382909 h 5418905"/>
                <a:gd name="connsiteX271" fmla="*/ 2312638 w 5122586"/>
                <a:gd name="connsiteY271" fmla="*/ 383703 h 5418905"/>
                <a:gd name="connsiteX272" fmla="*/ 2312587 w 5122586"/>
                <a:gd name="connsiteY272" fmla="*/ 383664 h 5418905"/>
                <a:gd name="connsiteX273" fmla="*/ 2375555 w 5122586"/>
                <a:gd name="connsiteY273" fmla="*/ 374216 h 5418905"/>
                <a:gd name="connsiteX274" fmla="*/ 2416409 w 5122586"/>
                <a:gd name="connsiteY274" fmla="*/ 358069 h 5418905"/>
                <a:gd name="connsiteX275" fmla="*/ 2415496 w 5122586"/>
                <a:gd name="connsiteY275" fmla="*/ 358429 h 5418905"/>
                <a:gd name="connsiteX276" fmla="*/ 2415422 w 5122586"/>
                <a:gd name="connsiteY276" fmla="*/ 357531 h 5418905"/>
                <a:gd name="connsiteX277" fmla="*/ 2471314 w 5122586"/>
                <a:gd name="connsiteY277" fmla="*/ 333573 h 5418905"/>
                <a:gd name="connsiteX278" fmla="*/ 2472312 w 5122586"/>
                <a:gd name="connsiteY278" fmla="*/ 321594 h 5418905"/>
                <a:gd name="connsiteX279" fmla="*/ 2487284 w 5122586"/>
                <a:gd name="connsiteY279" fmla="*/ 308616 h 5418905"/>
                <a:gd name="connsiteX280" fmla="*/ 2492274 w 5122586"/>
                <a:gd name="connsiteY280" fmla="*/ 322592 h 5418905"/>
                <a:gd name="connsiteX281" fmla="*/ 2530199 w 5122586"/>
                <a:gd name="connsiteY281" fmla="*/ 302627 h 5418905"/>
                <a:gd name="connsiteX282" fmla="*/ 2571120 w 5122586"/>
                <a:gd name="connsiteY282" fmla="*/ 269684 h 5418905"/>
                <a:gd name="connsiteX283" fmla="*/ 2751770 w 5122586"/>
                <a:gd name="connsiteY283" fmla="*/ 124937 h 5418905"/>
                <a:gd name="connsiteX284" fmla="*/ 2784706 w 5122586"/>
                <a:gd name="connsiteY284" fmla="*/ 104972 h 5418905"/>
                <a:gd name="connsiteX285" fmla="*/ 2850579 w 5122586"/>
                <a:gd name="connsiteY285" fmla="*/ 86005 h 5418905"/>
                <a:gd name="connsiteX286" fmla="*/ 2869542 w 5122586"/>
                <a:gd name="connsiteY286" fmla="*/ 136916 h 5418905"/>
                <a:gd name="connsiteX287" fmla="*/ 2917449 w 5122586"/>
                <a:gd name="connsiteY287" fmla="*/ 173852 h 5418905"/>
                <a:gd name="connsiteX288" fmla="*/ 2956373 w 5122586"/>
                <a:gd name="connsiteY288" fmla="*/ 195813 h 5418905"/>
                <a:gd name="connsiteX289" fmla="*/ 2985630 w 5122586"/>
                <a:gd name="connsiteY289" fmla="*/ 215962 h 5418905"/>
                <a:gd name="connsiteX290" fmla="*/ 2998292 w 5122586"/>
                <a:gd name="connsiteY290" fmla="*/ 224763 h 5418905"/>
                <a:gd name="connsiteX291" fmla="*/ 3036219 w 5122586"/>
                <a:gd name="connsiteY291" fmla="*/ 254710 h 5418905"/>
                <a:gd name="connsiteX292" fmla="*/ 3046200 w 5122586"/>
                <a:gd name="connsiteY292" fmla="*/ 268686 h 5418905"/>
                <a:gd name="connsiteX293" fmla="*/ 3053186 w 5122586"/>
                <a:gd name="connsiteY293" fmla="*/ 284658 h 5418905"/>
                <a:gd name="connsiteX294" fmla="*/ 3061170 w 5122586"/>
                <a:gd name="connsiteY294" fmla="*/ 372504 h 5418905"/>
                <a:gd name="connsiteX295" fmla="*/ 3066160 w 5122586"/>
                <a:gd name="connsiteY295" fmla="*/ 442382 h 5418905"/>
                <a:gd name="connsiteX296" fmla="*/ 3109558 w 5122586"/>
                <a:gd name="connsiteY296" fmla="*/ 644830 h 5418905"/>
                <a:gd name="connsiteX297" fmla="*/ 3107145 w 5122586"/>
                <a:gd name="connsiteY297" fmla="*/ 734922 h 5418905"/>
                <a:gd name="connsiteX298" fmla="*/ 3113752 w 5122586"/>
                <a:gd name="connsiteY298" fmla="*/ 788066 h 5418905"/>
                <a:gd name="connsiteX299" fmla="*/ 3123788 w 5122586"/>
                <a:gd name="connsiteY299" fmla="*/ 830092 h 5418905"/>
                <a:gd name="connsiteX300" fmla="*/ 3148722 w 5122586"/>
                <a:gd name="connsiteY300" fmla="*/ 917343 h 5418905"/>
                <a:gd name="connsiteX301" fmla="*/ 3139722 w 5122586"/>
                <a:gd name="connsiteY301" fmla="*/ 933723 h 5418905"/>
                <a:gd name="connsiteX302" fmla="*/ 3118838 w 5122586"/>
                <a:gd name="connsiteY302" fmla="*/ 1002249 h 5418905"/>
                <a:gd name="connsiteX303" fmla="*/ 3121375 w 5122586"/>
                <a:gd name="connsiteY303" fmla="*/ 1125517 h 5418905"/>
                <a:gd name="connsiteX304" fmla="*/ 3143920 w 5122586"/>
                <a:gd name="connsiteY304" fmla="*/ 1174658 h 5418905"/>
                <a:gd name="connsiteX305" fmla="*/ 3158579 w 5122586"/>
                <a:gd name="connsiteY305" fmla="*/ 1254175 h 5418905"/>
                <a:gd name="connsiteX306" fmla="*/ 3200391 w 5122586"/>
                <a:gd name="connsiteY306" fmla="*/ 1290567 h 5418905"/>
                <a:gd name="connsiteX307" fmla="*/ 3152209 w 5122586"/>
                <a:gd name="connsiteY307" fmla="*/ 1305041 h 5418905"/>
                <a:gd name="connsiteX308" fmla="*/ 3173608 w 5122586"/>
                <a:gd name="connsiteY308" fmla="*/ 1387442 h 5418905"/>
                <a:gd name="connsiteX309" fmla="*/ 3176887 w 5122586"/>
                <a:gd name="connsiteY309" fmla="*/ 1467253 h 5418905"/>
                <a:gd name="connsiteX310" fmla="*/ 3204082 w 5122586"/>
                <a:gd name="connsiteY310" fmla="*/ 1500497 h 5418905"/>
                <a:gd name="connsiteX311" fmla="*/ 3207432 w 5122586"/>
                <a:gd name="connsiteY311" fmla="*/ 1502071 h 5418905"/>
                <a:gd name="connsiteX312" fmla="*/ 3207673 w 5122586"/>
                <a:gd name="connsiteY312" fmla="*/ 1502054 h 5418905"/>
                <a:gd name="connsiteX313" fmla="*/ 3183445 w 5122586"/>
                <a:gd name="connsiteY313" fmla="*/ 1645459 h 5418905"/>
                <a:gd name="connsiteX314" fmla="*/ 3160491 w 5122586"/>
                <a:gd name="connsiteY314" fmla="*/ 1680444 h 5418905"/>
                <a:gd name="connsiteX315" fmla="*/ 3129820 w 5122586"/>
                <a:gd name="connsiteY315" fmla="*/ 1702492 h 5418905"/>
                <a:gd name="connsiteX316" fmla="*/ 2970960 w 5122586"/>
                <a:gd name="connsiteY316" fmla="*/ 1727425 h 5418905"/>
                <a:gd name="connsiteX317" fmla="*/ 2928253 w 5122586"/>
                <a:gd name="connsiteY317" fmla="*/ 1733679 h 5418905"/>
                <a:gd name="connsiteX318" fmla="*/ 2928251 w 5122586"/>
                <a:gd name="connsiteY318" fmla="*/ 1733677 h 5418905"/>
                <a:gd name="connsiteX319" fmla="*/ 2929221 w 5122586"/>
                <a:gd name="connsiteY319" fmla="*/ 4004987 h 5418905"/>
                <a:gd name="connsiteX320" fmla="*/ 2826654 w 5122586"/>
                <a:gd name="connsiteY320" fmla="*/ 3968865 h 5418905"/>
                <a:gd name="connsiteX321" fmla="*/ 2797041 w 5122586"/>
                <a:gd name="connsiteY321" fmla="*/ 3984036 h 5418905"/>
                <a:gd name="connsiteX322" fmla="*/ 2775371 w 5122586"/>
                <a:gd name="connsiteY322" fmla="*/ 3957306 h 5418905"/>
                <a:gd name="connsiteX323" fmla="*/ 2714697 w 5122586"/>
                <a:gd name="connsiteY323" fmla="*/ 3931298 h 5418905"/>
                <a:gd name="connsiteX324" fmla="*/ 2643189 w 5122586"/>
                <a:gd name="connsiteY324" fmla="*/ 3882894 h 5418905"/>
                <a:gd name="connsiteX325" fmla="*/ 2547123 w 5122586"/>
                <a:gd name="connsiteY325" fmla="*/ 3739851 h 5418905"/>
                <a:gd name="connsiteX326" fmla="*/ 2523286 w 5122586"/>
                <a:gd name="connsiteY326" fmla="*/ 3739851 h 5418905"/>
                <a:gd name="connsiteX327" fmla="*/ 2524732 w 5122586"/>
                <a:gd name="connsiteY327" fmla="*/ 3736961 h 5418905"/>
                <a:gd name="connsiteX328" fmla="*/ 2931760 w 5122586"/>
                <a:gd name="connsiteY328" fmla="*/ 4000626 h 5418905"/>
                <a:gd name="connsiteX329" fmla="*/ 2912080 w 5122586"/>
                <a:gd name="connsiteY329" fmla="*/ 4041839 h 5418905"/>
                <a:gd name="connsiteX330" fmla="*/ 2934278 w 5122586"/>
                <a:gd name="connsiteY330" fmla="*/ 4069284 h 5418905"/>
                <a:gd name="connsiteX331" fmla="*/ 2950168 w 5122586"/>
                <a:gd name="connsiteY331" fmla="*/ 4101794 h 5418905"/>
                <a:gd name="connsiteX332" fmla="*/ 2911887 w 5122586"/>
                <a:gd name="connsiteY332" fmla="*/ 4123467 h 5418905"/>
                <a:gd name="connsiteX333" fmla="*/ 2864215 w 5122586"/>
                <a:gd name="connsiteY333" fmla="*/ 4110463 h 5418905"/>
                <a:gd name="connsiteX334" fmla="*/ 2848324 w 5122586"/>
                <a:gd name="connsiteY334" fmla="*/ 4139361 h 5418905"/>
                <a:gd name="connsiteX335" fmla="*/ 2869993 w 5122586"/>
                <a:gd name="connsiteY335" fmla="*/ 4145140 h 5418905"/>
                <a:gd name="connsiteX336" fmla="*/ 2859880 w 5122586"/>
                <a:gd name="connsiteY336" fmla="*/ 4153809 h 5418905"/>
                <a:gd name="connsiteX337" fmla="*/ 2883717 w 5122586"/>
                <a:gd name="connsiteY337" fmla="*/ 4153087 h 5418905"/>
                <a:gd name="connsiteX338" fmla="*/ 2890218 w 5122586"/>
                <a:gd name="connsiteY338" fmla="*/ 4168258 h 5418905"/>
                <a:gd name="connsiteX339" fmla="*/ 2867825 w 5122586"/>
                <a:gd name="connsiteY339" fmla="*/ 4206547 h 5418905"/>
                <a:gd name="connsiteX340" fmla="*/ 2907552 w 5122586"/>
                <a:gd name="connsiteY340" fmla="*/ 4225331 h 5418905"/>
                <a:gd name="connsiteX341" fmla="*/ 2921999 w 5122586"/>
                <a:gd name="connsiteY341" fmla="*/ 4216662 h 5418905"/>
                <a:gd name="connsiteX342" fmla="*/ 2937890 w 5122586"/>
                <a:gd name="connsiteY342" fmla="*/ 4227499 h 5418905"/>
                <a:gd name="connsiteX343" fmla="*/ 2935723 w 5122586"/>
                <a:gd name="connsiteY343" fmla="*/ 4245559 h 5418905"/>
                <a:gd name="connsiteX344" fmla="*/ 2964615 w 5122586"/>
                <a:gd name="connsiteY344" fmla="*/ 4256396 h 5418905"/>
                <a:gd name="connsiteX345" fmla="*/ 2955224 w 5122586"/>
                <a:gd name="connsiteY345" fmla="*/ 4306967 h 5418905"/>
                <a:gd name="connsiteX346" fmla="*/ 2993850 w 5122586"/>
                <a:gd name="connsiteY346" fmla="*/ 4326650 h 5418905"/>
                <a:gd name="connsiteX347" fmla="*/ 2994499 w 5122586"/>
                <a:gd name="connsiteY347" fmla="*/ 4334608 h 5418905"/>
                <a:gd name="connsiteX348" fmla="*/ 2961254 w 5122586"/>
                <a:gd name="connsiteY348" fmla="*/ 2566018 h 5418905"/>
                <a:gd name="connsiteX349" fmla="*/ 2844333 w 5122586"/>
                <a:gd name="connsiteY349" fmla="*/ 2718231 h 5418905"/>
                <a:gd name="connsiteX350" fmla="*/ 2686580 w 5122586"/>
                <a:gd name="connsiteY350" fmla="*/ 2876012 h 5418905"/>
                <a:gd name="connsiteX351" fmla="*/ 2775664 w 5122586"/>
                <a:gd name="connsiteY351" fmla="*/ 2946550 h 5418905"/>
                <a:gd name="connsiteX352" fmla="*/ 2662454 w 5122586"/>
                <a:gd name="connsiteY352" fmla="*/ 3083913 h 5418905"/>
                <a:gd name="connsiteX353" fmla="*/ 2291274 w 5122586"/>
                <a:gd name="connsiteY353" fmla="*/ 3408757 h 5418905"/>
                <a:gd name="connsiteX354" fmla="*/ 2296840 w 5122586"/>
                <a:gd name="connsiteY354" fmla="*/ 3406901 h 5418905"/>
                <a:gd name="connsiteX355" fmla="*/ 4071798 w 5122586"/>
                <a:gd name="connsiteY355" fmla="*/ 1707927 h 5418905"/>
                <a:gd name="connsiteX356" fmla="*/ 4050884 w 5122586"/>
                <a:gd name="connsiteY356" fmla="*/ 1662094 h 5418905"/>
                <a:gd name="connsiteX357" fmla="*/ 4020559 w 5122586"/>
                <a:gd name="connsiteY357" fmla="*/ 1629574 h 5418905"/>
                <a:gd name="connsiteX358" fmla="*/ 3966954 w 5122586"/>
                <a:gd name="connsiteY358" fmla="*/ 1623037 h 5418905"/>
                <a:gd name="connsiteX359" fmla="*/ 3895425 w 5122586"/>
                <a:gd name="connsiteY359" fmla="*/ 1618868 h 5418905"/>
                <a:gd name="connsiteX360" fmla="*/ 3891710 w 5122586"/>
                <a:gd name="connsiteY360" fmla="*/ 1617649 h 5418905"/>
                <a:gd name="connsiteX361" fmla="*/ 3693129 w 5122586"/>
                <a:gd name="connsiteY361" fmla="*/ 1552494 h 5418905"/>
                <a:gd name="connsiteX362" fmla="*/ 3638481 w 5122586"/>
                <a:gd name="connsiteY362" fmla="*/ 1531869 h 5418905"/>
                <a:gd name="connsiteX363" fmla="*/ 3638481 w 5122586"/>
                <a:gd name="connsiteY363" fmla="*/ 1532803 h 5418905"/>
                <a:gd name="connsiteX364" fmla="*/ 3616572 w 5122586"/>
                <a:gd name="connsiteY364" fmla="*/ 1517809 h 5418905"/>
                <a:gd name="connsiteX365" fmla="*/ 3598122 w 5122586"/>
                <a:gd name="connsiteY365" fmla="*/ 1479749 h 5418905"/>
                <a:gd name="connsiteX366" fmla="*/ 3545078 w 5122586"/>
                <a:gd name="connsiteY366" fmla="*/ 1448608 h 5418905"/>
                <a:gd name="connsiteX367" fmla="*/ 3527865 w 5122586"/>
                <a:gd name="connsiteY367" fmla="*/ 1430244 h 5418905"/>
                <a:gd name="connsiteX368" fmla="*/ 3527765 w 5122586"/>
                <a:gd name="connsiteY368" fmla="*/ 1431176 h 5418905"/>
                <a:gd name="connsiteX369" fmla="*/ 3527765 w 5122586"/>
                <a:gd name="connsiteY369" fmla="*/ 1503334 h 5418905"/>
                <a:gd name="connsiteX370" fmla="*/ 3399874 w 5122586"/>
                <a:gd name="connsiteY370" fmla="*/ 1489121 h 5418905"/>
                <a:gd name="connsiteX371" fmla="*/ 3403153 w 5122586"/>
                <a:gd name="connsiteY371" fmla="*/ 1571119 h 5418905"/>
                <a:gd name="connsiteX372" fmla="*/ 3391129 w 5122586"/>
                <a:gd name="connsiteY372" fmla="*/ 1606104 h 5418905"/>
                <a:gd name="connsiteX373" fmla="*/ 3375825 w 5122586"/>
                <a:gd name="connsiteY373" fmla="*/ 1608290 h 5418905"/>
                <a:gd name="connsiteX374" fmla="*/ 3372546 w 5122586"/>
                <a:gd name="connsiteY374" fmla="*/ 1617037 h 5418905"/>
                <a:gd name="connsiteX375" fmla="*/ 3371285 w 5122586"/>
                <a:gd name="connsiteY375" fmla="*/ 1616300 h 5418905"/>
                <a:gd name="connsiteX376" fmla="*/ 3371285 w 5122586"/>
                <a:gd name="connsiteY376" fmla="*/ 1616299 h 5418905"/>
                <a:gd name="connsiteX377" fmla="*/ 3314612 w 5122586"/>
                <a:gd name="connsiteY377" fmla="*/ 1583145 h 5418905"/>
                <a:gd name="connsiteX378" fmla="*/ 3299309 w 5122586"/>
                <a:gd name="connsiteY378" fmla="*/ 1586425 h 5418905"/>
                <a:gd name="connsiteX379" fmla="*/ 3280726 w 5122586"/>
                <a:gd name="connsiteY379" fmla="*/ 1496774 h 5418905"/>
                <a:gd name="connsiteX380" fmla="*/ 3206040 w 5122586"/>
                <a:gd name="connsiteY380" fmla="*/ 1502067 h 5418905"/>
                <a:gd name="connsiteX381" fmla="*/ 3181908 w 5122586"/>
                <a:gd name="connsiteY381" fmla="*/ 1645463 h 5418905"/>
                <a:gd name="connsiteX382" fmla="*/ 3170191 w 5122586"/>
                <a:gd name="connsiteY382" fmla="*/ 1667166 h 5418905"/>
                <a:gd name="connsiteX383" fmla="*/ 3129816 w 5122586"/>
                <a:gd name="connsiteY383" fmla="*/ 1702496 h 5418905"/>
                <a:gd name="connsiteX384" fmla="*/ 2971381 w 5122586"/>
                <a:gd name="connsiteY384" fmla="*/ 1727460 h 5418905"/>
                <a:gd name="connsiteX385" fmla="*/ 2970955 w 5122586"/>
                <a:gd name="connsiteY385" fmla="*/ 1727426 h 5418905"/>
                <a:gd name="connsiteX386" fmla="*/ 2970938 w 5122586"/>
                <a:gd name="connsiteY386" fmla="*/ 1727911 h 5418905"/>
                <a:gd name="connsiteX387" fmla="*/ 2928250 w 5122586"/>
                <a:gd name="connsiteY387" fmla="*/ 1733681 h 5418905"/>
                <a:gd name="connsiteX388" fmla="*/ 2865949 w 5122586"/>
                <a:gd name="connsiteY388" fmla="*/ 1772915 h 5418905"/>
                <a:gd name="connsiteX389" fmla="*/ 2815185 w 5122586"/>
                <a:gd name="connsiteY389" fmla="*/ 1859461 h 5418905"/>
                <a:gd name="connsiteX390" fmla="*/ 2763269 w 5122586"/>
                <a:gd name="connsiteY390" fmla="*/ 1896387 h 5418905"/>
                <a:gd name="connsiteX391" fmla="*/ 2751731 w 5122586"/>
                <a:gd name="connsiteY391" fmla="*/ 1873308 h 5418905"/>
                <a:gd name="connsiteX392" fmla="*/ 2747319 w 5122586"/>
                <a:gd name="connsiteY392" fmla="*/ 1875917 h 5418905"/>
                <a:gd name="connsiteX393" fmla="*/ 2747468 w 5122586"/>
                <a:gd name="connsiteY393" fmla="*/ 1876096 h 5418905"/>
                <a:gd name="connsiteX394" fmla="*/ 2701052 w 5122586"/>
                <a:gd name="connsiteY394" fmla="*/ 1910393 h 5418905"/>
                <a:gd name="connsiteX395" fmla="*/ 2721301 w 5122586"/>
                <a:gd name="connsiteY395" fmla="*/ 1951468 h 5418905"/>
                <a:gd name="connsiteX396" fmla="*/ 2756357 w 5122586"/>
                <a:gd name="connsiteY396" fmla="*/ 2047852 h 5418905"/>
                <a:gd name="connsiteX397" fmla="*/ 2780073 w 5122586"/>
                <a:gd name="connsiteY397" fmla="*/ 2073720 h 5418905"/>
                <a:gd name="connsiteX398" fmla="*/ 2805234 w 5122586"/>
                <a:gd name="connsiteY398" fmla="*/ 2083873 h 5418905"/>
                <a:gd name="connsiteX399" fmla="*/ 2862075 w 5122586"/>
                <a:gd name="connsiteY399" fmla="*/ 2080593 h 5418905"/>
                <a:gd name="connsiteX400" fmla="*/ 2902518 w 5122586"/>
                <a:gd name="connsiteY400" fmla="*/ 2059821 h 5418905"/>
                <a:gd name="connsiteX401" fmla="*/ 2950615 w 5122586"/>
                <a:gd name="connsiteY401" fmla="*/ 2017182 h 5418905"/>
                <a:gd name="connsiteX402" fmla="*/ 2981221 w 5122586"/>
                <a:gd name="connsiteY402" fmla="*/ 1992036 h 5418905"/>
                <a:gd name="connsiteX403" fmla="*/ 3053365 w 5122586"/>
                <a:gd name="connsiteY403" fmla="*/ 1973450 h 5418905"/>
                <a:gd name="connsiteX404" fmla="*/ 3064244 w 5122586"/>
                <a:gd name="connsiteY404" fmla="*/ 1974575 h 5418905"/>
                <a:gd name="connsiteX405" fmla="*/ 3094903 w 5122586"/>
                <a:gd name="connsiteY405" fmla="*/ 1986570 h 5418905"/>
                <a:gd name="connsiteX406" fmla="*/ 3095857 w 5122586"/>
                <a:gd name="connsiteY406" fmla="*/ 1988403 h 5418905"/>
                <a:gd name="connsiteX407" fmla="*/ 3103144 w 5122586"/>
                <a:gd name="connsiteY407" fmla="*/ 2020462 h 5418905"/>
                <a:gd name="connsiteX408" fmla="*/ 3106927 w 5122586"/>
                <a:gd name="connsiteY408" fmla="*/ 2055447 h 5418905"/>
                <a:gd name="connsiteX409" fmla="*/ 3105834 w 5122586"/>
                <a:gd name="connsiteY409" fmla="*/ 2076220 h 5418905"/>
                <a:gd name="connsiteX410" fmla="*/ 3062110 w 5122586"/>
                <a:gd name="connsiteY410" fmla="*/ 2172431 h 5418905"/>
                <a:gd name="connsiteX411" fmla="*/ 3019479 w 5122586"/>
                <a:gd name="connsiteY411" fmla="*/ 2217256 h 5418905"/>
                <a:gd name="connsiteX412" fmla="*/ 2923287 w 5122586"/>
                <a:gd name="connsiteY412" fmla="*/ 2285040 h 5418905"/>
                <a:gd name="connsiteX413" fmla="*/ 2923237 w 5122586"/>
                <a:gd name="connsiteY413" fmla="*/ 2284956 h 5418905"/>
                <a:gd name="connsiteX414" fmla="*/ 2907033 w 5122586"/>
                <a:gd name="connsiteY414" fmla="*/ 2300058 h 5418905"/>
                <a:gd name="connsiteX415" fmla="*/ 2880954 w 5122586"/>
                <a:gd name="connsiteY415" fmla="*/ 2357399 h 5418905"/>
                <a:gd name="connsiteX416" fmla="*/ 2883560 w 5122586"/>
                <a:gd name="connsiteY416" fmla="*/ 2414740 h 5418905"/>
                <a:gd name="connsiteX417" fmla="*/ 3007341 w 5122586"/>
                <a:gd name="connsiteY417" fmla="*/ 2504763 h 5418905"/>
                <a:gd name="connsiteX418" fmla="*/ 2957623 w 5122586"/>
                <a:gd name="connsiteY418" fmla="*/ 2569822 h 5418905"/>
                <a:gd name="connsiteX419" fmla="*/ 3007192 w 5122586"/>
                <a:gd name="connsiteY419" fmla="*/ 2504959 h 5418905"/>
                <a:gd name="connsiteX420" fmla="*/ 3128415 w 5122586"/>
                <a:gd name="connsiteY420" fmla="*/ 2458751 h 5418905"/>
                <a:gd name="connsiteX421" fmla="*/ 3157243 w 5122586"/>
                <a:gd name="connsiteY421" fmla="*/ 2492913 h 5418905"/>
                <a:gd name="connsiteX422" fmla="*/ 3157397 w 5122586"/>
                <a:gd name="connsiteY422" fmla="*/ 2493126 h 5418905"/>
                <a:gd name="connsiteX423" fmla="*/ 3188476 w 5122586"/>
                <a:gd name="connsiteY423" fmla="*/ 2496878 h 5418905"/>
                <a:gd name="connsiteX424" fmla="*/ 3207155 w 5122586"/>
                <a:gd name="connsiteY424" fmla="*/ 2475082 h 5418905"/>
                <a:gd name="connsiteX425" fmla="*/ 3204042 w 5122586"/>
                <a:gd name="connsiteY425" fmla="*/ 2468854 h 5418905"/>
                <a:gd name="connsiteX426" fmla="*/ 3218570 w 5122586"/>
                <a:gd name="connsiteY426" fmla="*/ 2446020 h 5418905"/>
                <a:gd name="connsiteX427" fmla="*/ 3234071 w 5122586"/>
                <a:gd name="connsiteY427" fmla="*/ 2425181 h 5418905"/>
                <a:gd name="connsiteX428" fmla="*/ 3268275 w 5122586"/>
                <a:gd name="connsiteY428" fmla="*/ 2375508 h 5418905"/>
                <a:gd name="connsiteX429" fmla="*/ 3279965 w 5122586"/>
                <a:gd name="connsiteY429" fmla="*/ 2383195 h 5418905"/>
                <a:gd name="connsiteX430" fmla="*/ 3286021 w 5122586"/>
                <a:gd name="connsiteY430" fmla="*/ 2368178 h 5418905"/>
                <a:gd name="connsiteX431" fmla="*/ 3353471 w 5122586"/>
                <a:gd name="connsiteY431" fmla="*/ 2393087 h 5418905"/>
                <a:gd name="connsiteX432" fmla="*/ 3357622 w 5122586"/>
                <a:gd name="connsiteY432" fmla="*/ 2370253 h 5418905"/>
                <a:gd name="connsiteX433" fmla="*/ 3389791 w 5122586"/>
                <a:gd name="connsiteY433" fmla="*/ 2376481 h 5418905"/>
                <a:gd name="connsiteX434" fmla="*/ 3393123 w 5122586"/>
                <a:gd name="connsiteY434" fmla="*/ 2386808 h 5418905"/>
                <a:gd name="connsiteX435" fmla="*/ 3516391 w 5122586"/>
                <a:gd name="connsiteY435" fmla="*/ 2353647 h 5418905"/>
                <a:gd name="connsiteX436" fmla="*/ 3537145 w 5122586"/>
                <a:gd name="connsiteY436" fmla="*/ 2360912 h 5418905"/>
                <a:gd name="connsiteX437" fmla="*/ 3541296 w 5122586"/>
                <a:gd name="connsiteY437" fmla="*/ 2341192 h 5418905"/>
                <a:gd name="connsiteX438" fmla="*/ 3576578 w 5122586"/>
                <a:gd name="connsiteY438" fmla="*/ 2357798 h 5418905"/>
                <a:gd name="connsiteX439" fmla="*/ 3592144 w 5122586"/>
                <a:gd name="connsiteY439" fmla="*/ 2355723 h 5418905"/>
                <a:gd name="connsiteX440" fmla="*/ 3598370 w 5122586"/>
                <a:gd name="connsiteY440" fmla="*/ 2287221 h 5418905"/>
                <a:gd name="connsiteX441" fmla="*/ 3605634 w 5122586"/>
                <a:gd name="connsiteY441" fmla="*/ 2269577 h 5418905"/>
                <a:gd name="connsiteX442" fmla="*/ 3645068 w 5122586"/>
                <a:gd name="connsiteY442" fmla="*/ 2289297 h 5418905"/>
                <a:gd name="connsiteX443" fmla="*/ 3660990 w 5122586"/>
                <a:gd name="connsiteY443" fmla="*/ 2278149 h 5418905"/>
                <a:gd name="connsiteX444" fmla="*/ 3683648 w 5122586"/>
                <a:gd name="connsiteY444" fmla="*/ 2304521 h 5418905"/>
                <a:gd name="connsiteX445" fmla="*/ 3723203 w 5122586"/>
                <a:gd name="connsiteY445" fmla="*/ 2301590 h 5418905"/>
                <a:gd name="connsiteX446" fmla="*/ 3698987 w 5122586"/>
                <a:gd name="connsiteY446" fmla="*/ 2245014 h 5418905"/>
                <a:gd name="connsiteX447" fmla="*/ 3732354 w 5122586"/>
                <a:gd name="connsiteY447" fmla="*/ 2232818 h 5418905"/>
                <a:gd name="connsiteX448" fmla="*/ 3765279 w 5122586"/>
                <a:gd name="connsiteY448" fmla="*/ 2308687 h 5418905"/>
                <a:gd name="connsiteX449" fmla="*/ 3819819 w 5122586"/>
                <a:gd name="connsiteY449" fmla="*/ 2276682 h 5418905"/>
                <a:gd name="connsiteX450" fmla="*/ 3832660 w 5122586"/>
                <a:gd name="connsiteY450" fmla="*/ 2286412 h 5418905"/>
                <a:gd name="connsiteX451" fmla="*/ 3836898 w 5122586"/>
                <a:gd name="connsiteY451" fmla="*/ 2267579 h 5418905"/>
                <a:gd name="connsiteX452" fmla="*/ 3851638 w 5122586"/>
                <a:gd name="connsiteY452" fmla="*/ 2272245 h 5418905"/>
                <a:gd name="connsiteX453" fmla="*/ 3855233 w 5122586"/>
                <a:gd name="connsiteY453" fmla="*/ 2250721 h 5418905"/>
                <a:gd name="connsiteX454" fmla="*/ 3868694 w 5122586"/>
                <a:gd name="connsiteY454" fmla="*/ 2248662 h 5418905"/>
                <a:gd name="connsiteX455" fmla="*/ 3866320 w 5122586"/>
                <a:gd name="connsiteY455" fmla="*/ 2213398 h 5418905"/>
                <a:gd name="connsiteX456" fmla="*/ 3926616 w 5122586"/>
                <a:gd name="connsiteY456" fmla="*/ 2266549 h 5418905"/>
                <a:gd name="connsiteX457" fmla="*/ 3935158 w 5122586"/>
                <a:gd name="connsiteY457" fmla="*/ 2270346 h 5418905"/>
                <a:gd name="connsiteX458" fmla="*/ 3975020 w 5122586"/>
                <a:gd name="connsiteY458" fmla="*/ 2180165 h 5418905"/>
                <a:gd name="connsiteX459" fmla="*/ 3971224 w 5122586"/>
                <a:gd name="connsiteY459" fmla="*/ 2150738 h 5418905"/>
                <a:gd name="connsiteX460" fmla="*/ 3954140 w 5122586"/>
                <a:gd name="connsiteY460" fmla="*/ 2117514 h 5418905"/>
                <a:gd name="connsiteX461" fmla="*/ 3942751 w 5122586"/>
                <a:gd name="connsiteY461" fmla="*/ 2101376 h 5418905"/>
                <a:gd name="connsiteX462" fmla="*/ 3848791 w 5122586"/>
                <a:gd name="connsiteY462" fmla="*/ 2032079 h 5418905"/>
                <a:gd name="connsiteX463" fmla="*/ 3775710 w 5122586"/>
                <a:gd name="connsiteY463" fmla="*/ 2006448 h 5418905"/>
                <a:gd name="connsiteX464" fmla="*/ 3775537 w 5122586"/>
                <a:gd name="connsiteY464" fmla="*/ 2006286 h 5418905"/>
                <a:gd name="connsiteX465" fmla="*/ 3792203 w 5122586"/>
                <a:gd name="connsiteY465" fmla="*/ 1985769 h 5418905"/>
                <a:gd name="connsiteX466" fmla="*/ 3776236 w 5122586"/>
                <a:gd name="connsiteY466" fmla="*/ 1929339 h 5418905"/>
                <a:gd name="connsiteX467" fmla="*/ 3785816 w 5122586"/>
                <a:gd name="connsiteY467" fmla="*/ 1905915 h 5418905"/>
                <a:gd name="connsiteX468" fmla="*/ 3848624 w 5122586"/>
                <a:gd name="connsiteY468" fmla="*/ 1905915 h 5418905"/>
                <a:gd name="connsiteX469" fmla="*/ 3870979 w 5122586"/>
                <a:gd name="connsiteY469" fmla="*/ 1887815 h 5418905"/>
                <a:gd name="connsiteX470" fmla="*/ 3879494 w 5122586"/>
                <a:gd name="connsiteY470" fmla="*/ 1869714 h 5418905"/>
                <a:gd name="connsiteX471" fmla="*/ 3880559 w 5122586"/>
                <a:gd name="connsiteY471" fmla="*/ 1847355 h 5418905"/>
                <a:gd name="connsiteX472" fmla="*/ 3906108 w 5122586"/>
                <a:gd name="connsiteY472" fmla="*/ 1793054 h 5418905"/>
                <a:gd name="connsiteX473" fmla="*/ 3926334 w 5122586"/>
                <a:gd name="connsiteY473" fmla="*/ 1778148 h 5418905"/>
                <a:gd name="connsiteX474" fmla="*/ 3959335 w 5122586"/>
                <a:gd name="connsiteY474" fmla="*/ 1810090 h 5418905"/>
                <a:gd name="connsiteX475" fmla="*/ 4071796 w 5122586"/>
                <a:gd name="connsiteY475" fmla="*/ 1707926 h 5418905"/>
                <a:gd name="connsiteX476" fmla="*/ 4071798 w 5122586"/>
                <a:gd name="connsiteY476" fmla="*/ 1707927 h 5418905"/>
                <a:gd name="connsiteX477" fmla="*/ 3116756 w 5122586"/>
                <a:gd name="connsiteY477" fmla="*/ 2465874 h 5418905"/>
                <a:gd name="connsiteX478" fmla="*/ 3116756 w 5122586"/>
                <a:gd name="connsiteY478" fmla="*/ 2465874 h 5418905"/>
                <a:gd name="connsiteX479" fmla="*/ 4153292 w 5122586"/>
                <a:gd name="connsiteY479" fmla="*/ 3990761 h 5418905"/>
                <a:gd name="connsiteX480" fmla="*/ 3938792 w 5122586"/>
                <a:gd name="connsiteY480" fmla="*/ 4135889 h 5418905"/>
                <a:gd name="connsiteX481" fmla="*/ 3927871 w 5122586"/>
                <a:gd name="connsiteY481" fmla="*/ 4167432 h 5418905"/>
                <a:gd name="connsiteX482" fmla="*/ 3895282 w 5122586"/>
                <a:gd name="connsiteY482" fmla="*/ 4166624 h 5418905"/>
                <a:gd name="connsiteX483" fmla="*/ 3847314 w 5122586"/>
                <a:gd name="connsiteY483" fmla="*/ 4188567 h 5418905"/>
                <a:gd name="connsiteX484" fmla="*/ 3792468 w 5122586"/>
                <a:gd name="connsiteY484" fmla="*/ 4204240 h 5418905"/>
                <a:gd name="connsiteX485" fmla="*/ 3734700 w 5122586"/>
                <a:gd name="connsiteY485" fmla="*/ 4203262 h 5418905"/>
                <a:gd name="connsiteX486" fmla="*/ 3734706 w 5122586"/>
                <a:gd name="connsiteY486" fmla="*/ 4203262 h 5418905"/>
                <a:gd name="connsiteX487" fmla="*/ 3669061 w 5122586"/>
                <a:gd name="connsiteY487" fmla="*/ 4198342 h 5418905"/>
                <a:gd name="connsiteX488" fmla="*/ 3662206 w 5122586"/>
                <a:gd name="connsiteY488" fmla="*/ 4205199 h 5418905"/>
                <a:gd name="connsiteX489" fmla="*/ 3637720 w 5122586"/>
                <a:gd name="connsiteY489" fmla="*/ 4196382 h 5418905"/>
                <a:gd name="connsiteX490" fmla="*/ 3349614 w 5122586"/>
                <a:gd name="connsiteY490" fmla="*/ 4159880 h 5418905"/>
                <a:gd name="connsiteX491" fmla="*/ 3324712 w 5122586"/>
                <a:gd name="connsiteY491" fmla="*/ 4178749 h 5418905"/>
                <a:gd name="connsiteX492" fmla="*/ 3319742 w 5122586"/>
                <a:gd name="connsiteY492" fmla="*/ 4204463 h 5418905"/>
                <a:gd name="connsiteX493" fmla="*/ 3294719 w 5122586"/>
                <a:gd name="connsiteY493" fmla="*/ 4246342 h 5418905"/>
                <a:gd name="connsiteX494" fmla="*/ 3281325 w 5122586"/>
                <a:gd name="connsiteY494" fmla="*/ 4245546 h 5418905"/>
                <a:gd name="connsiteX495" fmla="*/ 3282979 w 5122586"/>
                <a:gd name="connsiteY495" fmla="*/ 4222611 h 5418905"/>
                <a:gd name="connsiteX496" fmla="*/ 3242614 w 5122586"/>
                <a:gd name="connsiteY496" fmla="*/ 4135941 h 5418905"/>
                <a:gd name="connsiteX497" fmla="*/ 3120041 w 5122586"/>
                <a:gd name="connsiteY497" fmla="*/ 4086606 h 5418905"/>
                <a:gd name="connsiteX498" fmla="*/ 3146325 w 5122586"/>
                <a:gd name="connsiteY498" fmla="*/ 4015463 h 5418905"/>
                <a:gd name="connsiteX499" fmla="*/ 3134928 w 5122586"/>
                <a:gd name="connsiteY499" fmla="*/ 3992565 h 5418905"/>
                <a:gd name="connsiteX500" fmla="*/ 3146120 w 5122586"/>
                <a:gd name="connsiteY500" fmla="*/ 3901302 h 5418905"/>
                <a:gd name="connsiteX501" fmla="*/ 3159621 w 5122586"/>
                <a:gd name="connsiteY501" fmla="*/ 3895233 h 5418905"/>
                <a:gd name="connsiteX502" fmla="*/ 3166943 w 5122586"/>
                <a:gd name="connsiteY502" fmla="*/ 3878626 h 5418905"/>
                <a:gd name="connsiteX503" fmla="*/ 3144098 w 5122586"/>
                <a:gd name="connsiteY503" fmla="*/ 3871156 h 5418905"/>
                <a:gd name="connsiteX504" fmla="*/ 3162889 w 5122586"/>
                <a:gd name="connsiteY504" fmla="*/ 3799501 h 5418905"/>
                <a:gd name="connsiteX505" fmla="*/ 3137866 w 5122586"/>
                <a:gd name="connsiteY505" fmla="*/ 3799328 h 5418905"/>
                <a:gd name="connsiteX506" fmla="*/ 3122381 w 5122586"/>
                <a:gd name="connsiteY506" fmla="*/ 3772410 h 5418905"/>
                <a:gd name="connsiteX507" fmla="*/ 3107684 w 5122586"/>
                <a:gd name="connsiteY507" fmla="*/ 3777571 h 5418905"/>
                <a:gd name="connsiteX508" fmla="*/ 3092960 w 5122586"/>
                <a:gd name="connsiteY508" fmla="*/ 3741783 h 5418905"/>
                <a:gd name="connsiteX509" fmla="*/ 3128102 w 5122586"/>
                <a:gd name="connsiteY509" fmla="*/ 3732234 h 5418905"/>
                <a:gd name="connsiteX510" fmla="*/ 3128991 w 5122586"/>
                <a:gd name="connsiteY510" fmla="*/ 3676392 h 5418905"/>
                <a:gd name="connsiteX511" fmla="*/ 3142278 w 5122586"/>
                <a:gd name="connsiteY511" fmla="*/ 3669328 h 5418905"/>
                <a:gd name="connsiteX512" fmla="*/ 3143028 w 5122586"/>
                <a:gd name="connsiteY512" fmla="*/ 3660936 h 5418905"/>
                <a:gd name="connsiteX513" fmla="*/ 3144547 w 5122586"/>
                <a:gd name="connsiteY513" fmla="*/ 3644806 h 5418905"/>
                <a:gd name="connsiteX514" fmla="*/ 3154214 w 5122586"/>
                <a:gd name="connsiteY514" fmla="*/ 3628279 h 5418905"/>
                <a:gd name="connsiteX515" fmla="*/ 3142376 w 5122586"/>
                <a:gd name="connsiteY515" fmla="*/ 3627299 h 5418905"/>
                <a:gd name="connsiteX516" fmla="*/ 3146967 w 5122586"/>
                <a:gd name="connsiteY516" fmla="*/ 3602173 h 5418905"/>
                <a:gd name="connsiteX517" fmla="*/ 3129395 w 5122586"/>
                <a:gd name="connsiteY517" fmla="*/ 3614108 h 5418905"/>
                <a:gd name="connsiteX518" fmla="*/ 3121024 w 5122586"/>
                <a:gd name="connsiteY518" fmla="*/ 3604083 h 5418905"/>
                <a:gd name="connsiteX519" fmla="*/ 3128206 w 5122586"/>
                <a:gd name="connsiteY519" fmla="*/ 3577393 h 5418905"/>
                <a:gd name="connsiteX520" fmla="*/ 3161906 w 5122586"/>
                <a:gd name="connsiteY520" fmla="*/ 3563381 h 5418905"/>
                <a:gd name="connsiteX521" fmla="*/ 3169081 w 5122586"/>
                <a:gd name="connsiteY521" fmla="*/ 3545164 h 5418905"/>
                <a:gd name="connsiteX522" fmla="*/ 3189175 w 5122586"/>
                <a:gd name="connsiteY522" fmla="*/ 3494148 h 5418905"/>
                <a:gd name="connsiteX523" fmla="*/ 3200447 w 5122586"/>
                <a:gd name="connsiteY523" fmla="*/ 3458160 h 5418905"/>
                <a:gd name="connsiteX524" fmla="*/ 3182110 w 5122586"/>
                <a:gd name="connsiteY524" fmla="*/ 3458695 h 5418905"/>
                <a:gd name="connsiteX525" fmla="*/ 3141159 w 5122586"/>
                <a:gd name="connsiteY525" fmla="*/ 3444152 h 5418905"/>
                <a:gd name="connsiteX526" fmla="*/ 3139714 w 5122586"/>
                <a:gd name="connsiteY526" fmla="*/ 3423707 h 5418905"/>
                <a:gd name="connsiteX527" fmla="*/ 3153517 w 5122586"/>
                <a:gd name="connsiteY527" fmla="*/ 3408131 h 5418905"/>
                <a:gd name="connsiteX528" fmla="*/ 3170248 w 5122586"/>
                <a:gd name="connsiteY528" fmla="*/ 3384658 h 5418905"/>
                <a:gd name="connsiteX529" fmla="*/ 3173790 w 5122586"/>
                <a:gd name="connsiteY529" fmla="*/ 3341629 h 5418905"/>
                <a:gd name="connsiteX530" fmla="*/ 3166191 w 5122586"/>
                <a:gd name="connsiteY530" fmla="*/ 3324915 h 5418905"/>
                <a:gd name="connsiteX531" fmla="*/ 3149133 w 5122586"/>
                <a:gd name="connsiteY531" fmla="*/ 3318413 h 5418905"/>
                <a:gd name="connsiteX532" fmla="*/ 3158261 w 5122586"/>
                <a:gd name="connsiteY532" fmla="*/ 3293631 h 5418905"/>
                <a:gd name="connsiteX533" fmla="*/ 3224213 w 5122586"/>
                <a:gd name="connsiteY533" fmla="*/ 3338233 h 5418905"/>
                <a:gd name="connsiteX534" fmla="*/ 3329421 w 5122586"/>
                <a:gd name="connsiteY534" fmla="*/ 3350139 h 5418905"/>
                <a:gd name="connsiteX535" fmla="*/ 3326580 w 5122586"/>
                <a:gd name="connsiteY535" fmla="*/ 3164684 h 5418905"/>
                <a:gd name="connsiteX536" fmla="*/ 3383134 w 5122586"/>
                <a:gd name="connsiteY536" fmla="*/ 3078948 h 5418905"/>
                <a:gd name="connsiteX537" fmla="*/ 3369961 w 5122586"/>
                <a:gd name="connsiteY537" fmla="*/ 3077560 h 5418905"/>
                <a:gd name="connsiteX538" fmla="*/ 3359306 w 5122586"/>
                <a:gd name="connsiteY538" fmla="*/ 3076871 h 5418905"/>
                <a:gd name="connsiteX539" fmla="*/ 3337032 w 5122586"/>
                <a:gd name="connsiteY539" fmla="*/ 3072514 h 5418905"/>
                <a:gd name="connsiteX540" fmla="*/ 3341959 w 5122586"/>
                <a:gd name="connsiteY540" fmla="*/ 3063706 h 5418905"/>
                <a:gd name="connsiteX541" fmla="*/ 3341574 w 5122586"/>
                <a:gd name="connsiteY541" fmla="*/ 3054898 h 5418905"/>
                <a:gd name="connsiteX542" fmla="*/ 3365565 w 5122586"/>
                <a:gd name="connsiteY542" fmla="*/ 3055205 h 5418905"/>
                <a:gd name="connsiteX543" fmla="*/ 3367814 w 5122586"/>
                <a:gd name="connsiteY543" fmla="*/ 3047707 h 5418905"/>
                <a:gd name="connsiteX544" fmla="*/ 3335576 w 5122586"/>
                <a:gd name="connsiteY544" fmla="*/ 3017713 h 5418905"/>
                <a:gd name="connsiteX545" fmla="*/ 3333327 w 5122586"/>
                <a:gd name="connsiteY545" fmla="*/ 2991467 h 5418905"/>
                <a:gd name="connsiteX546" fmla="*/ 3322832 w 5122586"/>
                <a:gd name="connsiteY546" fmla="*/ 2969721 h 5418905"/>
                <a:gd name="connsiteX547" fmla="*/ 3327329 w 5122586"/>
                <a:gd name="connsiteY547" fmla="*/ 2949476 h 5418905"/>
                <a:gd name="connsiteX548" fmla="*/ 3340075 w 5122586"/>
                <a:gd name="connsiteY548" fmla="*/ 2945726 h 5418905"/>
                <a:gd name="connsiteX549" fmla="*/ 3370064 w 5122586"/>
                <a:gd name="connsiteY549" fmla="*/ 2911983 h 5418905"/>
                <a:gd name="connsiteX550" fmla="*/ 3370813 w 5122586"/>
                <a:gd name="connsiteY550" fmla="*/ 2899985 h 5418905"/>
                <a:gd name="connsiteX551" fmla="*/ 3391055 w 5122586"/>
                <a:gd name="connsiteY551" fmla="*/ 2869241 h 5418905"/>
                <a:gd name="connsiteX552" fmla="*/ 3382059 w 5122586"/>
                <a:gd name="connsiteY552" fmla="*/ 2820500 h 5418905"/>
                <a:gd name="connsiteX553" fmla="*/ 3349821 w 5122586"/>
                <a:gd name="connsiteY553" fmla="*/ 2827999 h 5418905"/>
                <a:gd name="connsiteX554" fmla="*/ 3322081 w 5122586"/>
                <a:gd name="connsiteY554" fmla="*/ 2814502 h 5418905"/>
                <a:gd name="connsiteX555" fmla="*/ 3323581 w 5122586"/>
                <a:gd name="connsiteY555" fmla="*/ 2758262 h 5418905"/>
                <a:gd name="connsiteX556" fmla="*/ 3300302 w 5122586"/>
                <a:gd name="connsiteY556" fmla="*/ 2733083 h 5418905"/>
                <a:gd name="connsiteX557" fmla="*/ 3301224 w 5122586"/>
                <a:gd name="connsiteY557" fmla="*/ 2733638 h 5418905"/>
                <a:gd name="connsiteX558" fmla="*/ 3271611 w 5122586"/>
                <a:gd name="connsiteY558" fmla="*/ 2695794 h 5418905"/>
                <a:gd name="connsiteX559" fmla="*/ 3200545 w 5122586"/>
                <a:gd name="connsiteY559" fmla="*/ 2554460 h 5418905"/>
                <a:gd name="connsiteX560" fmla="*/ 3200651 w 5122586"/>
                <a:gd name="connsiteY560" fmla="*/ 2553011 h 5418905"/>
                <a:gd name="connsiteX561" fmla="*/ 3157394 w 5122586"/>
                <a:gd name="connsiteY561" fmla="*/ 2493105 h 5418905"/>
                <a:gd name="connsiteX562" fmla="*/ 3188475 w 5122586"/>
                <a:gd name="connsiteY562" fmla="*/ 2496857 h 5418905"/>
                <a:gd name="connsiteX563" fmla="*/ 3207152 w 5122586"/>
                <a:gd name="connsiteY563" fmla="*/ 2475061 h 5418905"/>
                <a:gd name="connsiteX564" fmla="*/ 3204039 w 5122586"/>
                <a:gd name="connsiteY564" fmla="*/ 2468833 h 5418905"/>
                <a:gd name="connsiteX565" fmla="*/ 3218567 w 5122586"/>
                <a:gd name="connsiteY565" fmla="*/ 2445999 h 5418905"/>
                <a:gd name="connsiteX566" fmla="*/ 3234579 w 5122586"/>
                <a:gd name="connsiteY566" fmla="*/ 2423117 h 5418905"/>
                <a:gd name="connsiteX567" fmla="*/ 3268272 w 5122586"/>
                <a:gd name="connsiteY567" fmla="*/ 2375998 h 5418905"/>
                <a:gd name="connsiteX568" fmla="*/ 3280474 w 5122586"/>
                <a:gd name="connsiteY568" fmla="*/ 2384195 h 5418905"/>
                <a:gd name="connsiteX569" fmla="*/ 3286019 w 5122586"/>
                <a:gd name="connsiteY569" fmla="*/ 2368157 h 5418905"/>
                <a:gd name="connsiteX570" fmla="*/ 3353469 w 5122586"/>
                <a:gd name="connsiteY570" fmla="*/ 2393066 h 5418905"/>
                <a:gd name="connsiteX571" fmla="*/ 3357621 w 5122586"/>
                <a:gd name="connsiteY571" fmla="*/ 2370232 h 5418905"/>
                <a:gd name="connsiteX572" fmla="*/ 3389789 w 5122586"/>
                <a:gd name="connsiteY572" fmla="*/ 2376460 h 5418905"/>
                <a:gd name="connsiteX573" fmla="*/ 3393054 w 5122586"/>
                <a:gd name="connsiteY573" fmla="*/ 2386577 h 5418905"/>
                <a:gd name="connsiteX574" fmla="*/ 3411560 w 5122586"/>
                <a:gd name="connsiteY574" fmla="*/ 2381484 h 5418905"/>
                <a:gd name="connsiteX575" fmla="*/ 3516390 w 5122586"/>
                <a:gd name="connsiteY575" fmla="*/ 2353626 h 5418905"/>
                <a:gd name="connsiteX576" fmla="*/ 3537144 w 5122586"/>
                <a:gd name="connsiteY576" fmla="*/ 2360891 h 5418905"/>
                <a:gd name="connsiteX577" fmla="*/ 3541295 w 5122586"/>
                <a:gd name="connsiteY577" fmla="*/ 2341171 h 5418905"/>
                <a:gd name="connsiteX578" fmla="*/ 3576576 w 5122586"/>
                <a:gd name="connsiteY578" fmla="*/ 2357778 h 5418905"/>
                <a:gd name="connsiteX579" fmla="*/ 3592142 w 5122586"/>
                <a:gd name="connsiteY579" fmla="*/ 2355702 h 5418905"/>
                <a:gd name="connsiteX580" fmla="*/ 3598368 w 5122586"/>
                <a:gd name="connsiteY580" fmla="*/ 2287200 h 5418905"/>
                <a:gd name="connsiteX581" fmla="*/ 3605632 w 5122586"/>
                <a:gd name="connsiteY581" fmla="*/ 2269556 h 5418905"/>
                <a:gd name="connsiteX582" fmla="*/ 3645065 w 5122586"/>
                <a:gd name="connsiteY582" fmla="*/ 2289276 h 5418905"/>
                <a:gd name="connsiteX583" fmla="*/ 3660989 w 5122586"/>
                <a:gd name="connsiteY583" fmla="*/ 2278128 h 5418905"/>
                <a:gd name="connsiteX584" fmla="*/ 3683647 w 5122586"/>
                <a:gd name="connsiteY584" fmla="*/ 2304499 h 5418905"/>
                <a:gd name="connsiteX585" fmla="*/ 3723200 w 5122586"/>
                <a:gd name="connsiteY585" fmla="*/ 2301569 h 5418905"/>
                <a:gd name="connsiteX586" fmla="*/ 3729203 w 5122586"/>
                <a:gd name="connsiteY586" fmla="*/ 2323485 h 5418905"/>
                <a:gd name="connsiteX587" fmla="*/ 3730153 w 5122586"/>
                <a:gd name="connsiteY587" fmla="*/ 2399426 h 5418905"/>
                <a:gd name="connsiteX588" fmla="*/ 3759575 w 5122586"/>
                <a:gd name="connsiteY588" fmla="*/ 2557955 h 5418905"/>
                <a:gd name="connsiteX589" fmla="*/ 3755077 w 5122586"/>
                <a:gd name="connsiteY589" fmla="*/ 2620537 h 5418905"/>
                <a:gd name="connsiteX590" fmla="*/ 3789928 w 5122586"/>
                <a:gd name="connsiteY590" fmla="*/ 2629978 h 5418905"/>
                <a:gd name="connsiteX591" fmla="*/ 3814497 w 5122586"/>
                <a:gd name="connsiteY591" fmla="*/ 2653061 h 5418905"/>
                <a:gd name="connsiteX592" fmla="*/ 3873309 w 5122586"/>
                <a:gd name="connsiteY592" fmla="*/ 2659762 h 5418905"/>
                <a:gd name="connsiteX593" fmla="*/ 3894154 w 5122586"/>
                <a:gd name="connsiteY593" fmla="*/ 2664230 h 5418905"/>
                <a:gd name="connsiteX594" fmla="*/ 4016247 w 5122586"/>
                <a:gd name="connsiteY594" fmla="*/ 2717097 h 5418905"/>
                <a:gd name="connsiteX595" fmla="*/ 4060915 w 5122586"/>
                <a:gd name="connsiteY595" fmla="*/ 2771453 h 5418905"/>
                <a:gd name="connsiteX596" fmla="*/ 4007313 w 5122586"/>
                <a:gd name="connsiteY596" fmla="*/ 2909951 h 5418905"/>
                <a:gd name="connsiteX597" fmla="*/ 3845530 w 5122586"/>
                <a:gd name="connsiteY597" fmla="*/ 2992836 h 5418905"/>
                <a:gd name="connsiteX598" fmla="*/ 3818504 w 5122586"/>
                <a:gd name="connsiteY598" fmla="*/ 3012715 h 5418905"/>
                <a:gd name="connsiteX599" fmla="*/ 3798628 w 5122586"/>
                <a:gd name="connsiteY599" fmla="*/ 3039746 h 5418905"/>
                <a:gd name="connsiteX600" fmla="*/ 3782344 w 5122586"/>
                <a:gd name="connsiteY600" fmla="*/ 3187802 h 5418905"/>
                <a:gd name="connsiteX601" fmla="*/ 3815638 w 5122586"/>
                <a:gd name="connsiteY601" fmla="*/ 3218440 h 5418905"/>
                <a:gd name="connsiteX602" fmla="*/ 3938550 w 5122586"/>
                <a:gd name="connsiteY602" fmla="*/ 3311276 h 5418905"/>
                <a:gd name="connsiteX603" fmla="*/ 4067929 w 5122586"/>
                <a:gd name="connsiteY603" fmla="*/ 3358140 h 5418905"/>
                <a:gd name="connsiteX604" fmla="*/ 4156392 w 5122586"/>
                <a:gd name="connsiteY604" fmla="*/ 3343029 h 5418905"/>
                <a:gd name="connsiteX605" fmla="*/ 4194570 w 5122586"/>
                <a:gd name="connsiteY605" fmla="*/ 3342479 h 5418905"/>
                <a:gd name="connsiteX606" fmla="*/ 4301248 w 5122586"/>
                <a:gd name="connsiteY606" fmla="*/ 3350831 h 5418905"/>
                <a:gd name="connsiteX607" fmla="*/ 4534588 w 5122586"/>
                <a:gd name="connsiteY607" fmla="*/ 3240750 h 5418905"/>
                <a:gd name="connsiteX608" fmla="*/ 4569341 w 5122586"/>
                <a:gd name="connsiteY608" fmla="*/ 3246267 h 5418905"/>
                <a:gd name="connsiteX609" fmla="*/ 4574033 w 5122586"/>
                <a:gd name="connsiteY609" fmla="*/ 3263809 h 5418905"/>
                <a:gd name="connsiteX610" fmla="*/ 4575992 w 5122586"/>
                <a:gd name="connsiteY610" fmla="*/ 3283401 h 5418905"/>
                <a:gd name="connsiteX611" fmla="*/ 4566198 w 5122586"/>
                <a:gd name="connsiteY611" fmla="*/ 3356871 h 5418905"/>
                <a:gd name="connsiteX612" fmla="*/ 4568158 w 5122586"/>
                <a:gd name="connsiteY612" fmla="*/ 3390177 h 5418905"/>
                <a:gd name="connsiteX613" fmla="*/ 4575992 w 5122586"/>
                <a:gd name="connsiteY613" fmla="*/ 3444055 h 5418905"/>
                <a:gd name="connsiteX614" fmla="*/ 4599499 w 5122586"/>
                <a:gd name="connsiteY614" fmla="*/ 3533198 h 5418905"/>
                <a:gd name="connsiteX615" fmla="*/ 4628931 w 5122586"/>
                <a:gd name="connsiteY615" fmla="*/ 3567214 h 5418905"/>
                <a:gd name="connsiteX616" fmla="*/ 4578425 w 5122586"/>
                <a:gd name="connsiteY616" fmla="*/ 3621100 h 5418905"/>
                <a:gd name="connsiteX617" fmla="*/ 4587869 w 5122586"/>
                <a:gd name="connsiteY617" fmla="*/ 3643922 h 5418905"/>
                <a:gd name="connsiteX618" fmla="*/ 4574922 w 5122586"/>
                <a:gd name="connsiteY618" fmla="*/ 3659519 h 5418905"/>
                <a:gd name="connsiteX619" fmla="*/ 4540305 w 5122586"/>
                <a:gd name="connsiteY619" fmla="*/ 3659945 h 5418905"/>
                <a:gd name="connsiteX620" fmla="*/ 4367378 w 5122586"/>
                <a:gd name="connsiteY620" fmla="*/ 3831974 h 5418905"/>
                <a:gd name="connsiteX621" fmla="*/ 4216550 w 5122586"/>
                <a:gd name="connsiteY621" fmla="*/ 3945607 h 5418905"/>
                <a:gd name="connsiteX622" fmla="*/ 4205777 w 5122586"/>
                <a:gd name="connsiteY622" fmla="*/ 3991648 h 5418905"/>
                <a:gd name="connsiteX623" fmla="*/ 4171497 w 5122586"/>
                <a:gd name="connsiteY623" fmla="*/ 3976954 h 5418905"/>
                <a:gd name="connsiteX624" fmla="*/ 4153290 w 5122586"/>
                <a:gd name="connsiteY624" fmla="*/ 3990740 h 5418905"/>
                <a:gd name="connsiteX625" fmla="*/ 4153292 w 5122586"/>
                <a:gd name="connsiteY625" fmla="*/ 3990739 h 5418905"/>
                <a:gd name="connsiteX626" fmla="*/ 4153292 w 5122586"/>
                <a:gd name="connsiteY626" fmla="*/ 3990761 h 5418905"/>
                <a:gd name="connsiteX627" fmla="*/ 3301664 w 5122586"/>
                <a:gd name="connsiteY627" fmla="*/ 2733387 h 5418905"/>
                <a:gd name="connsiteX628" fmla="*/ 3301258 w 5122586"/>
                <a:gd name="connsiteY628" fmla="*/ 2733677 h 5418905"/>
                <a:gd name="connsiteX629" fmla="*/ 3304660 w 5122586"/>
                <a:gd name="connsiteY629" fmla="*/ 2735726 h 5418905"/>
                <a:gd name="connsiteX630" fmla="*/ 3301664 w 5122586"/>
                <a:gd name="connsiteY630" fmla="*/ 2733386 h 5418905"/>
                <a:gd name="connsiteX631" fmla="*/ 3301664 w 5122586"/>
                <a:gd name="connsiteY631" fmla="*/ 2733386 h 5418905"/>
                <a:gd name="connsiteX632" fmla="*/ 3301664 w 5122586"/>
                <a:gd name="connsiteY632" fmla="*/ 2733387 h 5418905"/>
                <a:gd name="connsiteX633" fmla="*/ 4570327 w 5122586"/>
                <a:gd name="connsiteY633" fmla="*/ 3244711 h 5418905"/>
                <a:gd name="connsiteX634" fmla="*/ 4574034 w 5122586"/>
                <a:gd name="connsiteY634" fmla="*/ 3263828 h 5418905"/>
                <a:gd name="connsiteX635" fmla="*/ 4575992 w 5122586"/>
                <a:gd name="connsiteY635" fmla="*/ 3283420 h 5418905"/>
                <a:gd name="connsiteX636" fmla="*/ 4566198 w 5122586"/>
                <a:gd name="connsiteY636" fmla="*/ 3356890 h 5418905"/>
                <a:gd name="connsiteX637" fmla="*/ 4568157 w 5122586"/>
                <a:gd name="connsiteY637" fmla="*/ 3390196 h 5418905"/>
                <a:gd name="connsiteX638" fmla="*/ 4575992 w 5122586"/>
                <a:gd name="connsiteY638" fmla="*/ 3444074 h 5418905"/>
                <a:gd name="connsiteX639" fmla="*/ 4599499 w 5122586"/>
                <a:gd name="connsiteY639" fmla="*/ 3533217 h 5418905"/>
                <a:gd name="connsiteX640" fmla="*/ 4630840 w 5122586"/>
                <a:gd name="connsiteY640" fmla="*/ 3565544 h 5418905"/>
                <a:gd name="connsiteX641" fmla="*/ 4795380 w 5122586"/>
                <a:gd name="connsiteY641" fmla="*/ 3379421 h 5418905"/>
                <a:gd name="connsiteX642" fmla="*/ 4808113 w 5122586"/>
                <a:gd name="connsiteY642" fmla="*/ 3372563 h 5418905"/>
                <a:gd name="connsiteX643" fmla="*/ 4823783 w 5122586"/>
                <a:gd name="connsiteY643" fmla="*/ 3367665 h 5418905"/>
                <a:gd name="connsiteX644" fmla="*/ 4830638 w 5122586"/>
                <a:gd name="connsiteY644" fmla="*/ 3356890 h 5418905"/>
                <a:gd name="connsiteX645" fmla="*/ 4828680 w 5122586"/>
                <a:gd name="connsiteY645" fmla="*/ 3341217 h 5418905"/>
                <a:gd name="connsiteX646" fmla="*/ 4917916 w 5122586"/>
                <a:gd name="connsiteY646" fmla="*/ 3244959 h 5418905"/>
                <a:gd name="connsiteX647" fmla="*/ 4955086 w 5122586"/>
                <a:gd name="connsiteY647" fmla="*/ 3170044 h 5418905"/>
                <a:gd name="connsiteX648" fmla="*/ 4969054 w 5122586"/>
                <a:gd name="connsiteY648" fmla="*/ 3161020 h 5418905"/>
                <a:gd name="connsiteX649" fmla="*/ 4975140 w 5122586"/>
                <a:gd name="connsiteY649" fmla="*/ 3149418 h 5418905"/>
                <a:gd name="connsiteX650" fmla="*/ 4963545 w 5122586"/>
                <a:gd name="connsiteY650" fmla="*/ 3136053 h 5418905"/>
                <a:gd name="connsiteX651" fmla="*/ 4965552 w 5122586"/>
                <a:gd name="connsiteY651" fmla="*/ 3067616 h 5418905"/>
                <a:gd name="connsiteX652" fmla="*/ 4922299 w 5122586"/>
                <a:gd name="connsiteY652" fmla="*/ 2906068 h 5418905"/>
                <a:gd name="connsiteX653" fmla="*/ 4890616 w 5122586"/>
                <a:gd name="connsiteY653" fmla="*/ 2781866 h 5418905"/>
                <a:gd name="connsiteX654" fmla="*/ 5067130 w 5122586"/>
                <a:gd name="connsiteY654" fmla="*/ 2918426 h 5418905"/>
                <a:gd name="connsiteX655" fmla="*/ 5081902 w 5122586"/>
                <a:gd name="connsiteY655" fmla="*/ 2897103 h 5418905"/>
                <a:gd name="connsiteX656" fmla="*/ 5122586 w 5122586"/>
                <a:gd name="connsiteY656" fmla="*/ 2757160 h 5418905"/>
                <a:gd name="connsiteX657" fmla="*/ 5086544 w 5122586"/>
                <a:gd name="connsiteY657" fmla="*/ 2727613 h 5418905"/>
                <a:gd name="connsiteX658" fmla="*/ 5119436 w 5122586"/>
                <a:gd name="connsiteY658" fmla="*/ 2696882 h 5418905"/>
                <a:gd name="connsiteX659" fmla="*/ 5056421 w 5122586"/>
                <a:gd name="connsiteY659" fmla="*/ 2633364 h 5418905"/>
                <a:gd name="connsiteX660" fmla="*/ 5080876 w 5122586"/>
                <a:gd name="connsiteY660" fmla="*/ 2608889 h 5418905"/>
                <a:gd name="connsiteX661" fmla="*/ 5048962 w 5122586"/>
                <a:gd name="connsiteY661" fmla="*/ 2581597 h 5418905"/>
                <a:gd name="connsiteX662" fmla="*/ 4927229 w 5122586"/>
                <a:gd name="connsiteY662" fmla="*/ 2505258 h 5418905"/>
                <a:gd name="connsiteX663" fmla="*/ 4926955 w 5122586"/>
                <a:gd name="connsiteY663" fmla="*/ 2506053 h 5418905"/>
                <a:gd name="connsiteX664" fmla="*/ 4664721 w 5122586"/>
                <a:gd name="connsiteY664" fmla="*/ 2353054 h 5418905"/>
                <a:gd name="connsiteX665" fmla="*/ 4520255 w 5122586"/>
                <a:gd name="connsiteY665" fmla="*/ 2268766 h 5418905"/>
                <a:gd name="connsiteX666" fmla="*/ 4448567 w 5122586"/>
                <a:gd name="connsiteY666" fmla="*/ 2206568 h 5418905"/>
                <a:gd name="connsiteX667" fmla="*/ 4412991 w 5122586"/>
                <a:gd name="connsiteY667" fmla="*/ 2176545 h 5418905"/>
                <a:gd name="connsiteX668" fmla="*/ 4320717 w 5122586"/>
                <a:gd name="connsiteY668" fmla="*/ 2150970 h 5418905"/>
                <a:gd name="connsiteX669" fmla="*/ 4248454 w 5122586"/>
                <a:gd name="connsiteY669" fmla="*/ 2074245 h 5418905"/>
                <a:gd name="connsiteX670" fmla="*/ 4235113 w 5122586"/>
                <a:gd name="connsiteY670" fmla="*/ 2065350 h 5418905"/>
                <a:gd name="connsiteX671" fmla="*/ 4144907 w 5122586"/>
                <a:gd name="connsiteY671" fmla="*/ 2020318 h 5418905"/>
                <a:gd name="connsiteX672" fmla="*/ 4110359 w 5122586"/>
                <a:gd name="connsiteY672" fmla="*/ 1989789 h 5418905"/>
                <a:gd name="connsiteX673" fmla="*/ 4098787 w 5122586"/>
                <a:gd name="connsiteY673" fmla="*/ 1937854 h 5418905"/>
                <a:gd name="connsiteX674" fmla="*/ 4120077 w 5122586"/>
                <a:gd name="connsiteY674" fmla="*/ 1845223 h 5418905"/>
                <a:gd name="connsiteX675" fmla="*/ 4123271 w 5122586"/>
                <a:gd name="connsiteY675" fmla="*/ 1820734 h 5418905"/>
                <a:gd name="connsiteX676" fmla="*/ 4071796 w 5122586"/>
                <a:gd name="connsiteY676" fmla="*/ 1707923 h 5418905"/>
                <a:gd name="connsiteX677" fmla="*/ 3959334 w 5122586"/>
                <a:gd name="connsiteY677" fmla="*/ 1810087 h 5418905"/>
                <a:gd name="connsiteX678" fmla="*/ 3926334 w 5122586"/>
                <a:gd name="connsiteY678" fmla="*/ 1778145 h 5418905"/>
                <a:gd name="connsiteX679" fmla="*/ 3906108 w 5122586"/>
                <a:gd name="connsiteY679" fmla="*/ 1793051 h 5418905"/>
                <a:gd name="connsiteX680" fmla="*/ 3880559 w 5122586"/>
                <a:gd name="connsiteY680" fmla="*/ 1847352 h 5418905"/>
                <a:gd name="connsiteX681" fmla="*/ 3879495 w 5122586"/>
                <a:gd name="connsiteY681" fmla="*/ 1869712 h 5418905"/>
                <a:gd name="connsiteX682" fmla="*/ 3870979 w 5122586"/>
                <a:gd name="connsiteY682" fmla="*/ 1887812 h 5418905"/>
                <a:gd name="connsiteX683" fmla="*/ 3848623 w 5122586"/>
                <a:gd name="connsiteY683" fmla="*/ 1905912 h 5418905"/>
                <a:gd name="connsiteX684" fmla="*/ 3785817 w 5122586"/>
                <a:gd name="connsiteY684" fmla="*/ 1905912 h 5418905"/>
                <a:gd name="connsiteX685" fmla="*/ 3776237 w 5122586"/>
                <a:gd name="connsiteY685" fmla="*/ 1929336 h 5418905"/>
                <a:gd name="connsiteX686" fmla="*/ 3792204 w 5122586"/>
                <a:gd name="connsiteY686" fmla="*/ 1985766 h 5418905"/>
                <a:gd name="connsiteX687" fmla="*/ 3775537 w 5122586"/>
                <a:gd name="connsiteY687" fmla="*/ 2006283 h 5418905"/>
                <a:gd name="connsiteX688" fmla="*/ 3775710 w 5122586"/>
                <a:gd name="connsiteY688" fmla="*/ 2006445 h 5418905"/>
                <a:gd name="connsiteX689" fmla="*/ 3848792 w 5122586"/>
                <a:gd name="connsiteY689" fmla="*/ 2032075 h 5418905"/>
                <a:gd name="connsiteX690" fmla="*/ 3942752 w 5122586"/>
                <a:gd name="connsiteY690" fmla="*/ 2101372 h 5418905"/>
                <a:gd name="connsiteX691" fmla="*/ 3954140 w 5122586"/>
                <a:gd name="connsiteY691" fmla="*/ 2117510 h 5418905"/>
                <a:gd name="connsiteX692" fmla="*/ 3971225 w 5122586"/>
                <a:gd name="connsiteY692" fmla="*/ 2150735 h 5418905"/>
                <a:gd name="connsiteX693" fmla="*/ 3975020 w 5122586"/>
                <a:gd name="connsiteY693" fmla="*/ 2180162 h 5418905"/>
                <a:gd name="connsiteX694" fmla="*/ 3935158 w 5122586"/>
                <a:gd name="connsiteY694" fmla="*/ 2270343 h 5418905"/>
                <a:gd name="connsiteX695" fmla="*/ 3926617 w 5122586"/>
                <a:gd name="connsiteY695" fmla="*/ 2266546 h 5418905"/>
                <a:gd name="connsiteX696" fmla="*/ 3866322 w 5122586"/>
                <a:gd name="connsiteY696" fmla="*/ 2211351 h 5418905"/>
                <a:gd name="connsiteX697" fmla="*/ 3868694 w 5122586"/>
                <a:gd name="connsiteY697" fmla="*/ 2248659 h 5418905"/>
                <a:gd name="connsiteX698" fmla="*/ 3856766 w 5122586"/>
                <a:gd name="connsiteY698" fmla="*/ 2249186 h 5418905"/>
                <a:gd name="connsiteX699" fmla="*/ 3851638 w 5122586"/>
                <a:gd name="connsiteY699" fmla="*/ 2272242 h 5418905"/>
                <a:gd name="connsiteX700" fmla="*/ 3836899 w 5122586"/>
                <a:gd name="connsiteY700" fmla="*/ 2266043 h 5418905"/>
                <a:gd name="connsiteX701" fmla="*/ 3832660 w 5122586"/>
                <a:gd name="connsiteY701" fmla="*/ 2285898 h 5418905"/>
                <a:gd name="connsiteX702" fmla="*/ 3821351 w 5122586"/>
                <a:gd name="connsiteY702" fmla="*/ 2275657 h 5418905"/>
                <a:gd name="connsiteX703" fmla="*/ 3765279 w 5122586"/>
                <a:gd name="connsiteY703" fmla="*/ 2308684 h 5418905"/>
                <a:gd name="connsiteX704" fmla="*/ 3731333 w 5122586"/>
                <a:gd name="connsiteY704" fmla="*/ 2232304 h 5418905"/>
                <a:gd name="connsiteX705" fmla="*/ 3698987 w 5122586"/>
                <a:gd name="connsiteY705" fmla="*/ 2246032 h 5418905"/>
                <a:gd name="connsiteX706" fmla="*/ 3729206 w 5122586"/>
                <a:gd name="connsiteY706" fmla="*/ 2323503 h 5418905"/>
                <a:gd name="connsiteX707" fmla="*/ 3730155 w 5122586"/>
                <a:gd name="connsiteY707" fmla="*/ 2399444 h 5418905"/>
                <a:gd name="connsiteX708" fmla="*/ 3759577 w 5122586"/>
                <a:gd name="connsiteY708" fmla="*/ 2557973 h 5418905"/>
                <a:gd name="connsiteX709" fmla="*/ 3755079 w 5122586"/>
                <a:gd name="connsiteY709" fmla="*/ 2620555 h 5418905"/>
                <a:gd name="connsiteX710" fmla="*/ 3789931 w 5122586"/>
                <a:gd name="connsiteY710" fmla="*/ 2629996 h 5418905"/>
                <a:gd name="connsiteX711" fmla="*/ 3814500 w 5122586"/>
                <a:gd name="connsiteY711" fmla="*/ 2653079 h 5418905"/>
                <a:gd name="connsiteX712" fmla="*/ 3873311 w 5122586"/>
                <a:gd name="connsiteY712" fmla="*/ 2659780 h 5418905"/>
                <a:gd name="connsiteX713" fmla="*/ 3874486 w 5122586"/>
                <a:gd name="connsiteY713" fmla="*/ 2660032 h 5418905"/>
                <a:gd name="connsiteX714" fmla="*/ 3894156 w 5122586"/>
                <a:gd name="connsiteY714" fmla="*/ 2664248 h 5418905"/>
                <a:gd name="connsiteX715" fmla="*/ 4016250 w 5122586"/>
                <a:gd name="connsiteY715" fmla="*/ 2717115 h 5418905"/>
                <a:gd name="connsiteX716" fmla="*/ 4060917 w 5122586"/>
                <a:gd name="connsiteY716" fmla="*/ 2771471 h 5418905"/>
                <a:gd name="connsiteX717" fmla="*/ 4007316 w 5122586"/>
                <a:gd name="connsiteY717" fmla="*/ 2909969 h 5418905"/>
                <a:gd name="connsiteX718" fmla="*/ 3845021 w 5122586"/>
                <a:gd name="connsiteY718" fmla="*/ 2993365 h 5418905"/>
                <a:gd name="connsiteX719" fmla="*/ 3826758 w 5122586"/>
                <a:gd name="connsiteY719" fmla="*/ 3005966 h 5418905"/>
                <a:gd name="connsiteX720" fmla="*/ 3798121 w 5122586"/>
                <a:gd name="connsiteY720" fmla="*/ 3040275 h 5418905"/>
                <a:gd name="connsiteX721" fmla="*/ 3782486 w 5122586"/>
                <a:gd name="connsiteY721" fmla="*/ 3186963 h 5418905"/>
                <a:gd name="connsiteX722" fmla="*/ 3782346 w 5122586"/>
                <a:gd name="connsiteY722" fmla="*/ 3187819 h 5418905"/>
                <a:gd name="connsiteX723" fmla="*/ 3815640 w 5122586"/>
                <a:gd name="connsiteY723" fmla="*/ 3217436 h 5418905"/>
                <a:gd name="connsiteX724" fmla="*/ 3938552 w 5122586"/>
                <a:gd name="connsiteY724" fmla="*/ 3311294 h 5418905"/>
                <a:gd name="connsiteX725" fmla="*/ 4067843 w 5122586"/>
                <a:gd name="connsiteY725" fmla="*/ 3353043 h 5418905"/>
                <a:gd name="connsiteX726" fmla="*/ 4156394 w 5122586"/>
                <a:gd name="connsiteY726" fmla="*/ 3343047 h 5418905"/>
                <a:gd name="connsiteX727" fmla="*/ 4202086 w 5122586"/>
                <a:gd name="connsiteY727" fmla="*/ 3341797 h 5418905"/>
                <a:gd name="connsiteX728" fmla="*/ 4301250 w 5122586"/>
                <a:gd name="connsiteY728" fmla="*/ 3350338 h 5418905"/>
                <a:gd name="connsiteX729" fmla="*/ 4508631 w 5122586"/>
                <a:gd name="connsiteY729" fmla="*/ 3249608 h 5418905"/>
                <a:gd name="connsiteX730" fmla="*/ 4537144 w 5122586"/>
                <a:gd name="connsiteY730" fmla="*/ 3238214 h 5418905"/>
                <a:gd name="connsiteX731" fmla="*/ 4556575 w 5122586"/>
                <a:gd name="connsiteY731" fmla="*/ 3236068 h 5418905"/>
                <a:gd name="connsiteX732" fmla="*/ 4570330 w 5122586"/>
                <a:gd name="connsiteY732" fmla="*/ 3244711 h 5418905"/>
                <a:gd name="connsiteX733" fmla="*/ 4570327 w 5122586"/>
                <a:gd name="connsiteY733" fmla="*/ 3244711 h 5418905"/>
                <a:gd name="connsiteX734" fmla="*/ 1869930 w 5122586"/>
                <a:gd name="connsiteY734" fmla="*/ 737295 h 5418905"/>
                <a:gd name="connsiteX735" fmla="*/ 1852502 w 5122586"/>
                <a:gd name="connsiteY735" fmla="*/ 728164 h 5418905"/>
                <a:gd name="connsiteX736" fmla="*/ 1833779 w 5122586"/>
                <a:gd name="connsiteY736" fmla="*/ 737527 h 5418905"/>
                <a:gd name="connsiteX737" fmla="*/ 1812381 w 5122586"/>
                <a:gd name="connsiteY737" fmla="*/ 716125 h 5418905"/>
                <a:gd name="connsiteX738" fmla="*/ 1799008 w 5122586"/>
                <a:gd name="connsiteY738" fmla="*/ 732177 h 5418905"/>
                <a:gd name="connsiteX739" fmla="*/ 1776272 w 5122586"/>
                <a:gd name="connsiteY739" fmla="*/ 736190 h 5418905"/>
                <a:gd name="connsiteX740" fmla="*/ 1761561 w 5122586"/>
                <a:gd name="connsiteY740" fmla="*/ 744215 h 5418905"/>
                <a:gd name="connsiteX741" fmla="*/ 1744175 w 5122586"/>
                <a:gd name="connsiteY741" fmla="*/ 730839 h 5418905"/>
                <a:gd name="connsiteX742" fmla="*/ 1734814 w 5122586"/>
                <a:gd name="connsiteY742" fmla="*/ 733514 h 5418905"/>
                <a:gd name="connsiteX743" fmla="*/ 1733477 w 5122586"/>
                <a:gd name="connsiteY743" fmla="*/ 717463 h 5418905"/>
                <a:gd name="connsiteX744" fmla="*/ 1754875 w 5122586"/>
                <a:gd name="connsiteY744" fmla="*/ 675997 h 5418905"/>
                <a:gd name="connsiteX745" fmla="*/ 1765573 w 5122586"/>
                <a:gd name="connsiteY745" fmla="*/ 667971 h 5418905"/>
                <a:gd name="connsiteX746" fmla="*/ 1754875 w 5122586"/>
                <a:gd name="connsiteY746" fmla="*/ 643894 h 5418905"/>
                <a:gd name="connsiteX747" fmla="*/ 1766911 w 5122586"/>
                <a:gd name="connsiteY747" fmla="*/ 622492 h 5418905"/>
                <a:gd name="connsiteX748" fmla="*/ 1753537 w 5122586"/>
                <a:gd name="connsiteY748" fmla="*/ 601091 h 5418905"/>
                <a:gd name="connsiteX749" fmla="*/ 1764236 w 5122586"/>
                <a:gd name="connsiteY749" fmla="*/ 570325 h 5418905"/>
                <a:gd name="connsiteX750" fmla="*/ 1744175 w 5122586"/>
                <a:gd name="connsiteY750" fmla="*/ 566313 h 5418905"/>
                <a:gd name="connsiteX751" fmla="*/ 1714753 w 5122586"/>
                <a:gd name="connsiteY751" fmla="*/ 577014 h 5418905"/>
                <a:gd name="connsiteX752" fmla="*/ 1679982 w 5122586"/>
                <a:gd name="connsiteY752" fmla="*/ 568988 h 5418905"/>
                <a:gd name="connsiteX753" fmla="*/ 1638524 w 5122586"/>
                <a:gd name="connsiteY753" fmla="*/ 573001 h 5418905"/>
                <a:gd name="connsiteX754" fmla="*/ 1562295 w 5122586"/>
                <a:gd name="connsiteY754" fmla="*/ 626505 h 5418905"/>
                <a:gd name="connsiteX755" fmla="*/ 1510138 w 5122586"/>
                <a:gd name="connsiteY755" fmla="*/ 662621 h 5418905"/>
                <a:gd name="connsiteX756" fmla="*/ 1498102 w 5122586"/>
                <a:gd name="connsiteY756" fmla="*/ 678672 h 5418905"/>
                <a:gd name="connsiteX757" fmla="*/ 1487403 w 5122586"/>
                <a:gd name="connsiteY757" fmla="*/ 721476 h 5418905"/>
                <a:gd name="connsiteX758" fmla="*/ 1491415 w 5122586"/>
                <a:gd name="connsiteY758" fmla="*/ 772305 h 5418905"/>
                <a:gd name="connsiteX759" fmla="*/ 1470017 w 5122586"/>
                <a:gd name="connsiteY759" fmla="*/ 807083 h 5418905"/>
                <a:gd name="connsiteX760" fmla="*/ 1439258 w 5122586"/>
                <a:gd name="connsiteY760" fmla="*/ 828485 h 5418905"/>
                <a:gd name="connsiteX761" fmla="*/ 1443270 w 5122586"/>
                <a:gd name="connsiteY761" fmla="*/ 840523 h 5418905"/>
                <a:gd name="connsiteX762" fmla="*/ 1554271 w 5122586"/>
                <a:gd name="connsiteY762" fmla="*/ 867276 h 5418905"/>
                <a:gd name="connsiteX763" fmla="*/ 1538222 w 5122586"/>
                <a:gd name="connsiteY763" fmla="*/ 907404 h 5418905"/>
                <a:gd name="connsiteX764" fmla="*/ 1494089 w 5122586"/>
                <a:gd name="connsiteY764" fmla="*/ 908742 h 5418905"/>
                <a:gd name="connsiteX765" fmla="*/ 1496765 w 5122586"/>
                <a:gd name="connsiteY765" fmla="*/ 928806 h 5418905"/>
                <a:gd name="connsiteX766" fmla="*/ 1524848 w 5122586"/>
                <a:gd name="connsiteY766" fmla="*/ 954220 h 5418905"/>
                <a:gd name="connsiteX767" fmla="*/ 1507463 w 5122586"/>
                <a:gd name="connsiteY767" fmla="*/ 972947 h 5418905"/>
                <a:gd name="connsiteX768" fmla="*/ 1546246 w 5122586"/>
                <a:gd name="connsiteY768" fmla="*/ 1025114 h 5418905"/>
                <a:gd name="connsiteX769" fmla="*/ 1535548 w 5122586"/>
                <a:gd name="connsiteY769" fmla="*/ 1058554 h 5418905"/>
                <a:gd name="connsiteX770" fmla="*/ 1563632 w 5122586"/>
                <a:gd name="connsiteY770" fmla="*/ 1153525 h 5418905"/>
                <a:gd name="connsiteX771" fmla="*/ 1606428 w 5122586"/>
                <a:gd name="connsiteY771" fmla="*/ 1132123 h 5418905"/>
                <a:gd name="connsiteX772" fmla="*/ 1587705 w 5122586"/>
                <a:gd name="connsiteY772" fmla="*/ 1093332 h 5418905"/>
                <a:gd name="connsiteX773" fmla="*/ 1613114 w 5122586"/>
                <a:gd name="connsiteY773" fmla="*/ 1093332 h 5418905"/>
                <a:gd name="connsiteX774" fmla="*/ 1617126 w 5122586"/>
                <a:gd name="connsiteY774" fmla="*/ 1121422 h 5418905"/>
                <a:gd name="connsiteX775" fmla="*/ 1641200 w 5122586"/>
                <a:gd name="connsiteY775" fmla="*/ 1137473 h 5418905"/>
                <a:gd name="connsiteX776" fmla="*/ 1646549 w 5122586"/>
                <a:gd name="connsiteY776" fmla="*/ 1117409 h 5418905"/>
                <a:gd name="connsiteX777" fmla="*/ 1674632 w 5122586"/>
                <a:gd name="connsiteY777" fmla="*/ 1067917 h 5418905"/>
                <a:gd name="connsiteX778" fmla="*/ 1750863 w 5122586"/>
                <a:gd name="connsiteY778" fmla="*/ 1029127 h 5418905"/>
                <a:gd name="connsiteX779" fmla="*/ 1828430 w 5122586"/>
                <a:gd name="connsiteY779" fmla="*/ 1033140 h 5418905"/>
                <a:gd name="connsiteX780" fmla="*/ 1864311 w 5122586"/>
                <a:gd name="connsiteY780" fmla="*/ 1045102 h 5418905"/>
                <a:gd name="connsiteX781" fmla="*/ 1831482 w 5122586"/>
                <a:gd name="connsiteY781" fmla="*/ 1279139 h 5418905"/>
                <a:gd name="connsiteX782" fmla="*/ 1808993 w 5122586"/>
                <a:gd name="connsiteY782" fmla="*/ 1272555 h 5418905"/>
                <a:gd name="connsiteX783" fmla="*/ 1803425 w 5122586"/>
                <a:gd name="connsiteY783" fmla="*/ 1300502 h 5418905"/>
                <a:gd name="connsiteX784" fmla="*/ 1822848 w 5122586"/>
                <a:gd name="connsiteY784" fmla="*/ 1322937 h 5418905"/>
                <a:gd name="connsiteX785" fmla="*/ 1770491 w 5122586"/>
                <a:gd name="connsiteY785" fmla="*/ 1421434 h 5418905"/>
                <a:gd name="connsiteX786" fmla="*/ 1720853 w 5122586"/>
                <a:gd name="connsiteY786" fmla="*/ 1509937 h 5418905"/>
                <a:gd name="connsiteX787" fmla="*/ 1693679 w 5122586"/>
                <a:gd name="connsiteY787" fmla="*/ 1517732 h 5418905"/>
                <a:gd name="connsiteX788" fmla="*/ 1725039 w 5122586"/>
                <a:gd name="connsiteY788" fmla="*/ 1543518 h 5418905"/>
                <a:gd name="connsiteX789" fmla="*/ 1699831 w 5122586"/>
                <a:gd name="connsiteY789" fmla="*/ 1595490 h 5418905"/>
                <a:gd name="connsiteX790" fmla="*/ 1692167 w 5122586"/>
                <a:gd name="connsiteY790" fmla="*/ 1735799 h 5418905"/>
                <a:gd name="connsiteX791" fmla="*/ 1704320 w 5122586"/>
                <a:gd name="connsiteY791" fmla="*/ 1738864 h 5418905"/>
                <a:gd name="connsiteX792" fmla="*/ 1720664 w 5122586"/>
                <a:gd name="connsiteY792" fmla="*/ 1753298 h 5418905"/>
                <a:gd name="connsiteX793" fmla="*/ 1786677 w 5122586"/>
                <a:gd name="connsiteY793" fmla="*/ 1749542 h 5418905"/>
                <a:gd name="connsiteX794" fmla="*/ 1811497 w 5122586"/>
                <a:gd name="connsiteY794" fmla="*/ 1763573 h 5418905"/>
                <a:gd name="connsiteX795" fmla="*/ 1902141 w 5122586"/>
                <a:gd name="connsiteY795" fmla="*/ 1757097 h 5418905"/>
                <a:gd name="connsiteX796" fmla="*/ 1929795 w 5122586"/>
                <a:gd name="connsiteY796" fmla="*/ 1751800 h 5418905"/>
                <a:gd name="connsiteX797" fmla="*/ 1958125 w 5122586"/>
                <a:gd name="connsiteY797" fmla="*/ 1745267 h 5418905"/>
                <a:gd name="connsiteX798" fmla="*/ 1989303 w 5122586"/>
                <a:gd name="connsiteY798" fmla="*/ 1699836 h 5418905"/>
                <a:gd name="connsiteX799" fmla="*/ 2138289 w 5122586"/>
                <a:gd name="connsiteY799" fmla="*/ 1721564 h 5418905"/>
                <a:gd name="connsiteX800" fmla="*/ 2213334 w 5122586"/>
                <a:gd name="connsiteY800" fmla="*/ 1690658 h 5418905"/>
                <a:gd name="connsiteX801" fmla="*/ 2281810 w 5122586"/>
                <a:gd name="connsiteY801" fmla="*/ 1689126 h 5418905"/>
                <a:gd name="connsiteX802" fmla="*/ 2333391 w 5122586"/>
                <a:gd name="connsiteY802" fmla="*/ 1769534 h 5418905"/>
                <a:gd name="connsiteX803" fmla="*/ 2363395 w 5122586"/>
                <a:gd name="connsiteY803" fmla="*/ 1830740 h 5418905"/>
                <a:gd name="connsiteX804" fmla="*/ 2341348 w 5122586"/>
                <a:gd name="connsiteY804" fmla="*/ 1883454 h 5418905"/>
                <a:gd name="connsiteX805" fmla="*/ 2297206 w 5122586"/>
                <a:gd name="connsiteY805" fmla="*/ 1954097 h 5418905"/>
                <a:gd name="connsiteX806" fmla="*/ 2256004 w 5122586"/>
                <a:gd name="connsiteY806" fmla="*/ 1980588 h 5418905"/>
                <a:gd name="connsiteX807" fmla="*/ 2200090 w 5122586"/>
                <a:gd name="connsiteY807" fmla="*/ 1995305 h 5418905"/>
                <a:gd name="connsiteX808" fmla="*/ 2161832 w 5122586"/>
                <a:gd name="connsiteY808" fmla="*/ 2020325 h 5418905"/>
                <a:gd name="connsiteX809" fmla="*/ 2154476 w 5122586"/>
                <a:gd name="connsiteY809" fmla="*/ 2054174 h 5418905"/>
                <a:gd name="connsiteX810" fmla="*/ 2214805 w 5122586"/>
                <a:gd name="connsiteY810" fmla="*/ 2113043 h 5418905"/>
                <a:gd name="connsiteX811" fmla="*/ 2257476 w 5122586"/>
                <a:gd name="connsiteY811" fmla="*/ 2132175 h 5418905"/>
                <a:gd name="connsiteX812" fmla="*/ 2307505 w 5122586"/>
                <a:gd name="connsiteY812" fmla="*/ 2129232 h 5418905"/>
                <a:gd name="connsiteX813" fmla="*/ 2360478 w 5122586"/>
                <a:gd name="connsiteY813" fmla="*/ 2104213 h 5418905"/>
                <a:gd name="connsiteX814" fmla="*/ 2409035 w 5122586"/>
                <a:gd name="connsiteY814" fmla="*/ 2051231 h 5418905"/>
                <a:gd name="connsiteX815" fmla="*/ 2428163 w 5122586"/>
                <a:gd name="connsiteY815" fmla="*/ 2002664 h 5418905"/>
                <a:gd name="connsiteX816" fmla="*/ 2434049 w 5122586"/>
                <a:gd name="connsiteY816" fmla="*/ 1952625 h 5418905"/>
                <a:gd name="connsiteX817" fmla="*/ 2432578 w 5122586"/>
                <a:gd name="connsiteY817" fmla="*/ 1846661 h 5418905"/>
                <a:gd name="connsiteX818" fmla="*/ 2437105 w 5122586"/>
                <a:gd name="connsiteY818" fmla="*/ 1825907 h 5418905"/>
                <a:gd name="connsiteX819" fmla="*/ 2454200 w 5122586"/>
                <a:gd name="connsiteY819" fmla="*/ 1802570 h 5418905"/>
                <a:gd name="connsiteX820" fmla="*/ 2524830 w 5122586"/>
                <a:gd name="connsiteY820" fmla="*/ 1791615 h 5418905"/>
                <a:gd name="connsiteX821" fmla="*/ 2567514 w 5122586"/>
                <a:gd name="connsiteY821" fmla="*/ 1809369 h 5418905"/>
                <a:gd name="connsiteX822" fmla="*/ 2642369 w 5122586"/>
                <a:gd name="connsiteY822" fmla="*/ 1863005 h 5418905"/>
                <a:gd name="connsiteX823" fmla="*/ 2677294 w 5122586"/>
                <a:gd name="connsiteY823" fmla="*/ 1891181 h 5418905"/>
                <a:gd name="connsiteX824" fmla="*/ 2700681 w 5122586"/>
                <a:gd name="connsiteY824" fmla="*/ 1910763 h 5418905"/>
                <a:gd name="connsiteX825" fmla="*/ 2747467 w 5122586"/>
                <a:gd name="connsiteY825" fmla="*/ 1876095 h 5418905"/>
                <a:gd name="connsiteX826" fmla="*/ 2725397 w 5122586"/>
                <a:gd name="connsiteY826" fmla="*/ 1849604 h 5418905"/>
                <a:gd name="connsiteX827" fmla="*/ 2700382 w 5122586"/>
                <a:gd name="connsiteY827" fmla="*/ 1805453 h 5418905"/>
                <a:gd name="connsiteX828" fmla="*/ 2644466 w 5122586"/>
                <a:gd name="connsiteY828" fmla="*/ 1674469 h 5418905"/>
                <a:gd name="connsiteX829" fmla="*/ 2622395 w 5122586"/>
                <a:gd name="connsiteY829" fmla="*/ 1508164 h 5418905"/>
                <a:gd name="connsiteX830" fmla="*/ 2620591 w 5122586"/>
                <a:gd name="connsiteY830" fmla="*/ 1507628 h 5418905"/>
                <a:gd name="connsiteX831" fmla="*/ 2618663 w 5122586"/>
                <a:gd name="connsiteY831" fmla="*/ 1488350 h 5418905"/>
                <a:gd name="connsiteX832" fmla="*/ 2561471 w 5122586"/>
                <a:gd name="connsiteY832" fmla="*/ 1364230 h 5418905"/>
                <a:gd name="connsiteX833" fmla="*/ 2506437 w 5122586"/>
                <a:gd name="connsiteY833" fmla="*/ 1249824 h 5418905"/>
                <a:gd name="connsiteX834" fmla="*/ 2504432 w 5122586"/>
                <a:gd name="connsiteY834" fmla="*/ 1215131 h 5418905"/>
                <a:gd name="connsiteX835" fmla="*/ 2502718 w 5122586"/>
                <a:gd name="connsiteY835" fmla="*/ 1182564 h 5418905"/>
                <a:gd name="connsiteX836" fmla="*/ 2526392 w 5122586"/>
                <a:gd name="connsiteY836" fmla="*/ 1127314 h 5418905"/>
                <a:gd name="connsiteX837" fmla="*/ 2550066 w 5122586"/>
                <a:gd name="connsiteY837" fmla="*/ 1104513 h 5418905"/>
                <a:gd name="connsiteX838" fmla="*/ 2534283 w 5122586"/>
                <a:gd name="connsiteY838" fmla="*/ 1069434 h 5418905"/>
                <a:gd name="connsiteX839" fmla="*/ 2514993 w 5122586"/>
                <a:gd name="connsiteY839" fmla="*/ 1074696 h 5418905"/>
                <a:gd name="connsiteX840" fmla="*/ 2443972 w 5122586"/>
                <a:gd name="connsiteY840" fmla="*/ 1079081 h 5418905"/>
                <a:gd name="connsiteX841" fmla="*/ 2424683 w 5122586"/>
                <a:gd name="connsiteY841" fmla="*/ 1053649 h 5418905"/>
                <a:gd name="connsiteX842" fmla="*/ 2450110 w 5122586"/>
                <a:gd name="connsiteY842" fmla="*/ 1044879 h 5418905"/>
                <a:gd name="connsiteX843" fmla="*/ 2450987 w 5122586"/>
                <a:gd name="connsiteY843" fmla="*/ 1021201 h 5418905"/>
                <a:gd name="connsiteX844" fmla="*/ 2395748 w 5122586"/>
                <a:gd name="connsiteY844" fmla="*/ 898425 h 5418905"/>
                <a:gd name="connsiteX845" fmla="*/ 2394708 w 5122586"/>
                <a:gd name="connsiteY845" fmla="*/ 898217 h 5418905"/>
                <a:gd name="connsiteX846" fmla="*/ 2361080 w 5122586"/>
                <a:gd name="connsiteY846" fmla="*/ 821701 h 5418905"/>
                <a:gd name="connsiteX847" fmla="*/ 2333956 w 5122586"/>
                <a:gd name="connsiteY847" fmla="*/ 752180 h 5418905"/>
                <a:gd name="connsiteX848" fmla="*/ 2333664 w 5122586"/>
                <a:gd name="connsiteY848" fmla="*/ 752147 h 5418905"/>
                <a:gd name="connsiteX849" fmla="*/ 2333956 w 5122586"/>
                <a:gd name="connsiteY849" fmla="*/ 753027 h 5418905"/>
                <a:gd name="connsiteX850" fmla="*/ 2282249 w 5122586"/>
                <a:gd name="connsiteY850" fmla="*/ 597029 h 5418905"/>
                <a:gd name="connsiteX851" fmla="*/ 2279705 w 5122586"/>
                <a:gd name="connsiteY851" fmla="*/ 541921 h 5418905"/>
                <a:gd name="connsiteX852" fmla="*/ 2247495 w 5122586"/>
                <a:gd name="connsiteY852" fmla="*/ 524965 h 5418905"/>
                <a:gd name="connsiteX853" fmla="*/ 2177987 w 5122586"/>
                <a:gd name="connsiteY853" fmla="*/ 464770 h 5418905"/>
                <a:gd name="connsiteX854" fmla="*/ 2162730 w 5122586"/>
                <a:gd name="connsiteY854" fmla="*/ 429162 h 5418905"/>
                <a:gd name="connsiteX855" fmla="*/ 2072030 w 5122586"/>
                <a:gd name="connsiteY855" fmla="*/ 476639 h 5418905"/>
                <a:gd name="connsiteX856" fmla="*/ 2071919 w 5122586"/>
                <a:gd name="connsiteY856" fmla="*/ 476713 h 5418905"/>
                <a:gd name="connsiteX857" fmla="*/ 2061106 w 5122586"/>
                <a:gd name="connsiteY857" fmla="*/ 455805 h 5418905"/>
                <a:gd name="connsiteX858" fmla="*/ 2043259 w 5122586"/>
                <a:gd name="connsiteY858" fmla="*/ 443904 h 5418905"/>
                <a:gd name="connsiteX859" fmla="*/ 1957587 w 5122586"/>
                <a:gd name="connsiteY859" fmla="*/ 421292 h 5418905"/>
                <a:gd name="connsiteX860" fmla="*/ 1968296 w 5122586"/>
                <a:gd name="connsiteY860" fmla="*/ 371308 h 5418905"/>
                <a:gd name="connsiteX861" fmla="*/ 1982574 w 5122586"/>
                <a:gd name="connsiteY861" fmla="*/ 364168 h 5418905"/>
                <a:gd name="connsiteX862" fmla="*/ 1949259 w 5122586"/>
                <a:gd name="connsiteY862" fmla="*/ 346316 h 5418905"/>
                <a:gd name="connsiteX863" fmla="*/ 1938550 w 5122586"/>
                <a:gd name="connsiteY863" fmla="*/ 317754 h 5418905"/>
                <a:gd name="connsiteX864" fmla="*/ 1937360 w 5122586"/>
                <a:gd name="connsiteY864" fmla="*/ 282052 h 5418905"/>
                <a:gd name="connsiteX865" fmla="*/ 1898094 w 5122586"/>
                <a:gd name="connsiteY865" fmla="*/ 168993 h 5418905"/>
                <a:gd name="connsiteX866" fmla="*/ 1857638 w 5122586"/>
                <a:gd name="connsiteY866" fmla="*/ 159472 h 5418905"/>
                <a:gd name="connsiteX867" fmla="*/ 1842170 w 5122586"/>
                <a:gd name="connsiteY867" fmla="*/ 151142 h 5418905"/>
                <a:gd name="connsiteX868" fmla="*/ 1829082 w 5122586"/>
                <a:gd name="connsiteY868" fmla="*/ 19041 h 5418905"/>
                <a:gd name="connsiteX869" fmla="*/ 1785057 w 5122586"/>
                <a:gd name="connsiteY869" fmla="*/ 23802 h 5418905"/>
                <a:gd name="connsiteX870" fmla="*/ 1788626 w 5122586"/>
                <a:gd name="connsiteY870" fmla="*/ 0 h 5418905"/>
                <a:gd name="connsiteX871" fmla="*/ 1754121 w 5122586"/>
                <a:gd name="connsiteY871" fmla="*/ 20232 h 5418905"/>
                <a:gd name="connsiteX872" fmla="*/ 1751741 w 5122586"/>
                <a:gd name="connsiteY872" fmla="*/ 34513 h 5418905"/>
                <a:gd name="connsiteX873" fmla="*/ 1675589 w 5122586"/>
                <a:gd name="connsiteY873" fmla="*/ 92827 h 5418905"/>
                <a:gd name="connsiteX874" fmla="*/ 1700577 w 5122586"/>
                <a:gd name="connsiteY874" fmla="*/ 130910 h 5418905"/>
                <a:gd name="connsiteX875" fmla="*/ 1694627 w 5122586"/>
                <a:gd name="connsiteY875" fmla="*/ 138051 h 5418905"/>
                <a:gd name="connsiteX876" fmla="*/ 1641083 w 5122586"/>
                <a:gd name="connsiteY876" fmla="*/ 161852 h 5418905"/>
                <a:gd name="connsiteX877" fmla="*/ 1680349 w 5122586"/>
                <a:gd name="connsiteY877" fmla="*/ 197555 h 5418905"/>
                <a:gd name="connsiteX878" fmla="*/ 1669640 w 5122586"/>
                <a:gd name="connsiteY878" fmla="*/ 229688 h 5418905"/>
                <a:gd name="connsiteX879" fmla="*/ 1677970 w 5122586"/>
                <a:gd name="connsiteY879" fmla="*/ 246349 h 5418905"/>
                <a:gd name="connsiteX880" fmla="*/ 1729133 w 5122586"/>
                <a:gd name="connsiteY880" fmla="*/ 234448 h 5418905"/>
                <a:gd name="connsiteX881" fmla="*/ 1750551 w 5122586"/>
                <a:gd name="connsiteY881" fmla="*/ 267770 h 5418905"/>
                <a:gd name="connsiteX882" fmla="*/ 1716045 w 5122586"/>
                <a:gd name="connsiteY882" fmla="*/ 289192 h 5418905"/>
                <a:gd name="connsiteX883" fmla="*/ 1721995 w 5122586"/>
                <a:gd name="connsiteY883" fmla="*/ 298713 h 5418905"/>
                <a:gd name="connsiteX884" fmla="*/ 1716045 w 5122586"/>
                <a:gd name="connsiteY884" fmla="*/ 321324 h 5418905"/>
                <a:gd name="connsiteX885" fmla="*/ 1730323 w 5122586"/>
                <a:gd name="connsiteY885" fmla="*/ 336796 h 5418905"/>
                <a:gd name="connsiteX886" fmla="*/ 1705336 w 5122586"/>
                <a:gd name="connsiteY886" fmla="*/ 376068 h 5418905"/>
                <a:gd name="connsiteX887" fmla="*/ 1721995 w 5122586"/>
                <a:gd name="connsiteY887" fmla="*/ 407011 h 5418905"/>
                <a:gd name="connsiteX888" fmla="*/ 1743411 w 5122586"/>
                <a:gd name="connsiteY888" fmla="*/ 405821 h 5418905"/>
                <a:gd name="connsiteX889" fmla="*/ 1773159 w 5122586"/>
                <a:gd name="connsiteY889" fmla="*/ 434383 h 5418905"/>
                <a:gd name="connsiteX890" fmla="*/ 1787436 w 5122586"/>
                <a:gd name="connsiteY890" fmla="*/ 459375 h 5418905"/>
                <a:gd name="connsiteX891" fmla="*/ 1864778 w 5122586"/>
                <a:gd name="connsiteY891" fmla="*/ 505788 h 5418905"/>
                <a:gd name="connsiteX892" fmla="*/ 1886195 w 5122586"/>
                <a:gd name="connsiteY892" fmla="*/ 511739 h 5418905"/>
                <a:gd name="connsiteX893" fmla="*/ 1953358 w 5122586"/>
                <a:gd name="connsiteY893" fmla="*/ 563964 h 5418905"/>
                <a:gd name="connsiteX894" fmla="*/ 1898261 w 5122586"/>
                <a:gd name="connsiteY894" fmla="*/ 650441 h 5418905"/>
                <a:gd name="connsiteX895" fmla="*/ 1869931 w 5122586"/>
                <a:gd name="connsiteY895" fmla="*/ 737294 h 5418905"/>
                <a:gd name="connsiteX896" fmla="*/ 1869930 w 5122586"/>
                <a:gd name="connsiteY896" fmla="*/ 737294 h 5418905"/>
                <a:gd name="connsiteX897" fmla="*/ 1869930 w 5122586"/>
                <a:gd name="connsiteY897" fmla="*/ 737295 h 5418905"/>
                <a:gd name="connsiteX0" fmla="*/ 4212196 w 5122586"/>
                <a:gd name="connsiteY0" fmla="*/ 442775 h 5408280"/>
                <a:gd name="connsiteX1" fmla="*/ 4186650 w 5122586"/>
                <a:gd name="connsiteY1" fmla="*/ 459075 h 5408280"/>
                <a:gd name="connsiteX2" fmla="*/ 4193990 w 5122586"/>
                <a:gd name="connsiteY2" fmla="*/ 483597 h 5408280"/>
                <a:gd name="connsiteX3" fmla="*/ 4141431 w 5122586"/>
                <a:gd name="connsiteY3" fmla="*/ 505771 h 5408280"/>
                <a:gd name="connsiteX4" fmla="*/ 4112435 w 5122586"/>
                <a:gd name="connsiteY4" fmla="*/ 481652 h 5408280"/>
                <a:gd name="connsiteX5" fmla="*/ 4106930 w 5122586"/>
                <a:gd name="connsiteY5" fmla="*/ 497474 h 5408280"/>
                <a:gd name="connsiteX6" fmla="*/ 4121391 w 5122586"/>
                <a:gd name="connsiteY6" fmla="*/ 500374 h 5408280"/>
                <a:gd name="connsiteX7" fmla="*/ 4027797 w 5122586"/>
                <a:gd name="connsiteY7" fmla="*/ 593729 h 5408280"/>
                <a:gd name="connsiteX8" fmla="*/ 4033082 w 5122586"/>
                <a:gd name="connsiteY8" fmla="*/ 602246 h 5408280"/>
                <a:gd name="connsiteX9" fmla="*/ 3968777 w 5122586"/>
                <a:gd name="connsiteY9" fmla="*/ 657018 h 5408280"/>
                <a:gd name="connsiteX10" fmla="*/ 4109986 w 5122586"/>
                <a:gd name="connsiteY10" fmla="*/ 653847 h 5408280"/>
                <a:gd name="connsiteX11" fmla="*/ 4123171 w 5122586"/>
                <a:gd name="connsiteY11" fmla="*/ 743481 h 5408280"/>
                <a:gd name="connsiteX12" fmla="*/ 4118739 w 5122586"/>
                <a:gd name="connsiteY12" fmla="*/ 775552 h 5408280"/>
                <a:gd name="connsiteX13" fmla="*/ 4111957 w 5122586"/>
                <a:gd name="connsiteY13" fmla="*/ 788828 h 5408280"/>
                <a:gd name="connsiteX14" fmla="*/ 4074640 w 5122586"/>
                <a:gd name="connsiteY14" fmla="*/ 830297 h 5408280"/>
                <a:gd name="connsiteX15" fmla="*/ 3997723 w 5122586"/>
                <a:gd name="connsiteY15" fmla="*/ 824481 h 5408280"/>
                <a:gd name="connsiteX16" fmla="*/ 3976512 w 5122586"/>
                <a:gd name="connsiteY16" fmla="*/ 807509 h 5408280"/>
                <a:gd name="connsiteX17" fmla="*/ 3950940 w 5122586"/>
                <a:gd name="connsiteY17" fmla="*/ 821959 h 5408280"/>
                <a:gd name="connsiteX18" fmla="*/ 3941809 w 5122586"/>
                <a:gd name="connsiteY18" fmla="*/ 807041 h 5408280"/>
                <a:gd name="connsiteX19" fmla="*/ 3946773 w 5122586"/>
                <a:gd name="connsiteY19" fmla="*/ 781550 h 5408280"/>
                <a:gd name="connsiteX20" fmla="*/ 3956435 w 5122586"/>
                <a:gd name="connsiteY20" fmla="*/ 777204 h 5408280"/>
                <a:gd name="connsiteX21" fmla="*/ 3936735 w 5122586"/>
                <a:gd name="connsiteY21" fmla="*/ 755238 h 5408280"/>
                <a:gd name="connsiteX22" fmla="*/ 3942873 w 5122586"/>
                <a:gd name="connsiteY22" fmla="*/ 748543 h 5408280"/>
                <a:gd name="connsiteX23" fmla="*/ 3931395 w 5122586"/>
                <a:gd name="connsiteY23" fmla="*/ 720702 h 5408280"/>
                <a:gd name="connsiteX24" fmla="*/ 3896425 w 5122586"/>
                <a:gd name="connsiteY24" fmla="*/ 709308 h 5408280"/>
                <a:gd name="connsiteX25" fmla="*/ 3881422 w 5122586"/>
                <a:gd name="connsiteY25" fmla="*/ 729632 h 5408280"/>
                <a:gd name="connsiteX26" fmla="*/ 3916924 w 5122586"/>
                <a:gd name="connsiteY26" fmla="*/ 748781 h 5408280"/>
                <a:gd name="connsiteX27" fmla="*/ 3893700 w 5122586"/>
                <a:gd name="connsiteY27" fmla="*/ 786726 h 5408280"/>
                <a:gd name="connsiteX28" fmla="*/ 3913932 w 5122586"/>
                <a:gd name="connsiteY28" fmla="*/ 798827 h 5408280"/>
                <a:gd name="connsiteX29" fmla="*/ 3829634 w 5122586"/>
                <a:gd name="connsiteY29" fmla="*/ 887286 h 5408280"/>
                <a:gd name="connsiteX30" fmla="*/ 3819329 w 5122586"/>
                <a:gd name="connsiteY30" fmla="*/ 921706 h 5408280"/>
                <a:gd name="connsiteX31" fmla="*/ 3789058 w 5122586"/>
                <a:gd name="connsiteY31" fmla="*/ 934982 h 5408280"/>
                <a:gd name="connsiteX32" fmla="*/ 3768182 w 5122586"/>
                <a:gd name="connsiteY32" fmla="*/ 925937 h 5408280"/>
                <a:gd name="connsiteX33" fmla="*/ 3780194 w 5122586"/>
                <a:gd name="connsiteY33" fmla="*/ 1036716 h 5408280"/>
                <a:gd name="connsiteX34" fmla="*/ 3776936 w 5122586"/>
                <a:gd name="connsiteY34" fmla="*/ 1084059 h 5408280"/>
                <a:gd name="connsiteX35" fmla="*/ 3773923 w 5122586"/>
                <a:gd name="connsiteY35" fmla="*/ 1106736 h 5408280"/>
                <a:gd name="connsiteX36" fmla="*/ 3765081 w 5122586"/>
                <a:gd name="connsiteY36" fmla="*/ 1127763 h 5408280"/>
                <a:gd name="connsiteX37" fmla="*/ 3697225 w 5122586"/>
                <a:gd name="connsiteY37" fmla="*/ 1278483 h 5408280"/>
                <a:gd name="connsiteX38" fmla="*/ 3636416 w 5122586"/>
                <a:gd name="connsiteY38" fmla="*/ 1402184 h 5408280"/>
                <a:gd name="connsiteX39" fmla="*/ 3639031 w 5122586"/>
                <a:gd name="connsiteY39" fmla="*/ 1532933 h 5408280"/>
                <a:gd name="connsiteX40" fmla="*/ 1574183 w 5122586"/>
                <a:gd name="connsiteY40" fmla="*/ 3119187 h 5408280"/>
                <a:gd name="connsiteX41" fmla="*/ 1561412 w 5122586"/>
                <a:gd name="connsiteY41" fmla="*/ 3097168 h 5408280"/>
                <a:gd name="connsiteX42" fmla="*/ 1577890 w 5122586"/>
                <a:gd name="connsiteY42" fmla="*/ 3069892 h 5408280"/>
                <a:gd name="connsiteX43" fmla="*/ 1545785 w 5122586"/>
                <a:gd name="connsiteY43" fmla="*/ 3052846 h 5408280"/>
                <a:gd name="connsiteX44" fmla="*/ 1540629 w 5122586"/>
                <a:gd name="connsiteY44" fmla="*/ 3082614 h 5408280"/>
                <a:gd name="connsiteX45" fmla="*/ 1519718 w 5122586"/>
                <a:gd name="connsiteY45" fmla="*/ 3097330 h 5408280"/>
                <a:gd name="connsiteX46" fmla="*/ 1518676 w 5122586"/>
                <a:gd name="connsiteY46" fmla="*/ 3114716 h 5408280"/>
                <a:gd name="connsiteX47" fmla="*/ 1530519 w 5122586"/>
                <a:gd name="connsiteY47" fmla="*/ 3139621 h 5408280"/>
                <a:gd name="connsiteX48" fmla="*/ 1529335 w 5122586"/>
                <a:gd name="connsiteY48" fmla="*/ 3171312 h 5408280"/>
                <a:gd name="connsiteX49" fmla="*/ 1494362 w 5122586"/>
                <a:gd name="connsiteY49" fmla="*/ 3168014 h 5408280"/>
                <a:gd name="connsiteX50" fmla="*/ 1495842 w 5122586"/>
                <a:gd name="connsiteY50" fmla="*/ 3198637 h 5408280"/>
                <a:gd name="connsiteX51" fmla="*/ 1458434 w 5122586"/>
                <a:gd name="connsiteY51" fmla="*/ 3217885 h 5408280"/>
                <a:gd name="connsiteX52" fmla="*/ 1428335 w 5122586"/>
                <a:gd name="connsiteY52" fmla="*/ 3271310 h 5408280"/>
                <a:gd name="connsiteX53" fmla="*/ 1421617 w 5122586"/>
                <a:gd name="connsiteY53" fmla="*/ 3340524 h 5408280"/>
                <a:gd name="connsiteX54" fmla="*/ 1402008 w 5122586"/>
                <a:gd name="connsiteY54" fmla="*/ 3360031 h 5408280"/>
                <a:gd name="connsiteX55" fmla="*/ 1428312 w 5122586"/>
                <a:gd name="connsiteY55" fmla="*/ 3378969 h 5408280"/>
                <a:gd name="connsiteX56" fmla="*/ 1450489 w 5122586"/>
                <a:gd name="connsiteY56" fmla="*/ 3422380 h 5408280"/>
                <a:gd name="connsiteX57" fmla="*/ 1481957 w 5122586"/>
                <a:gd name="connsiteY57" fmla="*/ 3439703 h 5408280"/>
                <a:gd name="connsiteX58" fmla="*/ 1517054 w 5122586"/>
                <a:gd name="connsiteY58" fmla="*/ 3443095 h 5408280"/>
                <a:gd name="connsiteX59" fmla="*/ 1554074 w 5122586"/>
                <a:gd name="connsiteY59" fmla="*/ 3421080 h 5408280"/>
                <a:gd name="connsiteX60" fmla="*/ 1589482 w 5122586"/>
                <a:gd name="connsiteY60" fmla="*/ 3424604 h 5408280"/>
                <a:gd name="connsiteX61" fmla="*/ 1620096 w 5122586"/>
                <a:gd name="connsiteY61" fmla="*/ 3444866 h 5408280"/>
                <a:gd name="connsiteX62" fmla="*/ 1624671 w 5122586"/>
                <a:gd name="connsiteY62" fmla="*/ 3480410 h 5408280"/>
                <a:gd name="connsiteX63" fmla="*/ 1650989 w 5122586"/>
                <a:gd name="connsiteY63" fmla="*/ 3491333 h 5408280"/>
                <a:gd name="connsiteX64" fmla="*/ 1672792 w 5122586"/>
                <a:gd name="connsiteY64" fmla="*/ 3508400 h 5408280"/>
                <a:gd name="connsiteX65" fmla="*/ 1697877 w 5122586"/>
                <a:gd name="connsiteY65" fmla="*/ 3552172 h 5408280"/>
                <a:gd name="connsiteX66" fmla="*/ 1725280 w 5122586"/>
                <a:gd name="connsiteY66" fmla="*/ 3552010 h 5408280"/>
                <a:gd name="connsiteX67" fmla="*/ 1809424 w 5122586"/>
                <a:gd name="connsiteY67" fmla="*/ 3458774 h 5408280"/>
                <a:gd name="connsiteX68" fmla="*/ 1812473 w 5122586"/>
                <a:gd name="connsiteY68" fmla="*/ 3494767 h 5408280"/>
                <a:gd name="connsiteX69" fmla="*/ 1831352 w 5122586"/>
                <a:gd name="connsiteY69" fmla="*/ 3516139 h 5408280"/>
                <a:gd name="connsiteX70" fmla="*/ 1862507 w 5122586"/>
                <a:gd name="connsiteY70" fmla="*/ 3506581 h 5408280"/>
                <a:gd name="connsiteX71" fmla="*/ 1885832 w 5122586"/>
                <a:gd name="connsiteY71" fmla="*/ 3495985 h 5408280"/>
                <a:gd name="connsiteX72" fmla="*/ 1912951 w 5122586"/>
                <a:gd name="connsiteY72" fmla="*/ 3483427 h 5408280"/>
                <a:gd name="connsiteX73" fmla="*/ 1963432 w 5122586"/>
                <a:gd name="connsiteY73" fmla="*/ 3497556 h 5408280"/>
                <a:gd name="connsiteX74" fmla="*/ 1996185 w 5122586"/>
                <a:gd name="connsiteY74" fmla="*/ 3419940 h 5408280"/>
                <a:gd name="connsiteX75" fmla="*/ 2006904 w 5122586"/>
                <a:gd name="connsiteY75" fmla="*/ 3387626 h 5408280"/>
                <a:gd name="connsiteX76" fmla="*/ 2018283 w 5122586"/>
                <a:gd name="connsiteY76" fmla="*/ 3358891 h 5408280"/>
                <a:gd name="connsiteX77" fmla="*/ 2022001 w 5122586"/>
                <a:gd name="connsiteY77" fmla="*/ 3273712 h 5408280"/>
                <a:gd name="connsiteX78" fmla="*/ 2001394 w 5122586"/>
                <a:gd name="connsiteY78" fmla="*/ 3258444 h 5408280"/>
                <a:gd name="connsiteX79" fmla="*/ 1998670 w 5122586"/>
                <a:gd name="connsiteY79" fmla="*/ 3223495 h 5408280"/>
                <a:gd name="connsiteX80" fmla="*/ 2019799 w 5122586"/>
                <a:gd name="connsiteY80" fmla="*/ 3195400 h 5408280"/>
                <a:gd name="connsiteX81" fmla="*/ 1999221 w 5122586"/>
                <a:gd name="connsiteY81" fmla="*/ 3174192 h 5408280"/>
                <a:gd name="connsiteX82" fmla="*/ 2007161 w 5122586"/>
                <a:gd name="connsiteY82" fmla="*/ 3151895 h 5408280"/>
                <a:gd name="connsiteX83" fmla="*/ 2008847 w 5122586"/>
                <a:gd name="connsiteY83" fmla="*/ 3122369 h 5408280"/>
                <a:gd name="connsiteX84" fmla="*/ 2060446 w 5122586"/>
                <a:gd name="connsiteY84" fmla="*/ 3116747 h 5408280"/>
                <a:gd name="connsiteX85" fmla="*/ 2077776 w 5122586"/>
                <a:gd name="connsiteY85" fmla="*/ 3115142 h 5408280"/>
                <a:gd name="connsiteX86" fmla="*/ 2113472 w 5122586"/>
                <a:gd name="connsiteY86" fmla="*/ 3118056 h 5408280"/>
                <a:gd name="connsiteX87" fmla="*/ 2160395 w 5122586"/>
                <a:gd name="connsiteY87" fmla="*/ 3149801 h 5408280"/>
                <a:gd name="connsiteX88" fmla="*/ 2295065 w 5122586"/>
                <a:gd name="connsiteY88" fmla="*/ 3364909 h 5408280"/>
                <a:gd name="connsiteX89" fmla="*/ 2295273 w 5122586"/>
                <a:gd name="connsiteY89" fmla="*/ 3405456 h 5408280"/>
                <a:gd name="connsiteX90" fmla="*/ 2527621 w 5122586"/>
                <a:gd name="connsiteY90" fmla="*/ 3737684 h 5408280"/>
                <a:gd name="connsiteX91" fmla="*/ 2527621 w 5122586"/>
                <a:gd name="connsiteY91" fmla="*/ 3737684 h 5408280"/>
                <a:gd name="connsiteX92" fmla="*/ 2523286 w 5122586"/>
                <a:gd name="connsiteY92" fmla="*/ 3734794 h 5408280"/>
                <a:gd name="connsiteX93" fmla="*/ 2520397 w 5122586"/>
                <a:gd name="connsiteY93" fmla="*/ 3697949 h 5408280"/>
                <a:gd name="connsiteX94" fmla="*/ 2321764 w 5122586"/>
                <a:gd name="connsiteY94" fmla="*/ 3403917 h 5408280"/>
                <a:gd name="connsiteX95" fmla="*/ 2297928 w 5122586"/>
                <a:gd name="connsiteY95" fmla="*/ 3407529 h 5408280"/>
                <a:gd name="connsiteX96" fmla="*/ 3250299 w 5122586"/>
                <a:gd name="connsiteY96" fmla="*/ 4931397 h 5408280"/>
                <a:gd name="connsiteX97" fmla="*/ 3294880 w 5122586"/>
                <a:gd name="connsiteY97" fmla="*/ 4976343 h 5408280"/>
                <a:gd name="connsiteX98" fmla="*/ 3285156 w 5122586"/>
                <a:gd name="connsiteY98" fmla="*/ 5015288 h 5408280"/>
                <a:gd name="connsiteX99" fmla="*/ 3330198 w 5122586"/>
                <a:gd name="connsiteY99" fmla="*/ 5048698 h 5408280"/>
                <a:gd name="connsiteX100" fmla="*/ 3323399 w 5122586"/>
                <a:gd name="connsiteY100" fmla="*/ 5073201 h 5408280"/>
                <a:gd name="connsiteX101" fmla="*/ 3334667 w 5122586"/>
                <a:gd name="connsiteY101" fmla="*/ 5095035 h 5408280"/>
                <a:gd name="connsiteX102" fmla="*/ 3308937 w 5122586"/>
                <a:gd name="connsiteY102" fmla="*/ 5116172 h 5408280"/>
                <a:gd name="connsiteX103" fmla="*/ 3305306 w 5122586"/>
                <a:gd name="connsiteY103" fmla="*/ 5131123 h 5408280"/>
                <a:gd name="connsiteX104" fmla="*/ 3276282 w 5122586"/>
                <a:gd name="connsiteY104" fmla="*/ 5162804 h 5408280"/>
                <a:gd name="connsiteX105" fmla="*/ 3263921 w 5122586"/>
                <a:gd name="connsiteY105" fmla="*/ 5167877 h 5408280"/>
                <a:gd name="connsiteX106" fmla="*/ 3252651 w 5122586"/>
                <a:gd name="connsiteY106" fmla="*/ 5148469 h 5408280"/>
                <a:gd name="connsiteX107" fmla="*/ 3238702 w 5122586"/>
                <a:gd name="connsiteY107" fmla="*/ 5160633 h 5408280"/>
                <a:gd name="connsiteX108" fmla="*/ 3249221 w 5122586"/>
                <a:gd name="connsiteY108" fmla="*/ 5175454 h 5408280"/>
                <a:gd name="connsiteX109" fmla="*/ 3243824 w 5122586"/>
                <a:gd name="connsiteY109" fmla="*/ 5190963 h 5408280"/>
                <a:gd name="connsiteX110" fmla="*/ 3100490 w 5122586"/>
                <a:gd name="connsiteY110" fmla="*/ 5092418 h 5408280"/>
                <a:gd name="connsiteX111" fmla="*/ 3107449 w 5122586"/>
                <a:gd name="connsiteY111" fmla="*/ 5052872 h 5408280"/>
                <a:gd name="connsiteX112" fmla="*/ 3137245 w 5122586"/>
                <a:gd name="connsiteY112" fmla="*/ 4858911 h 5408280"/>
                <a:gd name="connsiteX113" fmla="*/ 3079461 w 5122586"/>
                <a:gd name="connsiteY113" fmla="*/ 4866858 h 5408280"/>
                <a:gd name="connsiteX114" fmla="*/ 3054181 w 5122586"/>
                <a:gd name="connsiteY114" fmla="*/ 4850242 h 5408280"/>
                <a:gd name="connsiteX115" fmla="*/ 3002174 w 5122586"/>
                <a:gd name="connsiteY115" fmla="*/ 4909482 h 5408280"/>
                <a:gd name="connsiteX116" fmla="*/ 2967504 w 5122586"/>
                <a:gd name="connsiteY116" fmla="*/ 4919596 h 5408280"/>
                <a:gd name="connsiteX117" fmla="*/ 2935723 w 5122586"/>
                <a:gd name="connsiteY117" fmla="*/ 4910927 h 5408280"/>
                <a:gd name="connsiteX118" fmla="*/ 2919831 w 5122586"/>
                <a:gd name="connsiteY118" fmla="*/ 4931878 h 5408280"/>
                <a:gd name="connsiteX119" fmla="*/ 2986974 w 5122586"/>
                <a:gd name="connsiteY119" fmla="*/ 4962762 h 5408280"/>
                <a:gd name="connsiteX120" fmla="*/ 2979245 w 5122586"/>
                <a:gd name="connsiteY120" fmla="*/ 5012139 h 5408280"/>
                <a:gd name="connsiteX121" fmla="*/ 2949156 w 5122586"/>
                <a:gd name="connsiteY121" fmla="*/ 5006359 h 5408280"/>
                <a:gd name="connsiteX122" fmla="*/ 2937274 w 5122586"/>
                <a:gd name="connsiteY122" fmla="*/ 5027202 h 5408280"/>
                <a:gd name="connsiteX123" fmla="*/ 2909175 w 5122586"/>
                <a:gd name="connsiteY123" fmla="*/ 5024421 h 5408280"/>
                <a:gd name="connsiteX124" fmla="*/ 2900291 w 5122586"/>
                <a:gd name="connsiteY124" fmla="*/ 5034066 h 5408280"/>
                <a:gd name="connsiteX125" fmla="*/ 2852441 w 5122586"/>
                <a:gd name="connsiteY125" fmla="*/ 5009430 h 5408280"/>
                <a:gd name="connsiteX126" fmla="*/ 2841823 w 5122586"/>
                <a:gd name="connsiteY126" fmla="*/ 5043818 h 5408280"/>
                <a:gd name="connsiteX127" fmla="*/ 2825748 w 5122586"/>
                <a:gd name="connsiteY127" fmla="*/ 5031826 h 5408280"/>
                <a:gd name="connsiteX128" fmla="*/ 2829757 w 5122586"/>
                <a:gd name="connsiteY128" fmla="*/ 4985481 h 5408280"/>
                <a:gd name="connsiteX129" fmla="*/ 2845434 w 5122586"/>
                <a:gd name="connsiteY129" fmla="*/ 4979559 h 5408280"/>
                <a:gd name="connsiteX130" fmla="*/ 2858758 w 5122586"/>
                <a:gd name="connsiteY130" fmla="*/ 4977822 h 5408280"/>
                <a:gd name="connsiteX131" fmla="*/ 2867104 w 5122586"/>
                <a:gd name="connsiteY131" fmla="*/ 4944159 h 5408280"/>
                <a:gd name="connsiteX132" fmla="*/ 2882994 w 5122586"/>
                <a:gd name="connsiteY132" fmla="*/ 4900813 h 5408280"/>
                <a:gd name="connsiteX133" fmla="*/ 2855546 w 5122586"/>
                <a:gd name="connsiteY133" fmla="*/ 4861800 h 5408280"/>
                <a:gd name="connsiteX134" fmla="*/ 2836044 w 5122586"/>
                <a:gd name="connsiteY134" fmla="*/ 4839406 h 5408280"/>
                <a:gd name="connsiteX135" fmla="*/ 2804264 w 5122586"/>
                <a:gd name="connsiteY135" fmla="*/ 4819177 h 5408280"/>
                <a:gd name="connsiteX136" fmla="*/ 2745035 w 5122586"/>
                <a:gd name="connsiteY136" fmla="*/ 4804728 h 5408280"/>
                <a:gd name="connsiteX137" fmla="*/ 2740700 w 5122586"/>
                <a:gd name="connsiteY137" fmla="*/ 4764994 h 5408280"/>
                <a:gd name="connsiteX138" fmla="*/ 2716142 w 5122586"/>
                <a:gd name="connsiteY138" fmla="*/ 4744766 h 5408280"/>
                <a:gd name="connsiteX139" fmla="*/ 2632355 w 5122586"/>
                <a:gd name="connsiteY139" fmla="*/ 4753435 h 5408280"/>
                <a:gd name="connsiteX140" fmla="*/ 2620798 w 5122586"/>
                <a:gd name="connsiteY140" fmla="*/ 4721648 h 5408280"/>
                <a:gd name="connsiteX141" fmla="*/ 2578904 w 5122586"/>
                <a:gd name="connsiteY141" fmla="*/ 4734651 h 5408280"/>
                <a:gd name="connsiteX142" fmla="*/ 2559402 w 5122586"/>
                <a:gd name="connsiteY142" fmla="*/ 4704310 h 5408280"/>
                <a:gd name="connsiteX143" fmla="*/ 2530510 w 5122586"/>
                <a:gd name="connsiteY143" fmla="*/ 4702142 h 5408280"/>
                <a:gd name="connsiteX144" fmla="*/ 2492950 w 5122586"/>
                <a:gd name="connsiteY144" fmla="*/ 4711534 h 5408280"/>
                <a:gd name="connsiteX145" fmla="*/ 2468392 w 5122586"/>
                <a:gd name="connsiteY145" fmla="*/ 4745488 h 5408280"/>
                <a:gd name="connsiteX146" fmla="*/ 2453223 w 5122586"/>
                <a:gd name="connsiteY146" fmla="*/ 4747656 h 5408280"/>
                <a:gd name="connsiteX147" fmla="*/ 2437333 w 5122586"/>
                <a:gd name="connsiteY147" fmla="*/ 4739709 h 5408280"/>
                <a:gd name="connsiteX148" fmla="*/ 2442389 w 5122586"/>
                <a:gd name="connsiteY148" fmla="*/ 4686971 h 5408280"/>
                <a:gd name="connsiteX149" fmla="*/ 2425776 w 5122586"/>
                <a:gd name="connsiteY149" fmla="*/ 4673244 h 5408280"/>
                <a:gd name="connsiteX150" fmla="*/ 2435166 w 5122586"/>
                <a:gd name="connsiteY150" fmla="*/ 4614726 h 5408280"/>
                <a:gd name="connsiteX151" fmla="*/ 2522565 w 5122586"/>
                <a:gd name="connsiteY151" fmla="*/ 4577882 h 5408280"/>
                <a:gd name="connsiteX152" fmla="*/ 2542790 w 5122586"/>
                <a:gd name="connsiteY152" fmla="*/ 4587996 h 5408280"/>
                <a:gd name="connsiteX153" fmla="*/ 2682916 w 5122586"/>
                <a:gd name="connsiteY153" fmla="*/ 4523699 h 5408280"/>
                <a:gd name="connsiteX154" fmla="*/ 2702418 w 5122586"/>
                <a:gd name="connsiteY154" fmla="*/ 4485409 h 5408280"/>
                <a:gd name="connsiteX155" fmla="*/ 2817264 w 5122586"/>
                <a:gd name="connsiteY155" fmla="*/ 4377043 h 5408280"/>
                <a:gd name="connsiteX156" fmla="*/ 2896717 w 5122586"/>
                <a:gd name="connsiteY156" fmla="*/ 4402329 h 5408280"/>
                <a:gd name="connsiteX157" fmla="*/ 2914053 w 5122586"/>
                <a:gd name="connsiteY157" fmla="*/ 4405219 h 5408280"/>
                <a:gd name="connsiteX158" fmla="*/ 2947279 w 5122586"/>
                <a:gd name="connsiteY158" fmla="*/ 4405219 h 5408280"/>
                <a:gd name="connsiteX159" fmla="*/ 2985561 w 5122586"/>
                <a:gd name="connsiteY159" fmla="*/ 4355371 h 5408280"/>
                <a:gd name="connsiteX160" fmla="*/ 2994229 w 5122586"/>
                <a:gd name="connsiteY160" fmla="*/ 4333697 h 5408280"/>
                <a:gd name="connsiteX161" fmla="*/ 1455038 w 5122586"/>
                <a:gd name="connsiteY161" fmla="*/ 5408281 h 5408280"/>
                <a:gd name="connsiteX162" fmla="*/ 1482050 w 5122586"/>
                <a:gd name="connsiteY162" fmla="*/ 5372887 h 5408280"/>
                <a:gd name="connsiteX163" fmla="*/ 1540824 w 5122586"/>
                <a:gd name="connsiteY163" fmla="*/ 5386311 h 5408280"/>
                <a:gd name="connsiteX164" fmla="*/ 1586603 w 5122586"/>
                <a:gd name="connsiteY164" fmla="*/ 5352569 h 5408280"/>
                <a:gd name="connsiteX165" fmla="*/ 1587222 w 5122586"/>
                <a:gd name="connsiteY165" fmla="*/ 5310703 h 5408280"/>
                <a:gd name="connsiteX166" fmla="*/ 1357918 w 5122586"/>
                <a:gd name="connsiteY166" fmla="*/ 5299473 h 5408280"/>
                <a:gd name="connsiteX167" fmla="*/ 1331589 w 5122586"/>
                <a:gd name="connsiteY167" fmla="*/ 5276837 h 5408280"/>
                <a:gd name="connsiteX168" fmla="*/ 1391286 w 5122586"/>
                <a:gd name="connsiteY168" fmla="*/ 5149016 h 5408280"/>
                <a:gd name="connsiteX169" fmla="*/ 1387544 w 5122586"/>
                <a:gd name="connsiteY169" fmla="*/ 5073235 h 5408280"/>
                <a:gd name="connsiteX170" fmla="*/ 1409271 w 5122586"/>
                <a:gd name="connsiteY170" fmla="*/ 5044732 h 5408280"/>
                <a:gd name="connsiteX171" fmla="*/ 1350547 w 5122586"/>
                <a:gd name="connsiteY171" fmla="*/ 4997741 h 5408280"/>
                <a:gd name="connsiteX172" fmla="*/ 1345850 w 5122586"/>
                <a:gd name="connsiteY172" fmla="*/ 4920208 h 5408280"/>
                <a:gd name="connsiteX173" fmla="*/ 1366991 w 5122586"/>
                <a:gd name="connsiteY173" fmla="*/ 4915509 h 5408280"/>
                <a:gd name="connsiteX174" fmla="*/ 1376387 w 5122586"/>
                <a:gd name="connsiteY174" fmla="*/ 4877941 h 5408280"/>
                <a:gd name="connsiteX175" fmla="*/ 1347460 w 5122586"/>
                <a:gd name="connsiteY175" fmla="*/ 4868004 h 5408280"/>
                <a:gd name="connsiteX176" fmla="*/ 1357682 w 5122586"/>
                <a:gd name="connsiteY176" fmla="*/ 4838461 h 5408280"/>
                <a:gd name="connsiteX177" fmla="*/ 1428449 w 5122586"/>
                <a:gd name="connsiteY177" fmla="*/ 4835304 h 5408280"/>
                <a:gd name="connsiteX178" fmla="*/ 1436858 w 5122586"/>
                <a:gd name="connsiteY178" fmla="*/ 4800858 h 5408280"/>
                <a:gd name="connsiteX179" fmla="*/ 1398456 w 5122586"/>
                <a:gd name="connsiteY179" fmla="*/ 4778940 h 5408280"/>
                <a:gd name="connsiteX180" fmla="*/ 1413508 w 5122586"/>
                <a:gd name="connsiteY180" fmla="*/ 4733321 h 5408280"/>
                <a:gd name="connsiteX181" fmla="*/ 1448748 w 5122586"/>
                <a:gd name="connsiteY181" fmla="*/ 4735670 h 5408280"/>
                <a:gd name="connsiteX182" fmla="*/ 1498206 w 5122586"/>
                <a:gd name="connsiteY182" fmla="*/ 4693159 h 5408280"/>
                <a:gd name="connsiteX183" fmla="*/ 1547727 w 5122586"/>
                <a:gd name="connsiteY183" fmla="*/ 4683569 h 5408280"/>
                <a:gd name="connsiteX184" fmla="*/ 1553780 w 5122586"/>
                <a:gd name="connsiteY184" fmla="*/ 4648910 h 5408280"/>
                <a:gd name="connsiteX185" fmla="*/ 1540510 w 5122586"/>
                <a:gd name="connsiteY185" fmla="*/ 4607707 h 5408280"/>
                <a:gd name="connsiteX186" fmla="*/ 1494468 w 5122586"/>
                <a:gd name="connsiteY186" fmla="*/ 4567840 h 5408280"/>
                <a:gd name="connsiteX187" fmla="*/ 1510639 w 5122586"/>
                <a:gd name="connsiteY187" fmla="*/ 4548914 h 5408280"/>
                <a:gd name="connsiteX188" fmla="*/ 1549039 w 5122586"/>
                <a:gd name="connsiteY188" fmla="*/ 4560249 h 5408280"/>
                <a:gd name="connsiteX189" fmla="*/ 1563834 w 5122586"/>
                <a:gd name="connsiteY189" fmla="*/ 4545357 h 5408280"/>
                <a:gd name="connsiteX190" fmla="*/ 1520856 w 5122586"/>
                <a:gd name="connsiteY190" fmla="*/ 4496577 h 5408280"/>
                <a:gd name="connsiteX191" fmla="*/ 1562707 w 5122586"/>
                <a:gd name="connsiteY191" fmla="*/ 4482741 h 5408280"/>
                <a:gd name="connsiteX192" fmla="*/ 1590473 w 5122586"/>
                <a:gd name="connsiteY192" fmla="*/ 4419309 h 5408280"/>
                <a:gd name="connsiteX193" fmla="*/ 1515748 w 5122586"/>
                <a:gd name="connsiteY193" fmla="*/ 4425699 h 5408280"/>
                <a:gd name="connsiteX194" fmla="*/ 1476162 w 5122586"/>
                <a:gd name="connsiteY194" fmla="*/ 4503828 h 5408280"/>
                <a:gd name="connsiteX195" fmla="*/ 1393393 w 5122586"/>
                <a:gd name="connsiteY195" fmla="*/ 4522992 h 5408280"/>
                <a:gd name="connsiteX196" fmla="*/ 1319980 w 5122586"/>
                <a:gd name="connsiteY196" fmla="*/ 4516923 h 5408280"/>
                <a:gd name="connsiteX197" fmla="*/ 1299113 w 5122586"/>
                <a:gd name="connsiteY197" fmla="*/ 4448627 h 5408280"/>
                <a:gd name="connsiteX198" fmla="*/ 1250429 w 5122586"/>
                <a:gd name="connsiteY198" fmla="*/ 4478749 h 5408280"/>
                <a:gd name="connsiteX199" fmla="*/ 1217542 w 5122586"/>
                <a:gd name="connsiteY199" fmla="*/ 4442335 h 5408280"/>
                <a:gd name="connsiteX200" fmla="*/ 1147887 w 5122586"/>
                <a:gd name="connsiteY200" fmla="*/ 4449210 h 5408280"/>
                <a:gd name="connsiteX201" fmla="*/ 1144147 w 5122586"/>
                <a:gd name="connsiteY201" fmla="*/ 4511573 h 5408280"/>
                <a:gd name="connsiteX202" fmla="*/ 1101262 w 5122586"/>
                <a:gd name="connsiteY202" fmla="*/ 4519082 h 5408280"/>
                <a:gd name="connsiteX203" fmla="*/ 1093585 w 5122586"/>
                <a:gd name="connsiteY203" fmla="*/ 4464498 h 5408280"/>
                <a:gd name="connsiteX204" fmla="*/ 1027718 w 5122586"/>
                <a:gd name="connsiteY204" fmla="*/ 4478445 h 5408280"/>
                <a:gd name="connsiteX205" fmla="*/ 1007466 w 5122586"/>
                <a:gd name="connsiteY205" fmla="*/ 4427301 h 5408280"/>
                <a:gd name="connsiteX206" fmla="*/ 919745 w 5122586"/>
                <a:gd name="connsiteY206" fmla="*/ 4420237 h 5408280"/>
                <a:gd name="connsiteX207" fmla="*/ 920495 w 5122586"/>
                <a:gd name="connsiteY207" fmla="*/ 4388350 h 5408280"/>
                <a:gd name="connsiteX208" fmla="*/ 884429 w 5122586"/>
                <a:gd name="connsiteY208" fmla="*/ 4383969 h 5408280"/>
                <a:gd name="connsiteX209" fmla="*/ 856512 w 5122586"/>
                <a:gd name="connsiteY209" fmla="*/ 4461420 h 5408280"/>
                <a:gd name="connsiteX210" fmla="*/ 818833 w 5122586"/>
                <a:gd name="connsiteY210" fmla="*/ 4446344 h 5408280"/>
                <a:gd name="connsiteX211" fmla="*/ 823425 w 5122586"/>
                <a:gd name="connsiteY211" fmla="*/ 4371878 h 5408280"/>
                <a:gd name="connsiteX212" fmla="*/ 796457 w 5122586"/>
                <a:gd name="connsiteY212" fmla="*/ 4423754 h 5408280"/>
                <a:gd name="connsiteX213" fmla="*/ 712917 w 5122586"/>
                <a:gd name="connsiteY213" fmla="*/ 4427826 h 5408280"/>
                <a:gd name="connsiteX214" fmla="*/ 687213 w 5122586"/>
                <a:gd name="connsiteY214" fmla="*/ 4403486 h 5408280"/>
                <a:gd name="connsiteX215" fmla="*/ 683328 w 5122586"/>
                <a:gd name="connsiteY215" fmla="*/ 4424716 h 5408280"/>
                <a:gd name="connsiteX216" fmla="*/ 615334 w 5122586"/>
                <a:gd name="connsiteY216" fmla="*/ 4429994 h 5408280"/>
                <a:gd name="connsiteX217" fmla="*/ 602541 w 5122586"/>
                <a:gd name="connsiteY217" fmla="*/ 4411871 h 5408280"/>
                <a:gd name="connsiteX218" fmla="*/ 637304 w 5122586"/>
                <a:gd name="connsiteY218" fmla="*/ 4296001 h 5408280"/>
                <a:gd name="connsiteX219" fmla="*/ 618966 w 5122586"/>
                <a:gd name="connsiteY219" fmla="*/ 4261290 h 5408280"/>
                <a:gd name="connsiteX220" fmla="*/ 585062 w 5122586"/>
                <a:gd name="connsiteY220" fmla="*/ 4274941 h 5408280"/>
                <a:gd name="connsiteX221" fmla="*/ 585967 w 5122586"/>
                <a:gd name="connsiteY221" fmla="*/ 4296786 h 5408280"/>
                <a:gd name="connsiteX222" fmla="*/ 576279 w 5122586"/>
                <a:gd name="connsiteY222" fmla="*/ 4321151 h 5408280"/>
                <a:gd name="connsiteX223" fmla="*/ 524888 w 5122586"/>
                <a:gd name="connsiteY223" fmla="*/ 4335270 h 5408280"/>
                <a:gd name="connsiteX224" fmla="*/ 481450 w 5122586"/>
                <a:gd name="connsiteY224" fmla="*/ 4348629 h 5408280"/>
                <a:gd name="connsiteX225" fmla="*/ 459756 w 5122586"/>
                <a:gd name="connsiteY225" fmla="*/ 4331915 h 5408280"/>
                <a:gd name="connsiteX226" fmla="*/ 381623 w 5122586"/>
                <a:gd name="connsiteY226" fmla="*/ 4313665 h 5408280"/>
                <a:gd name="connsiteX227" fmla="*/ 381355 w 5122586"/>
                <a:gd name="connsiteY227" fmla="*/ 4209001 h 5408280"/>
                <a:gd name="connsiteX228" fmla="*/ 372138 w 5122586"/>
                <a:gd name="connsiteY228" fmla="*/ 4194866 h 5408280"/>
                <a:gd name="connsiteX229" fmla="*/ 8935 w 5122586"/>
                <a:gd name="connsiteY229" fmla="*/ 4372652 h 5408280"/>
                <a:gd name="connsiteX230" fmla="*/ 0 w 5122586"/>
                <a:gd name="connsiteY230" fmla="*/ 4249216 h 5408280"/>
                <a:gd name="connsiteX231" fmla="*/ 2928251 w 5122586"/>
                <a:gd name="connsiteY231" fmla="*/ 1733677 h 5408280"/>
                <a:gd name="connsiteX232" fmla="*/ 2865949 w 5122586"/>
                <a:gd name="connsiteY232" fmla="*/ 1772911 h 5408280"/>
                <a:gd name="connsiteX233" fmla="*/ 2815185 w 5122586"/>
                <a:gd name="connsiteY233" fmla="*/ 1859457 h 5408280"/>
                <a:gd name="connsiteX234" fmla="*/ 2763268 w 5122586"/>
                <a:gd name="connsiteY234" fmla="*/ 1896383 h 5408280"/>
                <a:gd name="connsiteX235" fmla="*/ 2751731 w 5122586"/>
                <a:gd name="connsiteY235" fmla="*/ 1873304 h 5408280"/>
                <a:gd name="connsiteX236" fmla="*/ 2747318 w 5122586"/>
                <a:gd name="connsiteY236" fmla="*/ 1875913 h 5408280"/>
                <a:gd name="connsiteX237" fmla="*/ 2725397 w 5122586"/>
                <a:gd name="connsiteY237" fmla="*/ 1849601 h 5408280"/>
                <a:gd name="connsiteX238" fmla="*/ 2700382 w 5122586"/>
                <a:gd name="connsiteY238" fmla="*/ 1805450 h 5408280"/>
                <a:gd name="connsiteX239" fmla="*/ 2644466 w 5122586"/>
                <a:gd name="connsiteY239" fmla="*/ 1674466 h 5408280"/>
                <a:gd name="connsiteX240" fmla="*/ 2623519 w 5122586"/>
                <a:gd name="connsiteY240" fmla="*/ 1516632 h 5408280"/>
                <a:gd name="connsiteX241" fmla="*/ 2622394 w 5122586"/>
                <a:gd name="connsiteY241" fmla="*/ 1508162 h 5408280"/>
                <a:gd name="connsiteX242" fmla="*/ 2620591 w 5122586"/>
                <a:gd name="connsiteY242" fmla="*/ 1507626 h 5408280"/>
                <a:gd name="connsiteX243" fmla="*/ 2618663 w 5122586"/>
                <a:gd name="connsiteY243" fmla="*/ 1488348 h 5408280"/>
                <a:gd name="connsiteX244" fmla="*/ 2561471 w 5122586"/>
                <a:gd name="connsiteY244" fmla="*/ 1364228 h 5408280"/>
                <a:gd name="connsiteX245" fmla="*/ 2506436 w 5122586"/>
                <a:gd name="connsiteY245" fmla="*/ 1249822 h 5408280"/>
                <a:gd name="connsiteX246" fmla="*/ 2504425 w 5122586"/>
                <a:gd name="connsiteY246" fmla="*/ 1215109 h 5408280"/>
                <a:gd name="connsiteX247" fmla="*/ 2502718 w 5122586"/>
                <a:gd name="connsiteY247" fmla="*/ 1182561 h 5408280"/>
                <a:gd name="connsiteX248" fmla="*/ 2526392 w 5122586"/>
                <a:gd name="connsiteY248" fmla="*/ 1127312 h 5408280"/>
                <a:gd name="connsiteX249" fmla="*/ 2550065 w 5122586"/>
                <a:gd name="connsiteY249" fmla="*/ 1104511 h 5408280"/>
                <a:gd name="connsiteX250" fmla="*/ 2534283 w 5122586"/>
                <a:gd name="connsiteY250" fmla="*/ 1069432 h 5408280"/>
                <a:gd name="connsiteX251" fmla="*/ 2514993 w 5122586"/>
                <a:gd name="connsiteY251" fmla="*/ 1074694 h 5408280"/>
                <a:gd name="connsiteX252" fmla="*/ 2443972 w 5122586"/>
                <a:gd name="connsiteY252" fmla="*/ 1079079 h 5408280"/>
                <a:gd name="connsiteX253" fmla="*/ 2424683 w 5122586"/>
                <a:gd name="connsiteY253" fmla="*/ 1053647 h 5408280"/>
                <a:gd name="connsiteX254" fmla="*/ 2450109 w 5122586"/>
                <a:gd name="connsiteY254" fmla="*/ 1044877 h 5408280"/>
                <a:gd name="connsiteX255" fmla="*/ 2450986 w 5122586"/>
                <a:gd name="connsiteY255" fmla="*/ 1021199 h 5408280"/>
                <a:gd name="connsiteX256" fmla="*/ 2404967 w 5122586"/>
                <a:gd name="connsiteY256" fmla="*/ 918913 h 5408280"/>
                <a:gd name="connsiteX257" fmla="*/ 2394987 w 5122586"/>
                <a:gd name="connsiteY257" fmla="*/ 898850 h 5408280"/>
                <a:gd name="connsiteX258" fmla="*/ 2361080 w 5122586"/>
                <a:gd name="connsiteY258" fmla="*/ 821699 h 5408280"/>
                <a:gd name="connsiteX259" fmla="*/ 2344525 w 5122586"/>
                <a:gd name="connsiteY259" fmla="*/ 778197 h 5408280"/>
                <a:gd name="connsiteX260" fmla="*/ 2344581 w 5122586"/>
                <a:gd name="connsiteY260" fmla="*/ 778343 h 5408280"/>
                <a:gd name="connsiteX261" fmla="*/ 2282251 w 5122586"/>
                <a:gd name="connsiteY261" fmla="*/ 597027 h 5408280"/>
                <a:gd name="connsiteX262" fmla="*/ 2279707 w 5122586"/>
                <a:gd name="connsiteY262" fmla="*/ 541919 h 5408280"/>
                <a:gd name="connsiteX263" fmla="*/ 2247497 w 5122586"/>
                <a:gd name="connsiteY263" fmla="*/ 524963 h 5408280"/>
                <a:gd name="connsiteX264" fmla="*/ 2177989 w 5122586"/>
                <a:gd name="connsiteY264" fmla="*/ 464768 h 5408280"/>
                <a:gd name="connsiteX265" fmla="*/ 2162813 w 5122586"/>
                <a:gd name="connsiteY265" fmla="*/ 429351 h 5408280"/>
                <a:gd name="connsiteX266" fmla="*/ 2188648 w 5122586"/>
                <a:gd name="connsiteY266" fmla="*/ 411168 h 5408280"/>
                <a:gd name="connsiteX267" fmla="*/ 2199515 w 5122586"/>
                <a:gd name="connsiteY267" fmla="*/ 377475 h 5408280"/>
                <a:gd name="connsiteX268" fmla="*/ 2249501 w 5122586"/>
                <a:gd name="connsiteY268" fmla="*/ 389430 h 5408280"/>
                <a:gd name="connsiteX269" fmla="*/ 2290795 w 5122586"/>
                <a:gd name="connsiteY269" fmla="*/ 382909 h 5408280"/>
                <a:gd name="connsiteX270" fmla="*/ 2312638 w 5122586"/>
                <a:gd name="connsiteY270" fmla="*/ 383703 h 5408280"/>
                <a:gd name="connsiteX271" fmla="*/ 2312587 w 5122586"/>
                <a:gd name="connsiteY271" fmla="*/ 383664 h 5408280"/>
                <a:gd name="connsiteX272" fmla="*/ 2375555 w 5122586"/>
                <a:gd name="connsiteY272" fmla="*/ 374216 h 5408280"/>
                <a:gd name="connsiteX273" fmla="*/ 2416409 w 5122586"/>
                <a:gd name="connsiteY273" fmla="*/ 358069 h 5408280"/>
                <a:gd name="connsiteX274" fmla="*/ 2415496 w 5122586"/>
                <a:gd name="connsiteY274" fmla="*/ 358429 h 5408280"/>
                <a:gd name="connsiteX275" fmla="*/ 2415422 w 5122586"/>
                <a:gd name="connsiteY275" fmla="*/ 357531 h 5408280"/>
                <a:gd name="connsiteX276" fmla="*/ 2471314 w 5122586"/>
                <a:gd name="connsiteY276" fmla="*/ 333573 h 5408280"/>
                <a:gd name="connsiteX277" fmla="*/ 2472312 w 5122586"/>
                <a:gd name="connsiteY277" fmla="*/ 321594 h 5408280"/>
                <a:gd name="connsiteX278" fmla="*/ 2487284 w 5122586"/>
                <a:gd name="connsiteY278" fmla="*/ 308616 h 5408280"/>
                <a:gd name="connsiteX279" fmla="*/ 2492274 w 5122586"/>
                <a:gd name="connsiteY279" fmla="*/ 322592 h 5408280"/>
                <a:gd name="connsiteX280" fmla="*/ 2530199 w 5122586"/>
                <a:gd name="connsiteY280" fmla="*/ 302627 h 5408280"/>
                <a:gd name="connsiteX281" fmla="*/ 2571120 w 5122586"/>
                <a:gd name="connsiteY281" fmla="*/ 269684 h 5408280"/>
                <a:gd name="connsiteX282" fmla="*/ 2751770 w 5122586"/>
                <a:gd name="connsiteY282" fmla="*/ 124937 h 5408280"/>
                <a:gd name="connsiteX283" fmla="*/ 2784706 w 5122586"/>
                <a:gd name="connsiteY283" fmla="*/ 104972 h 5408280"/>
                <a:gd name="connsiteX284" fmla="*/ 2850579 w 5122586"/>
                <a:gd name="connsiteY284" fmla="*/ 86005 h 5408280"/>
                <a:gd name="connsiteX285" fmla="*/ 2869542 w 5122586"/>
                <a:gd name="connsiteY285" fmla="*/ 136916 h 5408280"/>
                <a:gd name="connsiteX286" fmla="*/ 2917449 w 5122586"/>
                <a:gd name="connsiteY286" fmla="*/ 173852 h 5408280"/>
                <a:gd name="connsiteX287" fmla="*/ 2956373 w 5122586"/>
                <a:gd name="connsiteY287" fmla="*/ 195813 h 5408280"/>
                <a:gd name="connsiteX288" fmla="*/ 2985630 w 5122586"/>
                <a:gd name="connsiteY288" fmla="*/ 215962 h 5408280"/>
                <a:gd name="connsiteX289" fmla="*/ 2998292 w 5122586"/>
                <a:gd name="connsiteY289" fmla="*/ 224763 h 5408280"/>
                <a:gd name="connsiteX290" fmla="*/ 3036219 w 5122586"/>
                <a:gd name="connsiteY290" fmla="*/ 254710 h 5408280"/>
                <a:gd name="connsiteX291" fmla="*/ 3046200 w 5122586"/>
                <a:gd name="connsiteY291" fmla="*/ 268686 h 5408280"/>
                <a:gd name="connsiteX292" fmla="*/ 3053186 w 5122586"/>
                <a:gd name="connsiteY292" fmla="*/ 284658 h 5408280"/>
                <a:gd name="connsiteX293" fmla="*/ 3061170 w 5122586"/>
                <a:gd name="connsiteY293" fmla="*/ 372504 h 5408280"/>
                <a:gd name="connsiteX294" fmla="*/ 3066160 w 5122586"/>
                <a:gd name="connsiteY294" fmla="*/ 442382 h 5408280"/>
                <a:gd name="connsiteX295" fmla="*/ 3109558 w 5122586"/>
                <a:gd name="connsiteY295" fmla="*/ 644830 h 5408280"/>
                <a:gd name="connsiteX296" fmla="*/ 3107145 w 5122586"/>
                <a:gd name="connsiteY296" fmla="*/ 734922 h 5408280"/>
                <a:gd name="connsiteX297" fmla="*/ 3113752 w 5122586"/>
                <a:gd name="connsiteY297" fmla="*/ 788066 h 5408280"/>
                <a:gd name="connsiteX298" fmla="*/ 3123788 w 5122586"/>
                <a:gd name="connsiteY298" fmla="*/ 830092 h 5408280"/>
                <a:gd name="connsiteX299" fmla="*/ 3148722 w 5122586"/>
                <a:gd name="connsiteY299" fmla="*/ 917343 h 5408280"/>
                <a:gd name="connsiteX300" fmla="*/ 3139722 w 5122586"/>
                <a:gd name="connsiteY300" fmla="*/ 933723 h 5408280"/>
                <a:gd name="connsiteX301" fmla="*/ 3118838 w 5122586"/>
                <a:gd name="connsiteY301" fmla="*/ 1002249 h 5408280"/>
                <a:gd name="connsiteX302" fmla="*/ 3121375 w 5122586"/>
                <a:gd name="connsiteY302" fmla="*/ 1125517 h 5408280"/>
                <a:gd name="connsiteX303" fmla="*/ 3143920 w 5122586"/>
                <a:gd name="connsiteY303" fmla="*/ 1174658 h 5408280"/>
                <a:gd name="connsiteX304" fmla="*/ 3158579 w 5122586"/>
                <a:gd name="connsiteY304" fmla="*/ 1254175 h 5408280"/>
                <a:gd name="connsiteX305" fmla="*/ 3200391 w 5122586"/>
                <a:gd name="connsiteY305" fmla="*/ 1290567 h 5408280"/>
                <a:gd name="connsiteX306" fmla="*/ 3152209 w 5122586"/>
                <a:gd name="connsiteY306" fmla="*/ 1305041 h 5408280"/>
                <a:gd name="connsiteX307" fmla="*/ 3173608 w 5122586"/>
                <a:gd name="connsiteY307" fmla="*/ 1387442 h 5408280"/>
                <a:gd name="connsiteX308" fmla="*/ 3176887 w 5122586"/>
                <a:gd name="connsiteY308" fmla="*/ 1467253 h 5408280"/>
                <a:gd name="connsiteX309" fmla="*/ 3204082 w 5122586"/>
                <a:gd name="connsiteY309" fmla="*/ 1500497 h 5408280"/>
                <a:gd name="connsiteX310" fmla="*/ 3207432 w 5122586"/>
                <a:gd name="connsiteY310" fmla="*/ 1502071 h 5408280"/>
                <a:gd name="connsiteX311" fmla="*/ 3207673 w 5122586"/>
                <a:gd name="connsiteY311" fmla="*/ 1502054 h 5408280"/>
                <a:gd name="connsiteX312" fmla="*/ 3183445 w 5122586"/>
                <a:gd name="connsiteY312" fmla="*/ 1645459 h 5408280"/>
                <a:gd name="connsiteX313" fmla="*/ 3160491 w 5122586"/>
                <a:gd name="connsiteY313" fmla="*/ 1680444 h 5408280"/>
                <a:gd name="connsiteX314" fmla="*/ 3129820 w 5122586"/>
                <a:gd name="connsiteY314" fmla="*/ 1702492 h 5408280"/>
                <a:gd name="connsiteX315" fmla="*/ 2970960 w 5122586"/>
                <a:gd name="connsiteY315" fmla="*/ 1727425 h 5408280"/>
                <a:gd name="connsiteX316" fmla="*/ 2928253 w 5122586"/>
                <a:gd name="connsiteY316" fmla="*/ 1733679 h 5408280"/>
                <a:gd name="connsiteX317" fmla="*/ 2928251 w 5122586"/>
                <a:gd name="connsiteY317" fmla="*/ 1733677 h 5408280"/>
                <a:gd name="connsiteX318" fmla="*/ 2929221 w 5122586"/>
                <a:gd name="connsiteY318" fmla="*/ 4004987 h 5408280"/>
                <a:gd name="connsiteX319" fmla="*/ 2826654 w 5122586"/>
                <a:gd name="connsiteY319" fmla="*/ 3968865 h 5408280"/>
                <a:gd name="connsiteX320" fmla="*/ 2797041 w 5122586"/>
                <a:gd name="connsiteY320" fmla="*/ 3984036 h 5408280"/>
                <a:gd name="connsiteX321" fmla="*/ 2775371 w 5122586"/>
                <a:gd name="connsiteY321" fmla="*/ 3957306 h 5408280"/>
                <a:gd name="connsiteX322" fmla="*/ 2714697 w 5122586"/>
                <a:gd name="connsiteY322" fmla="*/ 3931298 h 5408280"/>
                <a:gd name="connsiteX323" fmla="*/ 2643189 w 5122586"/>
                <a:gd name="connsiteY323" fmla="*/ 3882894 h 5408280"/>
                <a:gd name="connsiteX324" fmla="*/ 2547123 w 5122586"/>
                <a:gd name="connsiteY324" fmla="*/ 3739851 h 5408280"/>
                <a:gd name="connsiteX325" fmla="*/ 2523286 w 5122586"/>
                <a:gd name="connsiteY325" fmla="*/ 3739851 h 5408280"/>
                <a:gd name="connsiteX326" fmla="*/ 2524732 w 5122586"/>
                <a:gd name="connsiteY326" fmla="*/ 3736961 h 5408280"/>
                <a:gd name="connsiteX327" fmla="*/ 2931760 w 5122586"/>
                <a:gd name="connsiteY327" fmla="*/ 4000626 h 5408280"/>
                <a:gd name="connsiteX328" fmla="*/ 2912080 w 5122586"/>
                <a:gd name="connsiteY328" fmla="*/ 4041839 h 5408280"/>
                <a:gd name="connsiteX329" fmla="*/ 2934278 w 5122586"/>
                <a:gd name="connsiteY329" fmla="*/ 4069284 h 5408280"/>
                <a:gd name="connsiteX330" fmla="*/ 2950168 w 5122586"/>
                <a:gd name="connsiteY330" fmla="*/ 4101794 h 5408280"/>
                <a:gd name="connsiteX331" fmla="*/ 2911887 w 5122586"/>
                <a:gd name="connsiteY331" fmla="*/ 4123467 h 5408280"/>
                <a:gd name="connsiteX332" fmla="*/ 2864215 w 5122586"/>
                <a:gd name="connsiteY332" fmla="*/ 4110463 h 5408280"/>
                <a:gd name="connsiteX333" fmla="*/ 2848324 w 5122586"/>
                <a:gd name="connsiteY333" fmla="*/ 4139361 h 5408280"/>
                <a:gd name="connsiteX334" fmla="*/ 2869993 w 5122586"/>
                <a:gd name="connsiteY334" fmla="*/ 4145140 h 5408280"/>
                <a:gd name="connsiteX335" fmla="*/ 2859880 w 5122586"/>
                <a:gd name="connsiteY335" fmla="*/ 4153809 h 5408280"/>
                <a:gd name="connsiteX336" fmla="*/ 2883717 w 5122586"/>
                <a:gd name="connsiteY336" fmla="*/ 4153087 h 5408280"/>
                <a:gd name="connsiteX337" fmla="*/ 2890218 w 5122586"/>
                <a:gd name="connsiteY337" fmla="*/ 4168258 h 5408280"/>
                <a:gd name="connsiteX338" fmla="*/ 2867825 w 5122586"/>
                <a:gd name="connsiteY338" fmla="*/ 4206547 h 5408280"/>
                <a:gd name="connsiteX339" fmla="*/ 2907552 w 5122586"/>
                <a:gd name="connsiteY339" fmla="*/ 4225331 h 5408280"/>
                <a:gd name="connsiteX340" fmla="*/ 2921999 w 5122586"/>
                <a:gd name="connsiteY340" fmla="*/ 4216662 h 5408280"/>
                <a:gd name="connsiteX341" fmla="*/ 2937890 w 5122586"/>
                <a:gd name="connsiteY341" fmla="*/ 4227499 h 5408280"/>
                <a:gd name="connsiteX342" fmla="*/ 2935723 w 5122586"/>
                <a:gd name="connsiteY342" fmla="*/ 4245559 h 5408280"/>
                <a:gd name="connsiteX343" fmla="*/ 2964615 w 5122586"/>
                <a:gd name="connsiteY343" fmla="*/ 4256396 h 5408280"/>
                <a:gd name="connsiteX344" fmla="*/ 2955224 w 5122586"/>
                <a:gd name="connsiteY344" fmla="*/ 4306967 h 5408280"/>
                <a:gd name="connsiteX345" fmla="*/ 2993850 w 5122586"/>
                <a:gd name="connsiteY345" fmla="*/ 4326650 h 5408280"/>
                <a:gd name="connsiteX346" fmla="*/ 2994499 w 5122586"/>
                <a:gd name="connsiteY346" fmla="*/ 4334608 h 5408280"/>
                <a:gd name="connsiteX347" fmla="*/ 2961254 w 5122586"/>
                <a:gd name="connsiteY347" fmla="*/ 2566018 h 5408280"/>
                <a:gd name="connsiteX348" fmla="*/ 2844333 w 5122586"/>
                <a:gd name="connsiteY348" fmla="*/ 2718231 h 5408280"/>
                <a:gd name="connsiteX349" fmla="*/ 2686580 w 5122586"/>
                <a:gd name="connsiteY349" fmla="*/ 2876012 h 5408280"/>
                <a:gd name="connsiteX350" fmla="*/ 2775664 w 5122586"/>
                <a:gd name="connsiteY350" fmla="*/ 2946550 h 5408280"/>
                <a:gd name="connsiteX351" fmla="*/ 2662454 w 5122586"/>
                <a:gd name="connsiteY351" fmla="*/ 3083913 h 5408280"/>
                <a:gd name="connsiteX352" fmla="*/ 2291274 w 5122586"/>
                <a:gd name="connsiteY352" fmla="*/ 3408757 h 5408280"/>
                <a:gd name="connsiteX353" fmla="*/ 2296840 w 5122586"/>
                <a:gd name="connsiteY353" fmla="*/ 3406901 h 5408280"/>
                <a:gd name="connsiteX354" fmla="*/ 4071798 w 5122586"/>
                <a:gd name="connsiteY354" fmla="*/ 1707927 h 5408280"/>
                <a:gd name="connsiteX355" fmla="*/ 4050884 w 5122586"/>
                <a:gd name="connsiteY355" fmla="*/ 1662094 h 5408280"/>
                <a:gd name="connsiteX356" fmla="*/ 4020559 w 5122586"/>
                <a:gd name="connsiteY356" fmla="*/ 1629574 h 5408280"/>
                <a:gd name="connsiteX357" fmla="*/ 3966954 w 5122586"/>
                <a:gd name="connsiteY357" fmla="*/ 1623037 h 5408280"/>
                <a:gd name="connsiteX358" fmla="*/ 3895425 w 5122586"/>
                <a:gd name="connsiteY358" fmla="*/ 1618868 h 5408280"/>
                <a:gd name="connsiteX359" fmla="*/ 3891710 w 5122586"/>
                <a:gd name="connsiteY359" fmla="*/ 1617649 h 5408280"/>
                <a:gd name="connsiteX360" fmla="*/ 3693129 w 5122586"/>
                <a:gd name="connsiteY360" fmla="*/ 1552494 h 5408280"/>
                <a:gd name="connsiteX361" fmla="*/ 3638481 w 5122586"/>
                <a:gd name="connsiteY361" fmla="*/ 1531869 h 5408280"/>
                <a:gd name="connsiteX362" fmla="*/ 3638481 w 5122586"/>
                <a:gd name="connsiteY362" fmla="*/ 1532803 h 5408280"/>
                <a:gd name="connsiteX363" fmla="*/ 3616572 w 5122586"/>
                <a:gd name="connsiteY363" fmla="*/ 1517809 h 5408280"/>
                <a:gd name="connsiteX364" fmla="*/ 3598122 w 5122586"/>
                <a:gd name="connsiteY364" fmla="*/ 1479749 h 5408280"/>
                <a:gd name="connsiteX365" fmla="*/ 3545078 w 5122586"/>
                <a:gd name="connsiteY365" fmla="*/ 1448608 h 5408280"/>
                <a:gd name="connsiteX366" fmla="*/ 3527865 w 5122586"/>
                <a:gd name="connsiteY366" fmla="*/ 1430244 h 5408280"/>
                <a:gd name="connsiteX367" fmla="*/ 3527765 w 5122586"/>
                <a:gd name="connsiteY367" fmla="*/ 1431176 h 5408280"/>
                <a:gd name="connsiteX368" fmla="*/ 3527765 w 5122586"/>
                <a:gd name="connsiteY368" fmla="*/ 1503334 h 5408280"/>
                <a:gd name="connsiteX369" fmla="*/ 3399874 w 5122586"/>
                <a:gd name="connsiteY369" fmla="*/ 1489121 h 5408280"/>
                <a:gd name="connsiteX370" fmla="*/ 3403153 w 5122586"/>
                <a:gd name="connsiteY370" fmla="*/ 1571119 h 5408280"/>
                <a:gd name="connsiteX371" fmla="*/ 3391129 w 5122586"/>
                <a:gd name="connsiteY371" fmla="*/ 1606104 h 5408280"/>
                <a:gd name="connsiteX372" fmla="*/ 3375825 w 5122586"/>
                <a:gd name="connsiteY372" fmla="*/ 1608290 h 5408280"/>
                <a:gd name="connsiteX373" fmla="*/ 3372546 w 5122586"/>
                <a:gd name="connsiteY373" fmla="*/ 1617037 h 5408280"/>
                <a:gd name="connsiteX374" fmla="*/ 3371285 w 5122586"/>
                <a:gd name="connsiteY374" fmla="*/ 1616300 h 5408280"/>
                <a:gd name="connsiteX375" fmla="*/ 3371285 w 5122586"/>
                <a:gd name="connsiteY375" fmla="*/ 1616299 h 5408280"/>
                <a:gd name="connsiteX376" fmla="*/ 3314612 w 5122586"/>
                <a:gd name="connsiteY376" fmla="*/ 1583145 h 5408280"/>
                <a:gd name="connsiteX377" fmla="*/ 3299309 w 5122586"/>
                <a:gd name="connsiteY377" fmla="*/ 1586425 h 5408280"/>
                <a:gd name="connsiteX378" fmla="*/ 3280726 w 5122586"/>
                <a:gd name="connsiteY378" fmla="*/ 1496774 h 5408280"/>
                <a:gd name="connsiteX379" fmla="*/ 3206040 w 5122586"/>
                <a:gd name="connsiteY379" fmla="*/ 1502067 h 5408280"/>
                <a:gd name="connsiteX380" fmla="*/ 3181908 w 5122586"/>
                <a:gd name="connsiteY380" fmla="*/ 1645463 h 5408280"/>
                <a:gd name="connsiteX381" fmla="*/ 3170191 w 5122586"/>
                <a:gd name="connsiteY381" fmla="*/ 1667166 h 5408280"/>
                <a:gd name="connsiteX382" fmla="*/ 3129816 w 5122586"/>
                <a:gd name="connsiteY382" fmla="*/ 1702496 h 5408280"/>
                <a:gd name="connsiteX383" fmla="*/ 2971381 w 5122586"/>
                <a:gd name="connsiteY383" fmla="*/ 1727460 h 5408280"/>
                <a:gd name="connsiteX384" fmla="*/ 2970955 w 5122586"/>
                <a:gd name="connsiteY384" fmla="*/ 1727426 h 5408280"/>
                <a:gd name="connsiteX385" fmla="*/ 2970938 w 5122586"/>
                <a:gd name="connsiteY385" fmla="*/ 1727911 h 5408280"/>
                <a:gd name="connsiteX386" fmla="*/ 2928250 w 5122586"/>
                <a:gd name="connsiteY386" fmla="*/ 1733681 h 5408280"/>
                <a:gd name="connsiteX387" fmla="*/ 2865949 w 5122586"/>
                <a:gd name="connsiteY387" fmla="*/ 1772915 h 5408280"/>
                <a:gd name="connsiteX388" fmla="*/ 2815185 w 5122586"/>
                <a:gd name="connsiteY388" fmla="*/ 1859461 h 5408280"/>
                <a:gd name="connsiteX389" fmla="*/ 2763269 w 5122586"/>
                <a:gd name="connsiteY389" fmla="*/ 1896387 h 5408280"/>
                <a:gd name="connsiteX390" fmla="*/ 2751731 w 5122586"/>
                <a:gd name="connsiteY390" fmla="*/ 1873308 h 5408280"/>
                <a:gd name="connsiteX391" fmla="*/ 2747319 w 5122586"/>
                <a:gd name="connsiteY391" fmla="*/ 1875917 h 5408280"/>
                <a:gd name="connsiteX392" fmla="*/ 2747468 w 5122586"/>
                <a:gd name="connsiteY392" fmla="*/ 1876096 h 5408280"/>
                <a:gd name="connsiteX393" fmla="*/ 2701052 w 5122586"/>
                <a:gd name="connsiteY393" fmla="*/ 1910393 h 5408280"/>
                <a:gd name="connsiteX394" fmla="*/ 2721301 w 5122586"/>
                <a:gd name="connsiteY394" fmla="*/ 1951468 h 5408280"/>
                <a:gd name="connsiteX395" fmla="*/ 2756357 w 5122586"/>
                <a:gd name="connsiteY395" fmla="*/ 2047852 h 5408280"/>
                <a:gd name="connsiteX396" fmla="*/ 2780073 w 5122586"/>
                <a:gd name="connsiteY396" fmla="*/ 2073720 h 5408280"/>
                <a:gd name="connsiteX397" fmla="*/ 2805234 w 5122586"/>
                <a:gd name="connsiteY397" fmla="*/ 2083873 h 5408280"/>
                <a:gd name="connsiteX398" fmla="*/ 2862075 w 5122586"/>
                <a:gd name="connsiteY398" fmla="*/ 2080593 h 5408280"/>
                <a:gd name="connsiteX399" fmla="*/ 2902518 w 5122586"/>
                <a:gd name="connsiteY399" fmla="*/ 2059821 h 5408280"/>
                <a:gd name="connsiteX400" fmla="*/ 2950615 w 5122586"/>
                <a:gd name="connsiteY400" fmla="*/ 2017182 h 5408280"/>
                <a:gd name="connsiteX401" fmla="*/ 2981221 w 5122586"/>
                <a:gd name="connsiteY401" fmla="*/ 1992036 h 5408280"/>
                <a:gd name="connsiteX402" fmla="*/ 3053365 w 5122586"/>
                <a:gd name="connsiteY402" fmla="*/ 1973450 h 5408280"/>
                <a:gd name="connsiteX403" fmla="*/ 3064244 w 5122586"/>
                <a:gd name="connsiteY403" fmla="*/ 1974575 h 5408280"/>
                <a:gd name="connsiteX404" fmla="*/ 3094903 w 5122586"/>
                <a:gd name="connsiteY404" fmla="*/ 1986570 h 5408280"/>
                <a:gd name="connsiteX405" fmla="*/ 3095857 w 5122586"/>
                <a:gd name="connsiteY405" fmla="*/ 1988403 h 5408280"/>
                <a:gd name="connsiteX406" fmla="*/ 3103144 w 5122586"/>
                <a:gd name="connsiteY406" fmla="*/ 2020462 h 5408280"/>
                <a:gd name="connsiteX407" fmla="*/ 3106927 w 5122586"/>
                <a:gd name="connsiteY407" fmla="*/ 2055447 h 5408280"/>
                <a:gd name="connsiteX408" fmla="*/ 3105834 w 5122586"/>
                <a:gd name="connsiteY408" fmla="*/ 2076220 h 5408280"/>
                <a:gd name="connsiteX409" fmla="*/ 3062110 w 5122586"/>
                <a:gd name="connsiteY409" fmla="*/ 2172431 h 5408280"/>
                <a:gd name="connsiteX410" fmla="*/ 3019479 w 5122586"/>
                <a:gd name="connsiteY410" fmla="*/ 2217256 h 5408280"/>
                <a:gd name="connsiteX411" fmla="*/ 2923287 w 5122586"/>
                <a:gd name="connsiteY411" fmla="*/ 2285040 h 5408280"/>
                <a:gd name="connsiteX412" fmla="*/ 2923237 w 5122586"/>
                <a:gd name="connsiteY412" fmla="*/ 2284956 h 5408280"/>
                <a:gd name="connsiteX413" fmla="*/ 2907033 w 5122586"/>
                <a:gd name="connsiteY413" fmla="*/ 2300058 h 5408280"/>
                <a:gd name="connsiteX414" fmla="*/ 2880954 w 5122586"/>
                <a:gd name="connsiteY414" fmla="*/ 2357399 h 5408280"/>
                <a:gd name="connsiteX415" fmla="*/ 2883560 w 5122586"/>
                <a:gd name="connsiteY415" fmla="*/ 2414740 h 5408280"/>
                <a:gd name="connsiteX416" fmla="*/ 3007341 w 5122586"/>
                <a:gd name="connsiteY416" fmla="*/ 2504763 h 5408280"/>
                <a:gd name="connsiteX417" fmla="*/ 2957623 w 5122586"/>
                <a:gd name="connsiteY417" fmla="*/ 2569822 h 5408280"/>
                <a:gd name="connsiteX418" fmla="*/ 3007192 w 5122586"/>
                <a:gd name="connsiteY418" fmla="*/ 2504959 h 5408280"/>
                <a:gd name="connsiteX419" fmla="*/ 3128415 w 5122586"/>
                <a:gd name="connsiteY419" fmla="*/ 2458751 h 5408280"/>
                <a:gd name="connsiteX420" fmla="*/ 3157243 w 5122586"/>
                <a:gd name="connsiteY420" fmla="*/ 2492913 h 5408280"/>
                <a:gd name="connsiteX421" fmla="*/ 3157397 w 5122586"/>
                <a:gd name="connsiteY421" fmla="*/ 2493126 h 5408280"/>
                <a:gd name="connsiteX422" fmla="*/ 3188476 w 5122586"/>
                <a:gd name="connsiteY422" fmla="*/ 2496878 h 5408280"/>
                <a:gd name="connsiteX423" fmla="*/ 3207155 w 5122586"/>
                <a:gd name="connsiteY423" fmla="*/ 2475082 h 5408280"/>
                <a:gd name="connsiteX424" fmla="*/ 3204042 w 5122586"/>
                <a:gd name="connsiteY424" fmla="*/ 2468854 h 5408280"/>
                <a:gd name="connsiteX425" fmla="*/ 3218570 w 5122586"/>
                <a:gd name="connsiteY425" fmla="*/ 2446020 h 5408280"/>
                <a:gd name="connsiteX426" fmla="*/ 3234071 w 5122586"/>
                <a:gd name="connsiteY426" fmla="*/ 2425181 h 5408280"/>
                <a:gd name="connsiteX427" fmla="*/ 3268275 w 5122586"/>
                <a:gd name="connsiteY427" fmla="*/ 2375508 h 5408280"/>
                <a:gd name="connsiteX428" fmla="*/ 3279965 w 5122586"/>
                <a:gd name="connsiteY428" fmla="*/ 2383195 h 5408280"/>
                <a:gd name="connsiteX429" fmla="*/ 3286021 w 5122586"/>
                <a:gd name="connsiteY429" fmla="*/ 2368178 h 5408280"/>
                <a:gd name="connsiteX430" fmla="*/ 3353471 w 5122586"/>
                <a:gd name="connsiteY430" fmla="*/ 2393087 h 5408280"/>
                <a:gd name="connsiteX431" fmla="*/ 3357622 w 5122586"/>
                <a:gd name="connsiteY431" fmla="*/ 2370253 h 5408280"/>
                <a:gd name="connsiteX432" fmla="*/ 3389791 w 5122586"/>
                <a:gd name="connsiteY432" fmla="*/ 2376481 h 5408280"/>
                <a:gd name="connsiteX433" fmla="*/ 3393123 w 5122586"/>
                <a:gd name="connsiteY433" fmla="*/ 2386808 h 5408280"/>
                <a:gd name="connsiteX434" fmla="*/ 3516391 w 5122586"/>
                <a:gd name="connsiteY434" fmla="*/ 2353647 h 5408280"/>
                <a:gd name="connsiteX435" fmla="*/ 3537145 w 5122586"/>
                <a:gd name="connsiteY435" fmla="*/ 2360912 h 5408280"/>
                <a:gd name="connsiteX436" fmla="*/ 3541296 w 5122586"/>
                <a:gd name="connsiteY436" fmla="*/ 2341192 h 5408280"/>
                <a:gd name="connsiteX437" fmla="*/ 3576578 w 5122586"/>
                <a:gd name="connsiteY437" fmla="*/ 2357798 h 5408280"/>
                <a:gd name="connsiteX438" fmla="*/ 3592144 w 5122586"/>
                <a:gd name="connsiteY438" fmla="*/ 2355723 h 5408280"/>
                <a:gd name="connsiteX439" fmla="*/ 3598370 w 5122586"/>
                <a:gd name="connsiteY439" fmla="*/ 2287221 h 5408280"/>
                <a:gd name="connsiteX440" fmla="*/ 3605634 w 5122586"/>
                <a:gd name="connsiteY440" fmla="*/ 2269577 h 5408280"/>
                <a:gd name="connsiteX441" fmla="*/ 3645068 w 5122586"/>
                <a:gd name="connsiteY441" fmla="*/ 2289297 h 5408280"/>
                <a:gd name="connsiteX442" fmla="*/ 3660990 w 5122586"/>
                <a:gd name="connsiteY442" fmla="*/ 2278149 h 5408280"/>
                <a:gd name="connsiteX443" fmla="*/ 3683648 w 5122586"/>
                <a:gd name="connsiteY443" fmla="*/ 2304521 h 5408280"/>
                <a:gd name="connsiteX444" fmla="*/ 3723203 w 5122586"/>
                <a:gd name="connsiteY444" fmla="*/ 2301590 h 5408280"/>
                <a:gd name="connsiteX445" fmla="*/ 3698987 w 5122586"/>
                <a:gd name="connsiteY445" fmla="*/ 2245014 h 5408280"/>
                <a:gd name="connsiteX446" fmla="*/ 3732354 w 5122586"/>
                <a:gd name="connsiteY446" fmla="*/ 2232818 h 5408280"/>
                <a:gd name="connsiteX447" fmla="*/ 3765279 w 5122586"/>
                <a:gd name="connsiteY447" fmla="*/ 2308687 h 5408280"/>
                <a:gd name="connsiteX448" fmla="*/ 3819819 w 5122586"/>
                <a:gd name="connsiteY448" fmla="*/ 2276682 h 5408280"/>
                <a:gd name="connsiteX449" fmla="*/ 3832660 w 5122586"/>
                <a:gd name="connsiteY449" fmla="*/ 2286412 h 5408280"/>
                <a:gd name="connsiteX450" fmla="*/ 3836898 w 5122586"/>
                <a:gd name="connsiteY450" fmla="*/ 2267579 h 5408280"/>
                <a:gd name="connsiteX451" fmla="*/ 3851638 w 5122586"/>
                <a:gd name="connsiteY451" fmla="*/ 2272245 h 5408280"/>
                <a:gd name="connsiteX452" fmla="*/ 3855233 w 5122586"/>
                <a:gd name="connsiteY452" fmla="*/ 2250721 h 5408280"/>
                <a:gd name="connsiteX453" fmla="*/ 3868694 w 5122586"/>
                <a:gd name="connsiteY453" fmla="*/ 2248662 h 5408280"/>
                <a:gd name="connsiteX454" fmla="*/ 3866320 w 5122586"/>
                <a:gd name="connsiteY454" fmla="*/ 2213398 h 5408280"/>
                <a:gd name="connsiteX455" fmla="*/ 3926616 w 5122586"/>
                <a:gd name="connsiteY455" fmla="*/ 2266549 h 5408280"/>
                <a:gd name="connsiteX456" fmla="*/ 3935158 w 5122586"/>
                <a:gd name="connsiteY456" fmla="*/ 2270346 h 5408280"/>
                <a:gd name="connsiteX457" fmla="*/ 3975020 w 5122586"/>
                <a:gd name="connsiteY457" fmla="*/ 2180165 h 5408280"/>
                <a:gd name="connsiteX458" fmla="*/ 3971224 w 5122586"/>
                <a:gd name="connsiteY458" fmla="*/ 2150738 h 5408280"/>
                <a:gd name="connsiteX459" fmla="*/ 3954140 w 5122586"/>
                <a:gd name="connsiteY459" fmla="*/ 2117514 h 5408280"/>
                <a:gd name="connsiteX460" fmla="*/ 3942751 w 5122586"/>
                <a:gd name="connsiteY460" fmla="*/ 2101376 h 5408280"/>
                <a:gd name="connsiteX461" fmla="*/ 3848791 w 5122586"/>
                <a:gd name="connsiteY461" fmla="*/ 2032079 h 5408280"/>
                <a:gd name="connsiteX462" fmla="*/ 3775710 w 5122586"/>
                <a:gd name="connsiteY462" fmla="*/ 2006448 h 5408280"/>
                <a:gd name="connsiteX463" fmla="*/ 3775537 w 5122586"/>
                <a:gd name="connsiteY463" fmla="*/ 2006286 h 5408280"/>
                <a:gd name="connsiteX464" fmla="*/ 3792203 w 5122586"/>
                <a:gd name="connsiteY464" fmla="*/ 1985769 h 5408280"/>
                <a:gd name="connsiteX465" fmla="*/ 3776236 w 5122586"/>
                <a:gd name="connsiteY465" fmla="*/ 1929339 h 5408280"/>
                <a:gd name="connsiteX466" fmla="*/ 3785816 w 5122586"/>
                <a:gd name="connsiteY466" fmla="*/ 1905915 h 5408280"/>
                <a:gd name="connsiteX467" fmla="*/ 3848624 w 5122586"/>
                <a:gd name="connsiteY467" fmla="*/ 1905915 h 5408280"/>
                <a:gd name="connsiteX468" fmla="*/ 3870979 w 5122586"/>
                <a:gd name="connsiteY468" fmla="*/ 1887815 h 5408280"/>
                <a:gd name="connsiteX469" fmla="*/ 3879494 w 5122586"/>
                <a:gd name="connsiteY469" fmla="*/ 1869714 h 5408280"/>
                <a:gd name="connsiteX470" fmla="*/ 3880559 w 5122586"/>
                <a:gd name="connsiteY470" fmla="*/ 1847355 h 5408280"/>
                <a:gd name="connsiteX471" fmla="*/ 3906108 w 5122586"/>
                <a:gd name="connsiteY471" fmla="*/ 1793054 h 5408280"/>
                <a:gd name="connsiteX472" fmla="*/ 3926334 w 5122586"/>
                <a:gd name="connsiteY472" fmla="*/ 1778148 h 5408280"/>
                <a:gd name="connsiteX473" fmla="*/ 3959335 w 5122586"/>
                <a:gd name="connsiteY473" fmla="*/ 1810090 h 5408280"/>
                <a:gd name="connsiteX474" fmla="*/ 4071796 w 5122586"/>
                <a:gd name="connsiteY474" fmla="*/ 1707926 h 5408280"/>
                <a:gd name="connsiteX475" fmla="*/ 4071798 w 5122586"/>
                <a:gd name="connsiteY475" fmla="*/ 1707927 h 5408280"/>
                <a:gd name="connsiteX476" fmla="*/ 3116756 w 5122586"/>
                <a:gd name="connsiteY476" fmla="*/ 2465874 h 5408280"/>
                <a:gd name="connsiteX477" fmla="*/ 3116756 w 5122586"/>
                <a:gd name="connsiteY477" fmla="*/ 2465874 h 5408280"/>
                <a:gd name="connsiteX478" fmla="*/ 4153292 w 5122586"/>
                <a:gd name="connsiteY478" fmla="*/ 3990761 h 5408280"/>
                <a:gd name="connsiteX479" fmla="*/ 3938792 w 5122586"/>
                <a:gd name="connsiteY479" fmla="*/ 4135889 h 5408280"/>
                <a:gd name="connsiteX480" fmla="*/ 3927871 w 5122586"/>
                <a:gd name="connsiteY480" fmla="*/ 4167432 h 5408280"/>
                <a:gd name="connsiteX481" fmla="*/ 3895282 w 5122586"/>
                <a:gd name="connsiteY481" fmla="*/ 4166624 h 5408280"/>
                <a:gd name="connsiteX482" fmla="*/ 3847314 w 5122586"/>
                <a:gd name="connsiteY482" fmla="*/ 4188567 h 5408280"/>
                <a:gd name="connsiteX483" fmla="*/ 3792468 w 5122586"/>
                <a:gd name="connsiteY483" fmla="*/ 4204240 h 5408280"/>
                <a:gd name="connsiteX484" fmla="*/ 3734700 w 5122586"/>
                <a:gd name="connsiteY484" fmla="*/ 4203262 h 5408280"/>
                <a:gd name="connsiteX485" fmla="*/ 3734706 w 5122586"/>
                <a:gd name="connsiteY485" fmla="*/ 4203262 h 5408280"/>
                <a:gd name="connsiteX486" fmla="*/ 3669061 w 5122586"/>
                <a:gd name="connsiteY486" fmla="*/ 4198342 h 5408280"/>
                <a:gd name="connsiteX487" fmla="*/ 3662206 w 5122586"/>
                <a:gd name="connsiteY487" fmla="*/ 4205199 h 5408280"/>
                <a:gd name="connsiteX488" fmla="*/ 3637720 w 5122586"/>
                <a:gd name="connsiteY488" fmla="*/ 4196382 h 5408280"/>
                <a:gd name="connsiteX489" fmla="*/ 3349614 w 5122586"/>
                <a:gd name="connsiteY489" fmla="*/ 4159880 h 5408280"/>
                <a:gd name="connsiteX490" fmla="*/ 3324712 w 5122586"/>
                <a:gd name="connsiteY490" fmla="*/ 4178749 h 5408280"/>
                <a:gd name="connsiteX491" fmla="*/ 3319742 w 5122586"/>
                <a:gd name="connsiteY491" fmla="*/ 4204463 h 5408280"/>
                <a:gd name="connsiteX492" fmla="*/ 3294719 w 5122586"/>
                <a:gd name="connsiteY492" fmla="*/ 4246342 h 5408280"/>
                <a:gd name="connsiteX493" fmla="*/ 3281325 w 5122586"/>
                <a:gd name="connsiteY493" fmla="*/ 4245546 h 5408280"/>
                <a:gd name="connsiteX494" fmla="*/ 3282979 w 5122586"/>
                <a:gd name="connsiteY494" fmla="*/ 4222611 h 5408280"/>
                <a:gd name="connsiteX495" fmla="*/ 3242614 w 5122586"/>
                <a:gd name="connsiteY495" fmla="*/ 4135941 h 5408280"/>
                <a:gd name="connsiteX496" fmla="*/ 3120041 w 5122586"/>
                <a:gd name="connsiteY496" fmla="*/ 4086606 h 5408280"/>
                <a:gd name="connsiteX497" fmla="*/ 3146325 w 5122586"/>
                <a:gd name="connsiteY497" fmla="*/ 4015463 h 5408280"/>
                <a:gd name="connsiteX498" fmla="*/ 3134928 w 5122586"/>
                <a:gd name="connsiteY498" fmla="*/ 3992565 h 5408280"/>
                <a:gd name="connsiteX499" fmla="*/ 3146120 w 5122586"/>
                <a:gd name="connsiteY499" fmla="*/ 3901302 h 5408280"/>
                <a:gd name="connsiteX500" fmla="*/ 3159621 w 5122586"/>
                <a:gd name="connsiteY500" fmla="*/ 3895233 h 5408280"/>
                <a:gd name="connsiteX501" fmla="*/ 3166943 w 5122586"/>
                <a:gd name="connsiteY501" fmla="*/ 3878626 h 5408280"/>
                <a:gd name="connsiteX502" fmla="*/ 3144098 w 5122586"/>
                <a:gd name="connsiteY502" fmla="*/ 3871156 h 5408280"/>
                <a:gd name="connsiteX503" fmla="*/ 3162889 w 5122586"/>
                <a:gd name="connsiteY503" fmla="*/ 3799501 h 5408280"/>
                <a:gd name="connsiteX504" fmla="*/ 3137866 w 5122586"/>
                <a:gd name="connsiteY504" fmla="*/ 3799328 h 5408280"/>
                <a:gd name="connsiteX505" fmla="*/ 3122381 w 5122586"/>
                <a:gd name="connsiteY505" fmla="*/ 3772410 h 5408280"/>
                <a:gd name="connsiteX506" fmla="*/ 3107684 w 5122586"/>
                <a:gd name="connsiteY506" fmla="*/ 3777571 h 5408280"/>
                <a:gd name="connsiteX507" fmla="*/ 3092960 w 5122586"/>
                <a:gd name="connsiteY507" fmla="*/ 3741783 h 5408280"/>
                <a:gd name="connsiteX508" fmla="*/ 3128102 w 5122586"/>
                <a:gd name="connsiteY508" fmla="*/ 3732234 h 5408280"/>
                <a:gd name="connsiteX509" fmla="*/ 3128991 w 5122586"/>
                <a:gd name="connsiteY509" fmla="*/ 3676392 h 5408280"/>
                <a:gd name="connsiteX510" fmla="*/ 3142278 w 5122586"/>
                <a:gd name="connsiteY510" fmla="*/ 3669328 h 5408280"/>
                <a:gd name="connsiteX511" fmla="*/ 3143028 w 5122586"/>
                <a:gd name="connsiteY511" fmla="*/ 3660936 h 5408280"/>
                <a:gd name="connsiteX512" fmla="*/ 3144547 w 5122586"/>
                <a:gd name="connsiteY512" fmla="*/ 3644806 h 5408280"/>
                <a:gd name="connsiteX513" fmla="*/ 3154214 w 5122586"/>
                <a:gd name="connsiteY513" fmla="*/ 3628279 h 5408280"/>
                <a:gd name="connsiteX514" fmla="*/ 3142376 w 5122586"/>
                <a:gd name="connsiteY514" fmla="*/ 3627299 h 5408280"/>
                <a:gd name="connsiteX515" fmla="*/ 3146967 w 5122586"/>
                <a:gd name="connsiteY515" fmla="*/ 3602173 h 5408280"/>
                <a:gd name="connsiteX516" fmla="*/ 3129395 w 5122586"/>
                <a:gd name="connsiteY516" fmla="*/ 3614108 h 5408280"/>
                <a:gd name="connsiteX517" fmla="*/ 3121024 w 5122586"/>
                <a:gd name="connsiteY517" fmla="*/ 3604083 h 5408280"/>
                <a:gd name="connsiteX518" fmla="*/ 3128206 w 5122586"/>
                <a:gd name="connsiteY518" fmla="*/ 3577393 h 5408280"/>
                <a:gd name="connsiteX519" fmla="*/ 3161906 w 5122586"/>
                <a:gd name="connsiteY519" fmla="*/ 3563381 h 5408280"/>
                <a:gd name="connsiteX520" fmla="*/ 3169081 w 5122586"/>
                <a:gd name="connsiteY520" fmla="*/ 3545164 h 5408280"/>
                <a:gd name="connsiteX521" fmla="*/ 3189175 w 5122586"/>
                <a:gd name="connsiteY521" fmla="*/ 3494148 h 5408280"/>
                <a:gd name="connsiteX522" fmla="*/ 3200447 w 5122586"/>
                <a:gd name="connsiteY522" fmla="*/ 3458160 h 5408280"/>
                <a:gd name="connsiteX523" fmla="*/ 3182110 w 5122586"/>
                <a:gd name="connsiteY523" fmla="*/ 3458695 h 5408280"/>
                <a:gd name="connsiteX524" fmla="*/ 3141159 w 5122586"/>
                <a:gd name="connsiteY524" fmla="*/ 3444152 h 5408280"/>
                <a:gd name="connsiteX525" fmla="*/ 3139714 w 5122586"/>
                <a:gd name="connsiteY525" fmla="*/ 3423707 h 5408280"/>
                <a:gd name="connsiteX526" fmla="*/ 3153517 w 5122586"/>
                <a:gd name="connsiteY526" fmla="*/ 3408131 h 5408280"/>
                <a:gd name="connsiteX527" fmla="*/ 3170248 w 5122586"/>
                <a:gd name="connsiteY527" fmla="*/ 3384658 h 5408280"/>
                <a:gd name="connsiteX528" fmla="*/ 3173790 w 5122586"/>
                <a:gd name="connsiteY528" fmla="*/ 3341629 h 5408280"/>
                <a:gd name="connsiteX529" fmla="*/ 3166191 w 5122586"/>
                <a:gd name="connsiteY529" fmla="*/ 3324915 h 5408280"/>
                <a:gd name="connsiteX530" fmla="*/ 3149133 w 5122586"/>
                <a:gd name="connsiteY530" fmla="*/ 3318413 h 5408280"/>
                <a:gd name="connsiteX531" fmla="*/ 3158261 w 5122586"/>
                <a:gd name="connsiteY531" fmla="*/ 3293631 h 5408280"/>
                <a:gd name="connsiteX532" fmla="*/ 3224213 w 5122586"/>
                <a:gd name="connsiteY532" fmla="*/ 3338233 h 5408280"/>
                <a:gd name="connsiteX533" fmla="*/ 3329421 w 5122586"/>
                <a:gd name="connsiteY533" fmla="*/ 3350139 h 5408280"/>
                <a:gd name="connsiteX534" fmla="*/ 3326580 w 5122586"/>
                <a:gd name="connsiteY534" fmla="*/ 3164684 h 5408280"/>
                <a:gd name="connsiteX535" fmla="*/ 3383134 w 5122586"/>
                <a:gd name="connsiteY535" fmla="*/ 3078948 h 5408280"/>
                <a:gd name="connsiteX536" fmla="*/ 3369961 w 5122586"/>
                <a:gd name="connsiteY536" fmla="*/ 3077560 h 5408280"/>
                <a:gd name="connsiteX537" fmla="*/ 3359306 w 5122586"/>
                <a:gd name="connsiteY537" fmla="*/ 3076871 h 5408280"/>
                <a:gd name="connsiteX538" fmla="*/ 3337032 w 5122586"/>
                <a:gd name="connsiteY538" fmla="*/ 3072514 h 5408280"/>
                <a:gd name="connsiteX539" fmla="*/ 3341959 w 5122586"/>
                <a:gd name="connsiteY539" fmla="*/ 3063706 h 5408280"/>
                <a:gd name="connsiteX540" fmla="*/ 3341574 w 5122586"/>
                <a:gd name="connsiteY540" fmla="*/ 3054898 h 5408280"/>
                <a:gd name="connsiteX541" fmla="*/ 3365565 w 5122586"/>
                <a:gd name="connsiteY541" fmla="*/ 3055205 h 5408280"/>
                <a:gd name="connsiteX542" fmla="*/ 3367814 w 5122586"/>
                <a:gd name="connsiteY542" fmla="*/ 3047707 h 5408280"/>
                <a:gd name="connsiteX543" fmla="*/ 3335576 w 5122586"/>
                <a:gd name="connsiteY543" fmla="*/ 3017713 h 5408280"/>
                <a:gd name="connsiteX544" fmla="*/ 3333327 w 5122586"/>
                <a:gd name="connsiteY544" fmla="*/ 2991467 h 5408280"/>
                <a:gd name="connsiteX545" fmla="*/ 3322832 w 5122586"/>
                <a:gd name="connsiteY545" fmla="*/ 2969721 h 5408280"/>
                <a:gd name="connsiteX546" fmla="*/ 3327329 w 5122586"/>
                <a:gd name="connsiteY546" fmla="*/ 2949476 h 5408280"/>
                <a:gd name="connsiteX547" fmla="*/ 3340075 w 5122586"/>
                <a:gd name="connsiteY547" fmla="*/ 2945726 h 5408280"/>
                <a:gd name="connsiteX548" fmla="*/ 3370064 w 5122586"/>
                <a:gd name="connsiteY548" fmla="*/ 2911983 h 5408280"/>
                <a:gd name="connsiteX549" fmla="*/ 3370813 w 5122586"/>
                <a:gd name="connsiteY549" fmla="*/ 2899985 h 5408280"/>
                <a:gd name="connsiteX550" fmla="*/ 3391055 w 5122586"/>
                <a:gd name="connsiteY550" fmla="*/ 2869241 h 5408280"/>
                <a:gd name="connsiteX551" fmla="*/ 3382059 w 5122586"/>
                <a:gd name="connsiteY551" fmla="*/ 2820500 h 5408280"/>
                <a:gd name="connsiteX552" fmla="*/ 3349821 w 5122586"/>
                <a:gd name="connsiteY552" fmla="*/ 2827999 h 5408280"/>
                <a:gd name="connsiteX553" fmla="*/ 3322081 w 5122586"/>
                <a:gd name="connsiteY553" fmla="*/ 2814502 h 5408280"/>
                <a:gd name="connsiteX554" fmla="*/ 3323581 w 5122586"/>
                <a:gd name="connsiteY554" fmla="*/ 2758262 h 5408280"/>
                <a:gd name="connsiteX555" fmla="*/ 3300302 w 5122586"/>
                <a:gd name="connsiteY555" fmla="*/ 2733083 h 5408280"/>
                <a:gd name="connsiteX556" fmla="*/ 3301224 w 5122586"/>
                <a:gd name="connsiteY556" fmla="*/ 2733638 h 5408280"/>
                <a:gd name="connsiteX557" fmla="*/ 3271611 w 5122586"/>
                <a:gd name="connsiteY557" fmla="*/ 2695794 h 5408280"/>
                <a:gd name="connsiteX558" fmla="*/ 3200545 w 5122586"/>
                <a:gd name="connsiteY558" fmla="*/ 2554460 h 5408280"/>
                <a:gd name="connsiteX559" fmla="*/ 3200651 w 5122586"/>
                <a:gd name="connsiteY559" fmla="*/ 2553011 h 5408280"/>
                <a:gd name="connsiteX560" fmla="*/ 3157394 w 5122586"/>
                <a:gd name="connsiteY560" fmla="*/ 2493105 h 5408280"/>
                <a:gd name="connsiteX561" fmla="*/ 3188475 w 5122586"/>
                <a:gd name="connsiteY561" fmla="*/ 2496857 h 5408280"/>
                <a:gd name="connsiteX562" fmla="*/ 3207152 w 5122586"/>
                <a:gd name="connsiteY562" fmla="*/ 2475061 h 5408280"/>
                <a:gd name="connsiteX563" fmla="*/ 3204039 w 5122586"/>
                <a:gd name="connsiteY563" fmla="*/ 2468833 h 5408280"/>
                <a:gd name="connsiteX564" fmla="*/ 3218567 w 5122586"/>
                <a:gd name="connsiteY564" fmla="*/ 2445999 h 5408280"/>
                <a:gd name="connsiteX565" fmla="*/ 3234579 w 5122586"/>
                <a:gd name="connsiteY565" fmla="*/ 2423117 h 5408280"/>
                <a:gd name="connsiteX566" fmla="*/ 3268272 w 5122586"/>
                <a:gd name="connsiteY566" fmla="*/ 2375998 h 5408280"/>
                <a:gd name="connsiteX567" fmla="*/ 3280474 w 5122586"/>
                <a:gd name="connsiteY567" fmla="*/ 2384195 h 5408280"/>
                <a:gd name="connsiteX568" fmla="*/ 3286019 w 5122586"/>
                <a:gd name="connsiteY568" fmla="*/ 2368157 h 5408280"/>
                <a:gd name="connsiteX569" fmla="*/ 3353469 w 5122586"/>
                <a:gd name="connsiteY569" fmla="*/ 2393066 h 5408280"/>
                <a:gd name="connsiteX570" fmla="*/ 3357621 w 5122586"/>
                <a:gd name="connsiteY570" fmla="*/ 2370232 h 5408280"/>
                <a:gd name="connsiteX571" fmla="*/ 3389789 w 5122586"/>
                <a:gd name="connsiteY571" fmla="*/ 2376460 h 5408280"/>
                <a:gd name="connsiteX572" fmla="*/ 3393054 w 5122586"/>
                <a:gd name="connsiteY572" fmla="*/ 2386577 h 5408280"/>
                <a:gd name="connsiteX573" fmla="*/ 3411560 w 5122586"/>
                <a:gd name="connsiteY573" fmla="*/ 2381484 h 5408280"/>
                <a:gd name="connsiteX574" fmla="*/ 3516390 w 5122586"/>
                <a:gd name="connsiteY574" fmla="*/ 2353626 h 5408280"/>
                <a:gd name="connsiteX575" fmla="*/ 3537144 w 5122586"/>
                <a:gd name="connsiteY575" fmla="*/ 2360891 h 5408280"/>
                <a:gd name="connsiteX576" fmla="*/ 3541295 w 5122586"/>
                <a:gd name="connsiteY576" fmla="*/ 2341171 h 5408280"/>
                <a:gd name="connsiteX577" fmla="*/ 3576576 w 5122586"/>
                <a:gd name="connsiteY577" fmla="*/ 2357778 h 5408280"/>
                <a:gd name="connsiteX578" fmla="*/ 3592142 w 5122586"/>
                <a:gd name="connsiteY578" fmla="*/ 2355702 h 5408280"/>
                <a:gd name="connsiteX579" fmla="*/ 3598368 w 5122586"/>
                <a:gd name="connsiteY579" fmla="*/ 2287200 h 5408280"/>
                <a:gd name="connsiteX580" fmla="*/ 3605632 w 5122586"/>
                <a:gd name="connsiteY580" fmla="*/ 2269556 h 5408280"/>
                <a:gd name="connsiteX581" fmla="*/ 3645065 w 5122586"/>
                <a:gd name="connsiteY581" fmla="*/ 2289276 h 5408280"/>
                <a:gd name="connsiteX582" fmla="*/ 3660989 w 5122586"/>
                <a:gd name="connsiteY582" fmla="*/ 2278128 h 5408280"/>
                <a:gd name="connsiteX583" fmla="*/ 3683647 w 5122586"/>
                <a:gd name="connsiteY583" fmla="*/ 2304499 h 5408280"/>
                <a:gd name="connsiteX584" fmla="*/ 3723200 w 5122586"/>
                <a:gd name="connsiteY584" fmla="*/ 2301569 h 5408280"/>
                <a:gd name="connsiteX585" fmla="*/ 3729203 w 5122586"/>
                <a:gd name="connsiteY585" fmla="*/ 2323485 h 5408280"/>
                <a:gd name="connsiteX586" fmla="*/ 3730153 w 5122586"/>
                <a:gd name="connsiteY586" fmla="*/ 2399426 h 5408280"/>
                <a:gd name="connsiteX587" fmla="*/ 3759575 w 5122586"/>
                <a:gd name="connsiteY587" fmla="*/ 2557955 h 5408280"/>
                <a:gd name="connsiteX588" fmla="*/ 3755077 w 5122586"/>
                <a:gd name="connsiteY588" fmla="*/ 2620537 h 5408280"/>
                <a:gd name="connsiteX589" fmla="*/ 3789928 w 5122586"/>
                <a:gd name="connsiteY589" fmla="*/ 2629978 h 5408280"/>
                <a:gd name="connsiteX590" fmla="*/ 3814497 w 5122586"/>
                <a:gd name="connsiteY590" fmla="*/ 2653061 h 5408280"/>
                <a:gd name="connsiteX591" fmla="*/ 3873309 w 5122586"/>
                <a:gd name="connsiteY591" fmla="*/ 2659762 h 5408280"/>
                <a:gd name="connsiteX592" fmla="*/ 3894154 w 5122586"/>
                <a:gd name="connsiteY592" fmla="*/ 2664230 h 5408280"/>
                <a:gd name="connsiteX593" fmla="*/ 4016247 w 5122586"/>
                <a:gd name="connsiteY593" fmla="*/ 2717097 h 5408280"/>
                <a:gd name="connsiteX594" fmla="*/ 4060915 w 5122586"/>
                <a:gd name="connsiteY594" fmla="*/ 2771453 h 5408280"/>
                <a:gd name="connsiteX595" fmla="*/ 4007313 w 5122586"/>
                <a:gd name="connsiteY595" fmla="*/ 2909951 h 5408280"/>
                <a:gd name="connsiteX596" fmla="*/ 3845530 w 5122586"/>
                <a:gd name="connsiteY596" fmla="*/ 2992836 h 5408280"/>
                <a:gd name="connsiteX597" fmla="*/ 3818504 w 5122586"/>
                <a:gd name="connsiteY597" fmla="*/ 3012715 h 5408280"/>
                <a:gd name="connsiteX598" fmla="*/ 3798628 w 5122586"/>
                <a:gd name="connsiteY598" fmla="*/ 3039746 h 5408280"/>
                <a:gd name="connsiteX599" fmla="*/ 3782344 w 5122586"/>
                <a:gd name="connsiteY599" fmla="*/ 3187802 h 5408280"/>
                <a:gd name="connsiteX600" fmla="*/ 3815638 w 5122586"/>
                <a:gd name="connsiteY600" fmla="*/ 3218440 h 5408280"/>
                <a:gd name="connsiteX601" fmla="*/ 3938550 w 5122586"/>
                <a:gd name="connsiteY601" fmla="*/ 3311276 h 5408280"/>
                <a:gd name="connsiteX602" fmla="*/ 4067929 w 5122586"/>
                <a:gd name="connsiteY602" fmla="*/ 3358140 h 5408280"/>
                <a:gd name="connsiteX603" fmla="*/ 4156392 w 5122586"/>
                <a:gd name="connsiteY603" fmla="*/ 3343029 h 5408280"/>
                <a:gd name="connsiteX604" fmla="*/ 4194570 w 5122586"/>
                <a:gd name="connsiteY604" fmla="*/ 3342479 h 5408280"/>
                <a:gd name="connsiteX605" fmla="*/ 4301248 w 5122586"/>
                <a:gd name="connsiteY605" fmla="*/ 3350831 h 5408280"/>
                <a:gd name="connsiteX606" fmla="*/ 4534588 w 5122586"/>
                <a:gd name="connsiteY606" fmla="*/ 3240750 h 5408280"/>
                <a:gd name="connsiteX607" fmla="*/ 4569341 w 5122586"/>
                <a:gd name="connsiteY607" fmla="*/ 3246267 h 5408280"/>
                <a:gd name="connsiteX608" fmla="*/ 4574033 w 5122586"/>
                <a:gd name="connsiteY608" fmla="*/ 3263809 h 5408280"/>
                <a:gd name="connsiteX609" fmla="*/ 4575992 w 5122586"/>
                <a:gd name="connsiteY609" fmla="*/ 3283401 h 5408280"/>
                <a:gd name="connsiteX610" fmla="*/ 4566198 w 5122586"/>
                <a:gd name="connsiteY610" fmla="*/ 3356871 h 5408280"/>
                <a:gd name="connsiteX611" fmla="*/ 4568158 w 5122586"/>
                <a:gd name="connsiteY611" fmla="*/ 3390177 h 5408280"/>
                <a:gd name="connsiteX612" fmla="*/ 4575992 w 5122586"/>
                <a:gd name="connsiteY612" fmla="*/ 3444055 h 5408280"/>
                <a:gd name="connsiteX613" fmla="*/ 4599499 w 5122586"/>
                <a:gd name="connsiteY613" fmla="*/ 3533198 h 5408280"/>
                <a:gd name="connsiteX614" fmla="*/ 4628931 w 5122586"/>
                <a:gd name="connsiteY614" fmla="*/ 3567214 h 5408280"/>
                <a:gd name="connsiteX615" fmla="*/ 4578425 w 5122586"/>
                <a:gd name="connsiteY615" fmla="*/ 3621100 h 5408280"/>
                <a:gd name="connsiteX616" fmla="*/ 4587869 w 5122586"/>
                <a:gd name="connsiteY616" fmla="*/ 3643922 h 5408280"/>
                <a:gd name="connsiteX617" fmla="*/ 4574922 w 5122586"/>
                <a:gd name="connsiteY617" fmla="*/ 3659519 h 5408280"/>
                <a:gd name="connsiteX618" fmla="*/ 4540305 w 5122586"/>
                <a:gd name="connsiteY618" fmla="*/ 3659945 h 5408280"/>
                <a:gd name="connsiteX619" fmla="*/ 4367378 w 5122586"/>
                <a:gd name="connsiteY619" fmla="*/ 3831974 h 5408280"/>
                <a:gd name="connsiteX620" fmla="*/ 4216550 w 5122586"/>
                <a:gd name="connsiteY620" fmla="*/ 3945607 h 5408280"/>
                <a:gd name="connsiteX621" fmla="*/ 4205777 w 5122586"/>
                <a:gd name="connsiteY621" fmla="*/ 3991648 h 5408280"/>
                <a:gd name="connsiteX622" fmla="*/ 4171497 w 5122586"/>
                <a:gd name="connsiteY622" fmla="*/ 3976954 h 5408280"/>
                <a:gd name="connsiteX623" fmla="*/ 4153290 w 5122586"/>
                <a:gd name="connsiteY623" fmla="*/ 3990740 h 5408280"/>
                <a:gd name="connsiteX624" fmla="*/ 4153292 w 5122586"/>
                <a:gd name="connsiteY624" fmla="*/ 3990739 h 5408280"/>
                <a:gd name="connsiteX625" fmla="*/ 4153292 w 5122586"/>
                <a:gd name="connsiteY625" fmla="*/ 3990761 h 5408280"/>
                <a:gd name="connsiteX626" fmla="*/ 3301664 w 5122586"/>
                <a:gd name="connsiteY626" fmla="*/ 2733387 h 5408280"/>
                <a:gd name="connsiteX627" fmla="*/ 3301258 w 5122586"/>
                <a:gd name="connsiteY627" fmla="*/ 2733677 h 5408280"/>
                <a:gd name="connsiteX628" fmla="*/ 3304660 w 5122586"/>
                <a:gd name="connsiteY628" fmla="*/ 2735726 h 5408280"/>
                <a:gd name="connsiteX629" fmla="*/ 3301664 w 5122586"/>
                <a:gd name="connsiteY629" fmla="*/ 2733386 h 5408280"/>
                <a:gd name="connsiteX630" fmla="*/ 3301664 w 5122586"/>
                <a:gd name="connsiteY630" fmla="*/ 2733386 h 5408280"/>
                <a:gd name="connsiteX631" fmla="*/ 3301664 w 5122586"/>
                <a:gd name="connsiteY631" fmla="*/ 2733387 h 5408280"/>
                <a:gd name="connsiteX632" fmla="*/ 4570327 w 5122586"/>
                <a:gd name="connsiteY632" fmla="*/ 3244711 h 5408280"/>
                <a:gd name="connsiteX633" fmla="*/ 4574034 w 5122586"/>
                <a:gd name="connsiteY633" fmla="*/ 3263828 h 5408280"/>
                <a:gd name="connsiteX634" fmla="*/ 4575992 w 5122586"/>
                <a:gd name="connsiteY634" fmla="*/ 3283420 h 5408280"/>
                <a:gd name="connsiteX635" fmla="*/ 4566198 w 5122586"/>
                <a:gd name="connsiteY635" fmla="*/ 3356890 h 5408280"/>
                <a:gd name="connsiteX636" fmla="*/ 4568157 w 5122586"/>
                <a:gd name="connsiteY636" fmla="*/ 3390196 h 5408280"/>
                <a:gd name="connsiteX637" fmla="*/ 4575992 w 5122586"/>
                <a:gd name="connsiteY637" fmla="*/ 3444074 h 5408280"/>
                <a:gd name="connsiteX638" fmla="*/ 4599499 w 5122586"/>
                <a:gd name="connsiteY638" fmla="*/ 3533217 h 5408280"/>
                <a:gd name="connsiteX639" fmla="*/ 4630840 w 5122586"/>
                <a:gd name="connsiteY639" fmla="*/ 3565544 h 5408280"/>
                <a:gd name="connsiteX640" fmla="*/ 4795380 w 5122586"/>
                <a:gd name="connsiteY640" fmla="*/ 3379421 h 5408280"/>
                <a:gd name="connsiteX641" fmla="*/ 4808113 w 5122586"/>
                <a:gd name="connsiteY641" fmla="*/ 3372563 h 5408280"/>
                <a:gd name="connsiteX642" fmla="*/ 4823783 w 5122586"/>
                <a:gd name="connsiteY642" fmla="*/ 3367665 h 5408280"/>
                <a:gd name="connsiteX643" fmla="*/ 4830638 w 5122586"/>
                <a:gd name="connsiteY643" fmla="*/ 3356890 h 5408280"/>
                <a:gd name="connsiteX644" fmla="*/ 4828680 w 5122586"/>
                <a:gd name="connsiteY644" fmla="*/ 3341217 h 5408280"/>
                <a:gd name="connsiteX645" fmla="*/ 4917916 w 5122586"/>
                <a:gd name="connsiteY645" fmla="*/ 3244959 h 5408280"/>
                <a:gd name="connsiteX646" fmla="*/ 4955086 w 5122586"/>
                <a:gd name="connsiteY646" fmla="*/ 3170044 h 5408280"/>
                <a:gd name="connsiteX647" fmla="*/ 4969054 w 5122586"/>
                <a:gd name="connsiteY647" fmla="*/ 3161020 h 5408280"/>
                <a:gd name="connsiteX648" fmla="*/ 4975140 w 5122586"/>
                <a:gd name="connsiteY648" fmla="*/ 3149418 h 5408280"/>
                <a:gd name="connsiteX649" fmla="*/ 4963545 w 5122586"/>
                <a:gd name="connsiteY649" fmla="*/ 3136053 h 5408280"/>
                <a:gd name="connsiteX650" fmla="*/ 4965552 w 5122586"/>
                <a:gd name="connsiteY650" fmla="*/ 3067616 h 5408280"/>
                <a:gd name="connsiteX651" fmla="*/ 4922299 w 5122586"/>
                <a:gd name="connsiteY651" fmla="*/ 2906068 h 5408280"/>
                <a:gd name="connsiteX652" fmla="*/ 4890616 w 5122586"/>
                <a:gd name="connsiteY652" fmla="*/ 2781866 h 5408280"/>
                <a:gd name="connsiteX653" fmla="*/ 5067130 w 5122586"/>
                <a:gd name="connsiteY653" fmla="*/ 2918426 h 5408280"/>
                <a:gd name="connsiteX654" fmla="*/ 5081902 w 5122586"/>
                <a:gd name="connsiteY654" fmla="*/ 2897103 h 5408280"/>
                <a:gd name="connsiteX655" fmla="*/ 5122586 w 5122586"/>
                <a:gd name="connsiteY655" fmla="*/ 2757160 h 5408280"/>
                <a:gd name="connsiteX656" fmla="*/ 5086544 w 5122586"/>
                <a:gd name="connsiteY656" fmla="*/ 2727613 h 5408280"/>
                <a:gd name="connsiteX657" fmla="*/ 5119436 w 5122586"/>
                <a:gd name="connsiteY657" fmla="*/ 2696882 h 5408280"/>
                <a:gd name="connsiteX658" fmla="*/ 5056421 w 5122586"/>
                <a:gd name="connsiteY658" fmla="*/ 2633364 h 5408280"/>
                <a:gd name="connsiteX659" fmla="*/ 5080876 w 5122586"/>
                <a:gd name="connsiteY659" fmla="*/ 2608889 h 5408280"/>
                <a:gd name="connsiteX660" fmla="*/ 5048962 w 5122586"/>
                <a:gd name="connsiteY660" fmla="*/ 2581597 h 5408280"/>
                <a:gd name="connsiteX661" fmla="*/ 4927229 w 5122586"/>
                <a:gd name="connsiteY661" fmla="*/ 2505258 h 5408280"/>
                <a:gd name="connsiteX662" fmla="*/ 4926955 w 5122586"/>
                <a:gd name="connsiteY662" fmla="*/ 2506053 h 5408280"/>
                <a:gd name="connsiteX663" fmla="*/ 4664721 w 5122586"/>
                <a:gd name="connsiteY663" fmla="*/ 2353054 h 5408280"/>
                <a:gd name="connsiteX664" fmla="*/ 4520255 w 5122586"/>
                <a:gd name="connsiteY664" fmla="*/ 2268766 h 5408280"/>
                <a:gd name="connsiteX665" fmla="*/ 4448567 w 5122586"/>
                <a:gd name="connsiteY665" fmla="*/ 2206568 h 5408280"/>
                <a:gd name="connsiteX666" fmla="*/ 4412991 w 5122586"/>
                <a:gd name="connsiteY666" fmla="*/ 2176545 h 5408280"/>
                <a:gd name="connsiteX667" fmla="*/ 4320717 w 5122586"/>
                <a:gd name="connsiteY667" fmla="*/ 2150970 h 5408280"/>
                <a:gd name="connsiteX668" fmla="*/ 4248454 w 5122586"/>
                <a:gd name="connsiteY668" fmla="*/ 2074245 h 5408280"/>
                <a:gd name="connsiteX669" fmla="*/ 4235113 w 5122586"/>
                <a:gd name="connsiteY669" fmla="*/ 2065350 h 5408280"/>
                <a:gd name="connsiteX670" fmla="*/ 4144907 w 5122586"/>
                <a:gd name="connsiteY670" fmla="*/ 2020318 h 5408280"/>
                <a:gd name="connsiteX671" fmla="*/ 4110359 w 5122586"/>
                <a:gd name="connsiteY671" fmla="*/ 1989789 h 5408280"/>
                <a:gd name="connsiteX672" fmla="*/ 4098787 w 5122586"/>
                <a:gd name="connsiteY672" fmla="*/ 1937854 h 5408280"/>
                <a:gd name="connsiteX673" fmla="*/ 4120077 w 5122586"/>
                <a:gd name="connsiteY673" fmla="*/ 1845223 h 5408280"/>
                <a:gd name="connsiteX674" fmla="*/ 4123271 w 5122586"/>
                <a:gd name="connsiteY674" fmla="*/ 1820734 h 5408280"/>
                <a:gd name="connsiteX675" fmla="*/ 4071796 w 5122586"/>
                <a:gd name="connsiteY675" fmla="*/ 1707923 h 5408280"/>
                <a:gd name="connsiteX676" fmla="*/ 3959334 w 5122586"/>
                <a:gd name="connsiteY676" fmla="*/ 1810087 h 5408280"/>
                <a:gd name="connsiteX677" fmla="*/ 3926334 w 5122586"/>
                <a:gd name="connsiteY677" fmla="*/ 1778145 h 5408280"/>
                <a:gd name="connsiteX678" fmla="*/ 3906108 w 5122586"/>
                <a:gd name="connsiteY678" fmla="*/ 1793051 h 5408280"/>
                <a:gd name="connsiteX679" fmla="*/ 3880559 w 5122586"/>
                <a:gd name="connsiteY679" fmla="*/ 1847352 h 5408280"/>
                <a:gd name="connsiteX680" fmla="*/ 3879495 w 5122586"/>
                <a:gd name="connsiteY680" fmla="*/ 1869712 h 5408280"/>
                <a:gd name="connsiteX681" fmla="*/ 3870979 w 5122586"/>
                <a:gd name="connsiteY681" fmla="*/ 1887812 h 5408280"/>
                <a:gd name="connsiteX682" fmla="*/ 3848623 w 5122586"/>
                <a:gd name="connsiteY682" fmla="*/ 1905912 h 5408280"/>
                <a:gd name="connsiteX683" fmla="*/ 3785817 w 5122586"/>
                <a:gd name="connsiteY683" fmla="*/ 1905912 h 5408280"/>
                <a:gd name="connsiteX684" fmla="*/ 3776237 w 5122586"/>
                <a:gd name="connsiteY684" fmla="*/ 1929336 h 5408280"/>
                <a:gd name="connsiteX685" fmla="*/ 3792204 w 5122586"/>
                <a:gd name="connsiteY685" fmla="*/ 1985766 h 5408280"/>
                <a:gd name="connsiteX686" fmla="*/ 3775537 w 5122586"/>
                <a:gd name="connsiteY686" fmla="*/ 2006283 h 5408280"/>
                <a:gd name="connsiteX687" fmla="*/ 3775710 w 5122586"/>
                <a:gd name="connsiteY687" fmla="*/ 2006445 h 5408280"/>
                <a:gd name="connsiteX688" fmla="*/ 3848792 w 5122586"/>
                <a:gd name="connsiteY688" fmla="*/ 2032075 h 5408280"/>
                <a:gd name="connsiteX689" fmla="*/ 3942752 w 5122586"/>
                <a:gd name="connsiteY689" fmla="*/ 2101372 h 5408280"/>
                <a:gd name="connsiteX690" fmla="*/ 3954140 w 5122586"/>
                <a:gd name="connsiteY690" fmla="*/ 2117510 h 5408280"/>
                <a:gd name="connsiteX691" fmla="*/ 3971225 w 5122586"/>
                <a:gd name="connsiteY691" fmla="*/ 2150735 h 5408280"/>
                <a:gd name="connsiteX692" fmla="*/ 3975020 w 5122586"/>
                <a:gd name="connsiteY692" fmla="*/ 2180162 h 5408280"/>
                <a:gd name="connsiteX693" fmla="*/ 3935158 w 5122586"/>
                <a:gd name="connsiteY693" fmla="*/ 2270343 h 5408280"/>
                <a:gd name="connsiteX694" fmla="*/ 3926617 w 5122586"/>
                <a:gd name="connsiteY694" fmla="*/ 2266546 h 5408280"/>
                <a:gd name="connsiteX695" fmla="*/ 3866322 w 5122586"/>
                <a:gd name="connsiteY695" fmla="*/ 2211351 h 5408280"/>
                <a:gd name="connsiteX696" fmla="*/ 3868694 w 5122586"/>
                <a:gd name="connsiteY696" fmla="*/ 2248659 h 5408280"/>
                <a:gd name="connsiteX697" fmla="*/ 3856766 w 5122586"/>
                <a:gd name="connsiteY697" fmla="*/ 2249186 h 5408280"/>
                <a:gd name="connsiteX698" fmla="*/ 3851638 w 5122586"/>
                <a:gd name="connsiteY698" fmla="*/ 2272242 h 5408280"/>
                <a:gd name="connsiteX699" fmla="*/ 3836899 w 5122586"/>
                <a:gd name="connsiteY699" fmla="*/ 2266043 h 5408280"/>
                <a:gd name="connsiteX700" fmla="*/ 3832660 w 5122586"/>
                <a:gd name="connsiteY700" fmla="*/ 2285898 h 5408280"/>
                <a:gd name="connsiteX701" fmla="*/ 3821351 w 5122586"/>
                <a:gd name="connsiteY701" fmla="*/ 2275657 h 5408280"/>
                <a:gd name="connsiteX702" fmla="*/ 3765279 w 5122586"/>
                <a:gd name="connsiteY702" fmla="*/ 2308684 h 5408280"/>
                <a:gd name="connsiteX703" fmla="*/ 3731333 w 5122586"/>
                <a:gd name="connsiteY703" fmla="*/ 2232304 h 5408280"/>
                <a:gd name="connsiteX704" fmla="*/ 3698987 w 5122586"/>
                <a:gd name="connsiteY704" fmla="*/ 2246032 h 5408280"/>
                <a:gd name="connsiteX705" fmla="*/ 3729206 w 5122586"/>
                <a:gd name="connsiteY705" fmla="*/ 2323503 h 5408280"/>
                <a:gd name="connsiteX706" fmla="*/ 3730155 w 5122586"/>
                <a:gd name="connsiteY706" fmla="*/ 2399444 h 5408280"/>
                <a:gd name="connsiteX707" fmla="*/ 3759577 w 5122586"/>
                <a:gd name="connsiteY707" fmla="*/ 2557973 h 5408280"/>
                <a:gd name="connsiteX708" fmla="*/ 3755079 w 5122586"/>
                <a:gd name="connsiteY708" fmla="*/ 2620555 h 5408280"/>
                <a:gd name="connsiteX709" fmla="*/ 3789931 w 5122586"/>
                <a:gd name="connsiteY709" fmla="*/ 2629996 h 5408280"/>
                <a:gd name="connsiteX710" fmla="*/ 3814500 w 5122586"/>
                <a:gd name="connsiteY710" fmla="*/ 2653079 h 5408280"/>
                <a:gd name="connsiteX711" fmla="*/ 3873311 w 5122586"/>
                <a:gd name="connsiteY711" fmla="*/ 2659780 h 5408280"/>
                <a:gd name="connsiteX712" fmla="*/ 3874486 w 5122586"/>
                <a:gd name="connsiteY712" fmla="*/ 2660032 h 5408280"/>
                <a:gd name="connsiteX713" fmla="*/ 3894156 w 5122586"/>
                <a:gd name="connsiteY713" fmla="*/ 2664248 h 5408280"/>
                <a:gd name="connsiteX714" fmla="*/ 4016250 w 5122586"/>
                <a:gd name="connsiteY714" fmla="*/ 2717115 h 5408280"/>
                <a:gd name="connsiteX715" fmla="*/ 4060917 w 5122586"/>
                <a:gd name="connsiteY715" fmla="*/ 2771471 h 5408280"/>
                <a:gd name="connsiteX716" fmla="*/ 4007316 w 5122586"/>
                <a:gd name="connsiteY716" fmla="*/ 2909969 h 5408280"/>
                <a:gd name="connsiteX717" fmla="*/ 3845021 w 5122586"/>
                <a:gd name="connsiteY717" fmla="*/ 2993365 h 5408280"/>
                <a:gd name="connsiteX718" fmla="*/ 3826758 w 5122586"/>
                <a:gd name="connsiteY718" fmla="*/ 3005966 h 5408280"/>
                <a:gd name="connsiteX719" fmla="*/ 3798121 w 5122586"/>
                <a:gd name="connsiteY719" fmla="*/ 3040275 h 5408280"/>
                <a:gd name="connsiteX720" fmla="*/ 3782486 w 5122586"/>
                <a:gd name="connsiteY720" fmla="*/ 3186963 h 5408280"/>
                <a:gd name="connsiteX721" fmla="*/ 3782346 w 5122586"/>
                <a:gd name="connsiteY721" fmla="*/ 3187819 h 5408280"/>
                <a:gd name="connsiteX722" fmla="*/ 3815640 w 5122586"/>
                <a:gd name="connsiteY722" fmla="*/ 3217436 h 5408280"/>
                <a:gd name="connsiteX723" fmla="*/ 3938552 w 5122586"/>
                <a:gd name="connsiteY723" fmla="*/ 3311294 h 5408280"/>
                <a:gd name="connsiteX724" fmla="*/ 4067843 w 5122586"/>
                <a:gd name="connsiteY724" fmla="*/ 3353043 h 5408280"/>
                <a:gd name="connsiteX725" fmla="*/ 4156394 w 5122586"/>
                <a:gd name="connsiteY725" fmla="*/ 3343047 h 5408280"/>
                <a:gd name="connsiteX726" fmla="*/ 4202086 w 5122586"/>
                <a:gd name="connsiteY726" fmla="*/ 3341797 h 5408280"/>
                <a:gd name="connsiteX727" fmla="*/ 4301250 w 5122586"/>
                <a:gd name="connsiteY727" fmla="*/ 3350338 h 5408280"/>
                <a:gd name="connsiteX728" fmla="*/ 4508631 w 5122586"/>
                <a:gd name="connsiteY728" fmla="*/ 3249608 h 5408280"/>
                <a:gd name="connsiteX729" fmla="*/ 4537144 w 5122586"/>
                <a:gd name="connsiteY729" fmla="*/ 3238214 h 5408280"/>
                <a:gd name="connsiteX730" fmla="*/ 4556575 w 5122586"/>
                <a:gd name="connsiteY730" fmla="*/ 3236068 h 5408280"/>
                <a:gd name="connsiteX731" fmla="*/ 4570330 w 5122586"/>
                <a:gd name="connsiteY731" fmla="*/ 3244711 h 5408280"/>
                <a:gd name="connsiteX732" fmla="*/ 4570327 w 5122586"/>
                <a:gd name="connsiteY732" fmla="*/ 3244711 h 5408280"/>
                <a:gd name="connsiteX733" fmla="*/ 1869930 w 5122586"/>
                <a:gd name="connsiteY733" fmla="*/ 737295 h 5408280"/>
                <a:gd name="connsiteX734" fmla="*/ 1852502 w 5122586"/>
                <a:gd name="connsiteY734" fmla="*/ 728164 h 5408280"/>
                <a:gd name="connsiteX735" fmla="*/ 1833779 w 5122586"/>
                <a:gd name="connsiteY735" fmla="*/ 737527 h 5408280"/>
                <a:gd name="connsiteX736" fmla="*/ 1812381 w 5122586"/>
                <a:gd name="connsiteY736" fmla="*/ 716125 h 5408280"/>
                <a:gd name="connsiteX737" fmla="*/ 1799008 w 5122586"/>
                <a:gd name="connsiteY737" fmla="*/ 732177 h 5408280"/>
                <a:gd name="connsiteX738" fmla="*/ 1776272 w 5122586"/>
                <a:gd name="connsiteY738" fmla="*/ 736190 h 5408280"/>
                <a:gd name="connsiteX739" fmla="*/ 1761561 w 5122586"/>
                <a:gd name="connsiteY739" fmla="*/ 744215 h 5408280"/>
                <a:gd name="connsiteX740" fmla="*/ 1744175 w 5122586"/>
                <a:gd name="connsiteY740" fmla="*/ 730839 h 5408280"/>
                <a:gd name="connsiteX741" fmla="*/ 1734814 w 5122586"/>
                <a:gd name="connsiteY741" fmla="*/ 733514 h 5408280"/>
                <a:gd name="connsiteX742" fmla="*/ 1733477 w 5122586"/>
                <a:gd name="connsiteY742" fmla="*/ 717463 h 5408280"/>
                <a:gd name="connsiteX743" fmla="*/ 1754875 w 5122586"/>
                <a:gd name="connsiteY743" fmla="*/ 675997 h 5408280"/>
                <a:gd name="connsiteX744" fmla="*/ 1765573 w 5122586"/>
                <a:gd name="connsiteY744" fmla="*/ 667971 h 5408280"/>
                <a:gd name="connsiteX745" fmla="*/ 1754875 w 5122586"/>
                <a:gd name="connsiteY745" fmla="*/ 643894 h 5408280"/>
                <a:gd name="connsiteX746" fmla="*/ 1766911 w 5122586"/>
                <a:gd name="connsiteY746" fmla="*/ 622492 h 5408280"/>
                <a:gd name="connsiteX747" fmla="*/ 1753537 w 5122586"/>
                <a:gd name="connsiteY747" fmla="*/ 601091 h 5408280"/>
                <a:gd name="connsiteX748" fmla="*/ 1764236 w 5122586"/>
                <a:gd name="connsiteY748" fmla="*/ 570325 h 5408280"/>
                <a:gd name="connsiteX749" fmla="*/ 1744175 w 5122586"/>
                <a:gd name="connsiteY749" fmla="*/ 566313 h 5408280"/>
                <a:gd name="connsiteX750" fmla="*/ 1714753 w 5122586"/>
                <a:gd name="connsiteY750" fmla="*/ 577014 h 5408280"/>
                <a:gd name="connsiteX751" fmla="*/ 1679982 w 5122586"/>
                <a:gd name="connsiteY751" fmla="*/ 568988 h 5408280"/>
                <a:gd name="connsiteX752" fmla="*/ 1638524 w 5122586"/>
                <a:gd name="connsiteY752" fmla="*/ 573001 h 5408280"/>
                <a:gd name="connsiteX753" fmla="*/ 1562295 w 5122586"/>
                <a:gd name="connsiteY753" fmla="*/ 626505 h 5408280"/>
                <a:gd name="connsiteX754" fmla="*/ 1510138 w 5122586"/>
                <a:gd name="connsiteY754" fmla="*/ 662621 h 5408280"/>
                <a:gd name="connsiteX755" fmla="*/ 1498102 w 5122586"/>
                <a:gd name="connsiteY755" fmla="*/ 678672 h 5408280"/>
                <a:gd name="connsiteX756" fmla="*/ 1487403 w 5122586"/>
                <a:gd name="connsiteY756" fmla="*/ 721476 h 5408280"/>
                <a:gd name="connsiteX757" fmla="*/ 1491415 w 5122586"/>
                <a:gd name="connsiteY757" fmla="*/ 772305 h 5408280"/>
                <a:gd name="connsiteX758" fmla="*/ 1470017 w 5122586"/>
                <a:gd name="connsiteY758" fmla="*/ 807083 h 5408280"/>
                <a:gd name="connsiteX759" fmla="*/ 1439258 w 5122586"/>
                <a:gd name="connsiteY759" fmla="*/ 828485 h 5408280"/>
                <a:gd name="connsiteX760" fmla="*/ 1443270 w 5122586"/>
                <a:gd name="connsiteY760" fmla="*/ 840523 h 5408280"/>
                <a:gd name="connsiteX761" fmla="*/ 1554271 w 5122586"/>
                <a:gd name="connsiteY761" fmla="*/ 867276 h 5408280"/>
                <a:gd name="connsiteX762" fmla="*/ 1538222 w 5122586"/>
                <a:gd name="connsiteY762" fmla="*/ 907404 h 5408280"/>
                <a:gd name="connsiteX763" fmla="*/ 1494089 w 5122586"/>
                <a:gd name="connsiteY763" fmla="*/ 908742 h 5408280"/>
                <a:gd name="connsiteX764" fmla="*/ 1496765 w 5122586"/>
                <a:gd name="connsiteY764" fmla="*/ 928806 h 5408280"/>
                <a:gd name="connsiteX765" fmla="*/ 1524848 w 5122586"/>
                <a:gd name="connsiteY765" fmla="*/ 954220 h 5408280"/>
                <a:gd name="connsiteX766" fmla="*/ 1507463 w 5122586"/>
                <a:gd name="connsiteY766" fmla="*/ 972947 h 5408280"/>
                <a:gd name="connsiteX767" fmla="*/ 1546246 w 5122586"/>
                <a:gd name="connsiteY767" fmla="*/ 1025114 h 5408280"/>
                <a:gd name="connsiteX768" fmla="*/ 1535548 w 5122586"/>
                <a:gd name="connsiteY768" fmla="*/ 1058554 h 5408280"/>
                <a:gd name="connsiteX769" fmla="*/ 1563632 w 5122586"/>
                <a:gd name="connsiteY769" fmla="*/ 1153525 h 5408280"/>
                <a:gd name="connsiteX770" fmla="*/ 1606428 w 5122586"/>
                <a:gd name="connsiteY770" fmla="*/ 1132123 h 5408280"/>
                <a:gd name="connsiteX771" fmla="*/ 1587705 w 5122586"/>
                <a:gd name="connsiteY771" fmla="*/ 1093332 h 5408280"/>
                <a:gd name="connsiteX772" fmla="*/ 1613114 w 5122586"/>
                <a:gd name="connsiteY772" fmla="*/ 1093332 h 5408280"/>
                <a:gd name="connsiteX773" fmla="*/ 1617126 w 5122586"/>
                <a:gd name="connsiteY773" fmla="*/ 1121422 h 5408280"/>
                <a:gd name="connsiteX774" fmla="*/ 1641200 w 5122586"/>
                <a:gd name="connsiteY774" fmla="*/ 1137473 h 5408280"/>
                <a:gd name="connsiteX775" fmla="*/ 1646549 w 5122586"/>
                <a:gd name="connsiteY775" fmla="*/ 1117409 h 5408280"/>
                <a:gd name="connsiteX776" fmla="*/ 1674632 w 5122586"/>
                <a:gd name="connsiteY776" fmla="*/ 1067917 h 5408280"/>
                <a:gd name="connsiteX777" fmla="*/ 1750863 w 5122586"/>
                <a:gd name="connsiteY777" fmla="*/ 1029127 h 5408280"/>
                <a:gd name="connsiteX778" fmla="*/ 1828430 w 5122586"/>
                <a:gd name="connsiteY778" fmla="*/ 1033140 h 5408280"/>
                <a:gd name="connsiteX779" fmla="*/ 1864311 w 5122586"/>
                <a:gd name="connsiteY779" fmla="*/ 1045102 h 5408280"/>
                <a:gd name="connsiteX780" fmla="*/ 1831482 w 5122586"/>
                <a:gd name="connsiteY780" fmla="*/ 1279139 h 5408280"/>
                <a:gd name="connsiteX781" fmla="*/ 1808993 w 5122586"/>
                <a:gd name="connsiteY781" fmla="*/ 1272555 h 5408280"/>
                <a:gd name="connsiteX782" fmla="*/ 1803425 w 5122586"/>
                <a:gd name="connsiteY782" fmla="*/ 1300502 h 5408280"/>
                <a:gd name="connsiteX783" fmla="*/ 1822848 w 5122586"/>
                <a:gd name="connsiteY783" fmla="*/ 1322937 h 5408280"/>
                <a:gd name="connsiteX784" fmla="*/ 1770491 w 5122586"/>
                <a:gd name="connsiteY784" fmla="*/ 1421434 h 5408280"/>
                <a:gd name="connsiteX785" fmla="*/ 1720853 w 5122586"/>
                <a:gd name="connsiteY785" fmla="*/ 1509937 h 5408280"/>
                <a:gd name="connsiteX786" fmla="*/ 1693679 w 5122586"/>
                <a:gd name="connsiteY786" fmla="*/ 1517732 h 5408280"/>
                <a:gd name="connsiteX787" fmla="*/ 1725039 w 5122586"/>
                <a:gd name="connsiteY787" fmla="*/ 1543518 h 5408280"/>
                <a:gd name="connsiteX788" fmla="*/ 1699831 w 5122586"/>
                <a:gd name="connsiteY788" fmla="*/ 1595490 h 5408280"/>
                <a:gd name="connsiteX789" fmla="*/ 1692167 w 5122586"/>
                <a:gd name="connsiteY789" fmla="*/ 1735799 h 5408280"/>
                <a:gd name="connsiteX790" fmla="*/ 1704320 w 5122586"/>
                <a:gd name="connsiteY790" fmla="*/ 1738864 h 5408280"/>
                <a:gd name="connsiteX791" fmla="*/ 1720664 w 5122586"/>
                <a:gd name="connsiteY791" fmla="*/ 1753298 h 5408280"/>
                <a:gd name="connsiteX792" fmla="*/ 1786677 w 5122586"/>
                <a:gd name="connsiteY792" fmla="*/ 1749542 h 5408280"/>
                <a:gd name="connsiteX793" fmla="*/ 1811497 w 5122586"/>
                <a:gd name="connsiteY793" fmla="*/ 1763573 h 5408280"/>
                <a:gd name="connsiteX794" fmla="*/ 1902141 w 5122586"/>
                <a:gd name="connsiteY794" fmla="*/ 1757097 h 5408280"/>
                <a:gd name="connsiteX795" fmla="*/ 1929795 w 5122586"/>
                <a:gd name="connsiteY795" fmla="*/ 1751800 h 5408280"/>
                <a:gd name="connsiteX796" fmla="*/ 1958125 w 5122586"/>
                <a:gd name="connsiteY796" fmla="*/ 1745267 h 5408280"/>
                <a:gd name="connsiteX797" fmla="*/ 1989303 w 5122586"/>
                <a:gd name="connsiteY797" fmla="*/ 1699836 h 5408280"/>
                <a:gd name="connsiteX798" fmla="*/ 2138289 w 5122586"/>
                <a:gd name="connsiteY798" fmla="*/ 1721564 h 5408280"/>
                <a:gd name="connsiteX799" fmla="*/ 2213334 w 5122586"/>
                <a:gd name="connsiteY799" fmla="*/ 1690658 h 5408280"/>
                <a:gd name="connsiteX800" fmla="*/ 2281810 w 5122586"/>
                <a:gd name="connsiteY800" fmla="*/ 1689126 h 5408280"/>
                <a:gd name="connsiteX801" fmla="*/ 2333391 w 5122586"/>
                <a:gd name="connsiteY801" fmla="*/ 1769534 h 5408280"/>
                <a:gd name="connsiteX802" fmla="*/ 2363395 w 5122586"/>
                <a:gd name="connsiteY802" fmla="*/ 1830740 h 5408280"/>
                <a:gd name="connsiteX803" fmla="*/ 2341348 w 5122586"/>
                <a:gd name="connsiteY803" fmla="*/ 1883454 h 5408280"/>
                <a:gd name="connsiteX804" fmla="*/ 2297206 w 5122586"/>
                <a:gd name="connsiteY804" fmla="*/ 1954097 h 5408280"/>
                <a:gd name="connsiteX805" fmla="*/ 2256004 w 5122586"/>
                <a:gd name="connsiteY805" fmla="*/ 1980588 h 5408280"/>
                <a:gd name="connsiteX806" fmla="*/ 2200090 w 5122586"/>
                <a:gd name="connsiteY806" fmla="*/ 1995305 h 5408280"/>
                <a:gd name="connsiteX807" fmla="*/ 2161832 w 5122586"/>
                <a:gd name="connsiteY807" fmla="*/ 2020325 h 5408280"/>
                <a:gd name="connsiteX808" fmla="*/ 2154476 w 5122586"/>
                <a:gd name="connsiteY808" fmla="*/ 2054174 h 5408280"/>
                <a:gd name="connsiteX809" fmla="*/ 2214805 w 5122586"/>
                <a:gd name="connsiteY809" fmla="*/ 2113043 h 5408280"/>
                <a:gd name="connsiteX810" fmla="*/ 2257476 w 5122586"/>
                <a:gd name="connsiteY810" fmla="*/ 2132175 h 5408280"/>
                <a:gd name="connsiteX811" fmla="*/ 2307505 w 5122586"/>
                <a:gd name="connsiteY811" fmla="*/ 2129232 h 5408280"/>
                <a:gd name="connsiteX812" fmla="*/ 2360478 w 5122586"/>
                <a:gd name="connsiteY812" fmla="*/ 2104213 h 5408280"/>
                <a:gd name="connsiteX813" fmla="*/ 2409035 w 5122586"/>
                <a:gd name="connsiteY813" fmla="*/ 2051231 h 5408280"/>
                <a:gd name="connsiteX814" fmla="*/ 2428163 w 5122586"/>
                <a:gd name="connsiteY814" fmla="*/ 2002664 h 5408280"/>
                <a:gd name="connsiteX815" fmla="*/ 2434049 w 5122586"/>
                <a:gd name="connsiteY815" fmla="*/ 1952625 h 5408280"/>
                <a:gd name="connsiteX816" fmla="*/ 2432578 w 5122586"/>
                <a:gd name="connsiteY816" fmla="*/ 1846661 h 5408280"/>
                <a:gd name="connsiteX817" fmla="*/ 2437105 w 5122586"/>
                <a:gd name="connsiteY817" fmla="*/ 1825907 h 5408280"/>
                <a:gd name="connsiteX818" fmla="*/ 2454200 w 5122586"/>
                <a:gd name="connsiteY818" fmla="*/ 1802570 h 5408280"/>
                <a:gd name="connsiteX819" fmla="*/ 2524830 w 5122586"/>
                <a:gd name="connsiteY819" fmla="*/ 1791615 h 5408280"/>
                <a:gd name="connsiteX820" fmla="*/ 2567514 w 5122586"/>
                <a:gd name="connsiteY820" fmla="*/ 1809369 h 5408280"/>
                <a:gd name="connsiteX821" fmla="*/ 2642369 w 5122586"/>
                <a:gd name="connsiteY821" fmla="*/ 1863005 h 5408280"/>
                <a:gd name="connsiteX822" fmla="*/ 2677294 w 5122586"/>
                <a:gd name="connsiteY822" fmla="*/ 1891181 h 5408280"/>
                <a:gd name="connsiteX823" fmla="*/ 2700681 w 5122586"/>
                <a:gd name="connsiteY823" fmla="*/ 1910763 h 5408280"/>
                <a:gd name="connsiteX824" fmla="*/ 2747467 w 5122586"/>
                <a:gd name="connsiteY824" fmla="*/ 1876095 h 5408280"/>
                <a:gd name="connsiteX825" fmla="*/ 2725397 w 5122586"/>
                <a:gd name="connsiteY825" fmla="*/ 1849604 h 5408280"/>
                <a:gd name="connsiteX826" fmla="*/ 2700382 w 5122586"/>
                <a:gd name="connsiteY826" fmla="*/ 1805453 h 5408280"/>
                <a:gd name="connsiteX827" fmla="*/ 2644466 w 5122586"/>
                <a:gd name="connsiteY827" fmla="*/ 1674469 h 5408280"/>
                <a:gd name="connsiteX828" fmla="*/ 2622395 w 5122586"/>
                <a:gd name="connsiteY828" fmla="*/ 1508164 h 5408280"/>
                <a:gd name="connsiteX829" fmla="*/ 2620591 w 5122586"/>
                <a:gd name="connsiteY829" fmla="*/ 1507628 h 5408280"/>
                <a:gd name="connsiteX830" fmla="*/ 2618663 w 5122586"/>
                <a:gd name="connsiteY830" fmla="*/ 1488350 h 5408280"/>
                <a:gd name="connsiteX831" fmla="*/ 2561471 w 5122586"/>
                <a:gd name="connsiteY831" fmla="*/ 1364230 h 5408280"/>
                <a:gd name="connsiteX832" fmla="*/ 2506437 w 5122586"/>
                <a:gd name="connsiteY832" fmla="*/ 1249824 h 5408280"/>
                <a:gd name="connsiteX833" fmla="*/ 2504432 w 5122586"/>
                <a:gd name="connsiteY833" fmla="*/ 1215131 h 5408280"/>
                <a:gd name="connsiteX834" fmla="*/ 2502718 w 5122586"/>
                <a:gd name="connsiteY834" fmla="*/ 1182564 h 5408280"/>
                <a:gd name="connsiteX835" fmla="*/ 2526392 w 5122586"/>
                <a:gd name="connsiteY835" fmla="*/ 1127314 h 5408280"/>
                <a:gd name="connsiteX836" fmla="*/ 2550066 w 5122586"/>
                <a:gd name="connsiteY836" fmla="*/ 1104513 h 5408280"/>
                <a:gd name="connsiteX837" fmla="*/ 2534283 w 5122586"/>
                <a:gd name="connsiteY837" fmla="*/ 1069434 h 5408280"/>
                <a:gd name="connsiteX838" fmla="*/ 2514993 w 5122586"/>
                <a:gd name="connsiteY838" fmla="*/ 1074696 h 5408280"/>
                <a:gd name="connsiteX839" fmla="*/ 2443972 w 5122586"/>
                <a:gd name="connsiteY839" fmla="*/ 1079081 h 5408280"/>
                <a:gd name="connsiteX840" fmla="*/ 2424683 w 5122586"/>
                <a:gd name="connsiteY840" fmla="*/ 1053649 h 5408280"/>
                <a:gd name="connsiteX841" fmla="*/ 2450110 w 5122586"/>
                <a:gd name="connsiteY841" fmla="*/ 1044879 h 5408280"/>
                <a:gd name="connsiteX842" fmla="*/ 2450987 w 5122586"/>
                <a:gd name="connsiteY842" fmla="*/ 1021201 h 5408280"/>
                <a:gd name="connsiteX843" fmla="*/ 2395748 w 5122586"/>
                <a:gd name="connsiteY843" fmla="*/ 898425 h 5408280"/>
                <a:gd name="connsiteX844" fmla="*/ 2394708 w 5122586"/>
                <a:gd name="connsiteY844" fmla="*/ 898217 h 5408280"/>
                <a:gd name="connsiteX845" fmla="*/ 2361080 w 5122586"/>
                <a:gd name="connsiteY845" fmla="*/ 821701 h 5408280"/>
                <a:gd name="connsiteX846" fmla="*/ 2333956 w 5122586"/>
                <a:gd name="connsiteY846" fmla="*/ 752180 h 5408280"/>
                <a:gd name="connsiteX847" fmla="*/ 2333664 w 5122586"/>
                <a:gd name="connsiteY847" fmla="*/ 752147 h 5408280"/>
                <a:gd name="connsiteX848" fmla="*/ 2333956 w 5122586"/>
                <a:gd name="connsiteY848" fmla="*/ 753027 h 5408280"/>
                <a:gd name="connsiteX849" fmla="*/ 2282249 w 5122586"/>
                <a:gd name="connsiteY849" fmla="*/ 597029 h 5408280"/>
                <a:gd name="connsiteX850" fmla="*/ 2279705 w 5122586"/>
                <a:gd name="connsiteY850" fmla="*/ 541921 h 5408280"/>
                <a:gd name="connsiteX851" fmla="*/ 2247495 w 5122586"/>
                <a:gd name="connsiteY851" fmla="*/ 524965 h 5408280"/>
                <a:gd name="connsiteX852" fmla="*/ 2177987 w 5122586"/>
                <a:gd name="connsiteY852" fmla="*/ 464770 h 5408280"/>
                <a:gd name="connsiteX853" fmla="*/ 2162730 w 5122586"/>
                <a:gd name="connsiteY853" fmla="*/ 429162 h 5408280"/>
                <a:gd name="connsiteX854" fmla="*/ 2072030 w 5122586"/>
                <a:gd name="connsiteY854" fmla="*/ 476639 h 5408280"/>
                <a:gd name="connsiteX855" fmla="*/ 2071919 w 5122586"/>
                <a:gd name="connsiteY855" fmla="*/ 476713 h 5408280"/>
                <a:gd name="connsiteX856" fmla="*/ 2061106 w 5122586"/>
                <a:gd name="connsiteY856" fmla="*/ 455805 h 5408280"/>
                <a:gd name="connsiteX857" fmla="*/ 2043259 w 5122586"/>
                <a:gd name="connsiteY857" fmla="*/ 443904 h 5408280"/>
                <a:gd name="connsiteX858" fmla="*/ 1957587 w 5122586"/>
                <a:gd name="connsiteY858" fmla="*/ 421292 h 5408280"/>
                <a:gd name="connsiteX859" fmla="*/ 1968296 w 5122586"/>
                <a:gd name="connsiteY859" fmla="*/ 371308 h 5408280"/>
                <a:gd name="connsiteX860" fmla="*/ 1982574 w 5122586"/>
                <a:gd name="connsiteY860" fmla="*/ 364168 h 5408280"/>
                <a:gd name="connsiteX861" fmla="*/ 1949259 w 5122586"/>
                <a:gd name="connsiteY861" fmla="*/ 346316 h 5408280"/>
                <a:gd name="connsiteX862" fmla="*/ 1938550 w 5122586"/>
                <a:gd name="connsiteY862" fmla="*/ 317754 h 5408280"/>
                <a:gd name="connsiteX863" fmla="*/ 1937360 w 5122586"/>
                <a:gd name="connsiteY863" fmla="*/ 282052 h 5408280"/>
                <a:gd name="connsiteX864" fmla="*/ 1898094 w 5122586"/>
                <a:gd name="connsiteY864" fmla="*/ 168993 h 5408280"/>
                <a:gd name="connsiteX865" fmla="*/ 1857638 w 5122586"/>
                <a:gd name="connsiteY865" fmla="*/ 159472 h 5408280"/>
                <a:gd name="connsiteX866" fmla="*/ 1842170 w 5122586"/>
                <a:gd name="connsiteY866" fmla="*/ 151142 h 5408280"/>
                <a:gd name="connsiteX867" fmla="*/ 1829082 w 5122586"/>
                <a:gd name="connsiteY867" fmla="*/ 19041 h 5408280"/>
                <a:gd name="connsiteX868" fmla="*/ 1785057 w 5122586"/>
                <a:gd name="connsiteY868" fmla="*/ 23802 h 5408280"/>
                <a:gd name="connsiteX869" fmla="*/ 1788626 w 5122586"/>
                <a:gd name="connsiteY869" fmla="*/ 0 h 5408280"/>
                <a:gd name="connsiteX870" fmla="*/ 1754121 w 5122586"/>
                <a:gd name="connsiteY870" fmla="*/ 20232 h 5408280"/>
                <a:gd name="connsiteX871" fmla="*/ 1751741 w 5122586"/>
                <a:gd name="connsiteY871" fmla="*/ 34513 h 5408280"/>
                <a:gd name="connsiteX872" fmla="*/ 1675589 w 5122586"/>
                <a:gd name="connsiteY872" fmla="*/ 92827 h 5408280"/>
                <a:gd name="connsiteX873" fmla="*/ 1700577 w 5122586"/>
                <a:gd name="connsiteY873" fmla="*/ 130910 h 5408280"/>
                <a:gd name="connsiteX874" fmla="*/ 1694627 w 5122586"/>
                <a:gd name="connsiteY874" fmla="*/ 138051 h 5408280"/>
                <a:gd name="connsiteX875" fmla="*/ 1641083 w 5122586"/>
                <a:gd name="connsiteY875" fmla="*/ 161852 h 5408280"/>
                <a:gd name="connsiteX876" fmla="*/ 1680349 w 5122586"/>
                <a:gd name="connsiteY876" fmla="*/ 197555 h 5408280"/>
                <a:gd name="connsiteX877" fmla="*/ 1669640 w 5122586"/>
                <a:gd name="connsiteY877" fmla="*/ 229688 h 5408280"/>
                <a:gd name="connsiteX878" fmla="*/ 1677970 w 5122586"/>
                <a:gd name="connsiteY878" fmla="*/ 246349 h 5408280"/>
                <a:gd name="connsiteX879" fmla="*/ 1729133 w 5122586"/>
                <a:gd name="connsiteY879" fmla="*/ 234448 h 5408280"/>
                <a:gd name="connsiteX880" fmla="*/ 1750551 w 5122586"/>
                <a:gd name="connsiteY880" fmla="*/ 267770 h 5408280"/>
                <a:gd name="connsiteX881" fmla="*/ 1716045 w 5122586"/>
                <a:gd name="connsiteY881" fmla="*/ 289192 h 5408280"/>
                <a:gd name="connsiteX882" fmla="*/ 1721995 w 5122586"/>
                <a:gd name="connsiteY882" fmla="*/ 298713 h 5408280"/>
                <a:gd name="connsiteX883" fmla="*/ 1716045 w 5122586"/>
                <a:gd name="connsiteY883" fmla="*/ 321324 h 5408280"/>
                <a:gd name="connsiteX884" fmla="*/ 1730323 w 5122586"/>
                <a:gd name="connsiteY884" fmla="*/ 336796 h 5408280"/>
                <a:gd name="connsiteX885" fmla="*/ 1705336 w 5122586"/>
                <a:gd name="connsiteY885" fmla="*/ 376068 h 5408280"/>
                <a:gd name="connsiteX886" fmla="*/ 1721995 w 5122586"/>
                <a:gd name="connsiteY886" fmla="*/ 407011 h 5408280"/>
                <a:gd name="connsiteX887" fmla="*/ 1743411 w 5122586"/>
                <a:gd name="connsiteY887" fmla="*/ 405821 h 5408280"/>
                <a:gd name="connsiteX888" fmla="*/ 1773159 w 5122586"/>
                <a:gd name="connsiteY888" fmla="*/ 434383 h 5408280"/>
                <a:gd name="connsiteX889" fmla="*/ 1787436 w 5122586"/>
                <a:gd name="connsiteY889" fmla="*/ 459375 h 5408280"/>
                <a:gd name="connsiteX890" fmla="*/ 1864778 w 5122586"/>
                <a:gd name="connsiteY890" fmla="*/ 505788 h 5408280"/>
                <a:gd name="connsiteX891" fmla="*/ 1886195 w 5122586"/>
                <a:gd name="connsiteY891" fmla="*/ 511739 h 5408280"/>
                <a:gd name="connsiteX892" fmla="*/ 1953358 w 5122586"/>
                <a:gd name="connsiteY892" fmla="*/ 563964 h 5408280"/>
                <a:gd name="connsiteX893" fmla="*/ 1898261 w 5122586"/>
                <a:gd name="connsiteY893" fmla="*/ 650441 h 5408280"/>
                <a:gd name="connsiteX894" fmla="*/ 1869931 w 5122586"/>
                <a:gd name="connsiteY894" fmla="*/ 737294 h 5408280"/>
                <a:gd name="connsiteX895" fmla="*/ 1869930 w 5122586"/>
                <a:gd name="connsiteY895" fmla="*/ 737294 h 5408280"/>
                <a:gd name="connsiteX896" fmla="*/ 1869930 w 5122586"/>
                <a:gd name="connsiteY896" fmla="*/ 737295 h 5408280"/>
                <a:gd name="connsiteX0" fmla="*/ 4212196 w 5122586"/>
                <a:gd name="connsiteY0" fmla="*/ 442775 h 5386310"/>
                <a:gd name="connsiteX1" fmla="*/ 4186650 w 5122586"/>
                <a:gd name="connsiteY1" fmla="*/ 459075 h 5386310"/>
                <a:gd name="connsiteX2" fmla="*/ 4193990 w 5122586"/>
                <a:gd name="connsiteY2" fmla="*/ 483597 h 5386310"/>
                <a:gd name="connsiteX3" fmla="*/ 4141431 w 5122586"/>
                <a:gd name="connsiteY3" fmla="*/ 505771 h 5386310"/>
                <a:gd name="connsiteX4" fmla="*/ 4112435 w 5122586"/>
                <a:gd name="connsiteY4" fmla="*/ 481652 h 5386310"/>
                <a:gd name="connsiteX5" fmla="*/ 4106930 w 5122586"/>
                <a:gd name="connsiteY5" fmla="*/ 497474 h 5386310"/>
                <a:gd name="connsiteX6" fmla="*/ 4121391 w 5122586"/>
                <a:gd name="connsiteY6" fmla="*/ 500374 h 5386310"/>
                <a:gd name="connsiteX7" fmla="*/ 4027797 w 5122586"/>
                <a:gd name="connsiteY7" fmla="*/ 593729 h 5386310"/>
                <a:gd name="connsiteX8" fmla="*/ 4033082 w 5122586"/>
                <a:gd name="connsiteY8" fmla="*/ 602246 h 5386310"/>
                <a:gd name="connsiteX9" fmla="*/ 3968777 w 5122586"/>
                <a:gd name="connsiteY9" fmla="*/ 657018 h 5386310"/>
                <a:gd name="connsiteX10" fmla="*/ 4109986 w 5122586"/>
                <a:gd name="connsiteY10" fmla="*/ 653847 h 5386310"/>
                <a:gd name="connsiteX11" fmla="*/ 4123171 w 5122586"/>
                <a:gd name="connsiteY11" fmla="*/ 743481 h 5386310"/>
                <a:gd name="connsiteX12" fmla="*/ 4118739 w 5122586"/>
                <a:gd name="connsiteY12" fmla="*/ 775552 h 5386310"/>
                <a:gd name="connsiteX13" fmla="*/ 4111957 w 5122586"/>
                <a:gd name="connsiteY13" fmla="*/ 788828 h 5386310"/>
                <a:gd name="connsiteX14" fmla="*/ 4074640 w 5122586"/>
                <a:gd name="connsiteY14" fmla="*/ 830297 h 5386310"/>
                <a:gd name="connsiteX15" fmla="*/ 3997723 w 5122586"/>
                <a:gd name="connsiteY15" fmla="*/ 824481 h 5386310"/>
                <a:gd name="connsiteX16" fmla="*/ 3976512 w 5122586"/>
                <a:gd name="connsiteY16" fmla="*/ 807509 h 5386310"/>
                <a:gd name="connsiteX17" fmla="*/ 3950940 w 5122586"/>
                <a:gd name="connsiteY17" fmla="*/ 821959 h 5386310"/>
                <a:gd name="connsiteX18" fmla="*/ 3941809 w 5122586"/>
                <a:gd name="connsiteY18" fmla="*/ 807041 h 5386310"/>
                <a:gd name="connsiteX19" fmla="*/ 3946773 w 5122586"/>
                <a:gd name="connsiteY19" fmla="*/ 781550 h 5386310"/>
                <a:gd name="connsiteX20" fmla="*/ 3956435 w 5122586"/>
                <a:gd name="connsiteY20" fmla="*/ 777204 h 5386310"/>
                <a:gd name="connsiteX21" fmla="*/ 3936735 w 5122586"/>
                <a:gd name="connsiteY21" fmla="*/ 755238 h 5386310"/>
                <a:gd name="connsiteX22" fmla="*/ 3942873 w 5122586"/>
                <a:gd name="connsiteY22" fmla="*/ 748543 h 5386310"/>
                <a:gd name="connsiteX23" fmla="*/ 3931395 w 5122586"/>
                <a:gd name="connsiteY23" fmla="*/ 720702 h 5386310"/>
                <a:gd name="connsiteX24" fmla="*/ 3896425 w 5122586"/>
                <a:gd name="connsiteY24" fmla="*/ 709308 h 5386310"/>
                <a:gd name="connsiteX25" fmla="*/ 3881422 w 5122586"/>
                <a:gd name="connsiteY25" fmla="*/ 729632 h 5386310"/>
                <a:gd name="connsiteX26" fmla="*/ 3916924 w 5122586"/>
                <a:gd name="connsiteY26" fmla="*/ 748781 h 5386310"/>
                <a:gd name="connsiteX27" fmla="*/ 3893700 w 5122586"/>
                <a:gd name="connsiteY27" fmla="*/ 786726 h 5386310"/>
                <a:gd name="connsiteX28" fmla="*/ 3913932 w 5122586"/>
                <a:gd name="connsiteY28" fmla="*/ 798827 h 5386310"/>
                <a:gd name="connsiteX29" fmla="*/ 3829634 w 5122586"/>
                <a:gd name="connsiteY29" fmla="*/ 887286 h 5386310"/>
                <a:gd name="connsiteX30" fmla="*/ 3819329 w 5122586"/>
                <a:gd name="connsiteY30" fmla="*/ 921706 h 5386310"/>
                <a:gd name="connsiteX31" fmla="*/ 3789058 w 5122586"/>
                <a:gd name="connsiteY31" fmla="*/ 934982 h 5386310"/>
                <a:gd name="connsiteX32" fmla="*/ 3768182 w 5122586"/>
                <a:gd name="connsiteY32" fmla="*/ 925937 h 5386310"/>
                <a:gd name="connsiteX33" fmla="*/ 3780194 w 5122586"/>
                <a:gd name="connsiteY33" fmla="*/ 1036716 h 5386310"/>
                <a:gd name="connsiteX34" fmla="*/ 3776936 w 5122586"/>
                <a:gd name="connsiteY34" fmla="*/ 1084059 h 5386310"/>
                <a:gd name="connsiteX35" fmla="*/ 3773923 w 5122586"/>
                <a:gd name="connsiteY35" fmla="*/ 1106736 h 5386310"/>
                <a:gd name="connsiteX36" fmla="*/ 3765081 w 5122586"/>
                <a:gd name="connsiteY36" fmla="*/ 1127763 h 5386310"/>
                <a:gd name="connsiteX37" fmla="*/ 3697225 w 5122586"/>
                <a:gd name="connsiteY37" fmla="*/ 1278483 h 5386310"/>
                <a:gd name="connsiteX38" fmla="*/ 3636416 w 5122586"/>
                <a:gd name="connsiteY38" fmla="*/ 1402184 h 5386310"/>
                <a:gd name="connsiteX39" fmla="*/ 3639031 w 5122586"/>
                <a:gd name="connsiteY39" fmla="*/ 1532933 h 5386310"/>
                <a:gd name="connsiteX40" fmla="*/ 1574183 w 5122586"/>
                <a:gd name="connsiteY40" fmla="*/ 3119187 h 5386310"/>
                <a:gd name="connsiteX41" fmla="*/ 1561412 w 5122586"/>
                <a:gd name="connsiteY41" fmla="*/ 3097168 h 5386310"/>
                <a:gd name="connsiteX42" fmla="*/ 1577890 w 5122586"/>
                <a:gd name="connsiteY42" fmla="*/ 3069892 h 5386310"/>
                <a:gd name="connsiteX43" fmla="*/ 1545785 w 5122586"/>
                <a:gd name="connsiteY43" fmla="*/ 3052846 h 5386310"/>
                <a:gd name="connsiteX44" fmla="*/ 1540629 w 5122586"/>
                <a:gd name="connsiteY44" fmla="*/ 3082614 h 5386310"/>
                <a:gd name="connsiteX45" fmla="*/ 1519718 w 5122586"/>
                <a:gd name="connsiteY45" fmla="*/ 3097330 h 5386310"/>
                <a:gd name="connsiteX46" fmla="*/ 1518676 w 5122586"/>
                <a:gd name="connsiteY46" fmla="*/ 3114716 h 5386310"/>
                <a:gd name="connsiteX47" fmla="*/ 1530519 w 5122586"/>
                <a:gd name="connsiteY47" fmla="*/ 3139621 h 5386310"/>
                <a:gd name="connsiteX48" fmla="*/ 1529335 w 5122586"/>
                <a:gd name="connsiteY48" fmla="*/ 3171312 h 5386310"/>
                <a:gd name="connsiteX49" fmla="*/ 1494362 w 5122586"/>
                <a:gd name="connsiteY49" fmla="*/ 3168014 h 5386310"/>
                <a:gd name="connsiteX50" fmla="*/ 1495842 w 5122586"/>
                <a:gd name="connsiteY50" fmla="*/ 3198637 h 5386310"/>
                <a:gd name="connsiteX51" fmla="*/ 1458434 w 5122586"/>
                <a:gd name="connsiteY51" fmla="*/ 3217885 h 5386310"/>
                <a:gd name="connsiteX52" fmla="*/ 1428335 w 5122586"/>
                <a:gd name="connsiteY52" fmla="*/ 3271310 h 5386310"/>
                <a:gd name="connsiteX53" fmla="*/ 1421617 w 5122586"/>
                <a:gd name="connsiteY53" fmla="*/ 3340524 h 5386310"/>
                <a:gd name="connsiteX54" fmla="*/ 1402008 w 5122586"/>
                <a:gd name="connsiteY54" fmla="*/ 3360031 h 5386310"/>
                <a:gd name="connsiteX55" fmla="*/ 1428312 w 5122586"/>
                <a:gd name="connsiteY55" fmla="*/ 3378969 h 5386310"/>
                <a:gd name="connsiteX56" fmla="*/ 1450489 w 5122586"/>
                <a:gd name="connsiteY56" fmla="*/ 3422380 h 5386310"/>
                <a:gd name="connsiteX57" fmla="*/ 1481957 w 5122586"/>
                <a:gd name="connsiteY57" fmla="*/ 3439703 h 5386310"/>
                <a:gd name="connsiteX58" fmla="*/ 1517054 w 5122586"/>
                <a:gd name="connsiteY58" fmla="*/ 3443095 h 5386310"/>
                <a:gd name="connsiteX59" fmla="*/ 1554074 w 5122586"/>
                <a:gd name="connsiteY59" fmla="*/ 3421080 h 5386310"/>
                <a:gd name="connsiteX60" fmla="*/ 1589482 w 5122586"/>
                <a:gd name="connsiteY60" fmla="*/ 3424604 h 5386310"/>
                <a:gd name="connsiteX61" fmla="*/ 1620096 w 5122586"/>
                <a:gd name="connsiteY61" fmla="*/ 3444866 h 5386310"/>
                <a:gd name="connsiteX62" fmla="*/ 1624671 w 5122586"/>
                <a:gd name="connsiteY62" fmla="*/ 3480410 h 5386310"/>
                <a:gd name="connsiteX63" fmla="*/ 1650989 w 5122586"/>
                <a:gd name="connsiteY63" fmla="*/ 3491333 h 5386310"/>
                <a:gd name="connsiteX64" fmla="*/ 1672792 w 5122586"/>
                <a:gd name="connsiteY64" fmla="*/ 3508400 h 5386310"/>
                <a:gd name="connsiteX65" fmla="*/ 1697877 w 5122586"/>
                <a:gd name="connsiteY65" fmla="*/ 3552172 h 5386310"/>
                <a:gd name="connsiteX66" fmla="*/ 1725280 w 5122586"/>
                <a:gd name="connsiteY66" fmla="*/ 3552010 h 5386310"/>
                <a:gd name="connsiteX67" fmla="*/ 1809424 w 5122586"/>
                <a:gd name="connsiteY67" fmla="*/ 3458774 h 5386310"/>
                <a:gd name="connsiteX68" fmla="*/ 1812473 w 5122586"/>
                <a:gd name="connsiteY68" fmla="*/ 3494767 h 5386310"/>
                <a:gd name="connsiteX69" fmla="*/ 1831352 w 5122586"/>
                <a:gd name="connsiteY69" fmla="*/ 3516139 h 5386310"/>
                <a:gd name="connsiteX70" fmla="*/ 1862507 w 5122586"/>
                <a:gd name="connsiteY70" fmla="*/ 3506581 h 5386310"/>
                <a:gd name="connsiteX71" fmla="*/ 1885832 w 5122586"/>
                <a:gd name="connsiteY71" fmla="*/ 3495985 h 5386310"/>
                <a:gd name="connsiteX72" fmla="*/ 1912951 w 5122586"/>
                <a:gd name="connsiteY72" fmla="*/ 3483427 h 5386310"/>
                <a:gd name="connsiteX73" fmla="*/ 1963432 w 5122586"/>
                <a:gd name="connsiteY73" fmla="*/ 3497556 h 5386310"/>
                <a:gd name="connsiteX74" fmla="*/ 1996185 w 5122586"/>
                <a:gd name="connsiteY74" fmla="*/ 3419940 h 5386310"/>
                <a:gd name="connsiteX75" fmla="*/ 2006904 w 5122586"/>
                <a:gd name="connsiteY75" fmla="*/ 3387626 h 5386310"/>
                <a:gd name="connsiteX76" fmla="*/ 2018283 w 5122586"/>
                <a:gd name="connsiteY76" fmla="*/ 3358891 h 5386310"/>
                <a:gd name="connsiteX77" fmla="*/ 2022001 w 5122586"/>
                <a:gd name="connsiteY77" fmla="*/ 3273712 h 5386310"/>
                <a:gd name="connsiteX78" fmla="*/ 2001394 w 5122586"/>
                <a:gd name="connsiteY78" fmla="*/ 3258444 h 5386310"/>
                <a:gd name="connsiteX79" fmla="*/ 1998670 w 5122586"/>
                <a:gd name="connsiteY79" fmla="*/ 3223495 h 5386310"/>
                <a:gd name="connsiteX80" fmla="*/ 2019799 w 5122586"/>
                <a:gd name="connsiteY80" fmla="*/ 3195400 h 5386310"/>
                <a:gd name="connsiteX81" fmla="*/ 1999221 w 5122586"/>
                <a:gd name="connsiteY81" fmla="*/ 3174192 h 5386310"/>
                <a:gd name="connsiteX82" fmla="*/ 2007161 w 5122586"/>
                <a:gd name="connsiteY82" fmla="*/ 3151895 h 5386310"/>
                <a:gd name="connsiteX83" fmla="*/ 2008847 w 5122586"/>
                <a:gd name="connsiteY83" fmla="*/ 3122369 h 5386310"/>
                <a:gd name="connsiteX84" fmla="*/ 2060446 w 5122586"/>
                <a:gd name="connsiteY84" fmla="*/ 3116747 h 5386310"/>
                <a:gd name="connsiteX85" fmla="*/ 2077776 w 5122586"/>
                <a:gd name="connsiteY85" fmla="*/ 3115142 h 5386310"/>
                <a:gd name="connsiteX86" fmla="*/ 2113472 w 5122586"/>
                <a:gd name="connsiteY86" fmla="*/ 3118056 h 5386310"/>
                <a:gd name="connsiteX87" fmla="*/ 2160395 w 5122586"/>
                <a:gd name="connsiteY87" fmla="*/ 3149801 h 5386310"/>
                <a:gd name="connsiteX88" fmla="*/ 2295065 w 5122586"/>
                <a:gd name="connsiteY88" fmla="*/ 3364909 h 5386310"/>
                <a:gd name="connsiteX89" fmla="*/ 2295273 w 5122586"/>
                <a:gd name="connsiteY89" fmla="*/ 3405456 h 5386310"/>
                <a:gd name="connsiteX90" fmla="*/ 2527621 w 5122586"/>
                <a:gd name="connsiteY90" fmla="*/ 3737684 h 5386310"/>
                <a:gd name="connsiteX91" fmla="*/ 2527621 w 5122586"/>
                <a:gd name="connsiteY91" fmla="*/ 3737684 h 5386310"/>
                <a:gd name="connsiteX92" fmla="*/ 2523286 w 5122586"/>
                <a:gd name="connsiteY92" fmla="*/ 3734794 h 5386310"/>
                <a:gd name="connsiteX93" fmla="*/ 2520397 w 5122586"/>
                <a:gd name="connsiteY93" fmla="*/ 3697949 h 5386310"/>
                <a:gd name="connsiteX94" fmla="*/ 2321764 w 5122586"/>
                <a:gd name="connsiteY94" fmla="*/ 3403917 h 5386310"/>
                <a:gd name="connsiteX95" fmla="*/ 2297928 w 5122586"/>
                <a:gd name="connsiteY95" fmla="*/ 3407529 h 5386310"/>
                <a:gd name="connsiteX96" fmla="*/ 3250299 w 5122586"/>
                <a:gd name="connsiteY96" fmla="*/ 4931397 h 5386310"/>
                <a:gd name="connsiteX97" fmla="*/ 3294880 w 5122586"/>
                <a:gd name="connsiteY97" fmla="*/ 4976343 h 5386310"/>
                <a:gd name="connsiteX98" fmla="*/ 3285156 w 5122586"/>
                <a:gd name="connsiteY98" fmla="*/ 5015288 h 5386310"/>
                <a:gd name="connsiteX99" fmla="*/ 3330198 w 5122586"/>
                <a:gd name="connsiteY99" fmla="*/ 5048698 h 5386310"/>
                <a:gd name="connsiteX100" fmla="*/ 3323399 w 5122586"/>
                <a:gd name="connsiteY100" fmla="*/ 5073201 h 5386310"/>
                <a:gd name="connsiteX101" fmla="*/ 3334667 w 5122586"/>
                <a:gd name="connsiteY101" fmla="*/ 5095035 h 5386310"/>
                <a:gd name="connsiteX102" fmla="*/ 3308937 w 5122586"/>
                <a:gd name="connsiteY102" fmla="*/ 5116172 h 5386310"/>
                <a:gd name="connsiteX103" fmla="*/ 3305306 w 5122586"/>
                <a:gd name="connsiteY103" fmla="*/ 5131123 h 5386310"/>
                <a:gd name="connsiteX104" fmla="*/ 3276282 w 5122586"/>
                <a:gd name="connsiteY104" fmla="*/ 5162804 h 5386310"/>
                <a:gd name="connsiteX105" fmla="*/ 3263921 w 5122586"/>
                <a:gd name="connsiteY105" fmla="*/ 5167877 h 5386310"/>
                <a:gd name="connsiteX106" fmla="*/ 3252651 w 5122586"/>
                <a:gd name="connsiteY106" fmla="*/ 5148469 h 5386310"/>
                <a:gd name="connsiteX107" fmla="*/ 3238702 w 5122586"/>
                <a:gd name="connsiteY107" fmla="*/ 5160633 h 5386310"/>
                <a:gd name="connsiteX108" fmla="*/ 3249221 w 5122586"/>
                <a:gd name="connsiteY108" fmla="*/ 5175454 h 5386310"/>
                <a:gd name="connsiteX109" fmla="*/ 3243824 w 5122586"/>
                <a:gd name="connsiteY109" fmla="*/ 5190963 h 5386310"/>
                <a:gd name="connsiteX110" fmla="*/ 3100490 w 5122586"/>
                <a:gd name="connsiteY110" fmla="*/ 5092418 h 5386310"/>
                <a:gd name="connsiteX111" fmla="*/ 3107449 w 5122586"/>
                <a:gd name="connsiteY111" fmla="*/ 5052872 h 5386310"/>
                <a:gd name="connsiteX112" fmla="*/ 3137245 w 5122586"/>
                <a:gd name="connsiteY112" fmla="*/ 4858911 h 5386310"/>
                <a:gd name="connsiteX113" fmla="*/ 3079461 w 5122586"/>
                <a:gd name="connsiteY113" fmla="*/ 4866858 h 5386310"/>
                <a:gd name="connsiteX114" fmla="*/ 3054181 w 5122586"/>
                <a:gd name="connsiteY114" fmla="*/ 4850242 h 5386310"/>
                <a:gd name="connsiteX115" fmla="*/ 3002174 w 5122586"/>
                <a:gd name="connsiteY115" fmla="*/ 4909482 h 5386310"/>
                <a:gd name="connsiteX116" fmla="*/ 2967504 w 5122586"/>
                <a:gd name="connsiteY116" fmla="*/ 4919596 h 5386310"/>
                <a:gd name="connsiteX117" fmla="*/ 2935723 w 5122586"/>
                <a:gd name="connsiteY117" fmla="*/ 4910927 h 5386310"/>
                <a:gd name="connsiteX118" fmla="*/ 2919831 w 5122586"/>
                <a:gd name="connsiteY118" fmla="*/ 4931878 h 5386310"/>
                <a:gd name="connsiteX119" fmla="*/ 2986974 w 5122586"/>
                <a:gd name="connsiteY119" fmla="*/ 4962762 h 5386310"/>
                <a:gd name="connsiteX120" fmla="*/ 2979245 w 5122586"/>
                <a:gd name="connsiteY120" fmla="*/ 5012139 h 5386310"/>
                <a:gd name="connsiteX121" fmla="*/ 2949156 w 5122586"/>
                <a:gd name="connsiteY121" fmla="*/ 5006359 h 5386310"/>
                <a:gd name="connsiteX122" fmla="*/ 2937274 w 5122586"/>
                <a:gd name="connsiteY122" fmla="*/ 5027202 h 5386310"/>
                <a:gd name="connsiteX123" fmla="*/ 2909175 w 5122586"/>
                <a:gd name="connsiteY123" fmla="*/ 5024421 h 5386310"/>
                <a:gd name="connsiteX124" fmla="*/ 2900291 w 5122586"/>
                <a:gd name="connsiteY124" fmla="*/ 5034066 h 5386310"/>
                <a:gd name="connsiteX125" fmla="*/ 2852441 w 5122586"/>
                <a:gd name="connsiteY125" fmla="*/ 5009430 h 5386310"/>
                <a:gd name="connsiteX126" fmla="*/ 2841823 w 5122586"/>
                <a:gd name="connsiteY126" fmla="*/ 5043818 h 5386310"/>
                <a:gd name="connsiteX127" fmla="*/ 2825748 w 5122586"/>
                <a:gd name="connsiteY127" fmla="*/ 5031826 h 5386310"/>
                <a:gd name="connsiteX128" fmla="*/ 2829757 w 5122586"/>
                <a:gd name="connsiteY128" fmla="*/ 4985481 h 5386310"/>
                <a:gd name="connsiteX129" fmla="*/ 2845434 w 5122586"/>
                <a:gd name="connsiteY129" fmla="*/ 4979559 h 5386310"/>
                <a:gd name="connsiteX130" fmla="*/ 2858758 w 5122586"/>
                <a:gd name="connsiteY130" fmla="*/ 4977822 h 5386310"/>
                <a:gd name="connsiteX131" fmla="*/ 2867104 w 5122586"/>
                <a:gd name="connsiteY131" fmla="*/ 4944159 h 5386310"/>
                <a:gd name="connsiteX132" fmla="*/ 2882994 w 5122586"/>
                <a:gd name="connsiteY132" fmla="*/ 4900813 h 5386310"/>
                <a:gd name="connsiteX133" fmla="*/ 2855546 w 5122586"/>
                <a:gd name="connsiteY133" fmla="*/ 4861800 h 5386310"/>
                <a:gd name="connsiteX134" fmla="*/ 2836044 w 5122586"/>
                <a:gd name="connsiteY134" fmla="*/ 4839406 h 5386310"/>
                <a:gd name="connsiteX135" fmla="*/ 2804264 w 5122586"/>
                <a:gd name="connsiteY135" fmla="*/ 4819177 h 5386310"/>
                <a:gd name="connsiteX136" fmla="*/ 2745035 w 5122586"/>
                <a:gd name="connsiteY136" fmla="*/ 4804728 h 5386310"/>
                <a:gd name="connsiteX137" fmla="*/ 2740700 w 5122586"/>
                <a:gd name="connsiteY137" fmla="*/ 4764994 h 5386310"/>
                <a:gd name="connsiteX138" fmla="*/ 2716142 w 5122586"/>
                <a:gd name="connsiteY138" fmla="*/ 4744766 h 5386310"/>
                <a:gd name="connsiteX139" fmla="*/ 2632355 w 5122586"/>
                <a:gd name="connsiteY139" fmla="*/ 4753435 h 5386310"/>
                <a:gd name="connsiteX140" fmla="*/ 2620798 w 5122586"/>
                <a:gd name="connsiteY140" fmla="*/ 4721648 h 5386310"/>
                <a:gd name="connsiteX141" fmla="*/ 2578904 w 5122586"/>
                <a:gd name="connsiteY141" fmla="*/ 4734651 h 5386310"/>
                <a:gd name="connsiteX142" fmla="*/ 2559402 w 5122586"/>
                <a:gd name="connsiteY142" fmla="*/ 4704310 h 5386310"/>
                <a:gd name="connsiteX143" fmla="*/ 2530510 w 5122586"/>
                <a:gd name="connsiteY143" fmla="*/ 4702142 h 5386310"/>
                <a:gd name="connsiteX144" fmla="*/ 2492950 w 5122586"/>
                <a:gd name="connsiteY144" fmla="*/ 4711534 h 5386310"/>
                <a:gd name="connsiteX145" fmla="*/ 2468392 w 5122586"/>
                <a:gd name="connsiteY145" fmla="*/ 4745488 h 5386310"/>
                <a:gd name="connsiteX146" fmla="*/ 2453223 w 5122586"/>
                <a:gd name="connsiteY146" fmla="*/ 4747656 h 5386310"/>
                <a:gd name="connsiteX147" fmla="*/ 2437333 w 5122586"/>
                <a:gd name="connsiteY147" fmla="*/ 4739709 h 5386310"/>
                <a:gd name="connsiteX148" fmla="*/ 2442389 w 5122586"/>
                <a:gd name="connsiteY148" fmla="*/ 4686971 h 5386310"/>
                <a:gd name="connsiteX149" fmla="*/ 2425776 w 5122586"/>
                <a:gd name="connsiteY149" fmla="*/ 4673244 h 5386310"/>
                <a:gd name="connsiteX150" fmla="*/ 2435166 w 5122586"/>
                <a:gd name="connsiteY150" fmla="*/ 4614726 h 5386310"/>
                <a:gd name="connsiteX151" fmla="*/ 2522565 w 5122586"/>
                <a:gd name="connsiteY151" fmla="*/ 4577882 h 5386310"/>
                <a:gd name="connsiteX152" fmla="*/ 2542790 w 5122586"/>
                <a:gd name="connsiteY152" fmla="*/ 4587996 h 5386310"/>
                <a:gd name="connsiteX153" fmla="*/ 2682916 w 5122586"/>
                <a:gd name="connsiteY153" fmla="*/ 4523699 h 5386310"/>
                <a:gd name="connsiteX154" fmla="*/ 2702418 w 5122586"/>
                <a:gd name="connsiteY154" fmla="*/ 4485409 h 5386310"/>
                <a:gd name="connsiteX155" fmla="*/ 2817264 w 5122586"/>
                <a:gd name="connsiteY155" fmla="*/ 4377043 h 5386310"/>
                <a:gd name="connsiteX156" fmla="*/ 2896717 w 5122586"/>
                <a:gd name="connsiteY156" fmla="*/ 4402329 h 5386310"/>
                <a:gd name="connsiteX157" fmla="*/ 2914053 w 5122586"/>
                <a:gd name="connsiteY157" fmla="*/ 4405219 h 5386310"/>
                <a:gd name="connsiteX158" fmla="*/ 2947279 w 5122586"/>
                <a:gd name="connsiteY158" fmla="*/ 4405219 h 5386310"/>
                <a:gd name="connsiteX159" fmla="*/ 2985561 w 5122586"/>
                <a:gd name="connsiteY159" fmla="*/ 4355371 h 5386310"/>
                <a:gd name="connsiteX160" fmla="*/ 2994229 w 5122586"/>
                <a:gd name="connsiteY160" fmla="*/ 4333697 h 5386310"/>
                <a:gd name="connsiteX161" fmla="*/ 1482050 w 5122586"/>
                <a:gd name="connsiteY161" fmla="*/ 5372887 h 5386310"/>
                <a:gd name="connsiteX162" fmla="*/ 1540824 w 5122586"/>
                <a:gd name="connsiteY162" fmla="*/ 5386311 h 5386310"/>
                <a:gd name="connsiteX163" fmla="*/ 1586603 w 5122586"/>
                <a:gd name="connsiteY163" fmla="*/ 5352569 h 5386310"/>
                <a:gd name="connsiteX164" fmla="*/ 1587222 w 5122586"/>
                <a:gd name="connsiteY164" fmla="*/ 5310703 h 5386310"/>
                <a:gd name="connsiteX165" fmla="*/ 1357918 w 5122586"/>
                <a:gd name="connsiteY165" fmla="*/ 5299473 h 5386310"/>
                <a:gd name="connsiteX166" fmla="*/ 1331589 w 5122586"/>
                <a:gd name="connsiteY166" fmla="*/ 5276837 h 5386310"/>
                <a:gd name="connsiteX167" fmla="*/ 1391286 w 5122586"/>
                <a:gd name="connsiteY167" fmla="*/ 5149016 h 5386310"/>
                <a:gd name="connsiteX168" fmla="*/ 1387544 w 5122586"/>
                <a:gd name="connsiteY168" fmla="*/ 5073235 h 5386310"/>
                <a:gd name="connsiteX169" fmla="*/ 1409271 w 5122586"/>
                <a:gd name="connsiteY169" fmla="*/ 5044732 h 5386310"/>
                <a:gd name="connsiteX170" fmla="*/ 1350547 w 5122586"/>
                <a:gd name="connsiteY170" fmla="*/ 4997741 h 5386310"/>
                <a:gd name="connsiteX171" fmla="*/ 1345850 w 5122586"/>
                <a:gd name="connsiteY171" fmla="*/ 4920208 h 5386310"/>
                <a:gd name="connsiteX172" fmla="*/ 1366991 w 5122586"/>
                <a:gd name="connsiteY172" fmla="*/ 4915509 h 5386310"/>
                <a:gd name="connsiteX173" fmla="*/ 1376387 w 5122586"/>
                <a:gd name="connsiteY173" fmla="*/ 4877941 h 5386310"/>
                <a:gd name="connsiteX174" fmla="*/ 1347460 w 5122586"/>
                <a:gd name="connsiteY174" fmla="*/ 4868004 h 5386310"/>
                <a:gd name="connsiteX175" fmla="*/ 1357682 w 5122586"/>
                <a:gd name="connsiteY175" fmla="*/ 4838461 h 5386310"/>
                <a:gd name="connsiteX176" fmla="*/ 1428449 w 5122586"/>
                <a:gd name="connsiteY176" fmla="*/ 4835304 h 5386310"/>
                <a:gd name="connsiteX177" fmla="*/ 1436858 w 5122586"/>
                <a:gd name="connsiteY177" fmla="*/ 4800858 h 5386310"/>
                <a:gd name="connsiteX178" fmla="*/ 1398456 w 5122586"/>
                <a:gd name="connsiteY178" fmla="*/ 4778940 h 5386310"/>
                <a:gd name="connsiteX179" fmla="*/ 1413508 w 5122586"/>
                <a:gd name="connsiteY179" fmla="*/ 4733321 h 5386310"/>
                <a:gd name="connsiteX180" fmla="*/ 1448748 w 5122586"/>
                <a:gd name="connsiteY180" fmla="*/ 4735670 h 5386310"/>
                <a:gd name="connsiteX181" fmla="*/ 1498206 w 5122586"/>
                <a:gd name="connsiteY181" fmla="*/ 4693159 h 5386310"/>
                <a:gd name="connsiteX182" fmla="*/ 1547727 w 5122586"/>
                <a:gd name="connsiteY182" fmla="*/ 4683569 h 5386310"/>
                <a:gd name="connsiteX183" fmla="*/ 1553780 w 5122586"/>
                <a:gd name="connsiteY183" fmla="*/ 4648910 h 5386310"/>
                <a:gd name="connsiteX184" fmla="*/ 1540510 w 5122586"/>
                <a:gd name="connsiteY184" fmla="*/ 4607707 h 5386310"/>
                <a:gd name="connsiteX185" fmla="*/ 1494468 w 5122586"/>
                <a:gd name="connsiteY185" fmla="*/ 4567840 h 5386310"/>
                <a:gd name="connsiteX186" fmla="*/ 1510639 w 5122586"/>
                <a:gd name="connsiteY186" fmla="*/ 4548914 h 5386310"/>
                <a:gd name="connsiteX187" fmla="*/ 1549039 w 5122586"/>
                <a:gd name="connsiteY187" fmla="*/ 4560249 h 5386310"/>
                <a:gd name="connsiteX188" fmla="*/ 1563834 w 5122586"/>
                <a:gd name="connsiteY188" fmla="*/ 4545357 h 5386310"/>
                <a:gd name="connsiteX189" fmla="*/ 1520856 w 5122586"/>
                <a:gd name="connsiteY189" fmla="*/ 4496577 h 5386310"/>
                <a:gd name="connsiteX190" fmla="*/ 1562707 w 5122586"/>
                <a:gd name="connsiteY190" fmla="*/ 4482741 h 5386310"/>
                <a:gd name="connsiteX191" fmla="*/ 1590473 w 5122586"/>
                <a:gd name="connsiteY191" fmla="*/ 4419309 h 5386310"/>
                <a:gd name="connsiteX192" fmla="*/ 1515748 w 5122586"/>
                <a:gd name="connsiteY192" fmla="*/ 4425699 h 5386310"/>
                <a:gd name="connsiteX193" fmla="*/ 1476162 w 5122586"/>
                <a:gd name="connsiteY193" fmla="*/ 4503828 h 5386310"/>
                <a:gd name="connsiteX194" fmla="*/ 1393393 w 5122586"/>
                <a:gd name="connsiteY194" fmla="*/ 4522992 h 5386310"/>
                <a:gd name="connsiteX195" fmla="*/ 1319980 w 5122586"/>
                <a:gd name="connsiteY195" fmla="*/ 4516923 h 5386310"/>
                <a:gd name="connsiteX196" fmla="*/ 1299113 w 5122586"/>
                <a:gd name="connsiteY196" fmla="*/ 4448627 h 5386310"/>
                <a:gd name="connsiteX197" fmla="*/ 1250429 w 5122586"/>
                <a:gd name="connsiteY197" fmla="*/ 4478749 h 5386310"/>
                <a:gd name="connsiteX198" fmla="*/ 1217542 w 5122586"/>
                <a:gd name="connsiteY198" fmla="*/ 4442335 h 5386310"/>
                <a:gd name="connsiteX199" fmla="*/ 1147887 w 5122586"/>
                <a:gd name="connsiteY199" fmla="*/ 4449210 h 5386310"/>
                <a:gd name="connsiteX200" fmla="*/ 1144147 w 5122586"/>
                <a:gd name="connsiteY200" fmla="*/ 4511573 h 5386310"/>
                <a:gd name="connsiteX201" fmla="*/ 1101262 w 5122586"/>
                <a:gd name="connsiteY201" fmla="*/ 4519082 h 5386310"/>
                <a:gd name="connsiteX202" fmla="*/ 1093585 w 5122586"/>
                <a:gd name="connsiteY202" fmla="*/ 4464498 h 5386310"/>
                <a:gd name="connsiteX203" fmla="*/ 1027718 w 5122586"/>
                <a:gd name="connsiteY203" fmla="*/ 4478445 h 5386310"/>
                <a:gd name="connsiteX204" fmla="*/ 1007466 w 5122586"/>
                <a:gd name="connsiteY204" fmla="*/ 4427301 h 5386310"/>
                <a:gd name="connsiteX205" fmla="*/ 919745 w 5122586"/>
                <a:gd name="connsiteY205" fmla="*/ 4420237 h 5386310"/>
                <a:gd name="connsiteX206" fmla="*/ 920495 w 5122586"/>
                <a:gd name="connsiteY206" fmla="*/ 4388350 h 5386310"/>
                <a:gd name="connsiteX207" fmla="*/ 884429 w 5122586"/>
                <a:gd name="connsiteY207" fmla="*/ 4383969 h 5386310"/>
                <a:gd name="connsiteX208" fmla="*/ 856512 w 5122586"/>
                <a:gd name="connsiteY208" fmla="*/ 4461420 h 5386310"/>
                <a:gd name="connsiteX209" fmla="*/ 818833 w 5122586"/>
                <a:gd name="connsiteY209" fmla="*/ 4446344 h 5386310"/>
                <a:gd name="connsiteX210" fmla="*/ 823425 w 5122586"/>
                <a:gd name="connsiteY210" fmla="*/ 4371878 h 5386310"/>
                <a:gd name="connsiteX211" fmla="*/ 796457 w 5122586"/>
                <a:gd name="connsiteY211" fmla="*/ 4423754 h 5386310"/>
                <a:gd name="connsiteX212" fmla="*/ 712917 w 5122586"/>
                <a:gd name="connsiteY212" fmla="*/ 4427826 h 5386310"/>
                <a:gd name="connsiteX213" fmla="*/ 687213 w 5122586"/>
                <a:gd name="connsiteY213" fmla="*/ 4403486 h 5386310"/>
                <a:gd name="connsiteX214" fmla="*/ 683328 w 5122586"/>
                <a:gd name="connsiteY214" fmla="*/ 4424716 h 5386310"/>
                <a:gd name="connsiteX215" fmla="*/ 615334 w 5122586"/>
                <a:gd name="connsiteY215" fmla="*/ 4429994 h 5386310"/>
                <a:gd name="connsiteX216" fmla="*/ 602541 w 5122586"/>
                <a:gd name="connsiteY216" fmla="*/ 4411871 h 5386310"/>
                <a:gd name="connsiteX217" fmla="*/ 637304 w 5122586"/>
                <a:gd name="connsiteY217" fmla="*/ 4296001 h 5386310"/>
                <a:gd name="connsiteX218" fmla="*/ 618966 w 5122586"/>
                <a:gd name="connsiteY218" fmla="*/ 4261290 h 5386310"/>
                <a:gd name="connsiteX219" fmla="*/ 585062 w 5122586"/>
                <a:gd name="connsiteY219" fmla="*/ 4274941 h 5386310"/>
                <a:gd name="connsiteX220" fmla="*/ 585967 w 5122586"/>
                <a:gd name="connsiteY220" fmla="*/ 4296786 h 5386310"/>
                <a:gd name="connsiteX221" fmla="*/ 576279 w 5122586"/>
                <a:gd name="connsiteY221" fmla="*/ 4321151 h 5386310"/>
                <a:gd name="connsiteX222" fmla="*/ 524888 w 5122586"/>
                <a:gd name="connsiteY222" fmla="*/ 4335270 h 5386310"/>
                <a:gd name="connsiteX223" fmla="*/ 481450 w 5122586"/>
                <a:gd name="connsiteY223" fmla="*/ 4348629 h 5386310"/>
                <a:gd name="connsiteX224" fmla="*/ 459756 w 5122586"/>
                <a:gd name="connsiteY224" fmla="*/ 4331915 h 5386310"/>
                <a:gd name="connsiteX225" fmla="*/ 381623 w 5122586"/>
                <a:gd name="connsiteY225" fmla="*/ 4313665 h 5386310"/>
                <a:gd name="connsiteX226" fmla="*/ 381355 w 5122586"/>
                <a:gd name="connsiteY226" fmla="*/ 4209001 h 5386310"/>
                <a:gd name="connsiteX227" fmla="*/ 372138 w 5122586"/>
                <a:gd name="connsiteY227" fmla="*/ 4194866 h 5386310"/>
                <a:gd name="connsiteX228" fmla="*/ 8935 w 5122586"/>
                <a:gd name="connsiteY228" fmla="*/ 4372652 h 5386310"/>
                <a:gd name="connsiteX229" fmla="*/ 0 w 5122586"/>
                <a:gd name="connsiteY229" fmla="*/ 4249216 h 5386310"/>
                <a:gd name="connsiteX230" fmla="*/ 2928251 w 5122586"/>
                <a:gd name="connsiteY230" fmla="*/ 1733677 h 5386310"/>
                <a:gd name="connsiteX231" fmla="*/ 2865949 w 5122586"/>
                <a:gd name="connsiteY231" fmla="*/ 1772911 h 5386310"/>
                <a:gd name="connsiteX232" fmla="*/ 2815185 w 5122586"/>
                <a:gd name="connsiteY232" fmla="*/ 1859457 h 5386310"/>
                <a:gd name="connsiteX233" fmla="*/ 2763268 w 5122586"/>
                <a:gd name="connsiteY233" fmla="*/ 1896383 h 5386310"/>
                <a:gd name="connsiteX234" fmla="*/ 2751731 w 5122586"/>
                <a:gd name="connsiteY234" fmla="*/ 1873304 h 5386310"/>
                <a:gd name="connsiteX235" fmla="*/ 2747318 w 5122586"/>
                <a:gd name="connsiteY235" fmla="*/ 1875913 h 5386310"/>
                <a:gd name="connsiteX236" fmla="*/ 2725397 w 5122586"/>
                <a:gd name="connsiteY236" fmla="*/ 1849601 h 5386310"/>
                <a:gd name="connsiteX237" fmla="*/ 2700382 w 5122586"/>
                <a:gd name="connsiteY237" fmla="*/ 1805450 h 5386310"/>
                <a:gd name="connsiteX238" fmla="*/ 2644466 w 5122586"/>
                <a:gd name="connsiteY238" fmla="*/ 1674466 h 5386310"/>
                <a:gd name="connsiteX239" fmla="*/ 2623519 w 5122586"/>
                <a:gd name="connsiteY239" fmla="*/ 1516632 h 5386310"/>
                <a:gd name="connsiteX240" fmla="*/ 2622394 w 5122586"/>
                <a:gd name="connsiteY240" fmla="*/ 1508162 h 5386310"/>
                <a:gd name="connsiteX241" fmla="*/ 2620591 w 5122586"/>
                <a:gd name="connsiteY241" fmla="*/ 1507626 h 5386310"/>
                <a:gd name="connsiteX242" fmla="*/ 2618663 w 5122586"/>
                <a:gd name="connsiteY242" fmla="*/ 1488348 h 5386310"/>
                <a:gd name="connsiteX243" fmla="*/ 2561471 w 5122586"/>
                <a:gd name="connsiteY243" fmla="*/ 1364228 h 5386310"/>
                <a:gd name="connsiteX244" fmla="*/ 2506436 w 5122586"/>
                <a:gd name="connsiteY244" fmla="*/ 1249822 h 5386310"/>
                <a:gd name="connsiteX245" fmla="*/ 2504425 w 5122586"/>
                <a:gd name="connsiteY245" fmla="*/ 1215109 h 5386310"/>
                <a:gd name="connsiteX246" fmla="*/ 2502718 w 5122586"/>
                <a:gd name="connsiteY246" fmla="*/ 1182561 h 5386310"/>
                <a:gd name="connsiteX247" fmla="*/ 2526392 w 5122586"/>
                <a:gd name="connsiteY247" fmla="*/ 1127312 h 5386310"/>
                <a:gd name="connsiteX248" fmla="*/ 2550065 w 5122586"/>
                <a:gd name="connsiteY248" fmla="*/ 1104511 h 5386310"/>
                <a:gd name="connsiteX249" fmla="*/ 2534283 w 5122586"/>
                <a:gd name="connsiteY249" fmla="*/ 1069432 h 5386310"/>
                <a:gd name="connsiteX250" fmla="*/ 2514993 w 5122586"/>
                <a:gd name="connsiteY250" fmla="*/ 1074694 h 5386310"/>
                <a:gd name="connsiteX251" fmla="*/ 2443972 w 5122586"/>
                <a:gd name="connsiteY251" fmla="*/ 1079079 h 5386310"/>
                <a:gd name="connsiteX252" fmla="*/ 2424683 w 5122586"/>
                <a:gd name="connsiteY252" fmla="*/ 1053647 h 5386310"/>
                <a:gd name="connsiteX253" fmla="*/ 2450109 w 5122586"/>
                <a:gd name="connsiteY253" fmla="*/ 1044877 h 5386310"/>
                <a:gd name="connsiteX254" fmla="*/ 2450986 w 5122586"/>
                <a:gd name="connsiteY254" fmla="*/ 1021199 h 5386310"/>
                <a:gd name="connsiteX255" fmla="*/ 2404967 w 5122586"/>
                <a:gd name="connsiteY255" fmla="*/ 918913 h 5386310"/>
                <a:gd name="connsiteX256" fmla="*/ 2394987 w 5122586"/>
                <a:gd name="connsiteY256" fmla="*/ 898850 h 5386310"/>
                <a:gd name="connsiteX257" fmla="*/ 2361080 w 5122586"/>
                <a:gd name="connsiteY257" fmla="*/ 821699 h 5386310"/>
                <a:gd name="connsiteX258" fmla="*/ 2344525 w 5122586"/>
                <a:gd name="connsiteY258" fmla="*/ 778197 h 5386310"/>
                <a:gd name="connsiteX259" fmla="*/ 2344581 w 5122586"/>
                <a:gd name="connsiteY259" fmla="*/ 778343 h 5386310"/>
                <a:gd name="connsiteX260" fmla="*/ 2282251 w 5122586"/>
                <a:gd name="connsiteY260" fmla="*/ 597027 h 5386310"/>
                <a:gd name="connsiteX261" fmla="*/ 2279707 w 5122586"/>
                <a:gd name="connsiteY261" fmla="*/ 541919 h 5386310"/>
                <a:gd name="connsiteX262" fmla="*/ 2247497 w 5122586"/>
                <a:gd name="connsiteY262" fmla="*/ 524963 h 5386310"/>
                <a:gd name="connsiteX263" fmla="*/ 2177989 w 5122586"/>
                <a:gd name="connsiteY263" fmla="*/ 464768 h 5386310"/>
                <a:gd name="connsiteX264" fmla="*/ 2162813 w 5122586"/>
                <a:gd name="connsiteY264" fmla="*/ 429351 h 5386310"/>
                <a:gd name="connsiteX265" fmla="*/ 2188648 w 5122586"/>
                <a:gd name="connsiteY265" fmla="*/ 411168 h 5386310"/>
                <a:gd name="connsiteX266" fmla="*/ 2199515 w 5122586"/>
                <a:gd name="connsiteY266" fmla="*/ 377475 h 5386310"/>
                <a:gd name="connsiteX267" fmla="*/ 2249501 w 5122586"/>
                <a:gd name="connsiteY267" fmla="*/ 389430 h 5386310"/>
                <a:gd name="connsiteX268" fmla="*/ 2290795 w 5122586"/>
                <a:gd name="connsiteY268" fmla="*/ 382909 h 5386310"/>
                <a:gd name="connsiteX269" fmla="*/ 2312638 w 5122586"/>
                <a:gd name="connsiteY269" fmla="*/ 383703 h 5386310"/>
                <a:gd name="connsiteX270" fmla="*/ 2312587 w 5122586"/>
                <a:gd name="connsiteY270" fmla="*/ 383664 h 5386310"/>
                <a:gd name="connsiteX271" fmla="*/ 2375555 w 5122586"/>
                <a:gd name="connsiteY271" fmla="*/ 374216 h 5386310"/>
                <a:gd name="connsiteX272" fmla="*/ 2416409 w 5122586"/>
                <a:gd name="connsiteY272" fmla="*/ 358069 h 5386310"/>
                <a:gd name="connsiteX273" fmla="*/ 2415496 w 5122586"/>
                <a:gd name="connsiteY273" fmla="*/ 358429 h 5386310"/>
                <a:gd name="connsiteX274" fmla="*/ 2415422 w 5122586"/>
                <a:gd name="connsiteY274" fmla="*/ 357531 h 5386310"/>
                <a:gd name="connsiteX275" fmla="*/ 2471314 w 5122586"/>
                <a:gd name="connsiteY275" fmla="*/ 333573 h 5386310"/>
                <a:gd name="connsiteX276" fmla="*/ 2472312 w 5122586"/>
                <a:gd name="connsiteY276" fmla="*/ 321594 h 5386310"/>
                <a:gd name="connsiteX277" fmla="*/ 2487284 w 5122586"/>
                <a:gd name="connsiteY277" fmla="*/ 308616 h 5386310"/>
                <a:gd name="connsiteX278" fmla="*/ 2492274 w 5122586"/>
                <a:gd name="connsiteY278" fmla="*/ 322592 h 5386310"/>
                <a:gd name="connsiteX279" fmla="*/ 2530199 w 5122586"/>
                <a:gd name="connsiteY279" fmla="*/ 302627 h 5386310"/>
                <a:gd name="connsiteX280" fmla="*/ 2571120 w 5122586"/>
                <a:gd name="connsiteY280" fmla="*/ 269684 h 5386310"/>
                <a:gd name="connsiteX281" fmla="*/ 2751770 w 5122586"/>
                <a:gd name="connsiteY281" fmla="*/ 124937 h 5386310"/>
                <a:gd name="connsiteX282" fmla="*/ 2784706 w 5122586"/>
                <a:gd name="connsiteY282" fmla="*/ 104972 h 5386310"/>
                <a:gd name="connsiteX283" fmla="*/ 2850579 w 5122586"/>
                <a:gd name="connsiteY283" fmla="*/ 86005 h 5386310"/>
                <a:gd name="connsiteX284" fmla="*/ 2869542 w 5122586"/>
                <a:gd name="connsiteY284" fmla="*/ 136916 h 5386310"/>
                <a:gd name="connsiteX285" fmla="*/ 2917449 w 5122586"/>
                <a:gd name="connsiteY285" fmla="*/ 173852 h 5386310"/>
                <a:gd name="connsiteX286" fmla="*/ 2956373 w 5122586"/>
                <a:gd name="connsiteY286" fmla="*/ 195813 h 5386310"/>
                <a:gd name="connsiteX287" fmla="*/ 2985630 w 5122586"/>
                <a:gd name="connsiteY287" fmla="*/ 215962 h 5386310"/>
                <a:gd name="connsiteX288" fmla="*/ 2998292 w 5122586"/>
                <a:gd name="connsiteY288" fmla="*/ 224763 h 5386310"/>
                <a:gd name="connsiteX289" fmla="*/ 3036219 w 5122586"/>
                <a:gd name="connsiteY289" fmla="*/ 254710 h 5386310"/>
                <a:gd name="connsiteX290" fmla="*/ 3046200 w 5122586"/>
                <a:gd name="connsiteY290" fmla="*/ 268686 h 5386310"/>
                <a:gd name="connsiteX291" fmla="*/ 3053186 w 5122586"/>
                <a:gd name="connsiteY291" fmla="*/ 284658 h 5386310"/>
                <a:gd name="connsiteX292" fmla="*/ 3061170 w 5122586"/>
                <a:gd name="connsiteY292" fmla="*/ 372504 h 5386310"/>
                <a:gd name="connsiteX293" fmla="*/ 3066160 w 5122586"/>
                <a:gd name="connsiteY293" fmla="*/ 442382 h 5386310"/>
                <a:gd name="connsiteX294" fmla="*/ 3109558 w 5122586"/>
                <a:gd name="connsiteY294" fmla="*/ 644830 h 5386310"/>
                <a:gd name="connsiteX295" fmla="*/ 3107145 w 5122586"/>
                <a:gd name="connsiteY295" fmla="*/ 734922 h 5386310"/>
                <a:gd name="connsiteX296" fmla="*/ 3113752 w 5122586"/>
                <a:gd name="connsiteY296" fmla="*/ 788066 h 5386310"/>
                <a:gd name="connsiteX297" fmla="*/ 3123788 w 5122586"/>
                <a:gd name="connsiteY297" fmla="*/ 830092 h 5386310"/>
                <a:gd name="connsiteX298" fmla="*/ 3148722 w 5122586"/>
                <a:gd name="connsiteY298" fmla="*/ 917343 h 5386310"/>
                <a:gd name="connsiteX299" fmla="*/ 3139722 w 5122586"/>
                <a:gd name="connsiteY299" fmla="*/ 933723 h 5386310"/>
                <a:gd name="connsiteX300" fmla="*/ 3118838 w 5122586"/>
                <a:gd name="connsiteY300" fmla="*/ 1002249 h 5386310"/>
                <a:gd name="connsiteX301" fmla="*/ 3121375 w 5122586"/>
                <a:gd name="connsiteY301" fmla="*/ 1125517 h 5386310"/>
                <a:gd name="connsiteX302" fmla="*/ 3143920 w 5122586"/>
                <a:gd name="connsiteY302" fmla="*/ 1174658 h 5386310"/>
                <a:gd name="connsiteX303" fmla="*/ 3158579 w 5122586"/>
                <a:gd name="connsiteY303" fmla="*/ 1254175 h 5386310"/>
                <a:gd name="connsiteX304" fmla="*/ 3200391 w 5122586"/>
                <a:gd name="connsiteY304" fmla="*/ 1290567 h 5386310"/>
                <a:gd name="connsiteX305" fmla="*/ 3152209 w 5122586"/>
                <a:gd name="connsiteY305" fmla="*/ 1305041 h 5386310"/>
                <a:gd name="connsiteX306" fmla="*/ 3173608 w 5122586"/>
                <a:gd name="connsiteY306" fmla="*/ 1387442 h 5386310"/>
                <a:gd name="connsiteX307" fmla="*/ 3176887 w 5122586"/>
                <a:gd name="connsiteY307" fmla="*/ 1467253 h 5386310"/>
                <a:gd name="connsiteX308" fmla="*/ 3204082 w 5122586"/>
                <a:gd name="connsiteY308" fmla="*/ 1500497 h 5386310"/>
                <a:gd name="connsiteX309" fmla="*/ 3207432 w 5122586"/>
                <a:gd name="connsiteY309" fmla="*/ 1502071 h 5386310"/>
                <a:gd name="connsiteX310" fmla="*/ 3207673 w 5122586"/>
                <a:gd name="connsiteY310" fmla="*/ 1502054 h 5386310"/>
                <a:gd name="connsiteX311" fmla="*/ 3183445 w 5122586"/>
                <a:gd name="connsiteY311" fmla="*/ 1645459 h 5386310"/>
                <a:gd name="connsiteX312" fmla="*/ 3160491 w 5122586"/>
                <a:gd name="connsiteY312" fmla="*/ 1680444 h 5386310"/>
                <a:gd name="connsiteX313" fmla="*/ 3129820 w 5122586"/>
                <a:gd name="connsiteY313" fmla="*/ 1702492 h 5386310"/>
                <a:gd name="connsiteX314" fmla="*/ 2970960 w 5122586"/>
                <a:gd name="connsiteY314" fmla="*/ 1727425 h 5386310"/>
                <a:gd name="connsiteX315" fmla="*/ 2928253 w 5122586"/>
                <a:gd name="connsiteY315" fmla="*/ 1733679 h 5386310"/>
                <a:gd name="connsiteX316" fmla="*/ 2928251 w 5122586"/>
                <a:gd name="connsiteY316" fmla="*/ 1733677 h 5386310"/>
                <a:gd name="connsiteX317" fmla="*/ 2929221 w 5122586"/>
                <a:gd name="connsiteY317" fmla="*/ 4004987 h 5386310"/>
                <a:gd name="connsiteX318" fmla="*/ 2826654 w 5122586"/>
                <a:gd name="connsiteY318" fmla="*/ 3968865 h 5386310"/>
                <a:gd name="connsiteX319" fmla="*/ 2797041 w 5122586"/>
                <a:gd name="connsiteY319" fmla="*/ 3984036 h 5386310"/>
                <a:gd name="connsiteX320" fmla="*/ 2775371 w 5122586"/>
                <a:gd name="connsiteY320" fmla="*/ 3957306 h 5386310"/>
                <a:gd name="connsiteX321" fmla="*/ 2714697 w 5122586"/>
                <a:gd name="connsiteY321" fmla="*/ 3931298 h 5386310"/>
                <a:gd name="connsiteX322" fmla="*/ 2643189 w 5122586"/>
                <a:gd name="connsiteY322" fmla="*/ 3882894 h 5386310"/>
                <a:gd name="connsiteX323" fmla="*/ 2547123 w 5122586"/>
                <a:gd name="connsiteY323" fmla="*/ 3739851 h 5386310"/>
                <a:gd name="connsiteX324" fmla="*/ 2523286 w 5122586"/>
                <a:gd name="connsiteY324" fmla="*/ 3739851 h 5386310"/>
                <a:gd name="connsiteX325" fmla="*/ 2524732 w 5122586"/>
                <a:gd name="connsiteY325" fmla="*/ 3736961 h 5386310"/>
                <a:gd name="connsiteX326" fmla="*/ 2931760 w 5122586"/>
                <a:gd name="connsiteY326" fmla="*/ 4000626 h 5386310"/>
                <a:gd name="connsiteX327" fmla="*/ 2912080 w 5122586"/>
                <a:gd name="connsiteY327" fmla="*/ 4041839 h 5386310"/>
                <a:gd name="connsiteX328" fmla="*/ 2934278 w 5122586"/>
                <a:gd name="connsiteY328" fmla="*/ 4069284 h 5386310"/>
                <a:gd name="connsiteX329" fmla="*/ 2950168 w 5122586"/>
                <a:gd name="connsiteY329" fmla="*/ 4101794 h 5386310"/>
                <a:gd name="connsiteX330" fmla="*/ 2911887 w 5122586"/>
                <a:gd name="connsiteY330" fmla="*/ 4123467 h 5386310"/>
                <a:gd name="connsiteX331" fmla="*/ 2864215 w 5122586"/>
                <a:gd name="connsiteY331" fmla="*/ 4110463 h 5386310"/>
                <a:gd name="connsiteX332" fmla="*/ 2848324 w 5122586"/>
                <a:gd name="connsiteY332" fmla="*/ 4139361 h 5386310"/>
                <a:gd name="connsiteX333" fmla="*/ 2869993 w 5122586"/>
                <a:gd name="connsiteY333" fmla="*/ 4145140 h 5386310"/>
                <a:gd name="connsiteX334" fmla="*/ 2859880 w 5122586"/>
                <a:gd name="connsiteY334" fmla="*/ 4153809 h 5386310"/>
                <a:gd name="connsiteX335" fmla="*/ 2883717 w 5122586"/>
                <a:gd name="connsiteY335" fmla="*/ 4153087 h 5386310"/>
                <a:gd name="connsiteX336" fmla="*/ 2890218 w 5122586"/>
                <a:gd name="connsiteY336" fmla="*/ 4168258 h 5386310"/>
                <a:gd name="connsiteX337" fmla="*/ 2867825 w 5122586"/>
                <a:gd name="connsiteY337" fmla="*/ 4206547 h 5386310"/>
                <a:gd name="connsiteX338" fmla="*/ 2907552 w 5122586"/>
                <a:gd name="connsiteY338" fmla="*/ 4225331 h 5386310"/>
                <a:gd name="connsiteX339" fmla="*/ 2921999 w 5122586"/>
                <a:gd name="connsiteY339" fmla="*/ 4216662 h 5386310"/>
                <a:gd name="connsiteX340" fmla="*/ 2937890 w 5122586"/>
                <a:gd name="connsiteY340" fmla="*/ 4227499 h 5386310"/>
                <a:gd name="connsiteX341" fmla="*/ 2935723 w 5122586"/>
                <a:gd name="connsiteY341" fmla="*/ 4245559 h 5386310"/>
                <a:gd name="connsiteX342" fmla="*/ 2964615 w 5122586"/>
                <a:gd name="connsiteY342" fmla="*/ 4256396 h 5386310"/>
                <a:gd name="connsiteX343" fmla="*/ 2955224 w 5122586"/>
                <a:gd name="connsiteY343" fmla="*/ 4306967 h 5386310"/>
                <a:gd name="connsiteX344" fmla="*/ 2993850 w 5122586"/>
                <a:gd name="connsiteY344" fmla="*/ 4326650 h 5386310"/>
                <a:gd name="connsiteX345" fmla="*/ 2994499 w 5122586"/>
                <a:gd name="connsiteY345" fmla="*/ 4334608 h 5386310"/>
                <a:gd name="connsiteX346" fmla="*/ 2961254 w 5122586"/>
                <a:gd name="connsiteY346" fmla="*/ 2566018 h 5386310"/>
                <a:gd name="connsiteX347" fmla="*/ 2844333 w 5122586"/>
                <a:gd name="connsiteY347" fmla="*/ 2718231 h 5386310"/>
                <a:gd name="connsiteX348" fmla="*/ 2686580 w 5122586"/>
                <a:gd name="connsiteY348" fmla="*/ 2876012 h 5386310"/>
                <a:gd name="connsiteX349" fmla="*/ 2775664 w 5122586"/>
                <a:gd name="connsiteY349" fmla="*/ 2946550 h 5386310"/>
                <a:gd name="connsiteX350" fmla="*/ 2662454 w 5122586"/>
                <a:gd name="connsiteY350" fmla="*/ 3083913 h 5386310"/>
                <a:gd name="connsiteX351" fmla="*/ 2291274 w 5122586"/>
                <a:gd name="connsiteY351" fmla="*/ 3408757 h 5386310"/>
                <a:gd name="connsiteX352" fmla="*/ 2296840 w 5122586"/>
                <a:gd name="connsiteY352" fmla="*/ 3406901 h 5386310"/>
                <a:gd name="connsiteX353" fmla="*/ 4071798 w 5122586"/>
                <a:gd name="connsiteY353" fmla="*/ 1707927 h 5386310"/>
                <a:gd name="connsiteX354" fmla="*/ 4050884 w 5122586"/>
                <a:gd name="connsiteY354" fmla="*/ 1662094 h 5386310"/>
                <a:gd name="connsiteX355" fmla="*/ 4020559 w 5122586"/>
                <a:gd name="connsiteY355" fmla="*/ 1629574 h 5386310"/>
                <a:gd name="connsiteX356" fmla="*/ 3966954 w 5122586"/>
                <a:gd name="connsiteY356" fmla="*/ 1623037 h 5386310"/>
                <a:gd name="connsiteX357" fmla="*/ 3895425 w 5122586"/>
                <a:gd name="connsiteY357" fmla="*/ 1618868 h 5386310"/>
                <a:gd name="connsiteX358" fmla="*/ 3891710 w 5122586"/>
                <a:gd name="connsiteY358" fmla="*/ 1617649 h 5386310"/>
                <a:gd name="connsiteX359" fmla="*/ 3693129 w 5122586"/>
                <a:gd name="connsiteY359" fmla="*/ 1552494 h 5386310"/>
                <a:gd name="connsiteX360" fmla="*/ 3638481 w 5122586"/>
                <a:gd name="connsiteY360" fmla="*/ 1531869 h 5386310"/>
                <a:gd name="connsiteX361" fmla="*/ 3638481 w 5122586"/>
                <a:gd name="connsiteY361" fmla="*/ 1532803 h 5386310"/>
                <a:gd name="connsiteX362" fmla="*/ 3616572 w 5122586"/>
                <a:gd name="connsiteY362" fmla="*/ 1517809 h 5386310"/>
                <a:gd name="connsiteX363" fmla="*/ 3598122 w 5122586"/>
                <a:gd name="connsiteY363" fmla="*/ 1479749 h 5386310"/>
                <a:gd name="connsiteX364" fmla="*/ 3545078 w 5122586"/>
                <a:gd name="connsiteY364" fmla="*/ 1448608 h 5386310"/>
                <a:gd name="connsiteX365" fmla="*/ 3527865 w 5122586"/>
                <a:gd name="connsiteY365" fmla="*/ 1430244 h 5386310"/>
                <a:gd name="connsiteX366" fmla="*/ 3527765 w 5122586"/>
                <a:gd name="connsiteY366" fmla="*/ 1431176 h 5386310"/>
                <a:gd name="connsiteX367" fmla="*/ 3527765 w 5122586"/>
                <a:gd name="connsiteY367" fmla="*/ 1503334 h 5386310"/>
                <a:gd name="connsiteX368" fmla="*/ 3399874 w 5122586"/>
                <a:gd name="connsiteY368" fmla="*/ 1489121 h 5386310"/>
                <a:gd name="connsiteX369" fmla="*/ 3403153 w 5122586"/>
                <a:gd name="connsiteY369" fmla="*/ 1571119 h 5386310"/>
                <a:gd name="connsiteX370" fmla="*/ 3391129 w 5122586"/>
                <a:gd name="connsiteY370" fmla="*/ 1606104 h 5386310"/>
                <a:gd name="connsiteX371" fmla="*/ 3375825 w 5122586"/>
                <a:gd name="connsiteY371" fmla="*/ 1608290 h 5386310"/>
                <a:gd name="connsiteX372" fmla="*/ 3372546 w 5122586"/>
                <a:gd name="connsiteY372" fmla="*/ 1617037 h 5386310"/>
                <a:gd name="connsiteX373" fmla="*/ 3371285 w 5122586"/>
                <a:gd name="connsiteY373" fmla="*/ 1616300 h 5386310"/>
                <a:gd name="connsiteX374" fmla="*/ 3371285 w 5122586"/>
                <a:gd name="connsiteY374" fmla="*/ 1616299 h 5386310"/>
                <a:gd name="connsiteX375" fmla="*/ 3314612 w 5122586"/>
                <a:gd name="connsiteY375" fmla="*/ 1583145 h 5386310"/>
                <a:gd name="connsiteX376" fmla="*/ 3299309 w 5122586"/>
                <a:gd name="connsiteY376" fmla="*/ 1586425 h 5386310"/>
                <a:gd name="connsiteX377" fmla="*/ 3280726 w 5122586"/>
                <a:gd name="connsiteY377" fmla="*/ 1496774 h 5386310"/>
                <a:gd name="connsiteX378" fmla="*/ 3206040 w 5122586"/>
                <a:gd name="connsiteY378" fmla="*/ 1502067 h 5386310"/>
                <a:gd name="connsiteX379" fmla="*/ 3181908 w 5122586"/>
                <a:gd name="connsiteY379" fmla="*/ 1645463 h 5386310"/>
                <a:gd name="connsiteX380" fmla="*/ 3170191 w 5122586"/>
                <a:gd name="connsiteY380" fmla="*/ 1667166 h 5386310"/>
                <a:gd name="connsiteX381" fmla="*/ 3129816 w 5122586"/>
                <a:gd name="connsiteY381" fmla="*/ 1702496 h 5386310"/>
                <a:gd name="connsiteX382" fmla="*/ 2971381 w 5122586"/>
                <a:gd name="connsiteY382" fmla="*/ 1727460 h 5386310"/>
                <a:gd name="connsiteX383" fmla="*/ 2970955 w 5122586"/>
                <a:gd name="connsiteY383" fmla="*/ 1727426 h 5386310"/>
                <a:gd name="connsiteX384" fmla="*/ 2970938 w 5122586"/>
                <a:gd name="connsiteY384" fmla="*/ 1727911 h 5386310"/>
                <a:gd name="connsiteX385" fmla="*/ 2928250 w 5122586"/>
                <a:gd name="connsiteY385" fmla="*/ 1733681 h 5386310"/>
                <a:gd name="connsiteX386" fmla="*/ 2865949 w 5122586"/>
                <a:gd name="connsiteY386" fmla="*/ 1772915 h 5386310"/>
                <a:gd name="connsiteX387" fmla="*/ 2815185 w 5122586"/>
                <a:gd name="connsiteY387" fmla="*/ 1859461 h 5386310"/>
                <a:gd name="connsiteX388" fmla="*/ 2763269 w 5122586"/>
                <a:gd name="connsiteY388" fmla="*/ 1896387 h 5386310"/>
                <a:gd name="connsiteX389" fmla="*/ 2751731 w 5122586"/>
                <a:gd name="connsiteY389" fmla="*/ 1873308 h 5386310"/>
                <a:gd name="connsiteX390" fmla="*/ 2747319 w 5122586"/>
                <a:gd name="connsiteY390" fmla="*/ 1875917 h 5386310"/>
                <a:gd name="connsiteX391" fmla="*/ 2747468 w 5122586"/>
                <a:gd name="connsiteY391" fmla="*/ 1876096 h 5386310"/>
                <a:gd name="connsiteX392" fmla="*/ 2701052 w 5122586"/>
                <a:gd name="connsiteY392" fmla="*/ 1910393 h 5386310"/>
                <a:gd name="connsiteX393" fmla="*/ 2721301 w 5122586"/>
                <a:gd name="connsiteY393" fmla="*/ 1951468 h 5386310"/>
                <a:gd name="connsiteX394" fmla="*/ 2756357 w 5122586"/>
                <a:gd name="connsiteY394" fmla="*/ 2047852 h 5386310"/>
                <a:gd name="connsiteX395" fmla="*/ 2780073 w 5122586"/>
                <a:gd name="connsiteY395" fmla="*/ 2073720 h 5386310"/>
                <a:gd name="connsiteX396" fmla="*/ 2805234 w 5122586"/>
                <a:gd name="connsiteY396" fmla="*/ 2083873 h 5386310"/>
                <a:gd name="connsiteX397" fmla="*/ 2862075 w 5122586"/>
                <a:gd name="connsiteY397" fmla="*/ 2080593 h 5386310"/>
                <a:gd name="connsiteX398" fmla="*/ 2902518 w 5122586"/>
                <a:gd name="connsiteY398" fmla="*/ 2059821 h 5386310"/>
                <a:gd name="connsiteX399" fmla="*/ 2950615 w 5122586"/>
                <a:gd name="connsiteY399" fmla="*/ 2017182 h 5386310"/>
                <a:gd name="connsiteX400" fmla="*/ 2981221 w 5122586"/>
                <a:gd name="connsiteY400" fmla="*/ 1992036 h 5386310"/>
                <a:gd name="connsiteX401" fmla="*/ 3053365 w 5122586"/>
                <a:gd name="connsiteY401" fmla="*/ 1973450 h 5386310"/>
                <a:gd name="connsiteX402" fmla="*/ 3064244 w 5122586"/>
                <a:gd name="connsiteY402" fmla="*/ 1974575 h 5386310"/>
                <a:gd name="connsiteX403" fmla="*/ 3094903 w 5122586"/>
                <a:gd name="connsiteY403" fmla="*/ 1986570 h 5386310"/>
                <a:gd name="connsiteX404" fmla="*/ 3095857 w 5122586"/>
                <a:gd name="connsiteY404" fmla="*/ 1988403 h 5386310"/>
                <a:gd name="connsiteX405" fmla="*/ 3103144 w 5122586"/>
                <a:gd name="connsiteY405" fmla="*/ 2020462 h 5386310"/>
                <a:gd name="connsiteX406" fmla="*/ 3106927 w 5122586"/>
                <a:gd name="connsiteY406" fmla="*/ 2055447 h 5386310"/>
                <a:gd name="connsiteX407" fmla="*/ 3105834 w 5122586"/>
                <a:gd name="connsiteY407" fmla="*/ 2076220 h 5386310"/>
                <a:gd name="connsiteX408" fmla="*/ 3062110 w 5122586"/>
                <a:gd name="connsiteY408" fmla="*/ 2172431 h 5386310"/>
                <a:gd name="connsiteX409" fmla="*/ 3019479 w 5122586"/>
                <a:gd name="connsiteY409" fmla="*/ 2217256 h 5386310"/>
                <a:gd name="connsiteX410" fmla="*/ 2923287 w 5122586"/>
                <a:gd name="connsiteY410" fmla="*/ 2285040 h 5386310"/>
                <a:gd name="connsiteX411" fmla="*/ 2923237 w 5122586"/>
                <a:gd name="connsiteY411" fmla="*/ 2284956 h 5386310"/>
                <a:gd name="connsiteX412" fmla="*/ 2907033 w 5122586"/>
                <a:gd name="connsiteY412" fmla="*/ 2300058 h 5386310"/>
                <a:gd name="connsiteX413" fmla="*/ 2880954 w 5122586"/>
                <a:gd name="connsiteY413" fmla="*/ 2357399 h 5386310"/>
                <a:gd name="connsiteX414" fmla="*/ 2883560 w 5122586"/>
                <a:gd name="connsiteY414" fmla="*/ 2414740 h 5386310"/>
                <a:gd name="connsiteX415" fmla="*/ 3007341 w 5122586"/>
                <a:gd name="connsiteY415" fmla="*/ 2504763 h 5386310"/>
                <a:gd name="connsiteX416" fmla="*/ 2957623 w 5122586"/>
                <a:gd name="connsiteY416" fmla="*/ 2569822 h 5386310"/>
                <a:gd name="connsiteX417" fmla="*/ 3007192 w 5122586"/>
                <a:gd name="connsiteY417" fmla="*/ 2504959 h 5386310"/>
                <a:gd name="connsiteX418" fmla="*/ 3128415 w 5122586"/>
                <a:gd name="connsiteY418" fmla="*/ 2458751 h 5386310"/>
                <a:gd name="connsiteX419" fmla="*/ 3157243 w 5122586"/>
                <a:gd name="connsiteY419" fmla="*/ 2492913 h 5386310"/>
                <a:gd name="connsiteX420" fmla="*/ 3157397 w 5122586"/>
                <a:gd name="connsiteY420" fmla="*/ 2493126 h 5386310"/>
                <a:gd name="connsiteX421" fmla="*/ 3188476 w 5122586"/>
                <a:gd name="connsiteY421" fmla="*/ 2496878 h 5386310"/>
                <a:gd name="connsiteX422" fmla="*/ 3207155 w 5122586"/>
                <a:gd name="connsiteY422" fmla="*/ 2475082 h 5386310"/>
                <a:gd name="connsiteX423" fmla="*/ 3204042 w 5122586"/>
                <a:gd name="connsiteY423" fmla="*/ 2468854 h 5386310"/>
                <a:gd name="connsiteX424" fmla="*/ 3218570 w 5122586"/>
                <a:gd name="connsiteY424" fmla="*/ 2446020 h 5386310"/>
                <a:gd name="connsiteX425" fmla="*/ 3234071 w 5122586"/>
                <a:gd name="connsiteY425" fmla="*/ 2425181 h 5386310"/>
                <a:gd name="connsiteX426" fmla="*/ 3268275 w 5122586"/>
                <a:gd name="connsiteY426" fmla="*/ 2375508 h 5386310"/>
                <a:gd name="connsiteX427" fmla="*/ 3279965 w 5122586"/>
                <a:gd name="connsiteY427" fmla="*/ 2383195 h 5386310"/>
                <a:gd name="connsiteX428" fmla="*/ 3286021 w 5122586"/>
                <a:gd name="connsiteY428" fmla="*/ 2368178 h 5386310"/>
                <a:gd name="connsiteX429" fmla="*/ 3353471 w 5122586"/>
                <a:gd name="connsiteY429" fmla="*/ 2393087 h 5386310"/>
                <a:gd name="connsiteX430" fmla="*/ 3357622 w 5122586"/>
                <a:gd name="connsiteY430" fmla="*/ 2370253 h 5386310"/>
                <a:gd name="connsiteX431" fmla="*/ 3389791 w 5122586"/>
                <a:gd name="connsiteY431" fmla="*/ 2376481 h 5386310"/>
                <a:gd name="connsiteX432" fmla="*/ 3393123 w 5122586"/>
                <a:gd name="connsiteY432" fmla="*/ 2386808 h 5386310"/>
                <a:gd name="connsiteX433" fmla="*/ 3516391 w 5122586"/>
                <a:gd name="connsiteY433" fmla="*/ 2353647 h 5386310"/>
                <a:gd name="connsiteX434" fmla="*/ 3537145 w 5122586"/>
                <a:gd name="connsiteY434" fmla="*/ 2360912 h 5386310"/>
                <a:gd name="connsiteX435" fmla="*/ 3541296 w 5122586"/>
                <a:gd name="connsiteY435" fmla="*/ 2341192 h 5386310"/>
                <a:gd name="connsiteX436" fmla="*/ 3576578 w 5122586"/>
                <a:gd name="connsiteY436" fmla="*/ 2357798 h 5386310"/>
                <a:gd name="connsiteX437" fmla="*/ 3592144 w 5122586"/>
                <a:gd name="connsiteY437" fmla="*/ 2355723 h 5386310"/>
                <a:gd name="connsiteX438" fmla="*/ 3598370 w 5122586"/>
                <a:gd name="connsiteY438" fmla="*/ 2287221 h 5386310"/>
                <a:gd name="connsiteX439" fmla="*/ 3605634 w 5122586"/>
                <a:gd name="connsiteY439" fmla="*/ 2269577 h 5386310"/>
                <a:gd name="connsiteX440" fmla="*/ 3645068 w 5122586"/>
                <a:gd name="connsiteY440" fmla="*/ 2289297 h 5386310"/>
                <a:gd name="connsiteX441" fmla="*/ 3660990 w 5122586"/>
                <a:gd name="connsiteY441" fmla="*/ 2278149 h 5386310"/>
                <a:gd name="connsiteX442" fmla="*/ 3683648 w 5122586"/>
                <a:gd name="connsiteY442" fmla="*/ 2304521 h 5386310"/>
                <a:gd name="connsiteX443" fmla="*/ 3723203 w 5122586"/>
                <a:gd name="connsiteY443" fmla="*/ 2301590 h 5386310"/>
                <a:gd name="connsiteX444" fmla="*/ 3698987 w 5122586"/>
                <a:gd name="connsiteY444" fmla="*/ 2245014 h 5386310"/>
                <a:gd name="connsiteX445" fmla="*/ 3732354 w 5122586"/>
                <a:gd name="connsiteY445" fmla="*/ 2232818 h 5386310"/>
                <a:gd name="connsiteX446" fmla="*/ 3765279 w 5122586"/>
                <a:gd name="connsiteY446" fmla="*/ 2308687 h 5386310"/>
                <a:gd name="connsiteX447" fmla="*/ 3819819 w 5122586"/>
                <a:gd name="connsiteY447" fmla="*/ 2276682 h 5386310"/>
                <a:gd name="connsiteX448" fmla="*/ 3832660 w 5122586"/>
                <a:gd name="connsiteY448" fmla="*/ 2286412 h 5386310"/>
                <a:gd name="connsiteX449" fmla="*/ 3836898 w 5122586"/>
                <a:gd name="connsiteY449" fmla="*/ 2267579 h 5386310"/>
                <a:gd name="connsiteX450" fmla="*/ 3851638 w 5122586"/>
                <a:gd name="connsiteY450" fmla="*/ 2272245 h 5386310"/>
                <a:gd name="connsiteX451" fmla="*/ 3855233 w 5122586"/>
                <a:gd name="connsiteY451" fmla="*/ 2250721 h 5386310"/>
                <a:gd name="connsiteX452" fmla="*/ 3868694 w 5122586"/>
                <a:gd name="connsiteY452" fmla="*/ 2248662 h 5386310"/>
                <a:gd name="connsiteX453" fmla="*/ 3866320 w 5122586"/>
                <a:gd name="connsiteY453" fmla="*/ 2213398 h 5386310"/>
                <a:gd name="connsiteX454" fmla="*/ 3926616 w 5122586"/>
                <a:gd name="connsiteY454" fmla="*/ 2266549 h 5386310"/>
                <a:gd name="connsiteX455" fmla="*/ 3935158 w 5122586"/>
                <a:gd name="connsiteY455" fmla="*/ 2270346 h 5386310"/>
                <a:gd name="connsiteX456" fmla="*/ 3975020 w 5122586"/>
                <a:gd name="connsiteY456" fmla="*/ 2180165 h 5386310"/>
                <a:gd name="connsiteX457" fmla="*/ 3971224 w 5122586"/>
                <a:gd name="connsiteY457" fmla="*/ 2150738 h 5386310"/>
                <a:gd name="connsiteX458" fmla="*/ 3954140 w 5122586"/>
                <a:gd name="connsiteY458" fmla="*/ 2117514 h 5386310"/>
                <a:gd name="connsiteX459" fmla="*/ 3942751 w 5122586"/>
                <a:gd name="connsiteY459" fmla="*/ 2101376 h 5386310"/>
                <a:gd name="connsiteX460" fmla="*/ 3848791 w 5122586"/>
                <a:gd name="connsiteY460" fmla="*/ 2032079 h 5386310"/>
                <a:gd name="connsiteX461" fmla="*/ 3775710 w 5122586"/>
                <a:gd name="connsiteY461" fmla="*/ 2006448 h 5386310"/>
                <a:gd name="connsiteX462" fmla="*/ 3775537 w 5122586"/>
                <a:gd name="connsiteY462" fmla="*/ 2006286 h 5386310"/>
                <a:gd name="connsiteX463" fmla="*/ 3792203 w 5122586"/>
                <a:gd name="connsiteY463" fmla="*/ 1985769 h 5386310"/>
                <a:gd name="connsiteX464" fmla="*/ 3776236 w 5122586"/>
                <a:gd name="connsiteY464" fmla="*/ 1929339 h 5386310"/>
                <a:gd name="connsiteX465" fmla="*/ 3785816 w 5122586"/>
                <a:gd name="connsiteY465" fmla="*/ 1905915 h 5386310"/>
                <a:gd name="connsiteX466" fmla="*/ 3848624 w 5122586"/>
                <a:gd name="connsiteY466" fmla="*/ 1905915 h 5386310"/>
                <a:gd name="connsiteX467" fmla="*/ 3870979 w 5122586"/>
                <a:gd name="connsiteY467" fmla="*/ 1887815 h 5386310"/>
                <a:gd name="connsiteX468" fmla="*/ 3879494 w 5122586"/>
                <a:gd name="connsiteY468" fmla="*/ 1869714 h 5386310"/>
                <a:gd name="connsiteX469" fmla="*/ 3880559 w 5122586"/>
                <a:gd name="connsiteY469" fmla="*/ 1847355 h 5386310"/>
                <a:gd name="connsiteX470" fmla="*/ 3906108 w 5122586"/>
                <a:gd name="connsiteY470" fmla="*/ 1793054 h 5386310"/>
                <a:gd name="connsiteX471" fmla="*/ 3926334 w 5122586"/>
                <a:gd name="connsiteY471" fmla="*/ 1778148 h 5386310"/>
                <a:gd name="connsiteX472" fmla="*/ 3959335 w 5122586"/>
                <a:gd name="connsiteY472" fmla="*/ 1810090 h 5386310"/>
                <a:gd name="connsiteX473" fmla="*/ 4071796 w 5122586"/>
                <a:gd name="connsiteY473" fmla="*/ 1707926 h 5386310"/>
                <a:gd name="connsiteX474" fmla="*/ 4071798 w 5122586"/>
                <a:gd name="connsiteY474" fmla="*/ 1707927 h 5386310"/>
                <a:gd name="connsiteX475" fmla="*/ 3116756 w 5122586"/>
                <a:gd name="connsiteY475" fmla="*/ 2465874 h 5386310"/>
                <a:gd name="connsiteX476" fmla="*/ 3116756 w 5122586"/>
                <a:gd name="connsiteY476" fmla="*/ 2465874 h 5386310"/>
                <a:gd name="connsiteX477" fmla="*/ 4153292 w 5122586"/>
                <a:gd name="connsiteY477" fmla="*/ 3990761 h 5386310"/>
                <a:gd name="connsiteX478" fmla="*/ 3938792 w 5122586"/>
                <a:gd name="connsiteY478" fmla="*/ 4135889 h 5386310"/>
                <a:gd name="connsiteX479" fmla="*/ 3927871 w 5122586"/>
                <a:gd name="connsiteY479" fmla="*/ 4167432 h 5386310"/>
                <a:gd name="connsiteX480" fmla="*/ 3895282 w 5122586"/>
                <a:gd name="connsiteY480" fmla="*/ 4166624 h 5386310"/>
                <a:gd name="connsiteX481" fmla="*/ 3847314 w 5122586"/>
                <a:gd name="connsiteY481" fmla="*/ 4188567 h 5386310"/>
                <a:gd name="connsiteX482" fmla="*/ 3792468 w 5122586"/>
                <a:gd name="connsiteY482" fmla="*/ 4204240 h 5386310"/>
                <a:gd name="connsiteX483" fmla="*/ 3734700 w 5122586"/>
                <a:gd name="connsiteY483" fmla="*/ 4203262 h 5386310"/>
                <a:gd name="connsiteX484" fmla="*/ 3734706 w 5122586"/>
                <a:gd name="connsiteY484" fmla="*/ 4203262 h 5386310"/>
                <a:gd name="connsiteX485" fmla="*/ 3669061 w 5122586"/>
                <a:gd name="connsiteY485" fmla="*/ 4198342 h 5386310"/>
                <a:gd name="connsiteX486" fmla="*/ 3662206 w 5122586"/>
                <a:gd name="connsiteY486" fmla="*/ 4205199 h 5386310"/>
                <a:gd name="connsiteX487" fmla="*/ 3637720 w 5122586"/>
                <a:gd name="connsiteY487" fmla="*/ 4196382 h 5386310"/>
                <a:gd name="connsiteX488" fmla="*/ 3349614 w 5122586"/>
                <a:gd name="connsiteY488" fmla="*/ 4159880 h 5386310"/>
                <a:gd name="connsiteX489" fmla="*/ 3324712 w 5122586"/>
                <a:gd name="connsiteY489" fmla="*/ 4178749 h 5386310"/>
                <a:gd name="connsiteX490" fmla="*/ 3319742 w 5122586"/>
                <a:gd name="connsiteY490" fmla="*/ 4204463 h 5386310"/>
                <a:gd name="connsiteX491" fmla="*/ 3294719 w 5122586"/>
                <a:gd name="connsiteY491" fmla="*/ 4246342 h 5386310"/>
                <a:gd name="connsiteX492" fmla="*/ 3281325 w 5122586"/>
                <a:gd name="connsiteY492" fmla="*/ 4245546 h 5386310"/>
                <a:gd name="connsiteX493" fmla="*/ 3282979 w 5122586"/>
                <a:gd name="connsiteY493" fmla="*/ 4222611 h 5386310"/>
                <a:gd name="connsiteX494" fmla="*/ 3242614 w 5122586"/>
                <a:gd name="connsiteY494" fmla="*/ 4135941 h 5386310"/>
                <a:gd name="connsiteX495" fmla="*/ 3120041 w 5122586"/>
                <a:gd name="connsiteY495" fmla="*/ 4086606 h 5386310"/>
                <a:gd name="connsiteX496" fmla="*/ 3146325 w 5122586"/>
                <a:gd name="connsiteY496" fmla="*/ 4015463 h 5386310"/>
                <a:gd name="connsiteX497" fmla="*/ 3134928 w 5122586"/>
                <a:gd name="connsiteY497" fmla="*/ 3992565 h 5386310"/>
                <a:gd name="connsiteX498" fmla="*/ 3146120 w 5122586"/>
                <a:gd name="connsiteY498" fmla="*/ 3901302 h 5386310"/>
                <a:gd name="connsiteX499" fmla="*/ 3159621 w 5122586"/>
                <a:gd name="connsiteY499" fmla="*/ 3895233 h 5386310"/>
                <a:gd name="connsiteX500" fmla="*/ 3166943 w 5122586"/>
                <a:gd name="connsiteY500" fmla="*/ 3878626 h 5386310"/>
                <a:gd name="connsiteX501" fmla="*/ 3144098 w 5122586"/>
                <a:gd name="connsiteY501" fmla="*/ 3871156 h 5386310"/>
                <a:gd name="connsiteX502" fmla="*/ 3162889 w 5122586"/>
                <a:gd name="connsiteY502" fmla="*/ 3799501 h 5386310"/>
                <a:gd name="connsiteX503" fmla="*/ 3137866 w 5122586"/>
                <a:gd name="connsiteY503" fmla="*/ 3799328 h 5386310"/>
                <a:gd name="connsiteX504" fmla="*/ 3122381 w 5122586"/>
                <a:gd name="connsiteY504" fmla="*/ 3772410 h 5386310"/>
                <a:gd name="connsiteX505" fmla="*/ 3107684 w 5122586"/>
                <a:gd name="connsiteY505" fmla="*/ 3777571 h 5386310"/>
                <a:gd name="connsiteX506" fmla="*/ 3092960 w 5122586"/>
                <a:gd name="connsiteY506" fmla="*/ 3741783 h 5386310"/>
                <a:gd name="connsiteX507" fmla="*/ 3128102 w 5122586"/>
                <a:gd name="connsiteY507" fmla="*/ 3732234 h 5386310"/>
                <a:gd name="connsiteX508" fmla="*/ 3128991 w 5122586"/>
                <a:gd name="connsiteY508" fmla="*/ 3676392 h 5386310"/>
                <a:gd name="connsiteX509" fmla="*/ 3142278 w 5122586"/>
                <a:gd name="connsiteY509" fmla="*/ 3669328 h 5386310"/>
                <a:gd name="connsiteX510" fmla="*/ 3143028 w 5122586"/>
                <a:gd name="connsiteY510" fmla="*/ 3660936 h 5386310"/>
                <a:gd name="connsiteX511" fmla="*/ 3144547 w 5122586"/>
                <a:gd name="connsiteY511" fmla="*/ 3644806 h 5386310"/>
                <a:gd name="connsiteX512" fmla="*/ 3154214 w 5122586"/>
                <a:gd name="connsiteY512" fmla="*/ 3628279 h 5386310"/>
                <a:gd name="connsiteX513" fmla="*/ 3142376 w 5122586"/>
                <a:gd name="connsiteY513" fmla="*/ 3627299 h 5386310"/>
                <a:gd name="connsiteX514" fmla="*/ 3146967 w 5122586"/>
                <a:gd name="connsiteY514" fmla="*/ 3602173 h 5386310"/>
                <a:gd name="connsiteX515" fmla="*/ 3129395 w 5122586"/>
                <a:gd name="connsiteY515" fmla="*/ 3614108 h 5386310"/>
                <a:gd name="connsiteX516" fmla="*/ 3121024 w 5122586"/>
                <a:gd name="connsiteY516" fmla="*/ 3604083 h 5386310"/>
                <a:gd name="connsiteX517" fmla="*/ 3128206 w 5122586"/>
                <a:gd name="connsiteY517" fmla="*/ 3577393 h 5386310"/>
                <a:gd name="connsiteX518" fmla="*/ 3161906 w 5122586"/>
                <a:gd name="connsiteY518" fmla="*/ 3563381 h 5386310"/>
                <a:gd name="connsiteX519" fmla="*/ 3169081 w 5122586"/>
                <a:gd name="connsiteY519" fmla="*/ 3545164 h 5386310"/>
                <a:gd name="connsiteX520" fmla="*/ 3189175 w 5122586"/>
                <a:gd name="connsiteY520" fmla="*/ 3494148 h 5386310"/>
                <a:gd name="connsiteX521" fmla="*/ 3200447 w 5122586"/>
                <a:gd name="connsiteY521" fmla="*/ 3458160 h 5386310"/>
                <a:gd name="connsiteX522" fmla="*/ 3182110 w 5122586"/>
                <a:gd name="connsiteY522" fmla="*/ 3458695 h 5386310"/>
                <a:gd name="connsiteX523" fmla="*/ 3141159 w 5122586"/>
                <a:gd name="connsiteY523" fmla="*/ 3444152 h 5386310"/>
                <a:gd name="connsiteX524" fmla="*/ 3139714 w 5122586"/>
                <a:gd name="connsiteY524" fmla="*/ 3423707 h 5386310"/>
                <a:gd name="connsiteX525" fmla="*/ 3153517 w 5122586"/>
                <a:gd name="connsiteY525" fmla="*/ 3408131 h 5386310"/>
                <a:gd name="connsiteX526" fmla="*/ 3170248 w 5122586"/>
                <a:gd name="connsiteY526" fmla="*/ 3384658 h 5386310"/>
                <a:gd name="connsiteX527" fmla="*/ 3173790 w 5122586"/>
                <a:gd name="connsiteY527" fmla="*/ 3341629 h 5386310"/>
                <a:gd name="connsiteX528" fmla="*/ 3166191 w 5122586"/>
                <a:gd name="connsiteY528" fmla="*/ 3324915 h 5386310"/>
                <a:gd name="connsiteX529" fmla="*/ 3149133 w 5122586"/>
                <a:gd name="connsiteY529" fmla="*/ 3318413 h 5386310"/>
                <a:gd name="connsiteX530" fmla="*/ 3158261 w 5122586"/>
                <a:gd name="connsiteY530" fmla="*/ 3293631 h 5386310"/>
                <a:gd name="connsiteX531" fmla="*/ 3224213 w 5122586"/>
                <a:gd name="connsiteY531" fmla="*/ 3338233 h 5386310"/>
                <a:gd name="connsiteX532" fmla="*/ 3329421 w 5122586"/>
                <a:gd name="connsiteY532" fmla="*/ 3350139 h 5386310"/>
                <a:gd name="connsiteX533" fmla="*/ 3326580 w 5122586"/>
                <a:gd name="connsiteY533" fmla="*/ 3164684 h 5386310"/>
                <a:gd name="connsiteX534" fmla="*/ 3383134 w 5122586"/>
                <a:gd name="connsiteY534" fmla="*/ 3078948 h 5386310"/>
                <a:gd name="connsiteX535" fmla="*/ 3369961 w 5122586"/>
                <a:gd name="connsiteY535" fmla="*/ 3077560 h 5386310"/>
                <a:gd name="connsiteX536" fmla="*/ 3359306 w 5122586"/>
                <a:gd name="connsiteY536" fmla="*/ 3076871 h 5386310"/>
                <a:gd name="connsiteX537" fmla="*/ 3337032 w 5122586"/>
                <a:gd name="connsiteY537" fmla="*/ 3072514 h 5386310"/>
                <a:gd name="connsiteX538" fmla="*/ 3341959 w 5122586"/>
                <a:gd name="connsiteY538" fmla="*/ 3063706 h 5386310"/>
                <a:gd name="connsiteX539" fmla="*/ 3341574 w 5122586"/>
                <a:gd name="connsiteY539" fmla="*/ 3054898 h 5386310"/>
                <a:gd name="connsiteX540" fmla="*/ 3365565 w 5122586"/>
                <a:gd name="connsiteY540" fmla="*/ 3055205 h 5386310"/>
                <a:gd name="connsiteX541" fmla="*/ 3367814 w 5122586"/>
                <a:gd name="connsiteY541" fmla="*/ 3047707 h 5386310"/>
                <a:gd name="connsiteX542" fmla="*/ 3335576 w 5122586"/>
                <a:gd name="connsiteY542" fmla="*/ 3017713 h 5386310"/>
                <a:gd name="connsiteX543" fmla="*/ 3333327 w 5122586"/>
                <a:gd name="connsiteY543" fmla="*/ 2991467 h 5386310"/>
                <a:gd name="connsiteX544" fmla="*/ 3322832 w 5122586"/>
                <a:gd name="connsiteY544" fmla="*/ 2969721 h 5386310"/>
                <a:gd name="connsiteX545" fmla="*/ 3327329 w 5122586"/>
                <a:gd name="connsiteY545" fmla="*/ 2949476 h 5386310"/>
                <a:gd name="connsiteX546" fmla="*/ 3340075 w 5122586"/>
                <a:gd name="connsiteY546" fmla="*/ 2945726 h 5386310"/>
                <a:gd name="connsiteX547" fmla="*/ 3370064 w 5122586"/>
                <a:gd name="connsiteY547" fmla="*/ 2911983 h 5386310"/>
                <a:gd name="connsiteX548" fmla="*/ 3370813 w 5122586"/>
                <a:gd name="connsiteY548" fmla="*/ 2899985 h 5386310"/>
                <a:gd name="connsiteX549" fmla="*/ 3391055 w 5122586"/>
                <a:gd name="connsiteY549" fmla="*/ 2869241 h 5386310"/>
                <a:gd name="connsiteX550" fmla="*/ 3382059 w 5122586"/>
                <a:gd name="connsiteY550" fmla="*/ 2820500 h 5386310"/>
                <a:gd name="connsiteX551" fmla="*/ 3349821 w 5122586"/>
                <a:gd name="connsiteY551" fmla="*/ 2827999 h 5386310"/>
                <a:gd name="connsiteX552" fmla="*/ 3322081 w 5122586"/>
                <a:gd name="connsiteY552" fmla="*/ 2814502 h 5386310"/>
                <a:gd name="connsiteX553" fmla="*/ 3323581 w 5122586"/>
                <a:gd name="connsiteY553" fmla="*/ 2758262 h 5386310"/>
                <a:gd name="connsiteX554" fmla="*/ 3300302 w 5122586"/>
                <a:gd name="connsiteY554" fmla="*/ 2733083 h 5386310"/>
                <a:gd name="connsiteX555" fmla="*/ 3301224 w 5122586"/>
                <a:gd name="connsiteY555" fmla="*/ 2733638 h 5386310"/>
                <a:gd name="connsiteX556" fmla="*/ 3271611 w 5122586"/>
                <a:gd name="connsiteY556" fmla="*/ 2695794 h 5386310"/>
                <a:gd name="connsiteX557" fmla="*/ 3200545 w 5122586"/>
                <a:gd name="connsiteY557" fmla="*/ 2554460 h 5386310"/>
                <a:gd name="connsiteX558" fmla="*/ 3200651 w 5122586"/>
                <a:gd name="connsiteY558" fmla="*/ 2553011 h 5386310"/>
                <a:gd name="connsiteX559" fmla="*/ 3157394 w 5122586"/>
                <a:gd name="connsiteY559" fmla="*/ 2493105 h 5386310"/>
                <a:gd name="connsiteX560" fmla="*/ 3188475 w 5122586"/>
                <a:gd name="connsiteY560" fmla="*/ 2496857 h 5386310"/>
                <a:gd name="connsiteX561" fmla="*/ 3207152 w 5122586"/>
                <a:gd name="connsiteY561" fmla="*/ 2475061 h 5386310"/>
                <a:gd name="connsiteX562" fmla="*/ 3204039 w 5122586"/>
                <a:gd name="connsiteY562" fmla="*/ 2468833 h 5386310"/>
                <a:gd name="connsiteX563" fmla="*/ 3218567 w 5122586"/>
                <a:gd name="connsiteY563" fmla="*/ 2445999 h 5386310"/>
                <a:gd name="connsiteX564" fmla="*/ 3234579 w 5122586"/>
                <a:gd name="connsiteY564" fmla="*/ 2423117 h 5386310"/>
                <a:gd name="connsiteX565" fmla="*/ 3268272 w 5122586"/>
                <a:gd name="connsiteY565" fmla="*/ 2375998 h 5386310"/>
                <a:gd name="connsiteX566" fmla="*/ 3280474 w 5122586"/>
                <a:gd name="connsiteY566" fmla="*/ 2384195 h 5386310"/>
                <a:gd name="connsiteX567" fmla="*/ 3286019 w 5122586"/>
                <a:gd name="connsiteY567" fmla="*/ 2368157 h 5386310"/>
                <a:gd name="connsiteX568" fmla="*/ 3353469 w 5122586"/>
                <a:gd name="connsiteY568" fmla="*/ 2393066 h 5386310"/>
                <a:gd name="connsiteX569" fmla="*/ 3357621 w 5122586"/>
                <a:gd name="connsiteY569" fmla="*/ 2370232 h 5386310"/>
                <a:gd name="connsiteX570" fmla="*/ 3389789 w 5122586"/>
                <a:gd name="connsiteY570" fmla="*/ 2376460 h 5386310"/>
                <a:gd name="connsiteX571" fmla="*/ 3393054 w 5122586"/>
                <a:gd name="connsiteY571" fmla="*/ 2386577 h 5386310"/>
                <a:gd name="connsiteX572" fmla="*/ 3411560 w 5122586"/>
                <a:gd name="connsiteY572" fmla="*/ 2381484 h 5386310"/>
                <a:gd name="connsiteX573" fmla="*/ 3516390 w 5122586"/>
                <a:gd name="connsiteY573" fmla="*/ 2353626 h 5386310"/>
                <a:gd name="connsiteX574" fmla="*/ 3537144 w 5122586"/>
                <a:gd name="connsiteY574" fmla="*/ 2360891 h 5386310"/>
                <a:gd name="connsiteX575" fmla="*/ 3541295 w 5122586"/>
                <a:gd name="connsiteY575" fmla="*/ 2341171 h 5386310"/>
                <a:gd name="connsiteX576" fmla="*/ 3576576 w 5122586"/>
                <a:gd name="connsiteY576" fmla="*/ 2357778 h 5386310"/>
                <a:gd name="connsiteX577" fmla="*/ 3592142 w 5122586"/>
                <a:gd name="connsiteY577" fmla="*/ 2355702 h 5386310"/>
                <a:gd name="connsiteX578" fmla="*/ 3598368 w 5122586"/>
                <a:gd name="connsiteY578" fmla="*/ 2287200 h 5386310"/>
                <a:gd name="connsiteX579" fmla="*/ 3605632 w 5122586"/>
                <a:gd name="connsiteY579" fmla="*/ 2269556 h 5386310"/>
                <a:gd name="connsiteX580" fmla="*/ 3645065 w 5122586"/>
                <a:gd name="connsiteY580" fmla="*/ 2289276 h 5386310"/>
                <a:gd name="connsiteX581" fmla="*/ 3660989 w 5122586"/>
                <a:gd name="connsiteY581" fmla="*/ 2278128 h 5386310"/>
                <a:gd name="connsiteX582" fmla="*/ 3683647 w 5122586"/>
                <a:gd name="connsiteY582" fmla="*/ 2304499 h 5386310"/>
                <a:gd name="connsiteX583" fmla="*/ 3723200 w 5122586"/>
                <a:gd name="connsiteY583" fmla="*/ 2301569 h 5386310"/>
                <a:gd name="connsiteX584" fmla="*/ 3729203 w 5122586"/>
                <a:gd name="connsiteY584" fmla="*/ 2323485 h 5386310"/>
                <a:gd name="connsiteX585" fmla="*/ 3730153 w 5122586"/>
                <a:gd name="connsiteY585" fmla="*/ 2399426 h 5386310"/>
                <a:gd name="connsiteX586" fmla="*/ 3759575 w 5122586"/>
                <a:gd name="connsiteY586" fmla="*/ 2557955 h 5386310"/>
                <a:gd name="connsiteX587" fmla="*/ 3755077 w 5122586"/>
                <a:gd name="connsiteY587" fmla="*/ 2620537 h 5386310"/>
                <a:gd name="connsiteX588" fmla="*/ 3789928 w 5122586"/>
                <a:gd name="connsiteY588" fmla="*/ 2629978 h 5386310"/>
                <a:gd name="connsiteX589" fmla="*/ 3814497 w 5122586"/>
                <a:gd name="connsiteY589" fmla="*/ 2653061 h 5386310"/>
                <a:gd name="connsiteX590" fmla="*/ 3873309 w 5122586"/>
                <a:gd name="connsiteY590" fmla="*/ 2659762 h 5386310"/>
                <a:gd name="connsiteX591" fmla="*/ 3894154 w 5122586"/>
                <a:gd name="connsiteY591" fmla="*/ 2664230 h 5386310"/>
                <a:gd name="connsiteX592" fmla="*/ 4016247 w 5122586"/>
                <a:gd name="connsiteY592" fmla="*/ 2717097 h 5386310"/>
                <a:gd name="connsiteX593" fmla="*/ 4060915 w 5122586"/>
                <a:gd name="connsiteY593" fmla="*/ 2771453 h 5386310"/>
                <a:gd name="connsiteX594" fmla="*/ 4007313 w 5122586"/>
                <a:gd name="connsiteY594" fmla="*/ 2909951 h 5386310"/>
                <a:gd name="connsiteX595" fmla="*/ 3845530 w 5122586"/>
                <a:gd name="connsiteY595" fmla="*/ 2992836 h 5386310"/>
                <a:gd name="connsiteX596" fmla="*/ 3818504 w 5122586"/>
                <a:gd name="connsiteY596" fmla="*/ 3012715 h 5386310"/>
                <a:gd name="connsiteX597" fmla="*/ 3798628 w 5122586"/>
                <a:gd name="connsiteY597" fmla="*/ 3039746 h 5386310"/>
                <a:gd name="connsiteX598" fmla="*/ 3782344 w 5122586"/>
                <a:gd name="connsiteY598" fmla="*/ 3187802 h 5386310"/>
                <a:gd name="connsiteX599" fmla="*/ 3815638 w 5122586"/>
                <a:gd name="connsiteY599" fmla="*/ 3218440 h 5386310"/>
                <a:gd name="connsiteX600" fmla="*/ 3938550 w 5122586"/>
                <a:gd name="connsiteY600" fmla="*/ 3311276 h 5386310"/>
                <a:gd name="connsiteX601" fmla="*/ 4067929 w 5122586"/>
                <a:gd name="connsiteY601" fmla="*/ 3358140 h 5386310"/>
                <a:gd name="connsiteX602" fmla="*/ 4156392 w 5122586"/>
                <a:gd name="connsiteY602" fmla="*/ 3343029 h 5386310"/>
                <a:gd name="connsiteX603" fmla="*/ 4194570 w 5122586"/>
                <a:gd name="connsiteY603" fmla="*/ 3342479 h 5386310"/>
                <a:gd name="connsiteX604" fmla="*/ 4301248 w 5122586"/>
                <a:gd name="connsiteY604" fmla="*/ 3350831 h 5386310"/>
                <a:gd name="connsiteX605" fmla="*/ 4534588 w 5122586"/>
                <a:gd name="connsiteY605" fmla="*/ 3240750 h 5386310"/>
                <a:gd name="connsiteX606" fmla="*/ 4569341 w 5122586"/>
                <a:gd name="connsiteY606" fmla="*/ 3246267 h 5386310"/>
                <a:gd name="connsiteX607" fmla="*/ 4574033 w 5122586"/>
                <a:gd name="connsiteY607" fmla="*/ 3263809 h 5386310"/>
                <a:gd name="connsiteX608" fmla="*/ 4575992 w 5122586"/>
                <a:gd name="connsiteY608" fmla="*/ 3283401 h 5386310"/>
                <a:gd name="connsiteX609" fmla="*/ 4566198 w 5122586"/>
                <a:gd name="connsiteY609" fmla="*/ 3356871 h 5386310"/>
                <a:gd name="connsiteX610" fmla="*/ 4568158 w 5122586"/>
                <a:gd name="connsiteY610" fmla="*/ 3390177 h 5386310"/>
                <a:gd name="connsiteX611" fmla="*/ 4575992 w 5122586"/>
                <a:gd name="connsiteY611" fmla="*/ 3444055 h 5386310"/>
                <a:gd name="connsiteX612" fmla="*/ 4599499 w 5122586"/>
                <a:gd name="connsiteY612" fmla="*/ 3533198 h 5386310"/>
                <a:gd name="connsiteX613" fmla="*/ 4628931 w 5122586"/>
                <a:gd name="connsiteY613" fmla="*/ 3567214 h 5386310"/>
                <a:gd name="connsiteX614" fmla="*/ 4578425 w 5122586"/>
                <a:gd name="connsiteY614" fmla="*/ 3621100 h 5386310"/>
                <a:gd name="connsiteX615" fmla="*/ 4587869 w 5122586"/>
                <a:gd name="connsiteY615" fmla="*/ 3643922 h 5386310"/>
                <a:gd name="connsiteX616" fmla="*/ 4574922 w 5122586"/>
                <a:gd name="connsiteY616" fmla="*/ 3659519 h 5386310"/>
                <a:gd name="connsiteX617" fmla="*/ 4540305 w 5122586"/>
                <a:gd name="connsiteY617" fmla="*/ 3659945 h 5386310"/>
                <a:gd name="connsiteX618" fmla="*/ 4367378 w 5122586"/>
                <a:gd name="connsiteY618" fmla="*/ 3831974 h 5386310"/>
                <a:gd name="connsiteX619" fmla="*/ 4216550 w 5122586"/>
                <a:gd name="connsiteY619" fmla="*/ 3945607 h 5386310"/>
                <a:gd name="connsiteX620" fmla="*/ 4205777 w 5122586"/>
                <a:gd name="connsiteY620" fmla="*/ 3991648 h 5386310"/>
                <a:gd name="connsiteX621" fmla="*/ 4171497 w 5122586"/>
                <a:gd name="connsiteY621" fmla="*/ 3976954 h 5386310"/>
                <a:gd name="connsiteX622" fmla="*/ 4153290 w 5122586"/>
                <a:gd name="connsiteY622" fmla="*/ 3990740 h 5386310"/>
                <a:gd name="connsiteX623" fmla="*/ 4153292 w 5122586"/>
                <a:gd name="connsiteY623" fmla="*/ 3990739 h 5386310"/>
                <a:gd name="connsiteX624" fmla="*/ 4153292 w 5122586"/>
                <a:gd name="connsiteY624" fmla="*/ 3990761 h 5386310"/>
                <a:gd name="connsiteX625" fmla="*/ 3301664 w 5122586"/>
                <a:gd name="connsiteY625" fmla="*/ 2733387 h 5386310"/>
                <a:gd name="connsiteX626" fmla="*/ 3301258 w 5122586"/>
                <a:gd name="connsiteY626" fmla="*/ 2733677 h 5386310"/>
                <a:gd name="connsiteX627" fmla="*/ 3304660 w 5122586"/>
                <a:gd name="connsiteY627" fmla="*/ 2735726 h 5386310"/>
                <a:gd name="connsiteX628" fmla="*/ 3301664 w 5122586"/>
                <a:gd name="connsiteY628" fmla="*/ 2733386 h 5386310"/>
                <a:gd name="connsiteX629" fmla="*/ 3301664 w 5122586"/>
                <a:gd name="connsiteY629" fmla="*/ 2733386 h 5386310"/>
                <a:gd name="connsiteX630" fmla="*/ 3301664 w 5122586"/>
                <a:gd name="connsiteY630" fmla="*/ 2733387 h 5386310"/>
                <a:gd name="connsiteX631" fmla="*/ 4570327 w 5122586"/>
                <a:gd name="connsiteY631" fmla="*/ 3244711 h 5386310"/>
                <a:gd name="connsiteX632" fmla="*/ 4574034 w 5122586"/>
                <a:gd name="connsiteY632" fmla="*/ 3263828 h 5386310"/>
                <a:gd name="connsiteX633" fmla="*/ 4575992 w 5122586"/>
                <a:gd name="connsiteY633" fmla="*/ 3283420 h 5386310"/>
                <a:gd name="connsiteX634" fmla="*/ 4566198 w 5122586"/>
                <a:gd name="connsiteY634" fmla="*/ 3356890 h 5386310"/>
                <a:gd name="connsiteX635" fmla="*/ 4568157 w 5122586"/>
                <a:gd name="connsiteY635" fmla="*/ 3390196 h 5386310"/>
                <a:gd name="connsiteX636" fmla="*/ 4575992 w 5122586"/>
                <a:gd name="connsiteY636" fmla="*/ 3444074 h 5386310"/>
                <a:gd name="connsiteX637" fmla="*/ 4599499 w 5122586"/>
                <a:gd name="connsiteY637" fmla="*/ 3533217 h 5386310"/>
                <a:gd name="connsiteX638" fmla="*/ 4630840 w 5122586"/>
                <a:gd name="connsiteY638" fmla="*/ 3565544 h 5386310"/>
                <a:gd name="connsiteX639" fmla="*/ 4795380 w 5122586"/>
                <a:gd name="connsiteY639" fmla="*/ 3379421 h 5386310"/>
                <a:gd name="connsiteX640" fmla="*/ 4808113 w 5122586"/>
                <a:gd name="connsiteY640" fmla="*/ 3372563 h 5386310"/>
                <a:gd name="connsiteX641" fmla="*/ 4823783 w 5122586"/>
                <a:gd name="connsiteY641" fmla="*/ 3367665 h 5386310"/>
                <a:gd name="connsiteX642" fmla="*/ 4830638 w 5122586"/>
                <a:gd name="connsiteY642" fmla="*/ 3356890 h 5386310"/>
                <a:gd name="connsiteX643" fmla="*/ 4828680 w 5122586"/>
                <a:gd name="connsiteY643" fmla="*/ 3341217 h 5386310"/>
                <a:gd name="connsiteX644" fmla="*/ 4917916 w 5122586"/>
                <a:gd name="connsiteY644" fmla="*/ 3244959 h 5386310"/>
                <a:gd name="connsiteX645" fmla="*/ 4955086 w 5122586"/>
                <a:gd name="connsiteY645" fmla="*/ 3170044 h 5386310"/>
                <a:gd name="connsiteX646" fmla="*/ 4969054 w 5122586"/>
                <a:gd name="connsiteY646" fmla="*/ 3161020 h 5386310"/>
                <a:gd name="connsiteX647" fmla="*/ 4975140 w 5122586"/>
                <a:gd name="connsiteY647" fmla="*/ 3149418 h 5386310"/>
                <a:gd name="connsiteX648" fmla="*/ 4963545 w 5122586"/>
                <a:gd name="connsiteY648" fmla="*/ 3136053 h 5386310"/>
                <a:gd name="connsiteX649" fmla="*/ 4965552 w 5122586"/>
                <a:gd name="connsiteY649" fmla="*/ 3067616 h 5386310"/>
                <a:gd name="connsiteX650" fmla="*/ 4922299 w 5122586"/>
                <a:gd name="connsiteY650" fmla="*/ 2906068 h 5386310"/>
                <a:gd name="connsiteX651" fmla="*/ 4890616 w 5122586"/>
                <a:gd name="connsiteY651" fmla="*/ 2781866 h 5386310"/>
                <a:gd name="connsiteX652" fmla="*/ 5067130 w 5122586"/>
                <a:gd name="connsiteY652" fmla="*/ 2918426 h 5386310"/>
                <a:gd name="connsiteX653" fmla="*/ 5081902 w 5122586"/>
                <a:gd name="connsiteY653" fmla="*/ 2897103 h 5386310"/>
                <a:gd name="connsiteX654" fmla="*/ 5122586 w 5122586"/>
                <a:gd name="connsiteY654" fmla="*/ 2757160 h 5386310"/>
                <a:gd name="connsiteX655" fmla="*/ 5086544 w 5122586"/>
                <a:gd name="connsiteY655" fmla="*/ 2727613 h 5386310"/>
                <a:gd name="connsiteX656" fmla="*/ 5119436 w 5122586"/>
                <a:gd name="connsiteY656" fmla="*/ 2696882 h 5386310"/>
                <a:gd name="connsiteX657" fmla="*/ 5056421 w 5122586"/>
                <a:gd name="connsiteY657" fmla="*/ 2633364 h 5386310"/>
                <a:gd name="connsiteX658" fmla="*/ 5080876 w 5122586"/>
                <a:gd name="connsiteY658" fmla="*/ 2608889 h 5386310"/>
                <a:gd name="connsiteX659" fmla="*/ 5048962 w 5122586"/>
                <a:gd name="connsiteY659" fmla="*/ 2581597 h 5386310"/>
                <a:gd name="connsiteX660" fmla="*/ 4927229 w 5122586"/>
                <a:gd name="connsiteY660" fmla="*/ 2505258 h 5386310"/>
                <a:gd name="connsiteX661" fmla="*/ 4926955 w 5122586"/>
                <a:gd name="connsiteY661" fmla="*/ 2506053 h 5386310"/>
                <a:gd name="connsiteX662" fmla="*/ 4664721 w 5122586"/>
                <a:gd name="connsiteY662" fmla="*/ 2353054 h 5386310"/>
                <a:gd name="connsiteX663" fmla="*/ 4520255 w 5122586"/>
                <a:gd name="connsiteY663" fmla="*/ 2268766 h 5386310"/>
                <a:gd name="connsiteX664" fmla="*/ 4448567 w 5122586"/>
                <a:gd name="connsiteY664" fmla="*/ 2206568 h 5386310"/>
                <a:gd name="connsiteX665" fmla="*/ 4412991 w 5122586"/>
                <a:gd name="connsiteY665" fmla="*/ 2176545 h 5386310"/>
                <a:gd name="connsiteX666" fmla="*/ 4320717 w 5122586"/>
                <a:gd name="connsiteY666" fmla="*/ 2150970 h 5386310"/>
                <a:gd name="connsiteX667" fmla="*/ 4248454 w 5122586"/>
                <a:gd name="connsiteY667" fmla="*/ 2074245 h 5386310"/>
                <a:gd name="connsiteX668" fmla="*/ 4235113 w 5122586"/>
                <a:gd name="connsiteY668" fmla="*/ 2065350 h 5386310"/>
                <a:gd name="connsiteX669" fmla="*/ 4144907 w 5122586"/>
                <a:gd name="connsiteY669" fmla="*/ 2020318 h 5386310"/>
                <a:gd name="connsiteX670" fmla="*/ 4110359 w 5122586"/>
                <a:gd name="connsiteY670" fmla="*/ 1989789 h 5386310"/>
                <a:gd name="connsiteX671" fmla="*/ 4098787 w 5122586"/>
                <a:gd name="connsiteY671" fmla="*/ 1937854 h 5386310"/>
                <a:gd name="connsiteX672" fmla="*/ 4120077 w 5122586"/>
                <a:gd name="connsiteY672" fmla="*/ 1845223 h 5386310"/>
                <a:gd name="connsiteX673" fmla="*/ 4123271 w 5122586"/>
                <a:gd name="connsiteY673" fmla="*/ 1820734 h 5386310"/>
                <a:gd name="connsiteX674" fmla="*/ 4071796 w 5122586"/>
                <a:gd name="connsiteY674" fmla="*/ 1707923 h 5386310"/>
                <a:gd name="connsiteX675" fmla="*/ 3959334 w 5122586"/>
                <a:gd name="connsiteY675" fmla="*/ 1810087 h 5386310"/>
                <a:gd name="connsiteX676" fmla="*/ 3926334 w 5122586"/>
                <a:gd name="connsiteY676" fmla="*/ 1778145 h 5386310"/>
                <a:gd name="connsiteX677" fmla="*/ 3906108 w 5122586"/>
                <a:gd name="connsiteY677" fmla="*/ 1793051 h 5386310"/>
                <a:gd name="connsiteX678" fmla="*/ 3880559 w 5122586"/>
                <a:gd name="connsiteY678" fmla="*/ 1847352 h 5386310"/>
                <a:gd name="connsiteX679" fmla="*/ 3879495 w 5122586"/>
                <a:gd name="connsiteY679" fmla="*/ 1869712 h 5386310"/>
                <a:gd name="connsiteX680" fmla="*/ 3870979 w 5122586"/>
                <a:gd name="connsiteY680" fmla="*/ 1887812 h 5386310"/>
                <a:gd name="connsiteX681" fmla="*/ 3848623 w 5122586"/>
                <a:gd name="connsiteY681" fmla="*/ 1905912 h 5386310"/>
                <a:gd name="connsiteX682" fmla="*/ 3785817 w 5122586"/>
                <a:gd name="connsiteY682" fmla="*/ 1905912 h 5386310"/>
                <a:gd name="connsiteX683" fmla="*/ 3776237 w 5122586"/>
                <a:gd name="connsiteY683" fmla="*/ 1929336 h 5386310"/>
                <a:gd name="connsiteX684" fmla="*/ 3792204 w 5122586"/>
                <a:gd name="connsiteY684" fmla="*/ 1985766 h 5386310"/>
                <a:gd name="connsiteX685" fmla="*/ 3775537 w 5122586"/>
                <a:gd name="connsiteY685" fmla="*/ 2006283 h 5386310"/>
                <a:gd name="connsiteX686" fmla="*/ 3775710 w 5122586"/>
                <a:gd name="connsiteY686" fmla="*/ 2006445 h 5386310"/>
                <a:gd name="connsiteX687" fmla="*/ 3848792 w 5122586"/>
                <a:gd name="connsiteY687" fmla="*/ 2032075 h 5386310"/>
                <a:gd name="connsiteX688" fmla="*/ 3942752 w 5122586"/>
                <a:gd name="connsiteY688" fmla="*/ 2101372 h 5386310"/>
                <a:gd name="connsiteX689" fmla="*/ 3954140 w 5122586"/>
                <a:gd name="connsiteY689" fmla="*/ 2117510 h 5386310"/>
                <a:gd name="connsiteX690" fmla="*/ 3971225 w 5122586"/>
                <a:gd name="connsiteY690" fmla="*/ 2150735 h 5386310"/>
                <a:gd name="connsiteX691" fmla="*/ 3975020 w 5122586"/>
                <a:gd name="connsiteY691" fmla="*/ 2180162 h 5386310"/>
                <a:gd name="connsiteX692" fmla="*/ 3935158 w 5122586"/>
                <a:gd name="connsiteY692" fmla="*/ 2270343 h 5386310"/>
                <a:gd name="connsiteX693" fmla="*/ 3926617 w 5122586"/>
                <a:gd name="connsiteY693" fmla="*/ 2266546 h 5386310"/>
                <a:gd name="connsiteX694" fmla="*/ 3866322 w 5122586"/>
                <a:gd name="connsiteY694" fmla="*/ 2211351 h 5386310"/>
                <a:gd name="connsiteX695" fmla="*/ 3868694 w 5122586"/>
                <a:gd name="connsiteY695" fmla="*/ 2248659 h 5386310"/>
                <a:gd name="connsiteX696" fmla="*/ 3856766 w 5122586"/>
                <a:gd name="connsiteY696" fmla="*/ 2249186 h 5386310"/>
                <a:gd name="connsiteX697" fmla="*/ 3851638 w 5122586"/>
                <a:gd name="connsiteY697" fmla="*/ 2272242 h 5386310"/>
                <a:gd name="connsiteX698" fmla="*/ 3836899 w 5122586"/>
                <a:gd name="connsiteY698" fmla="*/ 2266043 h 5386310"/>
                <a:gd name="connsiteX699" fmla="*/ 3832660 w 5122586"/>
                <a:gd name="connsiteY699" fmla="*/ 2285898 h 5386310"/>
                <a:gd name="connsiteX700" fmla="*/ 3821351 w 5122586"/>
                <a:gd name="connsiteY700" fmla="*/ 2275657 h 5386310"/>
                <a:gd name="connsiteX701" fmla="*/ 3765279 w 5122586"/>
                <a:gd name="connsiteY701" fmla="*/ 2308684 h 5386310"/>
                <a:gd name="connsiteX702" fmla="*/ 3731333 w 5122586"/>
                <a:gd name="connsiteY702" fmla="*/ 2232304 h 5386310"/>
                <a:gd name="connsiteX703" fmla="*/ 3698987 w 5122586"/>
                <a:gd name="connsiteY703" fmla="*/ 2246032 h 5386310"/>
                <a:gd name="connsiteX704" fmla="*/ 3729206 w 5122586"/>
                <a:gd name="connsiteY704" fmla="*/ 2323503 h 5386310"/>
                <a:gd name="connsiteX705" fmla="*/ 3730155 w 5122586"/>
                <a:gd name="connsiteY705" fmla="*/ 2399444 h 5386310"/>
                <a:gd name="connsiteX706" fmla="*/ 3759577 w 5122586"/>
                <a:gd name="connsiteY706" fmla="*/ 2557973 h 5386310"/>
                <a:gd name="connsiteX707" fmla="*/ 3755079 w 5122586"/>
                <a:gd name="connsiteY707" fmla="*/ 2620555 h 5386310"/>
                <a:gd name="connsiteX708" fmla="*/ 3789931 w 5122586"/>
                <a:gd name="connsiteY708" fmla="*/ 2629996 h 5386310"/>
                <a:gd name="connsiteX709" fmla="*/ 3814500 w 5122586"/>
                <a:gd name="connsiteY709" fmla="*/ 2653079 h 5386310"/>
                <a:gd name="connsiteX710" fmla="*/ 3873311 w 5122586"/>
                <a:gd name="connsiteY710" fmla="*/ 2659780 h 5386310"/>
                <a:gd name="connsiteX711" fmla="*/ 3874486 w 5122586"/>
                <a:gd name="connsiteY711" fmla="*/ 2660032 h 5386310"/>
                <a:gd name="connsiteX712" fmla="*/ 3894156 w 5122586"/>
                <a:gd name="connsiteY712" fmla="*/ 2664248 h 5386310"/>
                <a:gd name="connsiteX713" fmla="*/ 4016250 w 5122586"/>
                <a:gd name="connsiteY713" fmla="*/ 2717115 h 5386310"/>
                <a:gd name="connsiteX714" fmla="*/ 4060917 w 5122586"/>
                <a:gd name="connsiteY714" fmla="*/ 2771471 h 5386310"/>
                <a:gd name="connsiteX715" fmla="*/ 4007316 w 5122586"/>
                <a:gd name="connsiteY715" fmla="*/ 2909969 h 5386310"/>
                <a:gd name="connsiteX716" fmla="*/ 3845021 w 5122586"/>
                <a:gd name="connsiteY716" fmla="*/ 2993365 h 5386310"/>
                <a:gd name="connsiteX717" fmla="*/ 3826758 w 5122586"/>
                <a:gd name="connsiteY717" fmla="*/ 3005966 h 5386310"/>
                <a:gd name="connsiteX718" fmla="*/ 3798121 w 5122586"/>
                <a:gd name="connsiteY718" fmla="*/ 3040275 h 5386310"/>
                <a:gd name="connsiteX719" fmla="*/ 3782486 w 5122586"/>
                <a:gd name="connsiteY719" fmla="*/ 3186963 h 5386310"/>
                <a:gd name="connsiteX720" fmla="*/ 3782346 w 5122586"/>
                <a:gd name="connsiteY720" fmla="*/ 3187819 h 5386310"/>
                <a:gd name="connsiteX721" fmla="*/ 3815640 w 5122586"/>
                <a:gd name="connsiteY721" fmla="*/ 3217436 h 5386310"/>
                <a:gd name="connsiteX722" fmla="*/ 3938552 w 5122586"/>
                <a:gd name="connsiteY722" fmla="*/ 3311294 h 5386310"/>
                <a:gd name="connsiteX723" fmla="*/ 4067843 w 5122586"/>
                <a:gd name="connsiteY723" fmla="*/ 3353043 h 5386310"/>
                <a:gd name="connsiteX724" fmla="*/ 4156394 w 5122586"/>
                <a:gd name="connsiteY724" fmla="*/ 3343047 h 5386310"/>
                <a:gd name="connsiteX725" fmla="*/ 4202086 w 5122586"/>
                <a:gd name="connsiteY725" fmla="*/ 3341797 h 5386310"/>
                <a:gd name="connsiteX726" fmla="*/ 4301250 w 5122586"/>
                <a:gd name="connsiteY726" fmla="*/ 3350338 h 5386310"/>
                <a:gd name="connsiteX727" fmla="*/ 4508631 w 5122586"/>
                <a:gd name="connsiteY727" fmla="*/ 3249608 h 5386310"/>
                <a:gd name="connsiteX728" fmla="*/ 4537144 w 5122586"/>
                <a:gd name="connsiteY728" fmla="*/ 3238214 h 5386310"/>
                <a:gd name="connsiteX729" fmla="*/ 4556575 w 5122586"/>
                <a:gd name="connsiteY729" fmla="*/ 3236068 h 5386310"/>
                <a:gd name="connsiteX730" fmla="*/ 4570330 w 5122586"/>
                <a:gd name="connsiteY730" fmla="*/ 3244711 h 5386310"/>
                <a:gd name="connsiteX731" fmla="*/ 4570327 w 5122586"/>
                <a:gd name="connsiteY731" fmla="*/ 3244711 h 5386310"/>
                <a:gd name="connsiteX732" fmla="*/ 1869930 w 5122586"/>
                <a:gd name="connsiteY732" fmla="*/ 737295 h 5386310"/>
                <a:gd name="connsiteX733" fmla="*/ 1852502 w 5122586"/>
                <a:gd name="connsiteY733" fmla="*/ 728164 h 5386310"/>
                <a:gd name="connsiteX734" fmla="*/ 1833779 w 5122586"/>
                <a:gd name="connsiteY734" fmla="*/ 737527 h 5386310"/>
                <a:gd name="connsiteX735" fmla="*/ 1812381 w 5122586"/>
                <a:gd name="connsiteY735" fmla="*/ 716125 h 5386310"/>
                <a:gd name="connsiteX736" fmla="*/ 1799008 w 5122586"/>
                <a:gd name="connsiteY736" fmla="*/ 732177 h 5386310"/>
                <a:gd name="connsiteX737" fmla="*/ 1776272 w 5122586"/>
                <a:gd name="connsiteY737" fmla="*/ 736190 h 5386310"/>
                <a:gd name="connsiteX738" fmla="*/ 1761561 w 5122586"/>
                <a:gd name="connsiteY738" fmla="*/ 744215 h 5386310"/>
                <a:gd name="connsiteX739" fmla="*/ 1744175 w 5122586"/>
                <a:gd name="connsiteY739" fmla="*/ 730839 h 5386310"/>
                <a:gd name="connsiteX740" fmla="*/ 1734814 w 5122586"/>
                <a:gd name="connsiteY740" fmla="*/ 733514 h 5386310"/>
                <a:gd name="connsiteX741" fmla="*/ 1733477 w 5122586"/>
                <a:gd name="connsiteY741" fmla="*/ 717463 h 5386310"/>
                <a:gd name="connsiteX742" fmla="*/ 1754875 w 5122586"/>
                <a:gd name="connsiteY742" fmla="*/ 675997 h 5386310"/>
                <a:gd name="connsiteX743" fmla="*/ 1765573 w 5122586"/>
                <a:gd name="connsiteY743" fmla="*/ 667971 h 5386310"/>
                <a:gd name="connsiteX744" fmla="*/ 1754875 w 5122586"/>
                <a:gd name="connsiteY744" fmla="*/ 643894 h 5386310"/>
                <a:gd name="connsiteX745" fmla="*/ 1766911 w 5122586"/>
                <a:gd name="connsiteY745" fmla="*/ 622492 h 5386310"/>
                <a:gd name="connsiteX746" fmla="*/ 1753537 w 5122586"/>
                <a:gd name="connsiteY746" fmla="*/ 601091 h 5386310"/>
                <a:gd name="connsiteX747" fmla="*/ 1764236 w 5122586"/>
                <a:gd name="connsiteY747" fmla="*/ 570325 h 5386310"/>
                <a:gd name="connsiteX748" fmla="*/ 1744175 w 5122586"/>
                <a:gd name="connsiteY748" fmla="*/ 566313 h 5386310"/>
                <a:gd name="connsiteX749" fmla="*/ 1714753 w 5122586"/>
                <a:gd name="connsiteY749" fmla="*/ 577014 h 5386310"/>
                <a:gd name="connsiteX750" fmla="*/ 1679982 w 5122586"/>
                <a:gd name="connsiteY750" fmla="*/ 568988 h 5386310"/>
                <a:gd name="connsiteX751" fmla="*/ 1638524 w 5122586"/>
                <a:gd name="connsiteY751" fmla="*/ 573001 h 5386310"/>
                <a:gd name="connsiteX752" fmla="*/ 1562295 w 5122586"/>
                <a:gd name="connsiteY752" fmla="*/ 626505 h 5386310"/>
                <a:gd name="connsiteX753" fmla="*/ 1510138 w 5122586"/>
                <a:gd name="connsiteY753" fmla="*/ 662621 h 5386310"/>
                <a:gd name="connsiteX754" fmla="*/ 1498102 w 5122586"/>
                <a:gd name="connsiteY754" fmla="*/ 678672 h 5386310"/>
                <a:gd name="connsiteX755" fmla="*/ 1487403 w 5122586"/>
                <a:gd name="connsiteY755" fmla="*/ 721476 h 5386310"/>
                <a:gd name="connsiteX756" fmla="*/ 1491415 w 5122586"/>
                <a:gd name="connsiteY756" fmla="*/ 772305 h 5386310"/>
                <a:gd name="connsiteX757" fmla="*/ 1470017 w 5122586"/>
                <a:gd name="connsiteY757" fmla="*/ 807083 h 5386310"/>
                <a:gd name="connsiteX758" fmla="*/ 1439258 w 5122586"/>
                <a:gd name="connsiteY758" fmla="*/ 828485 h 5386310"/>
                <a:gd name="connsiteX759" fmla="*/ 1443270 w 5122586"/>
                <a:gd name="connsiteY759" fmla="*/ 840523 h 5386310"/>
                <a:gd name="connsiteX760" fmla="*/ 1554271 w 5122586"/>
                <a:gd name="connsiteY760" fmla="*/ 867276 h 5386310"/>
                <a:gd name="connsiteX761" fmla="*/ 1538222 w 5122586"/>
                <a:gd name="connsiteY761" fmla="*/ 907404 h 5386310"/>
                <a:gd name="connsiteX762" fmla="*/ 1494089 w 5122586"/>
                <a:gd name="connsiteY762" fmla="*/ 908742 h 5386310"/>
                <a:gd name="connsiteX763" fmla="*/ 1496765 w 5122586"/>
                <a:gd name="connsiteY763" fmla="*/ 928806 h 5386310"/>
                <a:gd name="connsiteX764" fmla="*/ 1524848 w 5122586"/>
                <a:gd name="connsiteY764" fmla="*/ 954220 h 5386310"/>
                <a:gd name="connsiteX765" fmla="*/ 1507463 w 5122586"/>
                <a:gd name="connsiteY765" fmla="*/ 972947 h 5386310"/>
                <a:gd name="connsiteX766" fmla="*/ 1546246 w 5122586"/>
                <a:gd name="connsiteY766" fmla="*/ 1025114 h 5386310"/>
                <a:gd name="connsiteX767" fmla="*/ 1535548 w 5122586"/>
                <a:gd name="connsiteY767" fmla="*/ 1058554 h 5386310"/>
                <a:gd name="connsiteX768" fmla="*/ 1563632 w 5122586"/>
                <a:gd name="connsiteY768" fmla="*/ 1153525 h 5386310"/>
                <a:gd name="connsiteX769" fmla="*/ 1606428 w 5122586"/>
                <a:gd name="connsiteY769" fmla="*/ 1132123 h 5386310"/>
                <a:gd name="connsiteX770" fmla="*/ 1587705 w 5122586"/>
                <a:gd name="connsiteY770" fmla="*/ 1093332 h 5386310"/>
                <a:gd name="connsiteX771" fmla="*/ 1613114 w 5122586"/>
                <a:gd name="connsiteY771" fmla="*/ 1093332 h 5386310"/>
                <a:gd name="connsiteX772" fmla="*/ 1617126 w 5122586"/>
                <a:gd name="connsiteY772" fmla="*/ 1121422 h 5386310"/>
                <a:gd name="connsiteX773" fmla="*/ 1641200 w 5122586"/>
                <a:gd name="connsiteY773" fmla="*/ 1137473 h 5386310"/>
                <a:gd name="connsiteX774" fmla="*/ 1646549 w 5122586"/>
                <a:gd name="connsiteY774" fmla="*/ 1117409 h 5386310"/>
                <a:gd name="connsiteX775" fmla="*/ 1674632 w 5122586"/>
                <a:gd name="connsiteY775" fmla="*/ 1067917 h 5386310"/>
                <a:gd name="connsiteX776" fmla="*/ 1750863 w 5122586"/>
                <a:gd name="connsiteY776" fmla="*/ 1029127 h 5386310"/>
                <a:gd name="connsiteX777" fmla="*/ 1828430 w 5122586"/>
                <a:gd name="connsiteY777" fmla="*/ 1033140 h 5386310"/>
                <a:gd name="connsiteX778" fmla="*/ 1864311 w 5122586"/>
                <a:gd name="connsiteY778" fmla="*/ 1045102 h 5386310"/>
                <a:gd name="connsiteX779" fmla="*/ 1831482 w 5122586"/>
                <a:gd name="connsiteY779" fmla="*/ 1279139 h 5386310"/>
                <a:gd name="connsiteX780" fmla="*/ 1808993 w 5122586"/>
                <a:gd name="connsiteY780" fmla="*/ 1272555 h 5386310"/>
                <a:gd name="connsiteX781" fmla="*/ 1803425 w 5122586"/>
                <a:gd name="connsiteY781" fmla="*/ 1300502 h 5386310"/>
                <a:gd name="connsiteX782" fmla="*/ 1822848 w 5122586"/>
                <a:gd name="connsiteY782" fmla="*/ 1322937 h 5386310"/>
                <a:gd name="connsiteX783" fmla="*/ 1770491 w 5122586"/>
                <a:gd name="connsiteY783" fmla="*/ 1421434 h 5386310"/>
                <a:gd name="connsiteX784" fmla="*/ 1720853 w 5122586"/>
                <a:gd name="connsiteY784" fmla="*/ 1509937 h 5386310"/>
                <a:gd name="connsiteX785" fmla="*/ 1693679 w 5122586"/>
                <a:gd name="connsiteY785" fmla="*/ 1517732 h 5386310"/>
                <a:gd name="connsiteX786" fmla="*/ 1725039 w 5122586"/>
                <a:gd name="connsiteY786" fmla="*/ 1543518 h 5386310"/>
                <a:gd name="connsiteX787" fmla="*/ 1699831 w 5122586"/>
                <a:gd name="connsiteY787" fmla="*/ 1595490 h 5386310"/>
                <a:gd name="connsiteX788" fmla="*/ 1692167 w 5122586"/>
                <a:gd name="connsiteY788" fmla="*/ 1735799 h 5386310"/>
                <a:gd name="connsiteX789" fmla="*/ 1704320 w 5122586"/>
                <a:gd name="connsiteY789" fmla="*/ 1738864 h 5386310"/>
                <a:gd name="connsiteX790" fmla="*/ 1720664 w 5122586"/>
                <a:gd name="connsiteY790" fmla="*/ 1753298 h 5386310"/>
                <a:gd name="connsiteX791" fmla="*/ 1786677 w 5122586"/>
                <a:gd name="connsiteY791" fmla="*/ 1749542 h 5386310"/>
                <a:gd name="connsiteX792" fmla="*/ 1811497 w 5122586"/>
                <a:gd name="connsiteY792" fmla="*/ 1763573 h 5386310"/>
                <a:gd name="connsiteX793" fmla="*/ 1902141 w 5122586"/>
                <a:gd name="connsiteY793" fmla="*/ 1757097 h 5386310"/>
                <a:gd name="connsiteX794" fmla="*/ 1929795 w 5122586"/>
                <a:gd name="connsiteY794" fmla="*/ 1751800 h 5386310"/>
                <a:gd name="connsiteX795" fmla="*/ 1958125 w 5122586"/>
                <a:gd name="connsiteY795" fmla="*/ 1745267 h 5386310"/>
                <a:gd name="connsiteX796" fmla="*/ 1989303 w 5122586"/>
                <a:gd name="connsiteY796" fmla="*/ 1699836 h 5386310"/>
                <a:gd name="connsiteX797" fmla="*/ 2138289 w 5122586"/>
                <a:gd name="connsiteY797" fmla="*/ 1721564 h 5386310"/>
                <a:gd name="connsiteX798" fmla="*/ 2213334 w 5122586"/>
                <a:gd name="connsiteY798" fmla="*/ 1690658 h 5386310"/>
                <a:gd name="connsiteX799" fmla="*/ 2281810 w 5122586"/>
                <a:gd name="connsiteY799" fmla="*/ 1689126 h 5386310"/>
                <a:gd name="connsiteX800" fmla="*/ 2333391 w 5122586"/>
                <a:gd name="connsiteY800" fmla="*/ 1769534 h 5386310"/>
                <a:gd name="connsiteX801" fmla="*/ 2363395 w 5122586"/>
                <a:gd name="connsiteY801" fmla="*/ 1830740 h 5386310"/>
                <a:gd name="connsiteX802" fmla="*/ 2341348 w 5122586"/>
                <a:gd name="connsiteY802" fmla="*/ 1883454 h 5386310"/>
                <a:gd name="connsiteX803" fmla="*/ 2297206 w 5122586"/>
                <a:gd name="connsiteY803" fmla="*/ 1954097 h 5386310"/>
                <a:gd name="connsiteX804" fmla="*/ 2256004 w 5122586"/>
                <a:gd name="connsiteY804" fmla="*/ 1980588 h 5386310"/>
                <a:gd name="connsiteX805" fmla="*/ 2200090 w 5122586"/>
                <a:gd name="connsiteY805" fmla="*/ 1995305 h 5386310"/>
                <a:gd name="connsiteX806" fmla="*/ 2161832 w 5122586"/>
                <a:gd name="connsiteY806" fmla="*/ 2020325 h 5386310"/>
                <a:gd name="connsiteX807" fmla="*/ 2154476 w 5122586"/>
                <a:gd name="connsiteY807" fmla="*/ 2054174 h 5386310"/>
                <a:gd name="connsiteX808" fmla="*/ 2214805 w 5122586"/>
                <a:gd name="connsiteY808" fmla="*/ 2113043 h 5386310"/>
                <a:gd name="connsiteX809" fmla="*/ 2257476 w 5122586"/>
                <a:gd name="connsiteY809" fmla="*/ 2132175 h 5386310"/>
                <a:gd name="connsiteX810" fmla="*/ 2307505 w 5122586"/>
                <a:gd name="connsiteY810" fmla="*/ 2129232 h 5386310"/>
                <a:gd name="connsiteX811" fmla="*/ 2360478 w 5122586"/>
                <a:gd name="connsiteY811" fmla="*/ 2104213 h 5386310"/>
                <a:gd name="connsiteX812" fmla="*/ 2409035 w 5122586"/>
                <a:gd name="connsiteY812" fmla="*/ 2051231 h 5386310"/>
                <a:gd name="connsiteX813" fmla="*/ 2428163 w 5122586"/>
                <a:gd name="connsiteY813" fmla="*/ 2002664 h 5386310"/>
                <a:gd name="connsiteX814" fmla="*/ 2434049 w 5122586"/>
                <a:gd name="connsiteY814" fmla="*/ 1952625 h 5386310"/>
                <a:gd name="connsiteX815" fmla="*/ 2432578 w 5122586"/>
                <a:gd name="connsiteY815" fmla="*/ 1846661 h 5386310"/>
                <a:gd name="connsiteX816" fmla="*/ 2437105 w 5122586"/>
                <a:gd name="connsiteY816" fmla="*/ 1825907 h 5386310"/>
                <a:gd name="connsiteX817" fmla="*/ 2454200 w 5122586"/>
                <a:gd name="connsiteY817" fmla="*/ 1802570 h 5386310"/>
                <a:gd name="connsiteX818" fmla="*/ 2524830 w 5122586"/>
                <a:gd name="connsiteY818" fmla="*/ 1791615 h 5386310"/>
                <a:gd name="connsiteX819" fmla="*/ 2567514 w 5122586"/>
                <a:gd name="connsiteY819" fmla="*/ 1809369 h 5386310"/>
                <a:gd name="connsiteX820" fmla="*/ 2642369 w 5122586"/>
                <a:gd name="connsiteY820" fmla="*/ 1863005 h 5386310"/>
                <a:gd name="connsiteX821" fmla="*/ 2677294 w 5122586"/>
                <a:gd name="connsiteY821" fmla="*/ 1891181 h 5386310"/>
                <a:gd name="connsiteX822" fmla="*/ 2700681 w 5122586"/>
                <a:gd name="connsiteY822" fmla="*/ 1910763 h 5386310"/>
                <a:gd name="connsiteX823" fmla="*/ 2747467 w 5122586"/>
                <a:gd name="connsiteY823" fmla="*/ 1876095 h 5386310"/>
                <a:gd name="connsiteX824" fmla="*/ 2725397 w 5122586"/>
                <a:gd name="connsiteY824" fmla="*/ 1849604 h 5386310"/>
                <a:gd name="connsiteX825" fmla="*/ 2700382 w 5122586"/>
                <a:gd name="connsiteY825" fmla="*/ 1805453 h 5386310"/>
                <a:gd name="connsiteX826" fmla="*/ 2644466 w 5122586"/>
                <a:gd name="connsiteY826" fmla="*/ 1674469 h 5386310"/>
                <a:gd name="connsiteX827" fmla="*/ 2622395 w 5122586"/>
                <a:gd name="connsiteY827" fmla="*/ 1508164 h 5386310"/>
                <a:gd name="connsiteX828" fmla="*/ 2620591 w 5122586"/>
                <a:gd name="connsiteY828" fmla="*/ 1507628 h 5386310"/>
                <a:gd name="connsiteX829" fmla="*/ 2618663 w 5122586"/>
                <a:gd name="connsiteY829" fmla="*/ 1488350 h 5386310"/>
                <a:gd name="connsiteX830" fmla="*/ 2561471 w 5122586"/>
                <a:gd name="connsiteY830" fmla="*/ 1364230 h 5386310"/>
                <a:gd name="connsiteX831" fmla="*/ 2506437 w 5122586"/>
                <a:gd name="connsiteY831" fmla="*/ 1249824 h 5386310"/>
                <a:gd name="connsiteX832" fmla="*/ 2504432 w 5122586"/>
                <a:gd name="connsiteY832" fmla="*/ 1215131 h 5386310"/>
                <a:gd name="connsiteX833" fmla="*/ 2502718 w 5122586"/>
                <a:gd name="connsiteY833" fmla="*/ 1182564 h 5386310"/>
                <a:gd name="connsiteX834" fmla="*/ 2526392 w 5122586"/>
                <a:gd name="connsiteY834" fmla="*/ 1127314 h 5386310"/>
                <a:gd name="connsiteX835" fmla="*/ 2550066 w 5122586"/>
                <a:gd name="connsiteY835" fmla="*/ 1104513 h 5386310"/>
                <a:gd name="connsiteX836" fmla="*/ 2534283 w 5122586"/>
                <a:gd name="connsiteY836" fmla="*/ 1069434 h 5386310"/>
                <a:gd name="connsiteX837" fmla="*/ 2514993 w 5122586"/>
                <a:gd name="connsiteY837" fmla="*/ 1074696 h 5386310"/>
                <a:gd name="connsiteX838" fmla="*/ 2443972 w 5122586"/>
                <a:gd name="connsiteY838" fmla="*/ 1079081 h 5386310"/>
                <a:gd name="connsiteX839" fmla="*/ 2424683 w 5122586"/>
                <a:gd name="connsiteY839" fmla="*/ 1053649 h 5386310"/>
                <a:gd name="connsiteX840" fmla="*/ 2450110 w 5122586"/>
                <a:gd name="connsiteY840" fmla="*/ 1044879 h 5386310"/>
                <a:gd name="connsiteX841" fmla="*/ 2450987 w 5122586"/>
                <a:gd name="connsiteY841" fmla="*/ 1021201 h 5386310"/>
                <a:gd name="connsiteX842" fmla="*/ 2395748 w 5122586"/>
                <a:gd name="connsiteY842" fmla="*/ 898425 h 5386310"/>
                <a:gd name="connsiteX843" fmla="*/ 2394708 w 5122586"/>
                <a:gd name="connsiteY843" fmla="*/ 898217 h 5386310"/>
                <a:gd name="connsiteX844" fmla="*/ 2361080 w 5122586"/>
                <a:gd name="connsiteY844" fmla="*/ 821701 h 5386310"/>
                <a:gd name="connsiteX845" fmla="*/ 2333956 w 5122586"/>
                <a:gd name="connsiteY845" fmla="*/ 752180 h 5386310"/>
                <a:gd name="connsiteX846" fmla="*/ 2333664 w 5122586"/>
                <a:gd name="connsiteY846" fmla="*/ 752147 h 5386310"/>
                <a:gd name="connsiteX847" fmla="*/ 2333956 w 5122586"/>
                <a:gd name="connsiteY847" fmla="*/ 753027 h 5386310"/>
                <a:gd name="connsiteX848" fmla="*/ 2282249 w 5122586"/>
                <a:gd name="connsiteY848" fmla="*/ 597029 h 5386310"/>
                <a:gd name="connsiteX849" fmla="*/ 2279705 w 5122586"/>
                <a:gd name="connsiteY849" fmla="*/ 541921 h 5386310"/>
                <a:gd name="connsiteX850" fmla="*/ 2247495 w 5122586"/>
                <a:gd name="connsiteY850" fmla="*/ 524965 h 5386310"/>
                <a:gd name="connsiteX851" fmla="*/ 2177987 w 5122586"/>
                <a:gd name="connsiteY851" fmla="*/ 464770 h 5386310"/>
                <a:gd name="connsiteX852" fmla="*/ 2162730 w 5122586"/>
                <a:gd name="connsiteY852" fmla="*/ 429162 h 5386310"/>
                <a:gd name="connsiteX853" fmla="*/ 2072030 w 5122586"/>
                <a:gd name="connsiteY853" fmla="*/ 476639 h 5386310"/>
                <a:gd name="connsiteX854" fmla="*/ 2071919 w 5122586"/>
                <a:gd name="connsiteY854" fmla="*/ 476713 h 5386310"/>
                <a:gd name="connsiteX855" fmla="*/ 2061106 w 5122586"/>
                <a:gd name="connsiteY855" fmla="*/ 455805 h 5386310"/>
                <a:gd name="connsiteX856" fmla="*/ 2043259 w 5122586"/>
                <a:gd name="connsiteY856" fmla="*/ 443904 h 5386310"/>
                <a:gd name="connsiteX857" fmla="*/ 1957587 w 5122586"/>
                <a:gd name="connsiteY857" fmla="*/ 421292 h 5386310"/>
                <a:gd name="connsiteX858" fmla="*/ 1968296 w 5122586"/>
                <a:gd name="connsiteY858" fmla="*/ 371308 h 5386310"/>
                <a:gd name="connsiteX859" fmla="*/ 1982574 w 5122586"/>
                <a:gd name="connsiteY859" fmla="*/ 364168 h 5386310"/>
                <a:gd name="connsiteX860" fmla="*/ 1949259 w 5122586"/>
                <a:gd name="connsiteY860" fmla="*/ 346316 h 5386310"/>
                <a:gd name="connsiteX861" fmla="*/ 1938550 w 5122586"/>
                <a:gd name="connsiteY861" fmla="*/ 317754 h 5386310"/>
                <a:gd name="connsiteX862" fmla="*/ 1937360 w 5122586"/>
                <a:gd name="connsiteY862" fmla="*/ 282052 h 5386310"/>
                <a:gd name="connsiteX863" fmla="*/ 1898094 w 5122586"/>
                <a:gd name="connsiteY863" fmla="*/ 168993 h 5386310"/>
                <a:gd name="connsiteX864" fmla="*/ 1857638 w 5122586"/>
                <a:gd name="connsiteY864" fmla="*/ 159472 h 5386310"/>
                <a:gd name="connsiteX865" fmla="*/ 1842170 w 5122586"/>
                <a:gd name="connsiteY865" fmla="*/ 151142 h 5386310"/>
                <a:gd name="connsiteX866" fmla="*/ 1829082 w 5122586"/>
                <a:gd name="connsiteY866" fmla="*/ 19041 h 5386310"/>
                <a:gd name="connsiteX867" fmla="*/ 1785057 w 5122586"/>
                <a:gd name="connsiteY867" fmla="*/ 23802 h 5386310"/>
                <a:gd name="connsiteX868" fmla="*/ 1788626 w 5122586"/>
                <a:gd name="connsiteY868" fmla="*/ 0 h 5386310"/>
                <a:gd name="connsiteX869" fmla="*/ 1754121 w 5122586"/>
                <a:gd name="connsiteY869" fmla="*/ 20232 h 5386310"/>
                <a:gd name="connsiteX870" fmla="*/ 1751741 w 5122586"/>
                <a:gd name="connsiteY870" fmla="*/ 34513 h 5386310"/>
                <a:gd name="connsiteX871" fmla="*/ 1675589 w 5122586"/>
                <a:gd name="connsiteY871" fmla="*/ 92827 h 5386310"/>
                <a:gd name="connsiteX872" fmla="*/ 1700577 w 5122586"/>
                <a:gd name="connsiteY872" fmla="*/ 130910 h 5386310"/>
                <a:gd name="connsiteX873" fmla="*/ 1694627 w 5122586"/>
                <a:gd name="connsiteY873" fmla="*/ 138051 h 5386310"/>
                <a:gd name="connsiteX874" fmla="*/ 1641083 w 5122586"/>
                <a:gd name="connsiteY874" fmla="*/ 161852 h 5386310"/>
                <a:gd name="connsiteX875" fmla="*/ 1680349 w 5122586"/>
                <a:gd name="connsiteY875" fmla="*/ 197555 h 5386310"/>
                <a:gd name="connsiteX876" fmla="*/ 1669640 w 5122586"/>
                <a:gd name="connsiteY876" fmla="*/ 229688 h 5386310"/>
                <a:gd name="connsiteX877" fmla="*/ 1677970 w 5122586"/>
                <a:gd name="connsiteY877" fmla="*/ 246349 h 5386310"/>
                <a:gd name="connsiteX878" fmla="*/ 1729133 w 5122586"/>
                <a:gd name="connsiteY878" fmla="*/ 234448 h 5386310"/>
                <a:gd name="connsiteX879" fmla="*/ 1750551 w 5122586"/>
                <a:gd name="connsiteY879" fmla="*/ 267770 h 5386310"/>
                <a:gd name="connsiteX880" fmla="*/ 1716045 w 5122586"/>
                <a:gd name="connsiteY880" fmla="*/ 289192 h 5386310"/>
                <a:gd name="connsiteX881" fmla="*/ 1721995 w 5122586"/>
                <a:gd name="connsiteY881" fmla="*/ 298713 h 5386310"/>
                <a:gd name="connsiteX882" fmla="*/ 1716045 w 5122586"/>
                <a:gd name="connsiteY882" fmla="*/ 321324 h 5386310"/>
                <a:gd name="connsiteX883" fmla="*/ 1730323 w 5122586"/>
                <a:gd name="connsiteY883" fmla="*/ 336796 h 5386310"/>
                <a:gd name="connsiteX884" fmla="*/ 1705336 w 5122586"/>
                <a:gd name="connsiteY884" fmla="*/ 376068 h 5386310"/>
                <a:gd name="connsiteX885" fmla="*/ 1721995 w 5122586"/>
                <a:gd name="connsiteY885" fmla="*/ 407011 h 5386310"/>
                <a:gd name="connsiteX886" fmla="*/ 1743411 w 5122586"/>
                <a:gd name="connsiteY886" fmla="*/ 405821 h 5386310"/>
                <a:gd name="connsiteX887" fmla="*/ 1773159 w 5122586"/>
                <a:gd name="connsiteY887" fmla="*/ 434383 h 5386310"/>
                <a:gd name="connsiteX888" fmla="*/ 1787436 w 5122586"/>
                <a:gd name="connsiteY888" fmla="*/ 459375 h 5386310"/>
                <a:gd name="connsiteX889" fmla="*/ 1864778 w 5122586"/>
                <a:gd name="connsiteY889" fmla="*/ 505788 h 5386310"/>
                <a:gd name="connsiteX890" fmla="*/ 1886195 w 5122586"/>
                <a:gd name="connsiteY890" fmla="*/ 511739 h 5386310"/>
                <a:gd name="connsiteX891" fmla="*/ 1953358 w 5122586"/>
                <a:gd name="connsiteY891" fmla="*/ 563964 h 5386310"/>
                <a:gd name="connsiteX892" fmla="*/ 1898261 w 5122586"/>
                <a:gd name="connsiteY892" fmla="*/ 650441 h 5386310"/>
                <a:gd name="connsiteX893" fmla="*/ 1869931 w 5122586"/>
                <a:gd name="connsiteY893" fmla="*/ 737294 h 5386310"/>
                <a:gd name="connsiteX894" fmla="*/ 1869930 w 5122586"/>
                <a:gd name="connsiteY894" fmla="*/ 737294 h 5386310"/>
                <a:gd name="connsiteX895" fmla="*/ 1869930 w 5122586"/>
                <a:gd name="connsiteY895" fmla="*/ 737295 h 5386310"/>
                <a:gd name="connsiteX0" fmla="*/ 4212196 w 5122586"/>
                <a:gd name="connsiteY0" fmla="*/ 442775 h 5386312"/>
                <a:gd name="connsiteX1" fmla="*/ 4186650 w 5122586"/>
                <a:gd name="connsiteY1" fmla="*/ 459075 h 5386312"/>
                <a:gd name="connsiteX2" fmla="*/ 4193990 w 5122586"/>
                <a:gd name="connsiteY2" fmla="*/ 483597 h 5386312"/>
                <a:gd name="connsiteX3" fmla="*/ 4141431 w 5122586"/>
                <a:gd name="connsiteY3" fmla="*/ 505771 h 5386312"/>
                <a:gd name="connsiteX4" fmla="*/ 4112435 w 5122586"/>
                <a:gd name="connsiteY4" fmla="*/ 481652 h 5386312"/>
                <a:gd name="connsiteX5" fmla="*/ 4106930 w 5122586"/>
                <a:gd name="connsiteY5" fmla="*/ 497474 h 5386312"/>
                <a:gd name="connsiteX6" fmla="*/ 4121391 w 5122586"/>
                <a:gd name="connsiteY6" fmla="*/ 500374 h 5386312"/>
                <a:gd name="connsiteX7" fmla="*/ 4027797 w 5122586"/>
                <a:gd name="connsiteY7" fmla="*/ 593729 h 5386312"/>
                <a:gd name="connsiteX8" fmla="*/ 4033082 w 5122586"/>
                <a:gd name="connsiteY8" fmla="*/ 602246 h 5386312"/>
                <a:gd name="connsiteX9" fmla="*/ 3968777 w 5122586"/>
                <a:gd name="connsiteY9" fmla="*/ 657018 h 5386312"/>
                <a:gd name="connsiteX10" fmla="*/ 4109986 w 5122586"/>
                <a:gd name="connsiteY10" fmla="*/ 653847 h 5386312"/>
                <a:gd name="connsiteX11" fmla="*/ 4123171 w 5122586"/>
                <a:gd name="connsiteY11" fmla="*/ 743481 h 5386312"/>
                <a:gd name="connsiteX12" fmla="*/ 4118739 w 5122586"/>
                <a:gd name="connsiteY12" fmla="*/ 775552 h 5386312"/>
                <a:gd name="connsiteX13" fmla="*/ 4111957 w 5122586"/>
                <a:gd name="connsiteY13" fmla="*/ 788828 h 5386312"/>
                <a:gd name="connsiteX14" fmla="*/ 4074640 w 5122586"/>
                <a:gd name="connsiteY14" fmla="*/ 830297 h 5386312"/>
                <a:gd name="connsiteX15" fmla="*/ 3997723 w 5122586"/>
                <a:gd name="connsiteY15" fmla="*/ 824481 h 5386312"/>
                <a:gd name="connsiteX16" fmla="*/ 3976512 w 5122586"/>
                <a:gd name="connsiteY16" fmla="*/ 807509 h 5386312"/>
                <a:gd name="connsiteX17" fmla="*/ 3950940 w 5122586"/>
                <a:gd name="connsiteY17" fmla="*/ 821959 h 5386312"/>
                <a:gd name="connsiteX18" fmla="*/ 3941809 w 5122586"/>
                <a:gd name="connsiteY18" fmla="*/ 807041 h 5386312"/>
                <a:gd name="connsiteX19" fmla="*/ 3946773 w 5122586"/>
                <a:gd name="connsiteY19" fmla="*/ 781550 h 5386312"/>
                <a:gd name="connsiteX20" fmla="*/ 3956435 w 5122586"/>
                <a:gd name="connsiteY20" fmla="*/ 777204 h 5386312"/>
                <a:gd name="connsiteX21" fmla="*/ 3936735 w 5122586"/>
                <a:gd name="connsiteY21" fmla="*/ 755238 h 5386312"/>
                <a:gd name="connsiteX22" fmla="*/ 3942873 w 5122586"/>
                <a:gd name="connsiteY22" fmla="*/ 748543 h 5386312"/>
                <a:gd name="connsiteX23" fmla="*/ 3931395 w 5122586"/>
                <a:gd name="connsiteY23" fmla="*/ 720702 h 5386312"/>
                <a:gd name="connsiteX24" fmla="*/ 3896425 w 5122586"/>
                <a:gd name="connsiteY24" fmla="*/ 709308 h 5386312"/>
                <a:gd name="connsiteX25" fmla="*/ 3881422 w 5122586"/>
                <a:gd name="connsiteY25" fmla="*/ 729632 h 5386312"/>
                <a:gd name="connsiteX26" fmla="*/ 3916924 w 5122586"/>
                <a:gd name="connsiteY26" fmla="*/ 748781 h 5386312"/>
                <a:gd name="connsiteX27" fmla="*/ 3893700 w 5122586"/>
                <a:gd name="connsiteY27" fmla="*/ 786726 h 5386312"/>
                <a:gd name="connsiteX28" fmla="*/ 3913932 w 5122586"/>
                <a:gd name="connsiteY28" fmla="*/ 798827 h 5386312"/>
                <a:gd name="connsiteX29" fmla="*/ 3829634 w 5122586"/>
                <a:gd name="connsiteY29" fmla="*/ 887286 h 5386312"/>
                <a:gd name="connsiteX30" fmla="*/ 3819329 w 5122586"/>
                <a:gd name="connsiteY30" fmla="*/ 921706 h 5386312"/>
                <a:gd name="connsiteX31" fmla="*/ 3789058 w 5122586"/>
                <a:gd name="connsiteY31" fmla="*/ 934982 h 5386312"/>
                <a:gd name="connsiteX32" fmla="*/ 3768182 w 5122586"/>
                <a:gd name="connsiteY32" fmla="*/ 925937 h 5386312"/>
                <a:gd name="connsiteX33" fmla="*/ 3780194 w 5122586"/>
                <a:gd name="connsiteY33" fmla="*/ 1036716 h 5386312"/>
                <a:gd name="connsiteX34" fmla="*/ 3776936 w 5122586"/>
                <a:gd name="connsiteY34" fmla="*/ 1084059 h 5386312"/>
                <a:gd name="connsiteX35" fmla="*/ 3773923 w 5122586"/>
                <a:gd name="connsiteY35" fmla="*/ 1106736 h 5386312"/>
                <a:gd name="connsiteX36" fmla="*/ 3765081 w 5122586"/>
                <a:gd name="connsiteY36" fmla="*/ 1127763 h 5386312"/>
                <a:gd name="connsiteX37" fmla="*/ 3697225 w 5122586"/>
                <a:gd name="connsiteY37" fmla="*/ 1278483 h 5386312"/>
                <a:gd name="connsiteX38" fmla="*/ 3636416 w 5122586"/>
                <a:gd name="connsiteY38" fmla="*/ 1402184 h 5386312"/>
                <a:gd name="connsiteX39" fmla="*/ 3639031 w 5122586"/>
                <a:gd name="connsiteY39" fmla="*/ 1532933 h 5386312"/>
                <a:gd name="connsiteX40" fmla="*/ 1574183 w 5122586"/>
                <a:gd name="connsiteY40" fmla="*/ 3119187 h 5386312"/>
                <a:gd name="connsiteX41" fmla="*/ 1561412 w 5122586"/>
                <a:gd name="connsiteY41" fmla="*/ 3097168 h 5386312"/>
                <a:gd name="connsiteX42" fmla="*/ 1577890 w 5122586"/>
                <a:gd name="connsiteY42" fmla="*/ 3069892 h 5386312"/>
                <a:gd name="connsiteX43" fmla="*/ 1545785 w 5122586"/>
                <a:gd name="connsiteY43" fmla="*/ 3052846 h 5386312"/>
                <a:gd name="connsiteX44" fmla="*/ 1540629 w 5122586"/>
                <a:gd name="connsiteY44" fmla="*/ 3082614 h 5386312"/>
                <a:gd name="connsiteX45" fmla="*/ 1519718 w 5122586"/>
                <a:gd name="connsiteY45" fmla="*/ 3097330 h 5386312"/>
                <a:gd name="connsiteX46" fmla="*/ 1518676 w 5122586"/>
                <a:gd name="connsiteY46" fmla="*/ 3114716 h 5386312"/>
                <a:gd name="connsiteX47" fmla="*/ 1530519 w 5122586"/>
                <a:gd name="connsiteY47" fmla="*/ 3139621 h 5386312"/>
                <a:gd name="connsiteX48" fmla="*/ 1529335 w 5122586"/>
                <a:gd name="connsiteY48" fmla="*/ 3171312 h 5386312"/>
                <a:gd name="connsiteX49" fmla="*/ 1494362 w 5122586"/>
                <a:gd name="connsiteY49" fmla="*/ 3168014 h 5386312"/>
                <a:gd name="connsiteX50" fmla="*/ 1495842 w 5122586"/>
                <a:gd name="connsiteY50" fmla="*/ 3198637 h 5386312"/>
                <a:gd name="connsiteX51" fmla="*/ 1458434 w 5122586"/>
                <a:gd name="connsiteY51" fmla="*/ 3217885 h 5386312"/>
                <a:gd name="connsiteX52" fmla="*/ 1428335 w 5122586"/>
                <a:gd name="connsiteY52" fmla="*/ 3271310 h 5386312"/>
                <a:gd name="connsiteX53" fmla="*/ 1421617 w 5122586"/>
                <a:gd name="connsiteY53" fmla="*/ 3340524 h 5386312"/>
                <a:gd name="connsiteX54" fmla="*/ 1402008 w 5122586"/>
                <a:gd name="connsiteY54" fmla="*/ 3360031 h 5386312"/>
                <a:gd name="connsiteX55" fmla="*/ 1428312 w 5122586"/>
                <a:gd name="connsiteY55" fmla="*/ 3378969 h 5386312"/>
                <a:gd name="connsiteX56" fmla="*/ 1450489 w 5122586"/>
                <a:gd name="connsiteY56" fmla="*/ 3422380 h 5386312"/>
                <a:gd name="connsiteX57" fmla="*/ 1481957 w 5122586"/>
                <a:gd name="connsiteY57" fmla="*/ 3439703 h 5386312"/>
                <a:gd name="connsiteX58" fmla="*/ 1517054 w 5122586"/>
                <a:gd name="connsiteY58" fmla="*/ 3443095 h 5386312"/>
                <a:gd name="connsiteX59" fmla="*/ 1554074 w 5122586"/>
                <a:gd name="connsiteY59" fmla="*/ 3421080 h 5386312"/>
                <a:gd name="connsiteX60" fmla="*/ 1589482 w 5122586"/>
                <a:gd name="connsiteY60" fmla="*/ 3424604 h 5386312"/>
                <a:gd name="connsiteX61" fmla="*/ 1620096 w 5122586"/>
                <a:gd name="connsiteY61" fmla="*/ 3444866 h 5386312"/>
                <a:gd name="connsiteX62" fmla="*/ 1624671 w 5122586"/>
                <a:gd name="connsiteY62" fmla="*/ 3480410 h 5386312"/>
                <a:gd name="connsiteX63" fmla="*/ 1650989 w 5122586"/>
                <a:gd name="connsiteY63" fmla="*/ 3491333 h 5386312"/>
                <a:gd name="connsiteX64" fmla="*/ 1672792 w 5122586"/>
                <a:gd name="connsiteY64" fmla="*/ 3508400 h 5386312"/>
                <a:gd name="connsiteX65" fmla="*/ 1697877 w 5122586"/>
                <a:gd name="connsiteY65" fmla="*/ 3552172 h 5386312"/>
                <a:gd name="connsiteX66" fmla="*/ 1725280 w 5122586"/>
                <a:gd name="connsiteY66" fmla="*/ 3552010 h 5386312"/>
                <a:gd name="connsiteX67" fmla="*/ 1809424 w 5122586"/>
                <a:gd name="connsiteY67" fmla="*/ 3458774 h 5386312"/>
                <a:gd name="connsiteX68" fmla="*/ 1812473 w 5122586"/>
                <a:gd name="connsiteY68" fmla="*/ 3494767 h 5386312"/>
                <a:gd name="connsiteX69" fmla="*/ 1831352 w 5122586"/>
                <a:gd name="connsiteY69" fmla="*/ 3516139 h 5386312"/>
                <a:gd name="connsiteX70" fmla="*/ 1862507 w 5122586"/>
                <a:gd name="connsiteY70" fmla="*/ 3506581 h 5386312"/>
                <a:gd name="connsiteX71" fmla="*/ 1885832 w 5122586"/>
                <a:gd name="connsiteY71" fmla="*/ 3495985 h 5386312"/>
                <a:gd name="connsiteX72" fmla="*/ 1912951 w 5122586"/>
                <a:gd name="connsiteY72" fmla="*/ 3483427 h 5386312"/>
                <a:gd name="connsiteX73" fmla="*/ 1963432 w 5122586"/>
                <a:gd name="connsiteY73" fmla="*/ 3497556 h 5386312"/>
                <a:gd name="connsiteX74" fmla="*/ 1996185 w 5122586"/>
                <a:gd name="connsiteY74" fmla="*/ 3419940 h 5386312"/>
                <a:gd name="connsiteX75" fmla="*/ 2006904 w 5122586"/>
                <a:gd name="connsiteY75" fmla="*/ 3387626 h 5386312"/>
                <a:gd name="connsiteX76" fmla="*/ 2018283 w 5122586"/>
                <a:gd name="connsiteY76" fmla="*/ 3358891 h 5386312"/>
                <a:gd name="connsiteX77" fmla="*/ 2022001 w 5122586"/>
                <a:gd name="connsiteY77" fmla="*/ 3273712 h 5386312"/>
                <a:gd name="connsiteX78" fmla="*/ 2001394 w 5122586"/>
                <a:gd name="connsiteY78" fmla="*/ 3258444 h 5386312"/>
                <a:gd name="connsiteX79" fmla="*/ 1998670 w 5122586"/>
                <a:gd name="connsiteY79" fmla="*/ 3223495 h 5386312"/>
                <a:gd name="connsiteX80" fmla="*/ 2019799 w 5122586"/>
                <a:gd name="connsiteY80" fmla="*/ 3195400 h 5386312"/>
                <a:gd name="connsiteX81" fmla="*/ 1999221 w 5122586"/>
                <a:gd name="connsiteY81" fmla="*/ 3174192 h 5386312"/>
                <a:gd name="connsiteX82" fmla="*/ 2007161 w 5122586"/>
                <a:gd name="connsiteY82" fmla="*/ 3151895 h 5386312"/>
                <a:gd name="connsiteX83" fmla="*/ 2008847 w 5122586"/>
                <a:gd name="connsiteY83" fmla="*/ 3122369 h 5386312"/>
                <a:gd name="connsiteX84" fmla="*/ 2060446 w 5122586"/>
                <a:gd name="connsiteY84" fmla="*/ 3116747 h 5386312"/>
                <a:gd name="connsiteX85" fmla="*/ 2077776 w 5122586"/>
                <a:gd name="connsiteY85" fmla="*/ 3115142 h 5386312"/>
                <a:gd name="connsiteX86" fmla="*/ 2113472 w 5122586"/>
                <a:gd name="connsiteY86" fmla="*/ 3118056 h 5386312"/>
                <a:gd name="connsiteX87" fmla="*/ 2160395 w 5122586"/>
                <a:gd name="connsiteY87" fmla="*/ 3149801 h 5386312"/>
                <a:gd name="connsiteX88" fmla="*/ 2295065 w 5122586"/>
                <a:gd name="connsiteY88" fmla="*/ 3364909 h 5386312"/>
                <a:gd name="connsiteX89" fmla="*/ 2295273 w 5122586"/>
                <a:gd name="connsiteY89" fmla="*/ 3405456 h 5386312"/>
                <a:gd name="connsiteX90" fmla="*/ 2527621 w 5122586"/>
                <a:gd name="connsiteY90" fmla="*/ 3737684 h 5386312"/>
                <a:gd name="connsiteX91" fmla="*/ 2527621 w 5122586"/>
                <a:gd name="connsiteY91" fmla="*/ 3737684 h 5386312"/>
                <a:gd name="connsiteX92" fmla="*/ 2523286 w 5122586"/>
                <a:gd name="connsiteY92" fmla="*/ 3734794 h 5386312"/>
                <a:gd name="connsiteX93" fmla="*/ 2520397 w 5122586"/>
                <a:gd name="connsiteY93" fmla="*/ 3697949 h 5386312"/>
                <a:gd name="connsiteX94" fmla="*/ 2321764 w 5122586"/>
                <a:gd name="connsiteY94" fmla="*/ 3403917 h 5386312"/>
                <a:gd name="connsiteX95" fmla="*/ 2297928 w 5122586"/>
                <a:gd name="connsiteY95" fmla="*/ 3407529 h 5386312"/>
                <a:gd name="connsiteX96" fmla="*/ 3250299 w 5122586"/>
                <a:gd name="connsiteY96" fmla="*/ 4931397 h 5386312"/>
                <a:gd name="connsiteX97" fmla="*/ 3294880 w 5122586"/>
                <a:gd name="connsiteY97" fmla="*/ 4976343 h 5386312"/>
                <a:gd name="connsiteX98" fmla="*/ 3285156 w 5122586"/>
                <a:gd name="connsiteY98" fmla="*/ 5015288 h 5386312"/>
                <a:gd name="connsiteX99" fmla="*/ 3330198 w 5122586"/>
                <a:gd name="connsiteY99" fmla="*/ 5048698 h 5386312"/>
                <a:gd name="connsiteX100" fmla="*/ 3323399 w 5122586"/>
                <a:gd name="connsiteY100" fmla="*/ 5073201 h 5386312"/>
                <a:gd name="connsiteX101" fmla="*/ 3334667 w 5122586"/>
                <a:gd name="connsiteY101" fmla="*/ 5095035 h 5386312"/>
                <a:gd name="connsiteX102" fmla="*/ 3308937 w 5122586"/>
                <a:gd name="connsiteY102" fmla="*/ 5116172 h 5386312"/>
                <a:gd name="connsiteX103" fmla="*/ 3305306 w 5122586"/>
                <a:gd name="connsiteY103" fmla="*/ 5131123 h 5386312"/>
                <a:gd name="connsiteX104" fmla="*/ 3276282 w 5122586"/>
                <a:gd name="connsiteY104" fmla="*/ 5162804 h 5386312"/>
                <a:gd name="connsiteX105" fmla="*/ 3263921 w 5122586"/>
                <a:gd name="connsiteY105" fmla="*/ 5167877 h 5386312"/>
                <a:gd name="connsiteX106" fmla="*/ 3252651 w 5122586"/>
                <a:gd name="connsiteY106" fmla="*/ 5148469 h 5386312"/>
                <a:gd name="connsiteX107" fmla="*/ 3238702 w 5122586"/>
                <a:gd name="connsiteY107" fmla="*/ 5160633 h 5386312"/>
                <a:gd name="connsiteX108" fmla="*/ 3249221 w 5122586"/>
                <a:gd name="connsiteY108" fmla="*/ 5175454 h 5386312"/>
                <a:gd name="connsiteX109" fmla="*/ 3243824 w 5122586"/>
                <a:gd name="connsiteY109" fmla="*/ 5190963 h 5386312"/>
                <a:gd name="connsiteX110" fmla="*/ 3100490 w 5122586"/>
                <a:gd name="connsiteY110" fmla="*/ 5092418 h 5386312"/>
                <a:gd name="connsiteX111" fmla="*/ 3107449 w 5122586"/>
                <a:gd name="connsiteY111" fmla="*/ 5052872 h 5386312"/>
                <a:gd name="connsiteX112" fmla="*/ 3137245 w 5122586"/>
                <a:gd name="connsiteY112" fmla="*/ 4858911 h 5386312"/>
                <a:gd name="connsiteX113" fmla="*/ 3079461 w 5122586"/>
                <a:gd name="connsiteY113" fmla="*/ 4866858 h 5386312"/>
                <a:gd name="connsiteX114" fmla="*/ 3054181 w 5122586"/>
                <a:gd name="connsiteY114" fmla="*/ 4850242 h 5386312"/>
                <a:gd name="connsiteX115" fmla="*/ 3002174 w 5122586"/>
                <a:gd name="connsiteY115" fmla="*/ 4909482 h 5386312"/>
                <a:gd name="connsiteX116" fmla="*/ 2967504 w 5122586"/>
                <a:gd name="connsiteY116" fmla="*/ 4919596 h 5386312"/>
                <a:gd name="connsiteX117" fmla="*/ 2935723 w 5122586"/>
                <a:gd name="connsiteY117" fmla="*/ 4910927 h 5386312"/>
                <a:gd name="connsiteX118" fmla="*/ 2919831 w 5122586"/>
                <a:gd name="connsiteY118" fmla="*/ 4931878 h 5386312"/>
                <a:gd name="connsiteX119" fmla="*/ 2986974 w 5122586"/>
                <a:gd name="connsiteY119" fmla="*/ 4962762 h 5386312"/>
                <a:gd name="connsiteX120" fmla="*/ 2979245 w 5122586"/>
                <a:gd name="connsiteY120" fmla="*/ 5012139 h 5386312"/>
                <a:gd name="connsiteX121" fmla="*/ 2949156 w 5122586"/>
                <a:gd name="connsiteY121" fmla="*/ 5006359 h 5386312"/>
                <a:gd name="connsiteX122" fmla="*/ 2937274 w 5122586"/>
                <a:gd name="connsiteY122" fmla="*/ 5027202 h 5386312"/>
                <a:gd name="connsiteX123" fmla="*/ 2909175 w 5122586"/>
                <a:gd name="connsiteY123" fmla="*/ 5024421 h 5386312"/>
                <a:gd name="connsiteX124" fmla="*/ 2900291 w 5122586"/>
                <a:gd name="connsiteY124" fmla="*/ 5034066 h 5386312"/>
                <a:gd name="connsiteX125" fmla="*/ 2852441 w 5122586"/>
                <a:gd name="connsiteY125" fmla="*/ 5009430 h 5386312"/>
                <a:gd name="connsiteX126" fmla="*/ 2841823 w 5122586"/>
                <a:gd name="connsiteY126" fmla="*/ 5043818 h 5386312"/>
                <a:gd name="connsiteX127" fmla="*/ 2825748 w 5122586"/>
                <a:gd name="connsiteY127" fmla="*/ 5031826 h 5386312"/>
                <a:gd name="connsiteX128" fmla="*/ 2829757 w 5122586"/>
                <a:gd name="connsiteY128" fmla="*/ 4985481 h 5386312"/>
                <a:gd name="connsiteX129" fmla="*/ 2845434 w 5122586"/>
                <a:gd name="connsiteY129" fmla="*/ 4979559 h 5386312"/>
                <a:gd name="connsiteX130" fmla="*/ 2858758 w 5122586"/>
                <a:gd name="connsiteY130" fmla="*/ 4977822 h 5386312"/>
                <a:gd name="connsiteX131" fmla="*/ 2867104 w 5122586"/>
                <a:gd name="connsiteY131" fmla="*/ 4944159 h 5386312"/>
                <a:gd name="connsiteX132" fmla="*/ 2882994 w 5122586"/>
                <a:gd name="connsiteY132" fmla="*/ 4900813 h 5386312"/>
                <a:gd name="connsiteX133" fmla="*/ 2855546 w 5122586"/>
                <a:gd name="connsiteY133" fmla="*/ 4861800 h 5386312"/>
                <a:gd name="connsiteX134" fmla="*/ 2836044 w 5122586"/>
                <a:gd name="connsiteY134" fmla="*/ 4839406 h 5386312"/>
                <a:gd name="connsiteX135" fmla="*/ 2804264 w 5122586"/>
                <a:gd name="connsiteY135" fmla="*/ 4819177 h 5386312"/>
                <a:gd name="connsiteX136" fmla="*/ 2745035 w 5122586"/>
                <a:gd name="connsiteY136" fmla="*/ 4804728 h 5386312"/>
                <a:gd name="connsiteX137" fmla="*/ 2740700 w 5122586"/>
                <a:gd name="connsiteY137" fmla="*/ 4764994 h 5386312"/>
                <a:gd name="connsiteX138" fmla="*/ 2716142 w 5122586"/>
                <a:gd name="connsiteY138" fmla="*/ 4744766 h 5386312"/>
                <a:gd name="connsiteX139" fmla="*/ 2632355 w 5122586"/>
                <a:gd name="connsiteY139" fmla="*/ 4753435 h 5386312"/>
                <a:gd name="connsiteX140" fmla="*/ 2620798 w 5122586"/>
                <a:gd name="connsiteY140" fmla="*/ 4721648 h 5386312"/>
                <a:gd name="connsiteX141" fmla="*/ 2578904 w 5122586"/>
                <a:gd name="connsiteY141" fmla="*/ 4734651 h 5386312"/>
                <a:gd name="connsiteX142" fmla="*/ 2559402 w 5122586"/>
                <a:gd name="connsiteY142" fmla="*/ 4704310 h 5386312"/>
                <a:gd name="connsiteX143" fmla="*/ 2530510 w 5122586"/>
                <a:gd name="connsiteY143" fmla="*/ 4702142 h 5386312"/>
                <a:gd name="connsiteX144" fmla="*/ 2492950 w 5122586"/>
                <a:gd name="connsiteY144" fmla="*/ 4711534 h 5386312"/>
                <a:gd name="connsiteX145" fmla="*/ 2468392 w 5122586"/>
                <a:gd name="connsiteY145" fmla="*/ 4745488 h 5386312"/>
                <a:gd name="connsiteX146" fmla="*/ 2453223 w 5122586"/>
                <a:gd name="connsiteY146" fmla="*/ 4747656 h 5386312"/>
                <a:gd name="connsiteX147" fmla="*/ 2437333 w 5122586"/>
                <a:gd name="connsiteY147" fmla="*/ 4739709 h 5386312"/>
                <a:gd name="connsiteX148" fmla="*/ 2442389 w 5122586"/>
                <a:gd name="connsiteY148" fmla="*/ 4686971 h 5386312"/>
                <a:gd name="connsiteX149" fmla="*/ 2425776 w 5122586"/>
                <a:gd name="connsiteY149" fmla="*/ 4673244 h 5386312"/>
                <a:gd name="connsiteX150" fmla="*/ 2435166 w 5122586"/>
                <a:gd name="connsiteY150" fmla="*/ 4614726 h 5386312"/>
                <a:gd name="connsiteX151" fmla="*/ 2522565 w 5122586"/>
                <a:gd name="connsiteY151" fmla="*/ 4577882 h 5386312"/>
                <a:gd name="connsiteX152" fmla="*/ 2542790 w 5122586"/>
                <a:gd name="connsiteY152" fmla="*/ 4587996 h 5386312"/>
                <a:gd name="connsiteX153" fmla="*/ 2682916 w 5122586"/>
                <a:gd name="connsiteY153" fmla="*/ 4523699 h 5386312"/>
                <a:gd name="connsiteX154" fmla="*/ 2702418 w 5122586"/>
                <a:gd name="connsiteY154" fmla="*/ 4485409 h 5386312"/>
                <a:gd name="connsiteX155" fmla="*/ 2817264 w 5122586"/>
                <a:gd name="connsiteY155" fmla="*/ 4377043 h 5386312"/>
                <a:gd name="connsiteX156" fmla="*/ 2896717 w 5122586"/>
                <a:gd name="connsiteY156" fmla="*/ 4402329 h 5386312"/>
                <a:gd name="connsiteX157" fmla="*/ 2914053 w 5122586"/>
                <a:gd name="connsiteY157" fmla="*/ 4405219 h 5386312"/>
                <a:gd name="connsiteX158" fmla="*/ 2947279 w 5122586"/>
                <a:gd name="connsiteY158" fmla="*/ 4405219 h 5386312"/>
                <a:gd name="connsiteX159" fmla="*/ 2985561 w 5122586"/>
                <a:gd name="connsiteY159" fmla="*/ 4355371 h 5386312"/>
                <a:gd name="connsiteX160" fmla="*/ 2994229 w 5122586"/>
                <a:gd name="connsiteY160" fmla="*/ 4333697 h 5386312"/>
                <a:gd name="connsiteX161" fmla="*/ 1540824 w 5122586"/>
                <a:gd name="connsiteY161" fmla="*/ 5386311 h 5386312"/>
                <a:gd name="connsiteX162" fmla="*/ 1586603 w 5122586"/>
                <a:gd name="connsiteY162" fmla="*/ 5352569 h 5386312"/>
                <a:gd name="connsiteX163" fmla="*/ 1587222 w 5122586"/>
                <a:gd name="connsiteY163" fmla="*/ 5310703 h 5386312"/>
                <a:gd name="connsiteX164" fmla="*/ 1357918 w 5122586"/>
                <a:gd name="connsiteY164" fmla="*/ 5299473 h 5386312"/>
                <a:gd name="connsiteX165" fmla="*/ 1331589 w 5122586"/>
                <a:gd name="connsiteY165" fmla="*/ 5276837 h 5386312"/>
                <a:gd name="connsiteX166" fmla="*/ 1391286 w 5122586"/>
                <a:gd name="connsiteY166" fmla="*/ 5149016 h 5386312"/>
                <a:gd name="connsiteX167" fmla="*/ 1387544 w 5122586"/>
                <a:gd name="connsiteY167" fmla="*/ 5073235 h 5386312"/>
                <a:gd name="connsiteX168" fmla="*/ 1409271 w 5122586"/>
                <a:gd name="connsiteY168" fmla="*/ 5044732 h 5386312"/>
                <a:gd name="connsiteX169" fmla="*/ 1350547 w 5122586"/>
                <a:gd name="connsiteY169" fmla="*/ 4997741 h 5386312"/>
                <a:gd name="connsiteX170" fmla="*/ 1345850 w 5122586"/>
                <a:gd name="connsiteY170" fmla="*/ 4920208 h 5386312"/>
                <a:gd name="connsiteX171" fmla="*/ 1366991 w 5122586"/>
                <a:gd name="connsiteY171" fmla="*/ 4915509 h 5386312"/>
                <a:gd name="connsiteX172" fmla="*/ 1376387 w 5122586"/>
                <a:gd name="connsiteY172" fmla="*/ 4877941 h 5386312"/>
                <a:gd name="connsiteX173" fmla="*/ 1347460 w 5122586"/>
                <a:gd name="connsiteY173" fmla="*/ 4868004 h 5386312"/>
                <a:gd name="connsiteX174" fmla="*/ 1357682 w 5122586"/>
                <a:gd name="connsiteY174" fmla="*/ 4838461 h 5386312"/>
                <a:gd name="connsiteX175" fmla="*/ 1428449 w 5122586"/>
                <a:gd name="connsiteY175" fmla="*/ 4835304 h 5386312"/>
                <a:gd name="connsiteX176" fmla="*/ 1436858 w 5122586"/>
                <a:gd name="connsiteY176" fmla="*/ 4800858 h 5386312"/>
                <a:gd name="connsiteX177" fmla="*/ 1398456 w 5122586"/>
                <a:gd name="connsiteY177" fmla="*/ 4778940 h 5386312"/>
                <a:gd name="connsiteX178" fmla="*/ 1413508 w 5122586"/>
                <a:gd name="connsiteY178" fmla="*/ 4733321 h 5386312"/>
                <a:gd name="connsiteX179" fmla="*/ 1448748 w 5122586"/>
                <a:gd name="connsiteY179" fmla="*/ 4735670 h 5386312"/>
                <a:gd name="connsiteX180" fmla="*/ 1498206 w 5122586"/>
                <a:gd name="connsiteY180" fmla="*/ 4693159 h 5386312"/>
                <a:gd name="connsiteX181" fmla="*/ 1547727 w 5122586"/>
                <a:gd name="connsiteY181" fmla="*/ 4683569 h 5386312"/>
                <a:gd name="connsiteX182" fmla="*/ 1553780 w 5122586"/>
                <a:gd name="connsiteY182" fmla="*/ 4648910 h 5386312"/>
                <a:gd name="connsiteX183" fmla="*/ 1540510 w 5122586"/>
                <a:gd name="connsiteY183" fmla="*/ 4607707 h 5386312"/>
                <a:gd name="connsiteX184" fmla="*/ 1494468 w 5122586"/>
                <a:gd name="connsiteY184" fmla="*/ 4567840 h 5386312"/>
                <a:gd name="connsiteX185" fmla="*/ 1510639 w 5122586"/>
                <a:gd name="connsiteY185" fmla="*/ 4548914 h 5386312"/>
                <a:gd name="connsiteX186" fmla="*/ 1549039 w 5122586"/>
                <a:gd name="connsiteY186" fmla="*/ 4560249 h 5386312"/>
                <a:gd name="connsiteX187" fmla="*/ 1563834 w 5122586"/>
                <a:gd name="connsiteY187" fmla="*/ 4545357 h 5386312"/>
                <a:gd name="connsiteX188" fmla="*/ 1520856 w 5122586"/>
                <a:gd name="connsiteY188" fmla="*/ 4496577 h 5386312"/>
                <a:gd name="connsiteX189" fmla="*/ 1562707 w 5122586"/>
                <a:gd name="connsiteY189" fmla="*/ 4482741 h 5386312"/>
                <a:gd name="connsiteX190" fmla="*/ 1590473 w 5122586"/>
                <a:gd name="connsiteY190" fmla="*/ 4419309 h 5386312"/>
                <a:gd name="connsiteX191" fmla="*/ 1515748 w 5122586"/>
                <a:gd name="connsiteY191" fmla="*/ 4425699 h 5386312"/>
                <a:gd name="connsiteX192" fmla="*/ 1476162 w 5122586"/>
                <a:gd name="connsiteY192" fmla="*/ 4503828 h 5386312"/>
                <a:gd name="connsiteX193" fmla="*/ 1393393 w 5122586"/>
                <a:gd name="connsiteY193" fmla="*/ 4522992 h 5386312"/>
                <a:gd name="connsiteX194" fmla="*/ 1319980 w 5122586"/>
                <a:gd name="connsiteY194" fmla="*/ 4516923 h 5386312"/>
                <a:gd name="connsiteX195" fmla="*/ 1299113 w 5122586"/>
                <a:gd name="connsiteY195" fmla="*/ 4448627 h 5386312"/>
                <a:gd name="connsiteX196" fmla="*/ 1250429 w 5122586"/>
                <a:gd name="connsiteY196" fmla="*/ 4478749 h 5386312"/>
                <a:gd name="connsiteX197" fmla="*/ 1217542 w 5122586"/>
                <a:gd name="connsiteY197" fmla="*/ 4442335 h 5386312"/>
                <a:gd name="connsiteX198" fmla="*/ 1147887 w 5122586"/>
                <a:gd name="connsiteY198" fmla="*/ 4449210 h 5386312"/>
                <a:gd name="connsiteX199" fmla="*/ 1144147 w 5122586"/>
                <a:gd name="connsiteY199" fmla="*/ 4511573 h 5386312"/>
                <a:gd name="connsiteX200" fmla="*/ 1101262 w 5122586"/>
                <a:gd name="connsiteY200" fmla="*/ 4519082 h 5386312"/>
                <a:gd name="connsiteX201" fmla="*/ 1093585 w 5122586"/>
                <a:gd name="connsiteY201" fmla="*/ 4464498 h 5386312"/>
                <a:gd name="connsiteX202" fmla="*/ 1027718 w 5122586"/>
                <a:gd name="connsiteY202" fmla="*/ 4478445 h 5386312"/>
                <a:gd name="connsiteX203" fmla="*/ 1007466 w 5122586"/>
                <a:gd name="connsiteY203" fmla="*/ 4427301 h 5386312"/>
                <a:gd name="connsiteX204" fmla="*/ 919745 w 5122586"/>
                <a:gd name="connsiteY204" fmla="*/ 4420237 h 5386312"/>
                <a:gd name="connsiteX205" fmla="*/ 920495 w 5122586"/>
                <a:gd name="connsiteY205" fmla="*/ 4388350 h 5386312"/>
                <a:gd name="connsiteX206" fmla="*/ 884429 w 5122586"/>
                <a:gd name="connsiteY206" fmla="*/ 4383969 h 5386312"/>
                <a:gd name="connsiteX207" fmla="*/ 856512 w 5122586"/>
                <a:gd name="connsiteY207" fmla="*/ 4461420 h 5386312"/>
                <a:gd name="connsiteX208" fmla="*/ 818833 w 5122586"/>
                <a:gd name="connsiteY208" fmla="*/ 4446344 h 5386312"/>
                <a:gd name="connsiteX209" fmla="*/ 823425 w 5122586"/>
                <a:gd name="connsiteY209" fmla="*/ 4371878 h 5386312"/>
                <a:gd name="connsiteX210" fmla="*/ 796457 w 5122586"/>
                <a:gd name="connsiteY210" fmla="*/ 4423754 h 5386312"/>
                <a:gd name="connsiteX211" fmla="*/ 712917 w 5122586"/>
                <a:gd name="connsiteY211" fmla="*/ 4427826 h 5386312"/>
                <a:gd name="connsiteX212" fmla="*/ 687213 w 5122586"/>
                <a:gd name="connsiteY212" fmla="*/ 4403486 h 5386312"/>
                <a:gd name="connsiteX213" fmla="*/ 683328 w 5122586"/>
                <a:gd name="connsiteY213" fmla="*/ 4424716 h 5386312"/>
                <a:gd name="connsiteX214" fmla="*/ 615334 w 5122586"/>
                <a:gd name="connsiteY214" fmla="*/ 4429994 h 5386312"/>
                <a:gd name="connsiteX215" fmla="*/ 602541 w 5122586"/>
                <a:gd name="connsiteY215" fmla="*/ 4411871 h 5386312"/>
                <a:gd name="connsiteX216" fmla="*/ 637304 w 5122586"/>
                <a:gd name="connsiteY216" fmla="*/ 4296001 h 5386312"/>
                <a:gd name="connsiteX217" fmla="*/ 618966 w 5122586"/>
                <a:gd name="connsiteY217" fmla="*/ 4261290 h 5386312"/>
                <a:gd name="connsiteX218" fmla="*/ 585062 w 5122586"/>
                <a:gd name="connsiteY218" fmla="*/ 4274941 h 5386312"/>
                <a:gd name="connsiteX219" fmla="*/ 585967 w 5122586"/>
                <a:gd name="connsiteY219" fmla="*/ 4296786 h 5386312"/>
                <a:gd name="connsiteX220" fmla="*/ 576279 w 5122586"/>
                <a:gd name="connsiteY220" fmla="*/ 4321151 h 5386312"/>
                <a:gd name="connsiteX221" fmla="*/ 524888 w 5122586"/>
                <a:gd name="connsiteY221" fmla="*/ 4335270 h 5386312"/>
                <a:gd name="connsiteX222" fmla="*/ 481450 w 5122586"/>
                <a:gd name="connsiteY222" fmla="*/ 4348629 h 5386312"/>
                <a:gd name="connsiteX223" fmla="*/ 459756 w 5122586"/>
                <a:gd name="connsiteY223" fmla="*/ 4331915 h 5386312"/>
                <a:gd name="connsiteX224" fmla="*/ 381623 w 5122586"/>
                <a:gd name="connsiteY224" fmla="*/ 4313665 h 5386312"/>
                <a:gd name="connsiteX225" fmla="*/ 381355 w 5122586"/>
                <a:gd name="connsiteY225" fmla="*/ 4209001 h 5386312"/>
                <a:gd name="connsiteX226" fmla="*/ 372138 w 5122586"/>
                <a:gd name="connsiteY226" fmla="*/ 4194866 h 5386312"/>
                <a:gd name="connsiteX227" fmla="*/ 8935 w 5122586"/>
                <a:gd name="connsiteY227" fmla="*/ 4372652 h 5386312"/>
                <a:gd name="connsiteX228" fmla="*/ 0 w 5122586"/>
                <a:gd name="connsiteY228" fmla="*/ 4249216 h 5386312"/>
                <a:gd name="connsiteX229" fmla="*/ 2928251 w 5122586"/>
                <a:gd name="connsiteY229" fmla="*/ 1733677 h 5386312"/>
                <a:gd name="connsiteX230" fmla="*/ 2865949 w 5122586"/>
                <a:gd name="connsiteY230" fmla="*/ 1772911 h 5386312"/>
                <a:gd name="connsiteX231" fmla="*/ 2815185 w 5122586"/>
                <a:gd name="connsiteY231" fmla="*/ 1859457 h 5386312"/>
                <a:gd name="connsiteX232" fmla="*/ 2763268 w 5122586"/>
                <a:gd name="connsiteY232" fmla="*/ 1896383 h 5386312"/>
                <a:gd name="connsiteX233" fmla="*/ 2751731 w 5122586"/>
                <a:gd name="connsiteY233" fmla="*/ 1873304 h 5386312"/>
                <a:gd name="connsiteX234" fmla="*/ 2747318 w 5122586"/>
                <a:gd name="connsiteY234" fmla="*/ 1875913 h 5386312"/>
                <a:gd name="connsiteX235" fmla="*/ 2725397 w 5122586"/>
                <a:gd name="connsiteY235" fmla="*/ 1849601 h 5386312"/>
                <a:gd name="connsiteX236" fmla="*/ 2700382 w 5122586"/>
                <a:gd name="connsiteY236" fmla="*/ 1805450 h 5386312"/>
                <a:gd name="connsiteX237" fmla="*/ 2644466 w 5122586"/>
                <a:gd name="connsiteY237" fmla="*/ 1674466 h 5386312"/>
                <a:gd name="connsiteX238" fmla="*/ 2623519 w 5122586"/>
                <a:gd name="connsiteY238" fmla="*/ 1516632 h 5386312"/>
                <a:gd name="connsiteX239" fmla="*/ 2622394 w 5122586"/>
                <a:gd name="connsiteY239" fmla="*/ 1508162 h 5386312"/>
                <a:gd name="connsiteX240" fmla="*/ 2620591 w 5122586"/>
                <a:gd name="connsiteY240" fmla="*/ 1507626 h 5386312"/>
                <a:gd name="connsiteX241" fmla="*/ 2618663 w 5122586"/>
                <a:gd name="connsiteY241" fmla="*/ 1488348 h 5386312"/>
                <a:gd name="connsiteX242" fmla="*/ 2561471 w 5122586"/>
                <a:gd name="connsiteY242" fmla="*/ 1364228 h 5386312"/>
                <a:gd name="connsiteX243" fmla="*/ 2506436 w 5122586"/>
                <a:gd name="connsiteY243" fmla="*/ 1249822 h 5386312"/>
                <a:gd name="connsiteX244" fmla="*/ 2504425 w 5122586"/>
                <a:gd name="connsiteY244" fmla="*/ 1215109 h 5386312"/>
                <a:gd name="connsiteX245" fmla="*/ 2502718 w 5122586"/>
                <a:gd name="connsiteY245" fmla="*/ 1182561 h 5386312"/>
                <a:gd name="connsiteX246" fmla="*/ 2526392 w 5122586"/>
                <a:gd name="connsiteY246" fmla="*/ 1127312 h 5386312"/>
                <a:gd name="connsiteX247" fmla="*/ 2550065 w 5122586"/>
                <a:gd name="connsiteY247" fmla="*/ 1104511 h 5386312"/>
                <a:gd name="connsiteX248" fmla="*/ 2534283 w 5122586"/>
                <a:gd name="connsiteY248" fmla="*/ 1069432 h 5386312"/>
                <a:gd name="connsiteX249" fmla="*/ 2514993 w 5122586"/>
                <a:gd name="connsiteY249" fmla="*/ 1074694 h 5386312"/>
                <a:gd name="connsiteX250" fmla="*/ 2443972 w 5122586"/>
                <a:gd name="connsiteY250" fmla="*/ 1079079 h 5386312"/>
                <a:gd name="connsiteX251" fmla="*/ 2424683 w 5122586"/>
                <a:gd name="connsiteY251" fmla="*/ 1053647 h 5386312"/>
                <a:gd name="connsiteX252" fmla="*/ 2450109 w 5122586"/>
                <a:gd name="connsiteY252" fmla="*/ 1044877 h 5386312"/>
                <a:gd name="connsiteX253" fmla="*/ 2450986 w 5122586"/>
                <a:gd name="connsiteY253" fmla="*/ 1021199 h 5386312"/>
                <a:gd name="connsiteX254" fmla="*/ 2404967 w 5122586"/>
                <a:gd name="connsiteY254" fmla="*/ 918913 h 5386312"/>
                <a:gd name="connsiteX255" fmla="*/ 2394987 w 5122586"/>
                <a:gd name="connsiteY255" fmla="*/ 898850 h 5386312"/>
                <a:gd name="connsiteX256" fmla="*/ 2361080 w 5122586"/>
                <a:gd name="connsiteY256" fmla="*/ 821699 h 5386312"/>
                <a:gd name="connsiteX257" fmla="*/ 2344525 w 5122586"/>
                <a:gd name="connsiteY257" fmla="*/ 778197 h 5386312"/>
                <a:gd name="connsiteX258" fmla="*/ 2344581 w 5122586"/>
                <a:gd name="connsiteY258" fmla="*/ 778343 h 5386312"/>
                <a:gd name="connsiteX259" fmla="*/ 2282251 w 5122586"/>
                <a:gd name="connsiteY259" fmla="*/ 597027 h 5386312"/>
                <a:gd name="connsiteX260" fmla="*/ 2279707 w 5122586"/>
                <a:gd name="connsiteY260" fmla="*/ 541919 h 5386312"/>
                <a:gd name="connsiteX261" fmla="*/ 2247497 w 5122586"/>
                <a:gd name="connsiteY261" fmla="*/ 524963 h 5386312"/>
                <a:gd name="connsiteX262" fmla="*/ 2177989 w 5122586"/>
                <a:gd name="connsiteY262" fmla="*/ 464768 h 5386312"/>
                <a:gd name="connsiteX263" fmla="*/ 2162813 w 5122586"/>
                <a:gd name="connsiteY263" fmla="*/ 429351 h 5386312"/>
                <a:gd name="connsiteX264" fmla="*/ 2188648 w 5122586"/>
                <a:gd name="connsiteY264" fmla="*/ 411168 h 5386312"/>
                <a:gd name="connsiteX265" fmla="*/ 2199515 w 5122586"/>
                <a:gd name="connsiteY265" fmla="*/ 377475 h 5386312"/>
                <a:gd name="connsiteX266" fmla="*/ 2249501 w 5122586"/>
                <a:gd name="connsiteY266" fmla="*/ 389430 h 5386312"/>
                <a:gd name="connsiteX267" fmla="*/ 2290795 w 5122586"/>
                <a:gd name="connsiteY267" fmla="*/ 382909 h 5386312"/>
                <a:gd name="connsiteX268" fmla="*/ 2312638 w 5122586"/>
                <a:gd name="connsiteY268" fmla="*/ 383703 h 5386312"/>
                <a:gd name="connsiteX269" fmla="*/ 2312587 w 5122586"/>
                <a:gd name="connsiteY269" fmla="*/ 383664 h 5386312"/>
                <a:gd name="connsiteX270" fmla="*/ 2375555 w 5122586"/>
                <a:gd name="connsiteY270" fmla="*/ 374216 h 5386312"/>
                <a:gd name="connsiteX271" fmla="*/ 2416409 w 5122586"/>
                <a:gd name="connsiteY271" fmla="*/ 358069 h 5386312"/>
                <a:gd name="connsiteX272" fmla="*/ 2415496 w 5122586"/>
                <a:gd name="connsiteY272" fmla="*/ 358429 h 5386312"/>
                <a:gd name="connsiteX273" fmla="*/ 2415422 w 5122586"/>
                <a:gd name="connsiteY273" fmla="*/ 357531 h 5386312"/>
                <a:gd name="connsiteX274" fmla="*/ 2471314 w 5122586"/>
                <a:gd name="connsiteY274" fmla="*/ 333573 h 5386312"/>
                <a:gd name="connsiteX275" fmla="*/ 2472312 w 5122586"/>
                <a:gd name="connsiteY275" fmla="*/ 321594 h 5386312"/>
                <a:gd name="connsiteX276" fmla="*/ 2487284 w 5122586"/>
                <a:gd name="connsiteY276" fmla="*/ 308616 h 5386312"/>
                <a:gd name="connsiteX277" fmla="*/ 2492274 w 5122586"/>
                <a:gd name="connsiteY277" fmla="*/ 322592 h 5386312"/>
                <a:gd name="connsiteX278" fmla="*/ 2530199 w 5122586"/>
                <a:gd name="connsiteY278" fmla="*/ 302627 h 5386312"/>
                <a:gd name="connsiteX279" fmla="*/ 2571120 w 5122586"/>
                <a:gd name="connsiteY279" fmla="*/ 269684 h 5386312"/>
                <a:gd name="connsiteX280" fmla="*/ 2751770 w 5122586"/>
                <a:gd name="connsiteY280" fmla="*/ 124937 h 5386312"/>
                <a:gd name="connsiteX281" fmla="*/ 2784706 w 5122586"/>
                <a:gd name="connsiteY281" fmla="*/ 104972 h 5386312"/>
                <a:gd name="connsiteX282" fmla="*/ 2850579 w 5122586"/>
                <a:gd name="connsiteY282" fmla="*/ 86005 h 5386312"/>
                <a:gd name="connsiteX283" fmla="*/ 2869542 w 5122586"/>
                <a:gd name="connsiteY283" fmla="*/ 136916 h 5386312"/>
                <a:gd name="connsiteX284" fmla="*/ 2917449 w 5122586"/>
                <a:gd name="connsiteY284" fmla="*/ 173852 h 5386312"/>
                <a:gd name="connsiteX285" fmla="*/ 2956373 w 5122586"/>
                <a:gd name="connsiteY285" fmla="*/ 195813 h 5386312"/>
                <a:gd name="connsiteX286" fmla="*/ 2985630 w 5122586"/>
                <a:gd name="connsiteY286" fmla="*/ 215962 h 5386312"/>
                <a:gd name="connsiteX287" fmla="*/ 2998292 w 5122586"/>
                <a:gd name="connsiteY287" fmla="*/ 224763 h 5386312"/>
                <a:gd name="connsiteX288" fmla="*/ 3036219 w 5122586"/>
                <a:gd name="connsiteY288" fmla="*/ 254710 h 5386312"/>
                <a:gd name="connsiteX289" fmla="*/ 3046200 w 5122586"/>
                <a:gd name="connsiteY289" fmla="*/ 268686 h 5386312"/>
                <a:gd name="connsiteX290" fmla="*/ 3053186 w 5122586"/>
                <a:gd name="connsiteY290" fmla="*/ 284658 h 5386312"/>
                <a:gd name="connsiteX291" fmla="*/ 3061170 w 5122586"/>
                <a:gd name="connsiteY291" fmla="*/ 372504 h 5386312"/>
                <a:gd name="connsiteX292" fmla="*/ 3066160 w 5122586"/>
                <a:gd name="connsiteY292" fmla="*/ 442382 h 5386312"/>
                <a:gd name="connsiteX293" fmla="*/ 3109558 w 5122586"/>
                <a:gd name="connsiteY293" fmla="*/ 644830 h 5386312"/>
                <a:gd name="connsiteX294" fmla="*/ 3107145 w 5122586"/>
                <a:gd name="connsiteY294" fmla="*/ 734922 h 5386312"/>
                <a:gd name="connsiteX295" fmla="*/ 3113752 w 5122586"/>
                <a:gd name="connsiteY295" fmla="*/ 788066 h 5386312"/>
                <a:gd name="connsiteX296" fmla="*/ 3123788 w 5122586"/>
                <a:gd name="connsiteY296" fmla="*/ 830092 h 5386312"/>
                <a:gd name="connsiteX297" fmla="*/ 3148722 w 5122586"/>
                <a:gd name="connsiteY297" fmla="*/ 917343 h 5386312"/>
                <a:gd name="connsiteX298" fmla="*/ 3139722 w 5122586"/>
                <a:gd name="connsiteY298" fmla="*/ 933723 h 5386312"/>
                <a:gd name="connsiteX299" fmla="*/ 3118838 w 5122586"/>
                <a:gd name="connsiteY299" fmla="*/ 1002249 h 5386312"/>
                <a:gd name="connsiteX300" fmla="*/ 3121375 w 5122586"/>
                <a:gd name="connsiteY300" fmla="*/ 1125517 h 5386312"/>
                <a:gd name="connsiteX301" fmla="*/ 3143920 w 5122586"/>
                <a:gd name="connsiteY301" fmla="*/ 1174658 h 5386312"/>
                <a:gd name="connsiteX302" fmla="*/ 3158579 w 5122586"/>
                <a:gd name="connsiteY302" fmla="*/ 1254175 h 5386312"/>
                <a:gd name="connsiteX303" fmla="*/ 3200391 w 5122586"/>
                <a:gd name="connsiteY303" fmla="*/ 1290567 h 5386312"/>
                <a:gd name="connsiteX304" fmla="*/ 3152209 w 5122586"/>
                <a:gd name="connsiteY304" fmla="*/ 1305041 h 5386312"/>
                <a:gd name="connsiteX305" fmla="*/ 3173608 w 5122586"/>
                <a:gd name="connsiteY305" fmla="*/ 1387442 h 5386312"/>
                <a:gd name="connsiteX306" fmla="*/ 3176887 w 5122586"/>
                <a:gd name="connsiteY306" fmla="*/ 1467253 h 5386312"/>
                <a:gd name="connsiteX307" fmla="*/ 3204082 w 5122586"/>
                <a:gd name="connsiteY307" fmla="*/ 1500497 h 5386312"/>
                <a:gd name="connsiteX308" fmla="*/ 3207432 w 5122586"/>
                <a:gd name="connsiteY308" fmla="*/ 1502071 h 5386312"/>
                <a:gd name="connsiteX309" fmla="*/ 3207673 w 5122586"/>
                <a:gd name="connsiteY309" fmla="*/ 1502054 h 5386312"/>
                <a:gd name="connsiteX310" fmla="*/ 3183445 w 5122586"/>
                <a:gd name="connsiteY310" fmla="*/ 1645459 h 5386312"/>
                <a:gd name="connsiteX311" fmla="*/ 3160491 w 5122586"/>
                <a:gd name="connsiteY311" fmla="*/ 1680444 h 5386312"/>
                <a:gd name="connsiteX312" fmla="*/ 3129820 w 5122586"/>
                <a:gd name="connsiteY312" fmla="*/ 1702492 h 5386312"/>
                <a:gd name="connsiteX313" fmla="*/ 2970960 w 5122586"/>
                <a:gd name="connsiteY313" fmla="*/ 1727425 h 5386312"/>
                <a:gd name="connsiteX314" fmla="*/ 2928253 w 5122586"/>
                <a:gd name="connsiteY314" fmla="*/ 1733679 h 5386312"/>
                <a:gd name="connsiteX315" fmla="*/ 2928251 w 5122586"/>
                <a:gd name="connsiteY315" fmla="*/ 1733677 h 5386312"/>
                <a:gd name="connsiteX316" fmla="*/ 2929221 w 5122586"/>
                <a:gd name="connsiteY316" fmla="*/ 4004987 h 5386312"/>
                <a:gd name="connsiteX317" fmla="*/ 2826654 w 5122586"/>
                <a:gd name="connsiteY317" fmla="*/ 3968865 h 5386312"/>
                <a:gd name="connsiteX318" fmla="*/ 2797041 w 5122586"/>
                <a:gd name="connsiteY318" fmla="*/ 3984036 h 5386312"/>
                <a:gd name="connsiteX319" fmla="*/ 2775371 w 5122586"/>
                <a:gd name="connsiteY319" fmla="*/ 3957306 h 5386312"/>
                <a:gd name="connsiteX320" fmla="*/ 2714697 w 5122586"/>
                <a:gd name="connsiteY320" fmla="*/ 3931298 h 5386312"/>
                <a:gd name="connsiteX321" fmla="*/ 2643189 w 5122586"/>
                <a:gd name="connsiteY321" fmla="*/ 3882894 h 5386312"/>
                <a:gd name="connsiteX322" fmla="*/ 2547123 w 5122586"/>
                <a:gd name="connsiteY322" fmla="*/ 3739851 h 5386312"/>
                <a:gd name="connsiteX323" fmla="*/ 2523286 w 5122586"/>
                <a:gd name="connsiteY323" fmla="*/ 3739851 h 5386312"/>
                <a:gd name="connsiteX324" fmla="*/ 2524732 w 5122586"/>
                <a:gd name="connsiteY324" fmla="*/ 3736961 h 5386312"/>
                <a:gd name="connsiteX325" fmla="*/ 2931760 w 5122586"/>
                <a:gd name="connsiteY325" fmla="*/ 4000626 h 5386312"/>
                <a:gd name="connsiteX326" fmla="*/ 2912080 w 5122586"/>
                <a:gd name="connsiteY326" fmla="*/ 4041839 h 5386312"/>
                <a:gd name="connsiteX327" fmla="*/ 2934278 w 5122586"/>
                <a:gd name="connsiteY327" fmla="*/ 4069284 h 5386312"/>
                <a:gd name="connsiteX328" fmla="*/ 2950168 w 5122586"/>
                <a:gd name="connsiteY328" fmla="*/ 4101794 h 5386312"/>
                <a:gd name="connsiteX329" fmla="*/ 2911887 w 5122586"/>
                <a:gd name="connsiteY329" fmla="*/ 4123467 h 5386312"/>
                <a:gd name="connsiteX330" fmla="*/ 2864215 w 5122586"/>
                <a:gd name="connsiteY330" fmla="*/ 4110463 h 5386312"/>
                <a:gd name="connsiteX331" fmla="*/ 2848324 w 5122586"/>
                <a:gd name="connsiteY331" fmla="*/ 4139361 h 5386312"/>
                <a:gd name="connsiteX332" fmla="*/ 2869993 w 5122586"/>
                <a:gd name="connsiteY332" fmla="*/ 4145140 h 5386312"/>
                <a:gd name="connsiteX333" fmla="*/ 2859880 w 5122586"/>
                <a:gd name="connsiteY333" fmla="*/ 4153809 h 5386312"/>
                <a:gd name="connsiteX334" fmla="*/ 2883717 w 5122586"/>
                <a:gd name="connsiteY334" fmla="*/ 4153087 h 5386312"/>
                <a:gd name="connsiteX335" fmla="*/ 2890218 w 5122586"/>
                <a:gd name="connsiteY335" fmla="*/ 4168258 h 5386312"/>
                <a:gd name="connsiteX336" fmla="*/ 2867825 w 5122586"/>
                <a:gd name="connsiteY336" fmla="*/ 4206547 h 5386312"/>
                <a:gd name="connsiteX337" fmla="*/ 2907552 w 5122586"/>
                <a:gd name="connsiteY337" fmla="*/ 4225331 h 5386312"/>
                <a:gd name="connsiteX338" fmla="*/ 2921999 w 5122586"/>
                <a:gd name="connsiteY338" fmla="*/ 4216662 h 5386312"/>
                <a:gd name="connsiteX339" fmla="*/ 2937890 w 5122586"/>
                <a:gd name="connsiteY339" fmla="*/ 4227499 h 5386312"/>
                <a:gd name="connsiteX340" fmla="*/ 2935723 w 5122586"/>
                <a:gd name="connsiteY340" fmla="*/ 4245559 h 5386312"/>
                <a:gd name="connsiteX341" fmla="*/ 2964615 w 5122586"/>
                <a:gd name="connsiteY341" fmla="*/ 4256396 h 5386312"/>
                <a:gd name="connsiteX342" fmla="*/ 2955224 w 5122586"/>
                <a:gd name="connsiteY342" fmla="*/ 4306967 h 5386312"/>
                <a:gd name="connsiteX343" fmla="*/ 2993850 w 5122586"/>
                <a:gd name="connsiteY343" fmla="*/ 4326650 h 5386312"/>
                <a:gd name="connsiteX344" fmla="*/ 2994499 w 5122586"/>
                <a:gd name="connsiteY344" fmla="*/ 4334608 h 5386312"/>
                <a:gd name="connsiteX345" fmla="*/ 2961254 w 5122586"/>
                <a:gd name="connsiteY345" fmla="*/ 2566018 h 5386312"/>
                <a:gd name="connsiteX346" fmla="*/ 2844333 w 5122586"/>
                <a:gd name="connsiteY346" fmla="*/ 2718231 h 5386312"/>
                <a:gd name="connsiteX347" fmla="*/ 2686580 w 5122586"/>
                <a:gd name="connsiteY347" fmla="*/ 2876012 h 5386312"/>
                <a:gd name="connsiteX348" fmla="*/ 2775664 w 5122586"/>
                <a:gd name="connsiteY348" fmla="*/ 2946550 h 5386312"/>
                <a:gd name="connsiteX349" fmla="*/ 2662454 w 5122586"/>
                <a:gd name="connsiteY349" fmla="*/ 3083913 h 5386312"/>
                <a:gd name="connsiteX350" fmla="*/ 2291274 w 5122586"/>
                <a:gd name="connsiteY350" fmla="*/ 3408757 h 5386312"/>
                <a:gd name="connsiteX351" fmla="*/ 2296840 w 5122586"/>
                <a:gd name="connsiteY351" fmla="*/ 3406901 h 5386312"/>
                <a:gd name="connsiteX352" fmla="*/ 4071798 w 5122586"/>
                <a:gd name="connsiteY352" fmla="*/ 1707927 h 5386312"/>
                <a:gd name="connsiteX353" fmla="*/ 4050884 w 5122586"/>
                <a:gd name="connsiteY353" fmla="*/ 1662094 h 5386312"/>
                <a:gd name="connsiteX354" fmla="*/ 4020559 w 5122586"/>
                <a:gd name="connsiteY354" fmla="*/ 1629574 h 5386312"/>
                <a:gd name="connsiteX355" fmla="*/ 3966954 w 5122586"/>
                <a:gd name="connsiteY355" fmla="*/ 1623037 h 5386312"/>
                <a:gd name="connsiteX356" fmla="*/ 3895425 w 5122586"/>
                <a:gd name="connsiteY356" fmla="*/ 1618868 h 5386312"/>
                <a:gd name="connsiteX357" fmla="*/ 3891710 w 5122586"/>
                <a:gd name="connsiteY357" fmla="*/ 1617649 h 5386312"/>
                <a:gd name="connsiteX358" fmla="*/ 3693129 w 5122586"/>
                <a:gd name="connsiteY358" fmla="*/ 1552494 h 5386312"/>
                <a:gd name="connsiteX359" fmla="*/ 3638481 w 5122586"/>
                <a:gd name="connsiteY359" fmla="*/ 1531869 h 5386312"/>
                <a:gd name="connsiteX360" fmla="*/ 3638481 w 5122586"/>
                <a:gd name="connsiteY360" fmla="*/ 1532803 h 5386312"/>
                <a:gd name="connsiteX361" fmla="*/ 3616572 w 5122586"/>
                <a:gd name="connsiteY361" fmla="*/ 1517809 h 5386312"/>
                <a:gd name="connsiteX362" fmla="*/ 3598122 w 5122586"/>
                <a:gd name="connsiteY362" fmla="*/ 1479749 h 5386312"/>
                <a:gd name="connsiteX363" fmla="*/ 3545078 w 5122586"/>
                <a:gd name="connsiteY363" fmla="*/ 1448608 h 5386312"/>
                <a:gd name="connsiteX364" fmla="*/ 3527865 w 5122586"/>
                <a:gd name="connsiteY364" fmla="*/ 1430244 h 5386312"/>
                <a:gd name="connsiteX365" fmla="*/ 3527765 w 5122586"/>
                <a:gd name="connsiteY365" fmla="*/ 1431176 h 5386312"/>
                <a:gd name="connsiteX366" fmla="*/ 3527765 w 5122586"/>
                <a:gd name="connsiteY366" fmla="*/ 1503334 h 5386312"/>
                <a:gd name="connsiteX367" fmla="*/ 3399874 w 5122586"/>
                <a:gd name="connsiteY367" fmla="*/ 1489121 h 5386312"/>
                <a:gd name="connsiteX368" fmla="*/ 3403153 w 5122586"/>
                <a:gd name="connsiteY368" fmla="*/ 1571119 h 5386312"/>
                <a:gd name="connsiteX369" fmla="*/ 3391129 w 5122586"/>
                <a:gd name="connsiteY369" fmla="*/ 1606104 h 5386312"/>
                <a:gd name="connsiteX370" fmla="*/ 3375825 w 5122586"/>
                <a:gd name="connsiteY370" fmla="*/ 1608290 h 5386312"/>
                <a:gd name="connsiteX371" fmla="*/ 3372546 w 5122586"/>
                <a:gd name="connsiteY371" fmla="*/ 1617037 h 5386312"/>
                <a:gd name="connsiteX372" fmla="*/ 3371285 w 5122586"/>
                <a:gd name="connsiteY372" fmla="*/ 1616300 h 5386312"/>
                <a:gd name="connsiteX373" fmla="*/ 3371285 w 5122586"/>
                <a:gd name="connsiteY373" fmla="*/ 1616299 h 5386312"/>
                <a:gd name="connsiteX374" fmla="*/ 3314612 w 5122586"/>
                <a:gd name="connsiteY374" fmla="*/ 1583145 h 5386312"/>
                <a:gd name="connsiteX375" fmla="*/ 3299309 w 5122586"/>
                <a:gd name="connsiteY375" fmla="*/ 1586425 h 5386312"/>
                <a:gd name="connsiteX376" fmla="*/ 3280726 w 5122586"/>
                <a:gd name="connsiteY376" fmla="*/ 1496774 h 5386312"/>
                <a:gd name="connsiteX377" fmla="*/ 3206040 w 5122586"/>
                <a:gd name="connsiteY377" fmla="*/ 1502067 h 5386312"/>
                <a:gd name="connsiteX378" fmla="*/ 3181908 w 5122586"/>
                <a:gd name="connsiteY378" fmla="*/ 1645463 h 5386312"/>
                <a:gd name="connsiteX379" fmla="*/ 3170191 w 5122586"/>
                <a:gd name="connsiteY379" fmla="*/ 1667166 h 5386312"/>
                <a:gd name="connsiteX380" fmla="*/ 3129816 w 5122586"/>
                <a:gd name="connsiteY380" fmla="*/ 1702496 h 5386312"/>
                <a:gd name="connsiteX381" fmla="*/ 2971381 w 5122586"/>
                <a:gd name="connsiteY381" fmla="*/ 1727460 h 5386312"/>
                <a:gd name="connsiteX382" fmla="*/ 2970955 w 5122586"/>
                <a:gd name="connsiteY382" fmla="*/ 1727426 h 5386312"/>
                <a:gd name="connsiteX383" fmla="*/ 2970938 w 5122586"/>
                <a:gd name="connsiteY383" fmla="*/ 1727911 h 5386312"/>
                <a:gd name="connsiteX384" fmla="*/ 2928250 w 5122586"/>
                <a:gd name="connsiteY384" fmla="*/ 1733681 h 5386312"/>
                <a:gd name="connsiteX385" fmla="*/ 2865949 w 5122586"/>
                <a:gd name="connsiteY385" fmla="*/ 1772915 h 5386312"/>
                <a:gd name="connsiteX386" fmla="*/ 2815185 w 5122586"/>
                <a:gd name="connsiteY386" fmla="*/ 1859461 h 5386312"/>
                <a:gd name="connsiteX387" fmla="*/ 2763269 w 5122586"/>
                <a:gd name="connsiteY387" fmla="*/ 1896387 h 5386312"/>
                <a:gd name="connsiteX388" fmla="*/ 2751731 w 5122586"/>
                <a:gd name="connsiteY388" fmla="*/ 1873308 h 5386312"/>
                <a:gd name="connsiteX389" fmla="*/ 2747319 w 5122586"/>
                <a:gd name="connsiteY389" fmla="*/ 1875917 h 5386312"/>
                <a:gd name="connsiteX390" fmla="*/ 2747468 w 5122586"/>
                <a:gd name="connsiteY390" fmla="*/ 1876096 h 5386312"/>
                <a:gd name="connsiteX391" fmla="*/ 2701052 w 5122586"/>
                <a:gd name="connsiteY391" fmla="*/ 1910393 h 5386312"/>
                <a:gd name="connsiteX392" fmla="*/ 2721301 w 5122586"/>
                <a:gd name="connsiteY392" fmla="*/ 1951468 h 5386312"/>
                <a:gd name="connsiteX393" fmla="*/ 2756357 w 5122586"/>
                <a:gd name="connsiteY393" fmla="*/ 2047852 h 5386312"/>
                <a:gd name="connsiteX394" fmla="*/ 2780073 w 5122586"/>
                <a:gd name="connsiteY394" fmla="*/ 2073720 h 5386312"/>
                <a:gd name="connsiteX395" fmla="*/ 2805234 w 5122586"/>
                <a:gd name="connsiteY395" fmla="*/ 2083873 h 5386312"/>
                <a:gd name="connsiteX396" fmla="*/ 2862075 w 5122586"/>
                <a:gd name="connsiteY396" fmla="*/ 2080593 h 5386312"/>
                <a:gd name="connsiteX397" fmla="*/ 2902518 w 5122586"/>
                <a:gd name="connsiteY397" fmla="*/ 2059821 h 5386312"/>
                <a:gd name="connsiteX398" fmla="*/ 2950615 w 5122586"/>
                <a:gd name="connsiteY398" fmla="*/ 2017182 h 5386312"/>
                <a:gd name="connsiteX399" fmla="*/ 2981221 w 5122586"/>
                <a:gd name="connsiteY399" fmla="*/ 1992036 h 5386312"/>
                <a:gd name="connsiteX400" fmla="*/ 3053365 w 5122586"/>
                <a:gd name="connsiteY400" fmla="*/ 1973450 h 5386312"/>
                <a:gd name="connsiteX401" fmla="*/ 3064244 w 5122586"/>
                <a:gd name="connsiteY401" fmla="*/ 1974575 h 5386312"/>
                <a:gd name="connsiteX402" fmla="*/ 3094903 w 5122586"/>
                <a:gd name="connsiteY402" fmla="*/ 1986570 h 5386312"/>
                <a:gd name="connsiteX403" fmla="*/ 3095857 w 5122586"/>
                <a:gd name="connsiteY403" fmla="*/ 1988403 h 5386312"/>
                <a:gd name="connsiteX404" fmla="*/ 3103144 w 5122586"/>
                <a:gd name="connsiteY404" fmla="*/ 2020462 h 5386312"/>
                <a:gd name="connsiteX405" fmla="*/ 3106927 w 5122586"/>
                <a:gd name="connsiteY405" fmla="*/ 2055447 h 5386312"/>
                <a:gd name="connsiteX406" fmla="*/ 3105834 w 5122586"/>
                <a:gd name="connsiteY406" fmla="*/ 2076220 h 5386312"/>
                <a:gd name="connsiteX407" fmla="*/ 3062110 w 5122586"/>
                <a:gd name="connsiteY407" fmla="*/ 2172431 h 5386312"/>
                <a:gd name="connsiteX408" fmla="*/ 3019479 w 5122586"/>
                <a:gd name="connsiteY408" fmla="*/ 2217256 h 5386312"/>
                <a:gd name="connsiteX409" fmla="*/ 2923287 w 5122586"/>
                <a:gd name="connsiteY409" fmla="*/ 2285040 h 5386312"/>
                <a:gd name="connsiteX410" fmla="*/ 2923237 w 5122586"/>
                <a:gd name="connsiteY410" fmla="*/ 2284956 h 5386312"/>
                <a:gd name="connsiteX411" fmla="*/ 2907033 w 5122586"/>
                <a:gd name="connsiteY411" fmla="*/ 2300058 h 5386312"/>
                <a:gd name="connsiteX412" fmla="*/ 2880954 w 5122586"/>
                <a:gd name="connsiteY412" fmla="*/ 2357399 h 5386312"/>
                <a:gd name="connsiteX413" fmla="*/ 2883560 w 5122586"/>
                <a:gd name="connsiteY413" fmla="*/ 2414740 h 5386312"/>
                <a:gd name="connsiteX414" fmla="*/ 3007341 w 5122586"/>
                <a:gd name="connsiteY414" fmla="*/ 2504763 h 5386312"/>
                <a:gd name="connsiteX415" fmla="*/ 2957623 w 5122586"/>
                <a:gd name="connsiteY415" fmla="*/ 2569822 h 5386312"/>
                <a:gd name="connsiteX416" fmla="*/ 3007192 w 5122586"/>
                <a:gd name="connsiteY416" fmla="*/ 2504959 h 5386312"/>
                <a:gd name="connsiteX417" fmla="*/ 3128415 w 5122586"/>
                <a:gd name="connsiteY417" fmla="*/ 2458751 h 5386312"/>
                <a:gd name="connsiteX418" fmla="*/ 3157243 w 5122586"/>
                <a:gd name="connsiteY418" fmla="*/ 2492913 h 5386312"/>
                <a:gd name="connsiteX419" fmla="*/ 3157397 w 5122586"/>
                <a:gd name="connsiteY419" fmla="*/ 2493126 h 5386312"/>
                <a:gd name="connsiteX420" fmla="*/ 3188476 w 5122586"/>
                <a:gd name="connsiteY420" fmla="*/ 2496878 h 5386312"/>
                <a:gd name="connsiteX421" fmla="*/ 3207155 w 5122586"/>
                <a:gd name="connsiteY421" fmla="*/ 2475082 h 5386312"/>
                <a:gd name="connsiteX422" fmla="*/ 3204042 w 5122586"/>
                <a:gd name="connsiteY422" fmla="*/ 2468854 h 5386312"/>
                <a:gd name="connsiteX423" fmla="*/ 3218570 w 5122586"/>
                <a:gd name="connsiteY423" fmla="*/ 2446020 h 5386312"/>
                <a:gd name="connsiteX424" fmla="*/ 3234071 w 5122586"/>
                <a:gd name="connsiteY424" fmla="*/ 2425181 h 5386312"/>
                <a:gd name="connsiteX425" fmla="*/ 3268275 w 5122586"/>
                <a:gd name="connsiteY425" fmla="*/ 2375508 h 5386312"/>
                <a:gd name="connsiteX426" fmla="*/ 3279965 w 5122586"/>
                <a:gd name="connsiteY426" fmla="*/ 2383195 h 5386312"/>
                <a:gd name="connsiteX427" fmla="*/ 3286021 w 5122586"/>
                <a:gd name="connsiteY427" fmla="*/ 2368178 h 5386312"/>
                <a:gd name="connsiteX428" fmla="*/ 3353471 w 5122586"/>
                <a:gd name="connsiteY428" fmla="*/ 2393087 h 5386312"/>
                <a:gd name="connsiteX429" fmla="*/ 3357622 w 5122586"/>
                <a:gd name="connsiteY429" fmla="*/ 2370253 h 5386312"/>
                <a:gd name="connsiteX430" fmla="*/ 3389791 w 5122586"/>
                <a:gd name="connsiteY430" fmla="*/ 2376481 h 5386312"/>
                <a:gd name="connsiteX431" fmla="*/ 3393123 w 5122586"/>
                <a:gd name="connsiteY431" fmla="*/ 2386808 h 5386312"/>
                <a:gd name="connsiteX432" fmla="*/ 3516391 w 5122586"/>
                <a:gd name="connsiteY432" fmla="*/ 2353647 h 5386312"/>
                <a:gd name="connsiteX433" fmla="*/ 3537145 w 5122586"/>
                <a:gd name="connsiteY433" fmla="*/ 2360912 h 5386312"/>
                <a:gd name="connsiteX434" fmla="*/ 3541296 w 5122586"/>
                <a:gd name="connsiteY434" fmla="*/ 2341192 h 5386312"/>
                <a:gd name="connsiteX435" fmla="*/ 3576578 w 5122586"/>
                <a:gd name="connsiteY435" fmla="*/ 2357798 h 5386312"/>
                <a:gd name="connsiteX436" fmla="*/ 3592144 w 5122586"/>
                <a:gd name="connsiteY436" fmla="*/ 2355723 h 5386312"/>
                <a:gd name="connsiteX437" fmla="*/ 3598370 w 5122586"/>
                <a:gd name="connsiteY437" fmla="*/ 2287221 h 5386312"/>
                <a:gd name="connsiteX438" fmla="*/ 3605634 w 5122586"/>
                <a:gd name="connsiteY438" fmla="*/ 2269577 h 5386312"/>
                <a:gd name="connsiteX439" fmla="*/ 3645068 w 5122586"/>
                <a:gd name="connsiteY439" fmla="*/ 2289297 h 5386312"/>
                <a:gd name="connsiteX440" fmla="*/ 3660990 w 5122586"/>
                <a:gd name="connsiteY440" fmla="*/ 2278149 h 5386312"/>
                <a:gd name="connsiteX441" fmla="*/ 3683648 w 5122586"/>
                <a:gd name="connsiteY441" fmla="*/ 2304521 h 5386312"/>
                <a:gd name="connsiteX442" fmla="*/ 3723203 w 5122586"/>
                <a:gd name="connsiteY442" fmla="*/ 2301590 h 5386312"/>
                <a:gd name="connsiteX443" fmla="*/ 3698987 w 5122586"/>
                <a:gd name="connsiteY443" fmla="*/ 2245014 h 5386312"/>
                <a:gd name="connsiteX444" fmla="*/ 3732354 w 5122586"/>
                <a:gd name="connsiteY444" fmla="*/ 2232818 h 5386312"/>
                <a:gd name="connsiteX445" fmla="*/ 3765279 w 5122586"/>
                <a:gd name="connsiteY445" fmla="*/ 2308687 h 5386312"/>
                <a:gd name="connsiteX446" fmla="*/ 3819819 w 5122586"/>
                <a:gd name="connsiteY446" fmla="*/ 2276682 h 5386312"/>
                <a:gd name="connsiteX447" fmla="*/ 3832660 w 5122586"/>
                <a:gd name="connsiteY447" fmla="*/ 2286412 h 5386312"/>
                <a:gd name="connsiteX448" fmla="*/ 3836898 w 5122586"/>
                <a:gd name="connsiteY448" fmla="*/ 2267579 h 5386312"/>
                <a:gd name="connsiteX449" fmla="*/ 3851638 w 5122586"/>
                <a:gd name="connsiteY449" fmla="*/ 2272245 h 5386312"/>
                <a:gd name="connsiteX450" fmla="*/ 3855233 w 5122586"/>
                <a:gd name="connsiteY450" fmla="*/ 2250721 h 5386312"/>
                <a:gd name="connsiteX451" fmla="*/ 3868694 w 5122586"/>
                <a:gd name="connsiteY451" fmla="*/ 2248662 h 5386312"/>
                <a:gd name="connsiteX452" fmla="*/ 3866320 w 5122586"/>
                <a:gd name="connsiteY452" fmla="*/ 2213398 h 5386312"/>
                <a:gd name="connsiteX453" fmla="*/ 3926616 w 5122586"/>
                <a:gd name="connsiteY453" fmla="*/ 2266549 h 5386312"/>
                <a:gd name="connsiteX454" fmla="*/ 3935158 w 5122586"/>
                <a:gd name="connsiteY454" fmla="*/ 2270346 h 5386312"/>
                <a:gd name="connsiteX455" fmla="*/ 3975020 w 5122586"/>
                <a:gd name="connsiteY455" fmla="*/ 2180165 h 5386312"/>
                <a:gd name="connsiteX456" fmla="*/ 3971224 w 5122586"/>
                <a:gd name="connsiteY456" fmla="*/ 2150738 h 5386312"/>
                <a:gd name="connsiteX457" fmla="*/ 3954140 w 5122586"/>
                <a:gd name="connsiteY457" fmla="*/ 2117514 h 5386312"/>
                <a:gd name="connsiteX458" fmla="*/ 3942751 w 5122586"/>
                <a:gd name="connsiteY458" fmla="*/ 2101376 h 5386312"/>
                <a:gd name="connsiteX459" fmla="*/ 3848791 w 5122586"/>
                <a:gd name="connsiteY459" fmla="*/ 2032079 h 5386312"/>
                <a:gd name="connsiteX460" fmla="*/ 3775710 w 5122586"/>
                <a:gd name="connsiteY460" fmla="*/ 2006448 h 5386312"/>
                <a:gd name="connsiteX461" fmla="*/ 3775537 w 5122586"/>
                <a:gd name="connsiteY461" fmla="*/ 2006286 h 5386312"/>
                <a:gd name="connsiteX462" fmla="*/ 3792203 w 5122586"/>
                <a:gd name="connsiteY462" fmla="*/ 1985769 h 5386312"/>
                <a:gd name="connsiteX463" fmla="*/ 3776236 w 5122586"/>
                <a:gd name="connsiteY463" fmla="*/ 1929339 h 5386312"/>
                <a:gd name="connsiteX464" fmla="*/ 3785816 w 5122586"/>
                <a:gd name="connsiteY464" fmla="*/ 1905915 h 5386312"/>
                <a:gd name="connsiteX465" fmla="*/ 3848624 w 5122586"/>
                <a:gd name="connsiteY465" fmla="*/ 1905915 h 5386312"/>
                <a:gd name="connsiteX466" fmla="*/ 3870979 w 5122586"/>
                <a:gd name="connsiteY466" fmla="*/ 1887815 h 5386312"/>
                <a:gd name="connsiteX467" fmla="*/ 3879494 w 5122586"/>
                <a:gd name="connsiteY467" fmla="*/ 1869714 h 5386312"/>
                <a:gd name="connsiteX468" fmla="*/ 3880559 w 5122586"/>
                <a:gd name="connsiteY468" fmla="*/ 1847355 h 5386312"/>
                <a:gd name="connsiteX469" fmla="*/ 3906108 w 5122586"/>
                <a:gd name="connsiteY469" fmla="*/ 1793054 h 5386312"/>
                <a:gd name="connsiteX470" fmla="*/ 3926334 w 5122586"/>
                <a:gd name="connsiteY470" fmla="*/ 1778148 h 5386312"/>
                <a:gd name="connsiteX471" fmla="*/ 3959335 w 5122586"/>
                <a:gd name="connsiteY471" fmla="*/ 1810090 h 5386312"/>
                <a:gd name="connsiteX472" fmla="*/ 4071796 w 5122586"/>
                <a:gd name="connsiteY472" fmla="*/ 1707926 h 5386312"/>
                <a:gd name="connsiteX473" fmla="*/ 4071798 w 5122586"/>
                <a:gd name="connsiteY473" fmla="*/ 1707927 h 5386312"/>
                <a:gd name="connsiteX474" fmla="*/ 3116756 w 5122586"/>
                <a:gd name="connsiteY474" fmla="*/ 2465874 h 5386312"/>
                <a:gd name="connsiteX475" fmla="*/ 3116756 w 5122586"/>
                <a:gd name="connsiteY475" fmla="*/ 2465874 h 5386312"/>
                <a:gd name="connsiteX476" fmla="*/ 4153292 w 5122586"/>
                <a:gd name="connsiteY476" fmla="*/ 3990761 h 5386312"/>
                <a:gd name="connsiteX477" fmla="*/ 3938792 w 5122586"/>
                <a:gd name="connsiteY477" fmla="*/ 4135889 h 5386312"/>
                <a:gd name="connsiteX478" fmla="*/ 3927871 w 5122586"/>
                <a:gd name="connsiteY478" fmla="*/ 4167432 h 5386312"/>
                <a:gd name="connsiteX479" fmla="*/ 3895282 w 5122586"/>
                <a:gd name="connsiteY479" fmla="*/ 4166624 h 5386312"/>
                <a:gd name="connsiteX480" fmla="*/ 3847314 w 5122586"/>
                <a:gd name="connsiteY480" fmla="*/ 4188567 h 5386312"/>
                <a:gd name="connsiteX481" fmla="*/ 3792468 w 5122586"/>
                <a:gd name="connsiteY481" fmla="*/ 4204240 h 5386312"/>
                <a:gd name="connsiteX482" fmla="*/ 3734700 w 5122586"/>
                <a:gd name="connsiteY482" fmla="*/ 4203262 h 5386312"/>
                <a:gd name="connsiteX483" fmla="*/ 3734706 w 5122586"/>
                <a:gd name="connsiteY483" fmla="*/ 4203262 h 5386312"/>
                <a:gd name="connsiteX484" fmla="*/ 3669061 w 5122586"/>
                <a:gd name="connsiteY484" fmla="*/ 4198342 h 5386312"/>
                <a:gd name="connsiteX485" fmla="*/ 3662206 w 5122586"/>
                <a:gd name="connsiteY485" fmla="*/ 4205199 h 5386312"/>
                <a:gd name="connsiteX486" fmla="*/ 3637720 w 5122586"/>
                <a:gd name="connsiteY486" fmla="*/ 4196382 h 5386312"/>
                <a:gd name="connsiteX487" fmla="*/ 3349614 w 5122586"/>
                <a:gd name="connsiteY487" fmla="*/ 4159880 h 5386312"/>
                <a:gd name="connsiteX488" fmla="*/ 3324712 w 5122586"/>
                <a:gd name="connsiteY488" fmla="*/ 4178749 h 5386312"/>
                <a:gd name="connsiteX489" fmla="*/ 3319742 w 5122586"/>
                <a:gd name="connsiteY489" fmla="*/ 4204463 h 5386312"/>
                <a:gd name="connsiteX490" fmla="*/ 3294719 w 5122586"/>
                <a:gd name="connsiteY490" fmla="*/ 4246342 h 5386312"/>
                <a:gd name="connsiteX491" fmla="*/ 3281325 w 5122586"/>
                <a:gd name="connsiteY491" fmla="*/ 4245546 h 5386312"/>
                <a:gd name="connsiteX492" fmla="*/ 3282979 w 5122586"/>
                <a:gd name="connsiteY492" fmla="*/ 4222611 h 5386312"/>
                <a:gd name="connsiteX493" fmla="*/ 3242614 w 5122586"/>
                <a:gd name="connsiteY493" fmla="*/ 4135941 h 5386312"/>
                <a:gd name="connsiteX494" fmla="*/ 3120041 w 5122586"/>
                <a:gd name="connsiteY494" fmla="*/ 4086606 h 5386312"/>
                <a:gd name="connsiteX495" fmla="*/ 3146325 w 5122586"/>
                <a:gd name="connsiteY495" fmla="*/ 4015463 h 5386312"/>
                <a:gd name="connsiteX496" fmla="*/ 3134928 w 5122586"/>
                <a:gd name="connsiteY496" fmla="*/ 3992565 h 5386312"/>
                <a:gd name="connsiteX497" fmla="*/ 3146120 w 5122586"/>
                <a:gd name="connsiteY497" fmla="*/ 3901302 h 5386312"/>
                <a:gd name="connsiteX498" fmla="*/ 3159621 w 5122586"/>
                <a:gd name="connsiteY498" fmla="*/ 3895233 h 5386312"/>
                <a:gd name="connsiteX499" fmla="*/ 3166943 w 5122586"/>
                <a:gd name="connsiteY499" fmla="*/ 3878626 h 5386312"/>
                <a:gd name="connsiteX500" fmla="*/ 3144098 w 5122586"/>
                <a:gd name="connsiteY500" fmla="*/ 3871156 h 5386312"/>
                <a:gd name="connsiteX501" fmla="*/ 3162889 w 5122586"/>
                <a:gd name="connsiteY501" fmla="*/ 3799501 h 5386312"/>
                <a:gd name="connsiteX502" fmla="*/ 3137866 w 5122586"/>
                <a:gd name="connsiteY502" fmla="*/ 3799328 h 5386312"/>
                <a:gd name="connsiteX503" fmla="*/ 3122381 w 5122586"/>
                <a:gd name="connsiteY503" fmla="*/ 3772410 h 5386312"/>
                <a:gd name="connsiteX504" fmla="*/ 3107684 w 5122586"/>
                <a:gd name="connsiteY504" fmla="*/ 3777571 h 5386312"/>
                <a:gd name="connsiteX505" fmla="*/ 3092960 w 5122586"/>
                <a:gd name="connsiteY505" fmla="*/ 3741783 h 5386312"/>
                <a:gd name="connsiteX506" fmla="*/ 3128102 w 5122586"/>
                <a:gd name="connsiteY506" fmla="*/ 3732234 h 5386312"/>
                <a:gd name="connsiteX507" fmla="*/ 3128991 w 5122586"/>
                <a:gd name="connsiteY507" fmla="*/ 3676392 h 5386312"/>
                <a:gd name="connsiteX508" fmla="*/ 3142278 w 5122586"/>
                <a:gd name="connsiteY508" fmla="*/ 3669328 h 5386312"/>
                <a:gd name="connsiteX509" fmla="*/ 3143028 w 5122586"/>
                <a:gd name="connsiteY509" fmla="*/ 3660936 h 5386312"/>
                <a:gd name="connsiteX510" fmla="*/ 3144547 w 5122586"/>
                <a:gd name="connsiteY510" fmla="*/ 3644806 h 5386312"/>
                <a:gd name="connsiteX511" fmla="*/ 3154214 w 5122586"/>
                <a:gd name="connsiteY511" fmla="*/ 3628279 h 5386312"/>
                <a:gd name="connsiteX512" fmla="*/ 3142376 w 5122586"/>
                <a:gd name="connsiteY512" fmla="*/ 3627299 h 5386312"/>
                <a:gd name="connsiteX513" fmla="*/ 3146967 w 5122586"/>
                <a:gd name="connsiteY513" fmla="*/ 3602173 h 5386312"/>
                <a:gd name="connsiteX514" fmla="*/ 3129395 w 5122586"/>
                <a:gd name="connsiteY514" fmla="*/ 3614108 h 5386312"/>
                <a:gd name="connsiteX515" fmla="*/ 3121024 w 5122586"/>
                <a:gd name="connsiteY515" fmla="*/ 3604083 h 5386312"/>
                <a:gd name="connsiteX516" fmla="*/ 3128206 w 5122586"/>
                <a:gd name="connsiteY516" fmla="*/ 3577393 h 5386312"/>
                <a:gd name="connsiteX517" fmla="*/ 3161906 w 5122586"/>
                <a:gd name="connsiteY517" fmla="*/ 3563381 h 5386312"/>
                <a:gd name="connsiteX518" fmla="*/ 3169081 w 5122586"/>
                <a:gd name="connsiteY518" fmla="*/ 3545164 h 5386312"/>
                <a:gd name="connsiteX519" fmla="*/ 3189175 w 5122586"/>
                <a:gd name="connsiteY519" fmla="*/ 3494148 h 5386312"/>
                <a:gd name="connsiteX520" fmla="*/ 3200447 w 5122586"/>
                <a:gd name="connsiteY520" fmla="*/ 3458160 h 5386312"/>
                <a:gd name="connsiteX521" fmla="*/ 3182110 w 5122586"/>
                <a:gd name="connsiteY521" fmla="*/ 3458695 h 5386312"/>
                <a:gd name="connsiteX522" fmla="*/ 3141159 w 5122586"/>
                <a:gd name="connsiteY522" fmla="*/ 3444152 h 5386312"/>
                <a:gd name="connsiteX523" fmla="*/ 3139714 w 5122586"/>
                <a:gd name="connsiteY523" fmla="*/ 3423707 h 5386312"/>
                <a:gd name="connsiteX524" fmla="*/ 3153517 w 5122586"/>
                <a:gd name="connsiteY524" fmla="*/ 3408131 h 5386312"/>
                <a:gd name="connsiteX525" fmla="*/ 3170248 w 5122586"/>
                <a:gd name="connsiteY525" fmla="*/ 3384658 h 5386312"/>
                <a:gd name="connsiteX526" fmla="*/ 3173790 w 5122586"/>
                <a:gd name="connsiteY526" fmla="*/ 3341629 h 5386312"/>
                <a:gd name="connsiteX527" fmla="*/ 3166191 w 5122586"/>
                <a:gd name="connsiteY527" fmla="*/ 3324915 h 5386312"/>
                <a:gd name="connsiteX528" fmla="*/ 3149133 w 5122586"/>
                <a:gd name="connsiteY528" fmla="*/ 3318413 h 5386312"/>
                <a:gd name="connsiteX529" fmla="*/ 3158261 w 5122586"/>
                <a:gd name="connsiteY529" fmla="*/ 3293631 h 5386312"/>
                <a:gd name="connsiteX530" fmla="*/ 3224213 w 5122586"/>
                <a:gd name="connsiteY530" fmla="*/ 3338233 h 5386312"/>
                <a:gd name="connsiteX531" fmla="*/ 3329421 w 5122586"/>
                <a:gd name="connsiteY531" fmla="*/ 3350139 h 5386312"/>
                <a:gd name="connsiteX532" fmla="*/ 3326580 w 5122586"/>
                <a:gd name="connsiteY532" fmla="*/ 3164684 h 5386312"/>
                <a:gd name="connsiteX533" fmla="*/ 3383134 w 5122586"/>
                <a:gd name="connsiteY533" fmla="*/ 3078948 h 5386312"/>
                <a:gd name="connsiteX534" fmla="*/ 3369961 w 5122586"/>
                <a:gd name="connsiteY534" fmla="*/ 3077560 h 5386312"/>
                <a:gd name="connsiteX535" fmla="*/ 3359306 w 5122586"/>
                <a:gd name="connsiteY535" fmla="*/ 3076871 h 5386312"/>
                <a:gd name="connsiteX536" fmla="*/ 3337032 w 5122586"/>
                <a:gd name="connsiteY536" fmla="*/ 3072514 h 5386312"/>
                <a:gd name="connsiteX537" fmla="*/ 3341959 w 5122586"/>
                <a:gd name="connsiteY537" fmla="*/ 3063706 h 5386312"/>
                <a:gd name="connsiteX538" fmla="*/ 3341574 w 5122586"/>
                <a:gd name="connsiteY538" fmla="*/ 3054898 h 5386312"/>
                <a:gd name="connsiteX539" fmla="*/ 3365565 w 5122586"/>
                <a:gd name="connsiteY539" fmla="*/ 3055205 h 5386312"/>
                <a:gd name="connsiteX540" fmla="*/ 3367814 w 5122586"/>
                <a:gd name="connsiteY540" fmla="*/ 3047707 h 5386312"/>
                <a:gd name="connsiteX541" fmla="*/ 3335576 w 5122586"/>
                <a:gd name="connsiteY541" fmla="*/ 3017713 h 5386312"/>
                <a:gd name="connsiteX542" fmla="*/ 3333327 w 5122586"/>
                <a:gd name="connsiteY542" fmla="*/ 2991467 h 5386312"/>
                <a:gd name="connsiteX543" fmla="*/ 3322832 w 5122586"/>
                <a:gd name="connsiteY543" fmla="*/ 2969721 h 5386312"/>
                <a:gd name="connsiteX544" fmla="*/ 3327329 w 5122586"/>
                <a:gd name="connsiteY544" fmla="*/ 2949476 h 5386312"/>
                <a:gd name="connsiteX545" fmla="*/ 3340075 w 5122586"/>
                <a:gd name="connsiteY545" fmla="*/ 2945726 h 5386312"/>
                <a:gd name="connsiteX546" fmla="*/ 3370064 w 5122586"/>
                <a:gd name="connsiteY546" fmla="*/ 2911983 h 5386312"/>
                <a:gd name="connsiteX547" fmla="*/ 3370813 w 5122586"/>
                <a:gd name="connsiteY547" fmla="*/ 2899985 h 5386312"/>
                <a:gd name="connsiteX548" fmla="*/ 3391055 w 5122586"/>
                <a:gd name="connsiteY548" fmla="*/ 2869241 h 5386312"/>
                <a:gd name="connsiteX549" fmla="*/ 3382059 w 5122586"/>
                <a:gd name="connsiteY549" fmla="*/ 2820500 h 5386312"/>
                <a:gd name="connsiteX550" fmla="*/ 3349821 w 5122586"/>
                <a:gd name="connsiteY550" fmla="*/ 2827999 h 5386312"/>
                <a:gd name="connsiteX551" fmla="*/ 3322081 w 5122586"/>
                <a:gd name="connsiteY551" fmla="*/ 2814502 h 5386312"/>
                <a:gd name="connsiteX552" fmla="*/ 3323581 w 5122586"/>
                <a:gd name="connsiteY552" fmla="*/ 2758262 h 5386312"/>
                <a:gd name="connsiteX553" fmla="*/ 3300302 w 5122586"/>
                <a:gd name="connsiteY553" fmla="*/ 2733083 h 5386312"/>
                <a:gd name="connsiteX554" fmla="*/ 3301224 w 5122586"/>
                <a:gd name="connsiteY554" fmla="*/ 2733638 h 5386312"/>
                <a:gd name="connsiteX555" fmla="*/ 3271611 w 5122586"/>
                <a:gd name="connsiteY555" fmla="*/ 2695794 h 5386312"/>
                <a:gd name="connsiteX556" fmla="*/ 3200545 w 5122586"/>
                <a:gd name="connsiteY556" fmla="*/ 2554460 h 5386312"/>
                <a:gd name="connsiteX557" fmla="*/ 3200651 w 5122586"/>
                <a:gd name="connsiteY557" fmla="*/ 2553011 h 5386312"/>
                <a:gd name="connsiteX558" fmla="*/ 3157394 w 5122586"/>
                <a:gd name="connsiteY558" fmla="*/ 2493105 h 5386312"/>
                <a:gd name="connsiteX559" fmla="*/ 3188475 w 5122586"/>
                <a:gd name="connsiteY559" fmla="*/ 2496857 h 5386312"/>
                <a:gd name="connsiteX560" fmla="*/ 3207152 w 5122586"/>
                <a:gd name="connsiteY560" fmla="*/ 2475061 h 5386312"/>
                <a:gd name="connsiteX561" fmla="*/ 3204039 w 5122586"/>
                <a:gd name="connsiteY561" fmla="*/ 2468833 h 5386312"/>
                <a:gd name="connsiteX562" fmla="*/ 3218567 w 5122586"/>
                <a:gd name="connsiteY562" fmla="*/ 2445999 h 5386312"/>
                <a:gd name="connsiteX563" fmla="*/ 3234579 w 5122586"/>
                <a:gd name="connsiteY563" fmla="*/ 2423117 h 5386312"/>
                <a:gd name="connsiteX564" fmla="*/ 3268272 w 5122586"/>
                <a:gd name="connsiteY564" fmla="*/ 2375998 h 5386312"/>
                <a:gd name="connsiteX565" fmla="*/ 3280474 w 5122586"/>
                <a:gd name="connsiteY565" fmla="*/ 2384195 h 5386312"/>
                <a:gd name="connsiteX566" fmla="*/ 3286019 w 5122586"/>
                <a:gd name="connsiteY566" fmla="*/ 2368157 h 5386312"/>
                <a:gd name="connsiteX567" fmla="*/ 3353469 w 5122586"/>
                <a:gd name="connsiteY567" fmla="*/ 2393066 h 5386312"/>
                <a:gd name="connsiteX568" fmla="*/ 3357621 w 5122586"/>
                <a:gd name="connsiteY568" fmla="*/ 2370232 h 5386312"/>
                <a:gd name="connsiteX569" fmla="*/ 3389789 w 5122586"/>
                <a:gd name="connsiteY569" fmla="*/ 2376460 h 5386312"/>
                <a:gd name="connsiteX570" fmla="*/ 3393054 w 5122586"/>
                <a:gd name="connsiteY570" fmla="*/ 2386577 h 5386312"/>
                <a:gd name="connsiteX571" fmla="*/ 3411560 w 5122586"/>
                <a:gd name="connsiteY571" fmla="*/ 2381484 h 5386312"/>
                <a:gd name="connsiteX572" fmla="*/ 3516390 w 5122586"/>
                <a:gd name="connsiteY572" fmla="*/ 2353626 h 5386312"/>
                <a:gd name="connsiteX573" fmla="*/ 3537144 w 5122586"/>
                <a:gd name="connsiteY573" fmla="*/ 2360891 h 5386312"/>
                <a:gd name="connsiteX574" fmla="*/ 3541295 w 5122586"/>
                <a:gd name="connsiteY574" fmla="*/ 2341171 h 5386312"/>
                <a:gd name="connsiteX575" fmla="*/ 3576576 w 5122586"/>
                <a:gd name="connsiteY575" fmla="*/ 2357778 h 5386312"/>
                <a:gd name="connsiteX576" fmla="*/ 3592142 w 5122586"/>
                <a:gd name="connsiteY576" fmla="*/ 2355702 h 5386312"/>
                <a:gd name="connsiteX577" fmla="*/ 3598368 w 5122586"/>
                <a:gd name="connsiteY577" fmla="*/ 2287200 h 5386312"/>
                <a:gd name="connsiteX578" fmla="*/ 3605632 w 5122586"/>
                <a:gd name="connsiteY578" fmla="*/ 2269556 h 5386312"/>
                <a:gd name="connsiteX579" fmla="*/ 3645065 w 5122586"/>
                <a:gd name="connsiteY579" fmla="*/ 2289276 h 5386312"/>
                <a:gd name="connsiteX580" fmla="*/ 3660989 w 5122586"/>
                <a:gd name="connsiteY580" fmla="*/ 2278128 h 5386312"/>
                <a:gd name="connsiteX581" fmla="*/ 3683647 w 5122586"/>
                <a:gd name="connsiteY581" fmla="*/ 2304499 h 5386312"/>
                <a:gd name="connsiteX582" fmla="*/ 3723200 w 5122586"/>
                <a:gd name="connsiteY582" fmla="*/ 2301569 h 5386312"/>
                <a:gd name="connsiteX583" fmla="*/ 3729203 w 5122586"/>
                <a:gd name="connsiteY583" fmla="*/ 2323485 h 5386312"/>
                <a:gd name="connsiteX584" fmla="*/ 3730153 w 5122586"/>
                <a:gd name="connsiteY584" fmla="*/ 2399426 h 5386312"/>
                <a:gd name="connsiteX585" fmla="*/ 3759575 w 5122586"/>
                <a:gd name="connsiteY585" fmla="*/ 2557955 h 5386312"/>
                <a:gd name="connsiteX586" fmla="*/ 3755077 w 5122586"/>
                <a:gd name="connsiteY586" fmla="*/ 2620537 h 5386312"/>
                <a:gd name="connsiteX587" fmla="*/ 3789928 w 5122586"/>
                <a:gd name="connsiteY587" fmla="*/ 2629978 h 5386312"/>
                <a:gd name="connsiteX588" fmla="*/ 3814497 w 5122586"/>
                <a:gd name="connsiteY588" fmla="*/ 2653061 h 5386312"/>
                <a:gd name="connsiteX589" fmla="*/ 3873309 w 5122586"/>
                <a:gd name="connsiteY589" fmla="*/ 2659762 h 5386312"/>
                <a:gd name="connsiteX590" fmla="*/ 3894154 w 5122586"/>
                <a:gd name="connsiteY590" fmla="*/ 2664230 h 5386312"/>
                <a:gd name="connsiteX591" fmla="*/ 4016247 w 5122586"/>
                <a:gd name="connsiteY591" fmla="*/ 2717097 h 5386312"/>
                <a:gd name="connsiteX592" fmla="*/ 4060915 w 5122586"/>
                <a:gd name="connsiteY592" fmla="*/ 2771453 h 5386312"/>
                <a:gd name="connsiteX593" fmla="*/ 4007313 w 5122586"/>
                <a:gd name="connsiteY593" fmla="*/ 2909951 h 5386312"/>
                <a:gd name="connsiteX594" fmla="*/ 3845530 w 5122586"/>
                <a:gd name="connsiteY594" fmla="*/ 2992836 h 5386312"/>
                <a:gd name="connsiteX595" fmla="*/ 3818504 w 5122586"/>
                <a:gd name="connsiteY595" fmla="*/ 3012715 h 5386312"/>
                <a:gd name="connsiteX596" fmla="*/ 3798628 w 5122586"/>
                <a:gd name="connsiteY596" fmla="*/ 3039746 h 5386312"/>
                <a:gd name="connsiteX597" fmla="*/ 3782344 w 5122586"/>
                <a:gd name="connsiteY597" fmla="*/ 3187802 h 5386312"/>
                <a:gd name="connsiteX598" fmla="*/ 3815638 w 5122586"/>
                <a:gd name="connsiteY598" fmla="*/ 3218440 h 5386312"/>
                <a:gd name="connsiteX599" fmla="*/ 3938550 w 5122586"/>
                <a:gd name="connsiteY599" fmla="*/ 3311276 h 5386312"/>
                <a:gd name="connsiteX600" fmla="*/ 4067929 w 5122586"/>
                <a:gd name="connsiteY600" fmla="*/ 3358140 h 5386312"/>
                <a:gd name="connsiteX601" fmla="*/ 4156392 w 5122586"/>
                <a:gd name="connsiteY601" fmla="*/ 3343029 h 5386312"/>
                <a:gd name="connsiteX602" fmla="*/ 4194570 w 5122586"/>
                <a:gd name="connsiteY602" fmla="*/ 3342479 h 5386312"/>
                <a:gd name="connsiteX603" fmla="*/ 4301248 w 5122586"/>
                <a:gd name="connsiteY603" fmla="*/ 3350831 h 5386312"/>
                <a:gd name="connsiteX604" fmla="*/ 4534588 w 5122586"/>
                <a:gd name="connsiteY604" fmla="*/ 3240750 h 5386312"/>
                <a:gd name="connsiteX605" fmla="*/ 4569341 w 5122586"/>
                <a:gd name="connsiteY605" fmla="*/ 3246267 h 5386312"/>
                <a:gd name="connsiteX606" fmla="*/ 4574033 w 5122586"/>
                <a:gd name="connsiteY606" fmla="*/ 3263809 h 5386312"/>
                <a:gd name="connsiteX607" fmla="*/ 4575992 w 5122586"/>
                <a:gd name="connsiteY607" fmla="*/ 3283401 h 5386312"/>
                <a:gd name="connsiteX608" fmla="*/ 4566198 w 5122586"/>
                <a:gd name="connsiteY608" fmla="*/ 3356871 h 5386312"/>
                <a:gd name="connsiteX609" fmla="*/ 4568158 w 5122586"/>
                <a:gd name="connsiteY609" fmla="*/ 3390177 h 5386312"/>
                <a:gd name="connsiteX610" fmla="*/ 4575992 w 5122586"/>
                <a:gd name="connsiteY610" fmla="*/ 3444055 h 5386312"/>
                <a:gd name="connsiteX611" fmla="*/ 4599499 w 5122586"/>
                <a:gd name="connsiteY611" fmla="*/ 3533198 h 5386312"/>
                <a:gd name="connsiteX612" fmla="*/ 4628931 w 5122586"/>
                <a:gd name="connsiteY612" fmla="*/ 3567214 h 5386312"/>
                <a:gd name="connsiteX613" fmla="*/ 4578425 w 5122586"/>
                <a:gd name="connsiteY613" fmla="*/ 3621100 h 5386312"/>
                <a:gd name="connsiteX614" fmla="*/ 4587869 w 5122586"/>
                <a:gd name="connsiteY614" fmla="*/ 3643922 h 5386312"/>
                <a:gd name="connsiteX615" fmla="*/ 4574922 w 5122586"/>
                <a:gd name="connsiteY615" fmla="*/ 3659519 h 5386312"/>
                <a:gd name="connsiteX616" fmla="*/ 4540305 w 5122586"/>
                <a:gd name="connsiteY616" fmla="*/ 3659945 h 5386312"/>
                <a:gd name="connsiteX617" fmla="*/ 4367378 w 5122586"/>
                <a:gd name="connsiteY617" fmla="*/ 3831974 h 5386312"/>
                <a:gd name="connsiteX618" fmla="*/ 4216550 w 5122586"/>
                <a:gd name="connsiteY618" fmla="*/ 3945607 h 5386312"/>
                <a:gd name="connsiteX619" fmla="*/ 4205777 w 5122586"/>
                <a:gd name="connsiteY619" fmla="*/ 3991648 h 5386312"/>
                <a:gd name="connsiteX620" fmla="*/ 4171497 w 5122586"/>
                <a:gd name="connsiteY620" fmla="*/ 3976954 h 5386312"/>
                <a:gd name="connsiteX621" fmla="*/ 4153290 w 5122586"/>
                <a:gd name="connsiteY621" fmla="*/ 3990740 h 5386312"/>
                <a:gd name="connsiteX622" fmla="*/ 4153292 w 5122586"/>
                <a:gd name="connsiteY622" fmla="*/ 3990739 h 5386312"/>
                <a:gd name="connsiteX623" fmla="*/ 4153292 w 5122586"/>
                <a:gd name="connsiteY623" fmla="*/ 3990761 h 5386312"/>
                <a:gd name="connsiteX624" fmla="*/ 3301664 w 5122586"/>
                <a:gd name="connsiteY624" fmla="*/ 2733387 h 5386312"/>
                <a:gd name="connsiteX625" fmla="*/ 3301258 w 5122586"/>
                <a:gd name="connsiteY625" fmla="*/ 2733677 h 5386312"/>
                <a:gd name="connsiteX626" fmla="*/ 3304660 w 5122586"/>
                <a:gd name="connsiteY626" fmla="*/ 2735726 h 5386312"/>
                <a:gd name="connsiteX627" fmla="*/ 3301664 w 5122586"/>
                <a:gd name="connsiteY627" fmla="*/ 2733386 h 5386312"/>
                <a:gd name="connsiteX628" fmla="*/ 3301664 w 5122586"/>
                <a:gd name="connsiteY628" fmla="*/ 2733386 h 5386312"/>
                <a:gd name="connsiteX629" fmla="*/ 3301664 w 5122586"/>
                <a:gd name="connsiteY629" fmla="*/ 2733387 h 5386312"/>
                <a:gd name="connsiteX630" fmla="*/ 4570327 w 5122586"/>
                <a:gd name="connsiteY630" fmla="*/ 3244711 h 5386312"/>
                <a:gd name="connsiteX631" fmla="*/ 4574034 w 5122586"/>
                <a:gd name="connsiteY631" fmla="*/ 3263828 h 5386312"/>
                <a:gd name="connsiteX632" fmla="*/ 4575992 w 5122586"/>
                <a:gd name="connsiteY632" fmla="*/ 3283420 h 5386312"/>
                <a:gd name="connsiteX633" fmla="*/ 4566198 w 5122586"/>
                <a:gd name="connsiteY633" fmla="*/ 3356890 h 5386312"/>
                <a:gd name="connsiteX634" fmla="*/ 4568157 w 5122586"/>
                <a:gd name="connsiteY634" fmla="*/ 3390196 h 5386312"/>
                <a:gd name="connsiteX635" fmla="*/ 4575992 w 5122586"/>
                <a:gd name="connsiteY635" fmla="*/ 3444074 h 5386312"/>
                <a:gd name="connsiteX636" fmla="*/ 4599499 w 5122586"/>
                <a:gd name="connsiteY636" fmla="*/ 3533217 h 5386312"/>
                <a:gd name="connsiteX637" fmla="*/ 4630840 w 5122586"/>
                <a:gd name="connsiteY637" fmla="*/ 3565544 h 5386312"/>
                <a:gd name="connsiteX638" fmla="*/ 4795380 w 5122586"/>
                <a:gd name="connsiteY638" fmla="*/ 3379421 h 5386312"/>
                <a:gd name="connsiteX639" fmla="*/ 4808113 w 5122586"/>
                <a:gd name="connsiteY639" fmla="*/ 3372563 h 5386312"/>
                <a:gd name="connsiteX640" fmla="*/ 4823783 w 5122586"/>
                <a:gd name="connsiteY640" fmla="*/ 3367665 h 5386312"/>
                <a:gd name="connsiteX641" fmla="*/ 4830638 w 5122586"/>
                <a:gd name="connsiteY641" fmla="*/ 3356890 h 5386312"/>
                <a:gd name="connsiteX642" fmla="*/ 4828680 w 5122586"/>
                <a:gd name="connsiteY642" fmla="*/ 3341217 h 5386312"/>
                <a:gd name="connsiteX643" fmla="*/ 4917916 w 5122586"/>
                <a:gd name="connsiteY643" fmla="*/ 3244959 h 5386312"/>
                <a:gd name="connsiteX644" fmla="*/ 4955086 w 5122586"/>
                <a:gd name="connsiteY644" fmla="*/ 3170044 h 5386312"/>
                <a:gd name="connsiteX645" fmla="*/ 4969054 w 5122586"/>
                <a:gd name="connsiteY645" fmla="*/ 3161020 h 5386312"/>
                <a:gd name="connsiteX646" fmla="*/ 4975140 w 5122586"/>
                <a:gd name="connsiteY646" fmla="*/ 3149418 h 5386312"/>
                <a:gd name="connsiteX647" fmla="*/ 4963545 w 5122586"/>
                <a:gd name="connsiteY647" fmla="*/ 3136053 h 5386312"/>
                <a:gd name="connsiteX648" fmla="*/ 4965552 w 5122586"/>
                <a:gd name="connsiteY648" fmla="*/ 3067616 h 5386312"/>
                <a:gd name="connsiteX649" fmla="*/ 4922299 w 5122586"/>
                <a:gd name="connsiteY649" fmla="*/ 2906068 h 5386312"/>
                <a:gd name="connsiteX650" fmla="*/ 4890616 w 5122586"/>
                <a:gd name="connsiteY650" fmla="*/ 2781866 h 5386312"/>
                <a:gd name="connsiteX651" fmla="*/ 5067130 w 5122586"/>
                <a:gd name="connsiteY651" fmla="*/ 2918426 h 5386312"/>
                <a:gd name="connsiteX652" fmla="*/ 5081902 w 5122586"/>
                <a:gd name="connsiteY652" fmla="*/ 2897103 h 5386312"/>
                <a:gd name="connsiteX653" fmla="*/ 5122586 w 5122586"/>
                <a:gd name="connsiteY653" fmla="*/ 2757160 h 5386312"/>
                <a:gd name="connsiteX654" fmla="*/ 5086544 w 5122586"/>
                <a:gd name="connsiteY654" fmla="*/ 2727613 h 5386312"/>
                <a:gd name="connsiteX655" fmla="*/ 5119436 w 5122586"/>
                <a:gd name="connsiteY655" fmla="*/ 2696882 h 5386312"/>
                <a:gd name="connsiteX656" fmla="*/ 5056421 w 5122586"/>
                <a:gd name="connsiteY656" fmla="*/ 2633364 h 5386312"/>
                <a:gd name="connsiteX657" fmla="*/ 5080876 w 5122586"/>
                <a:gd name="connsiteY657" fmla="*/ 2608889 h 5386312"/>
                <a:gd name="connsiteX658" fmla="*/ 5048962 w 5122586"/>
                <a:gd name="connsiteY658" fmla="*/ 2581597 h 5386312"/>
                <a:gd name="connsiteX659" fmla="*/ 4927229 w 5122586"/>
                <a:gd name="connsiteY659" fmla="*/ 2505258 h 5386312"/>
                <a:gd name="connsiteX660" fmla="*/ 4926955 w 5122586"/>
                <a:gd name="connsiteY660" fmla="*/ 2506053 h 5386312"/>
                <a:gd name="connsiteX661" fmla="*/ 4664721 w 5122586"/>
                <a:gd name="connsiteY661" fmla="*/ 2353054 h 5386312"/>
                <a:gd name="connsiteX662" fmla="*/ 4520255 w 5122586"/>
                <a:gd name="connsiteY662" fmla="*/ 2268766 h 5386312"/>
                <a:gd name="connsiteX663" fmla="*/ 4448567 w 5122586"/>
                <a:gd name="connsiteY663" fmla="*/ 2206568 h 5386312"/>
                <a:gd name="connsiteX664" fmla="*/ 4412991 w 5122586"/>
                <a:gd name="connsiteY664" fmla="*/ 2176545 h 5386312"/>
                <a:gd name="connsiteX665" fmla="*/ 4320717 w 5122586"/>
                <a:gd name="connsiteY665" fmla="*/ 2150970 h 5386312"/>
                <a:gd name="connsiteX666" fmla="*/ 4248454 w 5122586"/>
                <a:gd name="connsiteY666" fmla="*/ 2074245 h 5386312"/>
                <a:gd name="connsiteX667" fmla="*/ 4235113 w 5122586"/>
                <a:gd name="connsiteY667" fmla="*/ 2065350 h 5386312"/>
                <a:gd name="connsiteX668" fmla="*/ 4144907 w 5122586"/>
                <a:gd name="connsiteY668" fmla="*/ 2020318 h 5386312"/>
                <a:gd name="connsiteX669" fmla="*/ 4110359 w 5122586"/>
                <a:gd name="connsiteY669" fmla="*/ 1989789 h 5386312"/>
                <a:gd name="connsiteX670" fmla="*/ 4098787 w 5122586"/>
                <a:gd name="connsiteY670" fmla="*/ 1937854 h 5386312"/>
                <a:gd name="connsiteX671" fmla="*/ 4120077 w 5122586"/>
                <a:gd name="connsiteY671" fmla="*/ 1845223 h 5386312"/>
                <a:gd name="connsiteX672" fmla="*/ 4123271 w 5122586"/>
                <a:gd name="connsiteY672" fmla="*/ 1820734 h 5386312"/>
                <a:gd name="connsiteX673" fmla="*/ 4071796 w 5122586"/>
                <a:gd name="connsiteY673" fmla="*/ 1707923 h 5386312"/>
                <a:gd name="connsiteX674" fmla="*/ 3959334 w 5122586"/>
                <a:gd name="connsiteY674" fmla="*/ 1810087 h 5386312"/>
                <a:gd name="connsiteX675" fmla="*/ 3926334 w 5122586"/>
                <a:gd name="connsiteY675" fmla="*/ 1778145 h 5386312"/>
                <a:gd name="connsiteX676" fmla="*/ 3906108 w 5122586"/>
                <a:gd name="connsiteY676" fmla="*/ 1793051 h 5386312"/>
                <a:gd name="connsiteX677" fmla="*/ 3880559 w 5122586"/>
                <a:gd name="connsiteY677" fmla="*/ 1847352 h 5386312"/>
                <a:gd name="connsiteX678" fmla="*/ 3879495 w 5122586"/>
                <a:gd name="connsiteY678" fmla="*/ 1869712 h 5386312"/>
                <a:gd name="connsiteX679" fmla="*/ 3870979 w 5122586"/>
                <a:gd name="connsiteY679" fmla="*/ 1887812 h 5386312"/>
                <a:gd name="connsiteX680" fmla="*/ 3848623 w 5122586"/>
                <a:gd name="connsiteY680" fmla="*/ 1905912 h 5386312"/>
                <a:gd name="connsiteX681" fmla="*/ 3785817 w 5122586"/>
                <a:gd name="connsiteY681" fmla="*/ 1905912 h 5386312"/>
                <a:gd name="connsiteX682" fmla="*/ 3776237 w 5122586"/>
                <a:gd name="connsiteY682" fmla="*/ 1929336 h 5386312"/>
                <a:gd name="connsiteX683" fmla="*/ 3792204 w 5122586"/>
                <a:gd name="connsiteY683" fmla="*/ 1985766 h 5386312"/>
                <a:gd name="connsiteX684" fmla="*/ 3775537 w 5122586"/>
                <a:gd name="connsiteY684" fmla="*/ 2006283 h 5386312"/>
                <a:gd name="connsiteX685" fmla="*/ 3775710 w 5122586"/>
                <a:gd name="connsiteY685" fmla="*/ 2006445 h 5386312"/>
                <a:gd name="connsiteX686" fmla="*/ 3848792 w 5122586"/>
                <a:gd name="connsiteY686" fmla="*/ 2032075 h 5386312"/>
                <a:gd name="connsiteX687" fmla="*/ 3942752 w 5122586"/>
                <a:gd name="connsiteY687" fmla="*/ 2101372 h 5386312"/>
                <a:gd name="connsiteX688" fmla="*/ 3954140 w 5122586"/>
                <a:gd name="connsiteY688" fmla="*/ 2117510 h 5386312"/>
                <a:gd name="connsiteX689" fmla="*/ 3971225 w 5122586"/>
                <a:gd name="connsiteY689" fmla="*/ 2150735 h 5386312"/>
                <a:gd name="connsiteX690" fmla="*/ 3975020 w 5122586"/>
                <a:gd name="connsiteY690" fmla="*/ 2180162 h 5386312"/>
                <a:gd name="connsiteX691" fmla="*/ 3935158 w 5122586"/>
                <a:gd name="connsiteY691" fmla="*/ 2270343 h 5386312"/>
                <a:gd name="connsiteX692" fmla="*/ 3926617 w 5122586"/>
                <a:gd name="connsiteY692" fmla="*/ 2266546 h 5386312"/>
                <a:gd name="connsiteX693" fmla="*/ 3866322 w 5122586"/>
                <a:gd name="connsiteY693" fmla="*/ 2211351 h 5386312"/>
                <a:gd name="connsiteX694" fmla="*/ 3868694 w 5122586"/>
                <a:gd name="connsiteY694" fmla="*/ 2248659 h 5386312"/>
                <a:gd name="connsiteX695" fmla="*/ 3856766 w 5122586"/>
                <a:gd name="connsiteY695" fmla="*/ 2249186 h 5386312"/>
                <a:gd name="connsiteX696" fmla="*/ 3851638 w 5122586"/>
                <a:gd name="connsiteY696" fmla="*/ 2272242 h 5386312"/>
                <a:gd name="connsiteX697" fmla="*/ 3836899 w 5122586"/>
                <a:gd name="connsiteY697" fmla="*/ 2266043 h 5386312"/>
                <a:gd name="connsiteX698" fmla="*/ 3832660 w 5122586"/>
                <a:gd name="connsiteY698" fmla="*/ 2285898 h 5386312"/>
                <a:gd name="connsiteX699" fmla="*/ 3821351 w 5122586"/>
                <a:gd name="connsiteY699" fmla="*/ 2275657 h 5386312"/>
                <a:gd name="connsiteX700" fmla="*/ 3765279 w 5122586"/>
                <a:gd name="connsiteY700" fmla="*/ 2308684 h 5386312"/>
                <a:gd name="connsiteX701" fmla="*/ 3731333 w 5122586"/>
                <a:gd name="connsiteY701" fmla="*/ 2232304 h 5386312"/>
                <a:gd name="connsiteX702" fmla="*/ 3698987 w 5122586"/>
                <a:gd name="connsiteY702" fmla="*/ 2246032 h 5386312"/>
                <a:gd name="connsiteX703" fmla="*/ 3729206 w 5122586"/>
                <a:gd name="connsiteY703" fmla="*/ 2323503 h 5386312"/>
                <a:gd name="connsiteX704" fmla="*/ 3730155 w 5122586"/>
                <a:gd name="connsiteY704" fmla="*/ 2399444 h 5386312"/>
                <a:gd name="connsiteX705" fmla="*/ 3759577 w 5122586"/>
                <a:gd name="connsiteY705" fmla="*/ 2557973 h 5386312"/>
                <a:gd name="connsiteX706" fmla="*/ 3755079 w 5122586"/>
                <a:gd name="connsiteY706" fmla="*/ 2620555 h 5386312"/>
                <a:gd name="connsiteX707" fmla="*/ 3789931 w 5122586"/>
                <a:gd name="connsiteY707" fmla="*/ 2629996 h 5386312"/>
                <a:gd name="connsiteX708" fmla="*/ 3814500 w 5122586"/>
                <a:gd name="connsiteY708" fmla="*/ 2653079 h 5386312"/>
                <a:gd name="connsiteX709" fmla="*/ 3873311 w 5122586"/>
                <a:gd name="connsiteY709" fmla="*/ 2659780 h 5386312"/>
                <a:gd name="connsiteX710" fmla="*/ 3874486 w 5122586"/>
                <a:gd name="connsiteY710" fmla="*/ 2660032 h 5386312"/>
                <a:gd name="connsiteX711" fmla="*/ 3894156 w 5122586"/>
                <a:gd name="connsiteY711" fmla="*/ 2664248 h 5386312"/>
                <a:gd name="connsiteX712" fmla="*/ 4016250 w 5122586"/>
                <a:gd name="connsiteY712" fmla="*/ 2717115 h 5386312"/>
                <a:gd name="connsiteX713" fmla="*/ 4060917 w 5122586"/>
                <a:gd name="connsiteY713" fmla="*/ 2771471 h 5386312"/>
                <a:gd name="connsiteX714" fmla="*/ 4007316 w 5122586"/>
                <a:gd name="connsiteY714" fmla="*/ 2909969 h 5386312"/>
                <a:gd name="connsiteX715" fmla="*/ 3845021 w 5122586"/>
                <a:gd name="connsiteY715" fmla="*/ 2993365 h 5386312"/>
                <a:gd name="connsiteX716" fmla="*/ 3826758 w 5122586"/>
                <a:gd name="connsiteY716" fmla="*/ 3005966 h 5386312"/>
                <a:gd name="connsiteX717" fmla="*/ 3798121 w 5122586"/>
                <a:gd name="connsiteY717" fmla="*/ 3040275 h 5386312"/>
                <a:gd name="connsiteX718" fmla="*/ 3782486 w 5122586"/>
                <a:gd name="connsiteY718" fmla="*/ 3186963 h 5386312"/>
                <a:gd name="connsiteX719" fmla="*/ 3782346 w 5122586"/>
                <a:gd name="connsiteY719" fmla="*/ 3187819 h 5386312"/>
                <a:gd name="connsiteX720" fmla="*/ 3815640 w 5122586"/>
                <a:gd name="connsiteY720" fmla="*/ 3217436 h 5386312"/>
                <a:gd name="connsiteX721" fmla="*/ 3938552 w 5122586"/>
                <a:gd name="connsiteY721" fmla="*/ 3311294 h 5386312"/>
                <a:gd name="connsiteX722" fmla="*/ 4067843 w 5122586"/>
                <a:gd name="connsiteY722" fmla="*/ 3353043 h 5386312"/>
                <a:gd name="connsiteX723" fmla="*/ 4156394 w 5122586"/>
                <a:gd name="connsiteY723" fmla="*/ 3343047 h 5386312"/>
                <a:gd name="connsiteX724" fmla="*/ 4202086 w 5122586"/>
                <a:gd name="connsiteY724" fmla="*/ 3341797 h 5386312"/>
                <a:gd name="connsiteX725" fmla="*/ 4301250 w 5122586"/>
                <a:gd name="connsiteY725" fmla="*/ 3350338 h 5386312"/>
                <a:gd name="connsiteX726" fmla="*/ 4508631 w 5122586"/>
                <a:gd name="connsiteY726" fmla="*/ 3249608 h 5386312"/>
                <a:gd name="connsiteX727" fmla="*/ 4537144 w 5122586"/>
                <a:gd name="connsiteY727" fmla="*/ 3238214 h 5386312"/>
                <a:gd name="connsiteX728" fmla="*/ 4556575 w 5122586"/>
                <a:gd name="connsiteY728" fmla="*/ 3236068 h 5386312"/>
                <a:gd name="connsiteX729" fmla="*/ 4570330 w 5122586"/>
                <a:gd name="connsiteY729" fmla="*/ 3244711 h 5386312"/>
                <a:gd name="connsiteX730" fmla="*/ 4570327 w 5122586"/>
                <a:gd name="connsiteY730" fmla="*/ 3244711 h 5386312"/>
                <a:gd name="connsiteX731" fmla="*/ 1869930 w 5122586"/>
                <a:gd name="connsiteY731" fmla="*/ 737295 h 5386312"/>
                <a:gd name="connsiteX732" fmla="*/ 1852502 w 5122586"/>
                <a:gd name="connsiteY732" fmla="*/ 728164 h 5386312"/>
                <a:gd name="connsiteX733" fmla="*/ 1833779 w 5122586"/>
                <a:gd name="connsiteY733" fmla="*/ 737527 h 5386312"/>
                <a:gd name="connsiteX734" fmla="*/ 1812381 w 5122586"/>
                <a:gd name="connsiteY734" fmla="*/ 716125 h 5386312"/>
                <a:gd name="connsiteX735" fmla="*/ 1799008 w 5122586"/>
                <a:gd name="connsiteY735" fmla="*/ 732177 h 5386312"/>
                <a:gd name="connsiteX736" fmla="*/ 1776272 w 5122586"/>
                <a:gd name="connsiteY736" fmla="*/ 736190 h 5386312"/>
                <a:gd name="connsiteX737" fmla="*/ 1761561 w 5122586"/>
                <a:gd name="connsiteY737" fmla="*/ 744215 h 5386312"/>
                <a:gd name="connsiteX738" fmla="*/ 1744175 w 5122586"/>
                <a:gd name="connsiteY738" fmla="*/ 730839 h 5386312"/>
                <a:gd name="connsiteX739" fmla="*/ 1734814 w 5122586"/>
                <a:gd name="connsiteY739" fmla="*/ 733514 h 5386312"/>
                <a:gd name="connsiteX740" fmla="*/ 1733477 w 5122586"/>
                <a:gd name="connsiteY740" fmla="*/ 717463 h 5386312"/>
                <a:gd name="connsiteX741" fmla="*/ 1754875 w 5122586"/>
                <a:gd name="connsiteY741" fmla="*/ 675997 h 5386312"/>
                <a:gd name="connsiteX742" fmla="*/ 1765573 w 5122586"/>
                <a:gd name="connsiteY742" fmla="*/ 667971 h 5386312"/>
                <a:gd name="connsiteX743" fmla="*/ 1754875 w 5122586"/>
                <a:gd name="connsiteY743" fmla="*/ 643894 h 5386312"/>
                <a:gd name="connsiteX744" fmla="*/ 1766911 w 5122586"/>
                <a:gd name="connsiteY744" fmla="*/ 622492 h 5386312"/>
                <a:gd name="connsiteX745" fmla="*/ 1753537 w 5122586"/>
                <a:gd name="connsiteY745" fmla="*/ 601091 h 5386312"/>
                <a:gd name="connsiteX746" fmla="*/ 1764236 w 5122586"/>
                <a:gd name="connsiteY746" fmla="*/ 570325 h 5386312"/>
                <a:gd name="connsiteX747" fmla="*/ 1744175 w 5122586"/>
                <a:gd name="connsiteY747" fmla="*/ 566313 h 5386312"/>
                <a:gd name="connsiteX748" fmla="*/ 1714753 w 5122586"/>
                <a:gd name="connsiteY748" fmla="*/ 577014 h 5386312"/>
                <a:gd name="connsiteX749" fmla="*/ 1679982 w 5122586"/>
                <a:gd name="connsiteY749" fmla="*/ 568988 h 5386312"/>
                <a:gd name="connsiteX750" fmla="*/ 1638524 w 5122586"/>
                <a:gd name="connsiteY750" fmla="*/ 573001 h 5386312"/>
                <a:gd name="connsiteX751" fmla="*/ 1562295 w 5122586"/>
                <a:gd name="connsiteY751" fmla="*/ 626505 h 5386312"/>
                <a:gd name="connsiteX752" fmla="*/ 1510138 w 5122586"/>
                <a:gd name="connsiteY752" fmla="*/ 662621 h 5386312"/>
                <a:gd name="connsiteX753" fmla="*/ 1498102 w 5122586"/>
                <a:gd name="connsiteY753" fmla="*/ 678672 h 5386312"/>
                <a:gd name="connsiteX754" fmla="*/ 1487403 w 5122586"/>
                <a:gd name="connsiteY754" fmla="*/ 721476 h 5386312"/>
                <a:gd name="connsiteX755" fmla="*/ 1491415 w 5122586"/>
                <a:gd name="connsiteY755" fmla="*/ 772305 h 5386312"/>
                <a:gd name="connsiteX756" fmla="*/ 1470017 w 5122586"/>
                <a:gd name="connsiteY756" fmla="*/ 807083 h 5386312"/>
                <a:gd name="connsiteX757" fmla="*/ 1439258 w 5122586"/>
                <a:gd name="connsiteY757" fmla="*/ 828485 h 5386312"/>
                <a:gd name="connsiteX758" fmla="*/ 1443270 w 5122586"/>
                <a:gd name="connsiteY758" fmla="*/ 840523 h 5386312"/>
                <a:gd name="connsiteX759" fmla="*/ 1554271 w 5122586"/>
                <a:gd name="connsiteY759" fmla="*/ 867276 h 5386312"/>
                <a:gd name="connsiteX760" fmla="*/ 1538222 w 5122586"/>
                <a:gd name="connsiteY760" fmla="*/ 907404 h 5386312"/>
                <a:gd name="connsiteX761" fmla="*/ 1494089 w 5122586"/>
                <a:gd name="connsiteY761" fmla="*/ 908742 h 5386312"/>
                <a:gd name="connsiteX762" fmla="*/ 1496765 w 5122586"/>
                <a:gd name="connsiteY762" fmla="*/ 928806 h 5386312"/>
                <a:gd name="connsiteX763" fmla="*/ 1524848 w 5122586"/>
                <a:gd name="connsiteY763" fmla="*/ 954220 h 5386312"/>
                <a:gd name="connsiteX764" fmla="*/ 1507463 w 5122586"/>
                <a:gd name="connsiteY764" fmla="*/ 972947 h 5386312"/>
                <a:gd name="connsiteX765" fmla="*/ 1546246 w 5122586"/>
                <a:gd name="connsiteY765" fmla="*/ 1025114 h 5386312"/>
                <a:gd name="connsiteX766" fmla="*/ 1535548 w 5122586"/>
                <a:gd name="connsiteY766" fmla="*/ 1058554 h 5386312"/>
                <a:gd name="connsiteX767" fmla="*/ 1563632 w 5122586"/>
                <a:gd name="connsiteY767" fmla="*/ 1153525 h 5386312"/>
                <a:gd name="connsiteX768" fmla="*/ 1606428 w 5122586"/>
                <a:gd name="connsiteY768" fmla="*/ 1132123 h 5386312"/>
                <a:gd name="connsiteX769" fmla="*/ 1587705 w 5122586"/>
                <a:gd name="connsiteY769" fmla="*/ 1093332 h 5386312"/>
                <a:gd name="connsiteX770" fmla="*/ 1613114 w 5122586"/>
                <a:gd name="connsiteY770" fmla="*/ 1093332 h 5386312"/>
                <a:gd name="connsiteX771" fmla="*/ 1617126 w 5122586"/>
                <a:gd name="connsiteY771" fmla="*/ 1121422 h 5386312"/>
                <a:gd name="connsiteX772" fmla="*/ 1641200 w 5122586"/>
                <a:gd name="connsiteY772" fmla="*/ 1137473 h 5386312"/>
                <a:gd name="connsiteX773" fmla="*/ 1646549 w 5122586"/>
                <a:gd name="connsiteY773" fmla="*/ 1117409 h 5386312"/>
                <a:gd name="connsiteX774" fmla="*/ 1674632 w 5122586"/>
                <a:gd name="connsiteY774" fmla="*/ 1067917 h 5386312"/>
                <a:gd name="connsiteX775" fmla="*/ 1750863 w 5122586"/>
                <a:gd name="connsiteY775" fmla="*/ 1029127 h 5386312"/>
                <a:gd name="connsiteX776" fmla="*/ 1828430 w 5122586"/>
                <a:gd name="connsiteY776" fmla="*/ 1033140 h 5386312"/>
                <a:gd name="connsiteX777" fmla="*/ 1864311 w 5122586"/>
                <a:gd name="connsiteY777" fmla="*/ 1045102 h 5386312"/>
                <a:gd name="connsiteX778" fmla="*/ 1831482 w 5122586"/>
                <a:gd name="connsiteY778" fmla="*/ 1279139 h 5386312"/>
                <a:gd name="connsiteX779" fmla="*/ 1808993 w 5122586"/>
                <a:gd name="connsiteY779" fmla="*/ 1272555 h 5386312"/>
                <a:gd name="connsiteX780" fmla="*/ 1803425 w 5122586"/>
                <a:gd name="connsiteY780" fmla="*/ 1300502 h 5386312"/>
                <a:gd name="connsiteX781" fmla="*/ 1822848 w 5122586"/>
                <a:gd name="connsiteY781" fmla="*/ 1322937 h 5386312"/>
                <a:gd name="connsiteX782" fmla="*/ 1770491 w 5122586"/>
                <a:gd name="connsiteY782" fmla="*/ 1421434 h 5386312"/>
                <a:gd name="connsiteX783" fmla="*/ 1720853 w 5122586"/>
                <a:gd name="connsiteY783" fmla="*/ 1509937 h 5386312"/>
                <a:gd name="connsiteX784" fmla="*/ 1693679 w 5122586"/>
                <a:gd name="connsiteY784" fmla="*/ 1517732 h 5386312"/>
                <a:gd name="connsiteX785" fmla="*/ 1725039 w 5122586"/>
                <a:gd name="connsiteY785" fmla="*/ 1543518 h 5386312"/>
                <a:gd name="connsiteX786" fmla="*/ 1699831 w 5122586"/>
                <a:gd name="connsiteY786" fmla="*/ 1595490 h 5386312"/>
                <a:gd name="connsiteX787" fmla="*/ 1692167 w 5122586"/>
                <a:gd name="connsiteY787" fmla="*/ 1735799 h 5386312"/>
                <a:gd name="connsiteX788" fmla="*/ 1704320 w 5122586"/>
                <a:gd name="connsiteY788" fmla="*/ 1738864 h 5386312"/>
                <a:gd name="connsiteX789" fmla="*/ 1720664 w 5122586"/>
                <a:gd name="connsiteY789" fmla="*/ 1753298 h 5386312"/>
                <a:gd name="connsiteX790" fmla="*/ 1786677 w 5122586"/>
                <a:gd name="connsiteY790" fmla="*/ 1749542 h 5386312"/>
                <a:gd name="connsiteX791" fmla="*/ 1811497 w 5122586"/>
                <a:gd name="connsiteY791" fmla="*/ 1763573 h 5386312"/>
                <a:gd name="connsiteX792" fmla="*/ 1902141 w 5122586"/>
                <a:gd name="connsiteY792" fmla="*/ 1757097 h 5386312"/>
                <a:gd name="connsiteX793" fmla="*/ 1929795 w 5122586"/>
                <a:gd name="connsiteY793" fmla="*/ 1751800 h 5386312"/>
                <a:gd name="connsiteX794" fmla="*/ 1958125 w 5122586"/>
                <a:gd name="connsiteY794" fmla="*/ 1745267 h 5386312"/>
                <a:gd name="connsiteX795" fmla="*/ 1989303 w 5122586"/>
                <a:gd name="connsiteY795" fmla="*/ 1699836 h 5386312"/>
                <a:gd name="connsiteX796" fmla="*/ 2138289 w 5122586"/>
                <a:gd name="connsiteY796" fmla="*/ 1721564 h 5386312"/>
                <a:gd name="connsiteX797" fmla="*/ 2213334 w 5122586"/>
                <a:gd name="connsiteY797" fmla="*/ 1690658 h 5386312"/>
                <a:gd name="connsiteX798" fmla="*/ 2281810 w 5122586"/>
                <a:gd name="connsiteY798" fmla="*/ 1689126 h 5386312"/>
                <a:gd name="connsiteX799" fmla="*/ 2333391 w 5122586"/>
                <a:gd name="connsiteY799" fmla="*/ 1769534 h 5386312"/>
                <a:gd name="connsiteX800" fmla="*/ 2363395 w 5122586"/>
                <a:gd name="connsiteY800" fmla="*/ 1830740 h 5386312"/>
                <a:gd name="connsiteX801" fmla="*/ 2341348 w 5122586"/>
                <a:gd name="connsiteY801" fmla="*/ 1883454 h 5386312"/>
                <a:gd name="connsiteX802" fmla="*/ 2297206 w 5122586"/>
                <a:gd name="connsiteY802" fmla="*/ 1954097 h 5386312"/>
                <a:gd name="connsiteX803" fmla="*/ 2256004 w 5122586"/>
                <a:gd name="connsiteY803" fmla="*/ 1980588 h 5386312"/>
                <a:gd name="connsiteX804" fmla="*/ 2200090 w 5122586"/>
                <a:gd name="connsiteY804" fmla="*/ 1995305 h 5386312"/>
                <a:gd name="connsiteX805" fmla="*/ 2161832 w 5122586"/>
                <a:gd name="connsiteY805" fmla="*/ 2020325 h 5386312"/>
                <a:gd name="connsiteX806" fmla="*/ 2154476 w 5122586"/>
                <a:gd name="connsiteY806" fmla="*/ 2054174 h 5386312"/>
                <a:gd name="connsiteX807" fmla="*/ 2214805 w 5122586"/>
                <a:gd name="connsiteY807" fmla="*/ 2113043 h 5386312"/>
                <a:gd name="connsiteX808" fmla="*/ 2257476 w 5122586"/>
                <a:gd name="connsiteY808" fmla="*/ 2132175 h 5386312"/>
                <a:gd name="connsiteX809" fmla="*/ 2307505 w 5122586"/>
                <a:gd name="connsiteY809" fmla="*/ 2129232 h 5386312"/>
                <a:gd name="connsiteX810" fmla="*/ 2360478 w 5122586"/>
                <a:gd name="connsiteY810" fmla="*/ 2104213 h 5386312"/>
                <a:gd name="connsiteX811" fmla="*/ 2409035 w 5122586"/>
                <a:gd name="connsiteY811" fmla="*/ 2051231 h 5386312"/>
                <a:gd name="connsiteX812" fmla="*/ 2428163 w 5122586"/>
                <a:gd name="connsiteY812" fmla="*/ 2002664 h 5386312"/>
                <a:gd name="connsiteX813" fmla="*/ 2434049 w 5122586"/>
                <a:gd name="connsiteY813" fmla="*/ 1952625 h 5386312"/>
                <a:gd name="connsiteX814" fmla="*/ 2432578 w 5122586"/>
                <a:gd name="connsiteY814" fmla="*/ 1846661 h 5386312"/>
                <a:gd name="connsiteX815" fmla="*/ 2437105 w 5122586"/>
                <a:gd name="connsiteY815" fmla="*/ 1825907 h 5386312"/>
                <a:gd name="connsiteX816" fmla="*/ 2454200 w 5122586"/>
                <a:gd name="connsiteY816" fmla="*/ 1802570 h 5386312"/>
                <a:gd name="connsiteX817" fmla="*/ 2524830 w 5122586"/>
                <a:gd name="connsiteY817" fmla="*/ 1791615 h 5386312"/>
                <a:gd name="connsiteX818" fmla="*/ 2567514 w 5122586"/>
                <a:gd name="connsiteY818" fmla="*/ 1809369 h 5386312"/>
                <a:gd name="connsiteX819" fmla="*/ 2642369 w 5122586"/>
                <a:gd name="connsiteY819" fmla="*/ 1863005 h 5386312"/>
                <a:gd name="connsiteX820" fmla="*/ 2677294 w 5122586"/>
                <a:gd name="connsiteY820" fmla="*/ 1891181 h 5386312"/>
                <a:gd name="connsiteX821" fmla="*/ 2700681 w 5122586"/>
                <a:gd name="connsiteY821" fmla="*/ 1910763 h 5386312"/>
                <a:gd name="connsiteX822" fmla="*/ 2747467 w 5122586"/>
                <a:gd name="connsiteY822" fmla="*/ 1876095 h 5386312"/>
                <a:gd name="connsiteX823" fmla="*/ 2725397 w 5122586"/>
                <a:gd name="connsiteY823" fmla="*/ 1849604 h 5386312"/>
                <a:gd name="connsiteX824" fmla="*/ 2700382 w 5122586"/>
                <a:gd name="connsiteY824" fmla="*/ 1805453 h 5386312"/>
                <a:gd name="connsiteX825" fmla="*/ 2644466 w 5122586"/>
                <a:gd name="connsiteY825" fmla="*/ 1674469 h 5386312"/>
                <a:gd name="connsiteX826" fmla="*/ 2622395 w 5122586"/>
                <a:gd name="connsiteY826" fmla="*/ 1508164 h 5386312"/>
                <a:gd name="connsiteX827" fmla="*/ 2620591 w 5122586"/>
                <a:gd name="connsiteY827" fmla="*/ 1507628 h 5386312"/>
                <a:gd name="connsiteX828" fmla="*/ 2618663 w 5122586"/>
                <a:gd name="connsiteY828" fmla="*/ 1488350 h 5386312"/>
                <a:gd name="connsiteX829" fmla="*/ 2561471 w 5122586"/>
                <a:gd name="connsiteY829" fmla="*/ 1364230 h 5386312"/>
                <a:gd name="connsiteX830" fmla="*/ 2506437 w 5122586"/>
                <a:gd name="connsiteY830" fmla="*/ 1249824 h 5386312"/>
                <a:gd name="connsiteX831" fmla="*/ 2504432 w 5122586"/>
                <a:gd name="connsiteY831" fmla="*/ 1215131 h 5386312"/>
                <a:gd name="connsiteX832" fmla="*/ 2502718 w 5122586"/>
                <a:gd name="connsiteY832" fmla="*/ 1182564 h 5386312"/>
                <a:gd name="connsiteX833" fmla="*/ 2526392 w 5122586"/>
                <a:gd name="connsiteY833" fmla="*/ 1127314 h 5386312"/>
                <a:gd name="connsiteX834" fmla="*/ 2550066 w 5122586"/>
                <a:gd name="connsiteY834" fmla="*/ 1104513 h 5386312"/>
                <a:gd name="connsiteX835" fmla="*/ 2534283 w 5122586"/>
                <a:gd name="connsiteY835" fmla="*/ 1069434 h 5386312"/>
                <a:gd name="connsiteX836" fmla="*/ 2514993 w 5122586"/>
                <a:gd name="connsiteY836" fmla="*/ 1074696 h 5386312"/>
                <a:gd name="connsiteX837" fmla="*/ 2443972 w 5122586"/>
                <a:gd name="connsiteY837" fmla="*/ 1079081 h 5386312"/>
                <a:gd name="connsiteX838" fmla="*/ 2424683 w 5122586"/>
                <a:gd name="connsiteY838" fmla="*/ 1053649 h 5386312"/>
                <a:gd name="connsiteX839" fmla="*/ 2450110 w 5122586"/>
                <a:gd name="connsiteY839" fmla="*/ 1044879 h 5386312"/>
                <a:gd name="connsiteX840" fmla="*/ 2450987 w 5122586"/>
                <a:gd name="connsiteY840" fmla="*/ 1021201 h 5386312"/>
                <a:gd name="connsiteX841" fmla="*/ 2395748 w 5122586"/>
                <a:gd name="connsiteY841" fmla="*/ 898425 h 5386312"/>
                <a:gd name="connsiteX842" fmla="*/ 2394708 w 5122586"/>
                <a:gd name="connsiteY842" fmla="*/ 898217 h 5386312"/>
                <a:gd name="connsiteX843" fmla="*/ 2361080 w 5122586"/>
                <a:gd name="connsiteY843" fmla="*/ 821701 h 5386312"/>
                <a:gd name="connsiteX844" fmla="*/ 2333956 w 5122586"/>
                <a:gd name="connsiteY844" fmla="*/ 752180 h 5386312"/>
                <a:gd name="connsiteX845" fmla="*/ 2333664 w 5122586"/>
                <a:gd name="connsiteY845" fmla="*/ 752147 h 5386312"/>
                <a:gd name="connsiteX846" fmla="*/ 2333956 w 5122586"/>
                <a:gd name="connsiteY846" fmla="*/ 753027 h 5386312"/>
                <a:gd name="connsiteX847" fmla="*/ 2282249 w 5122586"/>
                <a:gd name="connsiteY847" fmla="*/ 597029 h 5386312"/>
                <a:gd name="connsiteX848" fmla="*/ 2279705 w 5122586"/>
                <a:gd name="connsiteY848" fmla="*/ 541921 h 5386312"/>
                <a:gd name="connsiteX849" fmla="*/ 2247495 w 5122586"/>
                <a:gd name="connsiteY849" fmla="*/ 524965 h 5386312"/>
                <a:gd name="connsiteX850" fmla="*/ 2177987 w 5122586"/>
                <a:gd name="connsiteY850" fmla="*/ 464770 h 5386312"/>
                <a:gd name="connsiteX851" fmla="*/ 2162730 w 5122586"/>
                <a:gd name="connsiteY851" fmla="*/ 429162 h 5386312"/>
                <a:gd name="connsiteX852" fmla="*/ 2072030 w 5122586"/>
                <a:gd name="connsiteY852" fmla="*/ 476639 h 5386312"/>
                <a:gd name="connsiteX853" fmla="*/ 2071919 w 5122586"/>
                <a:gd name="connsiteY853" fmla="*/ 476713 h 5386312"/>
                <a:gd name="connsiteX854" fmla="*/ 2061106 w 5122586"/>
                <a:gd name="connsiteY854" fmla="*/ 455805 h 5386312"/>
                <a:gd name="connsiteX855" fmla="*/ 2043259 w 5122586"/>
                <a:gd name="connsiteY855" fmla="*/ 443904 h 5386312"/>
                <a:gd name="connsiteX856" fmla="*/ 1957587 w 5122586"/>
                <a:gd name="connsiteY856" fmla="*/ 421292 h 5386312"/>
                <a:gd name="connsiteX857" fmla="*/ 1968296 w 5122586"/>
                <a:gd name="connsiteY857" fmla="*/ 371308 h 5386312"/>
                <a:gd name="connsiteX858" fmla="*/ 1982574 w 5122586"/>
                <a:gd name="connsiteY858" fmla="*/ 364168 h 5386312"/>
                <a:gd name="connsiteX859" fmla="*/ 1949259 w 5122586"/>
                <a:gd name="connsiteY859" fmla="*/ 346316 h 5386312"/>
                <a:gd name="connsiteX860" fmla="*/ 1938550 w 5122586"/>
                <a:gd name="connsiteY860" fmla="*/ 317754 h 5386312"/>
                <a:gd name="connsiteX861" fmla="*/ 1937360 w 5122586"/>
                <a:gd name="connsiteY861" fmla="*/ 282052 h 5386312"/>
                <a:gd name="connsiteX862" fmla="*/ 1898094 w 5122586"/>
                <a:gd name="connsiteY862" fmla="*/ 168993 h 5386312"/>
                <a:gd name="connsiteX863" fmla="*/ 1857638 w 5122586"/>
                <a:gd name="connsiteY863" fmla="*/ 159472 h 5386312"/>
                <a:gd name="connsiteX864" fmla="*/ 1842170 w 5122586"/>
                <a:gd name="connsiteY864" fmla="*/ 151142 h 5386312"/>
                <a:gd name="connsiteX865" fmla="*/ 1829082 w 5122586"/>
                <a:gd name="connsiteY865" fmla="*/ 19041 h 5386312"/>
                <a:gd name="connsiteX866" fmla="*/ 1785057 w 5122586"/>
                <a:gd name="connsiteY866" fmla="*/ 23802 h 5386312"/>
                <a:gd name="connsiteX867" fmla="*/ 1788626 w 5122586"/>
                <a:gd name="connsiteY867" fmla="*/ 0 h 5386312"/>
                <a:gd name="connsiteX868" fmla="*/ 1754121 w 5122586"/>
                <a:gd name="connsiteY868" fmla="*/ 20232 h 5386312"/>
                <a:gd name="connsiteX869" fmla="*/ 1751741 w 5122586"/>
                <a:gd name="connsiteY869" fmla="*/ 34513 h 5386312"/>
                <a:gd name="connsiteX870" fmla="*/ 1675589 w 5122586"/>
                <a:gd name="connsiteY870" fmla="*/ 92827 h 5386312"/>
                <a:gd name="connsiteX871" fmla="*/ 1700577 w 5122586"/>
                <a:gd name="connsiteY871" fmla="*/ 130910 h 5386312"/>
                <a:gd name="connsiteX872" fmla="*/ 1694627 w 5122586"/>
                <a:gd name="connsiteY872" fmla="*/ 138051 h 5386312"/>
                <a:gd name="connsiteX873" fmla="*/ 1641083 w 5122586"/>
                <a:gd name="connsiteY873" fmla="*/ 161852 h 5386312"/>
                <a:gd name="connsiteX874" fmla="*/ 1680349 w 5122586"/>
                <a:gd name="connsiteY874" fmla="*/ 197555 h 5386312"/>
                <a:gd name="connsiteX875" fmla="*/ 1669640 w 5122586"/>
                <a:gd name="connsiteY875" fmla="*/ 229688 h 5386312"/>
                <a:gd name="connsiteX876" fmla="*/ 1677970 w 5122586"/>
                <a:gd name="connsiteY876" fmla="*/ 246349 h 5386312"/>
                <a:gd name="connsiteX877" fmla="*/ 1729133 w 5122586"/>
                <a:gd name="connsiteY877" fmla="*/ 234448 h 5386312"/>
                <a:gd name="connsiteX878" fmla="*/ 1750551 w 5122586"/>
                <a:gd name="connsiteY878" fmla="*/ 267770 h 5386312"/>
                <a:gd name="connsiteX879" fmla="*/ 1716045 w 5122586"/>
                <a:gd name="connsiteY879" fmla="*/ 289192 h 5386312"/>
                <a:gd name="connsiteX880" fmla="*/ 1721995 w 5122586"/>
                <a:gd name="connsiteY880" fmla="*/ 298713 h 5386312"/>
                <a:gd name="connsiteX881" fmla="*/ 1716045 w 5122586"/>
                <a:gd name="connsiteY881" fmla="*/ 321324 h 5386312"/>
                <a:gd name="connsiteX882" fmla="*/ 1730323 w 5122586"/>
                <a:gd name="connsiteY882" fmla="*/ 336796 h 5386312"/>
                <a:gd name="connsiteX883" fmla="*/ 1705336 w 5122586"/>
                <a:gd name="connsiteY883" fmla="*/ 376068 h 5386312"/>
                <a:gd name="connsiteX884" fmla="*/ 1721995 w 5122586"/>
                <a:gd name="connsiteY884" fmla="*/ 407011 h 5386312"/>
                <a:gd name="connsiteX885" fmla="*/ 1743411 w 5122586"/>
                <a:gd name="connsiteY885" fmla="*/ 405821 h 5386312"/>
                <a:gd name="connsiteX886" fmla="*/ 1773159 w 5122586"/>
                <a:gd name="connsiteY886" fmla="*/ 434383 h 5386312"/>
                <a:gd name="connsiteX887" fmla="*/ 1787436 w 5122586"/>
                <a:gd name="connsiteY887" fmla="*/ 459375 h 5386312"/>
                <a:gd name="connsiteX888" fmla="*/ 1864778 w 5122586"/>
                <a:gd name="connsiteY888" fmla="*/ 505788 h 5386312"/>
                <a:gd name="connsiteX889" fmla="*/ 1886195 w 5122586"/>
                <a:gd name="connsiteY889" fmla="*/ 511739 h 5386312"/>
                <a:gd name="connsiteX890" fmla="*/ 1953358 w 5122586"/>
                <a:gd name="connsiteY890" fmla="*/ 563964 h 5386312"/>
                <a:gd name="connsiteX891" fmla="*/ 1898261 w 5122586"/>
                <a:gd name="connsiteY891" fmla="*/ 650441 h 5386312"/>
                <a:gd name="connsiteX892" fmla="*/ 1869931 w 5122586"/>
                <a:gd name="connsiteY892" fmla="*/ 737294 h 5386312"/>
                <a:gd name="connsiteX893" fmla="*/ 1869930 w 5122586"/>
                <a:gd name="connsiteY893" fmla="*/ 737294 h 5386312"/>
                <a:gd name="connsiteX894" fmla="*/ 1869930 w 5122586"/>
                <a:gd name="connsiteY894" fmla="*/ 737295 h 5386312"/>
                <a:gd name="connsiteX0" fmla="*/ 4212196 w 5122586"/>
                <a:gd name="connsiteY0" fmla="*/ 442775 h 5352569"/>
                <a:gd name="connsiteX1" fmla="*/ 4186650 w 5122586"/>
                <a:gd name="connsiteY1" fmla="*/ 459075 h 5352569"/>
                <a:gd name="connsiteX2" fmla="*/ 4193990 w 5122586"/>
                <a:gd name="connsiteY2" fmla="*/ 483597 h 5352569"/>
                <a:gd name="connsiteX3" fmla="*/ 4141431 w 5122586"/>
                <a:gd name="connsiteY3" fmla="*/ 505771 h 5352569"/>
                <a:gd name="connsiteX4" fmla="*/ 4112435 w 5122586"/>
                <a:gd name="connsiteY4" fmla="*/ 481652 h 5352569"/>
                <a:gd name="connsiteX5" fmla="*/ 4106930 w 5122586"/>
                <a:gd name="connsiteY5" fmla="*/ 497474 h 5352569"/>
                <a:gd name="connsiteX6" fmla="*/ 4121391 w 5122586"/>
                <a:gd name="connsiteY6" fmla="*/ 500374 h 5352569"/>
                <a:gd name="connsiteX7" fmla="*/ 4027797 w 5122586"/>
                <a:gd name="connsiteY7" fmla="*/ 593729 h 5352569"/>
                <a:gd name="connsiteX8" fmla="*/ 4033082 w 5122586"/>
                <a:gd name="connsiteY8" fmla="*/ 602246 h 5352569"/>
                <a:gd name="connsiteX9" fmla="*/ 3968777 w 5122586"/>
                <a:gd name="connsiteY9" fmla="*/ 657018 h 5352569"/>
                <a:gd name="connsiteX10" fmla="*/ 4109986 w 5122586"/>
                <a:gd name="connsiteY10" fmla="*/ 653847 h 5352569"/>
                <a:gd name="connsiteX11" fmla="*/ 4123171 w 5122586"/>
                <a:gd name="connsiteY11" fmla="*/ 743481 h 5352569"/>
                <a:gd name="connsiteX12" fmla="*/ 4118739 w 5122586"/>
                <a:gd name="connsiteY12" fmla="*/ 775552 h 5352569"/>
                <a:gd name="connsiteX13" fmla="*/ 4111957 w 5122586"/>
                <a:gd name="connsiteY13" fmla="*/ 788828 h 5352569"/>
                <a:gd name="connsiteX14" fmla="*/ 4074640 w 5122586"/>
                <a:gd name="connsiteY14" fmla="*/ 830297 h 5352569"/>
                <a:gd name="connsiteX15" fmla="*/ 3997723 w 5122586"/>
                <a:gd name="connsiteY15" fmla="*/ 824481 h 5352569"/>
                <a:gd name="connsiteX16" fmla="*/ 3976512 w 5122586"/>
                <a:gd name="connsiteY16" fmla="*/ 807509 h 5352569"/>
                <a:gd name="connsiteX17" fmla="*/ 3950940 w 5122586"/>
                <a:gd name="connsiteY17" fmla="*/ 821959 h 5352569"/>
                <a:gd name="connsiteX18" fmla="*/ 3941809 w 5122586"/>
                <a:gd name="connsiteY18" fmla="*/ 807041 h 5352569"/>
                <a:gd name="connsiteX19" fmla="*/ 3946773 w 5122586"/>
                <a:gd name="connsiteY19" fmla="*/ 781550 h 5352569"/>
                <a:gd name="connsiteX20" fmla="*/ 3956435 w 5122586"/>
                <a:gd name="connsiteY20" fmla="*/ 777204 h 5352569"/>
                <a:gd name="connsiteX21" fmla="*/ 3936735 w 5122586"/>
                <a:gd name="connsiteY21" fmla="*/ 755238 h 5352569"/>
                <a:gd name="connsiteX22" fmla="*/ 3942873 w 5122586"/>
                <a:gd name="connsiteY22" fmla="*/ 748543 h 5352569"/>
                <a:gd name="connsiteX23" fmla="*/ 3931395 w 5122586"/>
                <a:gd name="connsiteY23" fmla="*/ 720702 h 5352569"/>
                <a:gd name="connsiteX24" fmla="*/ 3896425 w 5122586"/>
                <a:gd name="connsiteY24" fmla="*/ 709308 h 5352569"/>
                <a:gd name="connsiteX25" fmla="*/ 3881422 w 5122586"/>
                <a:gd name="connsiteY25" fmla="*/ 729632 h 5352569"/>
                <a:gd name="connsiteX26" fmla="*/ 3916924 w 5122586"/>
                <a:gd name="connsiteY26" fmla="*/ 748781 h 5352569"/>
                <a:gd name="connsiteX27" fmla="*/ 3893700 w 5122586"/>
                <a:gd name="connsiteY27" fmla="*/ 786726 h 5352569"/>
                <a:gd name="connsiteX28" fmla="*/ 3913932 w 5122586"/>
                <a:gd name="connsiteY28" fmla="*/ 798827 h 5352569"/>
                <a:gd name="connsiteX29" fmla="*/ 3829634 w 5122586"/>
                <a:gd name="connsiteY29" fmla="*/ 887286 h 5352569"/>
                <a:gd name="connsiteX30" fmla="*/ 3819329 w 5122586"/>
                <a:gd name="connsiteY30" fmla="*/ 921706 h 5352569"/>
                <a:gd name="connsiteX31" fmla="*/ 3789058 w 5122586"/>
                <a:gd name="connsiteY31" fmla="*/ 934982 h 5352569"/>
                <a:gd name="connsiteX32" fmla="*/ 3768182 w 5122586"/>
                <a:gd name="connsiteY32" fmla="*/ 925937 h 5352569"/>
                <a:gd name="connsiteX33" fmla="*/ 3780194 w 5122586"/>
                <a:gd name="connsiteY33" fmla="*/ 1036716 h 5352569"/>
                <a:gd name="connsiteX34" fmla="*/ 3776936 w 5122586"/>
                <a:gd name="connsiteY34" fmla="*/ 1084059 h 5352569"/>
                <a:gd name="connsiteX35" fmla="*/ 3773923 w 5122586"/>
                <a:gd name="connsiteY35" fmla="*/ 1106736 h 5352569"/>
                <a:gd name="connsiteX36" fmla="*/ 3765081 w 5122586"/>
                <a:gd name="connsiteY36" fmla="*/ 1127763 h 5352569"/>
                <a:gd name="connsiteX37" fmla="*/ 3697225 w 5122586"/>
                <a:gd name="connsiteY37" fmla="*/ 1278483 h 5352569"/>
                <a:gd name="connsiteX38" fmla="*/ 3636416 w 5122586"/>
                <a:gd name="connsiteY38" fmla="*/ 1402184 h 5352569"/>
                <a:gd name="connsiteX39" fmla="*/ 3639031 w 5122586"/>
                <a:gd name="connsiteY39" fmla="*/ 1532933 h 5352569"/>
                <a:gd name="connsiteX40" fmla="*/ 1574183 w 5122586"/>
                <a:gd name="connsiteY40" fmla="*/ 3119187 h 5352569"/>
                <a:gd name="connsiteX41" fmla="*/ 1561412 w 5122586"/>
                <a:gd name="connsiteY41" fmla="*/ 3097168 h 5352569"/>
                <a:gd name="connsiteX42" fmla="*/ 1577890 w 5122586"/>
                <a:gd name="connsiteY42" fmla="*/ 3069892 h 5352569"/>
                <a:gd name="connsiteX43" fmla="*/ 1545785 w 5122586"/>
                <a:gd name="connsiteY43" fmla="*/ 3052846 h 5352569"/>
                <a:gd name="connsiteX44" fmla="*/ 1540629 w 5122586"/>
                <a:gd name="connsiteY44" fmla="*/ 3082614 h 5352569"/>
                <a:gd name="connsiteX45" fmla="*/ 1519718 w 5122586"/>
                <a:gd name="connsiteY45" fmla="*/ 3097330 h 5352569"/>
                <a:gd name="connsiteX46" fmla="*/ 1518676 w 5122586"/>
                <a:gd name="connsiteY46" fmla="*/ 3114716 h 5352569"/>
                <a:gd name="connsiteX47" fmla="*/ 1530519 w 5122586"/>
                <a:gd name="connsiteY47" fmla="*/ 3139621 h 5352569"/>
                <a:gd name="connsiteX48" fmla="*/ 1529335 w 5122586"/>
                <a:gd name="connsiteY48" fmla="*/ 3171312 h 5352569"/>
                <a:gd name="connsiteX49" fmla="*/ 1494362 w 5122586"/>
                <a:gd name="connsiteY49" fmla="*/ 3168014 h 5352569"/>
                <a:gd name="connsiteX50" fmla="*/ 1495842 w 5122586"/>
                <a:gd name="connsiteY50" fmla="*/ 3198637 h 5352569"/>
                <a:gd name="connsiteX51" fmla="*/ 1458434 w 5122586"/>
                <a:gd name="connsiteY51" fmla="*/ 3217885 h 5352569"/>
                <a:gd name="connsiteX52" fmla="*/ 1428335 w 5122586"/>
                <a:gd name="connsiteY52" fmla="*/ 3271310 h 5352569"/>
                <a:gd name="connsiteX53" fmla="*/ 1421617 w 5122586"/>
                <a:gd name="connsiteY53" fmla="*/ 3340524 h 5352569"/>
                <a:gd name="connsiteX54" fmla="*/ 1402008 w 5122586"/>
                <a:gd name="connsiteY54" fmla="*/ 3360031 h 5352569"/>
                <a:gd name="connsiteX55" fmla="*/ 1428312 w 5122586"/>
                <a:gd name="connsiteY55" fmla="*/ 3378969 h 5352569"/>
                <a:gd name="connsiteX56" fmla="*/ 1450489 w 5122586"/>
                <a:gd name="connsiteY56" fmla="*/ 3422380 h 5352569"/>
                <a:gd name="connsiteX57" fmla="*/ 1481957 w 5122586"/>
                <a:gd name="connsiteY57" fmla="*/ 3439703 h 5352569"/>
                <a:gd name="connsiteX58" fmla="*/ 1517054 w 5122586"/>
                <a:gd name="connsiteY58" fmla="*/ 3443095 h 5352569"/>
                <a:gd name="connsiteX59" fmla="*/ 1554074 w 5122586"/>
                <a:gd name="connsiteY59" fmla="*/ 3421080 h 5352569"/>
                <a:gd name="connsiteX60" fmla="*/ 1589482 w 5122586"/>
                <a:gd name="connsiteY60" fmla="*/ 3424604 h 5352569"/>
                <a:gd name="connsiteX61" fmla="*/ 1620096 w 5122586"/>
                <a:gd name="connsiteY61" fmla="*/ 3444866 h 5352569"/>
                <a:gd name="connsiteX62" fmla="*/ 1624671 w 5122586"/>
                <a:gd name="connsiteY62" fmla="*/ 3480410 h 5352569"/>
                <a:gd name="connsiteX63" fmla="*/ 1650989 w 5122586"/>
                <a:gd name="connsiteY63" fmla="*/ 3491333 h 5352569"/>
                <a:gd name="connsiteX64" fmla="*/ 1672792 w 5122586"/>
                <a:gd name="connsiteY64" fmla="*/ 3508400 h 5352569"/>
                <a:gd name="connsiteX65" fmla="*/ 1697877 w 5122586"/>
                <a:gd name="connsiteY65" fmla="*/ 3552172 h 5352569"/>
                <a:gd name="connsiteX66" fmla="*/ 1725280 w 5122586"/>
                <a:gd name="connsiteY66" fmla="*/ 3552010 h 5352569"/>
                <a:gd name="connsiteX67" fmla="*/ 1809424 w 5122586"/>
                <a:gd name="connsiteY67" fmla="*/ 3458774 h 5352569"/>
                <a:gd name="connsiteX68" fmla="*/ 1812473 w 5122586"/>
                <a:gd name="connsiteY68" fmla="*/ 3494767 h 5352569"/>
                <a:gd name="connsiteX69" fmla="*/ 1831352 w 5122586"/>
                <a:gd name="connsiteY69" fmla="*/ 3516139 h 5352569"/>
                <a:gd name="connsiteX70" fmla="*/ 1862507 w 5122586"/>
                <a:gd name="connsiteY70" fmla="*/ 3506581 h 5352569"/>
                <a:gd name="connsiteX71" fmla="*/ 1885832 w 5122586"/>
                <a:gd name="connsiteY71" fmla="*/ 3495985 h 5352569"/>
                <a:gd name="connsiteX72" fmla="*/ 1912951 w 5122586"/>
                <a:gd name="connsiteY72" fmla="*/ 3483427 h 5352569"/>
                <a:gd name="connsiteX73" fmla="*/ 1963432 w 5122586"/>
                <a:gd name="connsiteY73" fmla="*/ 3497556 h 5352569"/>
                <a:gd name="connsiteX74" fmla="*/ 1996185 w 5122586"/>
                <a:gd name="connsiteY74" fmla="*/ 3419940 h 5352569"/>
                <a:gd name="connsiteX75" fmla="*/ 2006904 w 5122586"/>
                <a:gd name="connsiteY75" fmla="*/ 3387626 h 5352569"/>
                <a:gd name="connsiteX76" fmla="*/ 2018283 w 5122586"/>
                <a:gd name="connsiteY76" fmla="*/ 3358891 h 5352569"/>
                <a:gd name="connsiteX77" fmla="*/ 2022001 w 5122586"/>
                <a:gd name="connsiteY77" fmla="*/ 3273712 h 5352569"/>
                <a:gd name="connsiteX78" fmla="*/ 2001394 w 5122586"/>
                <a:gd name="connsiteY78" fmla="*/ 3258444 h 5352569"/>
                <a:gd name="connsiteX79" fmla="*/ 1998670 w 5122586"/>
                <a:gd name="connsiteY79" fmla="*/ 3223495 h 5352569"/>
                <a:gd name="connsiteX80" fmla="*/ 2019799 w 5122586"/>
                <a:gd name="connsiteY80" fmla="*/ 3195400 h 5352569"/>
                <a:gd name="connsiteX81" fmla="*/ 1999221 w 5122586"/>
                <a:gd name="connsiteY81" fmla="*/ 3174192 h 5352569"/>
                <a:gd name="connsiteX82" fmla="*/ 2007161 w 5122586"/>
                <a:gd name="connsiteY82" fmla="*/ 3151895 h 5352569"/>
                <a:gd name="connsiteX83" fmla="*/ 2008847 w 5122586"/>
                <a:gd name="connsiteY83" fmla="*/ 3122369 h 5352569"/>
                <a:gd name="connsiteX84" fmla="*/ 2060446 w 5122586"/>
                <a:gd name="connsiteY84" fmla="*/ 3116747 h 5352569"/>
                <a:gd name="connsiteX85" fmla="*/ 2077776 w 5122586"/>
                <a:gd name="connsiteY85" fmla="*/ 3115142 h 5352569"/>
                <a:gd name="connsiteX86" fmla="*/ 2113472 w 5122586"/>
                <a:gd name="connsiteY86" fmla="*/ 3118056 h 5352569"/>
                <a:gd name="connsiteX87" fmla="*/ 2160395 w 5122586"/>
                <a:gd name="connsiteY87" fmla="*/ 3149801 h 5352569"/>
                <a:gd name="connsiteX88" fmla="*/ 2295065 w 5122586"/>
                <a:gd name="connsiteY88" fmla="*/ 3364909 h 5352569"/>
                <a:gd name="connsiteX89" fmla="*/ 2295273 w 5122586"/>
                <a:gd name="connsiteY89" fmla="*/ 3405456 h 5352569"/>
                <a:gd name="connsiteX90" fmla="*/ 2527621 w 5122586"/>
                <a:gd name="connsiteY90" fmla="*/ 3737684 h 5352569"/>
                <a:gd name="connsiteX91" fmla="*/ 2527621 w 5122586"/>
                <a:gd name="connsiteY91" fmla="*/ 3737684 h 5352569"/>
                <a:gd name="connsiteX92" fmla="*/ 2523286 w 5122586"/>
                <a:gd name="connsiteY92" fmla="*/ 3734794 h 5352569"/>
                <a:gd name="connsiteX93" fmla="*/ 2520397 w 5122586"/>
                <a:gd name="connsiteY93" fmla="*/ 3697949 h 5352569"/>
                <a:gd name="connsiteX94" fmla="*/ 2321764 w 5122586"/>
                <a:gd name="connsiteY94" fmla="*/ 3403917 h 5352569"/>
                <a:gd name="connsiteX95" fmla="*/ 2297928 w 5122586"/>
                <a:gd name="connsiteY95" fmla="*/ 3407529 h 5352569"/>
                <a:gd name="connsiteX96" fmla="*/ 3250299 w 5122586"/>
                <a:gd name="connsiteY96" fmla="*/ 4931397 h 5352569"/>
                <a:gd name="connsiteX97" fmla="*/ 3294880 w 5122586"/>
                <a:gd name="connsiteY97" fmla="*/ 4976343 h 5352569"/>
                <a:gd name="connsiteX98" fmla="*/ 3285156 w 5122586"/>
                <a:gd name="connsiteY98" fmla="*/ 5015288 h 5352569"/>
                <a:gd name="connsiteX99" fmla="*/ 3330198 w 5122586"/>
                <a:gd name="connsiteY99" fmla="*/ 5048698 h 5352569"/>
                <a:gd name="connsiteX100" fmla="*/ 3323399 w 5122586"/>
                <a:gd name="connsiteY100" fmla="*/ 5073201 h 5352569"/>
                <a:gd name="connsiteX101" fmla="*/ 3334667 w 5122586"/>
                <a:gd name="connsiteY101" fmla="*/ 5095035 h 5352569"/>
                <a:gd name="connsiteX102" fmla="*/ 3308937 w 5122586"/>
                <a:gd name="connsiteY102" fmla="*/ 5116172 h 5352569"/>
                <a:gd name="connsiteX103" fmla="*/ 3305306 w 5122586"/>
                <a:gd name="connsiteY103" fmla="*/ 5131123 h 5352569"/>
                <a:gd name="connsiteX104" fmla="*/ 3276282 w 5122586"/>
                <a:gd name="connsiteY104" fmla="*/ 5162804 h 5352569"/>
                <a:gd name="connsiteX105" fmla="*/ 3263921 w 5122586"/>
                <a:gd name="connsiteY105" fmla="*/ 5167877 h 5352569"/>
                <a:gd name="connsiteX106" fmla="*/ 3252651 w 5122586"/>
                <a:gd name="connsiteY106" fmla="*/ 5148469 h 5352569"/>
                <a:gd name="connsiteX107" fmla="*/ 3238702 w 5122586"/>
                <a:gd name="connsiteY107" fmla="*/ 5160633 h 5352569"/>
                <a:gd name="connsiteX108" fmla="*/ 3249221 w 5122586"/>
                <a:gd name="connsiteY108" fmla="*/ 5175454 h 5352569"/>
                <a:gd name="connsiteX109" fmla="*/ 3243824 w 5122586"/>
                <a:gd name="connsiteY109" fmla="*/ 5190963 h 5352569"/>
                <a:gd name="connsiteX110" fmla="*/ 3100490 w 5122586"/>
                <a:gd name="connsiteY110" fmla="*/ 5092418 h 5352569"/>
                <a:gd name="connsiteX111" fmla="*/ 3107449 w 5122586"/>
                <a:gd name="connsiteY111" fmla="*/ 5052872 h 5352569"/>
                <a:gd name="connsiteX112" fmla="*/ 3137245 w 5122586"/>
                <a:gd name="connsiteY112" fmla="*/ 4858911 h 5352569"/>
                <a:gd name="connsiteX113" fmla="*/ 3079461 w 5122586"/>
                <a:gd name="connsiteY113" fmla="*/ 4866858 h 5352569"/>
                <a:gd name="connsiteX114" fmla="*/ 3054181 w 5122586"/>
                <a:gd name="connsiteY114" fmla="*/ 4850242 h 5352569"/>
                <a:gd name="connsiteX115" fmla="*/ 3002174 w 5122586"/>
                <a:gd name="connsiteY115" fmla="*/ 4909482 h 5352569"/>
                <a:gd name="connsiteX116" fmla="*/ 2967504 w 5122586"/>
                <a:gd name="connsiteY116" fmla="*/ 4919596 h 5352569"/>
                <a:gd name="connsiteX117" fmla="*/ 2935723 w 5122586"/>
                <a:gd name="connsiteY117" fmla="*/ 4910927 h 5352569"/>
                <a:gd name="connsiteX118" fmla="*/ 2919831 w 5122586"/>
                <a:gd name="connsiteY118" fmla="*/ 4931878 h 5352569"/>
                <a:gd name="connsiteX119" fmla="*/ 2986974 w 5122586"/>
                <a:gd name="connsiteY119" fmla="*/ 4962762 h 5352569"/>
                <a:gd name="connsiteX120" fmla="*/ 2979245 w 5122586"/>
                <a:gd name="connsiteY120" fmla="*/ 5012139 h 5352569"/>
                <a:gd name="connsiteX121" fmla="*/ 2949156 w 5122586"/>
                <a:gd name="connsiteY121" fmla="*/ 5006359 h 5352569"/>
                <a:gd name="connsiteX122" fmla="*/ 2937274 w 5122586"/>
                <a:gd name="connsiteY122" fmla="*/ 5027202 h 5352569"/>
                <a:gd name="connsiteX123" fmla="*/ 2909175 w 5122586"/>
                <a:gd name="connsiteY123" fmla="*/ 5024421 h 5352569"/>
                <a:gd name="connsiteX124" fmla="*/ 2900291 w 5122586"/>
                <a:gd name="connsiteY124" fmla="*/ 5034066 h 5352569"/>
                <a:gd name="connsiteX125" fmla="*/ 2852441 w 5122586"/>
                <a:gd name="connsiteY125" fmla="*/ 5009430 h 5352569"/>
                <a:gd name="connsiteX126" fmla="*/ 2841823 w 5122586"/>
                <a:gd name="connsiteY126" fmla="*/ 5043818 h 5352569"/>
                <a:gd name="connsiteX127" fmla="*/ 2825748 w 5122586"/>
                <a:gd name="connsiteY127" fmla="*/ 5031826 h 5352569"/>
                <a:gd name="connsiteX128" fmla="*/ 2829757 w 5122586"/>
                <a:gd name="connsiteY128" fmla="*/ 4985481 h 5352569"/>
                <a:gd name="connsiteX129" fmla="*/ 2845434 w 5122586"/>
                <a:gd name="connsiteY129" fmla="*/ 4979559 h 5352569"/>
                <a:gd name="connsiteX130" fmla="*/ 2858758 w 5122586"/>
                <a:gd name="connsiteY130" fmla="*/ 4977822 h 5352569"/>
                <a:gd name="connsiteX131" fmla="*/ 2867104 w 5122586"/>
                <a:gd name="connsiteY131" fmla="*/ 4944159 h 5352569"/>
                <a:gd name="connsiteX132" fmla="*/ 2882994 w 5122586"/>
                <a:gd name="connsiteY132" fmla="*/ 4900813 h 5352569"/>
                <a:gd name="connsiteX133" fmla="*/ 2855546 w 5122586"/>
                <a:gd name="connsiteY133" fmla="*/ 4861800 h 5352569"/>
                <a:gd name="connsiteX134" fmla="*/ 2836044 w 5122586"/>
                <a:gd name="connsiteY134" fmla="*/ 4839406 h 5352569"/>
                <a:gd name="connsiteX135" fmla="*/ 2804264 w 5122586"/>
                <a:gd name="connsiteY135" fmla="*/ 4819177 h 5352569"/>
                <a:gd name="connsiteX136" fmla="*/ 2745035 w 5122586"/>
                <a:gd name="connsiteY136" fmla="*/ 4804728 h 5352569"/>
                <a:gd name="connsiteX137" fmla="*/ 2740700 w 5122586"/>
                <a:gd name="connsiteY137" fmla="*/ 4764994 h 5352569"/>
                <a:gd name="connsiteX138" fmla="*/ 2716142 w 5122586"/>
                <a:gd name="connsiteY138" fmla="*/ 4744766 h 5352569"/>
                <a:gd name="connsiteX139" fmla="*/ 2632355 w 5122586"/>
                <a:gd name="connsiteY139" fmla="*/ 4753435 h 5352569"/>
                <a:gd name="connsiteX140" fmla="*/ 2620798 w 5122586"/>
                <a:gd name="connsiteY140" fmla="*/ 4721648 h 5352569"/>
                <a:gd name="connsiteX141" fmla="*/ 2578904 w 5122586"/>
                <a:gd name="connsiteY141" fmla="*/ 4734651 h 5352569"/>
                <a:gd name="connsiteX142" fmla="*/ 2559402 w 5122586"/>
                <a:gd name="connsiteY142" fmla="*/ 4704310 h 5352569"/>
                <a:gd name="connsiteX143" fmla="*/ 2530510 w 5122586"/>
                <a:gd name="connsiteY143" fmla="*/ 4702142 h 5352569"/>
                <a:gd name="connsiteX144" fmla="*/ 2492950 w 5122586"/>
                <a:gd name="connsiteY144" fmla="*/ 4711534 h 5352569"/>
                <a:gd name="connsiteX145" fmla="*/ 2468392 w 5122586"/>
                <a:gd name="connsiteY145" fmla="*/ 4745488 h 5352569"/>
                <a:gd name="connsiteX146" fmla="*/ 2453223 w 5122586"/>
                <a:gd name="connsiteY146" fmla="*/ 4747656 h 5352569"/>
                <a:gd name="connsiteX147" fmla="*/ 2437333 w 5122586"/>
                <a:gd name="connsiteY147" fmla="*/ 4739709 h 5352569"/>
                <a:gd name="connsiteX148" fmla="*/ 2442389 w 5122586"/>
                <a:gd name="connsiteY148" fmla="*/ 4686971 h 5352569"/>
                <a:gd name="connsiteX149" fmla="*/ 2425776 w 5122586"/>
                <a:gd name="connsiteY149" fmla="*/ 4673244 h 5352569"/>
                <a:gd name="connsiteX150" fmla="*/ 2435166 w 5122586"/>
                <a:gd name="connsiteY150" fmla="*/ 4614726 h 5352569"/>
                <a:gd name="connsiteX151" fmla="*/ 2522565 w 5122586"/>
                <a:gd name="connsiteY151" fmla="*/ 4577882 h 5352569"/>
                <a:gd name="connsiteX152" fmla="*/ 2542790 w 5122586"/>
                <a:gd name="connsiteY152" fmla="*/ 4587996 h 5352569"/>
                <a:gd name="connsiteX153" fmla="*/ 2682916 w 5122586"/>
                <a:gd name="connsiteY153" fmla="*/ 4523699 h 5352569"/>
                <a:gd name="connsiteX154" fmla="*/ 2702418 w 5122586"/>
                <a:gd name="connsiteY154" fmla="*/ 4485409 h 5352569"/>
                <a:gd name="connsiteX155" fmla="*/ 2817264 w 5122586"/>
                <a:gd name="connsiteY155" fmla="*/ 4377043 h 5352569"/>
                <a:gd name="connsiteX156" fmla="*/ 2896717 w 5122586"/>
                <a:gd name="connsiteY156" fmla="*/ 4402329 h 5352569"/>
                <a:gd name="connsiteX157" fmla="*/ 2914053 w 5122586"/>
                <a:gd name="connsiteY157" fmla="*/ 4405219 h 5352569"/>
                <a:gd name="connsiteX158" fmla="*/ 2947279 w 5122586"/>
                <a:gd name="connsiteY158" fmla="*/ 4405219 h 5352569"/>
                <a:gd name="connsiteX159" fmla="*/ 2985561 w 5122586"/>
                <a:gd name="connsiteY159" fmla="*/ 4355371 h 5352569"/>
                <a:gd name="connsiteX160" fmla="*/ 2994229 w 5122586"/>
                <a:gd name="connsiteY160" fmla="*/ 4333697 h 5352569"/>
                <a:gd name="connsiteX161" fmla="*/ 1586603 w 5122586"/>
                <a:gd name="connsiteY161" fmla="*/ 5352569 h 5352569"/>
                <a:gd name="connsiteX162" fmla="*/ 1587222 w 5122586"/>
                <a:gd name="connsiteY162" fmla="*/ 5310703 h 5352569"/>
                <a:gd name="connsiteX163" fmla="*/ 1357918 w 5122586"/>
                <a:gd name="connsiteY163" fmla="*/ 5299473 h 5352569"/>
                <a:gd name="connsiteX164" fmla="*/ 1331589 w 5122586"/>
                <a:gd name="connsiteY164" fmla="*/ 5276837 h 5352569"/>
                <a:gd name="connsiteX165" fmla="*/ 1391286 w 5122586"/>
                <a:gd name="connsiteY165" fmla="*/ 5149016 h 5352569"/>
                <a:gd name="connsiteX166" fmla="*/ 1387544 w 5122586"/>
                <a:gd name="connsiteY166" fmla="*/ 5073235 h 5352569"/>
                <a:gd name="connsiteX167" fmla="*/ 1409271 w 5122586"/>
                <a:gd name="connsiteY167" fmla="*/ 5044732 h 5352569"/>
                <a:gd name="connsiteX168" fmla="*/ 1350547 w 5122586"/>
                <a:gd name="connsiteY168" fmla="*/ 4997741 h 5352569"/>
                <a:gd name="connsiteX169" fmla="*/ 1345850 w 5122586"/>
                <a:gd name="connsiteY169" fmla="*/ 4920208 h 5352569"/>
                <a:gd name="connsiteX170" fmla="*/ 1366991 w 5122586"/>
                <a:gd name="connsiteY170" fmla="*/ 4915509 h 5352569"/>
                <a:gd name="connsiteX171" fmla="*/ 1376387 w 5122586"/>
                <a:gd name="connsiteY171" fmla="*/ 4877941 h 5352569"/>
                <a:gd name="connsiteX172" fmla="*/ 1347460 w 5122586"/>
                <a:gd name="connsiteY172" fmla="*/ 4868004 h 5352569"/>
                <a:gd name="connsiteX173" fmla="*/ 1357682 w 5122586"/>
                <a:gd name="connsiteY173" fmla="*/ 4838461 h 5352569"/>
                <a:gd name="connsiteX174" fmla="*/ 1428449 w 5122586"/>
                <a:gd name="connsiteY174" fmla="*/ 4835304 h 5352569"/>
                <a:gd name="connsiteX175" fmla="*/ 1436858 w 5122586"/>
                <a:gd name="connsiteY175" fmla="*/ 4800858 h 5352569"/>
                <a:gd name="connsiteX176" fmla="*/ 1398456 w 5122586"/>
                <a:gd name="connsiteY176" fmla="*/ 4778940 h 5352569"/>
                <a:gd name="connsiteX177" fmla="*/ 1413508 w 5122586"/>
                <a:gd name="connsiteY177" fmla="*/ 4733321 h 5352569"/>
                <a:gd name="connsiteX178" fmla="*/ 1448748 w 5122586"/>
                <a:gd name="connsiteY178" fmla="*/ 4735670 h 5352569"/>
                <a:gd name="connsiteX179" fmla="*/ 1498206 w 5122586"/>
                <a:gd name="connsiteY179" fmla="*/ 4693159 h 5352569"/>
                <a:gd name="connsiteX180" fmla="*/ 1547727 w 5122586"/>
                <a:gd name="connsiteY180" fmla="*/ 4683569 h 5352569"/>
                <a:gd name="connsiteX181" fmla="*/ 1553780 w 5122586"/>
                <a:gd name="connsiteY181" fmla="*/ 4648910 h 5352569"/>
                <a:gd name="connsiteX182" fmla="*/ 1540510 w 5122586"/>
                <a:gd name="connsiteY182" fmla="*/ 4607707 h 5352569"/>
                <a:gd name="connsiteX183" fmla="*/ 1494468 w 5122586"/>
                <a:gd name="connsiteY183" fmla="*/ 4567840 h 5352569"/>
                <a:gd name="connsiteX184" fmla="*/ 1510639 w 5122586"/>
                <a:gd name="connsiteY184" fmla="*/ 4548914 h 5352569"/>
                <a:gd name="connsiteX185" fmla="*/ 1549039 w 5122586"/>
                <a:gd name="connsiteY185" fmla="*/ 4560249 h 5352569"/>
                <a:gd name="connsiteX186" fmla="*/ 1563834 w 5122586"/>
                <a:gd name="connsiteY186" fmla="*/ 4545357 h 5352569"/>
                <a:gd name="connsiteX187" fmla="*/ 1520856 w 5122586"/>
                <a:gd name="connsiteY187" fmla="*/ 4496577 h 5352569"/>
                <a:gd name="connsiteX188" fmla="*/ 1562707 w 5122586"/>
                <a:gd name="connsiteY188" fmla="*/ 4482741 h 5352569"/>
                <a:gd name="connsiteX189" fmla="*/ 1590473 w 5122586"/>
                <a:gd name="connsiteY189" fmla="*/ 4419309 h 5352569"/>
                <a:gd name="connsiteX190" fmla="*/ 1515748 w 5122586"/>
                <a:gd name="connsiteY190" fmla="*/ 4425699 h 5352569"/>
                <a:gd name="connsiteX191" fmla="*/ 1476162 w 5122586"/>
                <a:gd name="connsiteY191" fmla="*/ 4503828 h 5352569"/>
                <a:gd name="connsiteX192" fmla="*/ 1393393 w 5122586"/>
                <a:gd name="connsiteY192" fmla="*/ 4522992 h 5352569"/>
                <a:gd name="connsiteX193" fmla="*/ 1319980 w 5122586"/>
                <a:gd name="connsiteY193" fmla="*/ 4516923 h 5352569"/>
                <a:gd name="connsiteX194" fmla="*/ 1299113 w 5122586"/>
                <a:gd name="connsiteY194" fmla="*/ 4448627 h 5352569"/>
                <a:gd name="connsiteX195" fmla="*/ 1250429 w 5122586"/>
                <a:gd name="connsiteY195" fmla="*/ 4478749 h 5352569"/>
                <a:gd name="connsiteX196" fmla="*/ 1217542 w 5122586"/>
                <a:gd name="connsiteY196" fmla="*/ 4442335 h 5352569"/>
                <a:gd name="connsiteX197" fmla="*/ 1147887 w 5122586"/>
                <a:gd name="connsiteY197" fmla="*/ 4449210 h 5352569"/>
                <a:gd name="connsiteX198" fmla="*/ 1144147 w 5122586"/>
                <a:gd name="connsiteY198" fmla="*/ 4511573 h 5352569"/>
                <a:gd name="connsiteX199" fmla="*/ 1101262 w 5122586"/>
                <a:gd name="connsiteY199" fmla="*/ 4519082 h 5352569"/>
                <a:gd name="connsiteX200" fmla="*/ 1093585 w 5122586"/>
                <a:gd name="connsiteY200" fmla="*/ 4464498 h 5352569"/>
                <a:gd name="connsiteX201" fmla="*/ 1027718 w 5122586"/>
                <a:gd name="connsiteY201" fmla="*/ 4478445 h 5352569"/>
                <a:gd name="connsiteX202" fmla="*/ 1007466 w 5122586"/>
                <a:gd name="connsiteY202" fmla="*/ 4427301 h 5352569"/>
                <a:gd name="connsiteX203" fmla="*/ 919745 w 5122586"/>
                <a:gd name="connsiteY203" fmla="*/ 4420237 h 5352569"/>
                <a:gd name="connsiteX204" fmla="*/ 920495 w 5122586"/>
                <a:gd name="connsiteY204" fmla="*/ 4388350 h 5352569"/>
                <a:gd name="connsiteX205" fmla="*/ 884429 w 5122586"/>
                <a:gd name="connsiteY205" fmla="*/ 4383969 h 5352569"/>
                <a:gd name="connsiteX206" fmla="*/ 856512 w 5122586"/>
                <a:gd name="connsiteY206" fmla="*/ 4461420 h 5352569"/>
                <a:gd name="connsiteX207" fmla="*/ 818833 w 5122586"/>
                <a:gd name="connsiteY207" fmla="*/ 4446344 h 5352569"/>
                <a:gd name="connsiteX208" fmla="*/ 823425 w 5122586"/>
                <a:gd name="connsiteY208" fmla="*/ 4371878 h 5352569"/>
                <a:gd name="connsiteX209" fmla="*/ 796457 w 5122586"/>
                <a:gd name="connsiteY209" fmla="*/ 4423754 h 5352569"/>
                <a:gd name="connsiteX210" fmla="*/ 712917 w 5122586"/>
                <a:gd name="connsiteY210" fmla="*/ 4427826 h 5352569"/>
                <a:gd name="connsiteX211" fmla="*/ 687213 w 5122586"/>
                <a:gd name="connsiteY211" fmla="*/ 4403486 h 5352569"/>
                <a:gd name="connsiteX212" fmla="*/ 683328 w 5122586"/>
                <a:gd name="connsiteY212" fmla="*/ 4424716 h 5352569"/>
                <a:gd name="connsiteX213" fmla="*/ 615334 w 5122586"/>
                <a:gd name="connsiteY213" fmla="*/ 4429994 h 5352569"/>
                <a:gd name="connsiteX214" fmla="*/ 602541 w 5122586"/>
                <a:gd name="connsiteY214" fmla="*/ 4411871 h 5352569"/>
                <a:gd name="connsiteX215" fmla="*/ 637304 w 5122586"/>
                <a:gd name="connsiteY215" fmla="*/ 4296001 h 5352569"/>
                <a:gd name="connsiteX216" fmla="*/ 618966 w 5122586"/>
                <a:gd name="connsiteY216" fmla="*/ 4261290 h 5352569"/>
                <a:gd name="connsiteX217" fmla="*/ 585062 w 5122586"/>
                <a:gd name="connsiteY217" fmla="*/ 4274941 h 5352569"/>
                <a:gd name="connsiteX218" fmla="*/ 585967 w 5122586"/>
                <a:gd name="connsiteY218" fmla="*/ 4296786 h 5352569"/>
                <a:gd name="connsiteX219" fmla="*/ 576279 w 5122586"/>
                <a:gd name="connsiteY219" fmla="*/ 4321151 h 5352569"/>
                <a:gd name="connsiteX220" fmla="*/ 524888 w 5122586"/>
                <a:gd name="connsiteY220" fmla="*/ 4335270 h 5352569"/>
                <a:gd name="connsiteX221" fmla="*/ 481450 w 5122586"/>
                <a:gd name="connsiteY221" fmla="*/ 4348629 h 5352569"/>
                <a:gd name="connsiteX222" fmla="*/ 459756 w 5122586"/>
                <a:gd name="connsiteY222" fmla="*/ 4331915 h 5352569"/>
                <a:gd name="connsiteX223" fmla="*/ 381623 w 5122586"/>
                <a:gd name="connsiteY223" fmla="*/ 4313665 h 5352569"/>
                <a:gd name="connsiteX224" fmla="*/ 381355 w 5122586"/>
                <a:gd name="connsiteY224" fmla="*/ 4209001 h 5352569"/>
                <a:gd name="connsiteX225" fmla="*/ 372138 w 5122586"/>
                <a:gd name="connsiteY225" fmla="*/ 4194866 h 5352569"/>
                <a:gd name="connsiteX226" fmla="*/ 8935 w 5122586"/>
                <a:gd name="connsiteY226" fmla="*/ 4372652 h 5352569"/>
                <a:gd name="connsiteX227" fmla="*/ 0 w 5122586"/>
                <a:gd name="connsiteY227" fmla="*/ 4249216 h 5352569"/>
                <a:gd name="connsiteX228" fmla="*/ 2928251 w 5122586"/>
                <a:gd name="connsiteY228" fmla="*/ 1733677 h 5352569"/>
                <a:gd name="connsiteX229" fmla="*/ 2865949 w 5122586"/>
                <a:gd name="connsiteY229" fmla="*/ 1772911 h 5352569"/>
                <a:gd name="connsiteX230" fmla="*/ 2815185 w 5122586"/>
                <a:gd name="connsiteY230" fmla="*/ 1859457 h 5352569"/>
                <a:gd name="connsiteX231" fmla="*/ 2763268 w 5122586"/>
                <a:gd name="connsiteY231" fmla="*/ 1896383 h 5352569"/>
                <a:gd name="connsiteX232" fmla="*/ 2751731 w 5122586"/>
                <a:gd name="connsiteY232" fmla="*/ 1873304 h 5352569"/>
                <a:gd name="connsiteX233" fmla="*/ 2747318 w 5122586"/>
                <a:gd name="connsiteY233" fmla="*/ 1875913 h 5352569"/>
                <a:gd name="connsiteX234" fmla="*/ 2725397 w 5122586"/>
                <a:gd name="connsiteY234" fmla="*/ 1849601 h 5352569"/>
                <a:gd name="connsiteX235" fmla="*/ 2700382 w 5122586"/>
                <a:gd name="connsiteY235" fmla="*/ 1805450 h 5352569"/>
                <a:gd name="connsiteX236" fmla="*/ 2644466 w 5122586"/>
                <a:gd name="connsiteY236" fmla="*/ 1674466 h 5352569"/>
                <a:gd name="connsiteX237" fmla="*/ 2623519 w 5122586"/>
                <a:gd name="connsiteY237" fmla="*/ 1516632 h 5352569"/>
                <a:gd name="connsiteX238" fmla="*/ 2622394 w 5122586"/>
                <a:gd name="connsiteY238" fmla="*/ 1508162 h 5352569"/>
                <a:gd name="connsiteX239" fmla="*/ 2620591 w 5122586"/>
                <a:gd name="connsiteY239" fmla="*/ 1507626 h 5352569"/>
                <a:gd name="connsiteX240" fmla="*/ 2618663 w 5122586"/>
                <a:gd name="connsiteY240" fmla="*/ 1488348 h 5352569"/>
                <a:gd name="connsiteX241" fmla="*/ 2561471 w 5122586"/>
                <a:gd name="connsiteY241" fmla="*/ 1364228 h 5352569"/>
                <a:gd name="connsiteX242" fmla="*/ 2506436 w 5122586"/>
                <a:gd name="connsiteY242" fmla="*/ 1249822 h 5352569"/>
                <a:gd name="connsiteX243" fmla="*/ 2504425 w 5122586"/>
                <a:gd name="connsiteY243" fmla="*/ 1215109 h 5352569"/>
                <a:gd name="connsiteX244" fmla="*/ 2502718 w 5122586"/>
                <a:gd name="connsiteY244" fmla="*/ 1182561 h 5352569"/>
                <a:gd name="connsiteX245" fmla="*/ 2526392 w 5122586"/>
                <a:gd name="connsiteY245" fmla="*/ 1127312 h 5352569"/>
                <a:gd name="connsiteX246" fmla="*/ 2550065 w 5122586"/>
                <a:gd name="connsiteY246" fmla="*/ 1104511 h 5352569"/>
                <a:gd name="connsiteX247" fmla="*/ 2534283 w 5122586"/>
                <a:gd name="connsiteY247" fmla="*/ 1069432 h 5352569"/>
                <a:gd name="connsiteX248" fmla="*/ 2514993 w 5122586"/>
                <a:gd name="connsiteY248" fmla="*/ 1074694 h 5352569"/>
                <a:gd name="connsiteX249" fmla="*/ 2443972 w 5122586"/>
                <a:gd name="connsiteY249" fmla="*/ 1079079 h 5352569"/>
                <a:gd name="connsiteX250" fmla="*/ 2424683 w 5122586"/>
                <a:gd name="connsiteY250" fmla="*/ 1053647 h 5352569"/>
                <a:gd name="connsiteX251" fmla="*/ 2450109 w 5122586"/>
                <a:gd name="connsiteY251" fmla="*/ 1044877 h 5352569"/>
                <a:gd name="connsiteX252" fmla="*/ 2450986 w 5122586"/>
                <a:gd name="connsiteY252" fmla="*/ 1021199 h 5352569"/>
                <a:gd name="connsiteX253" fmla="*/ 2404967 w 5122586"/>
                <a:gd name="connsiteY253" fmla="*/ 918913 h 5352569"/>
                <a:gd name="connsiteX254" fmla="*/ 2394987 w 5122586"/>
                <a:gd name="connsiteY254" fmla="*/ 898850 h 5352569"/>
                <a:gd name="connsiteX255" fmla="*/ 2361080 w 5122586"/>
                <a:gd name="connsiteY255" fmla="*/ 821699 h 5352569"/>
                <a:gd name="connsiteX256" fmla="*/ 2344525 w 5122586"/>
                <a:gd name="connsiteY256" fmla="*/ 778197 h 5352569"/>
                <a:gd name="connsiteX257" fmla="*/ 2344581 w 5122586"/>
                <a:gd name="connsiteY257" fmla="*/ 778343 h 5352569"/>
                <a:gd name="connsiteX258" fmla="*/ 2282251 w 5122586"/>
                <a:gd name="connsiteY258" fmla="*/ 597027 h 5352569"/>
                <a:gd name="connsiteX259" fmla="*/ 2279707 w 5122586"/>
                <a:gd name="connsiteY259" fmla="*/ 541919 h 5352569"/>
                <a:gd name="connsiteX260" fmla="*/ 2247497 w 5122586"/>
                <a:gd name="connsiteY260" fmla="*/ 524963 h 5352569"/>
                <a:gd name="connsiteX261" fmla="*/ 2177989 w 5122586"/>
                <a:gd name="connsiteY261" fmla="*/ 464768 h 5352569"/>
                <a:gd name="connsiteX262" fmla="*/ 2162813 w 5122586"/>
                <a:gd name="connsiteY262" fmla="*/ 429351 h 5352569"/>
                <a:gd name="connsiteX263" fmla="*/ 2188648 w 5122586"/>
                <a:gd name="connsiteY263" fmla="*/ 411168 h 5352569"/>
                <a:gd name="connsiteX264" fmla="*/ 2199515 w 5122586"/>
                <a:gd name="connsiteY264" fmla="*/ 377475 h 5352569"/>
                <a:gd name="connsiteX265" fmla="*/ 2249501 w 5122586"/>
                <a:gd name="connsiteY265" fmla="*/ 389430 h 5352569"/>
                <a:gd name="connsiteX266" fmla="*/ 2290795 w 5122586"/>
                <a:gd name="connsiteY266" fmla="*/ 382909 h 5352569"/>
                <a:gd name="connsiteX267" fmla="*/ 2312638 w 5122586"/>
                <a:gd name="connsiteY267" fmla="*/ 383703 h 5352569"/>
                <a:gd name="connsiteX268" fmla="*/ 2312587 w 5122586"/>
                <a:gd name="connsiteY268" fmla="*/ 383664 h 5352569"/>
                <a:gd name="connsiteX269" fmla="*/ 2375555 w 5122586"/>
                <a:gd name="connsiteY269" fmla="*/ 374216 h 5352569"/>
                <a:gd name="connsiteX270" fmla="*/ 2416409 w 5122586"/>
                <a:gd name="connsiteY270" fmla="*/ 358069 h 5352569"/>
                <a:gd name="connsiteX271" fmla="*/ 2415496 w 5122586"/>
                <a:gd name="connsiteY271" fmla="*/ 358429 h 5352569"/>
                <a:gd name="connsiteX272" fmla="*/ 2415422 w 5122586"/>
                <a:gd name="connsiteY272" fmla="*/ 357531 h 5352569"/>
                <a:gd name="connsiteX273" fmla="*/ 2471314 w 5122586"/>
                <a:gd name="connsiteY273" fmla="*/ 333573 h 5352569"/>
                <a:gd name="connsiteX274" fmla="*/ 2472312 w 5122586"/>
                <a:gd name="connsiteY274" fmla="*/ 321594 h 5352569"/>
                <a:gd name="connsiteX275" fmla="*/ 2487284 w 5122586"/>
                <a:gd name="connsiteY275" fmla="*/ 308616 h 5352569"/>
                <a:gd name="connsiteX276" fmla="*/ 2492274 w 5122586"/>
                <a:gd name="connsiteY276" fmla="*/ 322592 h 5352569"/>
                <a:gd name="connsiteX277" fmla="*/ 2530199 w 5122586"/>
                <a:gd name="connsiteY277" fmla="*/ 302627 h 5352569"/>
                <a:gd name="connsiteX278" fmla="*/ 2571120 w 5122586"/>
                <a:gd name="connsiteY278" fmla="*/ 269684 h 5352569"/>
                <a:gd name="connsiteX279" fmla="*/ 2751770 w 5122586"/>
                <a:gd name="connsiteY279" fmla="*/ 124937 h 5352569"/>
                <a:gd name="connsiteX280" fmla="*/ 2784706 w 5122586"/>
                <a:gd name="connsiteY280" fmla="*/ 104972 h 5352569"/>
                <a:gd name="connsiteX281" fmla="*/ 2850579 w 5122586"/>
                <a:gd name="connsiteY281" fmla="*/ 86005 h 5352569"/>
                <a:gd name="connsiteX282" fmla="*/ 2869542 w 5122586"/>
                <a:gd name="connsiteY282" fmla="*/ 136916 h 5352569"/>
                <a:gd name="connsiteX283" fmla="*/ 2917449 w 5122586"/>
                <a:gd name="connsiteY283" fmla="*/ 173852 h 5352569"/>
                <a:gd name="connsiteX284" fmla="*/ 2956373 w 5122586"/>
                <a:gd name="connsiteY284" fmla="*/ 195813 h 5352569"/>
                <a:gd name="connsiteX285" fmla="*/ 2985630 w 5122586"/>
                <a:gd name="connsiteY285" fmla="*/ 215962 h 5352569"/>
                <a:gd name="connsiteX286" fmla="*/ 2998292 w 5122586"/>
                <a:gd name="connsiteY286" fmla="*/ 224763 h 5352569"/>
                <a:gd name="connsiteX287" fmla="*/ 3036219 w 5122586"/>
                <a:gd name="connsiteY287" fmla="*/ 254710 h 5352569"/>
                <a:gd name="connsiteX288" fmla="*/ 3046200 w 5122586"/>
                <a:gd name="connsiteY288" fmla="*/ 268686 h 5352569"/>
                <a:gd name="connsiteX289" fmla="*/ 3053186 w 5122586"/>
                <a:gd name="connsiteY289" fmla="*/ 284658 h 5352569"/>
                <a:gd name="connsiteX290" fmla="*/ 3061170 w 5122586"/>
                <a:gd name="connsiteY290" fmla="*/ 372504 h 5352569"/>
                <a:gd name="connsiteX291" fmla="*/ 3066160 w 5122586"/>
                <a:gd name="connsiteY291" fmla="*/ 442382 h 5352569"/>
                <a:gd name="connsiteX292" fmla="*/ 3109558 w 5122586"/>
                <a:gd name="connsiteY292" fmla="*/ 644830 h 5352569"/>
                <a:gd name="connsiteX293" fmla="*/ 3107145 w 5122586"/>
                <a:gd name="connsiteY293" fmla="*/ 734922 h 5352569"/>
                <a:gd name="connsiteX294" fmla="*/ 3113752 w 5122586"/>
                <a:gd name="connsiteY294" fmla="*/ 788066 h 5352569"/>
                <a:gd name="connsiteX295" fmla="*/ 3123788 w 5122586"/>
                <a:gd name="connsiteY295" fmla="*/ 830092 h 5352569"/>
                <a:gd name="connsiteX296" fmla="*/ 3148722 w 5122586"/>
                <a:gd name="connsiteY296" fmla="*/ 917343 h 5352569"/>
                <a:gd name="connsiteX297" fmla="*/ 3139722 w 5122586"/>
                <a:gd name="connsiteY297" fmla="*/ 933723 h 5352569"/>
                <a:gd name="connsiteX298" fmla="*/ 3118838 w 5122586"/>
                <a:gd name="connsiteY298" fmla="*/ 1002249 h 5352569"/>
                <a:gd name="connsiteX299" fmla="*/ 3121375 w 5122586"/>
                <a:gd name="connsiteY299" fmla="*/ 1125517 h 5352569"/>
                <a:gd name="connsiteX300" fmla="*/ 3143920 w 5122586"/>
                <a:gd name="connsiteY300" fmla="*/ 1174658 h 5352569"/>
                <a:gd name="connsiteX301" fmla="*/ 3158579 w 5122586"/>
                <a:gd name="connsiteY301" fmla="*/ 1254175 h 5352569"/>
                <a:gd name="connsiteX302" fmla="*/ 3200391 w 5122586"/>
                <a:gd name="connsiteY302" fmla="*/ 1290567 h 5352569"/>
                <a:gd name="connsiteX303" fmla="*/ 3152209 w 5122586"/>
                <a:gd name="connsiteY303" fmla="*/ 1305041 h 5352569"/>
                <a:gd name="connsiteX304" fmla="*/ 3173608 w 5122586"/>
                <a:gd name="connsiteY304" fmla="*/ 1387442 h 5352569"/>
                <a:gd name="connsiteX305" fmla="*/ 3176887 w 5122586"/>
                <a:gd name="connsiteY305" fmla="*/ 1467253 h 5352569"/>
                <a:gd name="connsiteX306" fmla="*/ 3204082 w 5122586"/>
                <a:gd name="connsiteY306" fmla="*/ 1500497 h 5352569"/>
                <a:gd name="connsiteX307" fmla="*/ 3207432 w 5122586"/>
                <a:gd name="connsiteY307" fmla="*/ 1502071 h 5352569"/>
                <a:gd name="connsiteX308" fmla="*/ 3207673 w 5122586"/>
                <a:gd name="connsiteY308" fmla="*/ 1502054 h 5352569"/>
                <a:gd name="connsiteX309" fmla="*/ 3183445 w 5122586"/>
                <a:gd name="connsiteY309" fmla="*/ 1645459 h 5352569"/>
                <a:gd name="connsiteX310" fmla="*/ 3160491 w 5122586"/>
                <a:gd name="connsiteY310" fmla="*/ 1680444 h 5352569"/>
                <a:gd name="connsiteX311" fmla="*/ 3129820 w 5122586"/>
                <a:gd name="connsiteY311" fmla="*/ 1702492 h 5352569"/>
                <a:gd name="connsiteX312" fmla="*/ 2970960 w 5122586"/>
                <a:gd name="connsiteY312" fmla="*/ 1727425 h 5352569"/>
                <a:gd name="connsiteX313" fmla="*/ 2928253 w 5122586"/>
                <a:gd name="connsiteY313" fmla="*/ 1733679 h 5352569"/>
                <a:gd name="connsiteX314" fmla="*/ 2928251 w 5122586"/>
                <a:gd name="connsiteY314" fmla="*/ 1733677 h 5352569"/>
                <a:gd name="connsiteX315" fmla="*/ 2929221 w 5122586"/>
                <a:gd name="connsiteY315" fmla="*/ 4004987 h 5352569"/>
                <a:gd name="connsiteX316" fmla="*/ 2826654 w 5122586"/>
                <a:gd name="connsiteY316" fmla="*/ 3968865 h 5352569"/>
                <a:gd name="connsiteX317" fmla="*/ 2797041 w 5122586"/>
                <a:gd name="connsiteY317" fmla="*/ 3984036 h 5352569"/>
                <a:gd name="connsiteX318" fmla="*/ 2775371 w 5122586"/>
                <a:gd name="connsiteY318" fmla="*/ 3957306 h 5352569"/>
                <a:gd name="connsiteX319" fmla="*/ 2714697 w 5122586"/>
                <a:gd name="connsiteY319" fmla="*/ 3931298 h 5352569"/>
                <a:gd name="connsiteX320" fmla="*/ 2643189 w 5122586"/>
                <a:gd name="connsiteY320" fmla="*/ 3882894 h 5352569"/>
                <a:gd name="connsiteX321" fmla="*/ 2547123 w 5122586"/>
                <a:gd name="connsiteY321" fmla="*/ 3739851 h 5352569"/>
                <a:gd name="connsiteX322" fmla="*/ 2523286 w 5122586"/>
                <a:gd name="connsiteY322" fmla="*/ 3739851 h 5352569"/>
                <a:gd name="connsiteX323" fmla="*/ 2524732 w 5122586"/>
                <a:gd name="connsiteY323" fmla="*/ 3736961 h 5352569"/>
                <a:gd name="connsiteX324" fmla="*/ 2931760 w 5122586"/>
                <a:gd name="connsiteY324" fmla="*/ 4000626 h 5352569"/>
                <a:gd name="connsiteX325" fmla="*/ 2912080 w 5122586"/>
                <a:gd name="connsiteY325" fmla="*/ 4041839 h 5352569"/>
                <a:gd name="connsiteX326" fmla="*/ 2934278 w 5122586"/>
                <a:gd name="connsiteY326" fmla="*/ 4069284 h 5352569"/>
                <a:gd name="connsiteX327" fmla="*/ 2950168 w 5122586"/>
                <a:gd name="connsiteY327" fmla="*/ 4101794 h 5352569"/>
                <a:gd name="connsiteX328" fmla="*/ 2911887 w 5122586"/>
                <a:gd name="connsiteY328" fmla="*/ 4123467 h 5352569"/>
                <a:gd name="connsiteX329" fmla="*/ 2864215 w 5122586"/>
                <a:gd name="connsiteY329" fmla="*/ 4110463 h 5352569"/>
                <a:gd name="connsiteX330" fmla="*/ 2848324 w 5122586"/>
                <a:gd name="connsiteY330" fmla="*/ 4139361 h 5352569"/>
                <a:gd name="connsiteX331" fmla="*/ 2869993 w 5122586"/>
                <a:gd name="connsiteY331" fmla="*/ 4145140 h 5352569"/>
                <a:gd name="connsiteX332" fmla="*/ 2859880 w 5122586"/>
                <a:gd name="connsiteY332" fmla="*/ 4153809 h 5352569"/>
                <a:gd name="connsiteX333" fmla="*/ 2883717 w 5122586"/>
                <a:gd name="connsiteY333" fmla="*/ 4153087 h 5352569"/>
                <a:gd name="connsiteX334" fmla="*/ 2890218 w 5122586"/>
                <a:gd name="connsiteY334" fmla="*/ 4168258 h 5352569"/>
                <a:gd name="connsiteX335" fmla="*/ 2867825 w 5122586"/>
                <a:gd name="connsiteY335" fmla="*/ 4206547 h 5352569"/>
                <a:gd name="connsiteX336" fmla="*/ 2907552 w 5122586"/>
                <a:gd name="connsiteY336" fmla="*/ 4225331 h 5352569"/>
                <a:gd name="connsiteX337" fmla="*/ 2921999 w 5122586"/>
                <a:gd name="connsiteY337" fmla="*/ 4216662 h 5352569"/>
                <a:gd name="connsiteX338" fmla="*/ 2937890 w 5122586"/>
                <a:gd name="connsiteY338" fmla="*/ 4227499 h 5352569"/>
                <a:gd name="connsiteX339" fmla="*/ 2935723 w 5122586"/>
                <a:gd name="connsiteY339" fmla="*/ 4245559 h 5352569"/>
                <a:gd name="connsiteX340" fmla="*/ 2964615 w 5122586"/>
                <a:gd name="connsiteY340" fmla="*/ 4256396 h 5352569"/>
                <a:gd name="connsiteX341" fmla="*/ 2955224 w 5122586"/>
                <a:gd name="connsiteY341" fmla="*/ 4306967 h 5352569"/>
                <a:gd name="connsiteX342" fmla="*/ 2993850 w 5122586"/>
                <a:gd name="connsiteY342" fmla="*/ 4326650 h 5352569"/>
                <a:gd name="connsiteX343" fmla="*/ 2994499 w 5122586"/>
                <a:gd name="connsiteY343" fmla="*/ 4334608 h 5352569"/>
                <a:gd name="connsiteX344" fmla="*/ 2961254 w 5122586"/>
                <a:gd name="connsiteY344" fmla="*/ 2566018 h 5352569"/>
                <a:gd name="connsiteX345" fmla="*/ 2844333 w 5122586"/>
                <a:gd name="connsiteY345" fmla="*/ 2718231 h 5352569"/>
                <a:gd name="connsiteX346" fmla="*/ 2686580 w 5122586"/>
                <a:gd name="connsiteY346" fmla="*/ 2876012 h 5352569"/>
                <a:gd name="connsiteX347" fmla="*/ 2775664 w 5122586"/>
                <a:gd name="connsiteY347" fmla="*/ 2946550 h 5352569"/>
                <a:gd name="connsiteX348" fmla="*/ 2662454 w 5122586"/>
                <a:gd name="connsiteY348" fmla="*/ 3083913 h 5352569"/>
                <a:gd name="connsiteX349" fmla="*/ 2291274 w 5122586"/>
                <a:gd name="connsiteY349" fmla="*/ 3408757 h 5352569"/>
                <a:gd name="connsiteX350" fmla="*/ 2296840 w 5122586"/>
                <a:gd name="connsiteY350" fmla="*/ 3406901 h 5352569"/>
                <a:gd name="connsiteX351" fmla="*/ 4071798 w 5122586"/>
                <a:gd name="connsiteY351" fmla="*/ 1707927 h 5352569"/>
                <a:gd name="connsiteX352" fmla="*/ 4050884 w 5122586"/>
                <a:gd name="connsiteY352" fmla="*/ 1662094 h 5352569"/>
                <a:gd name="connsiteX353" fmla="*/ 4020559 w 5122586"/>
                <a:gd name="connsiteY353" fmla="*/ 1629574 h 5352569"/>
                <a:gd name="connsiteX354" fmla="*/ 3966954 w 5122586"/>
                <a:gd name="connsiteY354" fmla="*/ 1623037 h 5352569"/>
                <a:gd name="connsiteX355" fmla="*/ 3895425 w 5122586"/>
                <a:gd name="connsiteY355" fmla="*/ 1618868 h 5352569"/>
                <a:gd name="connsiteX356" fmla="*/ 3891710 w 5122586"/>
                <a:gd name="connsiteY356" fmla="*/ 1617649 h 5352569"/>
                <a:gd name="connsiteX357" fmla="*/ 3693129 w 5122586"/>
                <a:gd name="connsiteY357" fmla="*/ 1552494 h 5352569"/>
                <a:gd name="connsiteX358" fmla="*/ 3638481 w 5122586"/>
                <a:gd name="connsiteY358" fmla="*/ 1531869 h 5352569"/>
                <a:gd name="connsiteX359" fmla="*/ 3638481 w 5122586"/>
                <a:gd name="connsiteY359" fmla="*/ 1532803 h 5352569"/>
                <a:gd name="connsiteX360" fmla="*/ 3616572 w 5122586"/>
                <a:gd name="connsiteY360" fmla="*/ 1517809 h 5352569"/>
                <a:gd name="connsiteX361" fmla="*/ 3598122 w 5122586"/>
                <a:gd name="connsiteY361" fmla="*/ 1479749 h 5352569"/>
                <a:gd name="connsiteX362" fmla="*/ 3545078 w 5122586"/>
                <a:gd name="connsiteY362" fmla="*/ 1448608 h 5352569"/>
                <a:gd name="connsiteX363" fmla="*/ 3527865 w 5122586"/>
                <a:gd name="connsiteY363" fmla="*/ 1430244 h 5352569"/>
                <a:gd name="connsiteX364" fmla="*/ 3527765 w 5122586"/>
                <a:gd name="connsiteY364" fmla="*/ 1431176 h 5352569"/>
                <a:gd name="connsiteX365" fmla="*/ 3527765 w 5122586"/>
                <a:gd name="connsiteY365" fmla="*/ 1503334 h 5352569"/>
                <a:gd name="connsiteX366" fmla="*/ 3399874 w 5122586"/>
                <a:gd name="connsiteY366" fmla="*/ 1489121 h 5352569"/>
                <a:gd name="connsiteX367" fmla="*/ 3403153 w 5122586"/>
                <a:gd name="connsiteY367" fmla="*/ 1571119 h 5352569"/>
                <a:gd name="connsiteX368" fmla="*/ 3391129 w 5122586"/>
                <a:gd name="connsiteY368" fmla="*/ 1606104 h 5352569"/>
                <a:gd name="connsiteX369" fmla="*/ 3375825 w 5122586"/>
                <a:gd name="connsiteY369" fmla="*/ 1608290 h 5352569"/>
                <a:gd name="connsiteX370" fmla="*/ 3372546 w 5122586"/>
                <a:gd name="connsiteY370" fmla="*/ 1617037 h 5352569"/>
                <a:gd name="connsiteX371" fmla="*/ 3371285 w 5122586"/>
                <a:gd name="connsiteY371" fmla="*/ 1616300 h 5352569"/>
                <a:gd name="connsiteX372" fmla="*/ 3371285 w 5122586"/>
                <a:gd name="connsiteY372" fmla="*/ 1616299 h 5352569"/>
                <a:gd name="connsiteX373" fmla="*/ 3314612 w 5122586"/>
                <a:gd name="connsiteY373" fmla="*/ 1583145 h 5352569"/>
                <a:gd name="connsiteX374" fmla="*/ 3299309 w 5122586"/>
                <a:gd name="connsiteY374" fmla="*/ 1586425 h 5352569"/>
                <a:gd name="connsiteX375" fmla="*/ 3280726 w 5122586"/>
                <a:gd name="connsiteY375" fmla="*/ 1496774 h 5352569"/>
                <a:gd name="connsiteX376" fmla="*/ 3206040 w 5122586"/>
                <a:gd name="connsiteY376" fmla="*/ 1502067 h 5352569"/>
                <a:gd name="connsiteX377" fmla="*/ 3181908 w 5122586"/>
                <a:gd name="connsiteY377" fmla="*/ 1645463 h 5352569"/>
                <a:gd name="connsiteX378" fmla="*/ 3170191 w 5122586"/>
                <a:gd name="connsiteY378" fmla="*/ 1667166 h 5352569"/>
                <a:gd name="connsiteX379" fmla="*/ 3129816 w 5122586"/>
                <a:gd name="connsiteY379" fmla="*/ 1702496 h 5352569"/>
                <a:gd name="connsiteX380" fmla="*/ 2971381 w 5122586"/>
                <a:gd name="connsiteY380" fmla="*/ 1727460 h 5352569"/>
                <a:gd name="connsiteX381" fmla="*/ 2970955 w 5122586"/>
                <a:gd name="connsiteY381" fmla="*/ 1727426 h 5352569"/>
                <a:gd name="connsiteX382" fmla="*/ 2970938 w 5122586"/>
                <a:gd name="connsiteY382" fmla="*/ 1727911 h 5352569"/>
                <a:gd name="connsiteX383" fmla="*/ 2928250 w 5122586"/>
                <a:gd name="connsiteY383" fmla="*/ 1733681 h 5352569"/>
                <a:gd name="connsiteX384" fmla="*/ 2865949 w 5122586"/>
                <a:gd name="connsiteY384" fmla="*/ 1772915 h 5352569"/>
                <a:gd name="connsiteX385" fmla="*/ 2815185 w 5122586"/>
                <a:gd name="connsiteY385" fmla="*/ 1859461 h 5352569"/>
                <a:gd name="connsiteX386" fmla="*/ 2763269 w 5122586"/>
                <a:gd name="connsiteY386" fmla="*/ 1896387 h 5352569"/>
                <a:gd name="connsiteX387" fmla="*/ 2751731 w 5122586"/>
                <a:gd name="connsiteY387" fmla="*/ 1873308 h 5352569"/>
                <a:gd name="connsiteX388" fmla="*/ 2747319 w 5122586"/>
                <a:gd name="connsiteY388" fmla="*/ 1875917 h 5352569"/>
                <a:gd name="connsiteX389" fmla="*/ 2747468 w 5122586"/>
                <a:gd name="connsiteY389" fmla="*/ 1876096 h 5352569"/>
                <a:gd name="connsiteX390" fmla="*/ 2701052 w 5122586"/>
                <a:gd name="connsiteY390" fmla="*/ 1910393 h 5352569"/>
                <a:gd name="connsiteX391" fmla="*/ 2721301 w 5122586"/>
                <a:gd name="connsiteY391" fmla="*/ 1951468 h 5352569"/>
                <a:gd name="connsiteX392" fmla="*/ 2756357 w 5122586"/>
                <a:gd name="connsiteY392" fmla="*/ 2047852 h 5352569"/>
                <a:gd name="connsiteX393" fmla="*/ 2780073 w 5122586"/>
                <a:gd name="connsiteY393" fmla="*/ 2073720 h 5352569"/>
                <a:gd name="connsiteX394" fmla="*/ 2805234 w 5122586"/>
                <a:gd name="connsiteY394" fmla="*/ 2083873 h 5352569"/>
                <a:gd name="connsiteX395" fmla="*/ 2862075 w 5122586"/>
                <a:gd name="connsiteY395" fmla="*/ 2080593 h 5352569"/>
                <a:gd name="connsiteX396" fmla="*/ 2902518 w 5122586"/>
                <a:gd name="connsiteY396" fmla="*/ 2059821 h 5352569"/>
                <a:gd name="connsiteX397" fmla="*/ 2950615 w 5122586"/>
                <a:gd name="connsiteY397" fmla="*/ 2017182 h 5352569"/>
                <a:gd name="connsiteX398" fmla="*/ 2981221 w 5122586"/>
                <a:gd name="connsiteY398" fmla="*/ 1992036 h 5352569"/>
                <a:gd name="connsiteX399" fmla="*/ 3053365 w 5122586"/>
                <a:gd name="connsiteY399" fmla="*/ 1973450 h 5352569"/>
                <a:gd name="connsiteX400" fmla="*/ 3064244 w 5122586"/>
                <a:gd name="connsiteY400" fmla="*/ 1974575 h 5352569"/>
                <a:gd name="connsiteX401" fmla="*/ 3094903 w 5122586"/>
                <a:gd name="connsiteY401" fmla="*/ 1986570 h 5352569"/>
                <a:gd name="connsiteX402" fmla="*/ 3095857 w 5122586"/>
                <a:gd name="connsiteY402" fmla="*/ 1988403 h 5352569"/>
                <a:gd name="connsiteX403" fmla="*/ 3103144 w 5122586"/>
                <a:gd name="connsiteY403" fmla="*/ 2020462 h 5352569"/>
                <a:gd name="connsiteX404" fmla="*/ 3106927 w 5122586"/>
                <a:gd name="connsiteY404" fmla="*/ 2055447 h 5352569"/>
                <a:gd name="connsiteX405" fmla="*/ 3105834 w 5122586"/>
                <a:gd name="connsiteY405" fmla="*/ 2076220 h 5352569"/>
                <a:gd name="connsiteX406" fmla="*/ 3062110 w 5122586"/>
                <a:gd name="connsiteY406" fmla="*/ 2172431 h 5352569"/>
                <a:gd name="connsiteX407" fmla="*/ 3019479 w 5122586"/>
                <a:gd name="connsiteY407" fmla="*/ 2217256 h 5352569"/>
                <a:gd name="connsiteX408" fmla="*/ 2923287 w 5122586"/>
                <a:gd name="connsiteY408" fmla="*/ 2285040 h 5352569"/>
                <a:gd name="connsiteX409" fmla="*/ 2923237 w 5122586"/>
                <a:gd name="connsiteY409" fmla="*/ 2284956 h 5352569"/>
                <a:gd name="connsiteX410" fmla="*/ 2907033 w 5122586"/>
                <a:gd name="connsiteY410" fmla="*/ 2300058 h 5352569"/>
                <a:gd name="connsiteX411" fmla="*/ 2880954 w 5122586"/>
                <a:gd name="connsiteY411" fmla="*/ 2357399 h 5352569"/>
                <a:gd name="connsiteX412" fmla="*/ 2883560 w 5122586"/>
                <a:gd name="connsiteY412" fmla="*/ 2414740 h 5352569"/>
                <a:gd name="connsiteX413" fmla="*/ 3007341 w 5122586"/>
                <a:gd name="connsiteY413" fmla="*/ 2504763 h 5352569"/>
                <a:gd name="connsiteX414" fmla="*/ 2957623 w 5122586"/>
                <a:gd name="connsiteY414" fmla="*/ 2569822 h 5352569"/>
                <a:gd name="connsiteX415" fmla="*/ 3007192 w 5122586"/>
                <a:gd name="connsiteY415" fmla="*/ 2504959 h 5352569"/>
                <a:gd name="connsiteX416" fmla="*/ 3128415 w 5122586"/>
                <a:gd name="connsiteY416" fmla="*/ 2458751 h 5352569"/>
                <a:gd name="connsiteX417" fmla="*/ 3157243 w 5122586"/>
                <a:gd name="connsiteY417" fmla="*/ 2492913 h 5352569"/>
                <a:gd name="connsiteX418" fmla="*/ 3157397 w 5122586"/>
                <a:gd name="connsiteY418" fmla="*/ 2493126 h 5352569"/>
                <a:gd name="connsiteX419" fmla="*/ 3188476 w 5122586"/>
                <a:gd name="connsiteY419" fmla="*/ 2496878 h 5352569"/>
                <a:gd name="connsiteX420" fmla="*/ 3207155 w 5122586"/>
                <a:gd name="connsiteY420" fmla="*/ 2475082 h 5352569"/>
                <a:gd name="connsiteX421" fmla="*/ 3204042 w 5122586"/>
                <a:gd name="connsiteY421" fmla="*/ 2468854 h 5352569"/>
                <a:gd name="connsiteX422" fmla="*/ 3218570 w 5122586"/>
                <a:gd name="connsiteY422" fmla="*/ 2446020 h 5352569"/>
                <a:gd name="connsiteX423" fmla="*/ 3234071 w 5122586"/>
                <a:gd name="connsiteY423" fmla="*/ 2425181 h 5352569"/>
                <a:gd name="connsiteX424" fmla="*/ 3268275 w 5122586"/>
                <a:gd name="connsiteY424" fmla="*/ 2375508 h 5352569"/>
                <a:gd name="connsiteX425" fmla="*/ 3279965 w 5122586"/>
                <a:gd name="connsiteY425" fmla="*/ 2383195 h 5352569"/>
                <a:gd name="connsiteX426" fmla="*/ 3286021 w 5122586"/>
                <a:gd name="connsiteY426" fmla="*/ 2368178 h 5352569"/>
                <a:gd name="connsiteX427" fmla="*/ 3353471 w 5122586"/>
                <a:gd name="connsiteY427" fmla="*/ 2393087 h 5352569"/>
                <a:gd name="connsiteX428" fmla="*/ 3357622 w 5122586"/>
                <a:gd name="connsiteY428" fmla="*/ 2370253 h 5352569"/>
                <a:gd name="connsiteX429" fmla="*/ 3389791 w 5122586"/>
                <a:gd name="connsiteY429" fmla="*/ 2376481 h 5352569"/>
                <a:gd name="connsiteX430" fmla="*/ 3393123 w 5122586"/>
                <a:gd name="connsiteY430" fmla="*/ 2386808 h 5352569"/>
                <a:gd name="connsiteX431" fmla="*/ 3516391 w 5122586"/>
                <a:gd name="connsiteY431" fmla="*/ 2353647 h 5352569"/>
                <a:gd name="connsiteX432" fmla="*/ 3537145 w 5122586"/>
                <a:gd name="connsiteY432" fmla="*/ 2360912 h 5352569"/>
                <a:gd name="connsiteX433" fmla="*/ 3541296 w 5122586"/>
                <a:gd name="connsiteY433" fmla="*/ 2341192 h 5352569"/>
                <a:gd name="connsiteX434" fmla="*/ 3576578 w 5122586"/>
                <a:gd name="connsiteY434" fmla="*/ 2357798 h 5352569"/>
                <a:gd name="connsiteX435" fmla="*/ 3592144 w 5122586"/>
                <a:gd name="connsiteY435" fmla="*/ 2355723 h 5352569"/>
                <a:gd name="connsiteX436" fmla="*/ 3598370 w 5122586"/>
                <a:gd name="connsiteY436" fmla="*/ 2287221 h 5352569"/>
                <a:gd name="connsiteX437" fmla="*/ 3605634 w 5122586"/>
                <a:gd name="connsiteY437" fmla="*/ 2269577 h 5352569"/>
                <a:gd name="connsiteX438" fmla="*/ 3645068 w 5122586"/>
                <a:gd name="connsiteY438" fmla="*/ 2289297 h 5352569"/>
                <a:gd name="connsiteX439" fmla="*/ 3660990 w 5122586"/>
                <a:gd name="connsiteY439" fmla="*/ 2278149 h 5352569"/>
                <a:gd name="connsiteX440" fmla="*/ 3683648 w 5122586"/>
                <a:gd name="connsiteY440" fmla="*/ 2304521 h 5352569"/>
                <a:gd name="connsiteX441" fmla="*/ 3723203 w 5122586"/>
                <a:gd name="connsiteY441" fmla="*/ 2301590 h 5352569"/>
                <a:gd name="connsiteX442" fmla="*/ 3698987 w 5122586"/>
                <a:gd name="connsiteY442" fmla="*/ 2245014 h 5352569"/>
                <a:gd name="connsiteX443" fmla="*/ 3732354 w 5122586"/>
                <a:gd name="connsiteY443" fmla="*/ 2232818 h 5352569"/>
                <a:gd name="connsiteX444" fmla="*/ 3765279 w 5122586"/>
                <a:gd name="connsiteY444" fmla="*/ 2308687 h 5352569"/>
                <a:gd name="connsiteX445" fmla="*/ 3819819 w 5122586"/>
                <a:gd name="connsiteY445" fmla="*/ 2276682 h 5352569"/>
                <a:gd name="connsiteX446" fmla="*/ 3832660 w 5122586"/>
                <a:gd name="connsiteY446" fmla="*/ 2286412 h 5352569"/>
                <a:gd name="connsiteX447" fmla="*/ 3836898 w 5122586"/>
                <a:gd name="connsiteY447" fmla="*/ 2267579 h 5352569"/>
                <a:gd name="connsiteX448" fmla="*/ 3851638 w 5122586"/>
                <a:gd name="connsiteY448" fmla="*/ 2272245 h 5352569"/>
                <a:gd name="connsiteX449" fmla="*/ 3855233 w 5122586"/>
                <a:gd name="connsiteY449" fmla="*/ 2250721 h 5352569"/>
                <a:gd name="connsiteX450" fmla="*/ 3868694 w 5122586"/>
                <a:gd name="connsiteY450" fmla="*/ 2248662 h 5352569"/>
                <a:gd name="connsiteX451" fmla="*/ 3866320 w 5122586"/>
                <a:gd name="connsiteY451" fmla="*/ 2213398 h 5352569"/>
                <a:gd name="connsiteX452" fmla="*/ 3926616 w 5122586"/>
                <a:gd name="connsiteY452" fmla="*/ 2266549 h 5352569"/>
                <a:gd name="connsiteX453" fmla="*/ 3935158 w 5122586"/>
                <a:gd name="connsiteY453" fmla="*/ 2270346 h 5352569"/>
                <a:gd name="connsiteX454" fmla="*/ 3975020 w 5122586"/>
                <a:gd name="connsiteY454" fmla="*/ 2180165 h 5352569"/>
                <a:gd name="connsiteX455" fmla="*/ 3971224 w 5122586"/>
                <a:gd name="connsiteY455" fmla="*/ 2150738 h 5352569"/>
                <a:gd name="connsiteX456" fmla="*/ 3954140 w 5122586"/>
                <a:gd name="connsiteY456" fmla="*/ 2117514 h 5352569"/>
                <a:gd name="connsiteX457" fmla="*/ 3942751 w 5122586"/>
                <a:gd name="connsiteY457" fmla="*/ 2101376 h 5352569"/>
                <a:gd name="connsiteX458" fmla="*/ 3848791 w 5122586"/>
                <a:gd name="connsiteY458" fmla="*/ 2032079 h 5352569"/>
                <a:gd name="connsiteX459" fmla="*/ 3775710 w 5122586"/>
                <a:gd name="connsiteY459" fmla="*/ 2006448 h 5352569"/>
                <a:gd name="connsiteX460" fmla="*/ 3775537 w 5122586"/>
                <a:gd name="connsiteY460" fmla="*/ 2006286 h 5352569"/>
                <a:gd name="connsiteX461" fmla="*/ 3792203 w 5122586"/>
                <a:gd name="connsiteY461" fmla="*/ 1985769 h 5352569"/>
                <a:gd name="connsiteX462" fmla="*/ 3776236 w 5122586"/>
                <a:gd name="connsiteY462" fmla="*/ 1929339 h 5352569"/>
                <a:gd name="connsiteX463" fmla="*/ 3785816 w 5122586"/>
                <a:gd name="connsiteY463" fmla="*/ 1905915 h 5352569"/>
                <a:gd name="connsiteX464" fmla="*/ 3848624 w 5122586"/>
                <a:gd name="connsiteY464" fmla="*/ 1905915 h 5352569"/>
                <a:gd name="connsiteX465" fmla="*/ 3870979 w 5122586"/>
                <a:gd name="connsiteY465" fmla="*/ 1887815 h 5352569"/>
                <a:gd name="connsiteX466" fmla="*/ 3879494 w 5122586"/>
                <a:gd name="connsiteY466" fmla="*/ 1869714 h 5352569"/>
                <a:gd name="connsiteX467" fmla="*/ 3880559 w 5122586"/>
                <a:gd name="connsiteY467" fmla="*/ 1847355 h 5352569"/>
                <a:gd name="connsiteX468" fmla="*/ 3906108 w 5122586"/>
                <a:gd name="connsiteY468" fmla="*/ 1793054 h 5352569"/>
                <a:gd name="connsiteX469" fmla="*/ 3926334 w 5122586"/>
                <a:gd name="connsiteY469" fmla="*/ 1778148 h 5352569"/>
                <a:gd name="connsiteX470" fmla="*/ 3959335 w 5122586"/>
                <a:gd name="connsiteY470" fmla="*/ 1810090 h 5352569"/>
                <a:gd name="connsiteX471" fmla="*/ 4071796 w 5122586"/>
                <a:gd name="connsiteY471" fmla="*/ 1707926 h 5352569"/>
                <a:gd name="connsiteX472" fmla="*/ 4071798 w 5122586"/>
                <a:gd name="connsiteY472" fmla="*/ 1707927 h 5352569"/>
                <a:gd name="connsiteX473" fmla="*/ 3116756 w 5122586"/>
                <a:gd name="connsiteY473" fmla="*/ 2465874 h 5352569"/>
                <a:gd name="connsiteX474" fmla="*/ 3116756 w 5122586"/>
                <a:gd name="connsiteY474" fmla="*/ 2465874 h 5352569"/>
                <a:gd name="connsiteX475" fmla="*/ 4153292 w 5122586"/>
                <a:gd name="connsiteY475" fmla="*/ 3990761 h 5352569"/>
                <a:gd name="connsiteX476" fmla="*/ 3938792 w 5122586"/>
                <a:gd name="connsiteY476" fmla="*/ 4135889 h 5352569"/>
                <a:gd name="connsiteX477" fmla="*/ 3927871 w 5122586"/>
                <a:gd name="connsiteY477" fmla="*/ 4167432 h 5352569"/>
                <a:gd name="connsiteX478" fmla="*/ 3895282 w 5122586"/>
                <a:gd name="connsiteY478" fmla="*/ 4166624 h 5352569"/>
                <a:gd name="connsiteX479" fmla="*/ 3847314 w 5122586"/>
                <a:gd name="connsiteY479" fmla="*/ 4188567 h 5352569"/>
                <a:gd name="connsiteX480" fmla="*/ 3792468 w 5122586"/>
                <a:gd name="connsiteY480" fmla="*/ 4204240 h 5352569"/>
                <a:gd name="connsiteX481" fmla="*/ 3734700 w 5122586"/>
                <a:gd name="connsiteY481" fmla="*/ 4203262 h 5352569"/>
                <a:gd name="connsiteX482" fmla="*/ 3734706 w 5122586"/>
                <a:gd name="connsiteY482" fmla="*/ 4203262 h 5352569"/>
                <a:gd name="connsiteX483" fmla="*/ 3669061 w 5122586"/>
                <a:gd name="connsiteY483" fmla="*/ 4198342 h 5352569"/>
                <a:gd name="connsiteX484" fmla="*/ 3662206 w 5122586"/>
                <a:gd name="connsiteY484" fmla="*/ 4205199 h 5352569"/>
                <a:gd name="connsiteX485" fmla="*/ 3637720 w 5122586"/>
                <a:gd name="connsiteY485" fmla="*/ 4196382 h 5352569"/>
                <a:gd name="connsiteX486" fmla="*/ 3349614 w 5122586"/>
                <a:gd name="connsiteY486" fmla="*/ 4159880 h 5352569"/>
                <a:gd name="connsiteX487" fmla="*/ 3324712 w 5122586"/>
                <a:gd name="connsiteY487" fmla="*/ 4178749 h 5352569"/>
                <a:gd name="connsiteX488" fmla="*/ 3319742 w 5122586"/>
                <a:gd name="connsiteY488" fmla="*/ 4204463 h 5352569"/>
                <a:gd name="connsiteX489" fmla="*/ 3294719 w 5122586"/>
                <a:gd name="connsiteY489" fmla="*/ 4246342 h 5352569"/>
                <a:gd name="connsiteX490" fmla="*/ 3281325 w 5122586"/>
                <a:gd name="connsiteY490" fmla="*/ 4245546 h 5352569"/>
                <a:gd name="connsiteX491" fmla="*/ 3282979 w 5122586"/>
                <a:gd name="connsiteY491" fmla="*/ 4222611 h 5352569"/>
                <a:gd name="connsiteX492" fmla="*/ 3242614 w 5122586"/>
                <a:gd name="connsiteY492" fmla="*/ 4135941 h 5352569"/>
                <a:gd name="connsiteX493" fmla="*/ 3120041 w 5122586"/>
                <a:gd name="connsiteY493" fmla="*/ 4086606 h 5352569"/>
                <a:gd name="connsiteX494" fmla="*/ 3146325 w 5122586"/>
                <a:gd name="connsiteY494" fmla="*/ 4015463 h 5352569"/>
                <a:gd name="connsiteX495" fmla="*/ 3134928 w 5122586"/>
                <a:gd name="connsiteY495" fmla="*/ 3992565 h 5352569"/>
                <a:gd name="connsiteX496" fmla="*/ 3146120 w 5122586"/>
                <a:gd name="connsiteY496" fmla="*/ 3901302 h 5352569"/>
                <a:gd name="connsiteX497" fmla="*/ 3159621 w 5122586"/>
                <a:gd name="connsiteY497" fmla="*/ 3895233 h 5352569"/>
                <a:gd name="connsiteX498" fmla="*/ 3166943 w 5122586"/>
                <a:gd name="connsiteY498" fmla="*/ 3878626 h 5352569"/>
                <a:gd name="connsiteX499" fmla="*/ 3144098 w 5122586"/>
                <a:gd name="connsiteY499" fmla="*/ 3871156 h 5352569"/>
                <a:gd name="connsiteX500" fmla="*/ 3162889 w 5122586"/>
                <a:gd name="connsiteY500" fmla="*/ 3799501 h 5352569"/>
                <a:gd name="connsiteX501" fmla="*/ 3137866 w 5122586"/>
                <a:gd name="connsiteY501" fmla="*/ 3799328 h 5352569"/>
                <a:gd name="connsiteX502" fmla="*/ 3122381 w 5122586"/>
                <a:gd name="connsiteY502" fmla="*/ 3772410 h 5352569"/>
                <a:gd name="connsiteX503" fmla="*/ 3107684 w 5122586"/>
                <a:gd name="connsiteY503" fmla="*/ 3777571 h 5352569"/>
                <a:gd name="connsiteX504" fmla="*/ 3092960 w 5122586"/>
                <a:gd name="connsiteY504" fmla="*/ 3741783 h 5352569"/>
                <a:gd name="connsiteX505" fmla="*/ 3128102 w 5122586"/>
                <a:gd name="connsiteY505" fmla="*/ 3732234 h 5352569"/>
                <a:gd name="connsiteX506" fmla="*/ 3128991 w 5122586"/>
                <a:gd name="connsiteY506" fmla="*/ 3676392 h 5352569"/>
                <a:gd name="connsiteX507" fmla="*/ 3142278 w 5122586"/>
                <a:gd name="connsiteY507" fmla="*/ 3669328 h 5352569"/>
                <a:gd name="connsiteX508" fmla="*/ 3143028 w 5122586"/>
                <a:gd name="connsiteY508" fmla="*/ 3660936 h 5352569"/>
                <a:gd name="connsiteX509" fmla="*/ 3144547 w 5122586"/>
                <a:gd name="connsiteY509" fmla="*/ 3644806 h 5352569"/>
                <a:gd name="connsiteX510" fmla="*/ 3154214 w 5122586"/>
                <a:gd name="connsiteY510" fmla="*/ 3628279 h 5352569"/>
                <a:gd name="connsiteX511" fmla="*/ 3142376 w 5122586"/>
                <a:gd name="connsiteY511" fmla="*/ 3627299 h 5352569"/>
                <a:gd name="connsiteX512" fmla="*/ 3146967 w 5122586"/>
                <a:gd name="connsiteY512" fmla="*/ 3602173 h 5352569"/>
                <a:gd name="connsiteX513" fmla="*/ 3129395 w 5122586"/>
                <a:gd name="connsiteY513" fmla="*/ 3614108 h 5352569"/>
                <a:gd name="connsiteX514" fmla="*/ 3121024 w 5122586"/>
                <a:gd name="connsiteY514" fmla="*/ 3604083 h 5352569"/>
                <a:gd name="connsiteX515" fmla="*/ 3128206 w 5122586"/>
                <a:gd name="connsiteY515" fmla="*/ 3577393 h 5352569"/>
                <a:gd name="connsiteX516" fmla="*/ 3161906 w 5122586"/>
                <a:gd name="connsiteY516" fmla="*/ 3563381 h 5352569"/>
                <a:gd name="connsiteX517" fmla="*/ 3169081 w 5122586"/>
                <a:gd name="connsiteY517" fmla="*/ 3545164 h 5352569"/>
                <a:gd name="connsiteX518" fmla="*/ 3189175 w 5122586"/>
                <a:gd name="connsiteY518" fmla="*/ 3494148 h 5352569"/>
                <a:gd name="connsiteX519" fmla="*/ 3200447 w 5122586"/>
                <a:gd name="connsiteY519" fmla="*/ 3458160 h 5352569"/>
                <a:gd name="connsiteX520" fmla="*/ 3182110 w 5122586"/>
                <a:gd name="connsiteY520" fmla="*/ 3458695 h 5352569"/>
                <a:gd name="connsiteX521" fmla="*/ 3141159 w 5122586"/>
                <a:gd name="connsiteY521" fmla="*/ 3444152 h 5352569"/>
                <a:gd name="connsiteX522" fmla="*/ 3139714 w 5122586"/>
                <a:gd name="connsiteY522" fmla="*/ 3423707 h 5352569"/>
                <a:gd name="connsiteX523" fmla="*/ 3153517 w 5122586"/>
                <a:gd name="connsiteY523" fmla="*/ 3408131 h 5352569"/>
                <a:gd name="connsiteX524" fmla="*/ 3170248 w 5122586"/>
                <a:gd name="connsiteY524" fmla="*/ 3384658 h 5352569"/>
                <a:gd name="connsiteX525" fmla="*/ 3173790 w 5122586"/>
                <a:gd name="connsiteY525" fmla="*/ 3341629 h 5352569"/>
                <a:gd name="connsiteX526" fmla="*/ 3166191 w 5122586"/>
                <a:gd name="connsiteY526" fmla="*/ 3324915 h 5352569"/>
                <a:gd name="connsiteX527" fmla="*/ 3149133 w 5122586"/>
                <a:gd name="connsiteY527" fmla="*/ 3318413 h 5352569"/>
                <a:gd name="connsiteX528" fmla="*/ 3158261 w 5122586"/>
                <a:gd name="connsiteY528" fmla="*/ 3293631 h 5352569"/>
                <a:gd name="connsiteX529" fmla="*/ 3224213 w 5122586"/>
                <a:gd name="connsiteY529" fmla="*/ 3338233 h 5352569"/>
                <a:gd name="connsiteX530" fmla="*/ 3329421 w 5122586"/>
                <a:gd name="connsiteY530" fmla="*/ 3350139 h 5352569"/>
                <a:gd name="connsiteX531" fmla="*/ 3326580 w 5122586"/>
                <a:gd name="connsiteY531" fmla="*/ 3164684 h 5352569"/>
                <a:gd name="connsiteX532" fmla="*/ 3383134 w 5122586"/>
                <a:gd name="connsiteY532" fmla="*/ 3078948 h 5352569"/>
                <a:gd name="connsiteX533" fmla="*/ 3369961 w 5122586"/>
                <a:gd name="connsiteY533" fmla="*/ 3077560 h 5352569"/>
                <a:gd name="connsiteX534" fmla="*/ 3359306 w 5122586"/>
                <a:gd name="connsiteY534" fmla="*/ 3076871 h 5352569"/>
                <a:gd name="connsiteX535" fmla="*/ 3337032 w 5122586"/>
                <a:gd name="connsiteY535" fmla="*/ 3072514 h 5352569"/>
                <a:gd name="connsiteX536" fmla="*/ 3341959 w 5122586"/>
                <a:gd name="connsiteY536" fmla="*/ 3063706 h 5352569"/>
                <a:gd name="connsiteX537" fmla="*/ 3341574 w 5122586"/>
                <a:gd name="connsiteY537" fmla="*/ 3054898 h 5352569"/>
                <a:gd name="connsiteX538" fmla="*/ 3365565 w 5122586"/>
                <a:gd name="connsiteY538" fmla="*/ 3055205 h 5352569"/>
                <a:gd name="connsiteX539" fmla="*/ 3367814 w 5122586"/>
                <a:gd name="connsiteY539" fmla="*/ 3047707 h 5352569"/>
                <a:gd name="connsiteX540" fmla="*/ 3335576 w 5122586"/>
                <a:gd name="connsiteY540" fmla="*/ 3017713 h 5352569"/>
                <a:gd name="connsiteX541" fmla="*/ 3333327 w 5122586"/>
                <a:gd name="connsiteY541" fmla="*/ 2991467 h 5352569"/>
                <a:gd name="connsiteX542" fmla="*/ 3322832 w 5122586"/>
                <a:gd name="connsiteY542" fmla="*/ 2969721 h 5352569"/>
                <a:gd name="connsiteX543" fmla="*/ 3327329 w 5122586"/>
                <a:gd name="connsiteY543" fmla="*/ 2949476 h 5352569"/>
                <a:gd name="connsiteX544" fmla="*/ 3340075 w 5122586"/>
                <a:gd name="connsiteY544" fmla="*/ 2945726 h 5352569"/>
                <a:gd name="connsiteX545" fmla="*/ 3370064 w 5122586"/>
                <a:gd name="connsiteY545" fmla="*/ 2911983 h 5352569"/>
                <a:gd name="connsiteX546" fmla="*/ 3370813 w 5122586"/>
                <a:gd name="connsiteY546" fmla="*/ 2899985 h 5352569"/>
                <a:gd name="connsiteX547" fmla="*/ 3391055 w 5122586"/>
                <a:gd name="connsiteY547" fmla="*/ 2869241 h 5352569"/>
                <a:gd name="connsiteX548" fmla="*/ 3382059 w 5122586"/>
                <a:gd name="connsiteY548" fmla="*/ 2820500 h 5352569"/>
                <a:gd name="connsiteX549" fmla="*/ 3349821 w 5122586"/>
                <a:gd name="connsiteY549" fmla="*/ 2827999 h 5352569"/>
                <a:gd name="connsiteX550" fmla="*/ 3322081 w 5122586"/>
                <a:gd name="connsiteY550" fmla="*/ 2814502 h 5352569"/>
                <a:gd name="connsiteX551" fmla="*/ 3323581 w 5122586"/>
                <a:gd name="connsiteY551" fmla="*/ 2758262 h 5352569"/>
                <a:gd name="connsiteX552" fmla="*/ 3300302 w 5122586"/>
                <a:gd name="connsiteY552" fmla="*/ 2733083 h 5352569"/>
                <a:gd name="connsiteX553" fmla="*/ 3301224 w 5122586"/>
                <a:gd name="connsiteY553" fmla="*/ 2733638 h 5352569"/>
                <a:gd name="connsiteX554" fmla="*/ 3271611 w 5122586"/>
                <a:gd name="connsiteY554" fmla="*/ 2695794 h 5352569"/>
                <a:gd name="connsiteX555" fmla="*/ 3200545 w 5122586"/>
                <a:gd name="connsiteY555" fmla="*/ 2554460 h 5352569"/>
                <a:gd name="connsiteX556" fmla="*/ 3200651 w 5122586"/>
                <a:gd name="connsiteY556" fmla="*/ 2553011 h 5352569"/>
                <a:gd name="connsiteX557" fmla="*/ 3157394 w 5122586"/>
                <a:gd name="connsiteY557" fmla="*/ 2493105 h 5352569"/>
                <a:gd name="connsiteX558" fmla="*/ 3188475 w 5122586"/>
                <a:gd name="connsiteY558" fmla="*/ 2496857 h 5352569"/>
                <a:gd name="connsiteX559" fmla="*/ 3207152 w 5122586"/>
                <a:gd name="connsiteY559" fmla="*/ 2475061 h 5352569"/>
                <a:gd name="connsiteX560" fmla="*/ 3204039 w 5122586"/>
                <a:gd name="connsiteY560" fmla="*/ 2468833 h 5352569"/>
                <a:gd name="connsiteX561" fmla="*/ 3218567 w 5122586"/>
                <a:gd name="connsiteY561" fmla="*/ 2445999 h 5352569"/>
                <a:gd name="connsiteX562" fmla="*/ 3234579 w 5122586"/>
                <a:gd name="connsiteY562" fmla="*/ 2423117 h 5352569"/>
                <a:gd name="connsiteX563" fmla="*/ 3268272 w 5122586"/>
                <a:gd name="connsiteY563" fmla="*/ 2375998 h 5352569"/>
                <a:gd name="connsiteX564" fmla="*/ 3280474 w 5122586"/>
                <a:gd name="connsiteY564" fmla="*/ 2384195 h 5352569"/>
                <a:gd name="connsiteX565" fmla="*/ 3286019 w 5122586"/>
                <a:gd name="connsiteY565" fmla="*/ 2368157 h 5352569"/>
                <a:gd name="connsiteX566" fmla="*/ 3353469 w 5122586"/>
                <a:gd name="connsiteY566" fmla="*/ 2393066 h 5352569"/>
                <a:gd name="connsiteX567" fmla="*/ 3357621 w 5122586"/>
                <a:gd name="connsiteY567" fmla="*/ 2370232 h 5352569"/>
                <a:gd name="connsiteX568" fmla="*/ 3389789 w 5122586"/>
                <a:gd name="connsiteY568" fmla="*/ 2376460 h 5352569"/>
                <a:gd name="connsiteX569" fmla="*/ 3393054 w 5122586"/>
                <a:gd name="connsiteY569" fmla="*/ 2386577 h 5352569"/>
                <a:gd name="connsiteX570" fmla="*/ 3411560 w 5122586"/>
                <a:gd name="connsiteY570" fmla="*/ 2381484 h 5352569"/>
                <a:gd name="connsiteX571" fmla="*/ 3516390 w 5122586"/>
                <a:gd name="connsiteY571" fmla="*/ 2353626 h 5352569"/>
                <a:gd name="connsiteX572" fmla="*/ 3537144 w 5122586"/>
                <a:gd name="connsiteY572" fmla="*/ 2360891 h 5352569"/>
                <a:gd name="connsiteX573" fmla="*/ 3541295 w 5122586"/>
                <a:gd name="connsiteY573" fmla="*/ 2341171 h 5352569"/>
                <a:gd name="connsiteX574" fmla="*/ 3576576 w 5122586"/>
                <a:gd name="connsiteY574" fmla="*/ 2357778 h 5352569"/>
                <a:gd name="connsiteX575" fmla="*/ 3592142 w 5122586"/>
                <a:gd name="connsiteY575" fmla="*/ 2355702 h 5352569"/>
                <a:gd name="connsiteX576" fmla="*/ 3598368 w 5122586"/>
                <a:gd name="connsiteY576" fmla="*/ 2287200 h 5352569"/>
                <a:gd name="connsiteX577" fmla="*/ 3605632 w 5122586"/>
                <a:gd name="connsiteY577" fmla="*/ 2269556 h 5352569"/>
                <a:gd name="connsiteX578" fmla="*/ 3645065 w 5122586"/>
                <a:gd name="connsiteY578" fmla="*/ 2289276 h 5352569"/>
                <a:gd name="connsiteX579" fmla="*/ 3660989 w 5122586"/>
                <a:gd name="connsiteY579" fmla="*/ 2278128 h 5352569"/>
                <a:gd name="connsiteX580" fmla="*/ 3683647 w 5122586"/>
                <a:gd name="connsiteY580" fmla="*/ 2304499 h 5352569"/>
                <a:gd name="connsiteX581" fmla="*/ 3723200 w 5122586"/>
                <a:gd name="connsiteY581" fmla="*/ 2301569 h 5352569"/>
                <a:gd name="connsiteX582" fmla="*/ 3729203 w 5122586"/>
                <a:gd name="connsiteY582" fmla="*/ 2323485 h 5352569"/>
                <a:gd name="connsiteX583" fmla="*/ 3730153 w 5122586"/>
                <a:gd name="connsiteY583" fmla="*/ 2399426 h 5352569"/>
                <a:gd name="connsiteX584" fmla="*/ 3759575 w 5122586"/>
                <a:gd name="connsiteY584" fmla="*/ 2557955 h 5352569"/>
                <a:gd name="connsiteX585" fmla="*/ 3755077 w 5122586"/>
                <a:gd name="connsiteY585" fmla="*/ 2620537 h 5352569"/>
                <a:gd name="connsiteX586" fmla="*/ 3789928 w 5122586"/>
                <a:gd name="connsiteY586" fmla="*/ 2629978 h 5352569"/>
                <a:gd name="connsiteX587" fmla="*/ 3814497 w 5122586"/>
                <a:gd name="connsiteY587" fmla="*/ 2653061 h 5352569"/>
                <a:gd name="connsiteX588" fmla="*/ 3873309 w 5122586"/>
                <a:gd name="connsiteY588" fmla="*/ 2659762 h 5352569"/>
                <a:gd name="connsiteX589" fmla="*/ 3894154 w 5122586"/>
                <a:gd name="connsiteY589" fmla="*/ 2664230 h 5352569"/>
                <a:gd name="connsiteX590" fmla="*/ 4016247 w 5122586"/>
                <a:gd name="connsiteY590" fmla="*/ 2717097 h 5352569"/>
                <a:gd name="connsiteX591" fmla="*/ 4060915 w 5122586"/>
                <a:gd name="connsiteY591" fmla="*/ 2771453 h 5352569"/>
                <a:gd name="connsiteX592" fmla="*/ 4007313 w 5122586"/>
                <a:gd name="connsiteY592" fmla="*/ 2909951 h 5352569"/>
                <a:gd name="connsiteX593" fmla="*/ 3845530 w 5122586"/>
                <a:gd name="connsiteY593" fmla="*/ 2992836 h 5352569"/>
                <a:gd name="connsiteX594" fmla="*/ 3818504 w 5122586"/>
                <a:gd name="connsiteY594" fmla="*/ 3012715 h 5352569"/>
                <a:gd name="connsiteX595" fmla="*/ 3798628 w 5122586"/>
                <a:gd name="connsiteY595" fmla="*/ 3039746 h 5352569"/>
                <a:gd name="connsiteX596" fmla="*/ 3782344 w 5122586"/>
                <a:gd name="connsiteY596" fmla="*/ 3187802 h 5352569"/>
                <a:gd name="connsiteX597" fmla="*/ 3815638 w 5122586"/>
                <a:gd name="connsiteY597" fmla="*/ 3218440 h 5352569"/>
                <a:gd name="connsiteX598" fmla="*/ 3938550 w 5122586"/>
                <a:gd name="connsiteY598" fmla="*/ 3311276 h 5352569"/>
                <a:gd name="connsiteX599" fmla="*/ 4067929 w 5122586"/>
                <a:gd name="connsiteY599" fmla="*/ 3358140 h 5352569"/>
                <a:gd name="connsiteX600" fmla="*/ 4156392 w 5122586"/>
                <a:gd name="connsiteY600" fmla="*/ 3343029 h 5352569"/>
                <a:gd name="connsiteX601" fmla="*/ 4194570 w 5122586"/>
                <a:gd name="connsiteY601" fmla="*/ 3342479 h 5352569"/>
                <a:gd name="connsiteX602" fmla="*/ 4301248 w 5122586"/>
                <a:gd name="connsiteY602" fmla="*/ 3350831 h 5352569"/>
                <a:gd name="connsiteX603" fmla="*/ 4534588 w 5122586"/>
                <a:gd name="connsiteY603" fmla="*/ 3240750 h 5352569"/>
                <a:gd name="connsiteX604" fmla="*/ 4569341 w 5122586"/>
                <a:gd name="connsiteY604" fmla="*/ 3246267 h 5352569"/>
                <a:gd name="connsiteX605" fmla="*/ 4574033 w 5122586"/>
                <a:gd name="connsiteY605" fmla="*/ 3263809 h 5352569"/>
                <a:gd name="connsiteX606" fmla="*/ 4575992 w 5122586"/>
                <a:gd name="connsiteY606" fmla="*/ 3283401 h 5352569"/>
                <a:gd name="connsiteX607" fmla="*/ 4566198 w 5122586"/>
                <a:gd name="connsiteY607" fmla="*/ 3356871 h 5352569"/>
                <a:gd name="connsiteX608" fmla="*/ 4568158 w 5122586"/>
                <a:gd name="connsiteY608" fmla="*/ 3390177 h 5352569"/>
                <a:gd name="connsiteX609" fmla="*/ 4575992 w 5122586"/>
                <a:gd name="connsiteY609" fmla="*/ 3444055 h 5352569"/>
                <a:gd name="connsiteX610" fmla="*/ 4599499 w 5122586"/>
                <a:gd name="connsiteY610" fmla="*/ 3533198 h 5352569"/>
                <a:gd name="connsiteX611" fmla="*/ 4628931 w 5122586"/>
                <a:gd name="connsiteY611" fmla="*/ 3567214 h 5352569"/>
                <a:gd name="connsiteX612" fmla="*/ 4578425 w 5122586"/>
                <a:gd name="connsiteY612" fmla="*/ 3621100 h 5352569"/>
                <a:gd name="connsiteX613" fmla="*/ 4587869 w 5122586"/>
                <a:gd name="connsiteY613" fmla="*/ 3643922 h 5352569"/>
                <a:gd name="connsiteX614" fmla="*/ 4574922 w 5122586"/>
                <a:gd name="connsiteY614" fmla="*/ 3659519 h 5352569"/>
                <a:gd name="connsiteX615" fmla="*/ 4540305 w 5122586"/>
                <a:gd name="connsiteY615" fmla="*/ 3659945 h 5352569"/>
                <a:gd name="connsiteX616" fmla="*/ 4367378 w 5122586"/>
                <a:gd name="connsiteY616" fmla="*/ 3831974 h 5352569"/>
                <a:gd name="connsiteX617" fmla="*/ 4216550 w 5122586"/>
                <a:gd name="connsiteY617" fmla="*/ 3945607 h 5352569"/>
                <a:gd name="connsiteX618" fmla="*/ 4205777 w 5122586"/>
                <a:gd name="connsiteY618" fmla="*/ 3991648 h 5352569"/>
                <a:gd name="connsiteX619" fmla="*/ 4171497 w 5122586"/>
                <a:gd name="connsiteY619" fmla="*/ 3976954 h 5352569"/>
                <a:gd name="connsiteX620" fmla="*/ 4153290 w 5122586"/>
                <a:gd name="connsiteY620" fmla="*/ 3990740 h 5352569"/>
                <a:gd name="connsiteX621" fmla="*/ 4153292 w 5122586"/>
                <a:gd name="connsiteY621" fmla="*/ 3990739 h 5352569"/>
                <a:gd name="connsiteX622" fmla="*/ 4153292 w 5122586"/>
                <a:gd name="connsiteY622" fmla="*/ 3990761 h 5352569"/>
                <a:gd name="connsiteX623" fmla="*/ 3301664 w 5122586"/>
                <a:gd name="connsiteY623" fmla="*/ 2733387 h 5352569"/>
                <a:gd name="connsiteX624" fmla="*/ 3301258 w 5122586"/>
                <a:gd name="connsiteY624" fmla="*/ 2733677 h 5352569"/>
                <a:gd name="connsiteX625" fmla="*/ 3304660 w 5122586"/>
                <a:gd name="connsiteY625" fmla="*/ 2735726 h 5352569"/>
                <a:gd name="connsiteX626" fmla="*/ 3301664 w 5122586"/>
                <a:gd name="connsiteY626" fmla="*/ 2733386 h 5352569"/>
                <a:gd name="connsiteX627" fmla="*/ 3301664 w 5122586"/>
                <a:gd name="connsiteY627" fmla="*/ 2733386 h 5352569"/>
                <a:gd name="connsiteX628" fmla="*/ 3301664 w 5122586"/>
                <a:gd name="connsiteY628" fmla="*/ 2733387 h 5352569"/>
                <a:gd name="connsiteX629" fmla="*/ 4570327 w 5122586"/>
                <a:gd name="connsiteY629" fmla="*/ 3244711 h 5352569"/>
                <a:gd name="connsiteX630" fmla="*/ 4574034 w 5122586"/>
                <a:gd name="connsiteY630" fmla="*/ 3263828 h 5352569"/>
                <a:gd name="connsiteX631" fmla="*/ 4575992 w 5122586"/>
                <a:gd name="connsiteY631" fmla="*/ 3283420 h 5352569"/>
                <a:gd name="connsiteX632" fmla="*/ 4566198 w 5122586"/>
                <a:gd name="connsiteY632" fmla="*/ 3356890 h 5352569"/>
                <a:gd name="connsiteX633" fmla="*/ 4568157 w 5122586"/>
                <a:gd name="connsiteY633" fmla="*/ 3390196 h 5352569"/>
                <a:gd name="connsiteX634" fmla="*/ 4575992 w 5122586"/>
                <a:gd name="connsiteY634" fmla="*/ 3444074 h 5352569"/>
                <a:gd name="connsiteX635" fmla="*/ 4599499 w 5122586"/>
                <a:gd name="connsiteY635" fmla="*/ 3533217 h 5352569"/>
                <a:gd name="connsiteX636" fmla="*/ 4630840 w 5122586"/>
                <a:gd name="connsiteY636" fmla="*/ 3565544 h 5352569"/>
                <a:gd name="connsiteX637" fmla="*/ 4795380 w 5122586"/>
                <a:gd name="connsiteY637" fmla="*/ 3379421 h 5352569"/>
                <a:gd name="connsiteX638" fmla="*/ 4808113 w 5122586"/>
                <a:gd name="connsiteY638" fmla="*/ 3372563 h 5352569"/>
                <a:gd name="connsiteX639" fmla="*/ 4823783 w 5122586"/>
                <a:gd name="connsiteY639" fmla="*/ 3367665 h 5352569"/>
                <a:gd name="connsiteX640" fmla="*/ 4830638 w 5122586"/>
                <a:gd name="connsiteY640" fmla="*/ 3356890 h 5352569"/>
                <a:gd name="connsiteX641" fmla="*/ 4828680 w 5122586"/>
                <a:gd name="connsiteY641" fmla="*/ 3341217 h 5352569"/>
                <a:gd name="connsiteX642" fmla="*/ 4917916 w 5122586"/>
                <a:gd name="connsiteY642" fmla="*/ 3244959 h 5352569"/>
                <a:gd name="connsiteX643" fmla="*/ 4955086 w 5122586"/>
                <a:gd name="connsiteY643" fmla="*/ 3170044 h 5352569"/>
                <a:gd name="connsiteX644" fmla="*/ 4969054 w 5122586"/>
                <a:gd name="connsiteY644" fmla="*/ 3161020 h 5352569"/>
                <a:gd name="connsiteX645" fmla="*/ 4975140 w 5122586"/>
                <a:gd name="connsiteY645" fmla="*/ 3149418 h 5352569"/>
                <a:gd name="connsiteX646" fmla="*/ 4963545 w 5122586"/>
                <a:gd name="connsiteY646" fmla="*/ 3136053 h 5352569"/>
                <a:gd name="connsiteX647" fmla="*/ 4965552 w 5122586"/>
                <a:gd name="connsiteY647" fmla="*/ 3067616 h 5352569"/>
                <a:gd name="connsiteX648" fmla="*/ 4922299 w 5122586"/>
                <a:gd name="connsiteY648" fmla="*/ 2906068 h 5352569"/>
                <a:gd name="connsiteX649" fmla="*/ 4890616 w 5122586"/>
                <a:gd name="connsiteY649" fmla="*/ 2781866 h 5352569"/>
                <a:gd name="connsiteX650" fmla="*/ 5067130 w 5122586"/>
                <a:gd name="connsiteY650" fmla="*/ 2918426 h 5352569"/>
                <a:gd name="connsiteX651" fmla="*/ 5081902 w 5122586"/>
                <a:gd name="connsiteY651" fmla="*/ 2897103 h 5352569"/>
                <a:gd name="connsiteX652" fmla="*/ 5122586 w 5122586"/>
                <a:gd name="connsiteY652" fmla="*/ 2757160 h 5352569"/>
                <a:gd name="connsiteX653" fmla="*/ 5086544 w 5122586"/>
                <a:gd name="connsiteY653" fmla="*/ 2727613 h 5352569"/>
                <a:gd name="connsiteX654" fmla="*/ 5119436 w 5122586"/>
                <a:gd name="connsiteY654" fmla="*/ 2696882 h 5352569"/>
                <a:gd name="connsiteX655" fmla="*/ 5056421 w 5122586"/>
                <a:gd name="connsiteY655" fmla="*/ 2633364 h 5352569"/>
                <a:gd name="connsiteX656" fmla="*/ 5080876 w 5122586"/>
                <a:gd name="connsiteY656" fmla="*/ 2608889 h 5352569"/>
                <a:gd name="connsiteX657" fmla="*/ 5048962 w 5122586"/>
                <a:gd name="connsiteY657" fmla="*/ 2581597 h 5352569"/>
                <a:gd name="connsiteX658" fmla="*/ 4927229 w 5122586"/>
                <a:gd name="connsiteY658" fmla="*/ 2505258 h 5352569"/>
                <a:gd name="connsiteX659" fmla="*/ 4926955 w 5122586"/>
                <a:gd name="connsiteY659" fmla="*/ 2506053 h 5352569"/>
                <a:gd name="connsiteX660" fmla="*/ 4664721 w 5122586"/>
                <a:gd name="connsiteY660" fmla="*/ 2353054 h 5352569"/>
                <a:gd name="connsiteX661" fmla="*/ 4520255 w 5122586"/>
                <a:gd name="connsiteY661" fmla="*/ 2268766 h 5352569"/>
                <a:gd name="connsiteX662" fmla="*/ 4448567 w 5122586"/>
                <a:gd name="connsiteY662" fmla="*/ 2206568 h 5352569"/>
                <a:gd name="connsiteX663" fmla="*/ 4412991 w 5122586"/>
                <a:gd name="connsiteY663" fmla="*/ 2176545 h 5352569"/>
                <a:gd name="connsiteX664" fmla="*/ 4320717 w 5122586"/>
                <a:gd name="connsiteY664" fmla="*/ 2150970 h 5352569"/>
                <a:gd name="connsiteX665" fmla="*/ 4248454 w 5122586"/>
                <a:gd name="connsiteY665" fmla="*/ 2074245 h 5352569"/>
                <a:gd name="connsiteX666" fmla="*/ 4235113 w 5122586"/>
                <a:gd name="connsiteY666" fmla="*/ 2065350 h 5352569"/>
                <a:gd name="connsiteX667" fmla="*/ 4144907 w 5122586"/>
                <a:gd name="connsiteY667" fmla="*/ 2020318 h 5352569"/>
                <a:gd name="connsiteX668" fmla="*/ 4110359 w 5122586"/>
                <a:gd name="connsiteY668" fmla="*/ 1989789 h 5352569"/>
                <a:gd name="connsiteX669" fmla="*/ 4098787 w 5122586"/>
                <a:gd name="connsiteY669" fmla="*/ 1937854 h 5352569"/>
                <a:gd name="connsiteX670" fmla="*/ 4120077 w 5122586"/>
                <a:gd name="connsiteY670" fmla="*/ 1845223 h 5352569"/>
                <a:gd name="connsiteX671" fmla="*/ 4123271 w 5122586"/>
                <a:gd name="connsiteY671" fmla="*/ 1820734 h 5352569"/>
                <a:gd name="connsiteX672" fmla="*/ 4071796 w 5122586"/>
                <a:gd name="connsiteY672" fmla="*/ 1707923 h 5352569"/>
                <a:gd name="connsiteX673" fmla="*/ 3959334 w 5122586"/>
                <a:gd name="connsiteY673" fmla="*/ 1810087 h 5352569"/>
                <a:gd name="connsiteX674" fmla="*/ 3926334 w 5122586"/>
                <a:gd name="connsiteY674" fmla="*/ 1778145 h 5352569"/>
                <a:gd name="connsiteX675" fmla="*/ 3906108 w 5122586"/>
                <a:gd name="connsiteY675" fmla="*/ 1793051 h 5352569"/>
                <a:gd name="connsiteX676" fmla="*/ 3880559 w 5122586"/>
                <a:gd name="connsiteY676" fmla="*/ 1847352 h 5352569"/>
                <a:gd name="connsiteX677" fmla="*/ 3879495 w 5122586"/>
                <a:gd name="connsiteY677" fmla="*/ 1869712 h 5352569"/>
                <a:gd name="connsiteX678" fmla="*/ 3870979 w 5122586"/>
                <a:gd name="connsiteY678" fmla="*/ 1887812 h 5352569"/>
                <a:gd name="connsiteX679" fmla="*/ 3848623 w 5122586"/>
                <a:gd name="connsiteY679" fmla="*/ 1905912 h 5352569"/>
                <a:gd name="connsiteX680" fmla="*/ 3785817 w 5122586"/>
                <a:gd name="connsiteY680" fmla="*/ 1905912 h 5352569"/>
                <a:gd name="connsiteX681" fmla="*/ 3776237 w 5122586"/>
                <a:gd name="connsiteY681" fmla="*/ 1929336 h 5352569"/>
                <a:gd name="connsiteX682" fmla="*/ 3792204 w 5122586"/>
                <a:gd name="connsiteY682" fmla="*/ 1985766 h 5352569"/>
                <a:gd name="connsiteX683" fmla="*/ 3775537 w 5122586"/>
                <a:gd name="connsiteY683" fmla="*/ 2006283 h 5352569"/>
                <a:gd name="connsiteX684" fmla="*/ 3775710 w 5122586"/>
                <a:gd name="connsiteY684" fmla="*/ 2006445 h 5352569"/>
                <a:gd name="connsiteX685" fmla="*/ 3848792 w 5122586"/>
                <a:gd name="connsiteY685" fmla="*/ 2032075 h 5352569"/>
                <a:gd name="connsiteX686" fmla="*/ 3942752 w 5122586"/>
                <a:gd name="connsiteY686" fmla="*/ 2101372 h 5352569"/>
                <a:gd name="connsiteX687" fmla="*/ 3954140 w 5122586"/>
                <a:gd name="connsiteY687" fmla="*/ 2117510 h 5352569"/>
                <a:gd name="connsiteX688" fmla="*/ 3971225 w 5122586"/>
                <a:gd name="connsiteY688" fmla="*/ 2150735 h 5352569"/>
                <a:gd name="connsiteX689" fmla="*/ 3975020 w 5122586"/>
                <a:gd name="connsiteY689" fmla="*/ 2180162 h 5352569"/>
                <a:gd name="connsiteX690" fmla="*/ 3935158 w 5122586"/>
                <a:gd name="connsiteY690" fmla="*/ 2270343 h 5352569"/>
                <a:gd name="connsiteX691" fmla="*/ 3926617 w 5122586"/>
                <a:gd name="connsiteY691" fmla="*/ 2266546 h 5352569"/>
                <a:gd name="connsiteX692" fmla="*/ 3866322 w 5122586"/>
                <a:gd name="connsiteY692" fmla="*/ 2211351 h 5352569"/>
                <a:gd name="connsiteX693" fmla="*/ 3868694 w 5122586"/>
                <a:gd name="connsiteY693" fmla="*/ 2248659 h 5352569"/>
                <a:gd name="connsiteX694" fmla="*/ 3856766 w 5122586"/>
                <a:gd name="connsiteY694" fmla="*/ 2249186 h 5352569"/>
                <a:gd name="connsiteX695" fmla="*/ 3851638 w 5122586"/>
                <a:gd name="connsiteY695" fmla="*/ 2272242 h 5352569"/>
                <a:gd name="connsiteX696" fmla="*/ 3836899 w 5122586"/>
                <a:gd name="connsiteY696" fmla="*/ 2266043 h 5352569"/>
                <a:gd name="connsiteX697" fmla="*/ 3832660 w 5122586"/>
                <a:gd name="connsiteY697" fmla="*/ 2285898 h 5352569"/>
                <a:gd name="connsiteX698" fmla="*/ 3821351 w 5122586"/>
                <a:gd name="connsiteY698" fmla="*/ 2275657 h 5352569"/>
                <a:gd name="connsiteX699" fmla="*/ 3765279 w 5122586"/>
                <a:gd name="connsiteY699" fmla="*/ 2308684 h 5352569"/>
                <a:gd name="connsiteX700" fmla="*/ 3731333 w 5122586"/>
                <a:gd name="connsiteY700" fmla="*/ 2232304 h 5352569"/>
                <a:gd name="connsiteX701" fmla="*/ 3698987 w 5122586"/>
                <a:gd name="connsiteY701" fmla="*/ 2246032 h 5352569"/>
                <a:gd name="connsiteX702" fmla="*/ 3729206 w 5122586"/>
                <a:gd name="connsiteY702" fmla="*/ 2323503 h 5352569"/>
                <a:gd name="connsiteX703" fmla="*/ 3730155 w 5122586"/>
                <a:gd name="connsiteY703" fmla="*/ 2399444 h 5352569"/>
                <a:gd name="connsiteX704" fmla="*/ 3759577 w 5122586"/>
                <a:gd name="connsiteY704" fmla="*/ 2557973 h 5352569"/>
                <a:gd name="connsiteX705" fmla="*/ 3755079 w 5122586"/>
                <a:gd name="connsiteY705" fmla="*/ 2620555 h 5352569"/>
                <a:gd name="connsiteX706" fmla="*/ 3789931 w 5122586"/>
                <a:gd name="connsiteY706" fmla="*/ 2629996 h 5352569"/>
                <a:gd name="connsiteX707" fmla="*/ 3814500 w 5122586"/>
                <a:gd name="connsiteY707" fmla="*/ 2653079 h 5352569"/>
                <a:gd name="connsiteX708" fmla="*/ 3873311 w 5122586"/>
                <a:gd name="connsiteY708" fmla="*/ 2659780 h 5352569"/>
                <a:gd name="connsiteX709" fmla="*/ 3874486 w 5122586"/>
                <a:gd name="connsiteY709" fmla="*/ 2660032 h 5352569"/>
                <a:gd name="connsiteX710" fmla="*/ 3894156 w 5122586"/>
                <a:gd name="connsiteY710" fmla="*/ 2664248 h 5352569"/>
                <a:gd name="connsiteX711" fmla="*/ 4016250 w 5122586"/>
                <a:gd name="connsiteY711" fmla="*/ 2717115 h 5352569"/>
                <a:gd name="connsiteX712" fmla="*/ 4060917 w 5122586"/>
                <a:gd name="connsiteY712" fmla="*/ 2771471 h 5352569"/>
                <a:gd name="connsiteX713" fmla="*/ 4007316 w 5122586"/>
                <a:gd name="connsiteY713" fmla="*/ 2909969 h 5352569"/>
                <a:gd name="connsiteX714" fmla="*/ 3845021 w 5122586"/>
                <a:gd name="connsiteY714" fmla="*/ 2993365 h 5352569"/>
                <a:gd name="connsiteX715" fmla="*/ 3826758 w 5122586"/>
                <a:gd name="connsiteY715" fmla="*/ 3005966 h 5352569"/>
                <a:gd name="connsiteX716" fmla="*/ 3798121 w 5122586"/>
                <a:gd name="connsiteY716" fmla="*/ 3040275 h 5352569"/>
                <a:gd name="connsiteX717" fmla="*/ 3782486 w 5122586"/>
                <a:gd name="connsiteY717" fmla="*/ 3186963 h 5352569"/>
                <a:gd name="connsiteX718" fmla="*/ 3782346 w 5122586"/>
                <a:gd name="connsiteY718" fmla="*/ 3187819 h 5352569"/>
                <a:gd name="connsiteX719" fmla="*/ 3815640 w 5122586"/>
                <a:gd name="connsiteY719" fmla="*/ 3217436 h 5352569"/>
                <a:gd name="connsiteX720" fmla="*/ 3938552 w 5122586"/>
                <a:gd name="connsiteY720" fmla="*/ 3311294 h 5352569"/>
                <a:gd name="connsiteX721" fmla="*/ 4067843 w 5122586"/>
                <a:gd name="connsiteY721" fmla="*/ 3353043 h 5352569"/>
                <a:gd name="connsiteX722" fmla="*/ 4156394 w 5122586"/>
                <a:gd name="connsiteY722" fmla="*/ 3343047 h 5352569"/>
                <a:gd name="connsiteX723" fmla="*/ 4202086 w 5122586"/>
                <a:gd name="connsiteY723" fmla="*/ 3341797 h 5352569"/>
                <a:gd name="connsiteX724" fmla="*/ 4301250 w 5122586"/>
                <a:gd name="connsiteY724" fmla="*/ 3350338 h 5352569"/>
                <a:gd name="connsiteX725" fmla="*/ 4508631 w 5122586"/>
                <a:gd name="connsiteY725" fmla="*/ 3249608 h 5352569"/>
                <a:gd name="connsiteX726" fmla="*/ 4537144 w 5122586"/>
                <a:gd name="connsiteY726" fmla="*/ 3238214 h 5352569"/>
                <a:gd name="connsiteX727" fmla="*/ 4556575 w 5122586"/>
                <a:gd name="connsiteY727" fmla="*/ 3236068 h 5352569"/>
                <a:gd name="connsiteX728" fmla="*/ 4570330 w 5122586"/>
                <a:gd name="connsiteY728" fmla="*/ 3244711 h 5352569"/>
                <a:gd name="connsiteX729" fmla="*/ 4570327 w 5122586"/>
                <a:gd name="connsiteY729" fmla="*/ 3244711 h 5352569"/>
                <a:gd name="connsiteX730" fmla="*/ 1869930 w 5122586"/>
                <a:gd name="connsiteY730" fmla="*/ 737295 h 5352569"/>
                <a:gd name="connsiteX731" fmla="*/ 1852502 w 5122586"/>
                <a:gd name="connsiteY731" fmla="*/ 728164 h 5352569"/>
                <a:gd name="connsiteX732" fmla="*/ 1833779 w 5122586"/>
                <a:gd name="connsiteY732" fmla="*/ 737527 h 5352569"/>
                <a:gd name="connsiteX733" fmla="*/ 1812381 w 5122586"/>
                <a:gd name="connsiteY733" fmla="*/ 716125 h 5352569"/>
                <a:gd name="connsiteX734" fmla="*/ 1799008 w 5122586"/>
                <a:gd name="connsiteY734" fmla="*/ 732177 h 5352569"/>
                <a:gd name="connsiteX735" fmla="*/ 1776272 w 5122586"/>
                <a:gd name="connsiteY735" fmla="*/ 736190 h 5352569"/>
                <a:gd name="connsiteX736" fmla="*/ 1761561 w 5122586"/>
                <a:gd name="connsiteY736" fmla="*/ 744215 h 5352569"/>
                <a:gd name="connsiteX737" fmla="*/ 1744175 w 5122586"/>
                <a:gd name="connsiteY737" fmla="*/ 730839 h 5352569"/>
                <a:gd name="connsiteX738" fmla="*/ 1734814 w 5122586"/>
                <a:gd name="connsiteY738" fmla="*/ 733514 h 5352569"/>
                <a:gd name="connsiteX739" fmla="*/ 1733477 w 5122586"/>
                <a:gd name="connsiteY739" fmla="*/ 717463 h 5352569"/>
                <a:gd name="connsiteX740" fmla="*/ 1754875 w 5122586"/>
                <a:gd name="connsiteY740" fmla="*/ 675997 h 5352569"/>
                <a:gd name="connsiteX741" fmla="*/ 1765573 w 5122586"/>
                <a:gd name="connsiteY741" fmla="*/ 667971 h 5352569"/>
                <a:gd name="connsiteX742" fmla="*/ 1754875 w 5122586"/>
                <a:gd name="connsiteY742" fmla="*/ 643894 h 5352569"/>
                <a:gd name="connsiteX743" fmla="*/ 1766911 w 5122586"/>
                <a:gd name="connsiteY743" fmla="*/ 622492 h 5352569"/>
                <a:gd name="connsiteX744" fmla="*/ 1753537 w 5122586"/>
                <a:gd name="connsiteY744" fmla="*/ 601091 h 5352569"/>
                <a:gd name="connsiteX745" fmla="*/ 1764236 w 5122586"/>
                <a:gd name="connsiteY745" fmla="*/ 570325 h 5352569"/>
                <a:gd name="connsiteX746" fmla="*/ 1744175 w 5122586"/>
                <a:gd name="connsiteY746" fmla="*/ 566313 h 5352569"/>
                <a:gd name="connsiteX747" fmla="*/ 1714753 w 5122586"/>
                <a:gd name="connsiteY747" fmla="*/ 577014 h 5352569"/>
                <a:gd name="connsiteX748" fmla="*/ 1679982 w 5122586"/>
                <a:gd name="connsiteY748" fmla="*/ 568988 h 5352569"/>
                <a:gd name="connsiteX749" fmla="*/ 1638524 w 5122586"/>
                <a:gd name="connsiteY749" fmla="*/ 573001 h 5352569"/>
                <a:gd name="connsiteX750" fmla="*/ 1562295 w 5122586"/>
                <a:gd name="connsiteY750" fmla="*/ 626505 h 5352569"/>
                <a:gd name="connsiteX751" fmla="*/ 1510138 w 5122586"/>
                <a:gd name="connsiteY751" fmla="*/ 662621 h 5352569"/>
                <a:gd name="connsiteX752" fmla="*/ 1498102 w 5122586"/>
                <a:gd name="connsiteY752" fmla="*/ 678672 h 5352569"/>
                <a:gd name="connsiteX753" fmla="*/ 1487403 w 5122586"/>
                <a:gd name="connsiteY753" fmla="*/ 721476 h 5352569"/>
                <a:gd name="connsiteX754" fmla="*/ 1491415 w 5122586"/>
                <a:gd name="connsiteY754" fmla="*/ 772305 h 5352569"/>
                <a:gd name="connsiteX755" fmla="*/ 1470017 w 5122586"/>
                <a:gd name="connsiteY755" fmla="*/ 807083 h 5352569"/>
                <a:gd name="connsiteX756" fmla="*/ 1439258 w 5122586"/>
                <a:gd name="connsiteY756" fmla="*/ 828485 h 5352569"/>
                <a:gd name="connsiteX757" fmla="*/ 1443270 w 5122586"/>
                <a:gd name="connsiteY757" fmla="*/ 840523 h 5352569"/>
                <a:gd name="connsiteX758" fmla="*/ 1554271 w 5122586"/>
                <a:gd name="connsiteY758" fmla="*/ 867276 h 5352569"/>
                <a:gd name="connsiteX759" fmla="*/ 1538222 w 5122586"/>
                <a:gd name="connsiteY759" fmla="*/ 907404 h 5352569"/>
                <a:gd name="connsiteX760" fmla="*/ 1494089 w 5122586"/>
                <a:gd name="connsiteY760" fmla="*/ 908742 h 5352569"/>
                <a:gd name="connsiteX761" fmla="*/ 1496765 w 5122586"/>
                <a:gd name="connsiteY761" fmla="*/ 928806 h 5352569"/>
                <a:gd name="connsiteX762" fmla="*/ 1524848 w 5122586"/>
                <a:gd name="connsiteY762" fmla="*/ 954220 h 5352569"/>
                <a:gd name="connsiteX763" fmla="*/ 1507463 w 5122586"/>
                <a:gd name="connsiteY763" fmla="*/ 972947 h 5352569"/>
                <a:gd name="connsiteX764" fmla="*/ 1546246 w 5122586"/>
                <a:gd name="connsiteY764" fmla="*/ 1025114 h 5352569"/>
                <a:gd name="connsiteX765" fmla="*/ 1535548 w 5122586"/>
                <a:gd name="connsiteY765" fmla="*/ 1058554 h 5352569"/>
                <a:gd name="connsiteX766" fmla="*/ 1563632 w 5122586"/>
                <a:gd name="connsiteY766" fmla="*/ 1153525 h 5352569"/>
                <a:gd name="connsiteX767" fmla="*/ 1606428 w 5122586"/>
                <a:gd name="connsiteY767" fmla="*/ 1132123 h 5352569"/>
                <a:gd name="connsiteX768" fmla="*/ 1587705 w 5122586"/>
                <a:gd name="connsiteY768" fmla="*/ 1093332 h 5352569"/>
                <a:gd name="connsiteX769" fmla="*/ 1613114 w 5122586"/>
                <a:gd name="connsiteY769" fmla="*/ 1093332 h 5352569"/>
                <a:gd name="connsiteX770" fmla="*/ 1617126 w 5122586"/>
                <a:gd name="connsiteY770" fmla="*/ 1121422 h 5352569"/>
                <a:gd name="connsiteX771" fmla="*/ 1641200 w 5122586"/>
                <a:gd name="connsiteY771" fmla="*/ 1137473 h 5352569"/>
                <a:gd name="connsiteX772" fmla="*/ 1646549 w 5122586"/>
                <a:gd name="connsiteY772" fmla="*/ 1117409 h 5352569"/>
                <a:gd name="connsiteX773" fmla="*/ 1674632 w 5122586"/>
                <a:gd name="connsiteY773" fmla="*/ 1067917 h 5352569"/>
                <a:gd name="connsiteX774" fmla="*/ 1750863 w 5122586"/>
                <a:gd name="connsiteY774" fmla="*/ 1029127 h 5352569"/>
                <a:gd name="connsiteX775" fmla="*/ 1828430 w 5122586"/>
                <a:gd name="connsiteY775" fmla="*/ 1033140 h 5352569"/>
                <a:gd name="connsiteX776" fmla="*/ 1864311 w 5122586"/>
                <a:gd name="connsiteY776" fmla="*/ 1045102 h 5352569"/>
                <a:gd name="connsiteX777" fmla="*/ 1831482 w 5122586"/>
                <a:gd name="connsiteY777" fmla="*/ 1279139 h 5352569"/>
                <a:gd name="connsiteX778" fmla="*/ 1808993 w 5122586"/>
                <a:gd name="connsiteY778" fmla="*/ 1272555 h 5352569"/>
                <a:gd name="connsiteX779" fmla="*/ 1803425 w 5122586"/>
                <a:gd name="connsiteY779" fmla="*/ 1300502 h 5352569"/>
                <a:gd name="connsiteX780" fmla="*/ 1822848 w 5122586"/>
                <a:gd name="connsiteY780" fmla="*/ 1322937 h 5352569"/>
                <a:gd name="connsiteX781" fmla="*/ 1770491 w 5122586"/>
                <a:gd name="connsiteY781" fmla="*/ 1421434 h 5352569"/>
                <a:gd name="connsiteX782" fmla="*/ 1720853 w 5122586"/>
                <a:gd name="connsiteY782" fmla="*/ 1509937 h 5352569"/>
                <a:gd name="connsiteX783" fmla="*/ 1693679 w 5122586"/>
                <a:gd name="connsiteY783" fmla="*/ 1517732 h 5352569"/>
                <a:gd name="connsiteX784" fmla="*/ 1725039 w 5122586"/>
                <a:gd name="connsiteY784" fmla="*/ 1543518 h 5352569"/>
                <a:gd name="connsiteX785" fmla="*/ 1699831 w 5122586"/>
                <a:gd name="connsiteY785" fmla="*/ 1595490 h 5352569"/>
                <a:gd name="connsiteX786" fmla="*/ 1692167 w 5122586"/>
                <a:gd name="connsiteY786" fmla="*/ 1735799 h 5352569"/>
                <a:gd name="connsiteX787" fmla="*/ 1704320 w 5122586"/>
                <a:gd name="connsiteY787" fmla="*/ 1738864 h 5352569"/>
                <a:gd name="connsiteX788" fmla="*/ 1720664 w 5122586"/>
                <a:gd name="connsiteY788" fmla="*/ 1753298 h 5352569"/>
                <a:gd name="connsiteX789" fmla="*/ 1786677 w 5122586"/>
                <a:gd name="connsiteY789" fmla="*/ 1749542 h 5352569"/>
                <a:gd name="connsiteX790" fmla="*/ 1811497 w 5122586"/>
                <a:gd name="connsiteY790" fmla="*/ 1763573 h 5352569"/>
                <a:gd name="connsiteX791" fmla="*/ 1902141 w 5122586"/>
                <a:gd name="connsiteY791" fmla="*/ 1757097 h 5352569"/>
                <a:gd name="connsiteX792" fmla="*/ 1929795 w 5122586"/>
                <a:gd name="connsiteY792" fmla="*/ 1751800 h 5352569"/>
                <a:gd name="connsiteX793" fmla="*/ 1958125 w 5122586"/>
                <a:gd name="connsiteY793" fmla="*/ 1745267 h 5352569"/>
                <a:gd name="connsiteX794" fmla="*/ 1989303 w 5122586"/>
                <a:gd name="connsiteY794" fmla="*/ 1699836 h 5352569"/>
                <a:gd name="connsiteX795" fmla="*/ 2138289 w 5122586"/>
                <a:gd name="connsiteY795" fmla="*/ 1721564 h 5352569"/>
                <a:gd name="connsiteX796" fmla="*/ 2213334 w 5122586"/>
                <a:gd name="connsiteY796" fmla="*/ 1690658 h 5352569"/>
                <a:gd name="connsiteX797" fmla="*/ 2281810 w 5122586"/>
                <a:gd name="connsiteY797" fmla="*/ 1689126 h 5352569"/>
                <a:gd name="connsiteX798" fmla="*/ 2333391 w 5122586"/>
                <a:gd name="connsiteY798" fmla="*/ 1769534 h 5352569"/>
                <a:gd name="connsiteX799" fmla="*/ 2363395 w 5122586"/>
                <a:gd name="connsiteY799" fmla="*/ 1830740 h 5352569"/>
                <a:gd name="connsiteX800" fmla="*/ 2341348 w 5122586"/>
                <a:gd name="connsiteY800" fmla="*/ 1883454 h 5352569"/>
                <a:gd name="connsiteX801" fmla="*/ 2297206 w 5122586"/>
                <a:gd name="connsiteY801" fmla="*/ 1954097 h 5352569"/>
                <a:gd name="connsiteX802" fmla="*/ 2256004 w 5122586"/>
                <a:gd name="connsiteY802" fmla="*/ 1980588 h 5352569"/>
                <a:gd name="connsiteX803" fmla="*/ 2200090 w 5122586"/>
                <a:gd name="connsiteY803" fmla="*/ 1995305 h 5352569"/>
                <a:gd name="connsiteX804" fmla="*/ 2161832 w 5122586"/>
                <a:gd name="connsiteY804" fmla="*/ 2020325 h 5352569"/>
                <a:gd name="connsiteX805" fmla="*/ 2154476 w 5122586"/>
                <a:gd name="connsiteY805" fmla="*/ 2054174 h 5352569"/>
                <a:gd name="connsiteX806" fmla="*/ 2214805 w 5122586"/>
                <a:gd name="connsiteY806" fmla="*/ 2113043 h 5352569"/>
                <a:gd name="connsiteX807" fmla="*/ 2257476 w 5122586"/>
                <a:gd name="connsiteY807" fmla="*/ 2132175 h 5352569"/>
                <a:gd name="connsiteX808" fmla="*/ 2307505 w 5122586"/>
                <a:gd name="connsiteY808" fmla="*/ 2129232 h 5352569"/>
                <a:gd name="connsiteX809" fmla="*/ 2360478 w 5122586"/>
                <a:gd name="connsiteY809" fmla="*/ 2104213 h 5352569"/>
                <a:gd name="connsiteX810" fmla="*/ 2409035 w 5122586"/>
                <a:gd name="connsiteY810" fmla="*/ 2051231 h 5352569"/>
                <a:gd name="connsiteX811" fmla="*/ 2428163 w 5122586"/>
                <a:gd name="connsiteY811" fmla="*/ 2002664 h 5352569"/>
                <a:gd name="connsiteX812" fmla="*/ 2434049 w 5122586"/>
                <a:gd name="connsiteY812" fmla="*/ 1952625 h 5352569"/>
                <a:gd name="connsiteX813" fmla="*/ 2432578 w 5122586"/>
                <a:gd name="connsiteY813" fmla="*/ 1846661 h 5352569"/>
                <a:gd name="connsiteX814" fmla="*/ 2437105 w 5122586"/>
                <a:gd name="connsiteY814" fmla="*/ 1825907 h 5352569"/>
                <a:gd name="connsiteX815" fmla="*/ 2454200 w 5122586"/>
                <a:gd name="connsiteY815" fmla="*/ 1802570 h 5352569"/>
                <a:gd name="connsiteX816" fmla="*/ 2524830 w 5122586"/>
                <a:gd name="connsiteY816" fmla="*/ 1791615 h 5352569"/>
                <a:gd name="connsiteX817" fmla="*/ 2567514 w 5122586"/>
                <a:gd name="connsiteY817" fmla="*/ 1809369 h 5352569"/>
                <a:gd name="connsiteX818" fmla="*/ 2642369 w 5122586"/>
                <a:gd name="connsiteY818" fmla="*/ 1863005 h 5352569"/>
                <a:gd name="connsiteX819" fmla="*/ 2677294 w 5122586"/>
                <a:gd name="connsiteY819" fmla="*/ 1891181 h 5352569"/>
                <a:gd name="connsiteX820" fmla="*/ 2700681 w 5122586"/>
                <a:gd name="connsiteY820" fmla="*/ 1910763 h 5352569"/>
                <a:gd name="connsiteX821" fmla="*/ 2747467 w 5122586"/>
                <a:gd name="connsiteY821" fmla="*/ 1876095 h 5352569"/>
                <a:gd name="connsiteX822" fmla="*/ 2725397 w 5122586"/>
                <a:gd name="connsiteY822" fmla="*/ 1849604 h 5352569"/>
                <a:gd name="connsiteX823" fmla="*/ 2700382 w 5122586"/>
                <a:gd name="connsiteY823" fmla="*/ 1805453 h 5352569"/>
                <a:gd name="connsiteX824" fmla="*/ 2644466 w 5122586"/>
                <a:gd name="connsiteY824" fmla="*/ 1674469 h 5352569"/>
                <a:gd name="connsiteX825" fmla="*/ 2622395 w 5122586"/>
                <a:gd name="connsiteY825" fmla="*/ 1508164 h 5352569"/>
                <a:gd name="connsiteX826" fmla="*/ 2620591 w 5122586"/>
                <a:gd name="connsiteY826" fmla="*/ 1507628 h 5352569"/>
                <a:gd name="connsiteX827" fmla="*/ 2618663 w 5122586"/>
                <a:gd name="connsiteY827" fmla="*/ 1488350 h 5352569"/>
                <a:gd name="connsiteX828" fmla="*/ 2561471 w 5122586"/>
                <a:gd name="connsiteY828" fmla="*/ 1364230 h 5352569"/>
                <a:gd name="connsiteX829" fmla="*/ 2506437 w 5122586"/>
                <a:gd name="connsiteY829" fmla="*/ 1249824 h 5352569"/>
                <a:gd name="connsiteX830" fmla="*/ 2504432 w 5122586"/>
                <a:gd name="connsiteY830" fmla="*/ 1215131 h 5352569"/>
                <a:gd name="connsiteX831" fmla="*/ 2502718 w 5122586"/>
                <a:gd name="connsiteY831" fmla="*/ 1182564 h 5352569"/>
                <a:gd name="connsiteX832" fmla="*/ 2526392 w 5122586"/>
                <a:gd name="connsiteY832" fmla="*/ 1127314 h 5352569"/>
                <a:gd name="connsiteX833" fmla="*/ 2550066 w 5122586"/>
                <a:gd name="connsiteY833" fmla="*/ 1104513 h 5352569"/>
                <a:gd name="connsiteX834" fmla="*/ 2534283 w 5122586"/>
                <a:gd name="connsiteY834" fmla="*/ 1069434 h 5352569"/>
                <a:gd name="connsiteX835" fmla="*/ 2514993 w 5122586"/>
                <a:gd name="connsiteY835" fmla="*/ 1074696 h 5352569"/>
                <a:gd name="connsiteX836" fmla="*/ 2443972 w 5122586"/>
                <a:gd name="connsiteY836" fmla="*/ 1079081 h 5352569"/>
                <a:gd name="connsiteX837" fmla="*/ 2424683 w 5122586"/>
                <a:gd name="connsiteY837" fmla="*/ 1053649 h 5352569"/>
                <a:gd name="connsiteX838" fmla="*/ 2450110 w 5122586"/>
                <a:gd name="connsiteY838" fmla="*/ 1044879 h 5352569"/>
                <a:gd name="connsiteX839" fmla="*/ 2450987 w 5122586"/>
                <a:gd name="connsiteY839" fmla="*/ 1021201 h 5352569"/>
                <a:gd name="connsiteX840" fmla="*/ 2395748 w 5122586"/>
                <a:gd name="connsiteY840" fmla="*/ 898425 h 5352569"/>
                <a:gd name="connsiteX841" fmla="*/ 2394708 w 5122586"/>
                <a:gd name="connsiteY841" fmla="*/ 898217 h 5352569"/>
                <a:gd name="connsiteX842" fmla="*/ 2361080 w 5122586"/>
                <a:gd name="connsiteY842" fmla="*/ 821701 h 5352569"/>
                <a:gd name="connsiteX843" fmla="*/ 2333956 w 5122586"/>
                <a:gd name="connsiteY843" fmla="*/ 752180 h 5352569"/>
                <a:gd name="connsiteX844" fmla="*/ 2333664 w 5122586"/>
                <a:gd name="connsiteY844" fmla="*/ 752147 h 5352569"/>
                <a:gd name="connsiteX845" fmla="*/ 2333956 w 5122586"/>
                <a:gd name="connsiteY845" fmla="*/ 753027 h 5352569"/>
                <a:gd name="connsiteX846" fmla="*/ 2282249 w 5122586"/>
                <a:gd name="connsiteY846" fmla="*/ 597029 h 5352569"/>
                <a:gd name="connsiteX847" fmla="*/ 2279705 w 5122586"/>
                <a:gd name="connsiteY847" fmla="*/ 541921 h 5352569"/>
                <a:gd name="connsiteX848" fmla="*/ 2247495 w 5122586"/>
                <a:gd name="connsiteY848" fmla="*/ 524965 h 5352569"/>
                <a:gd name="connsiteX849" fmla="*/ 2177987 w 5122586"/>
                <a:gd name="connsiteY849" fmla="*/ 464770 h 5352569"/>
                <a:gd name="connsiteX850" fmla="*/ 2162730 w 5122586"/>
                <a:gd name="connsiteY850" fmla="*/ 429162 h 5352569"/>
                <a:gd name="connsiteX851" fmla="*/ 2072030 w 5122586"/>
                <a:gd name="connsiteY851" fmla="*/ 476639 h 5352569"/>
                <a:gd name="connsiteX852" fmla="*/ 2071919 w 5122586"/>
                <a:gd name="connsiteY852" fmla="*/ 476713 h 5352569"/>
                <a:gd name="connsiteX853" fmla="*/ 2061106 w 5122586"/>
                <a:gd name="connsiteY853" fmla="*/ 455805 h 5352569"/>
                <a:gd name="connsiteX854" fmla="*/ 2043259 w 5122586"/>
                <a:gd name="connsiteY854" fmla="*/ 443904 h 5352569"/>
                <a:gd name="connsiteX855" fmla="*/ 1957587 w 5122586"/>
                <a:gd name="connsiteY855" fmla="*/ 421292 h 5352569"/>
                <a:gd name="connsiteX856" fmla="*/ 1968296 w 5122586"/>
                <a:gd name="connsiteY856" fmla="*/ 371308 h 5352569"/>
                <a:gd name="connsiteX857" fmla="*/ 1982574 w 5122586"/>
                <a:gd name="connsiteY857" fmla="*/ 364168 h 5352569"/>
                <a:gd name="connsiteX858" fmla="*/ 1949259 w 5122586"/>
                <a:gd name="connsiteY858" fmla="*/ 346316 h 5352569"/>
                <a:gd name="connsiteX859" fmla="*/ 1938550 w 5122586"/>
                <a:gd name="connsiteY859" fmla="*/ 317754 h 5352569"/>
                <a:gd name="connsiteX860" fmla="*/ 1937360 w 5122586"/>
                <a:gd name="connsiteY860" fmla="*/ 282052 h 5352569"/>
                <a:gd name="connsiteX861" fmla="*/ 1898094 w 5122586"/>
                <a:gd name="connsiteY861" fmla="*/ 168993 h 5352569"/>
                <a:gd name="connsiteX862" fmla="*/ 1857638 w 5122586"/>
                <a:gd name="connsiteY862" fmla="*/ 159472 h 5352569"/>
                <a:gd name="connsiteX863" fmla="*/ 1842170 w 5122586"/>
                <a:gd name="connsiteY863" fmla="*/ 151142 h 5352569"/>
                <a:gd name="connsiteX864" fmla="*/ 1829082 w 5122586"/>
                <a:gd name="connsiteY864" fmla="*/ 19041 h 5352569"/>
                <a:gd name="connsiteX865" fmla="*/ 1785057 w 5122586"/>
                <a:gd name="connsiteY865" fmla="*/ 23802 h 5352569"/>
                <a:gd name="connsiteX866" fmla="*/ 1788626 w 5122586"/>
                <a:gd name="connsiteY866" fmla="*/ 0 h 5352569"/>
                <a:gd name="connsiteX867" fmla="*/ 1754121 w 5122586"/>
                <a:gd name="connsiteY867" fmla="*/ 20232 h 5352569"/>
                <a:gd name="connsiteX868" fmla="*/ 1751741 w 5122586"/>
                <a:gd name="connsiteY868" fmla="*/ 34513 h 5352569"/>
                <a:gd name="connsiteX869" fmla="*/ 1675589 w 5122586"/>
                <a:gd name="connsiteY869" fmla="*/ 92827 h 5352569"/>
                <a:gd name="connsiteX870" fmla="*/ 1700577 w 5122586"/>
                <a:gd name="connsiteY870" fmla="*/ 130910 h 5352569"/>
                <a:gd name="connsiteX871" fmla="*/ 1694627 w 5122586"/>
                <a:gd name="connsiteY871" fmla="*/ 138051 h 5352569"/>
                <a:gd name="connsiteX872" fmla="*/ 1641083 w 5122586"/>
                <a:gd name="connsiteY872" fmla="*/ 161852 h 5352569"/>
                <a:gd name="connsiteX873" fmla="*/ 1680349 w 5122586"/>
                <a:gd name="connsiteY873" fmla="*/ 197555 h 5352569"/>
                <a:gd name="connsiteX874" fmla="*/ 1669640 w 5122586"/>
                <a:gd name="connsiteY874" fmla="*/ 229688 h 5352569"/>
                <a:gd name="connsiteX875" fmla="*/ 1677970 w 5122586"/>
                <a:gd name="connsiteY875" fmla="*/ 246349 h 5352569"/>
                <a:gd name="connsiteX876" fmla="*/ 1729133 w 5122586"/>
                <a:gd name="connsiteY876" fmla="*/ 234448 h 5352569"/>
                <a:gd name="connsiteX877" fmla="*/ 1750551 w 5122586"/>
                <a:gd name="connsiteY877" fmla="*/ 267770 h 5352569"/>
                <a:gd name="connsiteX878" fmla="*/ 1716045 w 5122586"/>
                <a:gd name="connsiteY878" fmla="*/ 289192 h 5352569"/>
                <a:gd name="connsiteX879" fmla="*/ 1721995 w 5122586"/>
                <a:gd name="connsiteY879" fmla="*/ 298713 h 5352569"/>
                <a:gd name="connsiteX880" fmla="*/ 1716045 w 5122586"/>
                <a:gd name="connsiteY880" fmla="*/ 321324 h 5352569"/>
                <a:gd name="connsiteX881" fmla="*/ 1730323 w 5122586"/>
                <a:gd name="connsiteY881" fmla="*/ 336796 h 5352569"/>
                <a:gd name="connsiteX882" fmla="*/ 1705336 w 5122586"/>
                <a:gd name="connsiteY882" fmla="*/ 376068 h 5352569"/>
                <a:gd name="connsiteX883" fmla="*/ 1721995 w 5122586"/>
                <a:gd name="connsiteY883" fmla="*/ 407011 h 5352569"/>
                <a:gd name="connsiteX884" fmla="*/ 1743411 w 5122586"/>
                <a:gd name="connsiteY884" fmla="*/ 405821 h 5352569"/>
                <a:gd name="connsiteX885" fmla="*/ 1773159 w 5122586"/>
                <a:gd name="connsiteY885" fmla="*/ 434383 h 5352569"/>
                <a:gd name="connsiteX886" fmla="*/ 1787436 w 5122586"/>
                <a:gd name="connsiteY886" fmla="*/ 459375 h 5352569"/>
                <a:gd name="connsiteX887" fmla="*/ 1864778 w 5122586"/>
                <a:gd name="connsiteY887" fmla="*/ 505788 h 5352569"/>
                <a:gd name="connsiteX888" fmla="*/ 1886195 w 5122586"/>
                <a:gd name="connsiteY888" fmla="*/ 511739 h 5352569"/>
                <a:gd name="connsiteX889" fmla="*/ 1953358 w 5122586"/>
                <a:gd name="connsiteY889" fmla="*/ 563964 h 5352569"/>
                <a:gd name="connsiteX890" fmla="*/ 1898261 w 5122586"/>
                <a:gd name="connsiteY890" fmla="*/ 650441 h 5352569"/>
                <a:gd name="connsiteX891" fmla="*/ 1869931 w 5122586"/>
                <a:gd name="connsiteY891" fmla="*/ 737294 h 5352569"/>
                <a:gd name="connsiteX892" fmla="*/ 1869930 w 5122586"/>
                <a:gd name="connsiteY892" fmla="*/ 737294 h 5352569"/>
                <a:gd name="connsiteX893" fmla="*/ 1869930 w 5122586"/>
                <a:gd name="connsiteY893" fmla="*/ 737295 h 5352569"/>
                <a:gd name="connsiteX0" fmla="*/ 4212196 w 5122586"/>
                <a:gd name="connsiteY0" fmla="*/ 442775 h 5310702"/>
                <a:gd name="connsiteX1" fmla="*/ 4186650 w 5122586"/>
                <a:gd name="connsiteY1" fmla="*/ 459075 h 5310702"/>
                <a:gd name="connsiteX2" fmla="*/ 4193990 w 5122586"/>
                <a:gd name="connsiteY2" fmla="*/ 483597 h 5310702"/>
                <a:gd name="connsiteX3" fmla="*/ 4141431 w 5122586"/>
                <a:gd name="connsiteY3" fmla="*/ 505771 h 5310702"/>
                <a:gd name="connsiteX4" fmla="*/ 4112435 w 5122586"/>
                <a:gd name="connsiteY4" fmla="*/ 481652 h 5310702"/>
                <a:gd name="connsiteX5" fmla="*/ 4106930 w 5122586"/>
                <a:gd name="connsiteY5" fmla="*/ 497474 h 5310702"/>
                <a:gd name="connsiteX6" fmla="*/ 4121391 w 5122586"/>
                <a:gd name="connsiteY6" fmla="*/ 500374 h 5310702"/>
                <a:gd name="connsiteX7" fmla="*/ 4027797 w 5122586"/>
                <a:gd name="connsiteY7" fmla="*/ 593729 h 5310702"/>
                <a:gd name="connsiteX8" fmla="*/ 4033082 w 5122586"/>
                <a:gd name="connsiteY8" fmla="*/ 602246 h 5310702"/>
                <a:gd name="connsiteX9" fmla="*/ 3968777 w 5122586"/>
                <a:gd name="connsiteY9" fmla="*/ 657018 h 5310702"/>
                <a:gd name="connsiteX10" fmla="*/ 4109986 w 5122586"/>
                <a:gd name="connsiteY10" fmla="*/ 653847 h 5310702"/>
                <a:gd name="connsiteX11" fmla="*/ 4123171 w 5122586"/>
                <a:gd name="connsiteY11" fmla="*/ 743481 h 5310702"/>
                <a:gd name="connsiteX12" fmla="*/ 4118739 w 5122586"/>
                <a:gd name="connsiteY12" fmla="*/ 775552 h 5310702"/>
                <a:gd name="connsiteX13" fmla="*/ 4111957 w 5122586"/>
                <a:gd name="connsiteY13" fmla="*/ 788828 h 5310702"/>
                <a:gd name="connsiteX14" fmla="*/ 4074640 w 5122586"/>
                <a:gd name="connsiteY14" fmla="*/ 830297 h 5310702"/>
                <a:gd name="connsiteX15" fmla="*/ 3997723 w 5122586"/>
                <a:gd name="connsiteY15" fmla="*/ 824481 h 5310702"/>
                <a:gd name="connsiteX16" fmla="*/ 3976512 w 5122586"/>
                <a:gd name="connsiteY16" fmla="*/ 807509 h 5310702"/>
                <a:gd name="connsiteX17" fmla="*/ 3950940 w 5122586"/>
                <a:gd name="connsiteY17" fmla="*/ 821959 h 5310702"/>
                <a:gd name="connsiteX18" fmla="*/ 3941809 w 5122586"/>
                <a:gd name="connsiteY18" fmla="*/ 807041 h 5310702"/>
                <a:gd name="connsiteX19" fmla="*/ 3946773 w 5122586"/>
                <a:gd name="connsiteY19" fmla="*/ 781550 h 5310702"/>
                <a:gd name="connsiteX20" fmla="*/ 3956435 w 5122586"/>
                <a:gd name="connsiteY20" fmla="*/ 777204 h 5310702"/>
                <a:gd name="connsiteX21" fmla="*/ 3936735 w 5122586"/>
                <a:gd name="connsiteY21" fmla="*/ 755238 h 5310702"/>
                <a:gd name="connsiteX22" fmla="*/ 3942873 w 5122586"/>
                <a:gd name="connsiteY22" fmla="*/ 748543 h 5310702"/>
                <a:gd name="connsiteX23" fmla="*/ 3931395 w 5122586"/>
                <a:gd name="connsiteY23" fmla="*/ 720702 h 5310702"/>
                <a:gd name="connsiteX24" fmla="*/ 3896425 w 5122586"/>
                <a:gd name="connsiteY24" fmla="*/ 709308 h 5310702"/>
                <a:gd name="connsiteX25" fmla="*/ 3881422 w 5122586"/>
                <a:gd name="connsiteY25" fmla="*/ 729632 h 5310702"/>
                <a:gd name="connsiteX26" fmla="*/ 3916924 w 5122586"/>
                <a:gd name="connsiteY26" fmla="*/ 748781 h 5310702"/>
                <a:gd name="connsiteX27" fmla="*/ 3893700 w 5122586"/>
                <a:gd name="connsiteY27" fmla="*/ 786726 h 5310702"/>
                <a:gd name="connsiteX28" fmla="*/ 3913932 w 5122586"/>
                <a:gd name="connsiteY28" fmla="*/ 798827 h 5310702"/>
                <a:gd name="connsiteX29" fmla="*/ 3829634 w 5122586"/>
                <a:gd name="connsiteY29" fmla="*/ 887286 h 5310702"/>
                <a:gd name="connsiteX30" fmla="*/ 3819329 w 5122586"/>
                <a:gd name="connsiteY30" fmla="*/ 921706 h 5310702"/>
                <a:gd name="connsiteX31" fmla="*/ 3789058 w 5122586"/>
                <a:gd name="connsiteY31" fmla="*/ 934982 h 5310702"/>
                <a:gd name="connsiteX32" fmla="*/ 3768182 w 5122586"/>
                <a:gd name="connsiteY32" fmla="*/ 925937 h 5310702"/>
                <a:gd name="connsiteX33" fmla="*/ 3780194 w 5122586"/>
                <a:gd name="connsiteY33" fmla="*/ 1036716 h 5310702"/>
                <a:gd name="connsiteX34" fmla="*/ 3776936 w 5122586"/>
                <a:gd name="connsiteY34" fmla="*/ 1084059 h 5310702"/>
                <a:gd name="connsiteX35" fmla="*/ 3773923 w 5122586"/>
                <a:gd name="connsiteY35" fmla="*/ 1106736 h 5310702"/>
                <a:gd name="connsiteX36" fmla="*/ 3765081 w 5122586"/>
                <a:gd name="connsiteY36" fmla="*/ 1127763 h 5310702"/>
                <a:gd name="connsiteX37" fmla="*/ 3697225 w 5122586"/>
                <a:gd name="connsiteY37" fmla="*/ 1278483 h 5310702"/>
                <a:gd name="connsiteX38" fmla="*/ 3636416 w 5122586"/>
                <a:gd name="connsiteY38" fmla="*/ 1402184 h 5310702"/>
                <a:gd name="connsiteX39" fmla="*/ 3639031 w 5122586"/>
                <a:gd name="connsiteY39" fmla="*/ 1532933 h 5310702"/>
                <a:gd name="connsiteX40" fmla="*/ 1574183 w 5122586"/>
                <a:gd name="connsiteY40" fmla="*/ 3119187 h 5310702"/>
                <a:gd name="connsiteX41" fmla="*/ 1561412 w 5122586"/>
                <a:gd name="connsiteY41" fmla="*/ 3097168 h 5310702"/>
                <a:gd name="connsiteX42" fmla="*/ 1577890 w 5122586"/>
                <a:gd name="connsiteY42" fmla="*/ 3069892 h 5310702"/>
                <a:gd name="connsiteX43" fmla="*/ 1545785 w 5122586"/>
                <a:gd name="connsiteY43" fmla="*/ 3052846 h 5310702"/>
                <a:gd name="connsiteX44" fmla="*/ 1540629 w 5122586"/>
                <a:gd name="connsiteY44" fmla="*/ 3082614 h 5310702"/>
                <a:gd name="connsiteX45" fmla="*/ 1519718 w 5122586"/>
                <a:gd name="connsiteY45" fmla="*/ 3097330 h 5310702"/>
                <a:gd name="connsiteX46" fmla="*/ 1518676 w 5122586"/>
                <a:gd name="connsiteY46" fmla="*/ 3114716 h 5310702"/>
                <a:gd name="connsiteX47" fmla="*/ 1530519 w 5122586"/>
                <a:gd name="connsiteY47" fmla="*/ 3139621 h 5310702"/>
                <a:gd name="connsiteX48" fmla="*/ 1529335 w 5122586"/>
                <a:gd name="connsiteY48" fmla="*/ 3171312 h 5310702"/>
                <a:gd name="connsiteX49" fmla="*/ 1494362 w 5122586"/>
                <a:gd name="connsiteY49" fmla="*/ 3168014 h 5310702"/>
                <a:gd name="connsiteX50" fmla="*/ 1495842 w 5122586"/>
                <a:gd name="connsiteY50" fmla="*/ 3198637 h 5310702"/>
                <a:gd name="connsiteX51" fmla="*/ 1458434 w 5122586"/>
                <a:gd name="connsiteY51" fmla="*/ 3217885 h 5310702"/>
                <a:gd name="connsiteX52" fmla="*/ 1428335 w 5122586"/>
                <a:gd name="connsiteY52" fmla="*/ 3271310 h 5310702"/>
                <a:gd name="connsiteX53" fmla="*/ 1421617 w 5122586"/>
                <a:gd name="connsiteY53" fmla="*/ 3340524 h 5310702"/>
                <a:gd name="connsiteX54" fmla="*/ 1402008 w 5122586"/>
                <a:gd name="connsiteY54" fmla="*/ 3360031 h 5310702"/>
                <a:gd name="connsiteX55" fmla="*/ 1428312 w 5122586"/>
                <a:gd name="connsiteY55" fmla="*/ 3378969 h 5310702"/>
                <a:gd name="connsiteX56" fmla="*/ 1450489 w 5122586"/>
                <a:gd name="connsiteY56" fmla="*/ 3422380 h 5310702"/>
                <a:gd name="connsiteX57" fmla="*/ 1481957 w 5122586"/>
                <a:gd name="connsiteY57" fmla="*/ 3439703 h 5310702"/>
                <a:gd name="connsiteX58" fmla="*/ 1517054 w 5122586"/>
                <a:gd name="connsiteY58" fmla="*/ 3443095 h 5310702"/>
                <a:gd name="connsiteX59" fmla="*/ 1554074 w 5122586"/>
                <a:gd name="connsiteY59" fmla="*/ 3421080 h 5310702"/>
                <a:gd name="connsiteX60" fmla="*/ 1589482 w 5122586"/>
                <a:gd name="connsiteY60" fmla="*/ 3424604 h 5310702"/>
                <a:gd name="connsiteX61" fmla="*/ 1620096 w 5122586"/>
                <a:gd name="connsiteY61" fmla="*/ 3444866 h 5310702"/>
                <a:gd name="connsiteX62" fmla="*/ 1624671 w 5122586"/>
                <a:gd name="connsiteY62" fmla="*/ 3480410 h 5310702"/>
                <a:gd name="connsiteX63" fmla="*/ 1650989 w 5122586"/>
                <a:gd name="connsiteY63" fmla="*/ 3491333 h 5310702"/>
                <a:gd name="connsiteX64" fmla="*/ 1672792 w 5122586"/>
                <a:gd name="connsiteY64" fmla="*/ 3508400 h 5310702"/>
                <a:gd name="connsiteX65" fmla="*/ 1697877 w 5122586"/>
                <a:gd name="connsiteY65" fmla="*/ 3552172 h 5310702"/>
                <a:gd name="connsiteX66" fmla="*/ 1725280 w 5122586"/>
                <a:gd name="connsiteY66" fmla="*/ 3552010 h 5310702"/>
                <a:gd name="connsiteX67" fmla="*/ 1809424 w 5122586"/>
                <a:gd name="connsiteY67" fmla="*/ 3458774 h 5310702"/>
                <a:gd name="connsiteX68" fmla="*/ 1812473 w 5122586"/>
                <a:gd name="connsiteY68" fmla="*/ 3494767 h 5310702"/>
                <a:gd name="connsiteX69" fmla="*/ 1831352 w 5122586"/>
                <a:gd name="connsiteY69" fmla="*/ 3516139 h 5310702"/>
                <a:gd name="connsiteX70" fmla="*/ 1862507 w 5122586"/>
                <a:gd name="connsiteY70" fmla="*/ 3506581 h 5310702"/>
                <a:gd name="connsiteX71" fmla="*/ 1885832 w 5122586"/>
                <a:gd name="connsiteY71" fmla="*/ 3495985 h 5310702"/>
                <a:gd name="connsiteX72" fmla="*/ 1912951 w 5122586"/>
                <a:gd name="connsiteY72" fmla="*/ 3483427 h 5310702"/>
                <a:gd name="connsiteX73" fmla="*/ 1963432 w 5122586"/>
                <a:gd name="connsiteY73" fmla="*/ 3497556 h 5310702"/>
                <a:gd name="connsiteX74" fmla="*/ 1996185 w 5122586"/>
                <a:gd name="connsiteY74" fmla="*/ 3419940 h 5310702"/>
                <a:gd name="connsiteX75" fmla="*/ 2006904 w 5122586"/>
                <a:gd name="connsiteY75" fmla="*/ 3387626 h 5310702"/>
                <a:gd name="connsiteX76" fmla="*/ 2018283 w 5122586"/>
                <a:gd name="connsiteY76" fmla="*/ 3358891 h 5310702"/>
                <a:gd name="connsiteX77" fmla="*/ 2022001 w 5122586"/>
                <a:gd name="connsiteY77" fmla="*/ 3273712 h 5310702"/>
                <a:gd name="connsiteX78" fmla="*/ 2001394 w 5122586"/>
                <a:gd name="connsiteY78" fmla="*/ 3258444 h 5310702"/>
                <a:gd name="connsiteX79" fmla="*/ 1998670 w 5122586"/>
                <a:gd name="connsiteY79" fmla="*/ 3223495 h 5310702"/>
                <a:gd name="connsiteX80" fmla="*/ 2019799 w 5122586"/>
                <a:gd name="connsiteY80" fmla="*/ 3195400 h 5310702"/>
                <a:gd name="connsiteX81" fmla="*/ 1999221 w 5122586"/>
                <a:gd name="connsiteY81" fmla="*/ 3174192 h 5310702"/>
                <a:gd name="connsiteX82" fmla="*/ 2007161 w 5122586"/>
                <a:gd name="connsiteY82" fmla="*/ 3151895 h 5310702"/>
                <a:gd name="connsiteX83" fmla="*/ 2008847 w 5122586"/>
                <a:gd name="connsiteY83" fmla="*/ 3122369 h 5310702"/>
                <a:gd name="connsiteX84" fmla="*/ 2060446 w 5122586"/>
                <a:gd name="connsiteY84" fmla="*/ 3116747 h 5310702"/>
                <a:gd name="connsiteX85" fmla="*/ 2077776 w 5122586"/>
                <a:gd name="connsiteY85" fmla="*/ 3115142 h 5310702"/>
                <a:gd name="connsiteX86" fmla="*/ 2113472 w 5122586"/>
                <a:gd name="connsiteY86" fmla="*/ 3118056 h 5310702"/>
                <a:gd name="connsiteX87" fmla="*/ 2160395 w 5122586"/>
                <a:gd name="connsiteY87" fmla="*/ 3149801 h 5310702"/>
                <a:gd name="connsiteX88" fmla="*/ 2295065 w 5122586"/>
                <a:gd name="connsiteY88" fmla="*/ 3364909 h 5310702"/>
                <a:gd name="connsiteX89" fmla="*/ 2295273 w 5122586"/>
                <a:gd name="connsiteY89" fmla="*/ 3405456 h 5310702"/>
                <a:gd name="connsiteX90" fmla="*/ 2527621 w 5122586"/>
                <a:gd name="connsiteY90" fmla="*/ 3737684 h 5310702"/>
                <a:gd name="connsiteX91" fmla="*/ 2527621 w 5122586"/>
                <a:gd name="connsiteY91" fmla="*/ 3737684 h 5310702"/>
                <a:gd name="connsiteX92" fmla="*/ 2523286 w 5122586"/>
                <a:gd name="connsiteY92" fmla="*/ 3734794 h 5310702"/>
                <a:gd name="connsiteX93" fmla="*/ 2520397 w 5122586"/>
                <a:gd name="connsiteY93" fmla="*/ 3697949 h 5310702"/>
                <a:gd name="connsiteX94" fmla="*/ 2321764 w 5122586"/>
                <a:gd name="connsiteY94" fmla="*/ 3403917 h 5310702"/>
                <a:gd name="connsiteX95" fmla="*/ 2297928 w 5122586"/>
                <a:gd name="connsiteY95" fmla="*/ 3407529 h 5310702"/>
                <a:gd name="connsiteX96" fmla="*/ 3250299 w 5122586"/>
                <a:gd name="connsiteY96" fmla="*/ 4931397 h 5310702"/>
                <a:gd name="connsiteX97" fmla="*/ 3294880 w 5122586"/>
                <a:gd name="connsiteY97" fmla="*/ 4976343 h 5310702"/>
                <a:gd name="connsiteX98" fmla="*/ 3285156 w 5122586"/>
                <a:gd name="connsiteY98" fmla="*/ 5015288 h 5310702"/>
                <a:gd name="connsiteX99" fmla="*/ 3330198 w 5122586"/>
                <a:gd name="connsiteY99" fmla="*/ 5048698 h 5310702"/>
                <a:gd name="connsiteX100" fmla="*/ 3323399 w 5122586"/>
                <a:gd name="connsiteY100" fmla="*/ 5073201 h 5310702"/>
                <a:gd name="connsiteX101" fmla="*/ 3334667 w 5122586"/>
                <a:gd name="connsiteY101" fmla="*/ 5095035 h 5310702"/>
                <a:gd name="connsiteX102" fmla="*/ 3308937 w 5122586"/>
                <a:gd name="connsiteY102" fmla="*/ 5116172 h 5310702"/>
                <a:gd name="connsiteX103" fmla="*/ 3305306 w 5122586"/>
                <a:gd name="connsiteY103" fmla="*/ 5131123 h 5310702"/>
                <a:gd name="connsiteX104" fmla="*/ 3276282 w 5122586"/>
                <a:gd name="connsiteY104" fmla="*/ 5162804 h 5310702"/>
                <a:gd name="connsiteX105" fmla="*/ 3263921 w 5122586"/>
                <a:gd name="connsiteY105" fmla="*/ 5167877 h 5310702"/>
                <a:gd name="connsiteX106" fmla="*/ 3252651 w 5122586"/>
                <a:gd name="connsiteY106" fmla="*/ 5148469 h 5310702"/>
                <a:gd name="connsiteX107" fmla="*/ 3238702 w 5122586"/>
                <a:gd name="connsiteY107" fmla="*/ 5160633 h 5310702"/>
                <a:gd name="connsiteX108" fmla="*/ 3249221 w 5122586"/>
                <a:gd name="connsiteY108" fmla="*/ 5175454 h 5310702"/>
                <a:gd name="connsiteX109" fmla="*/ 3243824 w 5122586"/>
                <a:gd name="connsiteY109" fmla="*/ 5190963 h 5310702"/>
                <a:gd name="connsiteX110" fmla="*/ 3100490 w 5122586"/>
                <a:gd name="connsiteY110" fmla="*/ 5092418 h 5310702"/>
                <a:gd name="connsiteX111" fmla="*/ 3107449 w 5122586"/>
                <a:gd name="connsiteY111" fmla="*/ 5052872 h 5310702"/>
                <a:gd name="connsiteX112" fmla="*/ 3137245 w 5122586"/>
                <a:gd name="connsiteY112" fmla="*/ 4858911 h 5310702"/>
                <a:gd name="connsiteX113" fmla="*/ 3079461 w 5122586"/>
                <a:gd name="connsiteY113" fmla="*/ 4866858 h 5310702"/>
                <a:gd name="connsiteX114" fmla="*/ 3054181 w 5122586"/>
                <a:gd name="connsiteY114" fmla="*/ 4850242 h 5310702"/>
                <a:gd name="connsiteX115" fmla="*/ 3002174 w 5122586"/>
                <a:gd name="connsiteY115" fmla="*/ 4909482 h 5310702"/>
                <a:gd name="connsiteX116" fmla="*/ 2967504 w 5122586"/>
                <a:gd name="connsiteY116" fmla="*/ 4919596 h 5310702"/>
                <a:gd name="connsiteX117" fmla="*/ 2935723 w 5122586"/>
                <a:gd name="connsiteY117" fmla="*/ 4910927 h 5310702"/>
                <a:gd name="connsiteX118" fmla="*/ 2919831 w 5122586"/>
                <a:gd name="connsiteY118" fmla="*/ 4931878 h 5310702"/>
                <a:gd name="connsiteX119" fmla="*/ 2986974 w 5122586"/>
                <a:gd name="connsiteY119" fmla="*/ 4962762 h 5310702"/>
                <a:gd name="connsiteX120" fmla="*/ 2979245 w 5122586"/>
                <a:gd name="connsiteY120" fmla="*/ 5012139 h 5310702"/>
                <a:gd name="connsiteX121" fmla="*/ 2949156 w 5122586"/>
                <a:gd name="connsiteY121" fmla="*/ 5006359 h 5310702"/>
                <a:gd name="connsiteX122" fmla="*/ 2937274 w 5122586"/>
                <a:gd name="connsiteY122" fmla="*/ 5027202 h 5310702"/>
                <a:gd name="connsiteX123" fmla="*/ 2909175 w 5122586"/>
                <a:gd name="connsiteY123" fmla="*/ 5024421 h 5310702"/>
                <a:gd name="connsiteX124" fmla="*/ 2900291 w 5122586"/>
                <a:gd name="connsiteY124" fmla="*/ 5034066 h 5310702"/>
                <a:gd name="connsiteX125" fmla="*/ 2852441 w 5122586"/>
                <a:gd name="connsiteY125" fmla="*/ 5009430 h 5310702"/>
                <a:gd name="connsiteX126" fmla="*/ 2841823 w 5122586"/>
                <a:gd name="connsiteY126" fmla="*/ 5043818 h 5310702"/>
                <a:gd name="connsiteX127" fmla="*/ 2825748 w 5122586"/>
                <a:gd name="connsiteY127" fmla="*/ 5031826 h 5310702"/>
                <a:gd name="connsiteX128" fmla="*/ 2829757 w 5122586"/>
                <a:gd name="connsiteY128" fmla="*/ 4985481 h 5310702"/>
                <a:gd name="connsiteX129" fmla="*/ 2845434 w 5122586"/>
                <a:gd name="connsiteY129" fmla="*/ 4979559 h 5310702"/>
                <a:gd name="connsiteX130" fmla="*/ 2858758 w 5122586"/>
                <a:gd name="connsiteY130" fmla="*/ 4977822 h 5310702"/>
                <a:gd name="connsiteX131" fmla="*/ 2867104 w 5122586"/>
                <a:gd name="connsiteY131" fmla="*/ 4944159 h 5310702"/>
                <a:gd name="connsiteX132" fmla="*/ 2882994 w 5122586"/>
                <a:gd name="connsiteY132" fmla="*/ 4900813 h 5310702"/>
                <a:gd name="connsiteX133" fmla="*/ 2855546 w 5122586"/>
                <a:gd name="connsiteY133" fmla="*/ 4861800 h 5310702"/>
                <a:gd name="connsiteX134" fmla="*/ 2836044 w 5122586"/>
                <a:gd name="connsiteY134" fmla="*/ 4839406 h 5310702"/>
                <a:gd name="connsiteX135" fmla="*/ 2804264 w 5122586"/>
                <a:gd name="connsiteY135" fmla="*/ 4819177 h 5310702"/>
                <a:gd name="connsiteX136" fmla="*/ 2745035 w 5122586"/>
                <a:gd name="connsiteY136" fmla="*/ 4804728 h 5310702"/>
                <a:gd name="connsiteX137" fmla="*/ 2740700 w 5122586"/>
                <a:gd name="connsiteY137" fmla="*/ 4764994 h 5310702"/>
                <a:gd name="connsiteX138" fmla="*/ 2716142 w 5122586"/>
                <a:gd name="connsiteY138" fmla="*/ 4744766 h 5310702"/>
                <a:gd name="connsiteX139" fmla="*/ 2632355 w 5122586"/>
                <a:gd name="connsiteY139" fmla="*/ 4753435 h 5310702"/>
                <a:gd name="connsiteX140" fmla="*/ 2620798 w 5122586"/>
                <a:gd name="connsiteY140" fmla="*/ 4721648 h 5310702"/>
                <a:gd name="connsiteX141" fmla="*/ 2578904 w 5122586"/>
                <a:gd name="connsiteY141" fmla="*/ 4734651 h 5310702"/>
                <a:gd name="connsiteX142" fmla="*/ 2559402 w 5122586"/>
                <a:gd name="connsiteY142" fmla="*/ 4704310 h 5310702"/>
                <a:gd name="connsiteX143" fmla="*/ 2530510 w 5122586"/>
                <a:gd name="connsiteY143" fmla="*/ 4702142 h 5310702"/>
                <a:gd name="connsiteX144" fmla="*/ 2492950 w 5122586"/>
                <a:gd name="connsiteY144" fmla="*/ 4711534 h 5310702"/>
                <a:gd name="connsiteX145" fmla="*/ 2468392 w 5122586"/>
                <a:gd name="connsiteY145" fmla="*/ 4745488 h 5310702"/>
                <a:gd name="connsiteX146" fmla="*/ 2453223 w 5122586"/>
                <a:gd name="connsiteY146" fmla="*/ 4747656 h 5310702"/>
                <a:gd name="connsiteX147" fmla="*/ 2437333 w 5122586"/>
                <a:gd name="connsiteY147" fmla="*/ 4739709 h 5310702"/>
                <a:gd name="connsiteX148" fmla="*/ 2442389 w 5122586"/>
                <a:gd name="connsiteY148" fmla="*/ 4686971 h 5310702"/>
                <a:gd name="connsiteX149" fmla="*/ 2425776 w 5122586"/>
                <a:gd name="connsiteY149" fmla="*/ 4673244 h 5310702"/>
                <a:gd name="connsiteX150" fmla="*/ 2435166 w 5122586"/>
                <a:gd name="connsiteY150" fmla="*/ 4614726 h 5310702"/>
                <a:gd name="connsiteX151" fmla="*/ 2522565 w 5122586"/>
                <a:gd name="connsiteY151" fmla="*/ 4577882 h 5310702"/>
                <a:gd name="connsiteX152" fmla="*/ 2542790 w 5122586"/>
                <a:gd name="connsiteY152" fmla="*/ 4587996 h 5310702"/>
                <a:gd name="connsiteX153" fmla="*/ 2682916 w 5122586"/>
                <a:gd name="connsiteY153" fmla="*/ 4523699 h 5310702"/>
                <a:gd name="connsiteX154" fmla="*/ 2702418 w 5122586"/>
                <a:gd name="connsiteY154" fmla="*/ 4485409 h 5310702"/>
                <a:gd name="connsiteX155" fmla="*/ 2817264 w 5122586"/>
                <a:gd name="connsiteY155" fmla="*/ 4377043 h 5310702"/>
                <a:gd name="connsiteX156" fmla="*/ 2896717 w 5122586"/>
                <a:gd name="connsiteY156" fmla="*/ 4402329 h 5310702"/>
                <a:gd name="connsiteX157" fmla="*/ 2914053 w 5122586"/>
                <a:gd name="connsiteY157" fmla="*/ 4405219 h 5310702"/>
                <a:gd name="connsiteX158" fmla="*/ 2947279 w 5122586"/>
                <a:gd name="connsiteY158" fmla="*/ 4405219 h 5310702"/>
                <a:gd name="connsiteX159" fmla="*/ 2985561 w 5122586"/>
                <a:gd name="connsiteY159" fmla="*/ 4355371 h 5310702"/>
                <a:gd name="connsiteX160" fmla="*/ 2994229 w 5122586"/>
                <a:gd name="connsiteY160" fmla="*/ 4333697 h 5310702"/>
                <a:gd name="connsiteX161" fmla="*/ 1587222 w 5122586"/>
                <a:gd name="connsiteY161" fmla="*/ 5310703 h 5310702"/>
                <a:gd name="connsiteX162" fmla="*/ 1357918 w 5122586"/>
                <a:gd name="connsiteY162" fmla="*/ 5299473 h 5310702"/>
                <a:gd name="connsiteX163" fmla="*/ 1331589 w 5122586"/>
                <a:gd name="connsiteY163" fmla="*/ 5276837 h 5310702"/>
                <a:gd name="connsiteX164" fmla="*/ 1391286 w 5122586"/>
                <a:gd name="connsiteY164" fmla="*/ 5149016 h 5310702"/>
                <a:gd name="connsiteX165" fmla="*/ 1387544 w 5122586"/>
                <a:gd name="connsiteY165" fmla="*/ 5073235 h 5310702"/>
                <a:gd name="connsiteX166" fmla="*/ 1409271 w 5122586"/>
                <a:gd name="connsiteY166" fmla="*/ 5044732 h 5310702"/>
                <a:gd name="connsiteX167" fmla="*/ 1350547 w 5122586"/>
                <a:gd name="connsiteY167" fmla="*/ 4997741 h 5310702"/>
                <a:gd name="connsiteX168" fmla="*/ 1345850 w 5122586"/>
                <a:gd name="connsiteY168" fmla="*/ 4920208 h 5310702"/>
                <a:gd name="connsiteX169" fmla="*/ 1366991 w 5122586"/>
                <a:gd name="connsiteY169" fmla="*/ 4915509 h 5310702"/>
                <a:gd name="connsiteX170" fmla="*/ 1376387 w 5122586"/>
                <a:gd name="connsiteY170" fmla="*/ 4877941 h 5310702"/>
                <a:gd name="connsiteX171" fmla="*/ 1347460 w 5122586"/>
                <a:gd name="connsiteY171" fmla="*/ 4868004 h 5310702"/>
                <a:gd name="connsiteX172" fmla="*/ 1357682 w 5122586"/>
                <a:gd name="connsiteY172" fmla="*/ 4838461 h 5310702"/>
                <a:gd name="connsiteX173" fmla="*/ 1428449 w 5122586"/>
                <a:gd name="connsiteY173" fmla="*/ 4835304 h 5310702"/>
                <a:gd name="connsiteX174" fmla="*/ 1436858 w 5122586"/>
                <a:gd name="connsiteY174" fmla="*/ 4800858 h 5310702"/>
                <a:gd name="connsiteX175" fmla="*/ 1398456 w 5122586"/>
                <a:gd name="connsiteY175" fmla="*/ 4778940 h 5310702"/>
                <a:gd name="connsiteX176" fmla="*/ 1413508 w 5122586"/>
                <a:gd name="connsiteY176" fmla="*/ 4733321 h 5310702"/>
                <a:gd name="connsiteX177" fmla="*/ 1448748 w 5122586"/>
                <a:gd name="connsiteY177" fmla="*/ 4735670 h 5310702"/>
                <a:gd name="connsiteX178" fmla="*/ 1498206 w 5122586"/>
                <a:gd name="connsiteY178" fmla="*/ 4693159 h 5310702"/>
                <a:gd name="connsiteX179" fmla="*/ 1547727 w 5122586"/>
                <a:gd name="connsiteY179" fmla="*/ 4683569 h 5310702"/>
                <a:gd name="connsiteX180" fmla="*/ 1553780 w 5122586"/>
                <a:gd name="connsiteY180" fmla="*/ 4648910 h 5310702"/>
                <a:gd name="connsiteX181" fmla="*/ 1540510 w 5122586"/>
                <a:gd name="connsiteY181" fmla="*/ 4607707 h 5310702"/>
                <a:gd name="connsiteX182" fmla="*/ 1494468 w 5122586"/>
                <a:gd name="connsiteY182" fmla="*/ 4567840 h 5310702"/>
                <a:gd name="connsiteX183" fmla="*/ 1510639 w 5122586"/>
                <a:gd name="connsiteY183" fmla="*/ 4548914 h 5310702"/>
                <a:gd name="connsiteX184" fmla="*/ 1549039 w 5122586"/>
                <a:gd name="connsiteY184" fmla="*/ 4560249 h 5310702"/>
                <a:gd name="connsiteX185" fmla="*/ 1563834 w 5122586"/>
                <a:gd name="connsiteY185" fmla="*/ 4545357 h 5310702"/>
                <a:gd name="connsiteX186" fmla="*/ 1520856 w 5122586"/>
                <a:gd name="connsiteY186" fmla="*/ 4496577 h 5310702"/>
                <a:gd name="connsiteX187" fmla="*/ 1562707 w 5122586"/>
                <a:gd name="connsiteY187" fmla="*/ 4482741 h 5310702"/>
                <a:gd name="connsiteX188" fmla="*/ 1590473 w 5122586"/>
                <a:gd name="connsiteY188" fmla="*/ 4419309 h 5310702"/>
                <a:gd name="connsiteX189" fmla="*/ 1515748 w 5122586"/>
                <a:gd name="connsiteY189" fmla="*/ 4425699 h 5310702"/>
                <a:gd name="connsiteX190" fmla="*/ 1476162 w 5122586"/>
                <a:gd name="connsiteY190" fmla="*/ 4503828 h 5310702"/>
                <a:gd name="connsiteX191" fmla="*/ 1393393 w 5122586"/>
                <a:gd name="connsiteY191" fmla="*/ 4522992 h 5310702"/>
                <a:gd name="connsiteX192" fmla="*/ 1319980 w 5122586"/>
                <a:gd name="connsiteY192" fmla="*/ 4516923 h 5310702"/>
                <a:gd name="connsiteX193" fmla="*/ 1299113 w 5122586"/>
                <a:gd name="connsiteY193" fmla="*/ 4448627 h 5310702"/>
                <a:gd name="connsiteX194" fmla="*/ 1250429 w 5122586"/>
                <a:gd name="connsiteY194" fmla="*/ 4478749 h 5310702"/>
                <a:gd name="connsiteX195" fmla="*/ 1217542 w 5122586"/>
                <a:gd name="connsiteY195" fmla="*/ 4442335 h 5310702"/>
                <a:gd name="connsiteX196" fmla="*/ 1147887 w 5122586"/>
                <a:gd name="connsiteY196" fmla="*/ 4449210 h 5310702"/>
                <a:gd name="connsiteX197" fmla="*/ 1144147 w 5122586"/>
                <a:gd name="connsiteY197" fmla="*/ 4511573 h 5310702"/>
                <a:gd name="connsiteX198" fmla="*/ 1101262 w 5122586"/>
                <a:gd name="connsiteY198" fmla="*/ 4519082 h 5310702"/>
                <a:gd name="connsiteX199" fmla="*/ 1093585 w 5122586"/>
                <a:gd name="connsiteY199" fmla="*/ 4464498 h 5310702"/>
                <a:gd name="connsiteX200" fmla="*/ 1027718 w 5122586"/>
                <a:gd name="connsiteY200" fmla="*/ 4478445 h 5310702"/>
                <a:gd name="connsiteX201" fmla="*/ 1007466 w 5122586"/>
                <a:gd name="connsiteY201" fmla="*/ 4427301 h 5310702"/>
                <a:gd name="connsiteX202" fmla="*/ 919745 w 5122586"/>
                <a:gd name="connsiteY202" fmla="*/ 4420237 h 5310702"/>
                <a:gd name="connsiteX203" fmla="*/ 920495 w 5122586"/>
                <a:gd name="connsiteY203" fmla="*/ 4388350 h 5310702"/>
                <a:gd name="connsiteX204" fmla="*/ 884429 w 5122586"/>
                <a:gd name="connsiteY204" fmla="*/ 4383969 h 5310702"/>
                <a:gd name="connsiteX205" fmla="*/ 856512 w 5122586"/>
                <a:gd name="connsiteY205" fmla="*/ 4461420 h 5310702"/>
                <a:gd name="connsiteX206" fmla="*/ 818833 w 5122586"/>
                <a:gd name="connsiteY206" fmla="*/ 4446344 h 5310702"/>
                <a:gd name="connsiteX207" fmla="*/ 823425 w 5122586"/>
                <a:gd name="connsiteY207" fmla="*/ 4371878 h 5310702"/>
                <a:gd name="connsiteX208" fmla="*/ 796457 w 5122586"/>
                <a:gd name="connsiteY208" fmla="*/ 4423754 h 5310702"/>
                <a:gd name="connsiteX209" fmla="*/ 712917 w 5122586"/>
                <a:gd name="connsiteY209" fmla="*/ 4427826 h 5310702"/>
                <a:gd name="connsiteX210" fmla="*/ 687213 w 5122586"/>
                <a:gd name="connsiteY210" fmla="*/ 4403486 h 5310702"/>
                <a:gd name="connsiteX211" fmla="*/ 683328 w 5122586"/>
                <a:gd name="connsiteY211" fmla="*/ 4424716 h 5310702"/>
                <a:gd name="connsiteX212" fmla="*/ 615334 w 5122586"/>
                <a:gd name="connsiteY212" fmla="*/ 4429994 h 5310702"/>
                <a:gd name="connsiteX213" fmla="*/ 602541 w 5122586"/>
                <a:gd name="connsiteY213" fmla="*/ 4411871 h 5310702"/>
                <a:gd name="connsiteX214" fmla="*/ 637304 w 5122586"/>
                <a:gd name="connsiteY214" fmla="*/ 4296001 h 5310702"/>
                <a:gd name="connsiteX215" fmla="*/ 618966 w 5122586"/>
                <a:gd name="connsiteY215" fmla="*/ 4261290 h 5310702"/>
                <a:gd name="connsiteX216" fmla="*/ 585062 w 5122586"/>
                <a:gd name="connsiteY216" fmla="*/ 4274941 h 5310702"/>
                <a:gd name="connsiteX217" fmla="*/ 585967 w 5122586"/>
                <a:gd name="connsiteY217" fmla="*/ 4296786 h 5310702"/>
                <a:gd name="connsiteX218" fmla="*/ 576279 w 5122586"/>
                <a:gd name="connsiteY218" fmla="*/ 4321151 h 5310702"/>
                <a:gd name="connsiteX219" fmla="*/ 524888 w 5122586"/>
                <a:gd name="connsiteY219" fmla="*/ 4335270 h 5310702"/>
                <a:gd name="connsiteX220" fmla="*/ 481450 w 5122586"/>
                <a:gd name="connsiteY220" fmla="*/ 4348629 h 5310702"/>
                <a:gd name="connsiteX221" fmla="*/ 459756 w 5122586"/>
                <a:gd name="connsiteY221" fmla="*/ 4331915 h 5310702"/>
                <a:gd name="connsiteX222" fmla="*/ 381623 w 5122586"/>
                <a:gd name="connsiteY222" fmla="*/ 4313665 h 5310702"/>
                <a:gd name="connsiteX223" fmla="*/ 381355 w 5122586"/>
                <a:gd name="connsiteY223" fmla="*/ 4209001 h 5310702"/>
                <a:gd name="connsiteX224" fmla="*/ 372138 w 5122586"/>
                <a:gd name="connsiteY224" fmla="*/ 4194866 h 5310702"/>
                <a:gd name="connsiteX225" fmla="*/ 8935 w 5122586"/>
                <a:gd name="connsiteY225" fmla="*/ 4372652 h 5310702"/>
                <a:gd name="connsiteX226" fmla="*/ 0 w 5122586"/>
                <a:gd name="connsiteY226" fmla="*/ 4249216 h 5310702"/>
                <a:gd name="connsiteX227" fmla="*/ 2928251 w 5122586"/>
                <a:gd name="connsiteY227" fmla="*/ 1733677 h 5310702"/>
                <a:gd name="connsiteX228" fmla="*/ 2865949 w 5122586"/>
                <a:gd name="connsiteY228" fmla="*/ 1772911 h 5310702"/>
                <a:gd name="connsiteX229" fmla="*/ 2815185 w 5122586"/>
                <a:gd name="connsiteY229" fmla="*/ 1859457 h 5310702"/>
                <a:gd name="connsiteX230" fmla="*/ 2763268 w 5122586"/>
                <a:gd name="connsiteY230" fmla="*/ 1896383 h 5310702"/>
                <a:gd name="connsiteX231" fmla="*/ 2751731 w 5122586"/>
                <a:gd name="connsiteY231" fmla="*/ 1873304 h 5310702"/>
                <a:gd name="connsiteX232" fmla="*/ 2747318 w 5122586"/>
                <a:gd name="connsiteY232" fmla="*/ 1875913 h 5310702"/>
                <a:gd name="connsiteX233" fmla="*/ 2725397 w 5122586"/>
                <a:gd name="connsiteY233" fmla="*/ 1849601 h 5310702"/>
                <a:gd name="connsiteX234" fmla="*/ 2700382 w 5122586"/>
                <a:gd name="connsiteY234" fmla="*/ 1805450 h 5310702"/>
                <a:gd name="connsiteX235" fmla="*/ 2644466 w 5122586"/>
                <a:gd name="connsiteY235" fmla="*/ 1674466 h 5310702"/>
                <a:gd name="connsiteX236" fmla="*/ 2623519 w 5122586"/>
                <a:gd name="connsiteY236" fmla="*/ 1516632 h 5310702"/>
                <a:gd name="connsiteX237" fmla="*/ 2622394 w 5122586"/>
                <a:gd name="connsiteY237" fmla="*/ 1508162 h 5310702"/>
                <a:gd name="connsiteX238" fmla="*/ 2620591 w 5122586"/>
                <a:gd name="connsiteY238" fmla="*/ 1507626 h 5310702"/>
                <a:gd name="connsiteX239" fmla="*/ 2618663 w 5122586"/>
                <a:gd name="connsiteY239" fmla="*/ 1488348 h 5310702"/>
                <a:gd name="connsiteX240" fmla="*/ 2561471 w 5122586"/>
                <a:gd name="connsiteY240" fmla="*/ 1364228 h 5310702"/>
                <a:gd name="connsiteX241" fmla="*/ 2506436 w 5122586"/>
                <a:gd name="connsiteY241" fmla="*/ 1249822 h 5310702"/>
                <a:gd name="connsiteX242" fmla="*/ 2504425 w 5122586"/>
                <a:gd name="connsiteY242" fmla="*/ 1215109 h 5310702"/>
                <a:gd name="connsiteX243" fmla="*/ 2502718 w 5122586"/>
                <a:gd name="connsiteY243" fmla="*/ 1182561 h 5310702"/>
                <a:gd name="connsiteX244" fmla="*/ 2526392 w 5122586"/>
                <a:gd name="connsiteY244" fmla="*/ 1127312 h 5310702"/>
                <a:gd name="connsiteX245" fmla="*/ 2550065 w 5122586"/>
                <a:gd name="connsiteY245" fmla="*/ 1104511 h 5310702"/>
                <a:gd name="connsiteX246" fmla="*/ 2534283 w 5122586"/>
                <a:gd name="connsiteY246" fmla="*/ 1069432 h 5310702"/>
                <a:gd name="connsiteX247" fmla="*/ 2514993 w 5122586"/>
                <a:gd name="connsiteY247" fmla="*/ 1074694 h 5310702"/>
                <a:gd name="connsiteX248" fmla="*/ 2443972 w 5122586"/>
                <a:gd name="connsiteY248" fmla="*/ 1079079 h 5310702"/>
                <a:gd name="connsiteX249" fmla="*/ 2424683 w 5122586"/>
                <a:gd name="connsiteY249" fmla="*/ 1053647 h 5310702"/>
                <a:gd name="connsiteX250" fmla="*/ 2450109 w 5122586"/>
                <a:gd name="connsiteY250" fmla="*/ 1044877 h 5310702"/>
                <a:gd name="connsiteX251" fmla="*/ 2450986 w 5122586"/>
                <a:gd name="connsiteY251" fmla="*/ 1021199 h 5310702"/>
                <a:gd name="connsiteX252" fmla="*/ 2404967 w 5122586"/>
                <a:gd name="connsiteY252" fmla="*/ 918913 h 5310702"/>
                <a:gd name="connsiteX253" fmla="*/ 2394987 w 5122586"/>
                <a:gd name="connsiteY253" fmla="*/ 898850 h 5310702"/>
                <a:gd name="connsiteX254" fmla="*/ 2361080 w 5122586"/>
                <a:gd name="connsiteY254" fmla="*/ 821699 h 5310702"/>
                <a:gd name="connsiteX255" fmla="*/ 2344525 w 5122586"/>
                <a:gd name="connsiteY255" fmla="*/ 778197 h 5310702"/>
                <a:gd name="connsiteX256" fmla="*/ 2344581 w 5122586"/>
                <a:gd name="connsiteY256" fmla="*/ 778343 h 5310702"/>
                <a:gd name="connsiteX257" fmla="*/ 2282251 w 5122586"/>
                <a:gd name="connsiteY257" fmla="*/ 597027 h 5310702"/>
                <a:gd name="connsiteX258" fmla="*/ 2279707 w 5122586"/>
                <a:gd name="connsiteY258" fmla="*/ 541919 h 5310702"/>
                <a:gd name="connsiteX259" fmla="*/ 2247497 w 5122586"/>
                <a:gd name="connsiteY259" fmla="*/ 524963 h 5310702"/>
                <a:gd name="connsiteX260" fmla="*/ 2177989 w 5122586"/>
                <a:gd name="connsiteY260" fmla="*/ 464768 h 5310702"/>
                <a:gd name="connsiteX261" fmla="*/ 2162813 w 5122586"/>
                <a:gd name="connsiteY261" fmla="*/ 429351 h 5310702"/>
                <a:gd name="connsiteX262" fmla="*/ 2188648 w 5122586"/>
                <a:gd name="connsiteY262" fmla="*/ 411168 h 5310702"/>
                <a:gd name="connsiteX263" fmla="*/ 2199515 w 5122586"/>
                <a:gd name="connsiteY263" fmla="*/ 377475 h 5310702"/>
                <a:gd name="connsiteX264" fmla="*/ 2249501 w 5122586"/>
                <a:gd name="connsiteY264" fmla="*/ 389430 h 5310702"/>
                <a:gd name="connsiteX265" fmla="*/ 2290795 w 5122586"/>
                <a:gd name="connsiteY265" fmla="*/ 382909 h 5310702"/>
                <a:gd name="connsiteX266" fmla="*/ 2312638 w 5122586"/>
                <a:gd name="connsiteY266" fmla="*/ 383703 h 5310702"/>
                <a:gd name="connsiteX267" fmla="*/ 2312587 w 5122586"/>
                <a:gd name="connsiteY267" fmla="*/ 383664 h 5310702"/>
                <a:gd name="connsiteX268" fmla="*/ 2375555 w 5122586"/>
                <a:gd name="connsiteY268" fmla="*/ 374216 h 5310702"/>
                <a:gd name="connsiteX269" fmla="*/ 2416409 w 5122586"/>
                <a:gd name="connsiteY269" fmla="*/ 358069 h 5310702"/>
                <a:gd name="connsiteX270" fmla="*/ 2415496 w 5122586"/>
                <a:gd name="connsiteY270" fmla="*/ 358429 h 5310702"/>
                <a:gd name="connsiteX271" fmla="*/ 2415422 w 5122586"/>
                <a:gd name="connsiteY271" fmla="*/ 357531 h 5310702"/>
                <a:gd name="connsiteX272" fmla="*/ 2471314 w 5122586"/>
                <a:gd name="connsiteY272" fmla="*/ 333573 h 5310702"/>
                <a:gd name="connsiteX273" fmla="*/ 2472312 w 5122586"/>
                <a:gd name="connsiteY273" fmla="*/ 321594 h 5310702"/>
                <a:gd name="connsiteX274" fmla="*/ 2487284 w 5122586"/>
                <a:gd name="connsiteY274" fmla="*/ 308616 h 5310702"/>
                <a:gd name="connsiteX275" fmla="*/ 2492274 w 5122586"/>
                <a:gd name="connsiteY275" fmla="*/ 322592 h 5310702"/>
                <a:gd name="connsiteX276" fmla="*/ 2530199 w 5122586"/>
                <a:gd name="connsiteY276" fmla="*/ 302627 h 5310702"/>
                <a:gd name="connsiteX277" fmla="*/ 2571120 w 5122586"/>
                <a:gd name="connsiteY277" fmla="*/ 269684 h 5310702"/>
                <a:gd name="connsiteX278" fmla="*/ 2751770 w 5122586"/>
                <a:gd name="connsiteY278" fmla="*/ 124937 h 5310702"/>
                <a:gd name="connsiteX279" fmla="*/ 2784706 w 5122586"/>
                <a:gd name="connsiteY279" fmla="*/ 104972 h 5310702"/>
                <a:gd name="connsiteX280" fmla="*/ 2850579 w 5122586"/>
                <a:gd name="connsiteY280" fmla="*/ 86005 h 5310702"/>
                <a:gd name="connsiteX281" fmla="*/ 2869542 w 5122586"/>
                <a:gd name="connsiteY281" fmla="*/ 136916 h 5310702"/>
                <a:gd name="connsiteX282" fmla="*/ 2917449 w 5122586"/>
                <a:gd name="connsiteY282" fmla="*/ 173852 h 5310702"/>
                <a:gd name="connsiteX283" fmla="*/ 2956373 w 5122586"/>
                <a:gd name="connsiteY283" fmla="*/ 195813 h 5310702"/>
                <a:gd name="connsiteX284" fmla="*/ 2985630 w 5122586"/>
                <a:gd name="connsiteY284" fmla="*/ 215962 h 5310702"/>
                <a:gd name="connsiteX285" fmla="*/ 2998292 w 5122586"/>
                <a:gd name="connsiteY285" fmla="*/ 224763 h 5310702"/>
                <a:gd name="connsiteX286" fmla="*/ 3036219 w 5122586"/>
                <a:gd name="connsiteY286" fmla="*/ 254710 h 5310702"/>
                <a:gd name="connsiteX287" fmla="*/ 3046200 w 5122586"/>
                <a:gd name="connsiteY287" fmla="*/ 268686 h 5310702"/>
                <a:gd name="connsiteX288" fmla="*/ 3053186 w 5122586"/>
                <a:gd name="connsiteY288" fmla="*/ 284658 h 5310702"/>
                <a:gd name="connsiteX289" fmla="*/ 3061170 w 5122586"/>
                <a:gd name="connsiteY289" fmla="*/ 372504 h 5310702"/>
                <a:gd name="connsiteX290" fmla="*/ 3066160 w 5122586"/>
                <a:gd name="connsiteY290" fmla="*/ 442382 h 5310702"/>
                <a:gd name="connsiteX291" fmla="*/ 3109558 w 5122586"/>
                <a:gd name="connsiteY291" fmla="*/ 644830 h 5310702"/>
                <a:gd name="connsiteX292" fmla="*/ 3107145 w 5122586"/>
                <a:gd name="connsiteY292" fmla="*/ 734922 h 5310702"/>
                <a:gd name="connsiteX293" fmla="*/ 3113752 w 5122586"/>
                <a:gd name="connsiteY293" fmla="*/ 788066 h 5310702"/>
                <a:gd name="connsiteX294" fmla="*/ 3123788 w 5122586"/>
                <a:gd name="connsiteY294" fmla="*/ 830092 h 5310702"/>
                <a:gd name="connsiteX295" fmla="*/ 3148722 w 5122586"/>
                <a:gd name="connsiteY295" fmla="*/ 917343 h 5310702"/>
                <a:gd name="connsiteX296" fmla="*/ 3139722 w 5122586"/>
                <a:gd name="connsiteY296" fmla="*/ 933723 h 5310702"/>
                <a:gd name="connsiteX297" fmla="*/ 3118838 w 5122586"/>
                <a:gd name="connsiteY297" fmla="*/ 1002249 h 5310702"/>
                <a:gd name="connsiteX298" fmla="*/ 3121375 w 5122586"/>
                <a:gd name="connsiteY298" fmla="*/ 1125517 h 5310702"/>
                <a:gd name="connsiteX299" fmla="*/ 3143920 w 5122586"/>
                <a:gd name="connsiteY299" fmla="*/ 1174658 h 5310702"/>
                <a:gd name="connsiteX300" fmla="*/ 3158579 w 5122586"/>
                <a:gd name="connsiteY300" fmla="*/ 1254175 h 5310702"/>
                <a:gd name="connsiteX301" fmla="*/ 3200391 w 5122586"/>
                <a:gd name="connsiteY301" fmla="*/ 1290567 h 5310702"/>
                <a:gd name="connsiteX302" fmla="*/ 3152209 w 5122586"/>
                <a:gd name="connsiteY302" fmla="*/ 1305041 h 5310702"/>
                <a:gd name="connsiteX303" fmla="*/ 3173608 w 5122586"/>
                <a:gd name="connsiteY303" fmla="*/ 1387442 h 5310702"/>
                <a:gd name="connsiteX304" fmla="*/ 3176887 w 5122586"/>
                <a:gd name="connsiteY304" fmla="*/ 1467253 h 5310702"/>
                <a:gd name="connsiteX305" fmla="*/ 3204082 w 5122586"/>
                <a:gd name="connsiteY305" fmla="*/ 1500497 h 5310702"/>
                <a:gd name="connsiteX306" fmla="*/ 3207432 w 5122586"/>
                <a:gd name="connsiteY306" fmla="*/ 1502071 h 5310702"/>
                <a:gd name="connsiteX307" fmla="*/ 3207673 w 5122586"/>
                <a:gd name="connsiteY307" fmla="*/ 1502054 h 5310702"/>
                <a:gd name="connsiteX308" fmla="*/ 3183445 w 5122586"/>
                <a:gd name="connsiteY308" fmla="*/ 1645459 h 5310702"/>
                <a:gd name="connsiteX309" fmla="*/ 3160491 w 5122586"/>
                <a:gd name="connsiteY309" fmla="*/ 1680444 h 5310702"/>
                <a:gd name="connsiteX310" fmla="*/ 3129820 w 5122586"/>
                <a:gd name="connsiteY310" fmla="*/ 1702492 h 5310702"/>
                <a:gd name="connsiteX311" fmla="*/ 2970960 w 5122586"/>
                <a:gd name="connsiteY311" fmla="*/ 1727425 h 5310702"/>
                <a:gd name="connsiteX312" fmla="*/ 2928253 w 5122586"/>
                <a:gd name="connsiteY312" fmla="*/ 1733679 h 5310702"/>
                <a:gd name="connsiteX313" fmla="*/ 2928251 w 5122586"/>
                <a:gd name="connsiteY313" fmla="*/ 1733677 h 5310702"/>
                <a:gd name="connsiteX314" fmla="*/ 2929221 w 5122586"/>
                <a:gd name="connsiteY314" fmla="*/ 4004987 h 5310702"/>
                <a:gd name="connsiteX315" fmla="*/ 2826654 w 5122586"/>
                <a:gd name="connsiteY315" fmla="*/ 3968865 h 5310702"/>
                <a:gd name="connsiteX316" fmla="*/ 2797041 w 5122586"/>
                <a:gd name="connsiteY316" fmla="*/ 3984036 h 5310702"/>
                <a:gd name="connsiteX317" fmla="*/ 2775371 w 5122586"/>
                <a:gd name="connsiteY317" fmla="*/ 3957306 h 5310702"/>
                <a:gd name="connsiteX318" fmla="*/ 2714697 w 5122586"/>
                <a:gd name="connsiteY318" fmla="*/ 3931298 h 5310702"/>
                <a:gd name="connsiteX319" fmla="*/ 2643189 w 5122586"/>
                <a:gd name="connsiteY319" fmla="*/ 3882894 h 5310702"/>
                <a:gd name="connsiteX320" fmla="*/ 2547123 w 5122586"/>
                <a:gd name="connsiteY320" fmla="*/ 3739851 h 5310702"/>
                <a:gd name="connsiteX321" fmla="*/ 2523286 w 5122586"/>
                <a:gd name="connsiteY321" fmla="*/ 3739851 h 5310702"/>
                <a:gd name="connsiteX322" fmla="*/ 2524732 w 5122586"/>
                <a:gd name="connsiteY322" fmla="*/ 3736961 h 5310702"/>
                <a:gd name="connsiteX323" fmla="*/ 2931760 w 5122586"/>
                <a:gd name="connsiteY323" fmla="*/ 4000626 h 5310702"/>
                <a:gd name="connsiteX324" fmla="*/ 2912080 w 5122586"/>
                <a:gd name="connsiteY324" fmla="*/ 4041839 h 5310702"/>
                <a:gd name="connsiteX325" fmla="*/ 2934278 w 5122586"/>
                <a:gd name="connsiteY325" fmla="*/ 4069284 h 5310702"/>
                <a:gd name="connsiteX326" fmla="*/ 2950168 w 5122586"/>
                <a:gd name="connsiteY326" fmla="*/ 4101794 h 5310702"/>
                <a:gd name="connsiteX327" fmla="*/ 2911887 w 5122586"/>
                <a:gd name="connsiteY327" fmla="*/ 4123467 h 5310702"/>
                <a:gd name="connsiteX328" fmla="*/ 2864215 w 5122586"/>
                <a:gd name="connsiteY328" fmla="*/ 4110463 h 5310702"/>
                <a:gd name="connsiteX329" fmla="*/ 2848324 w 5122586"/>
                <a:gd name="connsiteY329" fmla="*/ 4139361 h 5310702"/>
                <a:gd name="connsiteX330" fmla="*/ 2869993 w 5122586"/>
                <a:gd name="connsiteY330" fmla="*/ 4145140 h 5310702"/>
                <a:gd name="connsiteX331" fmla="*/ 2859880 w 5122586"/>
                <a:gd name="connsiteY331" fmla="*/ 4153809 h 5310702"/>
                <a:gd name="connsiteX332" fmla="*/ 2883717 w 5122586"/>
                <a:gd name="connsiteY332" fmla="*/ 4153087 h 5310702"/>
                <a:gd name="connsiteX333" fmla="*/ 2890218 w 5122586"/>
                <a:gd name="connsiteY333" fmla="*/ 4168258 h 5310702"/>
                <a:gd name="connsiteX334" fmla="*/ 2867825 w 5122586"/>
                <a:gd name="connsiteY334" fmla="*/ 4206547 h 5310702"/>
                <a:gd name="connsiteX335" fmla="*/ 2907552 w 5122586"/>
                <a:gd name="connsiteY335" fmla="*/ 4225331 h 5310702"/>
                <a:gd name="connsiteX336" fmla="*/ 2921999 w 5122586"/>
                <a:gd name="connsiteY336" fmla="*/ 4216662 h 5310702"/>
                <a:gd name="connsiteX337" fmla="*/ 2937890 w 5122586"/>
                <a:gd name="connsiteY337" fmla="*/ 4227499 h 5310702"/>
                <a:gd name="connsiteX338" fmla="*/ 2935723 w 5122586"/>
                <a:gd name="connsiteY338" fmla="*/ 4245559 h 5310702"/>
                <a:gd name="connsiteX339" fmla="*/ 2964615 w 5122586"/>
                <a:gd name="connsiteY339" fmla="*/ 4256396 h 5310702"/>
                <a:gd name="connsiteX340" fmla="*/ 2955224 w 5122586"/>
                <a:gd name="connsiteY340" fmla="*/ 4306967 h 5310702"/>
                <a:gd name="connsiteX341" fmla="*/ 2993850 w 5122586"/>
                <a:gd name="connsiteY341" fmla="*/ 4326650 h 5310702"/>
                <a:gd name="connsiteX342" fmla="*/ 2994499 w 5122586"/>
                <a:gd name="connsiteY342" fmla="*/ 4334608 h 5310702"/>
                <a:gd name="connsiteX343" fmla="*/ 2961254 w 5122586"/>
                <a:gd name="connsiteY343" fmla="*/ 2566018 h 5310702"/>
                <a:gd name="connsiteX344" fmla="*/ 2844333 w 5122586"/>
                <a:gd name="connsiteY344" fmla="*/ 2718231 h 5310702"/>
                <a:gd name="connsiteX345" fmla="*/ 2686580 w 5122586"/>
                <a:gd name="connsiteY345" fmla="*/ 2876012 h 5310702"/>
                <a:gd name="connsiteX346" fmla="*/ 2775664 w 5122586"/>
                <a:gd name="connsiteY346" fmla="*/ 2946550 h 5310702"/>
                <a:gd name="connsiteX347" fmla="*/ 2662454 w 5122586"/>
                <a:gd name="connsiteY347" fmla="*/ 3083913 h 5310702"/>
                <a:gd name="connsiteX348" fmla="*/ 2291274 w 5122586"/>
                <a:gd name="connsiteY348" fmla="*/ 3408757 h 5310702"/>
                <a:gd name="connsiteX349" fmla="*/ 2296840 w 5122586"/>
                <a:gd name="connsiteY349" fmla="*/ 3406901 h 5310702"/>
                <a:gd name="connsiteX350" fmla="*/ 4071798 w 5122586"/>
                <a:gd name="connsiteY350" fmla="*/ 1707927 h 5310702"/>
                <a:gd name="connsiteX351" fmla="*/ 4050884 w 5122586"/>
                <a:gd name="connsiteY351" fmla="*/ 1662094 h 5310702"/>
                <a:gd name="connsiteX352" fmla="*/ 4020559 w 5122586"/>
                <a:gd name="connsiteY352" fmla="*/ 1629574 h 5310702"/>
                <a:gd name="connsiteX353" fmla="*/ 3966954 w 5122586"/>
                <a:gd name="connsiteY353" fmla="*/ 1623037 h 5310702"/>
                <a:gd name="connsiteX354" fmla="*/ 3895425 w 5122586"/>
                <a:gd name="connsiteY354" fmla="*/ 1618868 h 5310702"/>
                <a:gd name="connsiteX355" fmla="*/ 3891710 w 5122586"/>
                <a:gd name="connsiteY355" fmla="*/ 1617649 h 5310702"/>
                <a:gd name="connsiteX356" fmla="*/ 3693129 w 5122586"/>
                <a:gd name="connsiteY356" fmla="*/ 1552494 h 5310702"/>
                <a:gd name="connsiteX357" fmla="*/ 3638481 w 5122586"/>
                <a:gd name="connsiteY357" fmla="*/ 1531869 h 5310702"/>
                <a:gd name="connsiteX358" fmla="*/ 3638481 w 5122586"/>
                <a:gd name="connsiteY358" fmla="*/ 1532803 h 5310702"/>
                <a:gd name="connsiteX359" fmla="*/ 3616572 w 5122586"/>
                <a:gd name="connsiteY359" fmla="*/ 1517809 h 5310702"/>
                <a:gd name="connsiteX360" fmla="*/ 3598122 w 5122586"/>
                <a:gd name="connsiteY360" fmla="*/ 1479749 h 5310702"/>
                <a:gd name="connsiteX361" fmla="*/ 3545078 w 5122586"/>
                <a:gd name="connsiteY361" fmla="*/ 1448608 h 5310702"/>
                <a:gd name="connsiteX362" fmla="*/ 3527865 w 5122586"/>
                <a:gd name="connsiteY362" fmla="*/ 1430244 h 5310702"/>
                <a:gd name="connsiteX363" fmla="*/ 3527765 w 5122586"/>
                <a:gd name="connsiteY363" fmla="*/ 1431176 h 5310702"/>
                <a:gd name="connsiteX364" fmla="*/ 3527765 w 5122586"/>
                <a:gd name="connsiteY364" fmla="*/ 1503334 h 5310702"/>
                <a:gd name="connsiteX365" fmla="*/ 3399874 w 5122586"/>
                <a:gd name="connsiteY365" fmla="*/ 1489121 h 5310702"/>
                <a:gd name="connsiteX366" fmla="*/ 3403153 w 5122586"/>
                <a:gd name="connsiteY366" fmla="*/ 1571119 h 5310702"/>
                <a:gd name="connsiteX367" fmla="*/ 3391129 w 5122586"/>
                <a:gd name="connsiteY367" fmla="*/ 1606104 h 5310702"/>
                <a:gd name="connsiteX368" fmla="*/ 3375825 w 5122586"/>
                <a:gd name="connsiteY368" fmla="*/ 1608290 h 5310702"/>
                <a:gd name="connsiteX369" fmla="*/ 3372546 w 5122586"/>
                <a:gd name="connsiteY369" fmla="*/ 1617037 h 5310702"/>
                <a:gd name="connsiteX370" fmla="*/ 3371285 w 5122586"/>
                <a:gd name="connsiteY370" fmla="*/ 1616300 h 5310702"/>
                <a:gd name="connsiteX371" fmla="*/ 3371285 w 5122586"/>
                <a:gd name="connsiteY371" fmla="*/ 1616299 h 5310702"/>
                <a:gd name="connsiteX372" fmla="*/ 3314612 w 5122586"/>
                <a:gd name="connsiteY372" fmla="*/ 1583145 h 5310702"/>
                <a:gd name="connsiteX373" fmla="*/ 3299309 w 5122586"/>
                <a:gd name="connsiteY373" fmla="*/ 1586425 h 5310702"/>
                <a:gd name="connsiteX374" fmla="*/ 3280726 w 5122586"/>
                <a:gd name="connsiteY374" fmla="*/ 1496774 h 5310702"/>
                <a:gd name="connsiteX375" fmla="*/ 3206040 w 5122586"/>
                <a:gd name="connsiteY375" fmla="*/ 1502067 h 5310702"/>
                <a:gd name="connsiteX376" fmla="*/ 3181908 w 5122586"/>
                <a:gd name="connsiteY376" fmla="*/ 1645463 h 5310702"/>
                <a:gd name="connsiteX377" fmla="*/ 3170191 w 5122586"/>
                <a:gd name="connsiteY377" fmla="*/ 1667166 h 5310702"/>
                <a:gd name="connsiteX378" fmla="*/ 3129816 w 5122586"/>
                <a:gd name="connsiteY378" fmla="*/ 1702496 h 5310702"/>
                <a:gd name="connsiteX379" fmla="*/ 2971381 w 5122586"/>
                <a:gd name="connsiteY379" fmla="*/ 1727460 h 5310702"/>
                <a:gd name="connsiteX380" fmla="*/ 2970955 w 5122586"/>
                <a:gd name="connsiteY380" fmla="*/ 1727426 h 5310702"/>
                <a:gd name="connsiteX381" fmla="*/ 2970938 w 5122586"/>
                <a:gd name="connsiteY381" fmla="*/ 1727911 h 5310702"/>
                <a:gd name="connsiteX382" fmla="*/ 2928250 w 5122586"/>
                <a:gd name="connsiteY382" fmla="*/ 1733681 h 5310702"/>
                <a:gd name="connsiteX383" fmla="*/ 2865949 w 5122586"/>
                <a:gd name="connsiteY383" fmla="*/ 1772915 h 5310702"/>
                <a:gd name="connsiteX384" fmla="*/ 2815185 w 5122586"/>
                <a:gd name="connsiteY384" fmla="*/ 1859461 h 5310702"/>
                <a:gd name="connsiteX385" fmla="*/ 2763269 w 5122586"/>
                <a:gd name="connsiteY385" fmla="*/ 1896387 h 5310702"/>
                <a:gd name="connsiteX386" fmla="*/ 2751731 w 5122586"/>
                <a:gd name="connsiteY386" fmla="*/ 1873308 h 5310702"/>
                <a:gd name="connsiteX387" fmla="*/ 2747319 w 5122586"/>
                <a:gd name="connsiteY387" fmla="*/ 1875917 h 5310702"/>
                <a:gd name="connsiteX388" fmla="*/ 2747468 w 5122586"/>
                <a:gd name="connsiteY388" fmla="*/ 1876096 h 5310702"/>
                <a:gd name="connsiteX389" fmla="*/ 2701052 w 5122586"/>
                <a:gd name="connsiteY389" fmla="*/ 1910393 h 5310702"/>
                <a:gd name="connsiteX390" fmla="*/ 2721301 w 5122586"/>
                <a:gd name="connsiteY390" fmla="*/ 1951468 h 5310702"/>
                <a:gd name="connsiteX391" fmla="*/ 2756357 w 5122586"/>
                <a:gd name="connsiteY391" fmla="*/ 2047852 h 5310702"/>
                <a:gd name="connsiteX392" fmla="*/ 2780073 w 5122586"/>
                <a:gd name="connsiteY392" fmla="*/ 2073720 h 5310702"/>
                <a:gd name="connsiteX393" fmla="*/ 2805234 w 5122586"/>
                <a:gd name="connsiteY393" fmla="*/ 2083873 h 5310702"/>
                <a:gd name="connsiteX394" fmla="*/ 2862075 w 5122586"/>
                <a:gd name="connsiteY394" fmla="*/ 2080593 h 5310702"/>
                <a:gd name="connsiteX395" fmla="*/ 2902518 w 5122586"/>
                <a:gd name="connsiteY395" fmla="*/ 2059821 h 5310702"/>
                <a:gd name="connsiteX396" fmla="*/ 2950615 w 5122586"/>
                <a:gd name="connsiteY396" fmla="*/ 2017182 h 5310702"/>
                <a:gd name="connsiteX397" fmla="*/ 2981221 w 5122586"/>
                <a:gd name="connsiteY397" fmla="*/ 1992036 h 5310702"/>
                <a:gd name="connsiteX398" fmla="*/ 3053365 w 5122586"/>
                <a:gd name="connsiteY398" fmla="*/ 1973450 h 5310702"/>
                <a:gd name="connsiteX399" fmla="*/ 3064244 w 5122586"/>
                <a:gd name="connsiteY399" fmla="*/ 1974575 h 5310702"/>
                <a:gd name="connsiteX400" fmla="*/ 3094903 w 5122586"/>
                <a:gd name="connsiteY400" fmla="*/ 1986570 h 5310702"/>
                <a:gd name="connsiteX401" fmla="*/ 3095857 w 5122586"/>
                <a:gd name="connsiteY401" fmla="*/ 1988403 h 5310702"/>
                <a:gd name="connsiteX402" fmla="*/ 3103144 w 5122586"/>
                <a:gd name="connsiteY402" fmla="*/ 2020462 h 5310702"/>
                <a:gd name="connsiteX403" fmla="*/ 3106927 w 5122586"/>
                <a:gd name="connsiteY403" fmla="*/ 2055447 h 5310702"/>
                <a:gd name="connsiteX404" fmla="*/ 3105834 w 5122586"/>
                <a:gd name="connsiteY404" fmla="*/ 2076220 h 5310702"/>
                <a:gd name="connsiteX405" fmla="*/ 3062110 w 5122586"/>
                <a:gd name="connsiteY405" fmla="*/ 2172431 h 5310702"/>
                <a:gd name="connsiteX406" fmla="*/ 3019479 w 5122586"/>
                <a:gd name="connsiteY406" fmla="*/ 2217256 h 5310702"/>
                <a:gd name="connsiteX407" fmla="*/ 2923287 w 5122586"/>
                <a:gd name="connsiteY407" fmla="*/ 2285040 h 5310702"/>
                <a:gd name="connsiteX408" fmla="*/ 2923237 w 5122586"/>
                <a:gd name="connsiteY408" fmla="*/ 2284956 h 5310702"/>
                <a:gd name="connsiteX409" fmla="*/ 2907033 w 5122586"/>
                <a:gd name="connsiteY409" fmla="*/ 2300058 h 5310702"/>
                <a:gd name="connsiteX410" fmla="*/ 2880954 w 5122586"/>
                <a:gd name="connsiteY410" fmla="*/ 2357399 h 5310702"/>
                <a:gd name="connsiteX411" fmla="*/ 2883560 w 5122586"/>
                <a:gd name="connsiteY411" fmla="*/ 2414740 h 5310702"/>
                <a:gd name="connsiteX412" fmla="*/ 3007341 w 5122586"/>
                <a:gd name="connsiteY412" fmla="*/ 2504763 h 5310702"/>
                <a:gd name="connsiteX413" fmla="*/ 2957623 w 5122586"/>
                <a:gd name="connsiteY413" fmla="*/ 2569822 h 5310702"/>
                <a:gd name="connsiteX414" fmla="*/ 3007192 w 5122586"/>
                <a:gd name="connsiteY414" fmla="*/ 2504959 h 5310702"/>
                <a:gd name="connsiteX415" fmla="*/ 3128415 w 5122586"/>
                <a:gd name="connsiteY415" fmla="*/ 2458751 h 5310702"/>
                <a:gd name="connsiteX416" fmla="*/ 3157243 w 5122586"/>
                <a:gd name="connsiteY416" fmla="*/ 2492913 h 5310702"/>
                <a:gd name="connsiteX417" fmla="*/ 3157397 w 5122586"/>
                <a:gd name="connsiteY417" fmla="*/ 2493126 h 5310702"/>
                <a:gd name="connsiteX418" fmla="*/ 3188476 w 5122586"/>
                <a:gd name="connsiteY418" fmla="*/ 2496878 h 5310702"/>
                <a:gd name="connsiteX419" fmla="*/ 3207155 w 5122586"/>
                <a:gd name="connsiteY419" fmla="*/ 2475082 h 5310702"/>
                <a:gd name="connsiteX420" fmla="*/ 3204042 w 5122586"/>
                <a:gd name="connsiteY420" fmla="*/ 2468854 h 5310702"/>
                <a:gd name="connsiteX421" fmla="*/ 3218570 w 5122586"/>
                <a:gd name="connsiteY421" fmla="*/ 2446020 h 5310702"/>
                <a:gd name="connsiteX422" fmla="*/ 3234071 w 5122586"/>
                <a:gd name="connsiteY422" fmla="*/ 2425181 h 5310702"/>
                <a:gd name="connsiteX423" fmla="*/ 3268275 w 5122586"/>
                <a:gd name="connsiteY423" fmla="*/ 2375508 h 5310702"/>
                <a:gd name="connsiteX424" fmla="*/ 3279965 w 5122586"/>
                <a:gd name="connsiteY424" fmla="*/ 2383195 h 5310702"/>
                <a:gd name="connsiteX425" fmla="*/ 3286021 w 5122586"/>
                <a:gd name="connsiteY425" fmla="*/ 2368178 h 5310702"/>
                <a:gd name="connsiteX426" fmla="*/ 3353471 w 5122586"/>
                <a:gd name="connsiteY426" fmla="*/ 2393087 h 5310702"/>
                <a:gd name="connsiteX427" fmla="*/ 3357622 w 5122586"/>
                <a:gd name="connsiteY427" fmla="*/ 2370253 h 5310702"/>
                <a:gd name="connsiteX428" fmla="*/ 3389791 w 5122586"/>
                <a:gd name="connsiteY428" fmla="*/ 2376481 h 5310702"/>
                <a:gd name="connsiteX429" fmla="*/ 3393123 w 5122586"/>
                <a:gd name="connsiteY429" fmla="*/ 2386808 h 5310702"/>
                <a:gd name="connsiteX430" fmla="*/ 3516391 w 5122586"/>
                <a:gd name="connsiteY430" fmla="*/ 2353647 h 5310702"/>
                <a:gd name="connsiteX431" fmla="*/ 3537145 w 5122586"/>
                <a:gd name="connsiteY431" fmla="*/ 2360912 h 5310702"/>
                <a:gd name="connsiteX432" fmla="*/ 3541296 w 5122586"/>
                <a:gd name="connsiteY432" fmla="*/ 2341192 h 5310702"/>
                <a:gd name="connsiteX433" fmla="*/ 3576578 w 5122586"/>
                <a:gd name="connsiteY433" fmla="*/ 2357798 h 5310702"/>
                <a:gd name="connsiteX434" fmla="*/ 3592144 w 5122586"/>
                <a:gd name="connsiteY434" fmla="*/ 2355723 h 5310702"/>
                <a:gd name="connsiteX435" fmla="*/ 3598370 w 5122586"/>
                <a:gd name="connsiteY435" fmla="*/ 2287221 h 5310702"/>
                <a:gd name="connsiteX436" fmla="*/ 3605634 w 5122586"/>
                <a:gd name="connsiteY436" fmla="*/ 2269577 h 5310702"/>
                <a:gd name="connsiteX437" fmla="*/ 3645068 w 5122586"/>
                <a:gd name="connsiteY437" fmla="*/ 2289297 h 5310702"/>
                <a:gd name="connsiteX438" fmla="*/ 3660990 w 5122586"/>
                <a:gd name="connsiteY438" fmla="*/ 2278149 h 5310702"/>
                <a:gd name="connsiteX439" fmla="*/ 3683648 w 5122586"/>
                <a:gd name="connsiteY439" fmla="*/ 2304521 h 5310702"/>
                <a:gd name="connsiteX440" fmla="*/ 3723203 w 5122586"/>
                <a:gd name="connsiteY440" fmla="*/ 2301590 h 5310702"/>
                <a:gd name="connsiteX441" fmla="*/ 3698987 w 5122586"/>
                <a:gd name="connsiteY441" fmla="*/ 2245014 h 5310702"/>
                <a:gd name="connsiteX442" fmla="*/ 3732354 w 5122586"/>
                <a:gd name="connsiteY442" fmla="*/ 2232818 h 5310702"/>
                <a:gd name="connsiteX443" fmla="*/ 3765279 w 5122586"/>
                <a:gd name="connsiteY443" fmla="*/ 2308687 h 5310702"/>
                <a:gd name="connsiteX444" fmla="*/ 3819819 w 5122586"/>
                <a:gd name="connsiteY444" fmla="*/ 2276682 h 5310702"/>
                <a:gd name="connsiteX445" fmla="*/ 3832660 w 5122586"/>
                <a:gd name="connsiteY445" fmla="*/ 2286412 h 5310702"/>
                <a:gd name="connsiteX446" fmla="*/ 3836898 w 5122586"/>
                <a:gd name="connsiteY446" fmla="*/ 2267579 h 5310702"/>
                <a:gd name="connsiteX447" fmla="*/ 3851638 w 5122586"/>
                <a:gd name="connsiteY447" fmla="*/ 2272245 h 5310702"/>
                <a:gd name="connsiteX448" fmla="*/ 3855233 w 5122586"/>
                <a:gd name="connsiteY448" fmla="*/ 2250721 h 5310702"/>
                <a:gd name="connsiteX449" fmla="*/ 3868694 w 5122586"/>
                <a:gd name="connsiteY449" fmla="*/ 2248662 h 5310702"/>
                <a:gd name="connsiteX450" fmla="*/ 3866320 w 5122586"/>
                <a:gd name="connsiteY450" fmla="*/ 2213398 h 5310702"/>
                <a:gd name="connsiteX451" fmla="*/ 3926616 w 5122586"/>
                <a:gd name="connsiteY451" fmla="*/ 2266549 h 5310702"/>
                <a:gd name="connsiteX452" fmla="*/ 3935158 w 5122586"/>
                <a:gd name="connsiteY452" fmla="*/ 2270346 h 5310702"/>
                <a:gd name="connsiteX453" fmla="*/ 3975020 w 5122586"/>
                <a:gd name="connsiteY453" fmla="*/ 2180165 h 5310702"/>
                <a:gd name="connsiteX454" fmla="*/ 3971224 w 5122586"/>
                <a:gd name="connsiteY454" fmla="*/ 2150738 h 5310702"/>
                <a:gd name="connsiteX455" fmla="*/ 3954140 w 5122586"/>
                <a:gd name="connsiteY455" fmla="*/ 2117514 h 5310702"/>
                <a:gd name="connsiteX456" fmla="*/ 3942751 w 5122586"/>
                <a:gd name="connsiteY456" fmla="*/ 2101376 h 5310702"/>
                <a:gd name="connsiteX457" fmla="*/ 3848791 w 5122586"/>
                <a:gd name="connsiteY457" fmla="*/ 2032079 h 5310702"/>
                <a:gd name="connsiteX458" fmla="*/ 3775710 w 5122586"/>
                <a:gd name="connsiteY458" fmla="*/ 2006448 h 5310702"/>
                <a:gd name="connsiteX459" fmla="*/ 3775537 w 5122586"/>
                <a:gd name="connsiteY459" fmla="*/ 2006286 h 5310702"/>
                <a:gd name="connsiteX460" fmla="*/ 3792203 w 5122586"/>
                <a:gd name="connsiteY460" fmla="*/ 1985769 h 5310702"/>
                <a:gd name="connsiteX461" fmla="*/ 3776236 w 5122586"/>
                <a:gd name="connsiteY461" fmla="*/ 1929339 h 5310702"/>
                <a:gd name="connsiteX462" fmla="*/ 3785816 w 5122586"/>
                <a:gd name="connsiteY462" fmla="*/ 1905915 h 5310702"/>
                <a:gd name="connsiteX463" fmla="*/ 3848624 w 5122586"/>
                <a:gd name="connsiteY463" fmla="*/ 1905915 h 5310702"/>
                <a:gd name="connsiteX464" fmla="*/ 3870979 w 5122586"/>
                <a:gd name="connsiteY464" fmla="*/ 1887815 h 5310702"/>
                <a:gd name="connsiteX465" fmla="*/ 3879494 w 5122586"/>
                <a:gd name="connsiteY465" fmla="*/ 1869714 h 5310702"/>
                <a:gd name="connsiteX466" fmla="*/ 3880559 w 5122586"/>
                <a:gd name="connsiteY466" fmla="*/ 1847355 h 5310702"/>
                <a:gd name="connsiteX467" fmla="*/ 3906108 w 5122586"/>
                <a:gd name="connsiteY467" fmla="*/ 1793054 h 5310702"/>
                <a:gd name="connsiteX468" fmla="*/ 3926334 w 5122586"/>
                <a:gd name="connsiteY468" fmla="*/ 1778148 h 5310702"/>
                <a:gd name="connsiteX469" fmla="*/ 3959335 w 5122586"/>
                <a:gd name="connsiteY469" fmla="*/ 1810090 h 5310702"/>
                <a:gd name="connsiteX470" fmla="*/ 4071796 w 5122586"/>
                <a:gd name="connsiteY470" fmla="*/ 1707926 h 5310702"/>
                <a:gd name="connsiteX471" fmla="*/ 4071798 w 5122586"/>
                <a:gd name="connsiteY471" fmla="*/ 1707927 h 5310702"/>
                <a:gd name="connsiteX472" fmla="*/ 3116756 w 5122586"/>
                <a:gd name="connsiteY472" fmla="*/ 2465874 h 5310702"/>
                <a:gd name="connsiteX473" fmla="*/ 3116756 w 5122586"/>
                <a:gd name="connsiteY473" fmla="*/ 2465874 h 5310702"/>
                <a:gd name="connsiteX474" fmla="*/ 4153292 w 5122586"/>
                <a:gd name="connsiteY474" fmla="*/ 3990761 h 5310702"/>
                <a:gd name="connsiteX475" fmla="*/ 3938792 w 5122586"/>
                <a:gd name="connsiteY475" fmla="*/ 4135889 h 5310702"/>
                <a:gd name="connsiteX476" fmla="*/ 3927871 w 5122586"/>
                <a:gd name="connsiteY476" fmla="*/ 4167432 h 5310702"/>
                <a:gd name="connsiteX477" fmla="*/ 3895282 w 5122586"/>
                <a:gd name="connsiteY477" fmla="*/ 4166624 h 5310702"/>
                <a:gd name="connsiteX478" fmla="*/ 3847314 w 5122586"/>
                <a:gd name="connsiteY478" fmla="*/ 4188567 h 5310702"/>
                <a:gd name="connsiteX479" fmla="*/ 3792468 w 5122586"/>
                <a:gd name="connsiteY479" fmla="*/ 4204240 h 5310702"/>
                <a:gd name="connsiteX480" fmla="*/ 3734700 w 5122586"/>
                <a:gd name="connsiteY480" fmla="*/ 4203262 h 5310702"/>
                <a:gd name="connsiteX481" fmla="*/ 3734706 w 5122586"/>
                <a:gd name="connsiteY481" fmla="*/ 4203262 h 5310702"/>
                <a:gd name="connsiteX482" fmla="*/ 3669061 w 5122586"/>
                <a:gd name="connsiteY482" fmla="*/ 4198342 h 5310702"/>
                <a:gd name="connsiteX483" fmla="*/ 3662206 w 5122586"/>
                <a:gd name="connsiteY483" fmla="*/ 4205199 h 5310702"/>
                <a:gd name="connsiteX484" fmla="*/ 3637720 w 5122586"/>
                <a:gd name="connsiteY484" fmla="*/ 4196382 h 5310702"/>
                <a:gd name="connsiteX485" fmla="*/ 3349614 w 5122586"/>
                <a:gd name="connsiteY485" fmla="*/ 4159880 h 5310702"/>
                <a:gd name="connsiteX486" fmla="*/ 3324712 w 5122586"/>
                <a:gd name="connsiteY486" fmla="*/ 4178749 h 5310702"/>
                <a:gd name="connsiteX487" fmla="*/ 3319742 w 5122586"/>
                <a:gd name="connsiteY487" fmla="*/ 4204463 h 5310702"/>
                <a:gd name="connsiteX488" fmla="*/ 3294719 w 5122586"/>
                <a:gd name="connsiteY488" fmla="*/ 4246342 h 5310702"/>
                <a:gd name="connsiteX489" fmla="*/ 3281325 w 5122586"/>
                <a:gd name="connsiteY489" fmla="*/ 4245546 h 5310702"/>
                <a:gd name="connsiteX490" fmla="*/ 3282979 w 5122586"/>
                <a:gd name="connsiteY490" fmla="*/ 4222611 h 5310702"/>
                <a:gd name="connsiteX491" fmla="*/ 3242614 w 5122586"/>
                <a:gd name="connsiteY491" fmla="*/ 4135941 h 5310702"/>
                <a:gd name="connsiteX492" fmla="*/ 3120041 w 5122586"/>
                <a:gd name="connsiteY492" fmla="*/ 4086606 h 5310702"/>
                <a:gd name="connsiteX493" fmla="*/ 3146325 w 5122586"/>
                <a:gd name="connsiteY493" fmla="*/ 4015463 h 5310702"/>
                <a:gd name="connsiteX494" fmla="*/ 3134928 w 5122586"/>
                <a:gd name="connsiteY494" fmla="*/ 3992565 h 5310702"/>
                <a:gd name="connsiteX495" fmla="*/ 3146120 w 5122586"/>
                <a:gd name="connsiteY495" fmla="*/ 3901302 h 5310702"/>
                <a:gd name="connsiteX496" fmla="*/ 3159621 w 5122586"/>
                <a:gd name="connsiteY496" fmla="*/ 3895233 h 5310702"/>
                <a:gd name="connsiteX497" fmla="*/ 3166943 w 5122586"/>
                <a:gd name="connsiteY497" fmla="*/ 3878626 h 5310702"/>
                <a:gd name="connsiteX498" fmla="*/ 3144098 w 5122586"/>
                <a:gd name="connsiteY498" fmla="*/ 3871156 h 5310702"/>
                <a:gd name="connsiteX499" fmla="*/ 3162889 w 5122586"/>
                <a:gd name="connsiteY499" fmla="*/ 3799501 h 5310702"/>
                <a:gd name="connsiteX500" fmla="*/ 3137866 w 5122586"/>
                <a:gd name="connsiteY500" fmla="*/ 3799328 h 5310702"/>
                <a:gd name="connsiteX501" fmla="*/ 3122381 w 5122586"/>
                <a:gd name="connsiteY501" fmla="*/ 3772410 h 5310702"/>
                <a:gd name="connsiteX502" fmla="*/ 3107684 w 5122586"/>
                <a:gd name="connsiteY502" fmla="*/ 3777571 h 5310702"/>
                <a:gd name="connsiteX503" fmla="*/ 3092960 w 5122586"/>
                <a:gd name="connsiteY503" fmla="*/ 3741783 h 5310702"/>
                <a:gd name="connsiteX504" fmla="*/ 3128102 w 5122586"/>
                <a:gd name="connsiteY504" fmla="*/ 3732234 h 5310702"/>
                <a:gd name="connsiteX505" fmla="*/ 3128991 w 5122586"/>
                <a:gd name="connsiteY505" fmla="*/ 3676392 h 5310702"/>
                <a:gd name="connsiteX506" fmla="*/ 3142278 w 5122586"/>
                <a:gd name="connsiteY506" fmla="*/ 3669328 h 5310702"/>
                <a:gd name="connsiteX507" fmla="*/ 3143028 w 5122586"/>
                <a:gd name="connsiteY507" fmla="*/ 3660936 h 5310702"/>
                <a:gd name="connsiteX508" fmla="*/ 3144547 w 5122586"/>
                <a:gd name="connsiteY508" fmla="*/ 3644806 h 5310702"/>
                <a:gd name="connsiteX509" fmla="*/ 3154214 w 5122586"/>
                <a:gd name="connsiteY509" fmla="*/ 3628279 h 5310702"/>
                <a:gd name="connsiteX510" fmla="*/ 3142376 w 5122586"/>
                <a:gd name="connsiteY510" fmla="*/ 3627299 h 5310702"/>
                <a:gd name="connsiteX511" fmla="*/ 3146967 w 5122586"/>
                <a:gd name="connsiteY511" fmla="*/ 3602173 h 5310702"/>
                <a:gd name="connsiteX512" fmla="*/ 3129395 w 5122586"/>
                <a:gd name="connsiteY512" fmla="*/ 3614108 h 5310702"/>
                <a:gd name="connsiteX513" fmla="*/ 3121024 w 5122586"/>
                <a:gd name="connsiteY513" fmla="*/ 3604083 h 5310702"/>
                <a:gd name="connsiteX514" fmla="*/ 3128206 w 5122586"/>
                <a:gd name="connsiteY514" fmla="*/ 3577393 h 5310702"/>
                <a:gd name="connsiteX515" fmla="*/ 3161906 w 5122586"/>
                <a:gd name="connsiteY515" fmla="*/ 3563381 h 5310702"/>
                <a:gd name="connsiteX516" fmla="*/ 3169081 w 5122586"/>
                <a:gd name="connsiteY516" fmla="*/ 3545164 h 5310702"/>
                <a:gd name="connsiteX517" fmla="*/ 3189175 w 5122586"/>
                <a:gd name="connsiteY517" fmla="*/ 3494148 h 5310702"/>
                <a:gd name="connsiteX518" fmla="*/ 3200447 w 5122586"/>
                <a:gd name="connsiteY518" fmla="*/ 3458160 h 5310702"/>
                <a:gd name="connsiteX519" fmla="*/ 3182110 w 5122586"/>
                <a:gd name="connsiteY519" fmla="*/ 3458695 h 5310702"/>
                <a:gd name="connsiteX520" fmla="*/ 3141159 w 5122586"/>
                <a:gd name="connsiteY520" fmla="*/ 3444152 h 5310702"/>
                <a:gd name="connsiteX521" fmla="*/ 3139714 w 5122586"/>
                <a:gd name="connsiteY521" fmla="*/ 3423707 h 5310702"/>
                <a:gd name="connsiteX522" fmla="*/ 3153517 w 5122586"/>
                <a:gd name="connsiteY522" fmla="*/ 3408131 h 5310702"/>
                <a:gd name="connsiteX523" fmla="*/ 3170248 w 5122586"/>
                <a:gd name="connsiteY523" fmla="*/ 3384658 h 5310702"/>
                <a:gd name="connsiteX524" fmla="*/ 3173790 w 5122586"/>
                <a:gd name="connsiteY524" fmla="*/ 3341629 h 5310702"/>
                <a:gd name="connsiteX525" fmla="*/ 3166191 w 5122586"/>
                <a:gd name="connsiteY525" fmla="*/ 3324915 h 5310702"/>
                <a:gd name="connsiteX526" fmla="*/ 3149133 w 5122586"/>
                <a:gd name="connsiteY526" fmla="*/ 3318413 h 5310702"/>
                <a:gd name="connsiteX527" fmla="*/ 3158261 w 5122586"/>
                <a:gd name="connsiteY527" fmla="*/ 3293631 h 5310702"/>
                <a:gd name="connsiteX528" fmla="*/ 3224213 w 5122586"/>
                <a:gd name="connsiteY528" fmla="*/ 3338233 h 5310702"/>
                <a:gd name="connsiteX529" fmla="*/ 3329421 w 5122586"/>
                <a:gd name="connsiteY529" fmla="*/ 3350139 h 5310702"/>
                <a:gd name="connsiteX530" fmla="*/ 3326580 w 5122586"/>
                <a:gd name="connsiteY530" fmla="*/ 3164684 h 5310702"/>
                <a:gd name="connsiteX531" fmla="*/ 3383134 w 5122586"/>
                <a:gd name="connsiteY531" fmla="*/ 3078948 h 5310702"/>
                <a:gd name="connsiteX532" fmla="*/ 3369961 w 5122586"/>
                <a:gd name="connsiteY532" fmla="*/ 3077560 h 5310702"/>
                <a:gd name="connsiteX533" fmla="*/ 3359306 w 5122586"/>
                <a:gd name="connsiteY533" fmla="*/ 3076871 h 5310702"/>
                <a:gd name="connsiteX534" fmla="*/ 3337032 w 5122586"/>
                <a:gd name="connsiteY534" fmla="*/ 3072514 h 5310702"/>
                <a:gd name="connsiteX535" fmla="*/ 3341959 w 5122586"/>
                <a:gd name="connsiteY535" fmla="*/ 3063706 h 5310702"/>
                <a:gd name="connsiteX536" fmla="*/ 3341574 w 5122586"/>
                <a:gd name="connsiteY536" fmla="*/ 3054898 h 5310702"/>
                <a:gd name="connsiteX537" fmla="*/ 3365565 w 5122586"/>
                <a:gd name="connsiteY537" fmla="*/ 3055205 h 5310702"/>
                <a:gd name="connsiteX538" fmla="*/ 3367814 w 5122586"/>
                <a:gd name="connsiteY538" fmla="*/ 3047707 h 5310702"/>
                <a:gd name="connsiteX539" fmla="*/ 3335576 w 5122586"/>
                <a:gd name="connsiteY539" fmla="*/ 3017713 h 5310702"/>
                <a:gd name="connsiteX540" fmla="*/ 3333327 w 5122586"/>
                <a:gd name="connsiteY540" fmla="*/ 2991467 h 5310702"/>
                <a:gd name="connsiteX541" fmla="*/ 3322832 w 5122586"/>
                <a:gd name="connsiteY541" fmla="*/ 2969721 h 5310702"/>
                <a:gd name="connsiteX542" fmla="*/ 3327329 w 5122586"/>
                <a:gd name="connsiteY542" fmla="*/ 2949476 h 5310702"/>
                <a:gd name="connsiteX543" fmla="*/ 3340075 w 5122586"/>
                <a:gd name="connsiteY543" fmla="*/ 2945726 h 5310702"/>
                <a:gd name="connsiteX544" fmla="*/ 3370064 w 5122586"/>
                <a:gd name="connsiteY544" fmla="*/ 2911983 h 5310702"/>
                <a:gd name="connsiteX545" fmla="*/ 3370813 w 5122586"/>
                <a:gd name="connsiteY545" fmla="*/ 2899985 h 5310702"/>
                <a:gd name="connsiteX546" fmla="*/ 3391055 w 5122586"/>
                <a:gd name="connsiteY546" fmla="*/ 2869241 h 5310702"/>
                <a:gd name="connsiteX547" fmla="*/ 3382059 w 5122586"/>
                <a:gd name="connsiteY547" fmla="*/ 2820500 h 5310702"/>
                <a:gd name="connsiteX548" fmla="*/ 3349821 w 5122586"/>
                <a:gd name="connsiteY548" fmla="*/ 2827999 h 5310702"/>
                <a:gd name="connsiteX549" fmla="*/ 3322081 w 5122586"/>
                <a:gd name="connsiteY549" fmla="*/ 2814502 h 5310702"/>
                <a:gd name="connsiteX550" fmla="*/ 3323581 w 5122586"/>
                <a:gd name="connsiteY550" fmla="*/ 2758262 h 5310702"/>
                <a:gd name="connsiteX551" fmla="*/ 3300302 w 5122586"/>
                <a:gd name="connsiteY551" fmla="*/ 2733083 h 5310702"/>
                <a:gd name="connsiteX552" fmla="*/ 3301224 w 5122586"/>
                <a:gd name="connsiteY552" fmla="*/ 2733638 h 5310702"/>
                <a:gd name="connsiteX553" fmla="*/ 3271611 w 5122586"/>
                <a:gd name="connsiteY553" fmla="*/ 2695794 h 5310702"/>
                <a:gd name="connsiteX554" fmla="*/ 3200545 w 5122586"/>
                <a:gd name="connsiteY554" fmla="*/ 2554460 h 5310702"/>
                <a:gd name="connsiteX555" fmla="*/ 3200651 w 5122586"/>
                <a:gd name="connsiteY555" fmla="*/ 2553011 h 5310702"/>
                <a:gd name="connsiteX556" fmla="*/ 3157394 w 5122586"/>
                <a:gd name="connsiteY556" fmla="*/ 2493105 h 5310702"/>
                <a:gd name="connsiteX557" fmla="*/ 3188475 w 5122586"/>
                <a:gd name="connsiteY557" fmla="*/ 2496857 h 5310702"/>
                <a:gd name="connsiteX558" fmla="*/ 3207152 w 5122586"/>
                <a:gd name="connsiteY558" fmla="*/ 2475061 h 5310702"/>
                <a:gd name="connsiteX559" fmla="*/ 3204039 w 5122586"/>
                <a:gd name="connsiteY559" fmla="*/ 2468833 h 5310702"/>
                <a:gd name="connsiteX560" fmla="*/ 3218567 w 5122586"/>
                <a:gd name="connsiteY560" fmla="*/ 2445999 h 5310702"/>
                <a:gd name="connsiteX561" fmla="*/ 3234579 w 5122586"/>
                <a:gd name="connsiteY561" fmla="*/ 2423117 h 5310702"/>
                <a:gd name="connsiteX562" fmla="*/ 3268272 w 5122586"/>
                <a:gd name="connsiteY562" fmla="*/ 2375998 h 5310702"/>
                <a:gd name="connsiteX563" fmla="*/ 3280474 w 5122586"/>
                <a:gd name="connsiteY563" fmla="*/ 2384195 h 5310702"/>
                <a:gd name="connsiteX564" fmla="*/ 3286019 w 5122586"/>
                <a:gd name="connsiteY564" fmla="*/ 2368157 h 5310702"/>
                <a:gd name="connsiteX565" fmla="*/ 3353469 w 5122586"/>
                <a:gd name="connsiteY565" fmla="*/ 2393066 h 5310702"/>
                <a:gd name="connsiteX566" fmla="*/ 3357621 w 5122586"/>
                <a:gd name="connsiteY566" fmla="*/ 2370232 h 5310702"/>
                <a:gd name="connsiteX567" fmla="*/ 3389789 w 5122586"/>
                <a:gd name="connsiteY567" fmla="*/ 2376460 h 5310702"/>
                <a:gd name="connsiteX568" fmla="*/ 3393054 w 5122586"/>
                <a:gd name="connsiteY568" fmla="*/ 2386577 h 5310702"/>
                <a:gd name="connsiteX569" fmla="*/ 3411560 w 5122586"/>
                <a:gd name="connsiteY569" fmla="*/ 2381484 h 5310702"/>
                <a:gd name="connsiteX570" fmla="*/ 3516390 w 5122586"/>
                <a:gd name="connsiteY570" fmla="*/ 2353626 h 5310702"/>
                <a:gd name="connsiteX571" fmla="*/ 3537144 w 5122586"/>
                <a:gd name="connsiteY571" fmla="*/ 2360891 h 5310702"/>
                <a:gd name="connsiteX572" fmla="*/ 3541295 w 5122586"/>
                <a:gd name="connsiteY572" fmla="*/ 2341171 h 5310702"/>
                <a:gd name="connsiteX573" fmla="*/ 3576576 w 5122586"/>
                <a:gd name="connsiteY573" fmla="*/ 2357778 h 5310702"/>
                <a:gd name="connsiteX574" fmla="*/ 3592142 w 5122586"/>
                <a:gd name="connsiteY574" fmla="*/ 2355702 h 5310702"/>
                <a:gd name="connsiteX575" fmla="*/ 3598368 w 5122586"/>
                <a:gd name="connsiteY575" fmla="*/ 2287200 h 5310702"/>
                <a:gd name="connsiteX576" fmla="*/ 3605632 w 5122586"/>
                <a:gd name="connsiteY576" fmla="*/ 2269556 h 5310702"/>
                <a:gd name="connsiteX577" fmla="*/ 3645065 w 5122586"/>
                <a:gd name="connsiteY577" fmla="*/ 2289276 h 5310702"/>
                <a:gd name="connsiteX578" fmla="*/ 3660989 w 5122586"/>
                <a:gd name="connsiteY578" fmla="*/ 2278128 h 5310702"/>
                <a:gd name="connsiteX579" fmla="*/ 3683647 w 5122586"/>
                <a:gd name="connsiteY579" fmla="*/ 2304499 h 5310702"/>
                <a:gd name="connsiteX580" fmla="*/ 3723200 w 5122586"/>
                <a:gd name="connsiteY580" fmla="*/ 2301569 h 5310702"/>
                <a:gd name="connsiteX581" fmla="*/ 3729203 w 5122586"/>
                <a:gd name="connsiteY581" fmla="*/ 2323485 h 5310702"/>
                <a:gd name="connsiteX582" fmla="*/ 3730153 w 5122586"/>
                <a:gd name="connsiteY582" fmla="*/ 2399426 h 5310702"/>
                <a:gd name="connsiteX583" fmla="*/ 3759575 w 5122586"/>
                <a:gd name="connsiteY583" fmla="*/ 2557955 h 5310702"/>
                <a:gd name="connsiteX584" fmla="*/ 3755077 w 5122586"/>
                <a:gd name="connsiteY584" fmla="*/ 2620537 h 5310702"/>
                <a:gd name="connsiteX585" fmla="*/ 3789928 w 5122586"/>
                <a:gd name="connsiteY585" fmla="*/ 2629978 h 5310702"/>
                <a:gd name="connsiteX586" fmla="*/ 3814497 w 5122586"/>
                <a:gd name="connsiteY586" fmla="*/ 2653061 h 5310702"/>
                <a:gd name="connsiteX587" fmla="*/ 3873309 w 5122586"/>
                <a:gd name="connsiteY587" fmla="*/ 2659762 h 5310702"/>
                <a:gd name="connsiteX588" fmla="*/ 3894154 w 5122586"/>
                <a:gd name="connsiteY588" fmla="*/ 2664230 h 5310702"/>
                <a:gd name="connsiteX589" fmla="*/ 4016247 w 5122586"/>
                <a:gd name="connsiteY589" fmla="*/ 2717097 h 5310702"/>
                <a:gd name="connsiteX590" fmla="*/ 4060915 w 5122586"/>
                <a:gd name="connsiteY590" fmla="*/ 2771453 h 5310702"/>
                <a:gd name="connsiteX591" fmla="*/ 4007313 w 5122586"/>
                <a:gd name="connsiteY591" fmla="*/ 2909951 h 5310702"/>
                <a:gd name="connsiteX592" fmla="*/ 3845530 w 5122586"/>
                <a:gd name="connsiteY592" fmla="*/ 2992836 h 5310702"/>
                <a:gd name="connsiteX593" fmla="*/ 3818504 w 5122586"/>
                <a:gd name="connsiteY593" fmla="*/ 3012715 h 5310702"/>
                <a:gd name="connsiteX594" fmla="*/ 3798628 w 5122586"/>
                <a:gd name="connsiteY594" fmla="*/ 3039746 h 5310702"/>
                <a:gd name="connsiteX595" fmla="*/ 3782344 w 5122586"/>
                <a:gd name="connsiteY595" fmla="*/ 3187802 h 5310702"/>
                <a:gd name="connsiteX596" fmla="*/ 3815638 w 5122586"/>
                <a:gd name="connsiteY596" fmla="*/ 3218440 h 5310702"/>
                <a:gd name="connsiteX597" fmla="*/ 3938550 w 5122586"/>
                <a:gd name="connsiteY597" fmla="*/ 3311276 h 5310702"/>
                <a:gd name="connsiteX598" fmla="*/ 4067929 w 5122586"/>
                <a:gd name="connsiteY598" fmla="*/ 3358140 h 5310702"/>
                <a:gd name="connsiteX599" fmla="*/ 4156392 w 5122586"/>
                <a:gd name="connsiteY599" fmla="*/ 3343029 h 5310702"/>
                <a:gd name="connsiteX600" fmla="*/ 4194570 w 5122586"/>
                <a:gd name="connsiteY600" fmla="*/ 3342479 h 5310702"/>
                <a:gd name="connsiteX601" fmla="*/ 4301248 w 5122586"/>
                <a:gd name="connsiteY601" fmla="*/ 3350831 h 5310702"/>
                <a:gd name="connsiteX602" fmla="*/ 4534588 w 5122586"/>
                <a:gd name="connsiteY602" fmla="*/ 3240750 h 5310702"/>
                <a:gd name="connsiteX603" fmla="*/ 4569341 w 5122586"/>
                <a:gd name="connsiteY603" fmla="*/ 3246267 h 5310702"/>
                <a:gd name="connsiteX604" fmla="*/ 4574033 w 5122586"/>
                <a:gd name="connsiteY604" fmla="*/ 3263809 h 5310702"/>
                <a:gd name="connsiteX605" fmla="*/ 4575992 w 5122586"/>
                <a:gd name="connsiteY605" fmla="*/ 3283401 h 5310702"/>
                <a:gd name="connsiteX606" fmla="*/ 4566198 w 5122586"/>
                <a:gd name="connsiteY606" fmla="*/ 3356871 h 5310702"/>
                <a:gd name="connsiteX607" fmla="*/ 4568158 w 5122586"/>
                <a:gd name="connsiteY607" fmla="*/ 3390177 h 5310702"/>
                <a:gd name="connsiteX608" fmla="*/ 4575992 w 5122586"/>
                <a:gd name="connsiteY608" fmla="*/ 3444055 h 5310702"/>
                <a:gd name="connsiteX609" fmla="*/ 4599499 w 5122586"/>
                <a:gd name="connsiteY609" fmla="*/ 3533198 h 5310702"/>
                <a:gd name="connsiteX610" fmla="*/ 4628931 w 5122586"/>
                <a:gd name="connsiteY610" fmla="*/ 3567214 h 5310702"/>
                <a:gd name="connsiteX611" fmla="*/ 4578425 w 5122586"/>
                <a:gd name="connsiteY611" fmla="*/ 3621100 h 5310702"/>
                <a:gd name="connsiteX612" fmla="*/ 4587869 w 5122586"/>
                <a:gd name="connsiteY612" fmla="*/ 3643922 h 5310702"/>
                <a:gd name="connsiteX613" fmla="*/ 4574922 w 5122586"/>
                <a:gd name="connsiteY613" fmla="*/ 3659519 h 5310702"/>
                <a:gd name="connsiteX614" fmla="*/ 4540305 w 5122586"/>
                <a:gd name="connsiteY614" fmla="*/ 3659945 h 5310702"/>
                <a:gd name="connsiteX615" fmla="*/ 4367378 w 5122586"/>
                <a:gd name="connsiteY615" fmla="*/ 3831974 h 5310702"/>
                <a:gd name="connsiteX616" fmla="*/ 4216550 w 5122586"/>
                <a:gd name="connsiteY616" fmla="*/ 3945607 h 5310702"/>
                <a:gd name="connsiteX617" fmla="*/ 4205777 w 5122586"/>
                <a:gd name="connsiteY617" fmla="*/ 3991648 h 5310702"/>
                <a:gd name="connsiteX618" fmla="*/ 4171497 w 5122586"/>
                <a:gd name="connsiteY618" fmla="*/ 3976954 h 5310702"/>
                <a:gd name="connsiteX619" fmla="*/ 4153290 w 5122586"/>
                <a:gd name="connsiteY619" fmla="*/ 3990740 h 5310702"/>
                <a:gd name="connsiteX620" fmla="*/ 4153292 w 5122586"/>
                <a:gd name="connsiteY620" fmla="*/ 3990739 h 5310702"/>
                <a:gd name="connsiteX621" fmla="*/ 4153292 w 5122586"/>
                <a:gd name="connsiteY621" fmla="*/ 3990761 h 5310702"/>
                <a:gd name="connsiteX622" fmla="*/ 3301664 w 5122586"/>
                <a:gd name="connsiteY622" fmla="*/ 2733387 h 5310702"/>
                <a:gd name="connsiteX623" fmla="*/ 3301258 w 5122586"/>
                <a:gd name="connsiteY623" fmla="*/ 2733677 h 5310702"/>
                <a:gd name="connsiteX624" fmla="*/ 3304660 w 5122586"/>
                <a:gd name="connsiteY624" fmla="*/ 2735726 h 5310702"/>
                <a:gd name="connsiteX625" fmla="*/ 3301664 w 5122586"/>
                <a:gd name="connsiteY625" fmla="*/ 2733386 h 5310702"/>
                <a:gd name="connsiteX626" fmla="*/ 3301664 w 5122586"/>
                <a:gd name="connsiteY626" fmla="*/ 2733386 h 5310702"/>
                <a:gd name="connsiteX627" fmla="*/ 3301664 w 5122586"/>
                <a:gd name="connsiteY627" fmla="*/ 2733387 h 5310702"/>
                <a:gd name="connsiteX628" fmla="*/ 4570327 w 5122586"/>
                <a:gd name="connsiteY628" fmla="*/ 3244711 h 5310702"/>
                <a:gd name="connsiteX629" fmla="*/ 4574034 w 5122586"/>
                <a:gd name="connsiteY629" fmla="*/ 3263828 h 5310702"/>
                <a:gd name="connsiteX630" fmla="*/ 4575992 w 5122586"/>
                <a:gd name="connsiteY630" fmla="*/ 3283420 h 5310702"/>
                <a:gd name="connsiteX631" fmla="*/ 4566198 w 5122586"/>
                <a:gd name="connsiteY631" fmla="*/ 3356890 h 5310702"/>
                <a:gd name="connsiteX632" fmla="*/ 4568157 w 5122586"/>
                <a:gd name="connsiteY632" fmla="*/ 3390196 h 5310702"/>
                <a:gd name="connsiteX633" fmla="*/ 4575992 w 5122586"/>
                <a:gd name="connsiteY633" fmla="*/ 3444074 h 5310702"/>
                <a:gd name="connsiteX634" fmla="*/ 4599499 w 5122586"/>
                <a:gd name="connsiteY634" fmla="*/ 3533217 h 5310702"/>
                <a:gd name="connsiteX635" fmla="*/ 4630840 w 5122586"/>
                <a:gd name="connsiteY635" fmla="*/ 3565544 h 5310702"/>
                <a:gd name="connsiteX636" fmla="*/ 4795380 w 5122586"/>
                <a:gd name="connsiteY636" fmla="*/ 3379421 h 5310702"/>
                <a:gd name="connsiteX637" fmla="*/ 4808113 w 5122586"/>
                <a:gd name="connsiteY637" fmla="*/ 3372563 h 5310702"/>
                <a:gd name="connsiteX638" fmla="*/ 4823783 w 5122586"/>
                <a:gd name="connsiteY638" fmla="*/ 3367665 h 5310702"/>
                <a:gd name="connsiteX639" fmla="*/ 4830638 w 5122586"/>
                <a:gd name="connsiteY639" fmla="*/ 3356890 h 5310702"/>
                <a:gd name="connsiteX640" fmla="*/ 4828680 w 5122586"/>
                <a:gd name="connsiteY640" fmla="*/ 3341217 h 5310702"/>
                <a:gd name="connsiteX641" fmla="*/ 4917916 w 5122586"/>
                <a:gd name="connsiteY641" fmla="*/ 3244959 h 5310702"/>
                <a:gd name="connsiteX642" fmla="*/ 4955086 w 5122586"/>
                <a:gd name="connsiteY642" fmla="*/ 3170044 h 5310702"/>
                <a:gd name="connsiteX643" fmla="*/ 4969054 w 5122586"/>
                <a:gd name="connsiteY643" fmla="*/ 3161020 h 5310702"/>
                <a:gd name="connsiteX644" fmla="*/ 4975140 w 5122586"/>
                <a:gd name="connsiteY644" fmla="*/ 3149418 h 5310702"/>
                <a:gd name="connsiteX645" fmla="*/ 4963545 w 5122586"/>
                <a:gd name="connsiteY645" fmla="*/ 3136053 h 5310702"/>
                <a:gd name="connsiteX646" fmla="*/ 4965552 w 5122586"/>
                <a:gd name="connsiteY646" fmla="*/ 3067616 h 5310702"/>
                <a:gd name="connsiteX647" fmla="*/ 4922299 w 5122586"/>
                <a:gd name="connsiteY647" fmla="*/ 2906068 h 5310702"/>
                <a:gd name="connsiteX648" fmla="*/ 4890616 w 5122586"/>
                <a:gd name="connsiteY648" fmla="*/ 2781866 h 5310702"/>
                <a:gd name="connsiteX649" fmla="*/ 5067130 w 5122586"/>
                <a:gd name="connsiteY649" fmla="*/ 2918426 h 5310702"/>
                <a:gd name="connsiteX650" fmla="*/ 5081902 w 5122586"/>
                <a:gd name="connsiteY650" fmla="*/ 2897103 h 5310702"/>
                <a:gd name="connsiteX651" fmla="*/ 5122586 w 5122586"/>
                <a:gd name="connsiteY651" fmla="*/ 2757160 h 5310702"/>
                <a:gd name="connsiteX652" fmla="*/ 5086544 w 5122586"/>
                <a:gd name="connsiteY652" fmla="*/ 2727613 h 5310702"/>
                <a:gd name="connsiteX653" fmla="*/ 5119436 w 5122586"/>
                <a:gd name="connsiteY653" fmla="*/ 2696882 h 5310702"/>
                <a:gd name="connsiteX654" fmla="*/ 5056421 w 5122586"/>
                <a:gd name="connsiteY654" fmla="*/ 2633364 h 5310702"/>
                <a:gd name="connsiteX655" fmla="*/ 5080876 w 5122586"/>
                <a:gd name="connsiteY655" fmla="*/ 2608889 h 5310702"/>
                <a:gd name="connsiteX656" fmla="*/ 5048962 w 5122586"/>
                <a:gd name="connsiteY656" fmla="*/ 2581597 h 5310702"/>
                <a:gd name="connsiteX657" fmla="*/ 4927229 w 5122586"/>
                <a:gd name="connsiteY657" fmla="*/ 2505258 h 5310702"/>
                <a:gd name="connsiteX658" fmla="*/ 4926955 w 5122586"/>
                <a:gd name="connsiteY658" fmla="*/ 2506053 h 5310702"/>
                <a:gd name="connsiteX659" fmla="*/ 4664721 w 5122586"/>
                <a:gd name="connsiteY659" fmla="*/ 2353054 h 5310702"/>
                <a:gd name="connsiteX660" fmla="*/ 4520255 w 5122586"/>
                <a:gd name="connsiteY660" fmla="*/ 2268766 h 5310702"/>
                <a:gd name="connsiteX661" fmla="*/ 4448567 w 5122586"/>
                <a:gd name="connsiteY661" fmla="*/ 2206568 h 5310702"/>
                <a:gd name="connsiteX662" fmla="*/ 4412991 w 5122586"/>
                <a:gd name="connsiteY662" fmla="*/ 2176545 h 5310702"/>
                <a:gd name="connsiteX663" fmla="*/ 4320717 w 5122586"/>
                <a:gd name="connsiteY663" fmla="*/ 2150970 h 5310702"/>
                <a:gd name="connsiteX664" fmla="*/ 4248454 w 5122586"/>
                <a:gd name="connsiteY664" fmla="*/ 2074245 h 5310702"/>
                <a:gd name="connsiteX665" fmla="*/ 4235113 w 5122586"/>
                <a:gd name="connsiteY665" fmla="*/ 2065350 h 5310702"/>
                <a:gd name="connsiteX666" fmla="*/ 4144907 w 5122586"/>
                <a:gd name="connsiteY666" fmla="*/ 2020318 h 5310702"/>
                <a:gd name="connsiteX667" fmla="*/ 4110359 w 5122586"/>
                <a:gd name="connsiteY667" fmla="*/ 1989789 h 5310702"/>
                <a:gd name="connsiteX668" fmla="*/ 4098787 w 5122586"/>
                <a:gd name="connsiteY668" fmla="*/ 1937854 h 5310702"/>
                <a:gd name="connsiteX669" fmla="*/ 4120077 w 5122586"/>
                <a:gd name="connsiteY669" fmla="*/ 1845223 h 5310702"/>
                <a:gd name="connsiteX670" fmla="*/ 4123271 w 5122586"/>
                <a:gd name="connsiteY670" fmla="*/ 1820734 h 5310702"/>
                <a:gd name="connsiteX671" fmla="*/ 4071796 w 5122586"/>
                <a:gd name="connsiteY671" fmla="*/ 1707923 h 5310702"/>
                <a:gd name="connsiteX672" fmla="*/ 3959334 w 5122586"/>
                <a:gd name="connsiteY672" fmla="*/ 1810087 h 5310702"/>
                <a:gd name="connsiteX673" fmla="*/ 3926334 w 5122586"/>
                <a:gd name="connsiteY673" fmla="*/ 1778145 h 5310702"/>
                <a:gd name="connsiteX674" fmla="*/ 3906108 w 5122586"/>
                <a:gd name="connsiteY674" fmla="*/ 1793051 h 5310702"/>
                <a:gd name="connsiteX675" fmla="*/ 3880559 w 5122586"/>
                <a:gd name="connsiteY675" fmla="*/ 1847352 h 5310702"/>
                <a:gd name="connsiteX676" fmla="*/ 3879495 w 5122586"/>
                <a:gd name="connsiteY676" fmla="*/ 1869712 h 5310702"/>
                <a:gd name="connsiteX677" fmla="*/ 3870979 w 5122586"/>
                <a:gd name="connsiteY677" fmla="*/ 1887812 h 5310702"/>
                <a:gd name="connsiteX678" fmla="*/ 3848623 w 5122586"/>
                <a:gd name="connsiteY678" fmla="*/ 1905912 h 5310702"/>
                <a:gd name="connsiteX679" fmla="*/ 3785817 w 5122586"/>
                <a:gd name="connsiteY679" fmla="*/ 1905912 h 5310702"/>
                <a:gd name="connsiteX680" fmla="*/ 3776237 w 5122586"/>
                <a:gd name="connsiteY680" fmla="*/ 1929336 h 5310702"/>
                <a:gd name="connsiteX681" fmla="*/ 3792204 w 5122586"/>
                <a:gd name="connsiteY681" fmla="*/ 1985766 h 5310702"/>
                <a:gd name="connsiteX682" fmla="*/ 3775537 w 5122586"/>
                <a:gd name="connsiteY682" fmla="*/ 2006283 h 5310702"/>
                <a:gd name="connsiteX683" fmla="*/ 3775710 w 5122586"/>
                <a:gd name="connsiteY683" fmla="*/ 2006445 h 5310702"/>
                <a:gd name="connsiteX684" fmla="*/ 3848792 w 5122586"/>
                <a:gd name="connsiteY684" fmla="*/ 2032075 h 5310702"/>
                <a:gd name="connsiteX685" fmla="*/ 3942752 w 5122586"/>
                <a:gd name="connsiteY685" fmla="*/ 2101372 h 5310702"/>
                <a:gd name="connsiteX686" fmla="*/ 3954140 w 5122586"/>
                <a:gd name="connsiteY686" fmla="*/ 2117510 h 5310702"/>
                <a:gd name="connsiteX687" fmla="*/ 3971225 w 5122586"/>
                <a:gd name="connsiteY687" fmla="*/ 2150735 h 5310702"/>
                <a:gd name="connsiteX688" fmla="*/ 3975020 w 5122586"/>
                <a:gd name="connsiteY688" fmla="*/ 2180162 h 5310702"/>
                <a:gd name="connsiteX689" fmla="*/ 3935158 w 5122586"/>
                <a:gd name="connsiteY689" fmla="*/ 2270343 h 5310702"/>
                <a:gd name="connsiteX690" fmla="*/ 3926617 w 5122586"/>
                <a:gd name="connsiteY690" fmla="*/ 2266546 h 5310702"/>
                <a:gd name="connsiteX691" fmla="*/ 3866322 w 5122586"/>
                <a:gd name="connsiteY691" fmla="*/ 2211351 h 5310702"/>
                <a:gd name="connsiteX692" fmla="*/ 3868694 w 5122586"/>
                <a:gd name="connsiteY692" fmla="*/ 2248659 h 5310702"/>
                <a:gd name="connsiteX693" fmla="*/ 3856766 w 5122586"/>
                <a:gd name="connsiteY693" fmla="*/ 2249186 h 5310702"/>
                <a:gd name="connsiteX694" fmla="*/ 3851638 w 5122586"/>
                <a:gd name="connsiteY694" fmla="*/ 2272242 h 5310702"/>
                <a:gd name="connsiteX695" fmla="*/ 3836899 w 5122586"/>
                <a:gd name="connsiteY695" fmla="*/ 2266043 h 5310702"/>
                <a:gd name="connsiteX696" fmla="*/ 3832660 w 5122586"/>
                <a:gd name="connsiteY696" fmla="*/ 2285898 h 5310702"/>
                <a:gd name="connsiteX697" fmla="*/ 3821351 w 5122586"/>
                <a:gd name="connsiteY697" fmla="*/ 2275657 h 5310702"/>
                <a:gd name="connsiteX698" fmla="*/ 3765279 w 5122586"/>
                <a:gd name="connsiteY698" fmla="*/ 2308684 h 5310702"/>
                <a:gd name="connsiteX699" fmla="*/ 3731333 w 5122586"/>
                <a:gd name="connsiteY699" fmla="*/ 2232304 h 5310702"/>
                <a:gd name="connsiteX700" fmla="*/ 3698987 w 5122586"/>
                <a:gd name="connsiteY700" fmla="*/ 2246032 h 5310702"/>
                <a:gd name="connsiteX701" fmla="*/ 3729206 w 5122586"/>
                <a:gd name="connsiteY701" fmla="*/ 2323503 h 5310702"/>
                <a:gd name="connsiteX702" fmla="*/ 3730155 w 5122586"/>
                <a:gd name="connsiteY702" fmla="*/ 2399444 h 5310702"/>
                <a:gd name="connsiteX703" fmla="*/ 3759577 w 5122586"/>
                <a:gd name="connsiteY703" fmla="*/ 2557973 h 5310702"/>
                <a:gd name="connsiteX704" fmla="*/ 3755079 w 5122586"/>
                <a:gd name="connsiteY704" fmla="*/ 2620555 h 5310702"/>
                <a:gd name="connsiteX705" fmla="*/ 3789931 w 5122586"/>
                <a:gd name="connsiteY705" fmla="*/ 2629996 h 5310702"/>
                <a:gd name="connsiteX706" fmla="*/ 3814500 w 5122586"/>
                <a:gd name="connsiteY706" fmla="*/ 2653079 h 5310702"/>
                <a:gd name="connsiteX707" fmla="*/ 3873311 w 5122586"/>
                <a:gd name="connsiteY707" fmla="*/ 2659780 h 5310702"/>
                <a:gd name="connsiteX708" fmla="*/ 3874486 w 5122586"/>
                <a:gd name="connsiteY708" fmla="*/ 2660032 h 5310702"/>
                <a:gd name="connsiteX709" fmla="*/ 3894156 w 5122586"/>
                <a:gd name="connsiteY709" fmla="*/ 2664248 h 5310702"/>
                <a:gd name="connsiteX710" fmla="*/ 4016250 w 5122586"/>
                <a:gd name="connsiteY710" fmla="*/ 2717115 h 5310702"/>
                <a:gd name="connsiteX711" fmla="*/ 4060917 w 5122586"/>
                <a:gd name="connsiteY711" fmla="*/ 2771471 h 5310702"/>
                <a:gd name="connsiteX712" fmla="*/ 4007316 w 5122586"/>
                <a:gd name="connsiteY712" fmla="*/ 2909969 h 5310702"/>
                <a:gd name="connsiteX713" fmla="*/ 3845021 w 5122586"/>
                <a:gd name="connsiteY713" fmla="*/ 2993365 h 5310702"/>
                <a:gd name="connsiteX714" fmla="*/ 3826758 w 5122586"/>
                <a:gd name="connsiteY714" fmla="*/ 3005966 h 5310702"/>
                <a:gd name="connsiteX715" fmla="*/ 3798121 w 5122586"/>
                <a:gd name="connsiteY715" fmla="*/ 3040275 h 5310702"/>
                <a:gd name="connsiteX716" fmla="*/ 3782486 w 5122586"/>
                <a:gd name="connsiteY716" fmla="*/ 3186963 h 5310702"/>
                <a:gd name="connsiteX717" fmla="*/ 3782346 w 5122586"/>
                <a:gd name="connsiteY717" fmla="*/ 3187819 h 5310702"/>
                <a:gd name="connsiteX718" fmla="*/ 3815640 w 5122586"/>
                <a:gd name="connsiteY718" fmla="*/ 3217436 h 5310702"/>
                <a:gd name="connsiteX719" fmla="*/ 3938552 w 5122586"/>
                <a:gd name="connsiteY719" fmla="*/ 3311294 h 5310702"/>
                <a:gd name="connsiteX720" fmla="*/ 4067843 w 5122586"/>
                <a:gd name="connsiteY720" fmla="*/ 3353043 h 5310702"/>
                <a:gd name="connsiteX721" fmla="*/ 4156394 w 5122586"/>
                <a:gd name="connsiteY721" fmla="*/ 3343047 h 5310702"/>
                <a:gd name="connsiteX722" fmla="*/ 4202086 w 5122586"/>
                <a:gd name="connsiteY722" fmla="*/ 3341797 h 5310702"/>
                <a:gd name="connsiteX723" fmla="*/ 4301250 w 5122586"/>
                <a:gd name="connsiteY723" fmla="*/ 3350338 h 5310702"/>
                <a:gd name="connsiteX724" fmla="*/ 4508631 w 5122586"/>
                <a:gd name="connsiteY724" fmla="*/ 3249608 h 5310702"/>
                <a:gd name="connsiteX725" fmla="*/ 4537144 w 5122586"/>
                <a:gd name="connsiteY725" fmla="*/ 3238214 h 5310702"/>
                <a:gd name="connsiteX726" fmla="*/ 4556575 w 5122586"/>
                <a:gd name="connsiteY726" fmla="*/ 3236068 h 5310702"/>
                <a:gd name="connsiteX727" fmla="*/ 4570330 w 5122586"/>
                <a:gd name="connsiteY727" fmla="*/ 3244711 h 5310702"/>
                <a:gd name="connsiteX728" fmla="*/ 4570327 w 5122586"/>
                <a:gd name="connsiteY728" fmla="*/ 3244711 h 5310702"/>
                <a:gd name="connsiteX729" fmla="*/ 1869930 w 5122586"/>
                <a:gd name="connsiteY729" fmla="*/ 737295 h 5310702"/>
                <a:gd name="connsiteX730" fmla="*/ 1852502 w 5122586"/>
                <a:gd name="connsiteY730" fmla="*/ 728164 h 5310702"/>
                <a:gd name="connsiteX731" fmla="*/ 1833779 w 5122586"/>
                <a:gd name="connsiteY731" fmla="*/ 737527 h 5310702"/>
                <a:gd name="connsiteX732" fmla="*/ 1812381 w 5122586"/>
                <a:gd name="connsiteY732" fmla="*/ 716125 h 5310702"/>
                <a:gd name="connsiteX733" fmla="*/ 1799008 w 5122586"/>
                <a:gd name="connsiteY733" fmla="*/ 732177 h 5310702"/>
                <a:gd name="connsiteX734" fmla="*/ 1776272 w 5122586"/>
                <a:gd name="connsiteY734" fmla="*/ 736190 h 5310702"/>
                <a:gd name="connsiteX735" fmla="*/ 1761561 w 5122586"/>
                <a:gd name="connsiteY735" fmla="*/ 744215 h 5310702"/>
                <a:gd name="connsiteX736" fmla="*/ 1744175 w 5122586"/>
                <a:gd name="connsiteY736" fmla="*/ 730839 h 5310702"/>
                <a:gd name="connsiteX737" fmla="*/ 1734814 w 5122586"/>
                <a:gd name="connsiteY737" fmla="*/ 733514 h 5310702"/>
                <a:gd name="connsiteX738" fmla="*/ 1733477 w 5122586"/>
                <a:gd name="connsiteY738" fmla="*/ 717463 h 5310702"/>
                <a:gd name="connsiteX739" fmla="*/ 1754875 w 5122586"/>
                <a:gd name="connsiteY739" fmla="*/ 675997 h 5310702"/>
                <a:gd name="connsiteX740" fmla="*/ 1765573 w 5122586"/>
                <a:gd name="connsiteY740" fmla="*/ 667971 h 5310702"/>
                <a:gd name="connsiteX741" fmla="*/ 1754875 w 5122586"/>
                <a:gd name="connsiteY741" fmla="*/ 643894 h 5310702"/>
                <a:gd name="connsiteX742" fmla="*/ 1766911 w 5122586"/>
                <a:gd name="connsiteY742" fmla="*/ 622492 h 5310702"/>
                <a:gd name="connsiteX743" fmla="*/ 1753537 w 5122586"/>
                <a:gd name="connsiteY743" fmla="*/ 601091 h 5310702"/>
                <a:gd name="connsiteX744" fmla="*/ 1764236 w 5122586"/>
                <a:gd name="connsiteY744" fmla="*/ 570325 h 5310702"/>
                <a:gd name="connsiteX745" fmla="*/ 1744175 w 5122586"/>
                <a:gd name="connsiteY745" fmla="*/ 566313 h 5310702"/>
                <a:gd name="connsiteX746" fmla="*/ 1714753 w 5122586"/>
                <a:gd name="connsiteY746" fmla="*/ 577014 h 5310702"/>
                <a:gd name="connsiteX747" fmla="*/ 1679982 w 5122586"/>
                <a:gd name="connsiteY747" fmla="*/ 568988 h 5310702"/>
                <a:gd name="connsiteX748" fmla="*/ 1638524 w 5122586"/>
                <a:gd name="connsiteY748" fmla="*/ 573001 h 5310702"/>
                <a:gd name="connsiteX749" fmla="*/ 1562295 w 5122586"/>
                <a:gd name="connsiteY749" fmla="*/ 626505 h 5310702"/>
                <a:gd name="connsiteX750" fmla="*/ 1510138 w 5122586"/>
                <a:gd name="connsiteY750" fmla="*/ 662621 h 5310702"/>
                <a:gd name="connsiteX751" fmla="*/ 1498102 w 5122586"/>
                <a:gd name="connsiteY751" fmla="*/ 678672 h 5310702"/>
                <a:gd name="connsiteX752" fmla="*/ 1487403 w 5122586"/>
                <a:gd name="connsiteY752" fmla="*/ 721476 h 5310702"/>
                <a:gd name="connsiteX753" fmla="*/ 1491415 w 5122586"/>
                <a:gd name="connsiteY753" fmla="*/ 772305 h 5310702"/>
                <a:gd name="connsiteX754" fmla="*/ 1470017 w 5122586"/>
                <a:gd name="connsiteY754" fmla="*/ 807083 h 5310702"/>
                <a:gd name="connsiteX755" fmla="*/ 1439258 w 5122586"/>
                <a:gd name="connsiteY755" fmla="*/ 828485 h 5310702"/>
                <a:gd name="connsiteX756" fmla="*/ 1443270 w 5122586"/>
                <a:gd name="connsiteY756" fmla="*/ 840523 h 5310702"/>
                <a:gd name="connsiteX757" fmla="*/ 1554271 w 5122586"/>
                <a:gd name="connsiteY757" fmla="*/ 867276 h 5310702"/>
                <a:gd name="connsiteX758" fmla="*/ 1538222 w 5122586"/>
                <a:gd name="connsiteY758" fmla="*/ 907404 h 5310702"/>
                <a:gd name="connsiteX759" fmla="*/ 1494089 w 5122586"/>
                <a:gd name="connsiteY759" fmla="*/ 908742 h 5310702"/>
                <a:gd name="connsiteX760" fmla="*/ 1496765 w 5122586"/>
                <a:gd name="connsiteY760" fmla="*/ 928806 h 5310702"/>
                <a:gd name="connsiteX761" fmla="*/ 1524848 w 5122586"/>
                <a:gd name="connsiteY761" fmla="*/ 954220 h 5310702"/>
                <a:gd name="connsiteX762" fmla="*/ 1507463 w 5122586"/>
                <a:gd name="connsiteY762" fmla="*/ 972947 h 5310702"/>
                <a:gd name="connsiteX763" fmla="*/ 1546246 w 5122586"/>
                <a:gd name="connsiteY763" fmla="*/ 1025114 h 5310702"/>
                <a:gd name="connsiteX764" fmla="*/ 1535548 w 5122586"/>
                <a:gd name="connsiteY764" fmla="*/ 1058554 h 5310702"/>
                <a:gd name="connsiteX765" fmla="*/ 1563632 w 5122586"/>
                <a:gd name="connsiteY765" fmla="*/ 1153525 h 5310702"/>
                <a:gd name="connsiteX766" fmla="*/ 1606428 w 5122586"/>
                <a:gd name="connsiteY766" fmla="*/ 1132123 h 5310702"/>
                <a:gd name="connsiteX767" fmla="*/ 1587705 w 5122586"/>
                <a:gd name="connsiteY767" fmla="*/ 1093332 h 5310702"/>
                <a:gd name="connsiteX768" fmla="*/ 1613114 w 5122586"/>
                <a:gd name="connsiteY768" fmla="*/ 1093332 h 5310702"/>
                <a:gd name="connsiteX769" fmla="*/ 1617126 w 5122586"/>
                <a:gd name="connsiteY769" fmla="*/ 1121422 h 5310702"/>
                <a:gd name="connsiteX770" fmla="*/ 1641200 w 5122586"/>
                <a:gd name="connsiteY770" fmla="*/ 1137473 h 5310702"/>
                <a:gd name="connsiteX771" fmla="*/ 1646549 w 5122586"/>
                <a:gd name="connsiteY771" fmla="*/ 1117409 h 5310702"/>
                <a:gd name="connsiteX772" fmla="*/ 1674632 w 5122586"/>
                <a:gd name="connsiteY772" fmla="*/ 1067917 h 5310702"/>
                <a:gd name="connsiteX773" fmla="*/ 1750863 w 5122586"/>
                <a:gd name="connsiteY773" fmla="*/ 1029127 h 5310702"/>
                <a:gd name="connsiteX774" fmla="*/ 1828430 w 5122586"/>
                <a:gd name="connsiteY774" fmla="*/ 1033140 h 5310702"/>
                <a:gd name="connsiteX775" fmla="*/ 1864311 w 5122586"/>
                <a:gd name="connsiteY775" fmla="*/ 1045102 h 5310702"/>
                <a:gd name="connsiteX776" fmla="*/ 1831482 w 5122586"/>
                <a:gd name="connsiteY776" fmla="*/ 1279139 h 5310702"/>
                <a:gd name="connsiteX777" fmla="*/ 1808993 w 5122586"/>
                <a:gd name="connsiteY777" fmla="*/ 1272555 h 5310702"/>
                <a:gd name="connsiteX778" fmla="*/ 1803425 w 5122586"/>
                <a:gd name="connsiteY778" fmla="*/ 1300502 h 5310702"/>
                <a:gd name="connsiteX779" fmla="*/ 1822848 w 5122586"/>
                <a:gd name="connsiteY779" fmla="*/ 1322937 h 5310702"/>
                <a:gd name="connsiteX780" fmla="*/ 1770491 w 5122586"/>
                <a:gd name="connsiteY780" fmla="*/ 1421434 h 5310702"/>
                <a:gd name="connsiteX781" fmla="*/ 1720853 w 5122586"/>
                <a:gd name="connsiteY781" fmla="*/ 1509937 h 5310702"/>
                <a:gd name="connsiteX782" fmla="*/ 1693679 w 5122586"/>
                <a:gd name="connsiteY782" fmla="*/ 1517732 h 5310702"/>
                <a:gd name="connsiteX783" fmla="*/ 1725039 w 5122586"/>
                <a:gd name="connsiteY783" fmla="*/ 1543518 h 5310702"/>
                <a:gd name="connsiteX784" fmla="*/ 1699831 w 5122586"/>
                <a:gd name="connsiteY784" fmla="*/ 1595490 h 5310702"/>
                <a:gd name="connsiteX785" fmla="*/ 1692167 w 5122586"/>
                <a:gd name="connsiteY785" fmla="*/ 1735799 h 5310702"/>
                <a:gd name="connsiteX786" fmla="*/ 1704320 w 5122586"/>
                <a:gd name="connsiteY786" fmla="*/ 1738864 h 5310702"/>
                <a:gd name="connsiteX787" fmla="*/ 1720664 w 5122586"/>
                <a:gd name="connsiteY787" fmla="*/ 1753298 h 5310702"/>
                <a:gd name="connsiteX788" fmla="*/ 1786677 w 5122586"/>
                <a:gd name="connsiteY788" fmla="*/ 1749542 h 5310702"/>
                <a:gd name="connsiteX789" fmla="*/ 1811497 w 5122586"/>
                <a:gd name="connsiteY789" fmla="*/ 1763573 h 5310702"/>
                <a:gd name="connsiteX790" fmla="*/ 1902141 w 5122586"/>
                <a:gd name="connsiteY790" fmla="*/ 1757097 h 5310702"/>
                <a:gd name="connsiteX791" fmla="*/ 1929795 w 5122586"/>
                <a:gd name="connsiteY791" fmla="*/ 1751800 h 5310702"/>
                <a:gd name="connsiteX792" fmla="*/ 1958125 w 5122586"/>
                <a:gd name="connsiteY792" fmla="*/ 1745267 h 5310702"/>
                <a:gd name="connsiteX793" fmla="*/ 1989303 w 5122586"/>
                <a:gd name="connsiteY793" fmla="*/ 1699836 h 5310702"/>
                <a:gd name="connsiteX794" fmla="*/ 2138289 w 5122586"/>
                <a:gd name="connsiteY794" fmla="*/ 1721564 h 5310702"/>
                <a:gd name="connsiteX795" fmla="*/ 2213334 w 5122586"/>
                <a:gd name="connsiteY795" fmla="*/ 1690658 h 5310702"/>
                <a:gd name="connsiteX796" fmla="*/ 2281810 w 5122586"/>
                <a:gd name="connsiteY796" fmla="*/ 1689126 h 5310702"/>
                <a:gd name="connsiteX797" fmla="*/ 2333391 w 5122586"/>
                <a:gd name="connsiteY797" fmla="*/ 1769534 h 5310702"/>
                <a:gd name="connsiteX798" fmla="*/ 2363395 w 5122586"/>
                <a:gd name="connsiteY798" fmla="*/ 1830740 h 5310702"/>
                <a:gd name="connsiteX799" fmla="*/ 2341348 w 5122586"/>
                <a:gd name="connsiteY799" fmla="*/ 1883454 h 5310702"/>
                <a:gd name="connsiteX800" fmla="*/ 2297206 w 5122586"/>
                <a:gd name="connsiteY800" fmla="*/ 1954097 h 5310702"/>
                <a:gd name="connsiteX801" fmla="*/ 2256004 w 5122586"/>
                <a:gd name="connsiteY801" fmla="*/ 1980588 h 5310702"/>
                <a:gd name="connsiteX802" fmla="*/ 2200090 w 5122586"/>
                <a:gd name="connsiteY802" fmla="*/ 1995305 h 5310702"/>
                <a:gd name="connsiteX803" fmla="*/ 2161832 w 5122586"/>
                <a:gd name="connsiteY803" fmla="*/ 2020325 h 5310702"/>
                <a:gd name="connsiteX804" fmla="*/ 2154476 w 5122586"/>
                <a:gd name="connsiteY804" fmla="*/ 2054174 h 5310702"/>
                <a:gd name="connsiteX805" fmla="*/ 2214805 w 5122586"/>
                <a:gd name="connsiteY805" fmla="*/ 2113043 h 5310702"/>
                <a:gd name="connsiteX806" fmla="*/ 2257476 w 5122586"/>
                <a:gd name="connsiteY806" fmla="*/ 2132175 h 5310702"/>
                <a:gd name="connsiteX807" fmla="*/ 2307505 w 5122586"/>
                <a:gd name="connsiteY807" fmla="*/ 2129232 h 5310702"/>
                <a:gd name="connsiteX808" fmla="*/ 2360478 w 5122586"/>
                <a:gd name="connsiteY808" fmla="*/ 2104213 h 5310702"/>
                <a:gd name="connsiteX809" fmla="*/ 2409035 w 5122586"/>
                <a:gd name="connsiteY809" fmla="*/ 2051231 h 5310702"/>
                <a:gd name="connsiteX810" fmla="*/ 2428163 w 5122586"/>
                <a:gd name="connsiteY810" fmla="*/ 2002664 h 5310702"/>
                <a:gd name="connsiteX811" fmla="*/ 2434049 w 5122586"/>
                <a:gd name="connsiteY811" fmla="*/ 1952625 h 5310702"/>
                <a:gd name="connsiteX812" fmla="*/ 2432578 w 5122586"/>
                <a:gd name="connsiteY812" fmla="*/ 1846661 h 5310702"/>
                <a:gd name="connsiteX813" fmla="*/ 2437105 w 5122586"/>
                <a:gd name="connsiteY813" fmla="*/ 1825907 h 5310702"/>
                <a:gd name="connsiteX814" fmla="*/ 2454200 w 5122586"/>
                <a:gd name="connsiteY814" fmla="*/ 1802570 h 5310702"/>
                <a:gd name="connsiteX815" fmla="*/ 2524830 w 5122586"/>
                <a:gd name="connsiteY815" fmla="*/ 1791615 h 5310702"/>
                <a:gd name="connsiteX816" fmla="*/ 2567514 w 5122586"/>
                <a:gd name="connsiteY816" fmla="*/ 1809369 h 5310702"/>
                <a:gd name="connsiteX817" fmla="*/ 2642369 w 5122586"/>
                <a:gd name="connsiteY817" fmla="*/ 1863005 h 5310702"/>
                <a:gd name="connsiteX818" fmla="*/ 2677294 w 5122586"/>
                <a:gd name="connsiteY818" fmla="*/ 1891181 h 5310702"/>
                <a:gd name="connsiteX819" fmla="*/ 2700681 w 5122586"/>
                <a:gd name="connsiteY819" fmla="*/ 1910763 h 5310702"/>
                <a:gd name="connsiteX820" fmla="*/ 2747467 w 5122586"/>
                <a:gd name="connsiteY820" fmla="*/ 1876095 h 5310702"/>
                <a:gd name="connsiteX821" fmla="*/ 2725397 w 5122586"/>
                <a:gd name="connsiteY821" fmla="*/ 1849604 h 5310702"/>
                <a:gd name="connsiteX822" fmla="*/ 2700382 w 5122586"/>
                <a:gd name="connsiteY822" fmla="*/ 1805453 h 5310702"/>
                <a:gd name="connsiteX823" fmla="*/ 2644466 w 5122586"/>
                <a:gd name="connsiteY823" fmla="*/ 1674469 h 5310702"/>
                <a:gd name="connsiteX824" fmla="*/ 2622395 w 5122586"/>
                <a:gd name="connsiteY824" fmla="*/ 1508164 h 5310702"/>
                <a:gd name="connsiteX825" fmla="*/ 2620591 w 5122586"/>
                <a:gd name="connsiteY825" fmla="*/ 1507628 h 5310702"/>
                <a:gd name="connsiteX826" fmla="*/ 2618663 w 5122586"/>
                <a:gd name="connsiteY826" fmla="*/ 1488350 h 5310702"/>
                <a:gd name="connsiteX827" fmla="*/ 2561471 w 5122586"/>
                <a:gd name="connsiteY827" fmla="*/ 1364230 h 5310702"/>
                <a:gd name="connsiteX828" fmla="*/ 2506437 w 5122586"/>
                <a:gd name="connsiteY828" fmla="*/ 1249824 h 5310702"/>
                <a:gd name="connsiteX829" fmla="*/ 2504432 w 5122586"/>
                <a:gd name="connsiteY829" fmla="*/ 1215131 h 5310702"/>
                <a:gd name="connsiteX830" fmla="*/ 2502718 w 5122586"/>
                <a:gd name="connsiteY830" fmla="*/ 1182564 h 5310702"/>
                <a:gd name="connsiteX831" fmla="*/ 2526392 w 5122586"/>
                <a:gd name="connsiteY831" fmla="*/ 1127314 h 5310702"/>
                <a:gd name="connsiteX832" fmla="*/ 2550066 w 5122586"/>
                <a:gd name="connsiteY832" fmla="*/ 1104513 h 5310702"/>
                <a:gd name="connsiteX833" fmla="*/ 2534283 w 5122586"/>
                <a:gd name="connsiteY833" fmla="*/ 1069434 h 5310702"/>
                <a:gd name="connsiteX834" fmla="*/ 2514993 w 5122586"/>
                <a:gd name="connsiteY834" fmla="*/ 1074696 h 5310702"/>
                <a:gd name="connsiteX835" fmla="*/ 2443972 w 5122586"/>
                <a:gd name="connsiteY835" fmla="*/ 1079081 h 5310702"/>
                <a:gd name="connsiteX836" fmla="*/ 2424683 w 5122586"/>
                <a:gd name="connsiteY836" fmla="*/ 1053649 h 5310702"/>
                <a:gd name="connsiteX837" fmla="*/ 2450110 w 5122586"/>
                <a:gd name="connsiteY837" fmla="*/ 1044879 h 5310702"/>
                <a:gd name="connsiteX838" fmla="*/ 2450987 w 5122586"/>
                <a:gd name="connsiteY838" fmla="*/ 1021201 h 5310702"/>
                <a:gd name="connsiteX839" fmla="*/ 2395748 w 5122586"/>
                <a:gd name="connsiteY839" fmla="*/ 898425 h 5310702"/>
                <a:gd name="connsiteX840" fmla="*/ 2394708 w 5122586"/>
                <a:gd name="connsiteY840" fmla="*/ 898217 h 5310702"/>
                <a:gd name="connsiteX841" fmla="*/ 2361080 w 5122586"/>
                <a:gd name="connsiteY841" fmla="*/ 821701 h 5310702"/>
                <a:gd name="connsiteX842" fmla="*/ 2333956 w 5122586"/>
                <a:gd name="connsiteY842" fmla="*/ 752180 h 5310702"/>
                <a:gd name="connsiteX843" fmla="*/ 2333664 w 5122586"/>
                <a:gd name="connsiteY843" fmla="*/ 752147 h 5310702"/>
                <a:gd name="connsiteX844" fmla="*/ 2333956 w 5122586"/>
                <a:gd name="connsiteY844" fmla="*/ 753027 h 5310702"/>
                <a:gd name="connsiteX845" fmla="*/ 2282249 w 5122586"/>
                <a:gd name="connsiteY845" fmla="*/ 597029 h 5310702"/>
                <a:gd name="connsiteX846" fmla="*/ 2279705 w 5122586"/>
                <a:gd name="connsiteY846" fmla="*/ 541921 h 5310702"/>
                <a:gd name="connsiteX847" fmla="*/ 2247495 w 5122586"/>
                <a:gd name="connsiteY847" fmla="*/ 524965 h 5310702"/>
                <a:gd name="connsiteX848" fmla="*/ 2177987 w 5122586"/>
                <a:gd name="connsiteY848" fmla="*/ 464770 h 5310702"/>
                <a:gd name="connsiteX849" fmla="*/ 2162730 w 5122586"/>
                <a:gd name="connsiteY849" fmla="*/ 429162 h 5310702"/>
                <a:gd name="connsiteX850" fmla="*/ 2072030 w 5122586"/>
                <a:gd name="connsiteY850" fmla="*/ 476639 h 5310702"/>
                <a:gd name="connsiteX851" fmla="*/ 2071919 w 5122586"/>
                <a:gd name="connsiteY851" fmla="*/ 476713 h 5310702"/>
                <a:gd name="connsiteX852" fmla="*/ 2061106 w 5122586"/>
                <a:gd name="connsiteY852" fmla="*/ 455805 h 5310702"/>
                <a:gd name="connsiteX853" fmla="*/ 2043259 w 5122586"/>
                <a:gd name="connsiteY853" fmla="*/ 443904 h 5310702"/>
                <a:gd name="connsiteX854" fmla="*/ 1957587 w 5122586"/>
                <a:gd name="connsiteY854" fmla="*/ 421292 h 5310702"/>
                <a:gd name="connsiteX855" fmla="*/ 1968296 w 5122586"/>
                <a:gd name="connsiteY855" fmla="*/ 371308 h 5310702"/>
                <a:gd name="connsiteX856" fmla="*/ 1982574 w 5122586"/>
                <a:gd name="connsiteY856" fmla="*/ 364168 h 5310702"/>
                <a:gd name="connsiteX857" fmla="*/ 1949259 w 5122586"/>
                <a:gd name="connsiteY857" fmla="*/ 346316 h 5310702"/>
                <a:gd name="connsiteX858" fmla="*/ 1938550 w 5122586"/>
                <a:gd name="connsiteY858" fmla="*/ 317754 h 5310702"/>
                <a:gd name="connsiteX859" fmla="*/ 1937360 w 5122586"/>
                <a:gd name="connsiteY859" fmla="*/ 282052 h 5310702"/>
                <a:gd name="connsiteX860" fmla="*/ 1898094 w 5122586"/>
                <a:gd name="connsiteY860" fmla="*/ 168993 h 5310702"/>
                <a:gd name="connsiteX861" fmla="*/ 1857638 w 5122586"/>
                <a:gd name="connsiteY861" fmla="*/ 159472 h 5310702"/>
                <a:gd name="connsiteX862" fmla="*/ 1842170 w 5122586"/>
                <a:gd name="connsiteY862" fmla="*/ 151142 h 5310702"/>
                <a:gd name="connsiteX863" fmla="*/ 1829082 w 5122586"/>
                <a:gd name="connsiteY863" fmla="*/ 19041 h 5310702"/>
                <a:gd name="connsiteX864" fmla="*/ 1785057 w 5122586"/>
                <a:gd name="connsiteY864" fmla="*/ 23802 h 5310702"/>
                <a:gd name="connsiteX865" fmla="*/ 1788626 w 5122586"/>
                <a:gd name="connsiteY865" fmla="*/ 0 h 5310702"/>
                <a:gd name="connsiteX866" fmla="*/ 1754121 w 5122586"/>
                <a:gd name="connsiteY866" fmla="*/ 20232 h 5310702"/>
                <a:gd name="connsiteX867" fmla="*/ 1751741 w 5122586"/>
                <a:gd name="connsiteY867" fmla="*/ 34513 h 5310702"/>
                <a:gd name="connsiteX868" fmla="*/ 1675589 w 5122586"/>
                <a:gd name="connsiteY868" fmla="*/ 92827 h 5310702"/>
                <a:gd name="connsiteX869" fmla="*/ 1700577 w 5122586"/>
                <a:gd name="connsiteY869" fmla="*/ 130910 h 5310702"/>
                <a:gd name="connsiteX870" fmla="*/ 1694627 w 5122586"/>
                <a:gd name="connsiteY870" fmla="*/ 138051 h 5310702"/>
                <a:gd name="connsiteX871" fmla="*/ 1641083 w 5122586"/>
                <a:gd name="connsiteY871" fmla="*/ 161852 h 5310702"/>
                <a:gd name="connsiteX872" fmla="*/ 1680349 w 5122586"/>
                <a:gd name="connsiteY872" fmla="*/ 197555 h 5310702"/>
                <a:gd name="connsiteX873" fmla="*/ 1669640 w 5122586"/>
                <a:gd name="connsiteY873" fmla="*/ 229688 h 5310702"/>
                <a:gd name="connsiteX874" fmla="*/ 1677970 w 5122586"/>
                <a:gd name="connsiteY874" fmla="*/ 246349 h 5310702"/>
                <a:gd name="connsiteX875" fmla="*/ 1729133 w 5122586"/>
                <a:gd name="connsiteY875" fmla="*/ 234448 h 5310702"/>
                <a:gd name="connsiteX876" fmla="*/ 1750551 w 5122586"/>
                <a:gd name="connsiteY876" fmla="*/ 267770 h 5310702"/>
                <a:gd name="connsiteX877" fmla="*/ 1716045 w 5122586"/>
                <a:gd name="connsiteY877" fmla="*/ 289192 h 5310702"/>
                <a:gd name="connsiteX878" fmla="*/ 1721995 w 5122586"/>
                <a:gd name="connsiteY878" fmla="*/ 298713 h 5310702"/>
                <a:gd name="connsiteX879" fmla="*/ 1716045 w 5122586"/>
                <a:gd name="connsiteY879" fmla="*/ 321324 h 5310702"/>
                <a:gd name="connsiteX880" fmla="*/ 1730323 w 5122586"/>
                <a:gd name="connsiteY880" fmla="*/ 336796 h 5310702"/>
                <a:gd name="connsiteX881" fmla="*/ 1705336 w 5122586"/>
                <a:gd name="connsiteY881" fmla="*/ 376068 h 5310702"/>
                <a:gd name="connsiteX882" fmla="*/ 1721995 w 5122586"/>
                <a:gd name="connsiteY882" fmla="*/ 407011 h 5310702"/>
                <a:gd name="connsiteX883" fmla="*/ 1743411 w 5122586"/>
                <a:gd name="connsiteY883" fmla="*/ 405821 h 5310702"/>
                <a:gd name="connsiteX884" fmla="*/ 1773159 w 5122586"/>
                <a:gd name="connsiteY884" fmla="*/ 434383 h 5310702"/>
                <a:gd name="connsiteX885" fmla="*/ 1787436 w 5122586"/>
                <a:gd name="connsiteY885" fmla="*/ 459375 h 5310702"/>
                <a:gd name="connsiteX886" fmla="*/ 1864778 w 5122586"/>
                <a:gd name="connsiteY886" fmla="*/ 505788 h 5310702"/>
                <a:gd name="connsiteX887" fmla="*/ 1886195 w 5122586"/>
                <a:gd name="connsiteY887" fmla="*/ 511739 h 5310702"/>
                <a:gd name="connsiteX888" fmla="*/ 1953358 w 5122586"/>
                <a:gd name="connsiteY888" fmla="*/ 563964 h 5310702"/>
                <a:gd name="connsiteX889" fmla="*/ 1898261 w 5122586"/>
                <a:gd name="connsiteY889" fmla="*/ 650441 h 5310702"/>
                <a:gd name="connsiteX890" fmla="*/ 1869931 w 5122586"/>
                <a:gd name="connsiteY890" fmla="*/ 737294 h 5310702"/>
                <a:gd name="connsiteX891" fmla="*/ 1869930 w 5122586"/>
                <a:gd name="connsiteY891" fmla="*/ 737294 h 5310702"/>
                <a:gd name="connsiteX892" fmla="*/ 1869930 w 5122586"/>
                <a:gd name="connsiteY892" fmla="*/ 737295 h 5310702"/>
                <a:gd name="connsiteX0" fmla="*/ 4212196 w 5122586"/>
                <a:gd name="connsiteY0" fmla="*/ 442775 h 5299473"/>
                <a:gd name="connsiteX1" fmla="*/ 4186650 w 5122586"/>
                <a:gd name="connsiteY1" fmla="*/ 459075 h 5299473"/>
                <a:gd name="connsiteX2" fmla="*/ 4193990 w 5122586"/>
                <a:gd name="connsiteY2" fmla="*/ 483597 h 5299473"/>
                <a:gd name="connsiteX3" fmla="*/ 4141431 w 5122586"/>
                <a:gd name="connsiteY3" fmla="*/ 505771 h 5299473"/>
                <a:gd name="connsiteX4" fmla="*/ 4112435 w 5122586"/>
                <a:gd name="connsiteY4" fmla="*/ 481652 h 5299473"/>
                <a:gd name="connsiteX5" fmla="*/ 4106930 w 5122586"/>
                <a:gd name="connsiteY5" fmla="*/ 497474 h 5299473"/>
                <a:gd name="connsiteX6" fmla="*/ 4121391 w 5122586"/>
                <a:gd name="connsiteY6" fmla="*/ 500374 h 5299473"/>
                <a:gd name="connsiteX7" fmla="*/ 4027797 w 5122586"/>
                <a:gd name="connsiteY7" fmla="*/ 593729 h 5299473"/>
                <a:gd name="connsiteX8" fmla="*/ 4033082 w 5122586"/>
                <a:gd name="connsiteY8" fmla="*/ 602246 h 5299473"/>
                <a:gd name="connsiteX9" fmla="*/ 3968777 w 5122586"/>
                <a:gd name="connsiteY9" fmla="*/ 657018 h 5299473"/>
                <a:gd name="connsiteX10" fmla="*/ 4109986 w 5122586"/>
                <a:gd name="connsiteY10" fmla="*/ 653847 h 5299473"/>
                <a:gd name="connsiteX11" fmla="*/ 4123171 w 5122586"/>
                <a:gd name="connsiteY11" fmla="*/ 743481 h 5299473"/>
                <a:gd name="connsiteX12" fmla="*/ 4118739 w 5122586"/>
                <a:gd name="connsiteY12" fmla="*/ 775552 h 5299473"/>
                <a:gd name="connsiteX13" fmla="*/ 4111957 w 5122586"/>
                <a:gd name="connsiteY13" fmla="*/ 788828 h 5299473"/>
                <a:gd name="connsiteX14" fmla="*/ 4074640 w 5122586"/>
                <a:gd name="connsiteY14" fmla="*/ 830297 h 5299473"/>
                <a:gd name="connsiteX15" fmla="*/ 3997723 w 5122586"/>
                <a:gd name="connsiteY15" fmla="*/ 824481 h 5299473"/>
                <a:gd name="connsiteX16" fmla="*/ 3976512 w 5122586"/>
                <a:gd name="connsiteY16" fmla="*/ 807509 h 5299473"/>
                <a:gd name="connsiteX17" fmla="*/ 3950940 w 5122586"/>
                <a:gd name="connsiteY17" fmla="*/ 821959 h 5299473"/>
                <a:gd name="connsiteX18" fmla="*/ 3941809 w 5122586"/>
                <a:gd name="connsiteY18" fmla="*/ 807041 h 5299473"/>
                <a:gd name="connsiteX19" fmla="*/ 3946773 w 5122586"/>
                <a:gd name="connsiteY19" fmla="*/ 781550 h 5299473"/>
                <a:gd name="connsiteX20" fmla="*/ 3956435 w 5122586"/>
                <a:gd name="connsiteY20" fmla="*/ 777204 h 5299473"/>
                <a:gd name="connsiteX21" fmla="*/ 3936735 w 5122586"/>
                <a:gd name="connsiteY21" fmla="*/ 755238 h 5299473"/>
                <a:gd name="connsiteX22" fmla="*/ 3942873 w 5122586"/>
                <a:gd name="connsiteY22" fmla="*/ 748543 h 5299473"/>
                <a:gd name="connsiteX23" fmla="*/ 3931395 w 5122586"/>
                <a:gd name="connsiteY23" fmla="*/ 720702 h 5299473"/>
                <a:gd name="connsiteX24" fmla="*/ 3896425 w 5122586"/>
                <a:gd name="connsiteY24" fmla="*/ 709308 h 5299473"/>
                <a:gd name="connsiteX25" fmla="*/ 3881422 w 5122586"/>
                <a:gd name="connsiteY25" fmla="*/ 729632 h 5299473"/>
                <a:gd name="connsiteX26" fmla="*/ 3916924 w 5122586"/>
                <a:gd name="connsiteY26" fmla="*/ 748781 h 5299473"/>
                <a:gd name="connsiteX27" fmla="*/ 3893700 w 5122586"/>
                <a:gd name="connsiteY27" fmla="*/ 786726 h 5299473"/>
                <a:gd name="connsiteX28" fmla="*/ 3913932 w 5122586"/>
                <a:gd name="connsiteY28" fmla="*/ 798827 h 5299473"/>
                <a:gd name="connsiteX29" fmla="*/ 3829634 w 5122586"/>
                <a:gd name="connsiteY29" fmla="*/ 887286 h 5299473"/>
                <a:gd name="connsiteX30" fmla="*/ 3819329 w 5122586"/>
                <a:gd name="connsiteY30" fmla="*/ 921706 h 5299473"/>
                <a:gd name="connsiteX31" fmla="*/ 3789058 w 5122586"/>
                <a:gd name="connsiteY31" fmla="*/ 934982 h 5299473"/>
                <a:gd name="connsiteX32" fmla="*/ 3768182 w 5122586"/>
                <a:gd name="connsiteY32" fmla="*/ 925937 h 5299473"/>
                <a:gd name="connsiteX33" fmla="*/ 3780194 w 5122586"/>
                <a:gd name="connsiteY33" fmla="*/ 1036716 h 5299473"/>
                <a:gd name="connsiteX34" fmla="*/ 3776936 w 5122586"/>
                <a:gd name="connsiteY34" fmla="*/ 1084059 h 5299473"/>
                <a:gd name="connsiteX35" fmla="*/ 3773923 w 5122586"/>
                <a:gd name="connsiteY35" fmla="*/ 1106736 h 5299473"/>
                <a:gd name="connsiteX36" fmla="*/ 3765081 w 5122586"/>
                <a:gd name="connsiteY36" fmla="*/ 1127763 h 5299473"/>
                <a:gd name="connsiteX37" fmla="*/ 3697225 w 5122586"/>
                <a:gd name="connsiteY37" fmla="*/ 1278483 h 5299473"/>
                <a:gd name="connsiteX38" fmla="*/ 3636416 w 5122586"/>
                <a:gd name="connsiteY38" fmla="*/ 1402184 h 5299473"/>
                <a:gd name="connsiteX39" fmla="*/ 3639031 w 5122586"/>
                <a:gd name="connsiteY39" fmla="*/ 1532933 h 5299473"/>
                <a:gd name="connsiteX40" fmla="*/ 1574183 w 5122586"/>
                <a:gd name="connsiteY40" fmla="*/ 3119187 h 5299473"/>
                <a:gd name="connsiteX41" fmla="*/ 1561412 w 5122586"/>
                <a:gd name="connsiteY41" fmla="*/ 3097168 h 5299473"/>
                <a:gd name="connsiteX42" fmla="*/ 1577890 w 5122586"/>
                <a:gd name="connsiteY42" fmla="*/ 3069892 h 5299473"/>
                <a:gd name="connsiteX43" fmla="*/ 1545785 w 5122586"/>
                <a:gd name="connsiteY43" fmla="*/ 3052846 h 5299473"/>
                <a:gd name="connsiteX44" fmla="*/ 1540629 w 5122586"/>
                <a:gd name="connsiteY44" fmla="*/ 3082614 h 5299473"/>
                <a:gd name="connsiteX45" fmla="*/ 1519718 w 5122586"/>
                <a:gd name="connsiteY45" fmla="*/ 3097330 h 5299473"/>
                <a:gd name="connsiteX46" fmla="*/ 1518676 w 5122586"/>
                <a:gd name="connsiteY46" fmla="*/ 3114716 h 5299473"/>
                <a:gd name="connsiteX47" fmla="*/ 1530519 w 5122586"/>
                <a:gd name="connsiteY47" fmla="*/ 3139621 h 5299473"/>
                <a:gd name="connsiteX48" fmla="*/ 1529335 w 5122586"/>
                <a:gd name="connsiteY48" fmla="*/ 3171312 h 5299473"/>
                <a:gd name="connsiteX49" fmla="*/ 1494362 w 5122586"/>
                <a:gd name="connsiteY49" fmla="*/ 3168014 h 5299473"/>
                <a:gd name="connsiteX50" fmla="*/ 1495842 w 5122586"/>
                <a:gd name="connsiteY50" fmla="*/ 3198637 h 5299473"/>
                <a:gd name="connsiteX51" fmla="*/ 1458434 w 5122586"/>
                <a:gd name="connsiteY51" fmla="*/ 3217885 h 5299473"/>
                <a:gd name="connsiteX52" fmla="*/ 1428335 w 5122586"/>
                <a:gd name="connsiteY52" fmla="*/ 3271310 h 5299473"/>
                <a:gd name="connsiteX53" fmla="*/ 1421617 w 5122586"/>
                <a:gd name="connsiteY53" fmla="*/ 3340524 h 5299473"/>
                <a:gd name="connsiteX54" fmla="*/ 1402008 w 5122586"/>
                <a:gd name="connsiteY54" fmla="*/ 3360031 h 5299473"/>
                <a:gd name="connsiteX55" fmla="*/ 1428312 w 5122586"/>
                <a:gd name="connsiteY55" fmla="*/ 3378969 h 5299473"/>
                <a:gd name="connsiteX56" fmla="*/ 1450489 w 5122586"/>
                <a:gd name="connsiteY56" fmla="*/ 3422380 h 5299473"/>
                <a:gd name="connsiteX57" fmla="*/ 1481957 w 5122586"/>
                <a:gd name="connsiteY57" fmla="*/ 3439703 h 5299473"/>
                <a:gd name="connsiteX58" fmla="*/ 1517054 w 5122586"/>
                <a:gd name="connsiteY58" fmla="*/ 3443095 h 5299473"/>
                <a:gd name="connsiteX59" fmla="*/ 1554074 w 5122586"/>
                <a:gd name="connsiteY59" fmla="*/ 3421080 h 5299473"/>
                <a:gd name="connsiteX60" fmla="*/ 1589482 w 5122586"/>
                <a:gd name="connsiteY60" fmla="*/ 3424604 h 5299473"/>
                <a:gd name="connsiteX61" fmla="*/ 1620096 w 5122586"/>
                <a:gd name="connsiteY61" fmla="*/ 3444866 h 5299473"/>
                <a:gd name="connsiteX62" fmla="*/ 1624671 w 5122586"/>
                <a:gd name="connsiteY62" fmla="*/ 3480410 h 5299473"/>
                <a:gd name="connsiteX63" fmla="*/ 1650989 w 5122586"/>
                <a:gd name="connsiteY63" fmla="*/ 3491333 h 5299473"/>
                <a:gd name="connsiteX64" fmla="*/ 1672792 w 5122586"/>
                <a:gd name="connsiteY64" fmla="*/ 3508400 h 5299473"/>
                <a:gd name="connsiteX65" fmla="*/ 1697877 w 5122586"/>
                <a:gd name="connsiteY65" fmla="*/ 3552172 h 5299473"/>
                <a:gd name="connsiteX66" fmla="*/ 1725280 w 5122586"/>
                <a:gd name="connsiteY66" fmla="*/ 3552010 h 5299473"/>
                <a:gd name="connsiteX67" fmla="*/ 1809424 w 5122586"/>
                <a:gd name="connsiteY67" fmla="*/ 3458774 h 5299473"/>
                <a:gd name="connsiteX68" fmla="*/ 1812473 w 5122586"/>
                <a:gd name="connsiteY68" fmla="*/ 3494767 h 5299473"/>
                <a:gd name="connsiteX69" fmla="*/ 1831352 w 5122586"/>
                <a:gd name="connsiteY69" fmla="*/ 3516139 h 5299473"/>
                <a:gd name="connsiteX70" fmla="*/ 1862507 w 5122586"/>
                <a:gd name="connsiteY70" fmla="*/ 3506581 h 5299473"/>
                <a:gd name="connsiteX71" fmla="*/ 1885832 w 5122586"/>
                <a:gd name="connsiteY71" fmla="*/ 3495985 h 5299473"/>
                <a:gd name="connsiteX72" fmla="*/ 1912951 w 5122586"/>
                <a:gd name="connsiteY72" fmla="*/ 3483427 h 5299473"/>
                <a:gd name="connsiteX73" fmla="*/ 1963432 w 5122586"/>
                <a:gd name="connsiteY73" fmla="*/ 3497556 h 5299473"/>
                <a:gd name="connsiteX74" fmla="*/ 1996185 w 5122586"/>
                <a:gd name="connsiteY74" fmla="*/ 3419940 h 5299473"/>
                <a:gd name="connsiteX75" fmla="*/ 2006904 w 5122586"/>
                <a:gd name="connsiteY75" fmla="*/ 3387626 h 5299473"/>
                <a:gd name="connsiteX76" fmla="*/ 2018283 w 5122586"/>
                <a:gd name="connsiteY76" fmla="*/ 3358891 h 5299473"/>
                <a:gd name="connsiteX77" fmla="*/ 2022001 w 5122586"/>
                <a:gd name="connsiteY77" fmla="*/ 3273712 h 5299473"/>
                <a:gd name="connsiteX78" fmla="*/ 2001394 w 5122586"/>
                <a:gd name="connsiteY78" fmla="*/ 3258444 h 5299473"/>
                <a:gd name="connsiteX79" fmla="*/ 1998670 w 5122586"/>
                <a:gd name="connsiteY79" fmla="*/ 3223495 h 5299473"/>
                <a:gd name="connsiteX80" fmla="*/ 2019799 w 5122586"/>
                <a:gd name="connsiteY80" fmla="*/ 3195400 h 5299473"/>
                <a:gd name="connsiteX81" fmla="*/ 1999221 w 5122586"/>
                <a:gd name="connsiteY81" fmla="*/ 3174192 h 5299473"/>
                <a:gd name="connsiteX82" fmla="*/ 2007161 w 5122586"/>
                <a:gd name="connsiteY82" fmla="*/ 3151895 h 5299473"/>
                <a:gd name="connsiteX83" fmla="*/ 2008847 w 5122586"/>
                <a:gd name="connsiteY83" fmla="*/ 3122369 h 5299473"/>
                <a:gd name="connsiteX84" fmla="*/ 2060446 w 5122586"/>
                <a:gd name="connsiteY84" fmla="*/ 3116747 h 5299473"/>
                <a:gd name="connsiteX85" fmla="*/ 2077776 w 5122586"/>
                <a:gd name="connsiteY85" fmla="*/ 3115142 h 5299473"/>
                <a:gd name="connsiteX86" fmla="*/ 2113472 w 5122586"/>
                <a:gd name="connsiteY86" fmla="*/ 3118056 h 5299473"/>
                <a:gd name="connsiteX87" fmla="*/ 2160395 w 5122586"/>
                <a:gd name="connsiteY87" fmla="*/ 3149801 h 5299473"/>
                <a:gd name="connsiteX88" fmla="*/ 2295065 w 5122586"/>
                <a:gd name="connsiteY88" fmla="*/ 3364909 h 5299473"/>
                <a:gd name="connsiteX89" fmla="*/ 2295273 w 5122586"/>
                <a:gd name="connsiteY89" fmla="*/ 3405456 h 5299473"/>
                <a:gd name="connsiteX90" fmla="*/ 2527621 w 5122586"/>
                <a:gd name="connsiteY90" fmla="*/ 3737684 h 5299473"/>
                <a:gd name="connsiteX91" fmla="*/ 2527621 w 5122586"/>
                <a:gd name="connsiteY91" fmla="*/ 3737684 h 5299473"/>
                <a:gd name="connsiteX92" fmla="*/ 2523286 w 5122586"/>
                <a:gd name="connsiteY92" fmla="*/ 3734794 h 5299473"/>
                <a:gd name="connsiteX93" fmla="*/ 2520397 w 5122586"/>
                <a:gd name="connsiteY93" fmla="*/ 3697949 h 5299473"/>
                <a:gd name="connsiteX94" fmla="*/ 2321764 w 5122586"/>
                <a:gd name="connsiteY94" fmla="*/ 3403917 h 5299473"/>
                <a:gd name="connsiteX95" fmla="*/ 2297928 w 5122586"/>
                <a:gd name="connsiteY95" fmla="*/ 3407529 h 5299473"/>
                <a:gd name="connsiteX96" fmla="*/ 3250299 w 5122586"/>
                <a:gd name="connsiteY96" fmla="*/ 4931397 h 5299473"/>
                <a:gd name="connsiteX97" fmla="*/ 3294880 w 5122586"/>
                <a:gd name="connsiteY97" fmla="*/ 4976343 h 5299473"/>
                <a:gd name="connsiteX98" fmla="*/ 3285156 w 5122586"/>
                <a:gd name="connsiteY98" fmla="*/ 5015288 h 5299473"/>
                <a:gd name="connsiteX99" fmla="*/ 3330198 w 5122586"/>
                <a:gd name="connsiteY99" fmla="*/ 5048698 h 5299473"/>
                <a:gd name="connsiteX100" fmla="*/ 3323399 w 5122586"/>
                <a:gd name="connsiteY100" fmla="*/ 5073201 h 5299473"/>
                <a:gd name="connsiteX101" fmla="*/ 3334667 w 5122586"/>
                <a:gd name="connsiteY101" fmla="*/ 5095035 h 5299473"/>
                <a:gd name="connsiteX102" fmla="*/ 3308937 w 5122586"/>
                <a:gd name="connsiteY102" fmla="*/ 5116172 h 5299473"/>
                <a:gd name="connsiteX103" fmla="*/ 3305306 w 5122586"/>
                <a:gd name="connsiteY103" fmla="*/ 5131123 h 5299473"/>
                <a:gd name="connsiteX104" fmla="*/ 3276282 w 5122586"/>
                <a:gd name="connsiteY104" fmla="*/ 5162804 h 5299473"/>
                <a:gd name="connsiteX105" fmla="*/ 3263921 w 5122586"/>
                <a:gd name="connsiteY105" fmla="*/ 5167877 h 5299473"/>
                <a:gd name="connsiteX106" fmla="*/ 3252651 w 5122586"/>
                <a:gd name="connsiteY106" fmla="*/ 5148469 h 5299473"/>
                <a:gd name="connsiteX107" fmla="*/ 3238702 w 5122586"/>
                <a:gd name="connsiteY107" fmla="*/ 5160633 h 5299473"/>
                <a:gd name="connsiteX108" fmla="*/ 3249221 w 5122586"/>
                <a:gd name="connsiteY108" fmla="*/ 5175454 h 5299473"/>
                <a:gd name="connsiteX109" fmla="*/ 3243824 w 5122586"/>
                <a:gd name="connsiteY109" fmla="*/ 5190963 h 5299473"/>
                <a:gd name="connsiteX110" fmla="*/ 3100490 w 5122586"/>
                <a:gd name="connsiteY110" fmla="*/ 5092418 h 5299473"/>
                <a:gd name="connsiteX111" fmla="*/ 3107449 w 5122586"/>
                <a:gd name="connsiteY111" fmla="*/ 5052872 h 5299473"/>
                <a:gd name="connsiteX112" fmla="*/ 3137245 w 5122586"/>
                <a:gd name="connsiteY112" fmla="*/ 4858911 h 5299473"/>
                <a:gd name="connsiteX113" fmla="*/ 3079461 w 5122586"/>
                <a:gd name="connsiteY113" fmla="*/ 4866858 h 5299473"/>
                <a:gd name="connsiteX114" fmla="*/ 3054181 w 5122586"/>
                <a:gd name="connsiteY114" fmla="*/ 4850242 h 5299473"/>
                <a:gd name="connsiteX115" fmla="*/ 3002174 w 5122586"/>
                <a:gd name="connsiteY115" fmla="*/ 4909482 h 5299473"/>
                <a:gd name="connsiteX116" fmla="*/ 2967504 w 5122586"/>
                <a:gd name="connsiteY116" fmla="*/ 4919596 h 5299473"/>
                <a:gd name="connsiteX117" fmla="*/ 2935723 w 5122586"/>
                <a:gd name="connsiteY117" fmla="*/ 4910927 h 5299473"/>
                <a:gd name="connsiteX118" fmla="*/ 2919831 w 5122586"/>
                <a:gd name="connsiteY118" fmla="*/ 4931878 h 5299473"/>
                <a:gd name="connsiteX119" fmla="*/ 2986974 w 5122586"/>
                <a:gd name="connsiteY119" fmla="*/ 4962762 h 5299473"/>
                <a:gd name="connsiteX120" fmla="*/ 2979245 w 5122586"/>
                <a:gd name="connsiteY120" fmla="*/ 5012139 h 5299473"/>
                <a:gd name="connsiteX121" fmla="*/ 2949156 w 5122586"/>
                <a:gd name="connsiteY121" fmla="*/ 5006359 h 5299473"/>
                <a:gd name="connsiteX122" fmla="*/ 2937274 w 5122586"/>
                <a:gd name="connsiteY122" fmla="*/ 5027202 h 5299473"/>
                <a:gd name="connsiteX123" fmla="*/ 2909175 w 5122586"/>
                <a:gd name="connsiteY123" fmla="*/ 5024421 h 5299473"/>
                <a:gd name="connsiteX124" fmla="*/ 2900291 w 5122586"/>
                <a:gd name="connsiteY124" fmla="*/ 5034066 h 5299473"/>
                <a:gd name="connsiteX125" fmla="*/ 2852441 w 5122586"/>
                <a:gd name="connsiteY125" fmla="*/ 5009430 h 5299473"/>
                <a:gd name="connsiteX126" fmla="*/ 2841823 w 5122586"/>
                <a:gd name="connsiteY126" fmla="*/ 5043818 h 5299473"/>
                <a:gd name="connsiteX127" fmla="*/ 2825748 w 5122586"/>
                <a:gd name="connsiteY127" fmla="*/ 5031826 h 5299473"/>
                <a:gd name="connsiteX128" fmla="*/ 2829757 w 5122586"/>
                <a:gd name="connsiteY128" fmla="*/ 4985481 h 5299473"/>
                <a:gd name="connsiteX129" fmla="*/ 2845434 w 5122586"/>
                <a:gd name="connsiteY129" fmla="*/ 4979559 h 5299473"/>
                <a:gd name="connsiteX130" fmla="*/ 2858758 w 5122586"/>
                <a:gd name="connsiteY130" fmla="*/ 4977822 h 5299473"/>
                <a:gd name="connsiteX131" fmla="*/ 2867104 w 5122586"/>
                <a:gd name="connsiteY131" fmla="*/ 4944159 h 5299473"/>
                <a:gd name="connsiteX132" fmla="*/ 2882994 w 5122586"/>
                <a:gd name="connsiteY132" fmla="*/ 4900813 h 5299473"/>
                <a:gd name="connsiteX133" fmla="*/ 2855546 w 5122586"/>
                <a:gd name="connsiteY133" fmla="*/ 4861800 h 5299473"/>
                <a:gd name="connsiteX134" fmla="*/ 2836044 w 5122586"/>
                <a:gd name="connsiteY134" fmla="*/ 4839406 h 5299473"/>
                <a:gd name="connsiteX135" fmla="*/ 2804264 w 5122586"/>
                <a:gd name="connsiteY135" fmla="*/ 4819177 h 5299473"/>
                <a:gd name="connsiteX136" fmla="*/ 2745035 w 5122586"/>
                <a:gd name="connsiteY136" fmla="*/ 4804728 h 5299473"/>
                <a:gd name="connsiteX137" fmla="*/ 2740700 w 5122586"/>
                <a:gd name="connsiteY137" fmla="*/ 4764994 h 5299473"/>
                <a:gd name="connsiteX138" fmla="*/ 2716142 w 5122586"/>
                <a:gd name="connsiteY138" fmla="*/ 4744766 h 5299473"/>
                <a:gd name="connsiteX139" fmla="*/ 2632355 w 5122586"/>
                <a:gd name="connsiteY139" fmla="*/ 4753435 h 5299473"/>
                <a:gd name="connsiteX140" fmla="*/ 2620798 w 5122586"/>
                <a:gd name="connsiteY140" fmla="*/ 4721648 h 5299473"/>
                <a:gd name="connsiteX141" fmla="*/ 2578904 w 5122586"/>
                <a:gd name="connsiteY141" fmla="*/ 4734651 h 5299473"/>
                <a:gd name="connsiteX142" fmla="*/ 2559402 w 5122586"/>
                <a:gd name="connsiteY142" fmla="*/ 4704310 h 5299473"/>
                <a:gd name="connsiteX143" fmla="*/ 2530510 w 5122586"/>
                <a:gd name="connsiteY143" fmla="*/ 4702142 h 5299473"/>
                <a:gd name="connsiteX144" fmla="*/ 2492950 w 5122586"/>
                <a:gd name="connsiteY144" fmla="*/ 4711534 h 5299473"/>
                <a:gd name="connsiteX145" fmla="*/ 2468392 w 5122586"/>
                <a:gd name="connsiteY145" fmla="*/ 4745488 h 5299473"/>
                <a:gd name="connsiteX146" fmla="*/ 2453223 w 5122586"/>
                <a:gd name="connsiteY146" fmla="*/ 4747656 h 5299473"/>
                <a:gd name="connsiteX147" fmla="*/ 2437333 w 5122586"/>
                <a:gd name="connsiteY147" fmla="*/ 4739709 h 5299473"/>
                <a:gd name="connsiteX148" fmla="*/ 2442389 w 5122586"/>
                <a:gd name="connsiteY148" fmla="*/ 4686971 h 5299473"/>
                <a:gd name="connsiteX149" fmla="*/ 2425776 w 5122586"/>
                <a:gd name="connsiteY149" fmla="*/ 4673244 h 5299473"/>
                <a:gd name="connsiteX150" fmla="*/ 2435166 w 5122586"/>
                <a:gd name="connsiteY150" fmla="*/ 4614726 h 5299473"/>
                <a:gd name="connsiteX151" fmla="*/ 2522565 w 5122586"/>
                <a:gd name="connsiteY151" fmla="*/ 4577882 h 5299473"/>
                <a:gd name="connsiteX152" fmla="*/ 2542790 w 5122586"/>
                <a:gd name="connsiteY152" fmla="*/ 4587996 h 5299473"/>
                <a:gd name="connsiteX153" fmla="*/ 2682916 w 5122586"/>
                <a:gd name="connsiteY153" fmla="*/ 4523699 h 5299473"/>
                <a:gd name="connsiteX154" fmla="*/ 2702418 w 5122586"/>
                <a:gd name="connsiteY154" fmla="*/ 4485409 h 5299473"/>
                <a:gd name="connsiteX155" fmla="*/ 2817264 w 5122586"/>
                <a:gd name="connsiteY155" fmla="*/ 4377043 h 5299473"/>
                <a:gd name="connsiteX156" fmla="*/ 2896717 w 5122586"/>
                <a:gd name="connsiteY156" fmla="*/ 4402329 h 5299473"/>
                <a:gd name="connsiteX157" fmla="*/ 2914053 w 5122586"/>
                <a:gd name="connsiteY157" fmla="*/ 4405219 h 5299473"/>
                <a:gd name="connsiteX158" fmla="*/ 2947279 w 5122586"/>
                <a:gd name="connsiteY158" fmla="*/ 4405219 h 5299473"/>
                <a:gd name="connsiteX159" fmla="*/ 2985561 w 5122586"/>
                <a:gd name="connsiteY159" fmla="*/ 4355371 h 5299473"/>
                <a:gd name="connsiteX160" fmla="*/ 2994229 w 5122586"/>
                <a:gd name="connsiteY160" fmla="*/ 4333697 h 5299473"/>
                <a:gd name="connsiteX161" fmla="*/ 1357918 w 5122586"/>
                <a:gd name="connsiteY161" fmla="*/ 5299473 h 5299473"/>
                <a:gd name="connsiteX162" fmla="*/ 1331589 w 5122586"/>
                <a:gd name="connsiteY162" fmla="*/ 5276837 h 5299473"/>
                <a:gd name="connsiteX163" fmla="*/ 1391286 w 5122586"/>
                <a:gd name="connsiteY163" fmla="*/ 5149016 h 5299473"/>
                <a:gd name="connsiteX164" fmla="*/ 1387544 w 5122586"/>
                <a:gd name="connsiteY164" fmla="*/ 5073235 h 5299473"/>
                <a:gd name="connsiteX165" fmla="*/ 1409271 w 5122586"/>
                <a:gd name="connsiteY165" fmla="*/ 5044732 h 5299473"/>
                <a:gd name="connsiteX166" fmla="*/ 1350547 w 5122586"/>
                <a:gd name="connsiteY166" fmla="*/ 4997741 h 5299473"/>
                <a:gd name="connsiteX167" fmla="*/ 1345850 w 5122586"/>
                <a:gd name="connsiteY167" fmla="*/ 4920208 h 5299473"/>
                <a:gd name="connsiteX168" fmla="*/ 1366991 w 5122586"/>
                <a:gd name="connsiteY168" fmla="*/ 4915509 h 5299473"/>
                <a:gd name="connsiteX169" fmla="*/ 1376387 w 5122586"/>
                <a:gd name="connsiteY169" fmla="*/ 4877941 h 5299473"/>
                <a:gd name="connsiteX170" fmla="*/ 1347460 w 5122586"/>
                <a:gd name="connsiteY170" fmla="*/ 4868004 h 5299473"/>
                <a:gd name="connsiteX171" fmla="*/ 1357682 w 5122586"/>
                <a:gd name="connsiteY171" fmla="*/ 4838461 h 5299473"/>
                <a:gd name="connsiteX172" fmla="*/ 1428449 w 5122586"/>
                <a:gd name="connsiteY172" fmla="*/ 4835304 h 5299473"/>
                <a:gd name="connsiteX173" fmla="*/ 1436858 w 5122586"/>
                <a:gd name="connsiteY173" fmla="*/ 4800858 h 5299473"/>
                <a:gd name="connsiteX174" fmla="*/ 1398456 w 5122586"/>
                <a:gd name="connsiteY174" fmla="*/ 4778940 h 5299473"/>
                <a:gd name="connsiteX175" fmla="*/ 1413508 w 5122586"/>
                <a:gd name="connsiteY175" fmla="*/ 4733321 h 5299473"/>
                <a:gd name="connsiteX176" fmla="*/ 1448748 w 5122586"/>
                <a:gd name="connsiteY176" fmla="*/ 4735670 h 5299473"/>
                <a:gd name="connsiteX177" fmla="*/ 1498206 w 5122586"/>
                <a:gd name="connsiteY177" fmla="*/ 4693159 h 5299473"/>
                <a:gd name="connsiteX178" fmla="*/ 1547727 w 5122586"/>
                <a:gd name="connsiteY178" fmla="*/ 4683569 h 5299473"/>
                <a:gd name="connsiteX179" fmla="*/ 1553780 w 5122586"/>
                <a:gd name="connsiteY179" fmla="*/ 4648910 h 5299473"/>
                <a:gd name="connsiteX180" fmla="*/ 1540510 w 5122586"/>
                <a:gd name="connsiteY180" fmla="*/ 4607707 h 5299473"/>
                <a:gd name="connsiteX181" fmla="*/ 1494468 w 5122586"/>
                <a:gd name="connsiteY181" fmla="*/ 4567840 h 5299473"/>
                <a:gd name="connsiteX182" fmla="*/ 1510639 w 5122586"/>
                <a:gd name="connsiteY182" fmla="*/ 4548914 h 5299473"/>
                <a:gd name="connsiteX183" fmla="*/ 1549039 w 5122586"/>
                <a:gd name="connsiteY183" fmla="*/ 4560249 h 5299473"/>
                <a:gd name="connsiteX184" fmla="*/ 1563834 w 5122586"/>
                <a:gd name="connsiteY184" fmla="*/ 4545357 h 5299473"/>
                <a:gd name="connsiteX185" fmla="*/ 1520856 w 5122586"/>
                <a:gd name="connsiteY185" fmla="*/ 4496577 h 5299473"/>
                <a:gd name="connsiteX186" fmla="*/ 1562707 w 5122586"/>
                <a:gd name="connsiteY186" fmla="*/ 4482741 h 5299473"/>
                <a:gd name="connsiteX187" fmla="*/ 1590473 w 5122586"/>
                <a:gd name="connsiteY187" fmla="*/ 4419309 h 5299473"/>
                <a:gd name="connsiteX188" fmla="*/ 1515748 w 5122586"/>
                <a:gd name="connsiteY188" fmla="*/ 4425699 h 5299473"/>
                <a:gd name="connsiteX189" fmla="*/ 1476162 w 5122586"/>
                <a:gd name="connsiteY189" fmla="*/ 4503828 h 5299473"/>
                <a:gd name="connsiteX190" fmla="*/ 1393393 w 5122586"/>
                <a:gd name="connsiteY190" fmla="*/ 4522992 h 5299473"/>
                <a:gd name="connsiteX191" fmla="*/ 1319980 w 5122586"/>
                <a:gd name="connsiteY191" fmla="*/ 4516923 h 5299473"/>
                <a:gd name="connsiteX192" fmla="*/ 1299113 w 5122586"/>
                <a:gd name="connsiteY192" fmla="*/ 4448627 h 5299473"/>
                <a:gd name="connsiteX193" fmla="*/ 1250429 w 5122586"/>
                <a:gd name="connsiteY193" fmla="*/ 4478749 h 5299473"/>
                <a:gd name="connsiteX194" fmla="*/ 1217542 w 5122586"/>
                <a:gd name="connsiteY194" fmla="*/ 4442335 h 5299473"/>
                <a:gd name="connsiteX195" fmla="*/ 1147887 w 5122586"/>
                <a:gd name="connsiteY195" fmla="*/ 4449210 h 5299473"/>
                <a:gd name="connsiteX196" fmla="*/ 1144147 w 5122586"/>
                <a:gd name="connsiteY196" fmla="*/ 4511573 h 5299473"/>
                <a:gd name="connsiteX197" fmla="*/ 1101262 w 5122586"/>
                <a:gd name="connsiteY197" fmla="*/ 4519082 h 5299473"/>
                <a:gd name="connsiteX198" fmla="*/ 1093585 w 5122586"/>
                <a:gd name="connsiteY198" fmla="*/ 4464498 h 5299473"/>
                <a:gd name="connsiteX199" fmla="*/ 1027718 w 5122586"/>
                <a:gd name="connsiteY199" fmla="*/ 4478445 h 5299473"/>
                <a:gd name="connsiteX200" fmla="*/ 1007466 w 5122586"/>
                <a:gd name="connsiteY200" fmla="*/ 4427301 h 5299473"/>
                <a:gd name="connsiteX201" fmla="*/ 919745 w 5122586"/>
                <a:gd name="connsiteY201" fmla="*/ 4420237 h 5299473"/>
                <a:gd name="connsiteX202" fmla="*/ 920495 w 5122586"/>
                <a:gd name="connsiteY202" fmla="*/ 4388350 h 5299473"/>
                <a:gd name="connsiteX203" fmla="*/ 884429 w 5122586"/>
                <a:gd name="connsiteY203" fmla="*/ 4383969 h 5299473"/>
                <a:gd name="connsiteX204" fmla="*/ 856512 w 5122586"/>
                <a:gd name="connsiteY204" fmla="*/ 4461420 h 5299473"/>
                <a:gd name="connsiteX205" fmla="*/ 818833 w 5122586"/>
                <a:gd name="connsiteY205" fmla="*/ 4446344 h 5299473"/>
                <a:gd name="connsiteX206" fmla="*/ 823425 w 5122586"/>
                <a:gd name="connsiteY206" fmla="*/ 4371878 h 5299473"/>
                <a:gd name="connsiteX207" fmla="*/ 796457 w 5122586"/>
                <a:gd name="connsiteY207" fmla="*/ 4423754 h 5299473"/>
                <a:gd name="connsiteX208" fmla="*/ 712917 w 5122586"/>
                <a:gd name="connsiteY208" fmla="*/ 4427826 h 5299473"/>
                <a:gd name="connsiteX209" fmla="*/ 687213 w 5122586"/>
                <a:gd name="connsiteY209" fmla="*/ 4403486 h 5299473"/>
                <a:gd name="connsiteX210" fmla="*/ 683328 w 5122586"/>
                <a:gd name="connsiteY210" fmla="*/ 4424716 h 5299473"/>
                <a:gd name="connsiteX211" fmla="*/ 615334 w 5122586"/>
                <a:gd name="connsiteY211" fmla="*/ 4429994 h 5299473"/>
                <a:gd name="connsiteX212" fmla="*/ 602541 w 5122586"/>
                <a:gd name="connsiteY212" fmla="*/ 4411871 h 5299473"/>
                <a:gd name="connsiteX213" fmla="*/ 637304 w 5122586"/>
                <a:gd name="connsiteY213" fmla="*/ 4296001 h 5299473"/>
                <a:gd name="connsiteX214" fmla="*/ 618966 w 5122586"/>
                <a:gd name="connsiteY214" fmla="*/ 4261290 h 5299473"/>
                <a:gd name="connsiteX215" fmla="*/ 585062 w 5122586"/>
                <a:gd name="connsiteY215" fmla="*/ 4274941 h 5299473"/>
                <a:gd name="connsiteX216" fmla="*/ 585967 w 5122586"/>
                <a:gd name="connsiteY216" fmla="*/ 4296786 h 5299473"/>
                <a:gd name="connsiteX217" fmla="*/ 576279 w 5122586"/>
                <a:gd name="connsiteY217" fmla="*/ 4321151 h 5299473"/>
                <a:gd name="connsiteX218" fmla="*/ 524888 w 5122586"/>
                <a:gd name="connsiteY218" fmla="*/ 4335270 h 5299473"/>
                <a:gd name="connsiteX219" fmla="*/ 481450 w 5122586"/>
                <a:gd name="connsiteY219" fmla="*/ 4348629 h 5299473"/>
                <a:gd name="connsiteX220" fmla="*/ 459756 w 5122586"/>
                <a:gd name="connsiteY220" fmla="*/ 4331915 h 5299473"/>
                <a:gd name="connsiteX221" fmla="*/ 381623 w 5122586"/>
                <a:gd name="connsiteY221" fmla="*/ 4313665 h 5299473"/>
                <a:gd name="connsiteX222" fmla="*/ 381355 w 5122586"/>
                <a:gd name="connsiteY222" fmla="*/ 4209001 h 5299473"/>
                <a:gd name="connsiteX223" fmla="*/ 372138 w 5122586"/>
                <a:gd name="connsiteY223" fmla="*/ 4194866 h 5299473"/>
                <a:gd name="connsiteX224" fmla="*/ 8935 w 5122586"/>
                <a:gd name="connsiteY224" fmla="*/ 4372652 h 5299473"/>
                <a:gd name="connsiteX225" fmla="*/ 0 w 5122586"/>
                <a:gd name="connsiteY225" fmla="*/ 4249216 h 5299473"/>
                <a:gd name="connsiteX226" fmla="*/ 2928251 w 5122586"/>
                <a:gd name="connsiteY226" fmla="*/ 1733677 h 5299473"/>
                <a:gd name="connsiteX227" fmla="*/ 2865949 w 5122586"/>
                <a:gd name="connsiteY227" fmla="*/ 1772911 h 5299473"/>
                <a:gd name="connsiteX228" fmla="*/ 2815185 w 5122586"/>
                <a:gd name="connsiteY228" fmla="*/ 1859457 h 5299473"/>
                <a:gd name="connsiteX229" fmla="*/ 2763268 w 5122586"/>
                <a:gd name="connsiteY229" fmla="*/ 1896383 h 5299473"/>
                <a:gd name="connsiteX230" fmla="*/ 2751731 w 5122586"/>
                <a:gd name="connsiteY230" fmla="*/ 1873304 h 5299473"/>
                <a:gd name="connsiteX231" fmla="*/ 2747318 w 5122586"/>
                <a:gd name="connsiteY231" fmla="*/ 1875913 h 5299473"/>
                <a:gd name="connsiteX232" fmla="*/ 2725397 w 5122586"/>
                <a:gd name="connsiteY232" fmla="*/ 1849601 h 5299473"/>
                <a:gd name="connsiteX233" fmla="*/ 2700382 w 5122586"/>
                <a:gd name="connsiteY233" fmla="*/ 1805450 h 5299473"/>
                <a:gd name="connsiteX234" fmla="*/ 2644466 w 5122586"/>
                <a:gd name="connsiteY234" fmla="*/ 1674466 h 5299473"/>
                <a:gd name="connsiteX235" fmla="*/ 2623519 w 5122586"/>
                <a:gd name="connsiteY235" fmla="*/ 1516632 h 5299473"/>
                <a:gd name="connsiteX236" fmla="*/ 2622394 w 5122586"/>
                <a:gd name="connsiteY236" fmla="*/ 1508162 h 5299473"/>
                <a:gd name="connsiteX237" fmla="*/ 2620591 w 5122586"/>
                <a:gd name="connsiteY237" fmla="*/ 1507626 h 5299473"/>
                <a:gd name="connsiteX238" fmla="*/ 2618663 w 5122586"/>
                <a:gd name="connsiteY238" fmla="*/ 1488348 h 5299473"/>
                <a:gd name="connsiteX239" fmla="*/ 2561471 w 5122586"/>
                <a:gd name="connsiteY239" fmla="*/ 1364228 h 5299473"/>
                <a:gd name="connsiteX240" fmla="*/ 2506436 w 5122586"/>
                <a:gd name="connsiteY240" fmla="*/ 1249822 h 5299473"/>
                <a:gd name="connsiteX241" fmla="*/ 2504425 w 5122586"/>
                <a:gd name="connsiteY241" fmla="*/ 1215109 h 5299473"/>
                <a:gd name="connsiteX242" fmla="*/ 2502718 w 5122586"/>
                <a:gd name="connsiteY242" fmla="*/ 1182561 h 5299473"/>
                <a:gd name="connsiteX243" fmla="*/ 2526392 w 5122586"/>
                <a:gd name="connsiteY243" fmla="*/ 1127312 h 5299473"/>
                <a:gd name="connsiteX244" fmla="*/ 2550065 w 5122586"/>
                <a:gd name="connsiteY244" fmla="*/ 1104511 h 5299473"/>
                <a:gd name="connsiteX245" fmla="*/ 2534283 w 5122586"/>
                <a:gd name="connsiteY245" fmla="*/ 1069432 h 5299473"/>
                <a:gd name="connsiteX246" fmla="*/ 2514993 w 5122586"/>
                <a:gd name="connsiteY246" fmla="*/ 1074694 h 5299473"/>
                <a:gd name="connsiteX247" fmla="*/ 2443972 w 5122586"/>
                <a:gd name="connsiteY247" fmla="*/ 1079079 h 5299473"/>
                <a:gd name="connsiteX248" fmla="*/ 2424683 w 5122586"/>
                <a:gd name="connsiteY248" fmla="*/ 1053647 h 5299473"/>
                <a:gd name="connsiteX249" fmla="*/ 2450109 w 5122586"/>
                <a:gd name="connsiteY249" fmla="*/ 1044877 h 5299473"/>
                <a:gd name="connsiteX250" fmla="*/ 2450986 w 5122586"/>
                <a:gd name="connsiteY250" fmla="*/ 1021199 h 5299473"/>
                <a:gd name="connsiteX251" fmla="*/ 2404967 w 5122586"/>
                <a:gd name="connsiteY251" fmla="*/ 918913 h 5299473"/>
                <a:gd name="connsiteX252" fmla="*/ 2394987 w 5122586"/>
                <a:gd name="connsiteY252" fmla="*/ 898850 h 5299473"/>
                <a:gd name="connsiteX253" fmla="*/ 2361080 w 5122586"/>
                <a:gd name="connsiteY253" fmla="*/ 821699 h 5299473"/>
                <a:gd name="connsiteX254" fmla="*/ 2344525 w 5122586"/>
                <a:gd name="connsiteY254" fmla="*/ 778197 h 5299473"/>
                <a:gd name="connsiteX255" fmla="*/ 2344581 w 5122586"/>
                <a:gd name="connsiteY255" fmla="*/ 778343 h 5299473"/>
                <a:gd name="connsiteX256" fmla="*/ 2282251 w 5122586"/>
                <a:gd name="connsiteY256" fmla="*/ 597027 h 5299473"/>
                <a:gd name="connsiteX257" fmla="*/ 2279707 w 5122586"/>
                <a:gd name="connsiteY257" fmla="*/ 541919 h 5299473"/>
                <a:gd name="connsiteX258" fmla="*/ 2247497 w 5122586"/>
                <a:gd name="connsiteY258" fmla="*/ 524963 h 5299473"/>
                <a:gd name="connsiteX259" fmla="*/ 2177989 w 5122586"/>
                <a:gd name="connsiteY259" fmla="*/ 464768 h 5299473"/>
                <a:gd name="connsiteX260" fmla="*/ 2162813 w 5122586"/>
                <a:gd name="connsiteY260" fmla="*/ 429351 h 5299473"/>
                <a:gd name="connsiteX261" fmla="*/ 2188648 w 5122586"/>
                <a:gd name="connsiteY261" fmla="*/ 411168 h 5299473"/>
                <a:gd name="connsiteX262" fmla="*/ 2199515 w 5122586"/>
                <a:gd name="connsiteY262" fmla="*/ 377475 h 5299473"/>
                <a:gd name="connsiteX263" fmla="*/ 2249501 w 5122586"/>
                <a:gd name="connsiteY263" fmla="*/ 389430 h 5299473"/>
                <a:gd name="connsiteX264" fmla="*/ 2290795 w 5122586"/>
                <a:gd name="connsiteY264" fmla="*/ 382909 h 5299473"/>
                <a:gd name="connsiteX265" fmla="*/ 2312638 w 5122586"/>
                <a:gd name="connsiteY265" fmla="*/ 383703 h 5299473"/>
                <a:gd name="connsiteX266" fmla="*/ 2312587 w 5122586"/>
                <a:gd name="connsiteY266" fmla="*/ 383664 h 5299473"/>
                <a:gd name="connsiteX267" fmla="*/ 2375555 w 5122586"/>
                <a:gd name="connsiteY267" fmla="*/ 374216 h 5299473"/>
                <a:gd name="connsiteX268" fmla="*/ 2416409 w 5122586"/>
                <a:gd name="connsiteY268" fmla="*/ 358069 h 5299473"/>
                <a:gd name="connsiteX269" fmla="*/ 2415496 w 5122586"/>
                <a:gd name="connsiteY269" fmla="*/ 358429 h 5299473"/>
                <a:gd name="connsiteX270" fmla="*/ 2415422 w 5122586"/>
                <a:gd name="connsiteY270" fmla="*/ 357531 h 5299473"/>
                <a:gd name="connsiteX271" fmla="*/ 2471314 w 5122586"/>
                <a:gd name="connsiteY271" fmla="*/ 333573 h 5299473"/>
                <a:gd name="connsiteX272" fmla="*/ 2472312 w 5122586"/>
                <a:gd name="connsiteY272" fmla="*/ 321594 h 5299473"/>
                <a:gd name="connsiteX273" fmla="*/ 2487284 w 5122586"/>
                <a:gd name="connsiteY273" fmla="*/ 308616 h 5299473"/>
                <a:gd name="connsiteX274" fmla="*/ 2492274 w 5122586"/>
                <a:gd name="connsiteY274" fmla="*/ 322592 h 5299473"/>
                <a:gd name="connsiteX275" fmla="*/ 2530199 w 5122586"/>
                <a:gd name="connsiteY275" fmla="*/ 302627 h 5299473"/>
                <a:gd name="connsiteX276" fmla="*/ 2571120 w 5122586"/>
                <a:gd name="connsiteY276" fmla="*/ 269684 h 5299473"/>
                <a:gd name="connsiteX277" fmla="*/ 2751770 w 5122586"/>
                <a:gd name="connsiteY277" fmla="*/ 124937 h 5299473"/>
                <a:gd name="connsiteX278" fmla="*/ 2784706 w 5122586"/>
                <a:gd name="connsiteY278" fmla="*/ 104972 h 5299473"/>
                <a:gd name="connsiteX279" fmla="*/ 2850579 w 5122586"/>
                <a:gd name="connsiteY279" fmla="*/ 86005 h 5299473"/>
                <a:gd name="connsiteX280" fmla="*/ 2869542 w 5122586"/>
                <a:gd name="connsiteY280" fmla="*/ 136916 h 5299473"/>
                <a:gd name="connsiteX281" fmla="*/ 2917449 w 5122586"/>
                <a:gd name="connsiteY281" fmla="*/ 173852 h 5299473"/>
                <a:gd name="connsiteX282" fmla="*/ 2956373 w 5122586"/>
                <a:gd name="connsiteY282" fmla="*/ 195813 h 5299473"/>
                <a:gd name="connsiteX283" fmla="*/ 2985630 w 5122586"/>
                <a:gd name="connsiteY283" fmla="*/ 215962 h 5299473"/>
                <a:gd name="connsiteX284" fmla="*/ 2998292 w 5122586"/>
                <a:gd name="connsiteY284" fmla="*/ 224763 h 5299473"/>
                <a:gd name="connsiteX285" fmla="*/ 3036219 w 5122586"/>
                <a:gd name="connsiteY285" fmla="*/ 254710 h 5299473"/>
                <a:gd name="connsiteX286" fmla="*/ 3046200 w 5122586"/>
                <a:gd name="connsiteY286" fmla="*/ 268686 h 5299473"/>
                <a:gd name="connsiteX287" fmla="*/ 3053186 w 5122586"/>
                <a:gd name="connsiteY287" fmla="*/ 284658 h 5299473"/>
                <a:gd name="connsiteX288" fmla="*/ 3061170 w 5122586"/>
                <a:gd name="connsiteY288" fmla="*/ 372504 h 5299473"/>
                <a:gd name="connsiteX289" fmla="*/ 3066160 w 5122586"/>
                <a:gd name="connsiteY289" fmla="*/ 442382 h 5299473"/>
                <a:gd name="connsiteX290" fmla="*/ 3109558 w 5122586"/>
                <a:gd name="connsiteY290" fmla="*/ 644830 h 5299473"/>
                <a:gd name="connsiteX291" fmla="*/ 3107145 w 5122586"/>
                <a:gd name="connsiteY291" fmla="*/ 734922 h 5299473"/>
                <a:gd name="connsiteX292" fmla="*/ 3113752 w 5122586"/>
                <a:gd name="connsiteY292" fmla="*/ 788066 h 5299473"/>
                <a:gd name="connsiteX293" fmla="*/ 3123788 w 5122586"/>
                <a:gd name="connsiteY293" fmla="*/ 830092 h 5299473"/>
                <a:gd name="connsiteX294" fmla="*/ 3148722 w 5122586"/>
                <a:gd name="connsiteY294" fmla="*/ 917343 h 5299473"/>
                <a:gd name="connsiteX295" fmla="*/ 3139722 w 5122586"/>
                <a:gd name="connsiteY295" fmla="*/ 933723 h 5299473"/>
                <a:gd name="connsiteX296" fmla="*/ 3118838 w 5122586"/>
                <a:gd name="connsiteY296" fmla="*/ 1002249 h 5299473"/>
                <a:gd name="connsiteX297" fmla="*/ 3121375 w 5122586"/>
                <a:gd name="connsiteY297" fmla="*/ 1125517 h 5299473"/>
                <a:gd name="connsiteX298" fmla="*/ 3143920 w 5122586"/>
                <a:gd name="connsiteY298" fmla="*/ 1174658 h 5299473"/>
                <a:gd name="connsiteX299" fmla="*/ 3158579 w 5122586"/>
                <a:gd name="connsiteY299" fmla="*/ 1254175 h 5299473"/>
                <a:gd name="connsiteX300" fmla="*/ 3200391 w 5122586"/>
                <a:gd name="connsiteY300" fmla="*/ 1290567 h 5299473"/>
                <a:gd name="connsiteX301" fmla="*/ 3152209 w 5122586"/>
                <a:gd name="connsiteY301" fmla="*/ 1305041 h 5299473"/>
                <a:gd name="connsiteX302" fmla="*/ 3173608 w 5122586"/>
                <a:gd name="connsiteY302" fmla="*/ 1387442 h 5299473"/>
                <a:gd name="connsiteX303" fmla="*/ 3176887 w 5122586"/>
                <a:gd name="connsiteY303" fmla="*/ 1467253 h 5299473"/>
                <a:gd name="connsiteX304" fmla="*/ 3204082 w 5122586"/>
                <a:gd name="connsiteY304" fmla="*/ 1500497 h 5299473"/>
                <a:gd name="connsiteX305" fmla="*/ 3207432 w 5122586"/>
                <a:gd name="connsiteY305" fmla="*/ 1502071 h 5299473"/>
                <a:gd name="connsiteX306" fmla="*/ 3207673 w 5122586"/>
                <a:gd name="connsiteY306" fmla="*/ 1502054 h 5299473"/>
                <a:gd name="connsiteX307" fmla="*/ 3183445 w 5122586"/>
                <a:gd name="connsiteY307" fmla="*/ 1645459 h 5299473"/>
                <a:gd name="connsiteX308" fmla="*/ 3160491 w 5122586"/>
                <a:gd name="connsiteY308" fmla="*/ 1680444 h 5299473"/>
                <a:gd name="connsiteX309" fmla="*/ 3129820 w 5122586"/>
                <a:gd name="connsiteY309" fmla="*/ 1702492 h 5299473"/>
                <a:gd name="connsiteX310" fmla="*/ 2970960 w 5122586"/>
                <a:gd name="connsiteY310" fmla="*/ 1727425 h 5299473"/>
                <a:gd name="connsiteX311" fmla="*/ 2928253 w 5122586"/>
                <a:gd name="connsiteY311" fmla="*/ 1733679 h 5299473"/>
                <a:gd name="connsiteX312" fmla="*/ 2928251 w 5122586"/>
                <a:gd name="connsiteY312" fmla="*/ 1733677 h 5299473"/>
                <a:gd name="connsiteX313" fmla="*/ 2929221 w 5122586"/>
                <a:gd name="connsiteY313" fmla="*/ 4004987 h 5299473"/>
                <a:gd name="connsiteX314" fmla="*/ 2826654 w 5122586"/>
                <a:gd name="connsiteY314" fmla="*/ 3968865 h 5299473"/>
                <a:gd name="connsiteX315" fmla="*/ 2797041 w 5122586"/>
                <a:gd name="connsiteY315" fmla="*/ 3984036 h 5299473"/>
                <a:gd name="connsiteX316" fmla="*/ 2775371 w 5122586"/>
                <a:gd name="connsiteY316" fmla="*/ 3957306 h 5299473"/>
                <a:gd name="connsiteX317" fmla="*/ 2714697 w 5122586"/>
                <a:gd name="connsiteY317" fmla="*/ 3931298 h 5299473"/>
                <a:gd name="connsiteX318" fmla="*/ 2643189 w 5122586"/>
                <a:gd name="connsiteY318" fmla="*/ 3882894 h 5299473"/>
                <a:gd name="connsiteX319" fmla="*/ 2547123 w 5122586"/>
                <a:gd name="connsiteY319" fmla="*/ 3739851 h 5299473"/>
                <a:gd name="connsiteX320" fmla="*/ 2523286 w 5122586"/>
                <a:gd name="connsiteY320" fmla="*/ 3739851 h 5299473"/>
                <a:gd name="connsiteX321" fmla="*/ 2524732 w 5122586"/>
                <a:gd name="connsiteY321" fmla="*/ 3736961 h 5299473"/>
                <a:gd name="connsiteX322" fmla="*/ 2931760 w 5122586"/>
                <a:gd name="connsiteY322" fmla="*/ 4000626 h 5299473"/>
                <a:gd name="connsiteX323" fmla="*/ 2912080 w 5122586"/>
                <a:gd name="connsiteY323" fmla="*/ 4041839 h 5299473"/>
                <a:gd name="connsiteX324" fmla="*/ 2934278 w 5122586"/>
                <a:gd name="connsiteY324" fmla="*/ 4069284 h 5299473"/>
                <a:gd name="connsiteX325" fmla="*/ 2950168 w 5122586"/>
                <a:gd name="connsiteY325" fmla="*/ 4101794 h 5299473"/>
                <a:gd name="connsiteX326" fmla="*/ 2911887 w 5122586"/>
                <a:gd name="connsiteY326" fmla="*/ 4123467 h 5299473"/>
                <a:gd name="connsiteX327" fmla="*/ 2864215 w 5122586"/>
                <a:gd name="connsiteY327" fmla="*/ 4110463 h 5299473"/>
                <a:gd name="connsiteX328" fmla="*/ 2848324 w 5122586"/>
                <a:gd name="connsiteY328" fmla="*/ 4139361 h 5299473"/>
                <a:gd name="connsiteX329" fmla="*/ 2869993 w 5122586"/>
                <a:gd name="connsiteY329" fmla="*/ 4145140 h 5299473"/>
                <a:gd name="connsiteX330" fmla="*/ 2859880 w 5122586"/>
                <a:gd name="connsiteY330" fmla="*/ 4153809 h 5299473"/>
                <a:gd name="connsiteX331" fmla="*/ 2883717 w 5122586"/>
                <a:gd name="connsiteY331" fmla="*/ 4153087 h 5299473"/>
                <a:gd name="connsiteX332" fmla="*/ 2890218 w 5122586"/>
                <a:gd name="connsiteY332" fmla="*/ 4168258 h 5299473"/>
                <a:gd name="connsiteX333" fmla="*/ 2867825 w 5122586"/>
                <a:gd name="connsiteY333" fmla="*/ 4206547 h 5299473"/>
                <a:gd name="connsiteX334" fmla="*/ 2907552 w 5122586"/>
                <a:gd name="connsiteY334" fmla="*/ 4225331 h 5299473"/>
                <a:gd name="connsiteX335" fmla="*/ 2921999 w 5122586"/>
                <a:gd name="connsiteY335" fmla="*/ 4216662 h 5299473"/>
                <a:gd name="connsiteX336" fmla="*/ 2937890 w 5122586"/>
                <a:gd name="connsiteY336" fmla="*/ 4227499 h 5299473"/>
                <a:gd name="connsiteX337" fmla="*/ 2935723 w 5122586"/>
                <a:gd name="connsiteY337" fmla="*/ 4245559 h 5299473"/>
                <a:gd name="connsiteX338" fmla="*/ 2964615 w 5122586"/>
                <a:gd name="connsiteY338" fmla="*/ 4256396 h 5299473"/>
                <a:gd name="connsiteX339" fmla="*/ 2955224 w 5122586"/>
                <a:gd name="connsiteY339" fmla="*/ 4306967 h 5299473"/>
                <a:gd name="connsiteX340" fmla="*/ 2993850 w 5122586"/>
                <a:gd name="connsiteY340" fmla="*/ 4326650 h 5299473"/>
                <a:gd name="connsiteX341" fmla="*/ 2994499 w 5122586"/>
                <a:gd name="connsiteY341" fmla="*/ 4334608 h 5299473"/>
                <a:gd name="connsiteX342" fmla="*/ 2961254 w 5122586"/>
                <a:gd name="connsiteY342" fmla="*/ 2566018 h 5299473"/>
                <a:gd name="connsiteX343" fmla="*/ 2844333 w 5122586"/>
                <a:gd name="connsiteY343" fmla="*/ 2718231 h 5299473"/>
                <a:gd name="connsiteX344" fmla="*/ 2686580 w 5122586"/>
                <a:gd name="connsiteY344" fmla="*/ 2876012 h 5299473"/>
                <a:gd name="connsiteX345" fmla="*/ 2775664 w 5122586"/>
                <a:gd name="connsiteY345" fmla="*/ 2946550 h 5299473"/>
                <a:gd name="connsiteX346" fmla="*/ 2662454 w 5122586"/>
                <a:gd name="connsiteY346" fmla="*/ 3083913 h 5299473"/>
                <a:gd name="connsiteX347" fmla="*/ 2291274 w 5122586"/>
                <a:gd name="connsiteY347" fmla="*/ 3408757 h 5299473"/>
                <a:gd name="connsiteX348" fmla="*/ 2296840 w 5122586"/>
                <a:gd name="connsiteY348" fmla="*/ 3406901 h 5299473"/>
                <a:gd name="connsiteX349" fmla="*/ 4071798 w 5122586"/>
                <a:gd name="connsiteY349" fmla="*/ 1707927 h 5299473"/>
                <a:gd name="connsiteX350" fmla="*/ 4050884 w 5122586"/>
                <a:gd name="connsiteY350" fmla="*/ 1662094 h 5299473"/>
                <a:gd name="connsiteX351" fmla="*/ 4020559 w 5122586"/>
                <a:gd name="connsiteY351" fmla="*/ 1629574 h 5299473"/>
                <a:gd name="connsiteX352" fmla="*/ 3966954 w 5122586"/>
                <a:gd name="connsiteY352" fmla="*/ 1623037 h 5299473"/>
                <a:gd name="connsiteX353" fmla="*/ 3895425 w 5122586"/>
                <a:gd name="connsiteY353" fmla="*/ 1618868 h 5299473"/>
                <a:gd name="connsiteX354" fmla="*/ 3891710 w 5122586"/>
                <a:gd name="connsiteY354" fmla="*/ 1617649 h 5299473"/>
                <a:gd name="connsiteX355" fmla="*/ 3693129 w 5122586"/>
                <a:gd name="connsiteY355" fmla="*/ 1552494 h 5299473"/>
                <a:gd name="connsiteX356" fmla="*/ 3638481 w 5122586"/>
                <a:gd name="connsiteY356" fmla="*/ 1531869 h 5299473"/>
                <a:gd name="connsiteX357" fmla="*/ 3638481 w 5122586"/>
                <a:gd name="connsiteY357" fmla="*/ 1532803 h 5299473"/>
                <a:gd name="connsiteX358" fmla="*/ 3616572 w 5122586"/>
                <a:gd name="connsiteY358" fmla="*/ 1517809 h 5299473"/>
                <a:gd name="connsiteX359" fmla="*/ 3598122 w 5122586"/>
                <a:gd name="connsiteY359" fmla="*/ 1479749 h 5299473"/>
                <a:gd name="connsiteX360" fmla="*/ 3545078 w 5122586"/>
                <a:gd name="connsiteY360" fmla="*/ 1448608 h 5299473"/>
                <a:gd name="connsiteX361" fmla="*/ 3527865 w 5122586"/>
                <a:gd name="connsiteY361" fmla="*/ 1430244 h 5299473"/>
                <a:gd name="connsiteX362" fmla="*/ 3527765 w 5122586"/>
                <a:gd name="connsiteY362" fmla="*/ 1431176 h 5299473"/>
                <a:gd name="connsiteX363" fmla="*/ 3527765 w 5122586"/>
                <a:gd name="connsiteY363" fmla="*/ 1503334 h 5299473"/>
                <a:gd name="connsiteX364" fmla="*/ 3399874 w 5122586"/>
                <a:gd name="connsiteY364" fmla="*/ 1489121 h 5299473"/>
                <a:gd name="connsiteX365" fmla="*/ 3403153 w 5122586"/>
                <a:gd name="connsiteY365" fmla="*/ 1571119 h 5299473"/>
                <a:gd name="connsiteX366" fmla="*/ 3391129 w 5122586"/>
                <a:gd name="connsiteY366" fmla="*/ 1606104 h 5299473"/>
                <a:gd name="connsiteX367" fmla="*/ 3375825 w 5122586"/>
                <a:gd name="connsiteY367" fmla="*/ 1608290 h 5299473"/>
                <a:gd name="connsiteX368" fmla="*/ 3372546 w 5122586"/>
                <a:gd name="connsiteY368" fmla="*/ 1617037 h 5299473"/>
                <a:gd name="connsiteX369" fmla="*/ 3371285 w 5122586"/>
                <a:gd name="connsiteY369" fmla="*/ 1616300 h 5299473"/>
                <a:gd name="connsiteX370" fmla="*/ 3371285 w 5122586"/>
                <a:gd name="connsiteY370" fmla="*/ 1616299 h 5299473"/>
                <a:gd name="connsiteX371" fmla="*/ 3314612 w 5122586"/>
                <a:gd name="connsiteY371" fmla="*/ 1583145 h 5299473"/>
                <a:gd name="connsiteX372" fmla="*/ 3299309 w 5122586"/>
                <a:gd name="connsiteY372" fmla="*/ 1586425 h 5299473"/>
                <a:gd name="connsiteX373" fmla="*/ 3280726 w 5122586"/>
                <a:gd name="connsiteY373" fmla="*/ 1496774 h 5299473"/>
                <a:gd name="connsiteX374" fmla="*/ 3206040 w 5122586"/>
                <a:gd name="connsiteY374" fmla="*/ 1502067 h 5299473"/>
                <a:gd name="connsiteX375" fmla="*/ 3181908 w 5122586"/>
                <a:gd name="connsiteY375" fmla="*/ 1645463 h 5299473"/>
                <a:gd name="connsiteX376" fmla="*/ 3170191 w 5122586"/>
                <a:gd name="connsiteY376" fmla="*/ 1667166 h 5299473"/>
                <a:gd name="connsiteX377" fmla="*/ 3129816 w 5122586"/>
                <a:gd name="connsiteY377" fmla="*/ 1702496 h 5299473"/>
                <a:gd name="connsiteX378" fmla="*/ 2971381 w 5122586"/>
                <a:gd name="connsiteY378" fmla="*/ 1727460 h 5299473"/>
                <a:gd name="connsiteX379" fmla="*/ 2970955 w 5122586"/>
                <a:gd name="connsiteY379" fmla="*/ 1727426 h 5299473"/>
                <a:gd name="connsiteX380" fmla="*/ 2970938 w 5122586"/>
                <a:gd name="connsiteY380" fmla="*/ 1727911 h 5299473"/>
                <a:gd name="connsiteX381" fmla="*/ 2928250 w 5122586"/>
                <a:gd name="connsiteY381" fmla="*/ 1733681 h 5299473"/>
                <a:gd name="connsiteX382" fmla="*/ 2865949 w 5122586"/>
                <a:gd name="connsiteY382" fmla="*/ 1772915 h 5299473"/>
                <a:gd name="connsiteX383" fmla="*/ 2815185 w 5122586"/>
                <a:gd name="connsiteY383" fmla="*/ 1859461 h 5299473"/>
                <a:gd name="connsiteX384" fmla="*/ 2763269 w 5122586"/>
                <a:gd name="connsiteY384" fmla="*/ 1896387 h 5299473"/>
                <a:gd name="connsiteX385" fmla="*/ 2751731 w 5122586"/>
                <a:gd name="connsiteY385" fmla="*/ 1873308 h 5299473"/>
                <a:gd name="connsiteX386" fmla="*/ 2747319 w 5122586"/>
                <a:gd name="connsiteY386" fmla="*/ 1875917 h 5299473"/>
                <a:gd name="connsiteX387" fmla="*/ 2747468 w 5122586"/>
                <a:gd name="connsiteY387" fmla="*/ 1876096 h 5299473"/>
                <a:gd name="connsiteX388" fmla="*/ 2701052 w 5122586"/>
                <a:gd name="connsiteY388" fmla="*/ 1910393 h 5299473"/>
                <a:gd name="connsiteX389" fmla="*/ 2721301 w 5122586"/>
                <a:gd name="connsiteY389" fmla="*/ 1951468 h 5299473"/>
                <a:gd name="connsiteX390" fmla="*/ 2756357 w 5122586"/>
                <a:gd name="connsiteY390" fmla="*/ 2047852 h 5299473"/>
                <a:gd name="connsiteX391" fmla="*/ 2780073 w 5122586"/>
                <a:gd name="connsiteY391" fmla="*/ 2073720 h 5299473"/>
                <a:gd name="connsiteX392" fmla="*/ 2805234 w 5122586"/>
                <a:gd name="connsiteY392" fmla="*/ 2083873 h 5299473"/>
                <a:gd name="connsiteX393" fmla="*/ 2862075 w 5122586"/>
                <a:gd name="connsiteY393" fmla="*/ 2080593 h 5299473"/>
                <a:gd name="connsiteX394" fmla="*/ 2902518 w 5122586"/>
                <a:gd name="connsiteY394" fmla="*/ 2059821 h 5299473"/>
                <a:gd name="connsiteX395" fmla="*/ 2950615 w 5122586"/>
                <a:gd name="connsiteY395" fmla="*/ 2017182 h 5299473"/>
                <a:gd name="connsiteX396" fmla="*/ 2981221 w 5122586"/>
                <a:gd name="connsiteY396" fmla="*/ 1992036 h 5299473"/>
                <a:gd name="connsiteX397" fmla="*/ 3053365 w 5122586"/>
                <a:gd name="connsiteY397" fmla="*/ 1973450 h 5299473"/>
                <a:gd name="connsiteX398" fmla="*/ 3064244 w 5122586"/>
                <a:gd name="connsiteY398" fmla="*/ 1974575 h 5299473"/>
                <a:gd name="connsiteX399" fmla="*/ 3094903 w 5122586"/>
                <a:gd name="connsiteY399" fmla="*/ 1986570 h 5299473"/>
                <a:gd name="connsiteX400" fmla="*/ 3095857 w 5122586"/>
                <a:gd name="connsiteY400" fmla="*/ 1988403 h 5299473"/>
                <a:gd name="connsiteX401" fmla="*/ 3103144 w 5122586"/>
                <a:gd name="connsiteY401" fmla="*/ 2020462 h 5299473"/>
                <a:gd name="connsiteX402" fmla="*/ 3106927 w 5122586"/>
                <a:gd name="connsiteY402" fmla="*/ 2055447 h 5299473"/>
                <a:gd name="connsiteX403" fmla="*/ 3105834 w 5122586"/>
                <a:gd name="connsiteY403" fmla="*/ 2076220 h 5299473"/>
                <a:gd name="connsiteX404" fmla="*/ 3062110 w 5122586"/>
                <a:gd name="connsiteY404" fmla="*/ 2172431 h 5299473"/>
                <a:gd name="connsiteX405" fmla="*/ 3019479 w 5122586"/>
                <a:gd name="connsiteY405" fmla="*/ 2217256 h 5299473"/>
                <a:gd name="connsiteX406" fmla="*/ 2923287 w 5122586"/>
                <a:gd name="connsiteY406" fmla="*/ 2285040 h 5299473"/>
                <a:gd name="connsiteX407" fmla="*/ 2923237 w 5122586"/>
                <a:gd name="connsiteY407" fmla="*/ 2284956 h 5299473"/>
                <a:gd name="connsiteX408" fmla="*/ 2907033 w 5122586"/>
                <a:gd name="connsiteY408" fmla="*/ 2300058 h 5299473"/>
                <a:gd name="connsiteX409" fmla="*/ 2880954 w 5122586"/>
                <a:gd name="connsiteY409" fmla="*/ 2357399 h 5299473"/>
                <a:gd name="connsiteX410" fmla="*/ 2883560 w 5122586"/>
                <a:gd name="connsiteY410" fmla="*/ 2414740 h 5299473"/>
                <a:gd name="connsiteX411" fmla="*/ 3007341 w 5122586"/>
                <a:gd name="connsiteY411" fmla="*/ 2504763 h 5299473"/>
                <a:gd name="connsiteX412" fmla="*/ 2957623 w 5122586"/>
                <a:gd name="connsiteY412" fmla="*/ 2569822 h 5299473"/>
                <a:gd name="connsiteX413" fmla="*/ 3007192 w 5122586"/>
                <a:gd name="connsiteY413" fmla="*/ 2504959 h 5299473"/>
                <a:gd name="connsiteX414" fmla="*/ 3128415 w 5122586"/>
                <a:gd name="connsiteY414" fmla="*/ 2458751 h 5299473"/>
                <a:gd name="connsiteX415" fmla="*/ 3157243 w 5122586"/>
                <a:gd name="connsiteY415" fmla="*/ 2492913 h 5299473"/>
                <a:gd name="connsiteX416" fmla="*/ 3157397 w 5122586"/>
                <a:gd name="connsiteY416" fmla="*/ 2493126 h 5299473"/>
                <a:gd name="connsiteX417" fmla="*/ 3188476 w 5122586"/>
                <a:gd name="connsiteY417" fmla="*/ 2496878 h 5299473"/>
                <a:gd name="connsiteX418" fmla="*/ 3207155 w 5122586"/>
                <a:gd name="connsiteY418" fmla="*/ 2475082 h 5299473"/>
                <a:gd name="connsiteX419" fmla="*/ 3204042 w 5122586"/>
                <a:gd name="connsiteY419" fmla="*/ 2468854 h 5299473"/>
                <a:gd name="connsiteX420" fmla="*/ 3218570 w 5122586"/>
                <a:gd name="connsiteY420" fmla="*/ 2446020 h 5299473"/>
                <a:gd name="connsiteX421" fmla="*/ 3234071 w 5122586"/>
                <a:gd name="connsiteY421" fmla="*/ 2425181 h 5299473"/>
                <a:gd name="connsiteX422" fmla="*/ 3268275 w 5122586"/>
                <a:gd name="connsiteY422" fmla="*/ 2375508 h 5299473"/>
                <a:gd name="connsiteX423" fmla="*/ 3279965 w 5122586"/>
                <a:gd name="connsiteY423" fmla="*/ 2383195 h 5299473"/>
                <a:gd name="connsiteX424" fmla="*/ 3286021 w 5122586"/>
                <a:gd name="connsiteY424" fmla="*/ 2368178 h 5299473"/>
                <a:gd name="connsiteX425" fmla="*/ 3353471 w 5122586"/>
                <a:gd name="connsiteY425" fmla="*/ 2393087 h 5299473"/>
                <a:gd name="connsiteX426" fmla="*/ 3357622 w 5122586"/>
                <a:gd name="connsiteY426" fmla="*/ 2370253 h 5299473"/>
                <a:gd name="connsiteX427" fmla="*/ 3389791 w 5122586"/>
                <a:gd name="connsiteY427" fmla="*/ 2376481 h 5299473"/>
                <a:gd name="connsiteX428" fmla="*/ 3393123 w 5122586"/>
                <a:gd name="connsiteY428" fmla="*/ 2386808 h 5299473"/>
                <a:gd name="connsiteX429" fmla="*/ 3516391 w 5122586"/>
                <a:gd name="connsiteY429" fmla="*/ 2353647 h 5299473"/>
                <a:gd name="connsiteX430" fmla="*/ 3537145 w 5122586"/>
                <a:gd name="connsiteY430" fmla="*/ 2360912 h 5299473"/>
                <a:gd name="connsiteX431" fmla="*/ 3541296 w 5122586"/>
                <a:gd name="connsiteY431" fmla="*/ 2341192 h 5299473"/>
                <a:gd name="connsiteX432" fmla="*/ 3576578 w 5122586"/>
                <a:gd name="connsiteY432" fmla="*/ 2357798 h 5299473"/>
                <a:gd name="connsiteX433" fmla="*/ 3592144 w 5122586"/>
                <a:gd name="connsiteY433" fmla="*/ 2355723 h 5299473"/>
                <a:gd name="connsiteX434" fmla="*/ 3598370 w 5122586"/>
                <a:gd name="connsiteY434" fmla="*/ 2287221 h 5299473"/>
                <a:gd name="connsiteX435" fmla="*/ 3605634 w 5122586"/>
                <a:gd name="connsiteY435" fmla="*/ 2269577 h 5299473"/>
                <a:gd name="connsiteX436" fmla="*/ 3645068 w 5122586"/>
                <a:gd name="connsiteY436" fmla="*/ 2289297 h 5299473"/>
                <a:gd name="connsiteX437" fmla="*/ 3660990 w 5122586"/>
                <a:gd name="connsiteY437" fmla="*/ 2278149 h 5299473"/>
                <a:gd name="connsiteX438" fmla="*/ 3683648 w 5122586"/>
                <a:gd name="connsiteY438" fmla="*/ 2304521 h 5299473"/>
                <a:gd name="connsiteX439" fmla="*/ 3723203 w 5122586"/>
                <a:gd name="connsiteY439" fmla="*/ 2301590 h 5299473"/>
                <a:gd name="connsiteX440" fmla="*/ 3698987 w 5122586"/>
                <a:gd name="connsiteY440" fmla="*/ 2245014 h 5299473"/>
                <a:gd name="connsiteX441" fmla="*/ 3732354 w 5122586"/>
                <a:gd name="connsiteY441" fmla="*/ 2232818 h 5299473"/>
                <a:gd name="connsiteX442" fmla="*/ 3765279 w 5122586"/>
                <a:gd name="connsiteY442" fmla="*/ 2308687 h 5299473"/>
                <a:gd name="connsiteX443" fmla="*/ 3819819 w 5122586"/>
                <a:gd name="connsiteY443" fmla="*/ 2276682 h 5299473"/>
                <a:gd name="connsiteX444" fmla="*/ 3832660 w 5122586"/>
                <a:gd name="connsiteY444" fmla="*/ 2286412 h 5299473"/>
                <a:gd name="connsiteX445" fmla="*/ 3836898 w 5122586"/>
                <a:gd name="connsiteY445" fmla="*/ 2267579 h 5299473"/>
                <a:gd name="connsiteX446" fmla="*/ 3851638 w 5122586"/>
                <a:gd name="connsiteY446" fmla="*/ 2272245 h 5299473"/>
                <a:gd name="connsiteX447" fmla="*/ 3855233 w 5122586"/>
                <a:gd name="connsiteY447" fmla="*/ 2250721 h 5299473"/>
                <a:gd name="connsiteX448" fmla="*/ 3868694 w 5122586"/>
                <a:gd name="connsiteY448" fmla="*/ 2248662 h 5299473"/>
                <a:gd name="connsiteX449" fmla="*/ 3866320 w 5122586"/>
                <a:gd name="connsiteY449" fmla="*/ 2213398 h 5299473"/>
                <a:gd name="connsiteX450" fmla="*/ 3926616 w 5122586"/>
                <a:gd name="connsiteY450" fmla="*/ 2266549 h 5299473"/>
                <a:gd name="connsiteX451" fmla="*/ 3935158 w 5122586"/>
                <a:gd name="connsiteY451" fmla="*/ 2270346 h 5299473"/>
                <a:gd name="connsiteX452" fmla="*/ 3975020 w 5122586"/>
                <a:gd name="connsiteY452" fmla="*/ 2180165 h 5299473"/>
                <a:gd name="connsiteX453" fmla="*/ 3971224 w 5122586"/>
                <a:gd name="connsiteY453" fmla="*/ 2150738 h 5299473"/>
                <a:gd name="connsiteX454" fmla="*/ 3954140 w 5122586"/>
                <a:gd name="connsiteY454" fmla="*/ 2117514 h 5299473"/>
                <a:gd name="connsiteX455" fmla="*/ 3942751 w 5122586"/>
                <a:gd name="connsiteY455" fmla="*/ 2101376 h 5299473"/>
                <a:gd name="connsiteX456" fmla="*/ 3848791 w 5122586"/>
                <a:gd name="connsiteY456" fmla="*/ 2032079 h 5299473"/>
                <a:gd name="connsiteX457" fmla="*/ 3775710 w 5122586"/>
                <a:gd name="connsiteY457" fmla="*/ 2006448 h 5299473"/>
                <a:gd name="connsiteX458" fmla="*/ 3775537 w 5122586"/>
                <a:gd name="connsiteY458" fmla="*/ 2006286 h 5299473"/>
                <a:gd name="connsiteX459" fmla="*/ 3792203 w 5122586"/>
                <a:gd name="connsiteY459" fmla="*/ 1985769 h 5299473"/>
                <a:gd name="connsiteX460" fmla="*/ 3776236 w 5122586"/>
                <a:gd name="connsiteY460" fmla="*/ 1929339 h 5299473"/>
                <a:gd name="connsiteX461" fmla="*/ 3785816 w 5122586"/>
                <a:gd name="connsiteY461" fmla="*/ 1905915 h 5299473"/>
                <a:gd name="connsiteX462" fmla="*/ 3848624 w 5122586"/>
                <a:gd name="connsiteY462" fmla="*/ 1905915 h 5299473"/>
                <a:gd name="connsiteX463" fmla="*/ 3870979 w 5122586"/>
                <a:gd name="connsiteY463" fmla="*/ 1887815 h 5299473"/>
                <a:gd name="connsiteX464" fmla="*/ 3879494 w 5122586"/>
                <a:gd name="connsiteY464" fmla="*/ 1869714 h 5299473"/>
                <a:gd name="connsiteX465" fmla="*/ 3880559 w 5122586"/>
                <a:gd name="connsiteY465" fmla="*/ 1847355 h 5299473"/>
                <a:gd name="connsiteX466" fmla="*/ 3906108 w 5122586"/>
                <a:gd name="connsiteY466" fmla="*/ 1793054 h 5299473"/>
                <a:gd name="connsiteX467" fmla="*/ 3926334 w 5122586"/>
                <a:gd name="connsiteY467" fmla="*/ 1778148 h 5299473"/>
                <a:gd name="connsiteX468" fmla="*/ 3959335 w 5122586"/>
                <a:gd name="connsiteY468" fmla="*/ 1810090 h 5299473"/>
                <a:gd name="connsiteX469" fmla="*/ 4071796 w 5122586"/>
                <a:gd name="connsiteY469" fmla="*/ 1707926 h 5299473"/>
                <a:gd name="connsiteX470" fmla="*/ 4071798 w 5122586"/>
                <a:gd name="connsiteY470" fmla="*/ 1707927 h 5299473"/>
                <a:gd name="connsiteX471" fmla="*/ 3116756 w 5122586"/>
                <a:gd name="connsiteY471" fmla="*/ 2465874 h 5299473"/>
                <a:gd name="connsiteX472" fmla="*/ 3116756 w 5122586"/>
                <a:gd name="connsiteY472" fmla="*/ 2465874 h 5299473"/>
                <a:gd name="connsiteX473" fmla="*/ 4153292 w 5122586"/>
                <a:gd name="connsiteY473" fmla="*/ 3990761 h 5299473"/>
                <a:gd name="connsiteX474" fmla="*/ 3938792 w 5122586"/>
                <a:gd name="connsiteY474" fmla="*/ 4135889 h 5299473"/>
                <a:gd name="connsiteX475" fmla="*/ 3927871 w 5122586"/>
                <a:gd name="connsiteY475" fmla="*/ 4167432 h 5299473"/>
                <a:gd name="connsiteX476" fmla="*/ 3895282 w 5122586"/>
                <a:gd name="connsiteY476" fmla="*/ 4166624 h 5299473"/>
                <a:gd name="connsiteX477" fmla="*/ 3847314 w 5122586"/>
                <a:gd name="connsiteY477" fmla="*/ 4188567 h 5299473"/>
                <a:gd name="connsiteX478" fmla="*/ 3792468 w 5122586"/>
                <a:gd name="connsiteY478" fmla="*/ 4204240 h 5299473"/>
                <a:gd name="connsiteX479" fmla="*/ 3734700 w 5122586"/>
                <a:gd name="connsiteY479" fmla="*/ 4203262 h 5299473"/>
                <a:gd name="connsiteX480" fmla="*/ 3734706 w 5122586"/>
                <a:gd name="connsiteY480" fmla="*/ 4203262 h 5299473"/>
                <a:gd name="connsiteX481" fmla="*/ 3669061 w 5122586"/>
                <a:gd name="connsiteY481" fmla="*/ 4198342 h 5299473"/>
                <a:gd name="connsiteX482" fmla="*/ 3662206 w 5122586"/>
                <a:gd name="connsiteY482" fmla="*/ 4205199 h 5299473"/>
                <a:gd name="connsiteX483" fmla="*/ 3637720 w 5122586"/>
                <a:gd name="connsiteY483" fmla="*/ 4196382 h 5299473"/>
                <a:gd name="connsiteX484" fmla="*/ 3349614 w 5122586"/>
                <a:gd name="connsiteY484" fmla="*/ 4159880 h 5299473"/>
                <a:gd name="connsiteX485" fmla="*/ 3324712 w 5122586"/>
                <a:gd name="connsiteY485" fmla="*/ 4178749 h 5299473"/>
                <a:gd name="connsiteX486" fmla="*/ 3319742 w 5122586"/>
                <a:gd name="connsiteY486" fmla="*/ 4204463 h 5299473"/>
                <a:gd name="connsiteX487" fmla="*/ 3294719 w 5122586"/>
                <a:gd name="connsiteY487" fmla="*/ 4246342 h 5299473"/>
                <a:gd name="connsiteX488" fmla="*/ 3281325 w 5122586"/>
                <a:gd name="connsiteY488" fmla="*/ 4245546 h 5299473"/>
                <a:gd name="connsiteX489" fmla="*/ 3282979 w 5122586"/>
                <a:gd name="connsiteY489" fmla="*/ 4222611 h 5299473"/>
                <a:gd name="connsiteX490" fmla="*/ 3242614 w 5122586"/>
                <a:gd name="connsiteY490" fmla="*/ 4135941 h 5299473"/>
                <a:gd name="connsiteX491" fmla="*/ 3120041 w 5122586"/>
                <a:gd name="connsiteY491" fmla="*/ 4086606 h 5299473"/>
                <a:gd name="connsiteX492" fmla="*/ 3146325 w 5122586"/>
                <a:gd name="connsiteY492" fmla="*/ 4015463 h 5299473"/>
                <a:gd name="connsiteX493" fmla="*/ 3134928 w 5122586"/>
                <a:gd name="connsiteY493" fmla="*/ 3992565 h 5299473"/>
                <a:gd name="connsiteX494" fmla="*/ 3146120 w 5122586"/>
                <a:gd name="connsiteY494" fmla="*/ 3901302 h 5299473"/>
                <a:gd name="connsiteX495" fmla="*/ 3159621 w 5122586"/>
                <a:gd name="connsiteY495" fmla="*/ 3895233 h 5299473"/>
                <a:gd name="connsiteX496" fmla="*/ 3166943 w 5122586"/>
                <a:gd name="connsiteY496" fmla="*/ 3878626 h 5299473"/>
                <a:gd name="connsiteX497" fmla="*/ 3144098 w 5122586"/>
                <a:gd name="connsiteY497" fmla="*/ 3871156 h 5299473"/>
                <a:gd name="connsiteX498" fmla="*/ 3162889 w 5122586"/>
                <a:gd name="connsiteY498" fmla="*/ 3799501 h 5299473"/>
                <a:gd name="connsiteX499" fmla="*/ 3137866 w 5122586"/>
                <a:gd name="connsiteY499" fmla="*/ 3799328 h 5299473"/>
                <a:gd name="connsiteX500" fmla="*/ 3122381 w 5122586"/>
                <a:gd name="connsiteY500" fmla="*/ 3772410 h 5299473"/>
                <a:gd name="connsiteX501" fmla="*/ 3107684 w 5122586"/>
                <a:gd name="connsiteY501" fmla="*/ 3777571 h 5299473"/>
                <a:gd name="connsiteX502" fmla="*/ 3092960 w 5122586"/>
                <a:gd name="connsiteY502" fmla="*/ 3741783 h 5299473"/>
                <a:gd name="connsiteX503" fmla="*/ 3128102 w 5122586"/>
                <a:gd name="connsiteY503" fmla="*/ 3732234 h 5299473"/>
                <a:gd name="connsiteX504" fmla="*/ 3128991 w 5122586"/>
                <a:gd name="connsiteY504" fmla="*/ 3676392 h 5299473"/>
                <a:gd name="connsiteX505" fmla="*/ 3142278 w 5122586"/>
                <a:gd name="connsiteY505" fmla="*/ 3669328 h 5299473"/>
                <a:gd name="connsiteX506" fmla="*/ 3143028 w 5122586"/>
                <a:gd name="connsiteY506" fmla="*/ 3660936 h 5299473"/>
                <a:gd name="connsiteX507" fmla="*/ 3144547 w 5122586"/>
                <a:gd name="connsiteY507" fmla="*/ 3644806 h 5299473"/>
                <a:gd name="connsiteX508" fmla="*/ 3154214 w 5122586"/>
                <a:gd name="connsiteY508" fmla="*/ 3628279 h 5299473"/>
                <a:gd name="connsiteX509" fmla="*/ 3142376 w 5122586"/>
                <a:gd name="connsiteY509" fmla="*/ 3627299 h 5299473"/>
                <a:gd name="connsiteX510" fmla="*/ 3146967 w 5122586"/>
                <a:gd name="connsiteY510" fmla="*/ 3602173 h 5299473"/>
                <a:gd name="connsiteX511" fmla="*/ 3129395 w 5122586"/>
                <a:gd name="connsiteY511" fmla="*/ 3614108 h 5299473"/>
                <a:gd name="connsiteX512" fmla="*/ 3121024 w 5122586"/>
                <a:gd name="connsiteY512" fmla="*/ 3604083 h 5299473"/>
                <a:gd name="connsiteX513" fmla="*/ 3128206 w 5122586"/>
                <a:gd name="connsiteY513" fmla="*/ 3577393 h 5299473"/>
                <a:gd name="connsiteX514" fmla="*/ 3161906 w 5122586"/>
                <a:gd name="connsiteY514" fmla="*/ 3563381 h 5299473"/>
                <a:gd name="connsiteX515" fmla="*/ 3169081 w 5122586"/>
                <a:gd name="connsiteY515" fmla="*/ 3545164 h 5299473"/>
                <a:gd name="connsiteX516" fmla="*/ 3189175 w 5122586"/>
                <a:gd name="connsiteY516" fmla="*/ 3494148 h 5299473"/>
                <a:gd name="connsiteX517" fmla="*/ 3200447 w 5122586"/>
                <a:gd name="connsiteY517" fmla="*/ 3458160 h 5299473"/>
                <a:gd name="connsiteX518" fmla="*/ 3182110 w 5122586"/>
                <a:gd name="connsiteY518" fmla="*/ 3458695 h 5299473"/>
                <a:gd name="connsiteX519" fmla="*/ 3141159 w 5122586"/>
                <a:gd name="connsiteY519" fmla="*/ 3444152 h 5299473"/>
                <a:gd name="connsiteX520" fmla="*/ 3139714 w 5122586"/>
                <a:gd name="connsiteY520" fmla="*/ 3423707 h 5299473"/>
                <a:gd name="connsiteX521" fmla="*/ 3153517 w 5122586"/>
                <a:gd name="connsiteY521" fmla="*/ 3408131 h 5299473"/>
                <a:gd name="connsiteX522" fmla="*/ 3170248 w 5122586"/>
                <a:gd name="connsiteY522" fmla="*/ 3384658 h 5299473"/>
                <a:gd name="connsiteX523" fmla="*/ 3173790 w 5122586"/>
                <a:gd name="connsiteY523" fmla="*/ 3341629 h 5299473"/>
                <a:gd name="connsiteX524" fmla="*/ 3166191 w 5122586"/>
                <a:gd name="connsiteY524" fmla="*/ 3324915 h 5299473"/>
                <a:gd name="connsiteX525" fmla="*/ 3149133 w 5122586"/>
                <a:gd name="connsiteY525" fmla="*/ 3318413 h 5299473"/>
                <a:gd name="connsiteX526" fmla="*/ 3158261 w 5122586"/>
                <a:gd name="connsiteY526" fmla="*/ 3293631 h 5299473"/>
                <a:gd name="connsiteX527" fmla="*/ 3224213 w 5122586"/>
                <a:gd name="connsiteY527" fmla="*/ 3338233 h 5299473"/>
                <a:gd name="connsiteX528" fmla="*/ 3329421 w 5122586"/>
                <a:gd name="connsiteY528" fmla="*/ 3350139 h 5299473"/>
                <a:gd name="connsiteX529" fmla="*/ 3326580 w 5122586"/>
                <a:gd name="connsiteY529" fmla="*/ 3164684 h 5299473"/>
                <a:gd name="connsiteX530" fmla="*/ 3383134 w 5122586"/>
                <a:gd name="connsiteY530" fmla="*/ 3078948 h 5299473"/>
                <a:gd name="connsiteX531" fmla="*/ 3369961 w 5122586"/>
                <a:gd name="connsiteY531" fmla="*/ 3077560 h 5299473"/>
                <a:gd name="connsiteX532" fmla="*/ 3359306 w 5122586"/>
                <a:gd name="connsiteY532" fmla="*/ 3076871 h 5299473"/>
                <a:gd name="connsiteX533" fmla="*/ 3337032 w 5122586"/>
                <a:gd name="connsiteY533" fmla="*/ 3072514 h 5299473"/>
                <a:gd name="connsiteX534" fmla="*/ 3341959 w 5122586"/>
                <a:gd name="connsiteY534" fmla="*/ 3063706 h 5299473"/>
                <a:gd name="connsiteX535" fmla="*/ 3341574 w 5122586"/>
                <a:gd name="connsiteY535" fmla="*/ 3054898 h 5299473"/>
                <a:gd name="connsiteX536" fmla="*/ 3365565 w 5122586"/>
                <a:gd name="connsiteY536" fmla="*/ 3055205 h 5299473"/>
                <a:gd name="connsiteX537" fmla="*/ 3367814 w 5122586"/>
                <a:gd name="connsiteY537" fmla="*/ 3047707 h 5299473"/>
                <a:gd name="connsiteX538" fmla="*/ 3335576 w 5122586"/>
                <a:gd name="connsiteY538" fmla="*/ 3017713 h 5299473"/>
                <a:gd name="connsiteX539" fmla="*/ 3333327 w 5122586"/>
                <a:gd name="connsiteY539" fmla="*/ 2991467 h 5299473"/>
                <a:gd name="connsiteX540" fmla="*/ 3322832 w 5122586"/>
                <a:gd name="connsiteY540" fmla="*/ 2969721 h 5299473"/>
                <a:gd name="connsiteX541" fmla="*/ 3327329 w 5122586"/>
                <a:gd name="connsiteY541" fmla="*/ 2949476 h 5299473"/>
                <a:gd name="connsiteX542" fmla="*/ 3340075 w 5122586"/>
                <a:gd name="connsiteY542" fmla="*/ 2945726 h 5299473"/>
                <a:gd name="connsiteX543" fmla="*/ 3370064 w 5122586"/>
                <a:gd name="connsiteY543" fmla="*/ 2911983 h 5299473"/>
                <a:gd name="connsiteX544" fmla="*/ 3370813 w 5122586"/>
                <a:gd name="connsiteY544" fmla="*/ 2899985 h 5299473"/>
                <a:gd name="connsiteX545" fmla="*/ 3391055 w 5122586"/>
                <a:gd name="connsiteY545" fmla="*/ 2869241 h 5299473"/>
                <a:gd name="connsiteX546" fmla="*/ 3382059 w 5122586"/>
                <a:gd name="connsiteY546" fmla="*/ 2820500 h 5299473"/>
                <a:gd name="connsiteX547" fmla="*/ 3349821 w 5122586"/>
                <a:gd name="connsiteY547" fmla="*/ 2827999 h 5299473"/>
                <a:gd name="connsiteX548" fmla="*/ 3322081 w 5122586"/>
                <a:gd name="connsiteY548" fmla="*/ 2814502 h 5299473"/>
                <a:gd name="connsiteX549" fmla="*/ 3323581 w 5122586"/>
                <a:gd name="connsiteY549" fmla="*/ 2758262 h 5299473"/>
                <a:gd name="connsiteX550" fmla="*/ 3300302 w 5122586"/>
                <a:gd name="connsiteY550" fmla="*/ 2733083 h 5299473"/>
                <a:gd name="connsiteX551" fmla="*/ 3301224 w 5122586"/>
                <a:gd name="connsiteY551" fmla="*/ 2733638 h 5299473"/>
                <a:gd name="connsiteX552" fmla="*/ 3271611 w 5122586"/>
                <a:gd name="connsiteY552" fmla="*/ 2695794 h 5299473"/>
                <a:gd name="connsiteX553" fmla="*/ 3200545 w 5122586"/>
                <a:gd name="connsiteY553" fmla="*/ 2554460 h 5299473"/>
                <a:gd name="connsiteX554" fmla="*/ 3200651 w 5122586"/>
                <a:gd name="connsiteY554" fmla="*/ 2553011 h 5299473"/>
                <a:gd name="connsiteX555" fmla="*/ 3157394 w 5122586"/>
                <a:gd name="connsiteY555" fmla="*/ 2493105 h 5299473"/>
                <a:gd name="connsiteX556" fmla="*/ 3188475 w 5122586"/>
                <a:gd name="connsiteY556" fmla="*/ 2496857 h 5299473"/>
                <a:gd name="connsiteX557" fmla="*/ 3207152 w 5122586"/>
                <a:gd name="connsiteY557" fmla="*/ 2475061 h 5299473"/>
                <a:gd name="connsiteX558" fmla="*/ 3204039 w 5122586"/>
                <a:gd name="connsiteY558" fmla="*/ 2468833 h 5299473"/>
                <a:gd name="connsiteX559" fmla="*/ 3218567 w 5122586"/>
                <a:gd name="connsiteY559" fmla="*/ 2445999 h 5299473"/>
                <a:gd name="connsiteX560" fmla="*/ 3234579 w 5122586"/>
                <a:gd name="connsiteY560" fmla="*/ 2423117 h 5299473"/>
                <a:gd name="connsiteX561" fmla="*/ 3268272 w 5122586"/>
                <a:gd name="connsiteY561" fmla="*/ 2375998 h 5299473"/>
                <a:gd name="connsiteX562" fmla="*/ 3280474 w 5122586"/>
                <a:gd name="connsiteY562" fmla="*/ 2384195 h 5299473"/>
                <a:gd name="connsiteX563" fmla="*/ 3286019 w 5122586"/>
                <a:gd name="connsiteY563" fmla="*/ 2368157 h 5299473"/>
                <a:gd name="connsiteX564" fmla="*/ 3353469 w 5122586"/>
                <a:gd name="connsiteY564" fmla="*/ 2393066 h 5299473"/>
                <a:gd name="connsiteX565" fmla="*/ 3357621 w 5122586"/>
                <a:gd name="connsiteY565" fmla="*/ 2370232 h 5299473"/>
                <a:gd name="connsiteX566" fmla="*/ 3389789 w 5122586"/>
                <a:gd name="connsiteY566" fmla="*/ 2376460 h 5299473"/>
                <a:gd name="connsiteX567" fmla="*/ 3393054 w 5122586"/>
                <a:gd name="connsiteY567" fmla="*/ 2386577 h 5299473"/>
                <a:gd name="connsiteX568" fmla="*/ 3411560 w 5122586"/>
                <a:gd name="connsiteY568" fmla="*/ 2381484 h 5299473"/>
                <a:gd name="connsiteX569" fmla="*/ 3516390 w 5122586"/>
                <a:gd name="connsiteY569" fmla="*/ 2353626 h 5299473"/>
                <a:gd name="connsiteX570" fmla="*/ 3537144 w 5122586"/>
                <a:gd name="connsiteY570" fmla="*/ 2360891 h 5299473"/>
                <a:gd name="connsiteX571" fmla="*/ 3541295 w 5122586"/>
                <a:gd name="connsiteY571" fmla="*/ 2341171 h 5299473"/>
                <a:gd name="connsiteX572" fmla="*/ 3576576 w 5122586"/>
                <a:gd name="connsiteY572" fmla="*/ 2357778 h 5299473"/>
                <a:gd name="connsiteX573" fmla="*/ 3592142 w 5122586"/>
                <a:gd name="connsiteY573" fmla="*/ 2355702 h 5299473"/>
                <a:gd name="connsiteX574" fmla="*/ 3598368 w 5122586"/>
                <a:gd name="connsiteY574" fmla="*/ 2287200 h 5299473"/>
                <a:gd name="connsiteX575" fmla="*/ 3605632 w 5122586"/>
                <a:gd name="connsiteY575" fmla="*/ 2269556 h 5299473"/>
                <a:gd name="connsiteX576" fmla="*/ 3645065 w 5122586"/>
                <a:gd name="connsiteY576" fmla="*/ 2289276 h 5299473"/>
                <a:gd name="connsiteX577" fmla="*/ 3660989 w 5122586"/>
                <a:gd name="connsiteY577" fmla="*/ 2278128 h 5299473"/>
                <a:gd name="connsiteX578" fmla="*/ 3683647 w 5122586"/>
                <a:gd name="connsiteY578" fmla="*/ 2304499 h 5299473"/>
                <a:gd name="connsiteX579" fmla="*/ 3723200 w 5122586"/>
                <a:gd name="connsiteY579" fmla="*/ 2301569 h 5299473"/>
                <a:gd name="connsiteX580" fmla="*/ 3729203 w 5122586"/>
                <a:gd name="connsiteY580" fmla="*/ 2323485 h 5299473"/>
                <a:gd name="connsiteX581" fmla="*/ 3730153 w 5122586"/>
                <a:gd name="connsiteY581" fmla="*/ 2399426 h 5299473"/>
                <a:gd name="connsiteX582" fmla="*/ 3759575 w 5122586"/>
                <a:gd name="connsiteY582" fmla="*/ 2557955 h 5299473"/>
                <a:gd name="connsiteX583" fmla="*/ 3755077 w 5122586"/>
                <a:gd name="connsiteY583" fmla="*/ 2620537 h 5299473"/>
                <a:gd name="connsiteX584" fmla="*/ 3789928 w 5122586"/>
                <a:gd name="connsiteY584" fmla="*/ 2629978 h 5299473"/>
                <a:gd name="connsiteX585" fmla="*/ 3814497 w 5122586"/>
                <a:gd name="connsiteY585" fmla="*/ 2653061 h 5299473"/>
                <a:gd name="connsiteX586" fmla="*/ 3873309 w 5122586"/>
                <a:gd name="connsiteY586" fmla="*/ 2659762 h 5299473"/>
                <a:gd name="connsiteX587" fmla="*/ 3894154 w 5122586"/>
                <a:gd name="connsiteY587" fmla="*/ 2664230 h 5299473"/>
                <a:gd name="connsiteX588" fmla="*/ 4016247 w 5122586"/>
                <a:gd name="connsiteY588" fmla="*/ 2717097 h 5299473"/>
                <a:gd name="connsiteX589" fmla="*/ 4060915 w 5122586"/>
                <a:gd name="connsiteY589" fmla="*/ 2771453 h 5299473"/>
                <a:gd name="connsiteX590" fmla="*/ 4007313 w 5122586"/>
                <a:gd name="connsiteY590" fmla="*/ 2909951 h 5299473"/>
                <a:gd name="connsiteX591" fmla="*/ 3845530 w 5122586"/>
                <a:gd name="connsiteY591" fmla="*/ 2992836 h 5299473"/>
                <a:gd name="connsiteX592" fmla="*/ 3818504 w 5122586"/>
                <a:gd name="connsiteY592" fmla="*/ 3012715 h 5299473"/>
                <a:gd name="connsiteX593" fmla="*/ 3798628 w 5122586"/>
                <a:gd name="connsiteY593" fmla="*/ 3039746 h 5299473"/>
                <a:gd name="connsiteX594" fmla="*/ 3782344 w 5122586"/>
                <a:gd name="connsiteY594" fmla="*/ 3187802 h 5299473"/>
                <a:gd name="connsiteX595" fmla="*/ 3815638 w 5122586"/>
                <a:gd name="connsiteY595" fmla="*/ 3218440 h 5299473"/>
                <a:gd name="connsiteX596" fmla="*/ 3938550 w 5122586"/>
                <a:gd name="connsiteY596" fmla="*/ 3311276 h 5299473"/>
                <a:gd name="connsiteX597" fmla="*/ 4067929 w 5122586"/>
                <a:gd name="connsiteY597" fmla="*/ 3358140 h 5299473"/>
                <a:gd name="connsiteX598" fmla="*/ 4156392 w 5122586"/>
                <a:gd name="connsiteY598" fmla="*/ 3343029 h 5299473"/>
                <a:gd name="connsiteX599" fmla="*/ 4194570 w 5122586"/>
                <a:gd name="connsiteY599" fmla="*/ 3342479 h 5299473"/>
                <a:gd name="connsiteX600" fmla="*/ 4301248 w 5122586"/>
                <a:gd name="connsiteY600" fmla="*/ 3350831 h 5299473"/>
                <a:gd name="connsiteX601" fmla="*/ 4534588 w 5122586"/>
                <a:gd name="connsiteY601" fmla="*/ 3240750 h 5299473"/>
                <a:gd name="connsiteX602" fmla="*/ 4569341 w 5122586"/>
                <a:gd name="connsiteY602" fmla="*/ 3246267 h 5299473"/>
                <a:gd name="connsiteX603" fmla="*/ 4574033 w 5122586"/>
                <a:gd name="connsiteY603" fmla="*/ 3263809 h 5299473"/>
                <a:gd name="connsiteX604" fmla="*/ 4575992 w 5122586"/>
                <a:gd name="connsiteY604" fmla="*/ 3283401 h 5299473"/>
                <a:gd name="connsiteX605" fmla="*/ 4566198 w 5122586"/>
                <a:gd name="connsiteY605" fmla="*/ 3356871 h 5299473"/>
                <a:gd name="connsiteX606" fmla="*/ 4568158 w 5122586"/>
                <a:gd name="connsiteY606" fmla="*/ 3390177 h 5299473"/>
                <a:gd name="connsiteX607" fmla="*/ 4575992 w 5122586"/>
                <a:gd name="connsiteY607" fmla="*/ 3444055 h 5299473"/>
                <a:gd name="connsiteX608" fmla="*/ 4599499 w 5122586"/>
                <a:gd name="connsiteY608" fmla="*/ 3533198 h 5299473"/>
                <a:gd name="connsiteX609" fmla="*/ 4628931 w 5122586"/>
                <a:gd name="connsiteY609" fmla="*/ 3567214 h 5299473"/>
                <a:gd name="connsiteX610" fmla="*/ 4578425 w 5122586"/>
                <a:gd name="connsiteY610" fmla="*/ 3621100 h 5299473"/>
                <a:gd name="connsiteX611" fmla="*/ 4587869 w 5122586"/>
                <a:gd name="connsiteY611" fmla="*/ 3643922 h 5299473"/>
                <a:gd name="connsiteX612" fmla="*/ 4574922 w 5122586"/>
                <a:gd name="connsiteY612" fmla="*/ 3659519 h 5299473"/>
                <a:gd name="connsiteX613" fmla="*/ 4540305 w 5122586"/>
                <a:gd name="connsiteY613" fmla="*/ 3659945 h 5299473"/>
                <a:gd name="connsiteX614" fmla="*/ 4367378 w 5122586"/>
                <a:gd name="connsiteY614" fmla="*/ 3831974 h 5299473"/>
                <a:gd name="connsiteX615" fmla="*/ 4216550 w 5122586"/>
                <a:gd name="connsiteY615" fmla="*/ 3945607 h 5299473"/>
                <a:gd name="connsiteX616" fmla="*/ 4205777 w 5122586"/>
                <a:gd name="connsiteY616" fmla="*/ 3991648 h 5299473"/>
                <a:gd name="connsiteX617" fmla="*/ 4171497 w 5122586"/>
                <a:gd name="connsiteY617" fmla="*/ 3976954 h 5299473"/>
                <a:gd name="connsiteX618" fmla="*/ 4153290 w 5122586"/>
                <a:gd name="connsiteY618" fmla="*/ 3990740 h 5299473"/>
                <a:gd name="connsiteX619" fmla="*/ 4153292 w 5122586"/>
                <a:gd name="connsiteY619" fmla="*/ 3990739 h 5299473"/>
                <a:gd name="connsiteX620" fmla="*/ 4153292 w 5122586"/>
                <a:gd name="connsiteY620" fmla="*/ 3990761 h 5299473"/>
                <a:gd name="connsiteX621" fmla="*/ 3301664 w 5122586"/>
                <a:gd name="connsiteY621" fmla="*/ 2733387 h 5299473"/>
                <a:gd name="connsiteX622" fmla="*/ 3301258 w 5122586"/>
                <a:gd name="connsiteY622" fmla="*/ 2733677 h 5299473"/>
                <a:gd name="connsiteX623" fmla="*/ 3304660 w 5122586"/>
                <a:gd name="connsiteY623" fmla="*/ 2735726 h 5299473"/>
                <a:gd name="connsiteX624" fmla="*/ 3301664 w 5122586"/>
                <a:gd name="connsiteY624" fmla="*/ 2733386 h 5299473"/>
                <a:gd name="connsiteX625" fmla="*/ 3301664 w 5122586"/>
                <a:gd name="connsiteY625" fmla="*/ 2733386 h 5299473"/>
                <a:gd name="connsiteX626" fmla="*/ 3301664 w 5122586"/>
                <a:gd name="connsiteY626" fmla="*/ 2733387 h 5299473"/>
                <a:gd name="connsiteX627" fmla="*/ 4570327 w 5122586"/>
                <a:gd name="connsiteY627" fmla="*/ 3244711 h 5299473"/>
                <a:gd name="connsiteX628" fmla="*/ 4574034 w 5122586"/>
                <a:gd name="connsiteY628" fmla="*/ 3263828 h 5299473"/>
                <a:gd name="connsiteX629" fmla="*/ 4575992 w 5122586"/>
                <a:gd name="connsiteY629" fmla="*/ 3283420 h 5299473"/>
                <a:gd name="connsiteX630" fmla="*/ 4566198 w 5122586"/>
                <a:gd name="connsiteY630" fmla="*/ 3356890 h 5299473"/>
                <a:gd name="connsiteX631" fmla="*/ 4568157 w 5122586"/>
                <a:gd name="connsiteY631" fmla="*/ 3390196 h 5299473"/>
                <a:gd name="connsiteX632" fmla="*/ 4575992 w 5122586"/>
                <a:gd name="connsiteY632" fmla="*/ 3444074 h 5299473"/>
                <a:gd name="connsiteX633" fmla="*/ 4599499 w 5122586"/>
                <a:gd name="connsiteY633" fmla="*/ 3533217 h 5299473"/>
                <a:gd name="connsiteX634" fmla="*/ 4630840 w 5122586"/>
                <a:gd name="connsiteY634" fmla="*/ 3565544 h 5299473"/>
                <a:gd name="connsiteX635" fmla="*/ 4795380 w 5122586"/>
                <a:gd name="connsiteY635" fmla="*/ 3379421 h 5299473"/>
                <a:gd name="connsiteX636" fmla="*/ 4808113 w 5122586"/>
                <a:gd name="connsiteY636" fmla="*/ 3372563 h 5299473"/>
                <a:gd name="connsiteX637" fmla="*/ 4823783 w 5122586"/>
                <a:gd name="connsiteY637" fmla="*/ 3367665 h 5299473"/>
                <a:gd name="connsiteX638" fmla="*/ 4830638 w 5122586"/>
                <a:gd name="connsiteY638" fmla="*/ 3356890 h 5299473"/>
                <a:gd name="connsiteX639" fmla="*/ 4828680 w 5122586"/>
                <a:gd name="connsiteY639" fmla="*/ 3341217 h 5299473"/>
                <a:gd name="connsiteX640" fmla="*/ 4917916 w 5122586"/>
                <a:gd name="connsiteY640" fmla="*/ 3244959 h 5299473"/>
                <a:gd name="connsiteX641" fmla="*/ 4955086 w 5122586"/>
                <a:gd name="connsiteY641" fmla="*/ 3170044 h 5299473"/>
                <a:gd name="connsiteX642" fmla="*/ 4969054 w 5122586"/>
                <a:gd name="connsiteY642" fmla="*/ 3161020 h 5299473"/>
                <a:gd name="connsiteX643" fmla="*/ 4975140 w 5122586"/>
                <a:gd name="connsiteY643" fmla="*/ 3149418 h 5299473"/>
                <a:gd name="connsiteX644" fmla="*/ 4963545 w 5122586"/>
                <a:gd name="connsiteY644" fmla="*/ 3136053 h 5299473"/>
                <a:gd name="connsiteX645" fmla="*/ 4965552 w 5122586"/>
                <a:gd name="connsiteY645" fmla="*/ 3067616 h 5299473"/>
                <a:gd name="connsiteX646" fmla="*/ 4922299 w 5122586"/>
                <a:gd name="connsiteY646" fmla="*/ 2906068 h 5299473"/>
                <a:gd name="connsiteX647" fmla="*/ 4890616 w 5122586"/>
                <a:gd name="connsiteY647" fmla="*/ 2781866 h 5299473"/>
                <a:gd name="connsiteX648" fmla="*/ 5067130 w 5122586"/>
                <a:gd name="connsiteY648" fmla="*/ 2918426 h 5299473"/>
                <a:gd name="connsiteX649" fmla="*/ 5081902 w 5122586"/>
                <a:gd name="connsiteY649" fmla="*/ 2897103 h 5299473"/>
                <a:gd name="connsiteX650" fmla="*/ 5122586 w 5122586"/>
                <a:gd name="connsiteY650" fmla="*/ 2757160 h 5299473"/>
                <a:gd name="connsiteX651" fmla="*/ 5086544 w 5122586"/>
                <a:gd name="connsiteY651" fmla="*/ 2727613 h 5299473"/>
                <a:gd name="connsiteX652" fmla="*/ 5119436 w 5122586"/>
                <a:gd name="connsiteY652" fmla="*/ 2696882 h 5299473"/>
                <a:gd name="connsiteX653" fmla="*/ 5056421 w 5122586"/>
                <a:gd name="connsiteY653" fmla="*/ 2633364 h 5299473"/>
                <a:gd name="connsiteX654" fmla="*/ 5080876 w 5122586"/>
                <a:gd name="connsiteY654" fmla="*/ 2608889 h 5299473"/>
                <a:gd name="connsiteX655" fmla="*/ 5048962 w 5122586"/>
                <a:gd name="connsiteY655" fmla="*/ 2581597 h 5299473"/>
                <a:gd name="connsiteX656" fmla="*/ 4927229 w 5122586"/>
                <a:gd name="connsiteY656" fmla="*/ 2505258 h 5299473"/>
                <a:gd name="connsiteX657" fmla="*/ 4926955 w 5122586"/>
                <a:gd name="connsiteY657" fmla="*/ 2506053 h 5299473"/>
                <a:gd name="connsiteX658" fmla="*/ 4664721 w 5122586"/>
                <a:gd name="connsiteY658" fmla="*/ 2353054 h 5299473"/>
                <a:gd name="connsiteX659" fmla="*/ 4520255 w 5122586"/>
                <a:gd name="connsiteY659" fmla="*/ 2268766 h 5299473"/>
                <a:gd name="connsiteX660" fmla="*/ 4448567 w 5122586"/>
                <a:gd name="connsiteY660" fmla="*/ 2206568 h 5299473"/>
                <a:gd name="connsiteX661" fmla="*/ 4412991 w 5122586"/>
                <a:gd name="connsiteY661" fmla="*/ 2176545 h 5299473"/>
                <a:gd name="connsiteX662" fmla="*/ 4320717 w 5122586"/>
                <a:gd name="connsiteY662" fmla="*/ 2150970 h 5299473"/>
                <a:gd name="connsiteX663" fmla="*/ 4248454 w 5122586"/>
                <a:gd name="connsiteY663" fmla="*/ 2074245 h 5299473"/>
                <a:gd name="connsiteX664" fmla="*/ 4235113 w 5122586"/>
                <a:gd name="connsiteY664" fmla="*/ 2065350 h 5299473"/>
                <a:gd name="connsiteX665" fmla="*/ 4144907 w 5122586"/>
                <a:gd name="connsiteY665" fmla="*/ 2020318 h 5299473"/>
                <a:gd name="connsiteX666" fmla="*/ 4110359 w 5122586"/>
                <a:gd name="connsiteY666" fmla="*/ 1989789 h 5299473"/>
                <a:gd name="connsiteX667" fmla="*/ 4098787 w 5122586"/>
                <a:gd name="connsiteY667" fmla="*/ 1937854 h 5299473"/>
                <a:gd name="connsiteX668" fmla="*/ 4120077 w 5122586"/>
                <a:gd name="connsiteY668" fmla="*/ 1845223 h 5299473"/>
                <a:gd name="connsiteX669" fmla="*/ 4123271 w 5122586"/>
                <a:gd name="connsiteY669" fmla="*/ 1820734 h 5299473"/>
                <a:gd name="connsiteX670" fmla="*/ 4071796 w 5122586"/>
                <a:gd name="connsiteY670" fmla="*/ 1707923 h 5299473"/>
                <a:gd name="connsiteX671" fmla="*/ 3959334 w 5122586"/>
                <a:gd name="connsiteY671" fmla="*/ 1810087 h 5299473"/>
                <a:gd name="connsiteX672" fmla="*/ 3926334 w 5122586"/>
                <a:gd name="connsiteY672" fmla="*/ 1778145 h 5299473"/>
                <a:gd name="connsiteX673" fmla="*/ 3906108 w 5122586"/>
                <a:gd name="connsiteY673" fmla="*/ 1793051 h 5299473"/>
                <a:gd name="connsiteX674" fmla="*/ 3880559 w 5122586"/>
                <a:gd name="connsiteY674" fmla="*/ 1847352 h 5299473"/>
                <a:gd name="connsiteX675" fmla="*/ 3879495 w 5122586"/>
                <a:gd name="connsiteY675" fmla="*/ 1869712 h 5299473"/>
                <a:gd name="connsiteX676" fmla="*/ 3870979 w 5122586"/>
                <a:gd name="connsiteY676" fmla="*/ 1887812 h 5299473"/>
                <a:gd name="connsiteX677" fmla="*/ 3848623 w 5122586"/>
                <a:gd name="connsiteY677" fmla="*/ 1905912 h 5299473"/>
                <a:gd name="connsiteX678" fmla="*/ 3785817 w 5122586"/>
                <a:gd name="connsiteY678" fmla="*/ 1905912 h 5299473"/>
                <a:gd name="connsiteX679" fmla="*/ 3776237 w 5122586"/>
                <a:gd name="connsiteY679" fmla="*/ 1929336 h 5299473"/>
                <a:gd name="connsiteX680" fmla="*/ 3792204 w 5122586"/>
                <a:gd name="connsiteY680" fmla="*/ 1985766 h 5299473"/>
                <a:gd name="connsiteX681" fmla="*/ 3775537 w 5122586"/>
                <a:gd name="connsiteY681" fmla="*/ 2006283 h 5299473"/>
                <a:gd name="connsiteX682" fmla="*/ 3775710 w 5122586"/>
                <a:gd name="connsiteY682" fmla="*/ 2006445 h 5299473"/>
                <a:gd name="connsiteX683" fmla="*/ 3848792 w 5122586"/>
                <a:gd name="connsiteY683" fmla="*/ 2032075 h 5299473"/>
                <a:gd name="connsiteX684" fmla="*/ 3942752 w 5122586"/>
                <a:gd name="connsiteY684" fmla="*/ 2101372 h 5299473"/>
                <a:gd name="connsiteX685" fmla="*/ 3954140 w 5122586"/>
                <a:gd name="connsiteY685" fmla="*/ 2117510 h 5299473"/>
                <a:gd name="connsiteX686" fmla="*/ 3971225 w 5122586"/>
                <a:gd name="connsiteY686" fmla="*/ 2150735 h 5299473"/>
                <a:gd name="connsiteX687" fmla="*/ 3975020 w 5122586"/>
                <a:gd name="connsiteY687" fmla="*/ 2180162 h 5299473"/>
                <a:gd name="connsiteX688" fmla="*/ 3935158 w 5122586"/>
                <a:gd name="connsiteY688" fmla="*/ 2270343 h 5299473"/>
                <a:gd name="connsiteX689" fmla="*/ 3926617 w 5122586"/>
                <a:gd name="connsiteY689" fmla="*/ 2266546 h 5299473"/>
                <a:gd name="connsiteX690" fmla="*/ 3866322 w 5122586"/>
                <a:gd name="connsiteY690" fmla="*/ 2211351 h 5299473"/>
                <a:gd name="connsiteX691" fmla="*/ 3868694 w 5122586"/>
                <a:gd name="connsiteY691" fmla="*/ 2248659 h 5299473"/>
                <a:gd name="connsiteX692" fmla="*/ 3856766 w 5122586"/>
                <a:gd name="connsiteY692" fmla="*/ 2249186 h 5299473"/>
                <a:gd name="connsiteX693" fmla="*/ 3851638 w 5122586"/>
                <a:gd name="connsiteY693" fmla="*/ 2272242 h 5299473"/>
                <a:gd name="connsiteX694" fmla="*/ 3836899 w 5122586"/>
                <a:gd name="connsiteY694" fmla="*/ 2266043 h 5299473"/>
                <a:gd name="connsiteX695" fmla="*/ 3832660 w 5122586"/>
                <a:gd name="connsiteY695" fmla="*/ 2285898 h 5299473"/>
                <a:gd name="connsiteX696" fmla="*/ 3821351 w 5122586"/>
                <a:gd name="connsiteY696" fmla="*/ 2275657 h 5299473"/>
                <a:gd name="connsiteX697" fmla="*/ 3765279 w 5122586"/>
                <a:gd name="connsiteY697" fmla="*/ 2308684 h 5299473"/>
                <a:gd name="connsiteX698" fmla="*/ 3731333 w 5122586"/>
                <a:gd name="connsiteY698" fmla="*/ 2232304 h 5299473"/>
                <a:gd name="connsiteX699" fmla="*/ 3698987 w 5122586"/>
                <a:gd name="connsiteY699" fmla="*/ 2246032 h 5299473"/>
                <a:gd name="connsiteX700" fmla="*/ 3729206 w 5122586"/>
                <a:gd name="connsiteY700" fmla="*/ 2323503 h 5299473"/>
                <a:gd name="connsiteX701" fmla="*/ 3730155 w 5122586"/>
                <a:gd name="connsiteY701" fmla="*/ 2399444 h 5299473"/>
                <a:gd name="connsiteX702" fmla="*/ 3759577 w 5122586"/>
                <a:gd name="connsiteY702" fmla="*/ 2557973 h 5299473"/>
                <a:gd name="connsiteX703" fmla="*/ 3755079 w 5122586"/>
                <a:gd name="connsiteY703" fmla="*/ 2620555 h 5299473"/>
                <a:gd name="connsiteX704" fmla="*/ 3789931 w 5122586"/>
                <a:gd name="connsiteY704" fmla="*/ 2629996 h 5299473"/>
                <a:gd name="connsiteX705" fmla="*/ 3814500 w 5122586"/>
                <a:gd name="connsiteY705" fmla="*/ 2653079 h 5299473"/>
                <a:gd name="connsiteX706" fmla="*/ 3873311 w 5122586"/>
                <a:gd name="connsiteY706" fmla="*/ 2659780 h 5299473"/>
                <a:gd name="connsiteX707" fmla="*/ 3874486 w 5122586"/>
                <a:gd name="connsiteY707" fmla="*/ 2660032 h 5299473"/>
                <a:gd name="connsiteX708" fmla="*/ 3894156 w 5122586"/>
                <a:gd name="connsiteY708" fmla="*/ 2664248 h 5299473"/>
                <a:gd name="connsiteX709" fmla="*/ 4016250 w 5122586"/>
                <a:gd name="connsiteY709" fmla="*/ 2717115 h 5299473"/>
                <a:gd name="connsiteX710" fmla="*/ 4060917 w 5122586"/>
                <a:gd name="connsiteY710" fmla="*/ 2771471 h 5299473"/>
                <a:gd name="connsiteX711" fmla="*/ 4007316 w 5122586"/>
                <a:gd name="connsiteY711" fmla="*/ 2909969 h 5299473"/>
                <a:gd name="connsiteX712" fmla="*/ 3845021 w 5122586"/>
                <a:gd name="connsiteY712" fmla="*/ 2993365 h 5299473"/>
                <a:gd name="connsiteX713" fmla="*/ 3826758 w 5122586"/>
                <a:gd name="connsiteY713" fmla="*/ 3005966 h 5299473"/>
                <a:gd name="connsiteX714" fmla="*/ 3798121 w 5122586"/>
                <a:gd name="connsiteY714" fmla="*/ 3040275 h 5299473"/>
                <a:gd name="connsiteX715" fmla="*/ 3782486 w 5122586"/>
                <a:gd name="connsiteY715" fmla="*/ 3186963 h 5299473"/>
                <a:gd name="connsiteX716" fmla="*/ 3782346 w 5122586"/>
                <a:gd name="connsiteY716" fmla="*/ 3187819 h 5299473"/>
                <a:gd name="connsiteX717" fmla="*/ 3815640 w 5122586"/>
                <a:gd name="connsiteY717" fmla="*/ 3217436 h 5299473"/>
                <a:gd name="connsiteX718" fmla="*/ 3938552 w 5122586"/>
                <a:gd name="connsiteY718" fmla="*/ 3311294 h 5299473"/>
                <a:gd name="connsiteX719" fmla="*/ 4067843 w 5122586"/>
                <a:gd name="connsiteY719" fmla="*/ 3353043 h 5299473"/>
                <a:gd name="connsiteX720" fmla="*/ 4156394 w 5122586"/>
                <a:gd name="connsiteY720" fmla="*/ 3343047 h 5299473"/>
                <a:gd name="connsiteX721" fmla="*/ 4202086 w 5122586"/>
                <a:gd name="connsiteY721" fmla="*/ 3341797 h 5299473"/>
                <a:gd name="connsiteX722" fmla="*/ 4301250 w 5122586"/>
                <a:gd name="connsiteY722" fmla="*/ 3350338 h 5299473"/>
                <a:gd name="connsiteX723" fmla="*/ 4508631 w 5122586"/>
                <a:gd name="connsiteY723" fmla="*/ 3249608 h 5299473"/>
                <a:gd name="connsiteX724" fmla="*/ 4537144 w 5122586"/>
                <a:gd name="connsiteY724" fmla="*/ 3238214 h 5299473"/>
                <a:gd name="connsiteX725" fmla="*/ 4556575 w 5122586"/>
                <a:gd name="connsiteY725" fmla="*/ 3236068 h 5299473"/>
                <a:gd name="connsiteX726" fmla="*/ 4570330 w 5122586"/>
                <a:gd name="connsiteY726" fmla="*/ 3244711 h 5299473"/>
                <a:gd name="connsiteX727" fmla="*/ 4570327 w 5122586"/>
                <a:gd name="connsiteY727" fmla="*/ 3244711 h 5299473"/>
                <a:gd name="connsiteX728" fmla="*/ 1869930 w 5122586"/>
                <a:gd name="connsiteY728" fmla="*/ 737295 h 5299473"/>
                <a:gd name="connsiteX729" fmla="*/ 1852502 w 5122586"/>
                <a:gd name="connsiteY729" fmla="*/ 728164 h 5299473"/>
                <a:gd name="connsiteX730" fmla="*/ 1833779 w 5122586"/>
                <a:gd name="connsiteY730" fmla="*/ 737527 h 5299473"/>
                <a:gd name="connsiteX731" fmla="*/ 1812381 w 5122586"/>
                <a:gd name="connsiteY731" fmla="*/ 716125 h 5299473"/>
                <a:gd name="connsiteX732" fmla="*/ 1799008 w 5122586"/>
                <a:gd name="connsiteY732" fmla="*/ 732177 h 5299473"/>
                <a:gd name="connsiteX733" fmla="*/ 1776272 w 5122586"/>
                <a:gd name="connsiteY733" fmla="*/ 736190 h 5299473"/>
                <a:gd name="connsiteX734" fmla="*/ 1761561 w 5122586"/>
                <a:gd name="connsiteY734" fmla="*/ 744215 h 5299473"/>
                <a:gd name="connsiteX735" fmla="*/ 1744175 w 5122586"/>
                <a:gd name="connsiteY735" fmla="*/ 730839 h 5299473"/>
                <a:gd name="connsiteX736" fmla="*/ 1734814 w 5122586"/>
                <a:gd name="connsiteY736" fmla="*/ 733514 h 5299473"/>
                <a:gd name="connsiteX737" fmla="*/ 1733477 w 5122586"/>
                <a:gd name="connsiteY737" fmla="*/ 717463 h 5299473"/>
                <a:gd name="connsiteX738" fmla="*/ 1754875 w 5122586"/>
                <a:gd name="connsiteY738" fmla="*/ 675997 h 5299473"/>
                <a:gd name="connsiteX739" fmla="*/ 1765573 w 5122586"/>
                <a:gd name="connsiteY739" fmla="*/ 667971 h 5299473"/>
                <a:gd name="connsiteX740" fmla="*/ 1754875 w 5122586"/>
                <a:gd name="connsiteY740" fmla="*/ 643894 h 5299473"/>
                <a:gd name="connsiteX741" fmla="*/ 1766911 w 5122586"/>
                <a:gd name="connsiteY741" fmla="*/ 622492 h 5299473"/>
                <a:gd name="connsiteX742" fmla="*/ 1753537 w 5122586"/>
                <a:gd name="connsiteY742" fmla="*/ 601091 h 5299473"/>
                <a:gd name="connsiteX743" fmla="*/ 1764236 w 5122586"/>
                <a:gd name="connsiteY743" fmla="*/ 570325 h 5299473"/>
                <a:gd name="connsiteX744" fmla="*/ 1744175 w 5122586"/>
                <a:gd name="connsiteY744" fmla="*/ 566313 h 5299473"/>
                <a:gd name="connsiteX745" fmla="*/ 1714753 w 5122586"/>
                <a:gd name="connsiteY745" fmla="*/ 577014 h 5299473"/>
                <a:gd name="connsiteX746" fmla="*/ 1679982 w 5122586"/>
                <a:gd name="connsiteY746" fmla="*/ 568988 h 5299473"/>
                <a:gd name="connsiteX747" fmla="*/ 1638524 w 5122586"/>
                <a:gd name="connsiteY747" fmla="*/ 573001 h 5299473"/>
                <a:gd name="connsiteX748" fmla="*/ 1562295 w 5122586"/>
                <a:gd name="connsiteY748" fmla="*/ 626505 h 5299473"/>
                <a:gd name="connsiteX749" fmla="*/ 1510138 w 5122586"/>
                <a:gd name="connsiteY749" fmla="*/ 662621 h 5299473"/>
                <a:gd name="connsiteX750" fmla="*/ 1498102 w 5122586"/>
                <a:gd name="connsiteY750" fmla="*/ 678672 h 5299473"/>
                <a:gd name="connsiteX751" fmla="*/ 1487403 w 5122586"/>
                <a:gd name="connsiteY751" fmla="*/ 721476 h 5299473"/>
                <a:gd name="connsiteX752" fmla="*/ 1491415 w 5122586"/>
                <a:gd name="connsiteY752" fmla="*/ 772305 h 5299473"/>
                <a:gd name="connsiteX753" fmla="*/ 1470017 w 5122586"/>
                <a:gd name="connsiteY753" fmla="*/ 807083 h 5299473"/>
                <a:gd name="connsiteX754" fmla="*/ 1439258 w 5122586"/>
                <a:gd name="connsiteY754" fmla="*/ 828485 h 5299473"/>
                <a:gd name="connsiteX755" fmla="*/ 1443270 w 5122586"/>
                <a:gd name="connsiteY755" fmla="*/ 840523 h 5299473"/>
                <a:gd name="connsiteX756" fmla="*/ 1554271 w 5122586"/>
                <a:gd name="connsiteY756" fmla="*/ 867276 h 5299473"/>
                <a:gd name="connsiteX757" fmla="*/ 1538222 w 5122586"/>
                <a:gd name="connsiteY757" fmla="*/ 907404 h 5299473"/>
                <a:gd name="connsiteX758" fmla="*/ 1494089 w 5122586"/>
                <a:gd name="connsiteY758" fmla="*/ 908742 h 5299473"/>
                <a:gd name="connsiteX759" fmla="*/ 1496765 w 5122586"/>
                <a:gd name="connsiteY759" fmla="*/ 928806 h 5299473"/>
                <a:gd name="connsiteX760" fmla="*/ 1524848 w 5122586"/>
                <a:gd name="connsiteY760" fmla="*/ 954220 h 5299473"/>
                <a:gd name="connsiteX761" fmla="*/ 1507463 w 5122586"/>
                <a:gd name="connsiteY761" fmla="*/ 972947 h 5299473"/>
                <a:gd name="connsiteX762" fmla="*/ 1546246 w 5122586"/>
                <a:gd name="connsiteY762" fmla="*/ 1025114 h 5299473"/>
                <a:gd name="connsiteX763" fmla="*/ 1535548 w 5122586"/>
                <a:gd name="connsiteY763" fmla="*/ 1058554 h 5299473"/>
                <a:gd name="connsiteX764" fmla="*/ 1563632 w 5122586"/>
                <a:gd name="connsiteY764" fmla="*/ 1153525 h 5299473"/>
                <a:gd name="connsiteX765" fmla="*/ 1606428 w 5122586"/>
                <a:gd name="connsiteY765" fmla="*/ 1132123 h 5299473"/>
                <a:gd name="connsiteX766" fmla="*/ 1587705 w 5122586"/>
                <a:gd name="connsiteY766" fmla="*/ 1093332 h 5299473"/>
                <a:gd name="connsiteX767" fmla="*/ 1613114 w 5122586"/>
                <a:gd name="connsiteY767" fmla="*/ 1093332 h 5299473"/>
                <a:gd name="connsiteX768" fmla="*/ 1617126 w 5122586"/>
                <a:gd name="connsiteY768" fmla="*/ 1121422 h 5299473"/>
                <a:gd name="connsiteX769" fmla="*/ 1641200 w 5122586"/>
                <a:gd name="connsiteY769" fmla="*/ 1137473 h 5299473"/>
                <a:gd name="connsiteX770" fmla="*/ 1646549 w 5122586"/>
                <a:gd name="connsiteY770" fmla="*/ 1117409 h 5299473"/>
                <a:gd name="connsiteX771" fmla="*/ 1674632 w 5122586"/>
                <a:gd name="connsiteY771" fmla="*/ 1067917 h 5299473"/>
                <a:gd name="connsiteX772" fmla="*/ 1750863 w 5122586"/>
                <a:gd name="connsiteY772" fmla="*/ 1029127 h 5299473"/>
                <a:gd name="connsiteX773" fmla="*/ 1828430 w 5122586"/>
                <a:gd name="connsiteY773" fmla="*/ 1033140 h 5299473"/>
                <a:gd name="connsiteX774" fmla="*/ 1864311 w 5122586"/>
                <a:gd name="connsiteY774" fmla="*/ 1045102 h 5299473"/>
                <a:gd name="connsiteX775" fmla="*/ 1831482 w 5122586"/>
                <a:gd name="connsiteY775" fmla="*/ 1279139 h 5299473"/>
                <a:gd name="connsiteX776" fmla="*/ 1808993 w 5122586"/>
                <a:gd name="connsiteY776" fmla="*/ 1272555 h 5299473"/>
                <a:gd name="connsiteX777" fmla="*/ 1803425 w 5122586"/>
                <a:gd name="connsiteY777" fmla="*/ 1300502 h 5299473"/>
                <a:gd name="connsiteX778" fmla="*/ 1822848 w 5122586"/>
                <a:gd name="connsiteY778" fmla="*/ 1322937 h 5299473"/>
                <a:gd name="connsiteX779" fmla="*/ 1770491 w 5122586"/>
                <a:gd name="connsiteY779" fmla="*/ 1421434 h 5299473"/>
                <a:gd name="connsiteX780" fmla="*/ 1720853 w 5122586"/>
                <a:gd name="connsiteY780" fmla="*/ 1509937 h 5299473"/>
                <a:gd name="connsiteX781" fmla="*/ 1693679 w 5122586"/>
                <a:gd name="connsiteY781" fmla="*/ 1517732 h 5299473"/>
                <a:gd name="connsiteX782" fmla="*/ 1725039 w 5122586"/>
                <a:gd name="connsiteY782" fmla="*/ 1543518 h 5299473"/>
                <a:gd name="connsiteX783" fmla="*/ 1699831 w 5122586"/>
                <a:gd name="connsiteY783" fmla="*/ 1595490 h 5299473"/>
                <a:gd name="connsiteX784" fmla="*/ 1692167 w 5122586"/>
                <a:gd name="connsiteY784" fmla="*/ 1735799 h 5299473"/>
                <a:gd name="connsiteX785" fmla="*/ 1704320 w 5122586"/>
                <a:gd name="connsiteY785" fmla="*/ 1738864 h 5299473"/>
                <a:gd name="connsiteX786" fmla="*/ 1720664 w 5122586"/>
                <a:gd name="connsiteY786" fmla="*/ 1753298 h 5299473"/>
                <a:gd name="connsiteX787" fmla="*/ 1786677 w 5122586"/>
                <a:gd name="connsiteY787" fmla="*/ 1749542 h 5299473"/>
                <a:gd name="connsiteX788" fmla="*/ 1811497 w 5122586"/>
                <a:gd name="connsiteY788" fmla="*/ 1763573 h 5299473"/>
                <a:gd name="connsiteX789" fmla="*/ 1902141 w 5122586"/>
                <a:gd name="connsiteY789" fmla="*/ 1757097 h 5299473"/>
                <a:gd name="connsiteX790" fmla="*/ 1929795 w 5122586"/>
                <a:gd name="connsiteY790" fmla="*/ 1751800 h 5299473"/>
                <a:gd name="connsiteX791" fmla="*/ 1958125 w 5122586"/>
                <a:gd name="connsiteY791" fmla="*/ 1745267 h 5299473"/>
                <a:gd name="connsiteX792" fmla="*/ 1989303 w 5122586"/>
                <a:gd name="connsiteY792" fmla="*/ 1699836 h 5299473"/>
                <a:gd name="connsiteX793" fmla="*/ 2138289 w 5122586"/>
                <a:gd name="connsiteY793" fmla="*/ 1721564 h 5299473"/>
                <a:gd name="connsiteX794" fmla="*/ 2213334 w 5122586"/>
                <a:gd name="connsiteY794" fmla="*/ 1690658 h 5299473"/>
                <a:gd name="connsiteX795" fmla="*/ 2281810 w 5122586"/>
                <a:gd name="connsiteY795" fmla="*/ 1689126 h 5299473"/>
                <a:gd name="connsiteX796" fmla="*/ 2333391 w 5122586"/>
                <a:gd name="connsiteY796" fmla="*/ 1769534 h 5299473"/>
                <a:gd name="connsiteX797" fmla="*/ 2363395 w 5122586"/>
                <a:gd name="connsiteY797" fmla="*/ 1830740 h 5299473"/>
                <a:gd name="connsiteX798" fmla="*/ 2341348 w 5122586"/>
                <a:gd name="connsiteY798" fmla="*/ 1883454 h 5299473"/>
                <a:gd name="connsiteX799" fmla="*/ 2297206 w 5122586"/>
                <a:gd name="connsiteY799" fmla="*/ 1954097 h 5299473"/>
                <a:gd name="connsiteX800" fmla="*/ 2256004 w 5122586"/>
                <a:gd name="connsiteY800" fmla="*/ 1980588 h 5299473"/>
                <a:gd name="connsiteX801" fmla="*/ 2200090 w 5122586"/>
                <a:gd name="connsiteY801" fmla="*/ 1995305 h 5299473"/>
                <a:gd name="connsiteX802" fmla="*/ 2161832 w 5122586"/>
                <a:gd name="connsiteY802" fmla="*/ 2020325 h 5299473"/>
                <a:gd name="connsiteX803" fmla="*/ 2154476 w 5122586"/>
                <a:gd name="connsiteY803" fmla="*/ 2054174 h 5299473"/>
                <a:gd name="connsiteX804" fmla="*/ 2214805 w 5122586"/>
                <a:gd name="connsiteY804" fmla="*/ 2113043 h 5299473"/>
                <a:gd name="connsiteX805" fmla="*/ 2257476 w 5122586"/>
                <a:gd name="connsiteY805" fmla="*/ 2132175 h 5299473"/>
                <a:gd name="connsiteX806" fmla="*/ 2307505 w 5122586"/>
                <a:gd name="connsiteY806" fmla="*/ 2129232 h 5299473"/>
                <a:gd name="connsiteX807" fmla="*/ 2360478 w 5122586"/>
                <a:gd name="connsiteY807" fmla="*/ 2104213 h 5299473"/>
                <a:gd name="connsiteX808" fmla="*/ 2409035 w 5122586"/>
                <a:gd name="connsiteY808" fmla="*/ 2051231 h 5299473"/>
                <a:gd name="connsiteX809" fmla="*/ 2428163 w 5122586"/>
                <a:gd name="connsiteY809" fmla="*/ 2002664 h 5299473"/>
                <a:gd name="connsiteX810" fmla="*/ 2434049 w 5122586"/>
                <a:gd name="connsiteY810" fmla="*/ 1952625 h 5299473"/>
                <a:gd name="connsiteX811" fmla="*/ 2432578 w 5122586"/>
                <a:gd name="connsiteY811" fmla="*/ 1846661 h 5299473"/>
                <a:gd name="connsiteX812" fmla="*/ 2437105 w 5122586"/>
                <a:gd name="connsiteY812" fmla="*/ 1825907 h 5299473"/>
                <a:gd name="connsiteX813" fmla="*/ 2454200 w 5122586"/>
                <a:gd name="connsiteY813" fmla="*/ 1802570 h 5299473"/>
                <a:gd name="connsiteX814" fmla="*/ 2524830 w 5122586"/>
                <a:gd name="connsiteY814" fmla="*/ 1791615 h 5299473"/>
                <a:gd name="connsiteX815" fmla="*/ 2567514 w 5122586"/>
                <a:gd name="connsiteY815" fmla="*/ 1809369 h 5299473"/>
                <a:gd name="connsiteX816" fmla="*/ 2642369 w 5122586"/>
                <a:gd name="connsiteY816" fmla="*/ 1863005 h 5299473"/>
                <a:gd name="connsiteX817" fmla="*/ 2677294 w 5122586"/>
                <a:gd name="connsiteY817" fmla="*/ 1891181 h 5299473"/>
                <a:gd name="connsiteX818" fmla="*/ 2700681 w 5122586"/>
                <a:gd name="connsiteY818" fmla="*/ 1910763 h 5299473"/>
                <a:gd name="connsiteX819" fmla="*/ 2747467 w 5122586"/>
                <a:gd name="connsiteY819" fmla="*/ 1876095 h 5299473"/>
                <a:gd name="connsiteX820" fmla="*/ 2725397 w 5122586"/>
                <a:gd name="connsiteY820" fmla="*/ 1849604 h 5299473"/>
                <a:gd name="connsiteX821" fmla="*/ 2700382 w 5122586"/>
                <a:gd name="connsiteY821" fmla="*/ 1805453 h 5299473"/>
                <a:gd name="connsiteX822" fmla="*/ 2644466 w 5122586"/>
                <a:gd name="connsiteY822" fmla="*/ 1674469 h 5299473"/>
                <a:gd name="connsiteX823" fmla="*/ 2622395 w 5122586"/>
                <a:gd name="connsiteY823" fmla="*/ 1508164 h 5299473"/>
                <a:gd name="connsiteX824" fmla="*/ 2620591 w 5122586"/>
                <a:gd name="connsiteY824" fmla="*/ 1507628 h 5299473"/>
                <a:gd name="connsiteX825" fmla="*/ 2618663 w 5122586"/>
                <a:gd name="connsiteY825" fmla="*/ 1488350 h 5299473"/>
                <a:gd name="connsiteX826" fmla="*/ 2561471 w 5122586"/>
                <a:gd name="connsiteY826" fmla="*/ 1364230 h 5299473"/>
                <a:gd name="connsiteX827" fmla="*/ 2506437 w 5122586"/>
                <a:gd name="connsiteY827" fmla="*/ 1249824 h 5299473"/>
                <a:gd name="connsiteX828" fmla="*/ 2504432 w 5122586"/>
                <a:gd name="connsiteY828" fmla="*/ 1215131 h 5299473"/>
                <a:gd name="connsiteX829" fmla="*/ 2502718 w 5122586"/>
                <a:gd name="connsiteY829" fmla="*/ 1182564 h 5299473"/>
                <a:gd name="connsiteX830" fmla="*/ 2526392 w 5122586"/>
                <a:gd name="connsiteY830" fmla="*/ 1127314 h 5299473"/>
                <a:gd name="connsiteX831" fmla="*/ 2550066 w 5122586"/>
                <a:gd name="connsiteY831" fmla="*/ 1104513 h 5299473"/>
                <a:gd name="connsiteX832" fmla="*/ 2534283 w 5122586"/>
                <a:gd name="connsiteY832" fmla="*/ 1069434 h 5299473"/>
                <a:gd name="connsiteX833" fmla="*/ 2514993 w 5122586"/>
                <a:gd name="connsiteY833" fmla="*/ 1074696 h 5299473"/>
                <a:gd name="connsiteX834" fmla="*/ 2443972 w 5122586"/>
                <a:gd name="connsiteY834" fmla="*/ 1079081 h 5299473"/>
                <a:gd name="connsiteX835" fmla="*/ 2424683 w 5122586"/>
                <a:gd name="connsiteY835" fmla="*/ 1053649 h 5299473"/>
                <a:gd name="connsiteX836" fmla="*/ 2450110 w 5122586"/>
                <a:gd name="connsiteY836" fmla="*/ 1044879 h 5299473"/>
                <a:gd name="connsiteX837" fmla="*/ 2450987 w 5122586"/>
                <a:gd name="connsiteY837" fmla="*/ 1021201 h 5299473"/>
                <a:gd name="connsiteX838" fmla="*/ 2395748 w 5122586"/>
                <a:gd name="connsiteY838" fmla="*/ 898425 h 5299473"/>
                <a:gd name="connsiteX839" fmla="*/ 2394708 w 5122586"/>
                <a:gd name="connsiteY839" fmla="*/ 898217 h 5299473"/>
                <a:gd name="connsiteX840" fmla="*/ 2361080 w 5122586"/>
                <a:gd name="connsiteY840" fmla="*/ 821701 h 5299473"/>
                <a:gd name="connsiteX841" fmla="*/ 2333956 w 5122586"/>
                <a:gd name="connsiteY841" fmla="*/ 752180 h 5299473"/>
                <a:gd name="connsiteX842" fmla="*/ 2333664 w 5122586"/>
                <a:gd name="connsiteY842" fmla="*/ 752147 h 5299473"/>
                <a:gd name="connsiteX843" fmla="*/ 2333956 w 5122586"/>
                <a:gd name="connsiteY843" fmla="*/ 753027 h 5299473"/>
                <a:gd name="connsiteX844" fmla="*/ 2282249 w 5122586"/>
                <a:gd name="connsiteY844" fmla="*/ 597029 h 5299473"/>
                <a:gd name="connsiteX845" fmla="*/ 2279705 w 5122586"/>
                <a:gd name="connsiteY845" fmla="*/ 541921 h 5299473"/>
                <a:gd name="connsiteX846" fmla="*/ 2247495 w 5122586"/>
                <a:gd name="connsiteY846" fmla="*/ 524965 h 5299473"/>
                <a:gd name="connsiteX847" fmla="*/ 2177987 w 5122586"/>
                <a:gd name="connsiteY847" fmla="*/ 464770 h 5299473"/>
                <a:gd name="connsiteX848" fmla="*/ 2162730 w 5122586"/>
                <a:gd name="connsiteY848" fmla="*/ 429162 h 5299473"/>
                <a:gd name="connsiteX849" fmla="*/ 2072030 w 5122586"/>
                <a:gd name="connsiteY849" fmla="*/ 476639 h 5299473"/>
                <a:gd name="connsiteX850" fmla="*/ 2071919 w 5122586"/>
                <a:gd name="connsiteY850" fmla="*/ 476713 h 5299473"/>
                <a:gd name="connsiteX851" fmla="*/ 2061106 w 5122586"/>
                <a:gd name="connsiteY851" fmla="*/ 455805 h 5299473"/>
                <a:gd name="connsiteX852" fmla="*/ 2043259 w 5122586"/>
                <a:gd name="connsiteY852" fmla="*/ 443904 h 5299473"/>
                <a:gd name="connsiteX853" fmla="*/ 1957587 w 5122586"/>
                <a:gd name="connsiteY853" fmla="*/ 421292 h 5299473"/>
                <a:gd name="connsiteX854" fmla="*/ 1968296 w 5122586"/>
                <a:gd name="connsiteY854" fmla="*/ 371308 h 5299473"/>
                <a:gd name="connsiteX855" fmla="*/ 1982574 w 5122586"/>
                <a:gd name="connsiteY855" fmla="*/ 364168 h 5299473"/>
                <a:gd name="connsiteX856" fmla="*/ 1949259 w 5122586"/>
                <a:gd name="connsiteY856" fmla="*/ 346316 h 5299473"/>
                <a:gd name="connsiteX857" fmla="*/ 1938550 w 5122586"/>
                <a:gd name="connsiteY857" fmla="*/ 317754 h 5299473"/>
                <a:gd name="connsiteX858" fmla="*/ 1937360 w 5122586"/>
                <a:gd name="connsiteY858" fmla="*/ 282052 h 5299473"/>
                <a:gd name="connsiteX859" fmla="*/ 1898094 w 5122586"/>
                <a:gd name="connsiteY859" fmla="*/ 168993 h 5299473"/>
                <a:gd name="connsiteX860" fmla="*/ 1857638 w 5122586"/>
                <a:gd name="connsiteY860" fmla="*/ 159472 h 5299473"/>
                <a:gd name="connsiteX861" fmla="*/ 1842170 w 5122586"/>
                <a:gd name="connsiteY861" fmla="*/ 151142 h 5299473"/>
                <a:gd name="connsiteX862" fmla="*/ 1829082 w 5122586"/>
                <a:gd name="connsiteY862" fmla="*/ 19041 h 5299473"/>
                <a:gd name="connsiteX863" fmla="*/ 1785057 w 5122586"/>
                <a:gd name="connsiteY863" fmla="*/ 23802 h 5299473"/>
                <a:gd name="connsiteX864" fmla="*/ 1788626 w 5122586"/>
                <a:gd name="connsiteY864" fmla="*/ 0 h 5299473"/>
                <a:gd name="connsiteX865" fmla="*/ 1754121 w 5122586"/>
                <a:gd name="connsiteY865" fmla="*/ 20232 h 5299473"/>
                <a:gd name="connsiteX866" fmla="*/ 1751741 w 5122586"/>
                <a:gd name="connsiteY866" fmla="*/ 34513 h 5299473"/>
                <a:gd name="connsiteX867" fmla="*/ 1675589 w 5122586"/>
                <a:gd name="connsiteY867" fmla="*/ 92827 h 5299473"/>
                <a:gd name="connsiteX868" fmla="*/ 1700577 w 5122586"/>
                <a:gd name="connsiteY868" fmla="*/ 130910 h 5299473"/>
                <a:gd name="connsiteX869" fmla="*/ 1694627 w 5122586"/>
                <a:gd name="connsiteY869" fmla="*/ 138051 h 5299473"/>
                <a:gd name="connsiteX870" fmla="*/ 1641083 w 5122586"/>
                <a:gd name="connsiteY870" fmla="*/ 161852 h 5299473"/>
                <a:gd name="connsiteX871" fmla="*/ 1680349 w 5122586"/>
                <a:gd name="connsiteY871" fmla="*/ 197555 h 5299473"/>
                <a:gd name="connsiteX872" fmla="*/ 1669640 w 5122586"/>
                <a:gd name="connsiteY872" fmla="*/ 229688 h 5299473"/>
                <a:gd name="connsiteX873" fmla="*/ 1677970 w 5122586"/>
                <a:gd name="connsiteY873" fmla="*/ 246349 h 5299473"/>
                <a:gd name="connsiteX874" fmla="*/ 1729133 w 5122586"/>
                <a:gd name="connsiteY874" fmla="*/ 234448 h 5299473"/>
                <a:gd name="connsiteX875" fmla="*/ 1750551 w 5122586"/>
                <a:gd name="connsiteY875" fmla="*/ 267770 h 5299473"/>
                <a:gd name="connsiteX876" fmla="*/ 1716045 w 5122586"/>
                <a:gd name="connsiteY876" fmla="*/ 289192 h 5299473"/>
                <a:gd name="connsiteX877" fmla="*/ 1721995 w 5122586"/>
                <a:gd name="connsiteY877" fmla="*/ 298713 h 5299473"/>
                <a:gd name="connsiteX878" fmla="*/ 1716045 w 5122586"/>
                <a:gd name="connsiteY878" fmla="*/ 321324 h 5299473"/>
                <a:gd name="connsiteX879" fmla="*/ 1730323 w 5122586"/>
                <a:gd name="connsiteY879" fmla="*/ 336796 h 5299473"/>
                <a:gd name="connsiteX880" fmla="*/ 1705336 w 5122586"/>
                <a:gd name="connsiteY880" fmla="*/ 376068 h 5299473"/>
                <a:gd name="connsiteX881" fmla="*/ 1721995 w 5122586"/>
                <a:gd name="connsiteY881" fmla="*/ 407011 h 5299473"/>
                <a:gd name="connsiteX882" fmla="*/ 1743411 w 5122586"/>
                <a:gd name="connsiteY882" fmla="*/ 405821 h 5299473"/>
                <a:gd name="connsiteX883" fmla="*/ 1773159 w 5122586"/>
                <a:gd name="connsiteY883" fmla="*/ 434383 h 5299473"/>
                <a:gd name="connsiteX884" fmla="*/ 1787436 w 5122586"/>
                <a:gd name="connsiteY884" fmla="*/ 459375 h 5299473"/>
                <a:gd name="connsiteX885" fmla="*/ 1864778 w 5122586"/>
                <a:gd name="connsiteY885" fmla="*/ 505788 h 5299473"/>
                <a:gd name="connsiteX886" fmla="*/ 1886195 w 5122586"/>
                <a:gd name="connsiteY886" fmla="*/ 511739 h 5299473"/>
                <a:gd name="connsiteX887" fmla="*/ 1953358 w 5122586"/>
                <a:gd name="connsiteY887" fmla="*/ 563964 h 5299473"/>
                <a:gd name="connsiteX888" fmla="*/ 1898261 w 5122586"/>
                <a:gd name="connsiteY888" fmla="*/ 650441 h 5299473"/>
                <a:gd name="connsiteX889" fmla="*/ 1869931 w 5122586"/>
                <a:gd name="connsiteY889" fmla="*/ 737294 h 5299473"/>
                <a:gd name="connsiteX890" fmla="*/ 1869930 w 5122586"/>
                <a:gd name="connsiteY890" fmla="*/ 737294 h 5299473"/>
                <a:gd name="connsiteX891" fmla="*/ 1869930 w 5122586"/>
                <a:gd name="connsiteY891" fmla="*/ 737295 h 5299473"/>
                <a:gd name="connsiteX0" fmla="*/ 4212196 w 5122586"/>
                <a:gd name="connsiteY0" fmla="*/ 442775 h 5276836"/>
                <a:gd name="connsiteX1" fmla="*/ 4186650 w 5122586"/>
                <a:gd name="connsiteY1" fmla="*/ 459075 h 5276836"/>
                <a:gd name="connsiteX2" fmla="*/ 4193990 w 5122586"/>
                <a:gd name="connsiteY2" fmla="*/ 483597 h 5276836"/>
                <a:gd name="connsiteX3" fmla="*/ 4141431 w 5122586"/>
                <a:gd name="connsiteY3" fmla="*/ 505771 h 5276836"/>
                <a:gd name="connsiteX4" fmla="*/ 4112435 w 5122586"/>
                <a:gd name="connsiteY4" fmla="*/ 481652 h 5276836"/>
                <a:gd name="connsiteX5" fmla="*/ 4106930 w 5122586"/>
                <a:gd name="connsiteY5" fmla="*/ 497474 h 5276836"/>
                <a:gd name="connsiteX6" fmla="*/ 4121391 w 5122586"/>
                <a:gd name="connsiteY6" fmla="*/ 500374 h 5276836"/>
                <a:gd name="connsiteX7" fmla="*/ 4027797 w 5122586"/>
                <a:gd name="connsiteY7" fmla="*/ 593729 h 5276836"/>
                <a:gd name="connsiteX8" fmla="*/ 4033082 w 5122586"/>
                <a:gd name="connsiteY8" fmla="*/ 602246 h 5276836"/>
                <a:gd name="connsiteX9" fmla="*/ 3968777 w 5122586"/>
                <a:gd name="connsiteY9" fmla="*/ 657018 h 5276836"/>
                <a:gd name="connsiteX10" fmla="*/ 4109986 w 5122586"/>
                <a:gd name="connsiteY10" fmla="*/ 653847 h 5276836"/>
                <a:gd name="connsiteX11" fmla="*/ 4123171 w 5122586"/>
                <a:gd name="connsiteY11" fmla="*/ 743481 h 5276836"/>
                <a:gd name="connsiteX12" fmla="*/ 4118739 w 5122586"/>
                <a:gd name="connsiteY12" fmla="*/ 775552 h 5276836"/>
                <a:gd name="connsiteX13" fmla="*/ 4111957 w 5122586"/>
                <a:gd name="connsiteY13" fmla="*/ 788828 h 5276836"/>
                <a:gd name="connsiteX14" fmla="*/ 4074640 w 5122586"/>
                <a:gd name="connsiteY14" fmla="*/ 830297 h 5276836"/>
                <a:gd name="connsiteX15" fmla="*/ 3997723 w 5122586"/>
                <a:gd name="connsiteY15" fmla="*/ 824481 h 5276836"/>
                <a:gd name="connsiteX16" fmla="*/ 3976512 w 5122586"/>
                <a:gd name="connsiteY16" fmla="*/ 807509 h 5276836"/>
                <a:gd name="connsiteX17" fmla="*/ 3950940 w 5122586"/>
                <a:gd name="connsiteY17" fmla="*/ 821959 h 5276836"/>
                <a:gd name="connsiteX18" fmla="*/ 3941809 w 5122586"/>
                <a:gd name="connsiteY18" fmla="*/ 807041 h 5276836"/>
                <a:gd name="connsiteX19" fmla="*/ 3946773 w 5122586"/>
                <a:gd name="connsiteY19" fmla="*/ 781550 h 5276836"/>
                <a:gd name="connsiteX20" fmla="*/ 3956435 w 5122586"/>
                <a:gd name="connsiteY20" fmla="*/ 777204 h 5276836"/>
                <a:gd name="connsiteX21" fmla="*/ 3936735 w 5122586"/>
                <a:gd name="connsiteY21" fmla="*/ 755238 h 5276836"/>
                <a:gd name="connsiteX22" fmla="*/ 3942873 w 5122586"/>
                <a:gd name="connsiteY22" fmla="*/ 748543 h 5276836"/>
                <a:gd name="connsiteX23" fmla="*/ 3931395 w 5122586"/>
                <a:gd name="connsiteY23" fmla="*/ 720702 h 5276836"/>
                <a:gd name="connsiteX24" fmla="*/ 3896425 w 5122586"/>
                <a:gd name="connsiteY24" fmla="*/ 709308 h 5276836"/>
                <a:gd name="connsiteX25" fmla="*/ 3881422 w 5122586"/>
                <a:gd name="connsiteY25" fmla="*/ 729632 h 5276836"/>
                <a:gd name="connsiteX26" fmla="*/ 3916924 w 5122586"/>
                <a:gd name="connsiteY26" fmla="*/ 748781 h 5276836"/>
                <a:gd name="connsiteX27" fmla="*/ 3893700 w 5122586"/>
                <a:gd name="connsiteY27" fmla="*/ 786726 h 5276836"/>
                <a:gd name="connsiteX28" fmla="*/ 3913932 w 5122586"/>
                <a:gd name="connsiteY28" fmla="*/ 798827 h 5276836"/>
                <a:gd name="connsiteX29" fmla="*/ 3829634 w 5122586"/>
                <a:gd name="connsiteY29" fmla="*/ 887286 h 5276836"/>
                <a:gd name="connsiteX30" fmla="*/ 3819329 w 5122586"/>
                <a:gd name="connsiteY30" fmla="*/ 921706 h 5276836"/>
                <a:gd name="connsiteX31" fmla="*/ 3789058 w 5122586"/>
                <a:gd name="connsiteY31" fmla="*/ 934982 h 5276836"/>
                <a:gd name="connsiteX32" fmla="*/ 3768182 w 5122586"/>
                <a:gd name="connsiteY32" fmla="*/ 925937 h 5276836"/>
                <a:gd name="connsiteX33" fmla="*/ 3780194 w 5122586"/>
                <a:gd name="connsiteY33" fmla="*/ 1036716 h 5276836"/>
                <a:gd name="connsiteX34" fmla="*/ 3776936 w 5122586"/>
                <a:gd name="connsiteY34" fmla="*/ 1084059 h 5276836"/>
                <a:gd name="connsiteX35" fmla="*/ 3773923 w 5122586"/>
                <a:gd name="connsiteY35" fmla="*/ 1106736 h 5276836"/>
                <a:gd name="connsiteX36" fmla="*/ 3765081 w 5122586"/>
                <a:gd name="connsiteY36" fmla="*/ 1127763 h 5276836"/>
                <a:gd name="connsiteX37" fmla="*/ 3697225 w 5122586"/>
                <a:gd name="connsiteY37" fmla="*/ 1278483 h 5276836"/>
                <a:gd name="connsiteX38" fmla="*/ 3636416 w 5122586"/>
                <a:gd name="connsiteY38" fmla="*/ 1402184 h 5276836"/>
                <a:gd name="connsiteX39" fmla="*/ 3639031 w 5122586"/>
                <a:gd name="connsiteY39" fmla="*/ 1532933 h 5276836"/>
                <a:gd name="connsiteX40" fmla="*/ 1574183 w 5122586"/>
                <a:gd name="connsiteY40" fmla="*/ 3119187 h 5276836"/>
                <a:gd name="connsiteX41" fmla="*/ 1561412 w 5122586"/>
                <a:gd name="connsiteY41" fmla="*/ 3097168 h 5276836"/>
                <a:gd name="connsiteX42" fmla="*/ 1577890 w 5122586"/>
                <a:gd name="connsiteY42" fmla="*/ 3069892 h 5276836"/>
                <a:gd name="connsiteX43" fmla="*/ 1545785 w 5122586"/>
                <a:gd name="connsiteY43" fmla="*/ 3052846 h 5276836"/>
                <a:gd name="connsiteX44" fmla="*/ 1540629 w 5122586"/>
                <a:gd name="connsiteY44" fmla="*/ 3082614 h 5276836"/>
                <a:gd name="connsiteX45" fmla="*/ 1519718 w 5122586"/>
                <a:gd name="connsiteY45" fmla="*/ 3097330 h 5276836"/>
                <a:gd name="connsiteX46" fmla="*/ 1518676 w 5122586"/>
                <a:gd name="connsiteY46" fmla="*/ 3114716 h 5276836"/>
                <a:gd name="connsiteX47" fmla="*/ 1530519 w 5122586"/>
                <a:gd name="connsiteY47" fmla="*/ 3139621 h 5276836"/>
                <a:gd name="connsiteX48" fmla="*/ 1529335 w 5122586"/>
                <a:gd name="connsiteY48" fmla="*/ 3171312 h 5276836"/>
                <a:gd name="connsiteX49" fmla="*/ 1494362 w 5122586"/>
                <a:gd name="connsiteY49" fmla="*/ 3168014 h 5276836"/>
                <a:gd name="connsiteX50" fmla="*/ 1495842 w 5122586"/>
                <a:gd name="connsiteY50" fmla="*/ 3198637 h 5276836"/>
                <a:gd name="connsiteX51" fmla="*/ 1458434 w 5122586"/>
                <a:gd name="connsiteY51" fmla="*/ 3217885 h 5276836"/>
                <a:gd name="connsiteX52" fmla="*/ 1428335 w 5122586"/>
                <a:gd name="connsiteY52" fmla="*/ 3271310 h 5276836"/>
                <a:gd name="connsiteX53" fmla="*/ 1421617 w 5122586"/>
                <a:gd name="connsiteY53" fmla="*/ 3340524 h 5276836"/>
                <a:gd name="connsiteX54" fmla="*/ 1402008 w 5122586"/>
                <a:gd name="connsiteY54" fmla="*/ 3360031 h 5276836"/>
                <a:gd name="connsiteX55" fmla="*/ 1428312 w 5122586"/>
                <a:gd name="connsiteY55" fmla="*/ 3378969 h 5276836"/>
                <a:gd name="connsiteX56" fmla="*/ 1450489 w 5122586"/>
                <a:gd name="connsiteY56" fmla="*/ 3422380 h 5276836"/>
                <a:gd name="connsiteX57" fmla="*/ 1481957 w 5122586"/>
                <a:gd name="connsiteY57" fmla="*/ 3439703 h 5276836"/>
                <a:gd name="connsiteX58" fmla="*/ 1517054 w 5122586"/>
                <a:gd name="connsiteY58" fmla="*/ 3443095 h 5276836"/>
                <a:gd name="connsiteX59" fmla="*/ 1554074 w 5122586"/>
                <a:gd name="connsiteY59" fmla="*/ 3421080 h 5276836"/>
                <a:gd name="connsiteX60" fmla="*/ 1589482 w 5122586"/>
                <a:gd name="connsiteY60" fmla="*/ 3424604 h 5276836"/>
                <a:gd name="connsiteX61" fmla="*/ 1620096 w 5122586"/>
                <a:gd name="connsiteY61" fmla="*/ 3444866 h 5276836"/>
                <a:gd name="connsiteX62" fmla="*/ 1624671 w 5122586"/>
                <a:gd name="connsiteY62" fmla="*/ 3480410 h 5276836"/>
                <a:gd name="connsiteX63" fmla="*/ 1650989 w 5122586"/>
                <a:gd name="connsiteY63" fmla="*/ 3491333 h 5276836"/>
                <a:gd name="connsiteX64" fmla="*/ 1672792 w 5122586"/>
                <a:gd name="connsiteY64" fmla="*/ 3508400 h 5276836"/>
                <a:gd name="connsiteX65" fmla="*/ 1697877 w 5122586"/>
                <a:gd name="connsiteY65" fmla="*/ 3552172 h 5276836"/>
                <a:gd name="connsiteX66" fmla="*/ 1725280 w 5122586"/>
                <a:gd name="connsiteY66" fmla="*/ 3552010 h 5276836"/>
                <a:gd name="connsiteX67" fmla="*/ 1809424 w 5122586"/>
                <a:gd name="connsiteY67" fmla="*/ 3458774 h 5276836"/>
                <a:gd name="connsiteX68" fmla="*/ 1812473 w 5122586"/>
                <a:gd name="connsiteY68" fmla="*/ 3494767 h 5276836"/>
                <a:gd name="connsiteX69" fmla="*/ 1831352 w 5122586"/>
                <a:gd name="connsiteY69" fmla="*/ 3516139 h 5276836"/>
                <a:gd name="connsiteX70" fmla="*/ 1862507 w 5122586"/>
                <a:gd name="connsiteY70" fmla="*/ 3506581 h 5276836"/>
                <a:gd name="connsiteX71" fmla="*/ 1885832 w 5122586"/>
                <a:gd name="connsiteY71" fmla="*/ 3495985 h 5276836"/>
                <a:gd name="connsiteX72" fmla="*/ 1912951 w 5122586"/>
                <a:gd name="connsiteY72" fmla="*/ 3483427 h 5276836"/>
                <a:gd name="connsiteX73" fmla="*/ 1963432 w 5122586"/>
                <a:gd name="connsiteY73" fmla="*/ 3497556 h 5276836"/>
                <a:gd name="connsiteX74" fmla="*/ 1996185 w 5122586"/>
                <a:gd name="connsiteY74" fmla="*/ 3419940 h 5276836"/>
                <a:gd name="connsiteX75" fmla="*/ 2006904 w 5122586"/>
                <a:gd name="connsiteY75" fmla="*/ 3387626 h 5276836"/>
                <a:gd name="connsiteX76" fmla="*/ 2018283 w 5122586"/>
                <a:gd name="connsiteY76" fmla="*/ 3358891 h 5276836"/>
                <a:gd name="connsiteX77" fmla="*/ 2022001 w 5122586"/>
                <a:gd name="connsiteY77" fmla="*/ 3273712 h 5276836"/>
                <a:gd name="connsiteX78" fmla="*/ 2001394 w 5122586"/>
                <a:gd name="connsiteY78" fmla="*/ 3258444 h 5276836"/>
                <a:gd name="connsiteX79" fmla="*/ 1998670 w 5122586"/>
                <a:gd name="connsiteY79" fmla="*/ 3223495 h 5276836"/>
                <a:gd name="connsiteX80" fmla="*/ 2019799 w 5122586"/>
                <a:gd name="connsiteY80" fmla="*/ 3195400 h 5276836"/>
                <a:gd name="connsiteX81" fmla="*/ 1999221 w 5122586"/>
                <a:gd name="connsiteY81" fmla="*/ 3174192 h 5276836"/>
                <a:gd name="connsiteX82" fmla="*/ 2007161 w 5122586"/>
                <a:gd name="connsiteY82" fmla="*/ 3151895 h 5276836"/>
                <a:gd name="connsiteX83" fmla="*/ 2008847 w 5122586"/>
                <a:gd name="connsiteY83" fmla="*/ 3122369 h 5276836"/>
                <a:gd name="connsiteX84" fmla="*/ 2060446 w 5122586"/>
                <a:gd name="connsiteY84" fmla="*/ 3116747 h 5276836"/>
                <a:gd name="connsiteX85" fmla="*/ 2077776 w 5122586"/>
                <a:gd name="connsiteY85" fmla="*/ 3115142 h 5276836"/>
                <a:gd name="connsiteX86" fmla="*/ 2113472 w 5122586"/>
                <a:gd name="connsiteY86" fmla="*/ 3118056 h 5276836"/>
                <a:gd name="connsiteX87" fmla="*/ 2160395 w 5122586"/>
                <a:gd name="connsiteY87" fmla="*/ 3149801 h 5276836"/>
                <a:gd name="connsiteX88" fmla="*/ 2295065 w 5122586"/>
                <a:gd name="connsiteY88" fmla="*/ 3364909 h 5276836"/>
                <a:gd name="connsiteX89" fmla="*/ 2295273 w 5122586"/>
                <a:gd name="connsiteY89" fmla="*/ 3405456 h 5276836"/>
                <a:gd name="connsiteX90" fmla="*/ 2527621 w 5122586"/>
                <a:gd name="connsiteY90" fmla="*/ 3737684 h 5276836"/>
                <a:gd name="connsiteX91" fmla="*/ 2527621 w 5122586"/>
                <a:gd name="connsiteY91" fmla="*/ 3737684 h 5276836"/>
                <a:gd name="connsiteX92" fmla="*/ 2523286 w 5122586"/>
                <a:gd name="connsiteY92" fmla="*/ 3734794 h 5276836"/>
                <a:gd name="connsiteX93" fmla="*/ 2520397 w 5122586"/>
                <a:gd name="connsiteY93" fmla="*/ 3697949 h 5276836"/>
                <a:gd name="connsiteX94" fmla="*/ 2321764 w 5122586"/>
                <a:gd name="connsiteY94" fmla="*/ 3403917 h 5276836"/>
                <a:gd name="connsiteX95" fmla="*/ 2297928 w 5122586"/>
                <a:gd name="connsiteY95" fmla="*/ 3407529 h 5276836"/>
                <a:gd name="connsiteX96" fmla="*/ 3250299 w 5122586"/>
                <a:gd name="connsiteY96" fmla="*/ 4931397 h 5276836"/>
                <a:gd name="connsiteX97" fmla="*/ 3294880 w 5122586"/>
                <a:gd name="connsiteY97" fmla="*/ 4976343 h 5276836"/>
                <a:gd name="connsiteX98" fmla="*/ 3285156 w 5122586"/>
                <a:gd name="connsiteY98" fmla="*/ 5015288 h 5276836"/>
                <a:gd name="connsiteX99" fmla="*/ 3330198 w 5122586"/>
                <a:gd name="connsiteY99" fmla="*/ 5048698 h 5276836"/>
                <a:gd name="connsiteX100" fmla="*/ 3323399 w 5122586"/>
                <a:gd name="connsiteY100" fmla="*/ 5073201 h 5276836"/>
                <a:gd name="connsiteX101" fmla="*/ 3334667 w 5122586"/>
                <a:gd name="connsiteY101" fmla="*/ 5095035 h 5276836"/>
                <a:gd name="connsiteX102" fmla="*/ 3308937 w 5122586"/>
                <a:gd name="connsiteY102" fmla="*/ 5116172 h 5276836"/>
                <a:gd name="connsiteX103" fmla="*/ 3305306 w 5122586"/>
                <a:gd name="connsiteY103" fmla="*/ 5131123 h 5276836"/>
                <a:gd name="connsiteX104" fmla="*/ 3276282 w 5122586"/>
                <a:gd name="connsiteY104" fmla="*/ 5162804 h 5276836"/>
                <a:gd name="connsiteX105" fmla="*/ 3263921 w 5122586"/>
                <a:gd name="connsiteY105" fmla="*/ 5167877 h 5276836"/>
                <a:gd name="connsiteX106" fmla="*/ 3252651 w 5122586"/>
                <a:gd name="connsiteY106" fmla="*/ 5148469 h 5276836"/>
                <a:gd name="connsiteX107" fmla="*/ 3238702 w 5122586"/>
                <a:gd name="connsiteY107" fmla="*/ 5160633 h 5276836"/>
                <a:gd name="connsiteX108" fmla="*/ 3249221 w 5122586"/>
                <a:gd name="connsiteY108" fmla="*/ 5175454 h 5276836"/>
                <a:gd name="connsiteX109" fmla="*/ 3243824 w 5122586"/>
                <a:gd name="connsiteY109" fmla="*/ 5190963 h 5276836"/>
                <a:gd name="connsiteX110" fmla="*/ 3100490 w 5122586"/>
                <a:gd name="connsiteY110" fmla="*/ 5092418 h 5276836"/>
                <a:gd name="connsiteX111" fmla="*/ 3107449 w 5122586"/>
                <a:gd name="connsiteY111" fmla="*/ 5052872 h 5276836"/>
                <a:gd name="connsiteX112" fmla="*/ 3137245 w 5122586"/>
                <a:gd name="connsiteY112" fmla="*/ 4858911 h 5276836"/>
                <a:gd name="connsiteX113" fmla="*/ 3079461 w 5122586"/>
                <a:gd name="connsiteY113" fmla="*/ 4866858 h 5276836"/>
                <a:gd name="connsiteX114" fmla="*/ 3054181 w 5122586"/>
                <a:gd name="connsiteY114" fmla="*/ 4850242 h 5276836"/>
                <a:gd name="connsiteX115" fmla="*/ 3002174 w 5122586"/>
                <a:gd name="connsiteY115" fmla="*/ 4909482 h 5276836"/>
                <a:gd name="connsiteX116" fmla="*/ 2967504 w 5122586"/>
                <a:gd name="connsiteY116" fmla="*/ 4919596 h 5276836"/>
                <a:gd name="connsiteX117" fmla="*/ 2935723 w 5122586"/>
                <a:gd name="connsiteY117" fmla="*/ 4910927 h 5276836"/>
                <a:gd name="connsiteX118" fmla="*/ 2919831 w 5122586"/>
                <a:gd name="connsiteY118" fmla="*/ 4931878 h 5276836"/>
                <a:gd name="connsiteX119" fmla="*/ 2986974 w 5122586"/>
                <a:gd name="connsiteY119" fmla="*/ 4962762 h 5276836"/>
                <a:gd name="connsiteX120" fmla="*/ 2979245 w 5122586"/>
                <a:gd name="connsiteY120" fmla="*/ 5012139 h 5276836"/>
                <a:gd name="connsiteX121" fmla="*/ 2949156 w 5122586"/>
                <a:gd name="connsiteY121" fmla="*/ 5006359 h 5276836"/>
                <a:gd name="connsiteX122" fmla="*/ 2937274 w 5122586"/>
                <a:gd name="connsiteY122" fmla="*/ 5027202 h 5276836"/>
                <a:gd name="connsiteX123" fmla="*/ 2909175 w 5122586"/>
                <a:gd name="connsiteY123" fmla="*/ 5024421 h 5276836"/>
                <a:gd name="connsiteX124" fmla="*/ 2900291 w 5122586"/>
                <a:gd name="connsiteY124" fmla="*/ 5034066 h 5276836"/>
                <a:gd name="connsiteX125" fmla="*/ 2852441 w 5122586"/>
                <a:gd name="connsiteY125" fmla="*/ 5009430 h 5276836"/>
                <a:gd name="connsiteX126" fmla="*/ 2841823 w 5122586"/>
                <a:gd name="connsiteY126" fmla="*/ 5043818 h 5276836"/>
                <a:gd name="connsiteX127" fmla="*/ 2825748 w 5122586"/>
                <a:gd name="connsiteY127" fmla="*/ 5031826 h 5276836"/>
                <a:gd name="connsiteX128" fmla="*/ 2829757 w 5122586"/>
                <a:gd name="connsiteY128" fmla="*/ 4985481 h 5276836"/>
                <a:gd name="connsiteX129" fmla="*/ 2845434 w 5122586"/>
                <a:gd name="connsiteY129" fmla="*/ 4979559 h 5276836"/>
                <a:gd name="connsiteX130" fmla="*/ 2858758 w 5122586"/>
                <a:gd name="connsiteY130" fmla="*/ 4977822 h 5276836"/>
                <a:gd name="connsiteX131" fmla="*/ 2867104 w 5122586"/>
                <a:gd name="connsiteY131" fmla="*/ 4944159 h 5276836"/>
                <a:gd name="connsiteX132" fmla="*/ 2882994 w 5122586"/>
                <a:gd name="connsiteY132" fmla="*/ 4900813 h 5276836"/>
                <a:gd name="connsiteX133" fmla="*/ 2855546 w 5122586"/>
                <a:gd name="connsiteY133" fmla="*/ 4861800 h 5276836"/>
                <a:gd name="connsiteX134" fmla="*/ 2836044 w 5122586"/>
                <a:gd name="connsiteY134" fmla="*/ 4839406 h 5276836"/>
                <a:gd name="connsiteX135" fmla="*/ 2804264 w 5122586"/>
                <a:gd name="connsiteY135" fmla="*/ 4819177 h 5276836"/>
                <a:gd name="connsiteX136" fmla="*/ 2745035 w 5122586"/>
                <a:gd name="connsiteY136" fmla="*/ 4804728 h 5276836"/>
                <a:gd name="connsiteX137" fmla="*/ 2740700 w 5122586"/>
                <a:gd name="connsiteY137" fmla="*/ 4764994 h 5276836"/>
                <a:gd name="connsiteX138" fmla="*/ 2716142 w 5122586"/>
                <a:gd name="connsiteY138" fmla="*/ 4744766 h 5276836"/>
                <a:gd name="connsiteX139" fmla="*/ 2632355 w 5122586"/>
                <a:gd name="connsiteY139" fmla="*/ 4753435 h 5276836"/>
                <a:gd name="connsiteX140" fmla="*/ 2620798 w 5122586"/>
                <a:gd name="connsiteY140" fmla="*/ 4721648 h 5276836"/>
                <a:gd name="connsiteX141" fmla="*/ 2578904 w 5122586"/>
                <a:gd name="connsiteY141" fmla="*/ 4734651 h 5276836"/>
                <a:gd name="connsiteX142" fmla="*/ 2559402 w 5122586"/>
                <a:gd name="connsiteY142" fmla="*/ 4704310 h 5276836"/>
                <a:gd name="connsiteX143" fmla="*/ 2530510 w 5122586"/>
                <a:gd name="connsiteY143" fmla="*/ 4702142 h 5276836"/>
                <a:gd name="connsiteX144" fmla="*/ 2492950 w 5122586"/>
                <a:gd name="connsiteY144" fmla="*/ 4711534 h 5276836"/>
                <a:gd name="connsiteX145" fmla="*/ 2468392 w 5122586"/>
                <a:gd name="connsiteY145" fmla="*/ 4745488 h 5276836"/>
                <a:gd name="connsiteX146" fmla="*/ 2453223 w 5122586"/>
                <a:gd name="connsiteY146" fmla="*/ 4747656 h 5276836"/>
                <a:gd name="connsiteX147" fmla="*/ 2437333 w 5122586"/>
                <a:gd name="connsiteY147" fmla="*/ 4739709 h 5276836"/>
                <a:gd name="connsiteX148" fmla="*/ 2442389 w 5122586"/>
                <a:gd name="connsiteY148" fmla="*/ 4686971 h 5276836"/>
                <a:gd name="connsiteX149" fmla="*/ 2425776 w 5122586"/>
                <a:gd name="connsiteY149" fmla="*/ 4673244 h 5276836"/>
                <a:gd name="connsiteX150" fmla="*/ 2435166 w 5122586"/>
                <a:gd name="connsiteY150" fmla="*/ 4614726 h 5276836"/>
                <a:gd name="connsiteX151" fmla="*/ 2522565 w 5122586"/>
                <a:gd name="connsiteY151" fmla="*/ 4577882 h 5276836"/>
                <a:gd name="connsiteX152" fmla="*/ 2542790 w 5122586"/>
                <a:gd name="connsiteY152" fmla="*/ 4587996 h 5276836"/>
                <a:gd name="connsiteX153" fmla="*/ 2682916 w 5122586"/>
                <a:gd name="connsiteY153" fmla="*/ 4523699 h 5276836"/>
                <a:gd name="connsiteX154" fmla="*/ 2702418 w 5122586"/>
                <a:gd name="connsiteY154" fmla="*/ 4485409 h 5276836"/>
                <a:gd name="connsiteX155" fmla="*/ 2817264 w 5122586"/>
                <a:gd name="connsiteY155" fmla="*/ 4377043 h 5276836"/>
                <a:gd name="connsiteX156" fmla="*/ 2896717 w 5122586"/>
                <a:gd name="connsiteY156" fmla="*/ 4402329 h 5276836"/>
                <a:gd name="connsiteX157" fmla="*/ 2914053 w 5122586"/>
                <a:gd name="connsiteY157" fmla="*/ 4405219 h 5276836"/>
                <a:gd name="connsiteX158" fmla="*/ 2947279 w 5122586"/>
                <a:gd name="connsiteY158" fmla="*/ 4405219 h 5276836"/>
                <a:gd name="connsiteX159" fmla="*/ 2985561 w 5122586"/>
                <a:gd name="connsiteY159" fmla="*/ 4355371 h 5276836"/>
                <a:gd name="connsiteX160" fmla="*/ 2994229 w 5122586"/>
                <a:gd name="connsiteY160" fmla="*/ 4333697 h 5276836"/>
                <a:gd name="connsiteX161" fmla="*/ 1331589 w 5122586"/>
                <a:gd name="connsiteY161" fmla="*/ 5276837 h 5276836"/>
                <a:gd name="connsiteX162" fmla="*/ 1391286 w 5122586"/>
                <a:gd name="connsiteY162" fmla="*/ 5149016 h 5276836"/>
                <a:gd name="connsiteX163" fmla="*/ 1387544 w 5122586"/>
                <a:gd name="connsiteY163" fmla="*/ 5073235 h 5276836"/>
                <a:gd name="connsiteX164" fmla="*/ 1409271 w 5122586"/>
                <a:gd name="connsiteY164" fmla="*/ 5044732 h 5276836"/>
                <a:gd name="connsiteX165" fmla="*/ 1350547 w 5122586"/>
                <a:gd name="connsiteY165" fmla="*/ 4997741 h 5276836"/>
                <a:gd name="connsiteX166" fmla="*/ 1345850 w 5122586"/>
                <a:gd name="connsiteY166" fmla="*/ 4920208 h 5276836"/>
                <a:gd name="connsiteX167" fmla="*/ 1366991 w 5122586"/>
                <a:gd name="connsiteY167" fmla="*/ 4915509 h 5276836"/>
                <a:gd name="connsiteX168" fmla="*/ 1376387 w 5122586"/>
                <a:gd name="connsiteY168" fmla="*/ 4877941 h 5276836"/>
                <a:gd name="connsiteX169" fmla="*/ 1347460 w 5122586"/>
                <a:gd name="connsiteY169" fmla="*/ 4868004 h 5276836"/>
                <a:gd name="connsiteX170" fmla="*/ 1357682 w 5122586"/>
                <a:gd name="connsiteY170" fmla="*/ 4838461 h 5276836"/>
                <a:gd name="connsiteX171" fmla="*/ 1428449 w 5122586"/>
                <a:gd name="connsiteY171" fmla="*/ 4835304 h 5276836"/>
                <a:gd name="connsiteX172" fmla="*/ 1436858 w 5122586"/>
                <a:gd name="connsiteY172" fmla="*/ 4800858 h 5276836"/>
                <a:gd name="connsiteX173" fmla="*/ 1398456 w 5122586"/>
                <a:gd name="connsiteY173" fmla="*/ 4778940 h 5276836"/>
                <a:gd name="connsiteX174" fmla="*/ 1413508 w 5122586"/>
                <a:gd name="connsiteY174" fmla="*/ 4733321 h 5276836"/>
                <a:gd name="connsiteX175" fmla="*/ 1448748 w 5122586"/>
                <a:gd name="connsiteY175" fmla="*/ 4735670 h 5276836"/>
                <a:gd name="connsiteX176" fmla="*/ 1498206 w 5122586"/>
                <a:gd name="connsiteY176" fmla="*/ 4693159 h 5276836"/>
                <a:gd name="connsiteX177" fmla="*/ 1547727 w 5122586"/>
                <a:gd name="connsiteY177" fmla="*/ 4683569 h 5276836"/>
                <a:gd name="connsiteX178" fmla="*/ 1553780 w 5122586"/>
                <a:gd name="connsiteY178" fmla="*/ 4648910 h 5276836"/>
                <a:gd name="connsiteX179" fmla="*/ 1540510 w 5122586"/>
                <a:gd name="connsiteY179" fmla="*/ 4607707 h 5276836"/>
                <a:gd name="connsiteX180" fmla="*/ 1494468 w 5122586"/>
                <a:gd name="connsiteY180" fmla="*/ 4567840 h 5276836"/>
                <a:gd name="connsiteX181" fmla="*/ 1510639 w 5122586"/>
                <a:gd name="connsiteY181" fmla="*/ 4548914 h 5276836"/>
                <a:gd name="connsiteX182" fmla="*/ 1549039 w 5122586"/>
                <a:gd name="connsiteY182" fmla="*/ 4560249 h 5276836"/>
                <a:gd name="connsiteX183" fmla="*/ 1563834 w 5122586"/>
                <a:gd name="connsiteY183" fmla="*/ 4545357 h 5276836"/>
                <a:gd name="connsiteX184" fmla="*/ 1520856 w 5122586"/>
                <a:gd name="connsiteY184" fmla="*/ 4496577 h 5276836"/>
                <a:gd name="connsiteX185" fmla="*/ 1562707 w 5122586"/>
                <a:gd name="connsiteY185" fmla="*/ 4482741 h 5276836"/>
                <a:gd name="connsiteX186" fmla="*/ 1590473 w 5122586"/>
                <a:gd name="connsiteY186" fmla="*/ 4419309 h 5276836"/>
                <a:gd name="connsiteX187" fmla="*/ 1515748 w 5122586"/>
                <a:gd name="connsiteY187" fmla="*/ 4425699 h 5276836"/>
                <a:gd name="connsiteX188" fmla="*/ 1476162 w 5122586"/>
                <a:gd name="connsiteY188" fmla="*/ 4503828 h 5276836"/>
                <a:gd name="connsiteX189" fmla="*/ 1393393 w 5122586"/>
                <a:gd name="connsiteY189" fmla="*/ 4522992 h 5276836"/>
                <a:gd name="connsiteX190" fmla="*/ 1319980 w 5122586"/>
                <a:gd name="connsiteY190" fmla="*/ 4516923 h 5276836"/>
                <a:gd name="connsiteX191" fmla="*/ 1299113 w 5122586"/>
                <a:gd name="connsiteY191" fmla="*/ 4448627 h 5276836"/>
                <a:gd name="connsiteX192" fmla="*/ 1250429 w 5122586"/>
                <a:gd name="connsiteY192" fmla="*/ 4478749 h 5276836"/>
                <a:gd name="connsiteX193" fmla="*/ 1217542 w 5122586"/>
                <a:gd name="connsiteY193" fmla="*/ 4442335 h 5276836"/>
                <a:gd name="connsiteX194" fmla="*/ 1147887 w 5122586"/>
                <a:gd name="connsiteY194" fmla="*/ 4449210 h 5276836"/>
                <a:gd name="connsiteX195" fmla="*/ 1144147 w 5122586"/>
                <a:gd name="connsiteY195" fmla="*/ 4511573 h 5276836"/>
                <a:gd name="connsiteX196" fmla="*/ 1101262 w 5122586"/>
                <a:gd name="connsiteY196" fmla="*/ 4519082 h 5276836"/>
                <a:gd name="connsiteX197" fmla="*/ 1093585 w 5122586"/>
                <a:gd name="connsiteY197" fmla="*/ 4464498 h 5276836"/>
                <a:gd name="connsiteX198" fmla="*/ 1027718 w 5122586"/>
                <a:gd name="connsiteY198" fmla="*/ 4478445 h 5276836"/>
                <a:gd name="connsiteX199" fmla="*/ 1007466 w 5122586"/>
                <a:gd name="connsiteY199" fmla="*/ 4427301 h 5276836"/>
                <a:gd name="connsiteX200" fmla="*/ 919745 w 5122586"/>
                <a:gd name="connsiteY200" fmla="*/ 4420237 h 5276836"/>
                <a:gd name="connsiteX201" fmla="*/ 920495 w 5122586"/>
                <a:gd name="connsiteY201" fmla="*/ 4388350 h 5276836"/>
                <a:gd name="connsiteX202" fmla="*/ 884429 w 5122586"/>
                <a:gd name="connsiteY202" fmla="*/ 4383969 h 5276836"/>
                <a:gd name="connsiteX203" fmla="*/ 856512 w 5122586"/>
                <a:gd name="connsiteY203" fmla="*/ 4461420 h 5276836"/>
                <a:gd name="connsiteX204" fmla="*/ 818833 w 5122586"/>
                <a:gd name="connsiteY204" fmla="*/ 4446344 h 5276836"/>
                <a:gd name="connsiteX205" fmla="*/ 823425 w 5122586"/>
                <a:gd name="connsiteY205" fmla="*/ 4371878 h 5276836"/>
                <a:gd name="connsiteX206" fmla="*/ 796457 w 5122586"/>
                <a:gd name="connsiteY206" fmla="*/ 4423754 h 5276836"/>
                <a:gd name="connsiteX207" fmla="*/ 712917 w 5122586"/>
                <a:gd name="connsiteY207" fmla="*/ 4427826 h 5276836"/>
                <a:gd name="connsiteX208" fmla="*/ 687213 w 5122586"/>
                <a:gd name="connsiteY208" fmla="*/ 4403486 h 5276836"/>
                <a:gd name="connsiteX209" fmla="*/ 683328 w 5122586"/>
                <a:gd name="connsiteY209" fmla="*/ 4424716 h 5276836"/>
                <a:gd name="connsiteX210" fmla="*/ 615334 w 5122586"/>
                <a:gd name="connsiteY210" fmla="*/ 4429994 h 5276836"/>
                <a:gd name="connsiteX211" fmla="*/ 602541 w 5122586"/>
                <a:gd name="connsiteY211" fmla="*/ 4411871 h 5276836"/>
                <a:gd name="connsiteX212" fmla="*/ 637304 w 5122586"/>
                <a:gd name="connsiteY212" fmla="*/ 4296001 h 5276836"/>
                <a:gd name="connsiteX213" fmla="*/ 618966 w 5122586"/>
                <a:gd name="connsiteY213" fmla="*/ 4261290 h 5276836"/>
                <a:gd name="connsiteX214" fmla="*/ 585062 w 5122586"/>
                <a:gd name="connsiteY214" fmla="*/ 4274941 h 5276836"/>
                <a:gd name="connsiteX215" fmla="*/ 585967 w 5122586"/>
                <a:gd name="connsiteY215" fmla="*/ 4296786 h 5276836"/>
                <a:gd name="connsiteX216" fmla="*/ 576279 w 5122586"/>
                <a:gd name="connsiteY216" fmla="*/ 4321151 h 5276836"/>
                <a:gd name="connsiteX217" fmla="*/ 524888 w 5122586"/>
                <a:gd name="connsiteY217" fmla="*/ 4335270 h 5276836"/>
                <a:gd name="connsiteX218" fmla="*/ 481450 w 5122586"/>
                <a:gd name="connsiteY218" fmla="*/ 4348629 h 5276836"/>
                <a:gd name="connsiteX219" fmla="*/ 459756 w 5122586"/>
                <a:gd name="connsiteY219" fmla="*/ 4331915 h 5276836"/>
                <a:gd name="connsiteX220" fmla="*/ 381623 w 5122586"/>
                <a:gd name="connsiteY220" fmla="*/ 4313665 h 5276836"/>
                <a:gd name="connsiteX221" fmla="*/ 381355 w 5122586"/>
                <a:gd name="connsiteY221" fmla="*/ 4209001 h 5276836"/>
                <a:gd name="connsiteX222" fmla="*/ 372138 w 5122586"/>
                <a:gd name="connsiteY222" fmla="*/ 4194866 h 5276836"/>
                <a:gd name="connsiteX223" fmla="*/ 8935 w 5122586"/>
                <a:gd name="connsiteY223" fmla="*/ 4372652 h 5276836"/>
                <a:gd name="connsiteX224" fmla="*/ 0 w 5122586"/>
                <a:gd name="connsiteY224" fmla="*/ 4249216 h 5276836"/>
                <a:gd name="connsiteX225" fmla="*/ 2928251 w 5122586"/>
                <a:gd name="connsiteY225" fmla="*/ 1733677 h 5276836"/>
                <a:gd name="connsiteX226" fmla="*/ 2865949 w 5122586"/>
                <a:gd name="connsiteY226" fmla="*/ 1772911 h 5276836"/>
                <a:gd name="connsiteX227" fmla="*/ 2815185 w 5122586"/>
                <a:gd name="connsiteY227" fmla="*/ 1859457 h 5276836"/>
                <a:gd name="connsiteX228" fmla="*/ 2763268 w 5122586"/>
                <a:gd name="connsiteY228" fmla="*/ 1896383 h 5276836"/>
                <a:gd name="connsiteX229" fmla="*/ 2751731 w 5122586"/>
                <a:gd name="connsiteY229" fmla="*/ 1873304 h 5276836"/>
                <a:gd name="connsiteX230" fmla="*/ 2747318 w 5122586"/>
                <a:gd name="connsiteY230" fmla="*/ 1875913 h 5276836"/>
                <a:gd name="connsiteX231" fmla="*/ 2725397 w 5122586"/>
                <a:gd name="connsiteY231" fmla="*/ 1849601 h 5276836"/>
                <a:gd name="connsiteX232" fmla="*/ 2700382 w 5122586"/>
                <a:gd name="connsiteY232" fmla="*/ 1805450 h 5276836"/>
                <a:gd name="connsiteX233" fmla="*/ 2644466 w 5122586"/>
                <a:gd name="connsiteY233" fmla="*/ 1674466 h 5276836"/>
                <a:gd name="connsiteX234" fmla="*/ 2623519 w 5122586"/>
                <a:gd name="connsiteY234" fmla="*/ 1516632 h 5276836"/>
                <a:gd name="connsiteX235" fmla="*/ 2622394 w 5122586"/>
                <a:gd name="connsiteY235" fmla="*/ 1508162 h 5276836"/>
                <a:gd name="connsiteX236" fmla="*/ 2620591 w 5122586"/>
                <a:gd name="connsiteY236" fmla="*/ 1507626 h 5276836"/>
                <a:gd name="connsiteX237" fmla="*/ 2618663 w 5122586"/>
                <a:gd name="connsiteY237" fmla="*/ 1488348 h 5276836"/>
                <a:gd name="connsiteX238" fmla="*/ 2561471 w 5122586"/>
                <a:gd name="connsiteY238" fmla="*/ 1364228 h 5276836"/>
                <a:gd name="connsiteX239" fmla="*/ 2506436 w 5122586"/>
                <a:gd name="connsiteY239" fmla="*/ 1249822 h 5276836"/>
                <a:gd name="connsiteX240" fmla="*/ 2504425 w 5122586"/>
                <a:gd name="connsiteY240" fmla="*/ 1215109 h 5276836"/>
                <a:gd name="connsiteX241" fmla="*/ 2502718 w 5122586"/>
                <a:gd name="connsiteY241" fmla="*/ 1182561 h 5276836"/>
                <a:gd name="connsiteX242" fmla="*/ 2526392 w 5122586"/>
                <a:gd name="connsiteY242" fmla="*/ 1127312 h 5276836"/>
                <a:gd name="connsiteX243" fmla="*/ 2550065 w 5122586"/>
                <a:gd name="connsiteY243" fmla="*/ 1104511 h 5276836"/>
                <a:gd name="connsiteX244" fmla="*/ 2534283 w 5122586"/>
                <a:gd name="connsiteY244" fmla="*/ 1069432 h 5276836"/>
                <a:gd name="connsiteX245" fmla="*/ 2514993 w 5122586"/>
                <a:gd name="connsiteY245" fmla="*/ 1074694 h 5276836"/>
                <a:gd name="connsiteX246" fmla="*/ 2443972 w 5122586"/>
                <a:gd name="connsiteY246" fmla="*/ 1079079 h 5276836"/>
                <a:gd name="connsiteX247" fmla="*/ 2424683 w 5122586"/>
                <a:gd name="connsiteY247" fmla="*/ 1053647 h 5276836"/>
                <a:gd name="connsiteX248" fmla="*/ 2450109 w 5122586"/>
                <a:gd name="connsiteY248" fmla="*/ 1044877 h 5276836"/>
                <a:gd name="connsiteX249" fmla="*/ 2450986 w 5122586"/>
                <a:gd name="connsiteY249" fmla="*/ 1021199 h 5276836"/>
                <a:gd name="connsiteX250" fmla="*/ 2404967 w 5122586"/>
                <a:gd name="connsiteY250" fmla="*/ 918913 h 5276836"/>
                <a:gd name="connsiteX251" fmla="*/ 2394987 w 5122586"/>
                <a:gd name="connsiteY251" fmla="*/ 898850 h 5276836"/>
                <a:gd name="connsiteX252" fmla="*/ 2361080 w 5122586"/>
                <a:gd name="connsiteY252" fmla="*/ 821699 h 5276836"/>
                <a:gd name="connsiteX253" fmla="*/ 2344525 w 5122586"/>
                <a:gd name="connsiteY253" fmla="*/ 778197 h 5276836"/>
                <a:gd name="connsiteX254" fmla="*/ 2344581 w 5122586"/>
                <a:gd name="connsiteY254" fmla="*/ 778343 h 5276836"/>
                <a:gd name="connsiteX255" fmla="*/ 2282251 w 5122586"/>
                <a:gd name="connsiteY255" fmla="*/ 597027 h 5276836"/>
                <a:gd name="connsiteX256" fmla="*/ 2279707 w 5122586"/>
                <a:gd name="connsiteY256" fmla="*/ 541919 h 5276836"/>
                <a:gd name="connsiteX257" fmla="*/ 2247497 w 5122586"/>
                <a:gd name="connsiteY257" fmla="*/ 524963 h 5276836"/>
                <a:gd name="connsiteX258" fmla="*/ 2177989 w 5122586"/>
                <a:gd name="connsiteY258" fmla="*/ 464768 h 5276836"/>
                <a:gd name="connsiteX259" fmla="*/ 2162813 w 5122586"/>
                <a:gd name="connsiteY259" fmla="*/ 429351 h 5276836"/>
                <a:gd name="connsiteX260" fmla="*/ 2188648 w 5122586"/>
                <a:gd name="connsiteY260" fmla="*/ 411168 h 5276836"/>
                <a:gd name="connsiteX261" fmla="*/ 2199515 w 5122586"/>
                <a:gd name="connsiteY261" fmla="*/ 377475 h 5276836"/>
                <a:gd name="connsiteX262" fmla="*/ 2249501 w 5122586"/>
                <a:gd name="connsiteY262" fmla="*/ 389430 h 5276836"/>
                <a:gd name="connsiteX263" fmla="*/ 2290795 w 5122586"/>
                <a:gd name="connsiteY263" fmla="*/ 382909 h 5276836"/>
                <a:gd name="connsiteX264" fmla="*/ 2312638 w 5122586"/>
                <a:gd name="connsiteY264" fmla="*/ 383703 h 5276836"/>
                <a:gd name="connsiteX265" fmla="*/ 2312587 w 5122586"/>
                <a:gd name="connsiteY265" fmla="*/ 383664 h 5276836"/>
                <a:gd name="connsiteX266" fmla="*/ 2375555 w 5122586"/>
                <a:gd name="connsiteY266" fmla="*/ 374216 h 5276836"/>
                <a:gd name="connsiteX267" fmla="*/ 2416409 w 5122586"/>
                <a:gd name="connsiteY267" fmla="*/ 358069 h 5276836"/>
                <a:gd name="connsiteX268" fmla="*/ 2415496 w 5122586"/>
                <a:gd name="connsiteY268" fmla="*/ 358429 h 5276836"/>
                <a:gd name="connsiteX269" fmla="*/ 2415422 w 5122586"/>
                <a:gd name="connsiteY269" fmla="*/ 357531 h 5276836"/>
                <a:gd name="connsiteX270" fmla="*/ 2471314 w 5122586"/>
                <a:gd name="connsiteY270" fmla="*/ 333573 h 5276836"/>
                <a:gd name="connsiteX271" fmla="*/ 2472312 w 5122586"/>
                <a:gd name="connsiteY271" fmla="*/ 321594 h 5276836"/>
                <a:gd name="connsiteX272" fmla="*/ 2487284 w 5122586"/>
                <a:gd name="connsiteY272" fmla="*/ 308616 h 5276836"/>
                <a:gd name="connsiteX273" fmla="*/ 2492274 w 5122586"/>
                <a:gd name="connsiteY273" fmla="*/ 322592 h 5276836"/>
                <a:gd name="connsiteX274" fmla="*/ 2530199 w 5122586"/>
                <a:gd name="connsiteY274" fmla="*/ 302627 h 5276836"/>
                <a:gd name="connsiteX275" fmla="*/ 2571120 w 5122586"/>
                <a:gd name="connsiteY275" fmla="*/ 269684 h 5276836"/>
                <a:gd name="connsiteX276" fmla="*/ 2751770 w 5122586"/>
                <a:gd name="connsiteY276" fmla="*/ 124937 h 5276836"/>
                <a:gd name="connsiteX277" fmla="*/ 2784706 w 5122586"/>
                <a:gd name="connsiteY277" fmla="*/ 104972 h 5276836"/>
                <a:gd name="connsiteX278" fmla="*/ 2850579 w 5122586"/>
                <a:gd name="connsiteY278" fmla="*/ 86005 h 5276836"/>
                <a:gd name="connsiteX279" fmla="*/ 2869542 w 5122586"/>
                <a:gd name="connsiteY279" fmla="*/ 136916 h 5276836"/>
                <a:gd name="connsiteX280" fmla="*/ 2917449 w 5122586"/>
                <a:gd name="connsiteY280" fmla="*/ 173852 h 5276836"/>
                <a:gd name="connsiteX281" fmla="*/ 2956373 w 5122586"/>
                <a:gd name="connsiteY281" fmla="*/ 195813 h 5276836"/>
                <a:gd name="connsiteX282" fmla="*/ 2985630 w 5122586"/>
                <a:gd name="connsiteY282" fmla="*/ 215962 h 5276836"/>
                <a:gd name="connsiteX283" fmla="*/ 2998292 w 5122586"/>
                <a:gd name="connsiteY283" fmla="*/ 224763 h 5276836"/>
                <a:gd name="connsiteX284" fmla="*/ 3036219 w 5122586"/>
                <a:gd name="connsiteY284" fmla="*/ 254710 h 5276836"/>
                <a:gd name="connsiteX285" fmla="*/ 3046200 w 5122586"/>
                <a:gd name="connsiteY285" fmla="*/ 268686 h 5276836"/>
                <a:gd name="connsiteX286" fmla="*/ 3053186 w 5122586"/>
                <a:gd name="connsiteY286" fmla="*/ 284658 h 5276836"/>
                <a:gd name="connsiteX287" fmla="*/ 3061170 w 5122586"/>
                <a:gd name="connsiteY287" fmla="*/ 372504 h 5276836"/>
                <a:gd name="connsiteX288" fmla="*/ 3066160 w 5122586"/>
                <a:gd name="connsiteY288" fmla="*/ 442382 h 5276836"/>
                <a:gd name="connsiteX289" fmla="*/ 3109558 w 5122586"/>
                <a:gd name="connsiteY289" fmla="*/ 644830 h 5276836"/>
                <a:gd name="connsiteX290" fmla="*/ 3107145 w 5122586"/>
                <a:gd name="connsiteY290" fmla="*/ 734922 h 5276836"/>
                <a:gd name="connsiteX291" fmla="*/ 3113752 w 5122586"/>
                <a:gd name="connsiteY291" fmla="*/ 788066 h 5276836"/>
                <a:gd name="connsiteX292" fmla="*/ 3123788 w 5122586"/>
                <a:gd name="connsiteY292" fmla="*/ 830092 h 5276836"/>
                <a:gd name="connsiteX293" fmla="*/ 3148722 w 5122586"/>
                <a:gd name="connsiteY293" fmla="*/ 917343 h 5276836"/>
                <a:gd name="connsiteX294" fmla="*/ 3139722 w 5122586"/>
                <a:gd name="connsiteY294" fmla="*/ 933723 h 5276836"/>
                <a:gd name="connsiteX295" fmla="*/ 3118838 w 5122586"/>
                <a:gd name="connsiteY295" fmla="*/ 1002249 h 5276836"/>
                <a:gd name="connsiteX296" fmla="*/ 3121375 w 5122586"/>
                <a:gd name="connsiteY296" fmla="*/ 1125517 h 5276836"/>
                <a:gd name="connsiteX297" fmla="*/ 3143920 w 5122586"/>
                <a:gd name="connsiteY297" fmla="*/ 1174658 h 5276836"/>
                <a:gd name="connsiteX298" fmla="*/ 3158579 w 5122586"/>
                <a:gd name="connsiteY298" fmla="*/ 1254175 h 5276836"/>
                <a:gd name="connsiteX299" fmla="*/ 3200391 w 5122586"/>
                <a:gd name="connsiteY299" fmla="*/ 1290567 h 5276836"/>
                <a:gd name="connsiteX300" fmla="*/ 3152209 w 5122586"/>
                <a:gd name="connsiteY300" fmla="*/ 1305041 h 5276836"/>
                <a:gd name="connsiteX301" fmla="*/ 3173608 w 5122586"/>
                <a:gd name="connsiteY301" fmla="*/ 1387442 h 5276836"/>
                <a:gd name="connsiteX302" fmla="*/ 3176887 w 5122586"/>
                <a:gd name="connsiteY302" fmla="*/ 1467253 h 5276836"/>
                <a:gd name="connsiteX303" fmla="*/ 3204082 w 5122586"/>
                <a:gd name="connsiteY303" fmla="*/ 1500497 h 5276836"/>
                <a:gd name="connsiteX304" fmla="*/ 3207432 w 5122586"/>
                <a:gd name="connsiteY304" fmla="*/ 1502071 h 5276836"/>
                <a:gd name="connsiteX305" fmla="*/ 3207673 w 5122586"/>
                <a:gd name="connsiteY305" fmla="*/ 1502054 h 5276836"/>
                <a:gd name="connsiteX306" fmla="*/ 3183445 w 5122586"/>
                <a:gd name="connsiteY306" fmla="*/ 1645459 h 5276836"/>
                <a:gd name="connsiteX307" fmla="*/ 3160491 w 5122586"/>
                <a:gd name="connsiteY307" fmla="*/ 1680444 h 5276836"/>
                <a:gd name="connsiteX308" fmla="*/ 3129820 w 5122586"/>
                <a:gd name="connsiteY308" fmla="*/ 1702492 h 5276836"/>
                <a:gd name="connsiteX309" fmla="*/ 2970960 w 5122586"/>
                <a:gd name="connsiteY309" fmla="*/ 1727425 h 5276836"/>
                <a:gd name="connsiteX310" fmla="*/ 2928253 w 5122586"/>
                <a:gd name="connsiteY310" fmla="*/ 1733679 h 5276836"/>
                <a:gd name="connsiteX311" fmla="*/ 2928251 w 5122586"/>
                <a:gd name="connsiteY311" fmla="*/ 1733677 h 5276836"/>
                <a:gd name="connsiteX312" fmla="*/ 2929221 w 5122586"/>
                <a:gd name="connsiteY312" fmla="*/ 4004987 h 5276836"/>
                <a:gd name="connsiteX313" fmla="*/ 2826654 w 5122586"/>
                <a:gd name="connsiteY313" fmla="*/ 3968865 h 5276836"/>
                <a:gd name="connsiteX314" fmla="*/ 2797041 w 5122586"/>
                <a:gd name="connsiteY314" fmla="*/ 3984036 h 5276836"/>
                <a:gd name="connsiteX315" fmla="*/ 2775371 w 5122586"/>
                <a:gd name="connsiteY315" fmla="*/ 3957306 h 5276836"/>
                <a:gd name="connsiteX316" fmla="*/ 2714697 w 5122586"/>
                <a:gd name="connsiteY316" fmla="*/ 3931298 h 5276836"/>
                <a:gd name="connsiteX317" fmla="*/ 2643189 w 5122586"/>
                <a:gd name="connsiteY317" fmla="*/ 3882894 h 5276836"/>
                <a:gd name="connsiteX318" fmla="*/ 2547123 w 5122586"/>
                <a:gd name="connsiteY318" fmla="*/ 3739851 h 5276836"/>
                <a:gd name="connsiteX319" fmla="*/ 2523286 w 5122586"/>
                <a:gd name="connsiteY319" fmla="*/ 3739851 h 5276836"/>
                <a:gd name="connsiteX320" fmla="*/ 2524732 w 5122586"/>
                <a:gd name="connsiteY320" fmla="*/ 3736961 h 5276836"/>
                <a:gd name="connsiteX321" fmla="*/ 2931760 w 5122586"/>
                <a:gd name="connsiteY321" fmla="*/ 4000626 h 5276836"/>
                <a:gd name="connsiteX322" fmla="*/ 2912080 w 5122586"/>
                <a:gd name="connsiteY322" fmla="*/ 4041839 h 5276836"/>
                <a:gd name="connsiteX323" fmla="*/ 2934278 w 5122586"/>
                <a:gd name="connsiteY323" fmla="*/ 4069284 h 5276836"/>
                <a:gd name="connsiteX324" fmla="*/ 2950168 w 5122586"/>
                <a:gd name="connsiteY324" fmla="*/ 4101794 h 5276836"/>
                <a:gd name="connsiteX325" fmla="*/ 2911887 w 5122586"/>
                <a:gd name="connsiteY325" fmla="*/ 4123467 h 5276836"/>
                <a:gd name="connsiteX326" fmla="*/ 2864215 w 5122586"/>
                <a:gd name="connsiteY326" fmla="*/ 4110463 h 5276836"/>
                <a:gd name="connsiteX327" fmla="*/ 2848324 w 5122586"/>
                <a:gd name="connsiteY327" fmla="*/ 4139361 h 5276836"/>
                <a:gd name="connsiteX328" fmla="*/ 2869993 w 5122586"/>
                <a:gd name="connsiteY328" fmla="*/ 4145140 h 5276836"/>
                <a:gd name="connsiteX329" fmla="*/ 2859880 w 5122586"/>
                <a:gd name="connsiteY329" fmla="*/ 4153809 h 5276836"/>
                <a:gd name="connsiteX330" fmla="*/ 2883717 w 5122586"/>
                <a:gd name="connsiteY330" fmla="*/ 4153087 h 5276836"/>
                <a:gd name="connsiteX331" fmla="*/ 2890218 w 5122586"/>
                <a:gd name="connsiteY331" fmla="*/ 4168258 h 5276836"/>
                <a:gd name="connsiteX332" fmla="*/ 2867825 w 5122586"/>
                <a:gd name="connsiteY332" fmla="*/ 4206547 h 5276836"/>
                <a:gd name="connsiteX333" fmla="*/ 2907552 w 5122586"/>
                <a:gd name="connsiteY333" fmla="*/ 4225331 h 5276836"/>
                <a:gd name="connsiteX334" fmla="*/ 2921999 w 5122586"/>
                <a:gd name="connsiteY334" fmla="*/ 4216662 h 5276836"/>
                <a:gd name="connsiteX335" fmla="*/ 2937890 w 5122586"/>
                <a:gd name="connsiteY335" fmla="*/ 4227499 h 5276836"/>
                <a:gd name="connsiteX336" fmla="*/ 2935723 w 5122586"/>
                <a:gd name="connsiteY336" fmla="*/ 4245559 h 5276836"/>
                <a:gd name="connsiteX337" fmla="*/ 2964615 w 5122586"/>
                <a:gd name="connsiteY337" fmla="*/ 4256396 h 5276836"/>
                <a:gd name="connsiteX338" fmla="*/ 2955224 w 5122586"/>
                <a:gd name="connsiteY338" fmla="*/ 4306967 h 5276836"/>
                <a:gd name="connsiteX339" fmla="*/ 2993850 w 5122586"/>
                <a:gd name="connsiteY339" fmla="*/ 4326650 h 5276836"/>
                <a:gd name="connsiteX340" fmla="*/ 2994499 w 5122586"/>
                <a:gd name="connsiteY340" fmla="*/ 4334608 h 5276836"/>
                <a:gd name="connsiteX341" fmla="*/ 2961254 w 5122586"/>
                <a:gd name="connsiteY341" fmla="*/ 2566018 h 5276836"/>
                <a:gd name="connsiteX342" fmla="*/ 2844333 w 5122586"/>
                <a:gd name="connsiteY342" fmla="*/ 2718231 h 5276836"/>
                <a:gd name="connsiteX343" fmla="*/ 2686580 w 5122586"/>
                <a:gd name="connsiteY343" fmla="*/ 2876012 h 5276836"/>
                <a:gd name="connsiteX344" fmla="*/ 2775664 w 5122586"/>
                <a:gd name="connsiteY344" fmla="*/ 2946550 h 5276836"/>
                <a:gd name="connsiteX345" fmla="*/ 2662454 w 5122586"/>
                <a:gd name="connsiteY345" fmla="*/ 3083913 h 5276836"/>
                <a:gd name="connsiteX346" fmla="*/ 2291274 w 5122586"/>
                <a:gd name="connsiteY346" fmla="*/ 3408757 h 5276836"/>
                <a:gd name="connsiteX347" fmla="*/ 2296840 w 5122586"/>
                <a:gd name="connsiteY347" fmla="*/ 3406901 h 5276836"/>
                <a:gd name="connsiteX348" fmla="*/ 4071798 w 5122586"/>
                <a:gd name="connsiteY348" fmla="*/ 1707927 h 5276836"/>
                <a:gd name="connsiteX349" fmla="*/ 4050884 w 5122586"/>
                <a:gd name="connsiteY349" fmla="*/ 1662094 h 5276836"/>
                <a:gd name="connsiteX350" fmla="*/ 4020559 w 5122586"/>
                <a:gd name="connsiteY350" fmla="*/ 1629574 h 5276836"/>
                <a:gd name="connsiteX351" fmla="*/ 3966954 w 5122586"/>
                <a:gd name="connsiteY351" fmla="*/ 1623037 h 5276836"/>
                <a:gd name="connsiteX352" fmla="*/ 3895425 w 5122586"/>
                <a:gd name="connsiteY352" fmla="*/ 1618868 h 5276836"/>
                <a:gd name="connsiteX353" fmla="*/ 3891710 w 5122586"/>
                <a:gd name="connsiteY353" fmla="*/ 1617649 h 5276836"/>
                <a:gd name="connsiteX354" fmla="*/ 3693129 w 5122586"/>
                <a:gd name="connsiteY354" fmla="*/ 1552494 h 5276836"/>
                <a:gd name="connsiteX355" fmla="*/ 3638481 w 5122586"/>
                <a:gd name="connsiteY355" fmla="*/ 1531869 h 5276836"/>
                <a:gd name="connsiteX356" fmla="*/ 3638481 w 5122586"/>
                <a:gd name="connsiteY356" fmla="*/ 1532803 h 5276836"/>
                <a:gd name="connsiteX357" fmla="*/ 3616572 w 5122586"/>
                <a:gd name="connsiteY357" fmla="*/ 1517809 h 5276836"/>
                <a:gd name="connsiteX358" fmla="*/ 3598122 w 5122586"/>
                <a:gd name="connsiteY358" fmla="*/ 1479749 h 5276836"/>
                <a:gd name="connsiteX359" fmla="*/ 3545078 w 5122586"/>
                <a:gd name="connsiteY359" fmla="*/ 1448608 h 5276836"/>
                <a:gd name="connsiteX360" fmla="*/ 3527865 w 5122586"/>
                <a:gd name="connsiteY360" fmla="*/ 1430244 h 5276836"/>
                <a:gd name="connsiteX361" fmla="*/ 3527765 w 5122586"/>
                <a:gd name="connsiteY361" fmla="*/ 1431176 h 5276836"/>
                <a:gd name="connsiteX362" fmla="*/ 3527765 w 5122586"/>
                <a:gd name="connsiteY362" fmla="*/ 1503334 h 5276836"/>
                <a:gd name="connsiteX363" fmla="*/ 3399874 w 5122586"/>
                <a:gd name="connsiteY363" fmla="*/ 1489121 h 5276836"/>
                <a:gd name="connsiteX364" fmla="*/ 3403153 w 5122586"/>
                <a:gd name="connsiteY364" fmla="*/ 1571119 h 5276836"/>
                <a:gd name="connsiteX365" fmla="*/ 3391129 w 5122586"/>
                <a:gd name="connsiteY365" fmla="*/ 1606104 h 5276836"/>
                <a:gd name="connsiteX366" fmla="*/ 3375825 w 5122586"/>
                <a:gd name="connsiteY366" fmla="*/ 1608290 h 5276836"/>
                <a:gd name="connsiteX367" fmla="*/ 3372546 w 5122586"/>
                <a:gd name="connsiteY367" fmla="*/ 1617037 h 5276836"/>
                <a:gd name="connsiteX368" fmla="*/ 3371285 w 5122586"/>
                <a:gd name="connsiteY368" fmla="*/ 1616300 h 5276836"/>
                <a:gd name="connsiteX369" fmla="*/ 3371285 w 5122586"/>
                <a:gd name="connsiteY369" fmla="*/ 1616299 h 5276836"/>
                <a:gd name="connsiteX370" fmla="*/ 3314612 w 5122586"/>
                <a:gd name="connsiteY370" fmla="*/ 1583145 h 5276836"/>
                <a:gd name="connsiteX371" fmla="*/ 3299309 w 5122586"/>
                <a:gd name="connsiteY371" fmla="*/ 1586425 h 5276836"/>
                <a:gd name="connsiteX372" fmla="*/ 3280726 w 5122586"/>
                <a:gd name="connsiteY372" fmla="*/ 1496774 h 5276836"/>
                <a:gd name="connsiteX373" fmla="*/ 3206040 w 5122586"/>
                <a:gd name="connsiteY373" fmla="*/ 1502067 h 5276836"/>
                <a:gd name="connsiteX374" fmla="*/ 3181908 w 5122586"/>
                <a:gd name="connsiteY374" fmla="*/ 1645463 h 5276836"/>
                <a:gd name="connsiteX375" fmla="*/ 3170191 w 5122586"/>
                <a:gd name="connsiteY375" fmla="*/ 1667166 h 5276836"/>
                <a:gd name="connsiteX376" fmla="*/ 3129816 w 5122586"/>
                <a:gd name="connsiteY376" fmla="*/ 1702496 h 5276836"/>
                <a:gd name="connsiteX377" fmla="*/ 2971381 w 5122586"/>
                <a:gd name="connsiteY377" fmla="*/ 1727460 h 5276836"/>
                <a:gd name="connsiteX378" fmla="*/ 2970955 w 5122586"/>
                <a:gd name="connsiteY378" fmla="*/ 1727426 h 5276836"/>
                <a:gd name="connsiteX379" fmla="*/ 2970938 w 5122586"/>
                <a:gd name="connsiteY379" fmla="*/ 1727911 h 5276836"/>
                <a:gd name="connsiteX380" fmla="*/ 2928250 w 5122586"/>
                <a:gd name="connsiteY380" fmla="*/ 1733681 h 5276836"/>
                <a:gd name="connsiteX381" fmla="*/ 2865949 w 5122586"/>
                <a:gd name="connsiteY381" fmla="*/ 1772915 h 5276836"/>
                <a:gd name="connsiteX382" fmla="*/ 2815185 w 5122586"/>
                <a:gd name="connsiteY382" fmla="*/ 1859461 h 5276836"/>
                <a:gd name="connsiteX383" fmla="*/ 2763269 w 5122586"/>
                <a:gd name="connsiteY383" fmla="*/ 1896387 h 5276836"/>
                <a:gd name="connsiteX384" fmla="*/ 2751731 w 5122586"/>
                <a:gd name="connsiteY384" fmla="*/ 1873308 h 5276836"/>
                <a:gd name="connsiteX385" fmla="*/ 2747319 w 5122586"/>
                <a:gd name="connsiteY385" fmla="*/ 1875917 h 5276836"/>
                <a:gd name="connsiteX386" fmla="*/ 2747468 w 5122586"/>
                <a:gd name="connsiteY386" fmla="*/ 1876096 h 5276836"/>
                <a:gd name="connsiteX387" fmla="*/ 2701052 w 5122586"/>
                <a:gd name="connsiteY387" fmla="*/ 1910393 h 5276836"/>
                <a:gd name="connsiteX388" fmla="*/ 2721301 w 5122586"/>
                <a:gd name="connsiteY388" fmla="*/ 1951468 h 5276836"/>
                <a:gd name="connsiteX389" fmla="*/ 2756357 w 5122586"/>
                <a:gd name="connsiteY389" fmla="*/ 2047852 h 5276836"/>
                <a:gd name="connsiteX390" fmla="*/ 2780073 w 5122586"/>
                <a:gd name="connsiteY390" fmla="*/ 2073720 h 5276836"/>
                <a:gd name="connsiteX391" fmla="*/ 2805234 w 5122586"/>
                <a:gd name="connsiteY391" fmla="*/ 2083873 h 5276836"/>
                <a:gd name="connsiteX392" fmla="*/ 2862075 w 5122586"/>
                <a:gd name="connsiteY392" fmla="*/ 2080593 h 5276836"/>
                <a:gd name="connsiteX393" fmla="*/ 2902518 w 5122586"/>
                <a:gd name="connsiteY393" fmla="*/ 2059821 h 5276836"/>
                <a:gd name="connsiteX394" fmla="*/ 2950615 w 5122586"/>
                <a:gd name="connsiteY394" fmla="*/ 2017182 h 5276836"/>
                <a:gd name="connsiteX395" fmla="*/ 2981221 w 5122586"/>
                <a:gd name="connsiteY395" fmla="*/ 1992036 h 5276836"/>
                <a:gd name="connsiteX396" fmla="*/ 3053365 w 5122586"/>
                <a:gd name="connsiteY396" fmla="*/ 1973450 h 5276836"/>
                <a:gd name="connsiteX397" fmla="*/ 3064244 w 5122586"/>
                <a:gd name="connsiteY397" fmla="*/ 1974575 h 5276836"/>
                <a:gd name="connsiteX398" fmla="*/ 3094903 w 5122586"/>
                <a:gd name="connsiteY398" fmla="*/ 1986570 h 5276836"/>
                <a:gd name="connsiteX399" fmla="*/ 3095857 w 5122586"/>
                <a:gd name="connsiteY399" fmla="*/ 1988403 h 5276836"/>
                <a:gd name="connsiteX400" fmla="*/ 3103144 w 5122586"/>
                <a:gd name="connsiteY400" fmla="*/ 2020462 h 5276836"/>
                <a:gd name="connsiteX401" fmla="*/ 3106927 w 5122586"/>
                <a:gd name="connsiteY401" fmla="*/ 2055447 h 5276836"/>
                <a:gd name="connsiteX402" fmla="*/ 3105834 w 5122586"/>
                <a:gd name="connsiteY402" fmla="*/ 2076220 h 5276836"/>
                <a:gd name="connsiteX403" fmla="*/ 3062110 w 5122586"/>
                <a:gd name="connsiteY403" fmla="*/ 2172431 h 5276836"/>
                <a:gd name="connsiteX404" fmla="*/ 3019479 w 5122586"/>
                <a:gd name="connsiteY404" fmla="*/ 2217256 h 5276836"/>
                <a:gd name="connsiteX405" fmla="*/ 2923287 w 5122586"/>
                <a:gd name="connsiteY405" fmla="*/ 2285040 h 5276836"/>
                <a:gd name="connsiteX406" fmla="*/ 2923237 w 5122586"/>
                <a:gd name="connsiteY406" fmla="*/ 2284956 h 5276836"/>
                <a:gd name="connsiteX407" fmla="*/ 2907033 w 5122586"/>
                <a:gd name="connsiteY407" fmla="*/ 2300058 h 5276836"/>
                <a:gd name="connsiteX408" fmla="*/ 2880954 w 5122586"/>
                <a:gd name="connsiteY408" fmla="*/ 2357399 h 5276836"/>
                <a:gd name="connsiteX409" fmla="*/ 2883560 w 5122586"/>
                <a:gd name="connsiteY409" fmla="*/ 2414740 h 5276836"/>
                <a:gd name="connsiteX410" fmla="*/ 3007341 w 5122586"/>
                <a:gd name="connsiteY410" fmla="*/ 2504763 h 5276836"/>
                <a:gd name="connsiteX411" fmla="*/ 2957623 w 5122586"/>
                <a:gd name="connsiteY411" fmla="*/ 2569822 h 5276836"/>
                <a:gd name="connsiteX412" fmla="*/ 3007192 w 5122586"/>
                <a:gd name="connsiteY412" fmla="*/ 2504959 h 5276836"/>
                <a:gd name="connsiteX413" fmla="*/ 3128415 w 5122586"/>
                <a:gd name="connsiteY413" fmla="*/ 2458751 h 5276836"/>
                <a:gd name="connsiteX414" fmla="*/ 3157243 w 5122586"/>
                <a:gd name="connsiteY414" fmla="*/ 2492913 h 5276836"/>
                <a:gd name="connsiteX415" fmla="*/ 3157397 w 5122586"/>
                <a:gd name="connsiteY415" fmla="*/ 2493126 h 5276836"/>
                <a:gd name="connsiteX416" fmla="*/ 3188476 w 5122586"/>
                <a:gd name="connsiteY416" fmla="*/ 2496878 h 5276836"/>
                <a:gd name="connsiteX417" fmla="*/ 3207155 w 5122586"/>
                <a:gd name="connsiteY417" fmla="*/ 2475082 h 5276836"/>
                <a:gd name="connsiteX418" fmla="*/ 3204042 w 5122586"/>
                <a:gd name="connsiteY418" fmla="*/ 2468854 h 5276836"/>
                <a:gd name="connsiteX419" fmla="*/ 3218570 w 5122586"/>
                <a:gd name="connsiteY419" fmla="*/ 2446020 h 5276836"/>
                <a:gd name="connsiteX420" fmla="*/ 3234071 w 5122586"/>
                <a:gd name="connsiteY420" fmla="*/ 2425181 h 5276836"/>
                <a:gd name="connsiteX421" fmla="*/ 3268275 w 5122586"/>
                <a:gd name="connsiteY421" fmla="*/ 2375508 h 5276836"/>
                <a:gd name="connsiteX422" fmla="*/ 3279965 w 5122586"/>
                <a:gd name="connsiteY422" fmla="*/ 2383195 h 5276836"/>
                <a:gd name="connsiteX423" fmla="*/ 3286021 w 5122586"/>
                <a:gd name="connsiteY423" fmla="*/ 2368178 h 5276836"/>
                <a:gd name="connsiteX424" fmla="*/ 3353471 w 5122586"/>
                <a:gd name="connsiteY424" fmla="*/ 2393087 h 5276836"/>
                <a:gd name="connsiteX425" fmla="*/ 3357622 w 5122586"/>
                <a:gd name="connsiteY425" fmla="*/ 2370253 h 5276836"/>
                <a:gd name="connsiteX426" fmla="*/ 3389791 w 5122586"/>
                <a:gd name="connsiteY426" fmla="*/ 2376481 h 5276836"/>
                <a:gd name="connsiteX427" fmla="*/ 3393123 w 5122586"/>
                <a:gd name="connsiteY427" fmla="*/ 2386808 h 5276836"/>
                <a:gd name="connsiteX428" fmla="*/ 3516391 w 5122586"/>
                <a:gd name="connsiteY428" fmla="*/ 2353647 h 5276836"/>
                <a:gd name="connsiteX429" fmla="*/ 3537145 w 5122586"/>
                <a:gd name="connsiteY429" fmla="*/ 2360912 h 5276836"/>
                <a:gd name="connsiteX430" fmla="*/ 3541296 w 5122586"/>
                <a:gd name="connsiteY430" fmla="*/ 2341192 h 5276836"/>
                <a:gd name="connsiteX431" fmla="*/ 3576578 w 5122586"/>
                <a:gd name="connsiteY431" fmla="*/ 2357798 h 5276836"/>
                <a:gd name="connsiteX432" fmla="*/ 3592144 w 5122586"/>
                <a:gd name="connsiteY432" fmla="*/ 2355723 h 5276836"/>
                <a:gd name="connsiteX433" fmla="*/ 3598370 w 5122586"/>
                <a:gd name="connsiteY433" fmla="*/ 2287221 h 5276836"/>
                <a:gd name="connsiteX434" fmla="*/ 3605634 w 5122586"/>
                <a:gd name="connsiteY434" fmla="*/ 2269577 h 5276836"/>
                <a:gd name="connsiteX435" fmla="*/ 3645068 w 5122586"/>
                <a:gd name="connsiteY435" fmla="*/ 2289297 h 5276836"/>
                <a:gd name="connsiteX436" fmla="*/ 3660990 w 5122586"/>
                <a:gd name="connsiteY436" fmla="*/ 2278149 h 5276836"/>
                <a:gd name="connsiteX437" fmla="*/ 3683648 w 5122586"/>
                <a:gd name="connsiteY437" fmla="*/ 2304521 h 5276836"/>
                <a:gd name="connsiteX438" fmla="*/ 3723203 w 5122586"/>
                <a:gd name="connsiteY438" fmla="*/ 2301590 h 5276836"/>
                <a:gd name="connsiteX439" fmla="*/ 3698987 w 5122586"/>
                <a:gd name="connsiteY439" fmla="*/ 2245014 h 5276836"/>
                <a:gd name="connsiteX440" fmla="*/ 3732354 w 5122586"/>
                <a:gd name="connsiteY440" fmla="*/ 2232818 h 5276836"/>
                <a:gd name="connsiteX441" fmla="*/ 3765279 w 5122586"/>
                <a:gd name="connsiteY441" fmla="*/ 2308687 h 5276836"/>
                <a:gd name="connsiteX442" fmla="*/ 3819819 w 5122586"/>
                <a:gd name="connsiteY442" fmla="*/ 2276682 h 5276836"/>
                <a:gd name="connsiteX443" fmla="*/ 3832660 w 5122586"/>
                <a:gd name="connsiteY443" fmla="*/ 2286412 h 5276836"/>
                <a:gd name="connsiteX444" fmla="*/ 3836898 w 5122586"/>
                <a:gd name="connsiteY444" fmla="*/ 2267579 h 5276836"/>
                <a:gd name="connsiteX445" fmla="*/ 3851638 w 5122586"/>
                <a:gd name="connsiteY445" fmla="*/ 2272245 h 5276836"/>
                <a:gd name="connsiteX446" fmla="*/ 3855233 w 5122586"/>
                <a:gd name="connsiteY446" fmla="*/ 2250721 h 5276836"/>
                <a:gd name="connsiteX447" fmla="*/ 3868694 w 5122586"/>
                <a:gd name="connsiteY447" fmla="*/ 2248662 h 5276836"/>
                <a:gd name="connsiteX448" fmla="*/ 3866320 w 5122586"/>
                <a:gd name="connsiteY448" fmla="*/ 2213398 h 5276836"/>
                <a:gd name="connsiteX449" fmla="*/ 3926616 w 5122586"/>
                <a:gd name="connsiteY449" fmla="*/ 2266549 h 5276836"/>
                <a:gd name="connsiteX450" fmla="*/ 3935158 w 5122586"/>
                <a:gd name="connsiteY450" fmla="*/ 2270346 h 5276836"/>
                <a:gd name="connsiteX451" fmla="*/ 3975020 w 5122586"/>
                <a:gd name="connsiteY451" fmla="*/ 2180165 h 5276836"/>
                <a:gd name="connsiteX452" fmla="*/ 3971224 w 5122586"/>
                <a:gd name="connsiteY452" fmla="*/ 2150738 h 5276836"/>
                <a:gd name="connsiteX453" fmla="*/ 3954140 w 5122586"/>
                <a:gd name="connsiteY453" fmla="*/ 2117514 h 5276836"/>
                <a:gd name="connsiteX454" fmla="*/ 3942751 w 5122586"/>
                <a:gd name="connsiteY454" fmla="*/ 2101376 h 5276836"/>
                <a:gd name="connsiteX455" fmla="*/ 3848791 w 5122586"/>
                <a:gd name="connsiteY455" fmla="*/ 2032079 h 5276836"/>
                <a:gd name="connsiteX456" fmla="*/ 3775710 w 5122586"/>
                <a:gd name="connsiteY456" fmla="*/ 2006448 h 5276836"/>
                <a:gd name="connsiteX457" fmla="*/ 3775537 w 5122586"/>
                <a:gd name="connsiteY457" fmla="*/ 2006286 h 5276836"/>
                <a:gd name="connsiteX458" fmla="*/ 3792203 w 5122586"/>
                <a:gd name="connsiteY458" fmla="*/ 1985769 h 5276836"/>
                <a:gd name="connsiteX459" fmla="*/ 3776236 w 5122586"/>
                <a:gd name="connsiteY459" fmla="*/ 1929339 h 5276836"/>
                <a:gd name="connsiteX460" fmla="*/ 3785816 w 5122586"/>
                <a:gd name="connsiteY460" fmla="*/ 1905915 h 5276836"/>
                <a:gd name="connsiteX461" fmla="*/ 3848624 w 5122586"/>
                <a:gd name="connsiteY461" fmla="*/ 1905915 h 5276836"/>
                <a:gd name="connsiteX462" fmla="*/ 3870979 w 5122586"/>
                <a:gd name="connsiteY462" fmla="*/ 1887815 h 5276836"/>
                <a:gd name="connsiteX463" fmla="*/ 3879494 w 5122586"/>
                <a:gd name="connsiteY463" fmla="*/ 1869714 h 5276836"/>
                <a:gd name="connsiteX464" fmla="*/ 3880559 w 5122586"/>
                <a:gd name="connsiteY464" fmla="*/ 1847355 h 5276836"/>
                <a:gd name="connsiteX465" fmla="*/ 3906108 w 5122586"/>
                <a:gd name="connsiteY465" fmla="*/ 1793054 h 5276836"/>
                <a:gd name="connsiteX466" fmla="*/ 3926334 w 5122586"/>
                <a:gd name="connsiteY466" fmla="*/ 1778148 h 5276836"/>
                <a:gd name="connsiteX467" fmla="*/ 3959335 w 5122586"/>
                <a:gd name="connsiteY467" fmla="*/ 1810090 h 5276836"/>
                <a:gd name="connsiteX468" fmla="*/ 4071796 w 5122586"/>
                <a:gd name="connsiteY468" fmla="*/ 1707926 h 5276836"/>
                <a:gd name="connsiteX469" fmla="*/ 4071798 w 5122586"/>
                <a:gd name="connsiteY469" fmla="*/ 1707927 h 5276836"/>
                <a:gd name="connsiteX470" fmla="*/ 3116756 w 5122586"/>
                <a:gd name="connsiteY470" fmla="*/ 2465874 h 5276836"/>
                <a:gd name="connsiteX471" fmla="*/ 3116756 w 5122586"/>
                <a:gd name="connsiteY471" fmla="*/ 2465874 h 5276836"/>
                <a:gd name="connsiteX472" fmla="*/ 4153292 w 5122586"/>
                <a:gd name="connsiteY472" fmla="*/ 3990761 h 5276836"/>
                <a:gd name="connsiteX473" fmla="*/ 3938792 w 5122586"/>
                <a:gd name="connsiteY473" fmla="*/ 4135889 h 5276836"/>
                <a:gd name="connsiteX474" fmla="*/ 3927871 w 5122586"/>
                <a:gd name="connsiteY474" fmla="*/ 4167432 h 5276836"/>
                <a:gd name="connsiteX475" fmla="*/ 3895282 w 5122586"/>
                <a:gd name="connsiteY475" fmla="*/ 4166624 h 5276836"/>
                <a:gd name="connsiteX476" fmla="*/ 3847314 w 5122586"/>
                <a:gd name="connsiteY476" fmla="*/ 4188567 h 5276836"/>
                <a:gd name="connsiteX477" fmla="*/ 3792468 w 5122586"/>
                <a:gd name="connsiteY477" fmla="*/ 4204240 h 5276836"/>
                <a:gd name="connsiteX478" fmla="*/ 3734700 w 5122586"/>
                <a:gd name="connsiteY478" fmla="*/ 4203262 h 5276836"/>
                <a:gd name="connsiteX479" fmla="*/ 3734706 w 5122586"/>
                <a:gd name="connsiteY479" fmla="*/ 4203262 h 5276836"/>
                <a:gd name="connsiteX480" fmla="*/ 3669061 w 5122586"/>
                <a:gd name="connsiteY480" fmla="*/ 4198342 h 5276836"/>
                <a:gd name="connsiteX481" fmla="*/ 3662206 w 5122586"/>
                <a:gd name="connsiteY481" fmla="*/ 4205199 h 5276836"/>
                <a:gd name="connsiteX482" fmla="*/ 3637720 w 5122586"/>
                <a:gd name="connsiteY482" fmla="*/ 4196382 h 5276836"/>
                <a:gd name="connsiteX483" fmla="*/ 3349614 w 5122586"/>
                <a:gd name="connsiteY483" fmla="*/ 4159880 h 5276836"/>
                <a:gd name="connsiteX484" fmla="*/ 3324712 w 5122586"/>
                <a:gd name="connsiteY484" fmla="*/ 4178749 h 5276836"/>
                <a:gd name="connsiteX485" fmla="*/ 3319742 w 5122586"/>
                <a:gd name="connsiteY485" fmla="*/ 4204463 h 5276836"/>
                <a:gd name="connsiteX486" fmla="*/ 3294719 w 5122586"/>
                <a:gd name="connsiteY486" fmla="*/ 4246342 h 5276836"/>
                <a:gd name="connsiteX487" fmla="*/ 3281325 w 5122586"/>
                <a:gd name="connsiteY487" fmla="*/ 4245546 h 5276836"/>
                <a:gd name="connsiteX488" fmla="*/ 3282979 w 5122586"/>
                <a:gd name="connsiteY488" fmla="*/ 4222611 h 5276836"/>
                <a:gd name="connsiteX489" fmla="*/ 3242614 w 5122586"/>
                <a:gd name="connsiteY489" fmla="*/ 4135941 h 5276836"/>
                <a:gd name="connsiteX490" fmla="*/ 3120041 w 5122586"/>
                <a:gd name="connsiteY490" fmla="*/ 4086606 h 5276836"/>
                <a:gd name="connsiteX491" fmla="*/ 3146325 w 5122586"/>
                <a:gd name="connsiteY491" fmla="*/ 4015463 h 5276836"/>
                <a:gd name="connsiteX492" fmla="*/ 3134928 w 5122586"/>
                <a:gd name="connsiteY492" fmla="*/ 3992565 h 5276836"/>
                <a:gd name="connsiteX493" fmla="*/ 3146120 w 5122586"/>
                <a:gd name="connsiteY493" fmla="*/ 3901302 h 5276836"/>
                <a:gd name="connsiteX494" fmla="*/ 3159621 w 5122586"/>
                <a:gd name="connsiteY494" fmla="*/ 3895233 h 5276836"/>
                <a:gd name="connsiteX495" fmla="*/ 3166943 w 5122586"/>
                <a:gd name="connsiteY495" fmla="*/ 3878626 h 5276836"/>
                <a:gd name="connsiteX496" fmla="*/ 3144098 w 5122586"/>
                <a:gd name="connsiteY496" fmla="*/ 3871156 h 5276836"/>
                <a:gd name="connsiteX497" fmla="*/ 3162889 w 5122586"/>
                <a:gd name="connsiteY497" fmla="*/ 3799501 h 5276836"/>
                <a:gd name="connsiteX498" fmla="*/ 3137866 w 5122586"/>
                <a:gd name="connsiteY498" fmla="*/ 3799328 h 5276836"/>
                <a:gd name="connsiteX499" fmla="*/ 3122381 w 5122586"/>
                <a:gd name="connsiteY499" fmla="*/ 3772410 h 5276836"/>
                <a:gd name="connsiteX500" fmla="*/ 3107684 w 5122586"/>
                <a:gd name="connsiteY500" fmla="*/ 3777571 h 5276836"/>
                <a:gd name="connsiteX501" fmla="*/ 3092960 w 5122586"/>
                <a:gd name="connsiteY501" fmla="*/ 3741783 h 5276836"/>
                <a:gd name="connsiteX502" fmla="*/ 3128102 w 5122586"/>
                <a:gd name="connsiteY502" fmla="*/ 3732234 h 5276836"/>
                <a:gd name="connsiteX503" fmla="*/ 3128991 w 5122586"/>
                <a:gd name="connsiteY503" fmla="*/ 3676392 h 5276836"/>
                <a:gd name="connsiteX504" fmla="*/ 3142278 w 5122586"/>
                <a:gd name="connsiteY504" fmla="*/ 3669328 h 5276836"/>
                <a:gd name="connsiteX505" fmla="*/ 3143028 w 5122586"/>
                <a:gd name="connsiteY505" fmla="*/ 3660936 h 5276836"/>
                <a:gd name="connsiteX506" fmla="*/ 3144547 w 5122586"/>
                <a:gd name="connsiteY506" fmla="*/ 3644806 h 5276836"/>
                <a:gd name="connsiteX507" fmla="*/ 3154214 w 5122586"/>
                <a:gd name="connsiteY507" fmla="*/ 3628279 h 5276836"/>
                <a:gd name="connsiteX508" fmla="*/ 3142376 w 5122586"/>
                <a:gd name="connsiteY508" fmla="*/ 3627299 h 5276836"/>
                <a:gd name="connsiteX509" fmla="*/ 3146967 w 5122586"/>
                <a:gd name="connsiteY509" fmla="*/ 3602173 h 5276836"/>
                <a:gd name="connsiteX510" fmla="*/ 3129395 w 5122586"/>
                <a:gd name="connsiteY510" fmla="*/ 3614108 h 5276836"/>
                <a:gd name="connsiteX511" fmla="*/ 3121024 w 5122586"/>
                <a:gd name="connsiteY511" fmla="*/ 3604083 h 5276836"/>
                <a:gd name="connsiteX512" fmla="*/ 3128206 w 5122586"/>
                <a:gd name="connsiteY512" fmla="*/ 3577393 h 5276836"/>
                <a:gd name="connsiteX513" fmla="*/ 3161906 w 5122586"/>
                <a:gd name="connsiteY513" fmla="*/ 3563381 h 5276836"/>
                <a:gd name="connsiteX514" fmla="*/ 3169081 w 5122586"/>
                <a:gd name="connsiteY514" fmla="*/ 3545164 h 5276836"/>
                <a:gd name="connsiteX515" fmla="*/ 3189175 w 5122586"/>
                <a:gd name="connsiteY515" fmla="*/ 3494148 h 5276836"/>
                <a:gd name="connsiteX516" fmla="*/ 3200447 w 5122586"/>
                <a:gd name="connsiteY516" fmla="*/ 3458160 h 5276836"/>
                <a:gd name="connsiteX517" fmla="*/ 3182110 w 5122586"/>
                <a:gd name="connsiteY517" fmla="*/ 3458695 h 5276836"/>
                <a:gd name="connsiteX518" fmla="*/ 3141159 w 5122586"/>
                <a:gd name="connsiteY518" fmla="*/ 3444152 h 5276836"/>
                <a:gd name="connsiteX519" fmla="*/ 3139714 w 5122586"/>
                <a:gd name="connsiteY519" fmla="*/ 3423707 h 5276836"/>
                <a:gd name="connsiteX520" fmla="*/ 3153517 w 5122586"/>
                <a:gd name="connsiteY520" fmla="*/ 3408131 h 5276836"/>
                <a:gd name="connsiteX521" fmla="*/ 3170248 w 5122586"/>
                <a:gd name="connsiteY521" fmla="*/ 3384658 h 5276836"/>
                <a:gd name="connsiteX522" fmla="*/ 3173790 w 5122586"/>
                <a:gd name="connsiteY522" fmla="*/ 3341629 h 5276836"/>
                <a:gd name="connsiteX523" fmla="*/ 3166191 w 5122586"/>
                <a:gd name="connsiteY523" fmla="*/ 3324915 h 5276836"/>
                <a:gd name="connsiteX524" fmla="*/ 3149133 w 5122586"/>
                <a:gd name="connsiteY524" fmla="*/ 3318413 h 5276836"/>
                <a:gd name="connsiteX525" fmla="*/ 3158261 w 5122586"/>
                <a:gd name="connsiteY525" fmla="*/ 3293631 h 5276836"/>
                <a:gd name="connsiteX526" fmla="*/ 3224213 w 5122586"/>
                <a:gd name="connsiteY526" fmla="*/ 3338233 h 5276836"/>
                <a:gd name="connsiteX527" fmla="*/ 3329421 w 5122586"/>
                <a:gd name="connsiteY527" fmla="*/ 3350139 h 5276836"/>
                <a:gd name="connsiteX528" fmla="*/ 3326580 w 5122586"/>
                <a:gd name="connsiteY528" fmla="*/ 3164684 h 5276836"/>
                <a:gd name="connsiteX529" fmla="*/ 3383134 w 5122586"/>
                <a:gd name="connsiteY529" fmla="*/ 3078948 h 5276836"/>
                <a:gd name="connsiteX530" fmla="*/ 3369961 w 5122586"/>
                <a:gd name="connsiteY530" fmla="*/ 3077560 h 5276836"/>
                <a:gd name="connsiteX531" fmla="*/ 3359306 w 5122586"/>
                <a:gd name="connsiteY531" fmla="*/ 3076871 h 5276836"/>
                <a:gd name="connsiteX532" fmla="*/ 3337032 w 5122586"/>
                <a:gd name="connsiteY532" fmla="*/ 3072514 h 5276836"/>
                <a:gd name="connsiteX533" fmla="*/ 3341959 w 5122586"/>
                <a:gd name="connsiteY533" fmla="*/ 3063706 h 5276836"/>
                <a:gd name="connsiteX534" fmla="*/ 3341574 w 5122586"/>
                <a:gd name="connsiteY534" fmla="*/ 3054898 h 5276836"/>
                <a:gd name="connsiteX535" fmla="*/ 3365565 w 5122586"/>
                <a:gd name="connsiteY535" fmla="*/ 3055205 h 5276836"/>
                <a:gd name="connsiteX536" fmla="*/ 3367814 w 5122586"/>
                <a:gd name="connsiteY536" fmla="*/ 3047707 h 5276836"/>
                <a:gd name="connsiteX537" fmla="*/ 3335576 w 5122586"/>
                <a:gd name="connsiteY537" fmla="*/ 3017713 h 5276836"/>
                <a:gd name="connsiteX538" fmla="*/ 3333327 w 5122586"/>
                <a:gd name="connsiteY538" fmla="*/ 2991467 h 5276836"/>
                <a:gd name="connsiteX539" fmla="*/ 3322832 w 5122586"/>
                <a:gd name="connsiteY539" fmla="*/ 2969721 h 5276836"/>
                <a:gd name="connsiteX540" fmla="*/ 3327329 w 5122586"/>
                <a:gd name="connsiteY540" fmla="*/ 2949476 h 5276836"/>
                <a:gd name="connsiteX541" fmla="*/ 3340075 w 5122586"/>
                <a:gd name="connsiteY541" fmla="*/ 2945726 h 5276836"/>
                <a:gd name="connsiteX542" fmla="*/ 3370064 w 5122586"/>
                <a:gd name="connsiteY542" fmla="*/ 2911983 h 5276836"/>
                <a:gd name="connsiteX543" fmla="*/ 3370813 w 5122586"/>
                <a:gd name="connsiteY543" fmla="*/ 2899985 h 5276836"/>
                <a:gd name="connsiteX544" fmla="*/ 3391055 w 5122586"/>
                <a:gd name="connsiteY544" fmla="*/ 2869241 h 5276836"/>
                <a:gd name="connsiteX545" fmla="*/ 3382059 w 5122586"/>
                <a:gd name="connsiteY545" fmla="*/ 2820500 h 5276836"/>
                <a:gd name="connsiteX546" fmla="*/ 3349821 w 5122586"/>
                <a:gd name="connsiteY546" fmla="*/ 2827999 h 5276836"/>
                <a:gd name="connsiteX547" fmla="*/ 3322081 w 5122586"/>
                <a:gd name="connsiteY547" fmla="*/ 2814502 h 5276836"/>
                <a:gd name="connsiteX548" fmla="*/ 3323581 w 5122586"/>
                <a:gd name="connsiteY548" fmla="*/ 2758262 h 5276836"/>
                <a:gd name="connsiteX549" fmla="*/ 3300302 w 5122586"/>
                <a:gd name="connsiteY549" fmla="*/ 2733083 h 5276836"/>
                <a:gd name="connsiteX550" fmla="*/ 3301224 w 5122586"/>
                <a:gd name="connsiteY550" fmla="*/ 2733638 h 5276836"/>
                <a:gd name="connsiteX551" fmla="*/ 3271611 w 5122586"/>
                <a:gd name="connsiteY551" fmla="*/ 2695794 h 5276836"/>
                <a:gd name="connsiteX552" fmla="*/ 3200545 w 5122586"/>
                <a:gd name="connsiteY552" fmla="*/ 2554460 h 5276836"/>
                <a:gd name="connsiteX553" fmla="*/ 3200651 w 5122586"/>
                <a:gd name="connsiteY553" fmla="*/ 2553011 h 5276836"/>
                <a:gd name="connsiteX554" fmla="*/ 3157394 w 5122586"/>
                <a:gd name="connsiteY554" fmla="*/ 2493105 h 5276836"/>
                <a:gd name="connsiteX555" fmla="*/ 3188475 w 5122586"/>
                <a:gd name="connsiteY555" fmla="*/ 2496857 h 5276836"/>
                <a:gd name="connsiteX556" fmla="*/ 3207152 w 5122586"/>
                <a:gd name="connsiteY556" fmla="*/ 2475061 h 5276836"/>
                <a:gd name="connsiteX557" fmla="*/ 3204039 w 5122586"/>
                <a:gd name="connsiteY557" fmla="*/ 2468833 h 5276836"/>
                <a:gd name="connsiteX558" fmla="*/ 3218567 w 5122586"/>
                <a:gd name="connsiteY558" fmla="*/ 2445999 h 5276836"/>
                <a:gd name="connsiteX559" fmla="*/ 3234579 w 5122586"/>
                <a:gd name="connsiteY559" fmla="*/ 2423117 h 5276836"/>
                <a:gd name="connsiteX560" fmla="*/ 3268272 w 5122586"/>
                <a:gd name="connsiteY560" fmla="*/ 2375998 h 5276836"/>
                <a:gd name="connsiteX561" fmla="*/ 3280474 w 5122586"/>
                <a:gd name="connsiteY561" fmla="*/ 2384195 h 5276836"/>
                <a:gd name="connsiteX562" fmla="*/ 3286019 w 5122586"/>
                <a:gd name="connsiteY562" fmla="*/ 2368157 h 5276836"/>
                <a:gd name="connsiteX563" fmla="*/ 3353469 w 5122586"/>
                <a:gd name="connsiteY563" fmla="*/ 2393066 h 5276836"/>
                <a:gd name="connsiteX564" fmla="*/ 3357621 w 5122586"/>
                <a:gd name="connsiteY564" fmla="*/ 2370232 h 5276836"/>
                <a:gd name="connsiteX565" fmla="*/ 3389789 w 5122586"/>
                <a:gd name="connsiteY565" fmla="*/ 2376460 h 5276836"/>
                <a:gd name="connsiteX566" fmla="*/ 3393054 w 5122586"/>
                <a:gd name="connsiteY566" fmla="*/ 2386577 h 5276836"/>
                <a:gd name="connsiteX567" fmla="*/ 3411560 w 5122586"/>
                <a:gd name="connsiteY567" fmla="*/ 2381484 h 5276836"/>
                <a:gd name="connsiteX568" fmla="*/ 3516390 w 5122586"/>
                <a:gd name="connsiteY568" fmla="*/ 2353626 h 5276836"/>
                <a:gd name="connsiteX569" fmla="*/ 3537144 w 5122586"/>
                <a:gd name="connsiteY569" fmla="*/ 2360891 h 5276836"/>
                <a:gd name="connsiteX570" fmla="*/ 3541295 w 5122586"/>
                <a:gd name="connsiteY570" fmla="*/ 2341171 h 5276836"/>
                <a:gd name="connsiteX571" fmla="*/ 3576576 w 5122586"/>
                <a:gd name="connsiteY571" fmla="*/ 2357778 h 5276836"/>
                <a:gd name="connsiteX572" fmla="*/ 3592142 w 5122586"/>
                <a:gd name="connsiteY572" fmla="*/ 2355702 h 5276836"/>
                <a:gd name="connsiteX573" fmla="*/ 3598368 w 5122586"/>
                <a:gd name="connsiteY573" fmla="*/ 2287200 h 5276836"/>
                <a:gd name="connsiteX574" fmla="*/ 3605632 w 5122586"/>
                <a:gd name="connsiteY574" fmla="*/ 2269556 h 5276836"/>
                <a:gd name="connsiteX575" fmla="*/ 3645065 w 5122586"/>
                <a:gd name="connsiteY575" fmla="*/ 2289276 h 5276836"/>
                <a:gd name="connsiteX576" fmla="*/ 3660989 w 5122586"/>
                <a:gd name="connsiteY576" fmla="*/ 2278128 h 5276836"/>
                <a:gd name="connsiteX577" fmla="*/ 3683647 w 5122586"/>
                <a:gd name="connsiteY577" fmla="*/ 2304499 h 5276836"/>
                <a:gd name="connsiteX578" fmla="*/ 3723200 w 5122586"/>
                <a:gd name="connsiteY578" fmla="*/ 2301569 h 5276836"/>
                <a:gd name="connsiteX579" fmla="*/ 3729203 w 5122586"/>
                <a:gd name="connsiteY579" fmla="*/ 2323485 h 5276836"/>
                <a:gd name="connsiteX580" fmla="*/ 3730153 w 5122586"/>
                <a:gd name="connsiteY580" fmla="*/ 2399426 h 5276836"/>
                <a:gd name="connsiteX581" fmla="*/ 3759575 w 5122586"/>
                <a:gd name="connsiteY581" fmla="*/ 2557955 h 5276836"/>
                <a:gd name="connsiteX582" fmla="*/ 3755077 w 5122586"/>
                <a:gd name="connsiteY582" fmla="*/ 2620537 h 5276836"/>
                <a:gd name="connsiteX583" fmla="*/ 3789928 w 5122586"/>
                <a:gd name="connsiteY583" fmla="*/ 2629978 h 5276836"/>
                <a:gd name="connsiteX584" fmla="*/ 3814497 w 5122586"/>
                <a:gd name="connsiteY584" fmla="*/ 2653061 h 5276836"/>
                <a:gd name="connsiteX585" fmla="*/ 3873309 w 5122586"/>
                <a:gd name="connsiteY585" fmla="*/ 2659762 h 5276836"/>
                <a:gd name="connsiteX586" fmla="*/ 3894154 w 5122586"/>
                <a:gd name="connsiteY586" fmla="*/ 2664230 h 5276836"/>
                <a:gd name="connsiteX587" fmla="*/ 4016247 w 5122586"/>
                <a:gd name="connsiteY587" fmla="*/ 2717097 h 5276836"/>
                <a:gd name="connsiteX588" fmla="*/ 4060915 w 5122586"/>
                <a:gd name="connsiteY588" fmla="*/ 2771453 h 5276836"/>
                <a:gd name="connsiteX589" fmla="*/ 4007313 w 5122586"/>
                <a:gd name="connsiteY589" fmla="*/ 2909951 h 5276836"/>
                <a:gd name="connsiteX590" fmla="*/ 3845530 w 5122586"/>
                <a:gd name="connsiteY590" fmla="*/ 2992836 h 5276836"/>
                <a:gd name="connsiteX591" fmla="*/ 3818504 w 5122586"/>
                <a:gd name="connsiteY591" fmla="*/ 3012715 h 5276836"/>
                <a:gd name="connsiteX592" fmla="*/ 3798628 w 5122586"/>
                <a:gd name="connsiteY592" fmla="*/ 3039746 h 5276836"/>
                <a:gd name="connsiteX593" fmla="*/ 3782344 w 5122586"/>
                <a:gd name="connsiteY593" fmla="*/ 3187802 h 5276836"/>
                <a:gd name="connsiteX594" fmla="*/ 3815638 w 5122586"/>
                <a:gd name="connsiteY594" fmla="*/ 3218440 h 5276836"/>
                <a:gd name="connsiteX595" fmla="*/ 3938550 w 5122586"/>
                <a:gd name="connsiteY595" fmla="*/ 3311276 h 5276836"/>
                <a:gd name="connsiteX596" fmla="*/ 4067929 w 5122586"/>
                <a:gd name="connsiteY596" fmla="*/ 3358140 h 5276836"/>
                <a:gd name="connsiteX597" fmla="*/ 4156392 w 5122586"/>
                <a:gd name="connsiteY597" fmla="*/ 3343029 h 5276836"/>
                <a:gd name="connsiteX598" fmla="*/ 4194570 w 5122586"/>
                <a:gd name="connsiteY598" fmla="*/ 3342479 h 5276836"/>
                <a:gd name="connsiteX599" fmla="*/ 4301248 w 5122586"/>
                <a:gd name="connsiteY599" fmla="*/ 3350831 h 5276836"/>
                <a:gd name="connsiteX600" fmla="*/ 4534588 w 5122586"/>
                <a:gd name="connsiteY600" fmla="*/ 3240750 h 5276836"/>
                <a:gd name="connsiteX601" fmla="*/ 4569341 w 5122586"/>
                <a:gd name="connsiteY601" fmla="*/ 3246267 h 5276836"/>
                <a:gd name="connsiteX602" fmla="*/ 4574033 w 5122586"/>
                <a:gd name="connsiteY602" fmla="*/ 3263809 h 5276836"/>
                <a:gd name="connsiteX603" fmla="*/ 4575992 w 5122586"/>
                <a:gd name="connsiteY603" fmla="*/ 3283401 h 5276836"/>
                <a:gd name="connsiteX604" fmla="*/ 4566198 w 5122586"/>
                <a:gd name="connsiteY604" fmla="*/ 3356871 h 5276836"/>
                <a:gd name="connsiteX605" fmla="*/ 4568158 w 5122586"/>
                <a:gd name="connsiteY605" fmla="*/ 3390177 h 5276836"/>
                <a:gd name="connsiteX606" fmla="*/ 4575992 w 5122586"/>
                <a:gd name="connsiteY606" fmla="*/ 3444055 h 5276836"/>
                <a:gd name="connsiteX607" fmla="*/ 4599499 w 5122586"/>
                <a:gd name="connsiteY607" fmla="*/ 3533198 h 5276836"/>
                <a:gd name="connsiteX608" fmla="*/ 4628931 w 5122586"/>
                <a:gd name="connsiteY608" fmla="*/ 3567214 h 5276836"/>
                <a:gd name="connsiteX609" fmla="*/ 4578425 w 5122586"/>
                <a:gd name="connsiteY609" fmla="*/ 3621100 h 5276836"/>
                <a:gd name="connsiteX610" fmla="*/ 4587869 w 5122586"/>
                <a:gd name="connsiteY610" fmla="*/ 3643922 h 5276836"/>
                <a:gd name="connsiteX611" fmla="*/ 4574922 w 5122586"/>
                <a:gd name="connsiteY611" fmla="*/ 3659519 h 5276836"/>
                <a:gd name="connsiteX612" fmla="*/ 4540305 w 5122586"/>
                <a:gd name="connsiteY612" fmla="*/ 3659945 h 5276836"/>
                <a:gd name="connsiteX613" fmla="*/ 4367378 w 5122586"/>
                <a:gd name="connsiteY613" fmla="*/ 3831974 h 5276836"/>
                <a:gd name="connsiteX614" fmla="*/ 4216550 w 5122586"/>
                <a:gd name="connsiteY614" fmla="*/ 3945607 h 5276836"/>
                <a:gd name="connsiteX615" fmla="*/ 4205777 w 5122586"/>
                <a:gd name="connsiteY615" fmla="*/ 3991648 h 5276836"/>
                <a:gd name="connsiteX616" fmla="*/ 4171497 w 5122586"/>
                <a:gd name="connsiteY616" fmla="*/ 3976954 h 5276836"/>
                <a:gd name="connsiteX617" fmla="*/ 4153290 w 5122586"/>
                <a:gd name="connsiteY617" fmla="*/ 3990740 h 5276836"/>
                <a:gd name="connsiteX618" fmla="*/ 4153292 w 5122586"/>
                <a:gd name="connsiteY618" fmla="*/ 3990739 h 5276836"/>
                <a:gd name="connsiteX619" fmla="*/ 4153292 w 5122586"/>
                <a:gd name="connsiteY619" fmla="*/ 3990761 h 5276836"/>
                <a:gd name="connsiteX620" fmla="*/ 3301664 w 5122586"/>
                <a:gd name="connsiteY620" fmla="*/ 2733387 h 5276836"/>
                <a:gd name="connsiteX621" fmla="*/ 3301258 w 5122586"/>
                <a:gd name="connsiteY621" fmla="*/ 2733677 h 5276836"/>
                <a:gd name="connsiteX622" fmla="*/ 3304660 w 5122586"/>
                <a:gd name="connsiteY622" fmla="*/ 2735726 h 5276836"/>
                <a:gd name="connsiteX623" fmla="*/ 3301664 w 5122586"/>
                <a:gd name="connsiteY623" fmla="*/ 2733386 h 5276836"/>
                <a:gd name="connsiteX624" fmla="*/ 3301664 w 5122586"/>
                <a:gd name="connsiteY624" fmla="*/ 2733386 h 5276836"/>
                <a:gd name="connsiteX625" fmla="*/ 3301664 w 5122586"/>
                <a:gd name="connsiteY625" fmla="*/ 2733387 h 5276836"/>
                <a:gd name="connsiteX626" fmla="*/ 4570327 w 5122586"/>
                <a:gd name="connsiteY626" fmla="*/ 3244711 h 5276836"/>
                <a:gd name="connsiteX627" fmla="*/ 4574034 w 5122586"/>
                <a:gd name="connsiteY627" fmla="*/ 3263828 h 5276836"/>
                <a:gd name="connsiteX628" fmla="*/ 4575992 w 5122586"/>
                <a:gd name="connsiteY628" fmla="*/ 3283420 h 5276836"/>
                <a:gd name="connsiteX629" fmla="*/ 4566198 w 5122586"/>
                <a:gd name="connsiteY629" fmla="*/ 3356890 h 5276836"/>
                <a:gd name="connsiteX630" fmla="*/ 4568157 w 5122586"/>
                <a:gd name="connsiteY630" fmla="*/ 3390196 h 5276836"/>
                <a:gd name="connsiteX631" fmla="*/ 4575992 w 5122586"/>
                <a:gd name="connsiteY631" fmla="*/ 3444074 h 5276836"/>
                <a:gd name="connsiteX632" fmla="*/ 4599499 w 5122586"/>
                <a:gd name="connsiteY632" fmla="*/ 3533217 h 5276836"/>
                <a:gd name="connsiteX633" fmla="*/ 4630840 w 5122586"/>
                <a:gd name="connsiteY633" fmla="*/ 3565544 h 5276836"/>
                <a:gd name="connsiteX634" fmla="*/ 4795380 w 5122586"/>
                <a:gd name="connsiteY634" fmla="*/ 3379421 h 5276836"/>
                <a:gd name="connsiteX635" fmla="*/ 4808113 w 5122586"/>
                <a:gd name="connsiteY635" fmla="*/ 3372563 h 5276836"/>
                <a:gd name="connsiteX636" fmla="*/ 4823783 w 5122586"/>
                <a:gd name="connsiteY636" fmla="*/ 3367665 h 5276836"/>
                <a:gd name="connsiteX637" fmla="*/ 4830638 w 5122586"/>
                <a:gd name="connsiteY637" fmla="*/ 3356890 h 5276836"/>
                <a:gd name="connsiteX638" fmla="*/ 4828680 w 5122586"/>
                <a:gd name="connsiteY638" fmla="*/ 3341217 h 5276836"/>
                <a:gd name="connsiteX639" fmla="*/ 4917916 w 5122586"/>
                <a:gd name="connsiteY639" fmla="*/ 3244959 h 5276836"/>
                <a:gd name="connsiteX640" fmla="*/ 4955086 w 5122586"/>
                <a:gd name="connsiteY640" fmla="*/ 3170044 h 5276836"/>
                <a:gd name="connsiteX641" fmla="*/ 4969054 w 5122586"/>
                <a:gd name="connsiteY641" fmla="*/ 3161020 h 5276836"/>
                <a:gd name="connsiteX642" fmla="*/ 4975140 w 5122586"/>
                <a:gd name="connsiteY642" fmla="*/ 3149418 h 5276836"/>
                <a:gd name="connsiteX643" fmla="*/ 4963545 w 5122586"/>
                <a:gd name="connsiteY643" fmla="*/ 3136053 h 5276836"/>
                <a:gd name="connsiteX644" fmla="*/ 4965552 w 5122586"/>
                <a:gd name="connsiteY644" fmla="*/ 3067616 h 5276836"/>
                <a:gd name="connsiteX645" fmla="*/ 4922299 w 5122586"/>
                <a:gd name="connsiteY645" fmla="*/ 2906068 h 5276836"/>
                <a:gd name="connsiteX646" fmla="*/ 4890616 w 5122586"/>
                <a:gd name="connsiteY646" fmla="*/ 2781866 h 5276836"/>
                <a:gd name="connsiteX647" fmla="*/ 5067130 w 5122586"/>
                <a:gd name="connsiteY647" fmla="*/ 2918426 h 5276836"/>
                <a:gd name="connsiteX648" fmla="*/ 5081902 w 5122586"/>
                <a:gd name="connsiteY648" fmla="*/ 2897103 h 5276836"/>
                <a:gd name="connsiteX649" fmla="*/ 5122586 w 5122586"/>
                <a:gd name="connsiteY649" fmla="*/ 2757160 h 5276836"/>
                <a:gd name="connsiteX650" fmla="*/ 5086544 w 5122586"/>
                <a:gd name="connsiteY650" fmla="*/ 2727613 h 5276836"/>
                <a:gd name="connsiteX651" fmla="*/ 5119436 w 5122586"/>
                <a:gd name="connsiteY651" fmla="*/ 2696882 h 5276836"/>
                <a:gd name="connsiteX652" fmla="*/ 5056421 w 5122586"/>
                <a:gd name="connsiteY652" fmla="*/ 2633364 h 5276836"/>
                <a:gd name="connsiteX653" fmla="*/ 5080876 w 5122586"/>
                <a:gd name="connsiteY653" fmla="*/ 2608889 h 5276836"/>
                <a:gd name="connsiteX654" fmla="*/ 5048962 w 5122586"/>
                <a:gd name="connsiteY654" fmla="*/ 2581597 h 5276836"/>
                <a:gd name="connsiteX655" fmla="*/ 4927229 w 5122586"/>
                <a:gd name="connsiteY655" fmla="*/ 2505258 h 5276836"/>
                <a:gd name="connsiteX656" fmla="*/ 4926955 w 5122586"/>
                <a:gd name="connsiteY656" fmla="*/ 2506053 h 5276836"/>
                <a:gd name="connsiteX657" fmla="*/ 4664721 w 5122586"/>
                <a:gd name="connsiteY657" fmla="*/ 2353054 h 5276836"/>
                <a:gd name="connsiteX658" fmla="*/ 4520255 w 5122586"/>
                <a:gd name="connsiteY658" fmla="*/ 2268766 h 5276836"/>
                <a:gd name="connsiteX659" fmla="*/ 4448567 w 5122586"/>
                <a:gd name="connsiteY659" fmla="*/ 2206568 h 5276836"/>
                <a:gd name="connsiteX660" fmla="*/ 4412991 w 5122586"/>
                <a:gd name="connsiteY660" fmla="*/ 2176545 h 5276836"/>
                <a:gd name="connsiteX661" fmla="*/ 4320717 w 5122586"/>
                <a:gd name="connsiteY661" fmla="*/ 2150970 h 5276836"/>
                <a:gd name="connsiteX662" fmla="*/ 4248454 w 5122586"/>
                <a:gd name="connsiteY662" fmla="*/ 2074245 h 5276836"/>
                <a:gd name="connsiteX663" fmla="*/ 4235113 w 5122586"/>
                <a:gd name="connsiteY663" fmla="*/ 2065350 h 5276836"/>
                <a:gd name="connsiteX664" fmla="*/ 4144907 w 5122586"/>
                <a:gd name="connsiteY664" fmla="*/ 2020318 h 5276836"/>
                <a:gd name="connsiteX665" fmla="*/ 4110359 w 5122586"/>
                <a:gd name="connsiteY665" fmla="*/ 1989789 h 5276836"/>
                <a:gd name="connsiteX666" fmla="*/ 4098787 w 5122586"/>
                <a:gd name="connsiteY666" fmla="*/ 1937854 h 5276836"/>
                <a:gd name="connsiteX667" fmla="*/ 4120077 w 5122586"/>
                <a:gd name="connsiteY667" fmla="*/ 1845223 h 5276836"/>
                <a:gd name="connsiteX668" fmla="*/ 4123271 w 5122586"/>
                <a:gd name="connsiteY668" fmla="*/ 1820734 h 5276836"/>
                <a:gd name="connsiteX669" fmla="*/ 4071796 w 5122586"/>
                <a:gd name="connsiteY669" fmla="*/ 1707923 h 5276836"/>
                <a:gd name="connsiteX670" fmla="*/ 3959334 w 5122586"/>
                <a:gd name="connsiteY670" fmla="*/ 1810087 h 5276836"/>
                <a:gd name="connsiteX671" fmla="*/ 3926334 w 5122586"/>
                <a:gd name="connsiteY671" fmla="*/ 1778145 h 5276836"/>
                <a:gd name="connsiteX672" fmla="*/ 3906108 w 5122586"/>
                <a:gd name="connsiteY672" fmla="*/ 1793051 h 5276836"/>
                <a:gd name="connsiteX673" fmla="*/ 3880559 w 5122586"/>
                <a:gd name="connsiteY673" fmla="*/ 1847352 h 5276836"/>
                <a:gd name="connsiteX674" fmla="*/ 3879495 w 5122586"/>
                <a:gd name="connsiteY674" fmla="*/ 1869712 h 5276836"/>
                <a:gd name="connsiteX675" fmla="*/ 3870979 w 5122586"/>
                <a:gd name="connsiteY675" fmla="*/ 1887812 h 5276836"/>
                <a:gd name="connsiteX676" fmla="*/ 3848623 w 5122586"/>
                <a:gd name="connsiteY676" fmla="*/ 1905912 h 5276836"/>
                <a:gd name="connsiteX677" fmla="*/ 3785817 w 5122586"/>
                <a:gd name="connsiteY677" fmla="*/ 1905912 h 5276836"/>
                <a:gd name="connsiteX678" fmla="*/ 3776237 w 5122586"/>
                <a:gd name="connsiteY678" fmla="*/ 1929336 h 5276836"/>
                <a:gd name="connsiteX679" fmla="*/ 3792204 w 5122586"/>
                <a:gd name="connsiteY679" fmla="*/ 1985766 h 5276836"/>
                <a:gd name="connsiteX680" fmla="*/ 3775537 w 5122586"/>
                <a:gd name="connsiteY680" fmla="*/ 2006283 h 5276836"/>
                <a:gd name="connsiteX681" fmla="*/ 3775710 w 5122586"/>
                <a:gd name="connsiteY681" fmla="*/ 2006445 h 5276836"/>
                <a:gd name="connsiteX682" fmla="*/ 3848792 w 5122586"/>
                <a:gd name="connsiteY682" fmla="*/ 2032075 h 5276836"/>
                <a:gd name="connsiteX683" fmla="*/ 3942752 w 5122586"/>
                <a:gd name="connsiteY683" fmla="*/ 2101372 h 5276836"/>
                <a:gd name="connsiteX684" fmla="*/ 3954140 w 5122586"/>
                <a:gd name="connsiteY684" fmla="*/ 2117510 h 5276836"/>
                <a:gd name="connsiteX685" fmla="*/ 3971225 w 5122586"/>
                <a:gd name="connsiteY685" fmla="*/ 2150735 h 5276836"/>
                <a:gd name="connsiteX686" fmla="*/ 3975020 w 5122586"/>
                <a:gd name="connsiteY686" fmla="*/ 2180162 h 5276836"/>
                <a:gd name="connsiteX687" fmla="*/ 3935158 w 5122586"/>
                <a:gd name="connsiteY687" fmla="*/ 2270343 h 5276836"/>
                <a:gd name="connsiteX688" fmla="*/ 3926617 w 5122586"/>
                <a:gd name="connsiteY688" fmla="*/ 2266546 h 5276836"/>
                <a:gd name="connsiteX689" fmla="*/ 3866322 w 5122586"/>
                <a:gd name="connsiteY689" fmla="*/ 2211351 h 5276836"/>
                <a:gd name="connsiteX690" fmla="*/ 3868694 w 5122586"/>
                <a:gd name="connsiteY690" fmla="*/ 2248659 h 5276836"/>
                <a:gd name="connsiteX691" fmla="*/ 3856766 w 5122586"/>
                <a:gd name="connsiteY691" fmla="*/ 2249186 h 5276836"/>
                <a:gd name="connsiteX692" fmla="*/ 3851638 w 5122586"/>
                <a:gd name="connsiteY692" fmla="*/ 2272242 h 5276836"/>
                <a:gd name="connsiteX693" fmla="*/ 3836899 w 5122586"/>
                <a:gd name="connsiteY693" fmla="*/ 2266043 h 5276836"/>
                <a:gd name="connsiteX694" fmla="*/ 3832660 w 5122586"/>
                <a:gd name="connsiteY694" fmla="*/ 2285898 h 5276836"/>
                <a:gd name="connsiteX695" fmla="*/ 3821351 w 5122586"/>
                <a:gd name="connsiteY695" fmla="*/ 2275657 h 5276836"/>
                <a:gd name="connsiteX696" fmla="*/ 3765279 w 5122586"/>
                <a:gd name="connsiteY696" fmla="*/ 2308684 h 5276836"/>
                <a:gd name="connsiteX697" fmla="*/ 3731333 w 5122586"/>
                <a:gd name="connsiteY697" fmla="*/ 2232304 h 5276836"/>
                <a:gd name="connsiteX698" fmla="*/ 3698987 w 5122586"/>
                <a:gd name="connsiteY698" fmla="*/ 2246032 h 5276836"/>
                <a:gd name="connsiteX699" fmla="*/ 3729206 w 5122586"/>
                <a:gd name="connsiteY699" fmla="*/ 2323503 h 5276836"/>
                <a:gd name="connsiteX700" fmla="*/ 3730155 w 5122586"/>
                <a:gd name="connsiteY700" fmla="*/ 2399444 h 5276836"/>
                <a:gd name="connsiteX701" fmla="*/ 3759577 w 5122586"/>
                <a:gd name="connsiteY701" fmla="*/ 2557973 h 5276836"/>
                <a:gd name="connsiteX702" fmla="*/ 3755079 w 5122586"/>
                <a:gd name="connsiteY702" fmla="*/ 2620555 h 5276836"/>
                <a:gd name="connsiteX703" fmla="*/ 3789931 w 5122586"/>
                <a:gd name="connsiteY703" fmla="*/ 2629996 h 5276836"/>
                <a:gd name="connsiteX704" fmla="*/ 3814500 w 5122586"/>
                <a:gd name="connsiteY704" fmla="*/ 2653079 h 5276836"/>
                <a:gd name="connsiteX705" fmla="*/ 3873311 w 5122586"/>
                <a:gd name="connsiteY705" fmla="*/ 2659780 h 5276836"/>
                <a:gd name="connsiteX706" fmla="*/ 3874486 w 5122586"/>
                <a:gd name="connsiteY706" fmla="*/ 2660032 h 5276836"/>
                <a:gd name="connsiteX707" fmla="*/ 3894156 w 5122586"/>
                <a:gd name="connsiteY707" fmla="*/ 2664248 h 5276836"/>
                <a:gd name="connsiteX708" fmla="*/ 4016250 w 5122586"/>
                <a:gd name="connsiteY708" fmla="*/ 2717115 h 5276836"/>
                <a:gd name="connsiteX709" fmla="*/ 4060917 w 5122586"/>
                <a:gd name="connsiteY709" fmla="*/ 2771471 h 5276836"/>
                <a:gd name="connsiteX710" fmla="*/ 4007316 w 5122586"/>
                <a:gd name="connsiteY710" fmla="*/ 2909969 h 5276836"/>
                <a:gd name="connsiteX711" fmla="*/ 3845021 w 5122586"/>
                <a:gd name="connsiteY711" fmla="*/ 2993365 h 5276836"/>
                <a:gd name="connsiteX712" fmla="*/ 3826758 w 5122586"/>
                <a:gd name="connsiteY712" fmla="*/ 3005966 h 5276836"/>
                <a:gd name="connsiteX713" fmla="*/ 3798121 w 5122586"/>
                <a:gd name="connsiteY713" fmla="*/ 3040275 h 5276836"/>
                <a:gd name="connsiteX714" fmla="*/ 3782486 w 5122586"/>
                <a:gd name="connsiteY714" fmla="*/ 3186963 h 5276836"/>
                <a:gd name="connsiteX715" fmla="*/ 3782346 w 5122586"/>
                <a:gd name="connsiteY715" fmla="*/ 3187819 h 5276836"/>
                <a:gd name="connsiteX716" fmla="*/ 3815640 w 5122586"/>
                <a:gd name="connsiteY716" fmla="*/ 3217436 h 5276836"/>
                <a:gd name="connsiteX717" fmla="*/ 3938552 w 5122586"/>
                <a:gd name="connsiteY717" fmla="*/ 3311294 h 5276836"/>
                <a:gd name="connsiteX718" fmla="*/ 4067843 w 5122586"/>
                <a:gd name="connsiteY718" fmla="*/ 3353043 h 5276836"/>
                <a:gd name="connsiteX719" fmla="*/ 4156394 w 5122586"/>
                <a:gd name="connsiteY719" fmla="*/ 3343047 h 5276836"/>
                <a:gd name="connsiteX720" fmla="*/ 4202086 w 5122586"/>
                <a:gd name="connsiteY720" fmla="*/ 3341797 h 5276836"/>
                <a:gd name="connsiteX721" fmla="*/ 4301250 w 5122586"/>
                <a:gd name="connsiteY721" fmla="*/ 3350338 h 5276836"/>
                <a:gd name="connsiteX722" fmla="*/ 4508631 w 5122586"/>
                <a:gd name="connsiteY722" fmla="*/ 3249608 h 5276836"/>
                <a:gd name="connsiteX723" fmla="*/ 4537144 w 5122586"/>
                <a:gd name="connsiteY723" fmla="*/ 3238214 h 5276836"/>
                <a:gd name="connsiteX724" fmla="*/ 4556575 w 5122586"/>
                <a:gd name="connsiteY724" fmla="*/ 3236068 h 5276836"/>
                <a:gd name="connsiteX725" fmla="*/ 4570330 w 5122586"/>
                <a:gd name="connsiteY725" fmla="*/ 3244711 h 5276836"/>
                <a:gd name="connsiteX726" fmla="*/ 4570327 w 5122586"/>
                <a:gd name="connsiteY726" fmla="*/ 3244711 h 5276836"/>
                <a:gd name="connsiteX727" fmla="*/ 1869930 w 5122586"/>
                <a:gd name="connsiteY727" fmla="*/ 737295 h 5276836"/>
                <a:gd name="connsiteX728" fmla="*/ 1852502 w 5122586"/>
                <a:gd name="connsiteY728" fmla="*/ 728164 h 5276836"/>
                <a:gd name="connsiteX729" fmla="*/ 1833779 w 5122586"/>
                <a:gd name="connsiteY729" fmla="*/ 737527 h 5276836"/>
                <a:gd name="connsiteX730" fmla="*/ 1812381 w 5122586"/>
                <a:gd name="connsiteY730" fmla="*/ 716125 h 5276836"/>
                <a:gd name="connsiteX731" fmla="*/ 1799008 w 5122586"/>
                <a:gd name="connsiteY731" fmla="*/ 732177 h 5276836"/>
                <a:gd name="connsiteX732" fmla="*/ 1776272 w 5122586"/>
                <a:gd name="connsiteY732" fmla="*/ 736190 h 5276836"/>
                <a:gd name="connsiteX733" fmla="*/ 1761561 w 5122586"/>
                <a:gd name="connsiteY733" fmla="*/ 744215 h 5276836"/>
                <a:gd name="connsiteX734" fmla="*/ 1744175 w 5122586"/>
                <a:gd name="connsiteY734" fmla="*/ 730839 h 5276836"/>
                <a:gd name="connsiteX735" fmla="*/ 1734814 w 5122586"/>
                <a:gd name="connsiteY735" fmla="*/ 733514 h 5276836"/>
                <a:gd name="connsiteX736" fmla="*/ 1733477 w 5122586"/>
                <a:gd name="connsiteY736" fmla="*/ 717463 h 5276836"/>
                <a:gd name="connsiteX737" fmla="*/ 1754875 w 5122586"/>
                <a:gd name="connsiteY737" fmla="*/ 675997 h 5276836"/>
                <a:gd name="connsiteX738" fmla="*/ 1765573 w 5122586"/>
                <a:gd name="connsiteY738" fmla="*/ 667971 h 5276836"/>
                <a:gd name="connsiteX739" fmla="*/ 1754875 w 5122586"/>
                <a:gd name="connsiteY739" fmla="*/ 643894 h 5276836"/>
                <a:gd name="connsiteX740" fmla="*/ 1766911 w 5122586"/>
                <a:gd name="connsiteY740" fmla="*/ 622492 h 5276836"/>
                <a:gd name="connsiteX741" fmla="*/ 1753537 w 5122586"/>
                <a:gd name="connsiteY741" fmla="*/ 601091 h 5276836"/>
                <a:gd name="connsiteX742" fmla="*/ 1764236 w 5122586"/>
                <a:gd name="connsiteY742" fmla="*/ 570325 h 5276836"/>
                <a:gd name="connsiteX743" fmla="*/ 1744175 w 5122586"/>
                <a:gd name="connsiteY743" fmla="*/ 566313 h 5276836"/>
                <a:gd name="connsiteX744" fmla="*/ 1714753 w 5122586"/>
                <a:gd name="connsiteY744" fmla="*/ 577014 h 5276836"/>
                <a:gd name="connsiteX745" fmla="*/ 1679982 w 5122586"/>
                <a:gd name="connsiteY745" fmla="*/ 568988 h 5276836"/>
                <a:gd name="connsiteX746" fmla="*/ 1638524 w 5122586"/>
                <a:gd name="connsiteY746" fmla="*/ 573001 h 5276836"/>
                <a:gd name="connsiteX747" fmla="*/ 1562295 w 5122586"/>
                <a:gd name="connsiteY747" fmla="*/ 626505 h 5276836"/>
                <a:gd name="connsiteX748" fmla="*/ 1510138 w 5122586"/>
                <a:gd name="connsiteY748" fmla="*/ 662621 h 5276836"/>
                <a:gd name="connsiteX749" fmla="*/ 1498102 w 5122586"/>
                <a:gd name="connsiteY749" fmla="*/ 678672 h 5276836"/>
                <a:gd name="connsiteX750" fmla="*/ 1487403 w 5122586"/>
                <a:gd name="connsiteY750" fmla="*/ 721476 h 5276836"/>
                <a:gd name="connsiteX751" fmla="*/ 1491415 w 5122586"/>
                <a:gd name="connsiteY751" fmla="*/ 772305 h 5276836"/>
                <a:gd name="connsiteX752" fmla="*/ 1470017 w 5122586"/>
                <a:gd name="connsiteY752" fmla="*/ 807083 h 5276836"/>
                <a:gd name="connsiteX753" fmla="*/ 1439258 w 5122586"/>
                <a:gd name="connsiteY753" fmla="*/ 828485 h 5276836"/>
                <a:gd name="connsiteX754" fmla="*/ 1443270 w 5122586"/>
                <a:gd name="connsiteY754" fmla="*/ 840523 h 5276836"/>
                <a:gd name="connsiteX755" fmla="*/ 1554271 w 5122586"/>
                <a:gd name="connsiteY755" fmla="*/ 867276 h 5276836"/>
                <a:gd name="connsiteX756" fmla="*/ 1538222 w 5122586"/>
                <a:gd name="connsiteY756" fmla="*/ 907404 h 5276836"/>
                <a:gd name="connsiteX757" fmla="*/ 1494089 w 5122586"/>
                <a:gd name="connsiteY757" fmla="*/ 908742 h 5276836"/>
                <a:gd name="connsiteX758" fmla="*/ 1496765 w 5122586"/>
                <a:gd name="connsiteY758" fmla="*/ 928806 h 5276836"/>
                <a:gd name="connsiteX759" fmla="*/ 1524848 w 5122586"/>
                <a:gd name="connsiteY759" fmla="*/ 954220 h 5276836"/>
                <a:gd name="connsiteX760" fmla="*/ 1507463 w 5122586"/>
                <a:gd name="connsiteY760" fmla="*/ 972947 h 5276836"/>
                <a:gd name="connsiteX761" fmla="*/ 1546246 w 5122586"/>
                <a:gd name="connsiteY761" fmla="*/ 1025114 h 5276836"/>
                <a:gd name="connsiteX762" fmla="*/ 1535548 w 5122586"/>
                <a:gd name="connsiteY762" fmla="*/ 1058554 h 5276836"/>
                <a:gd name="connsiteX763" fmla="*/ 1563632 w 5122586"/>
                <a:gd name="connsiteY763" fmla="*/ 1153525 h 5276836"/>
                <a:gd name="connsiteX764" fmla="*/ 1606428 w 5122586"/>
                <a:gd name="connsiteY764" fmla="*/ 1132123 h 5276836"/>
                <a:gd name="connsiteX765" fmla="*/ 1587705 w 5122586"/>
                <a:gd name="connsiteY765" fmla="*/ 1093332 h 5276836"/>
                <a:gd name="connsiteX766" fmla="*/ 1613114 w 5122586"/>
                <a:gd name="connsiteY766" fmla="*/ 1093332 h 5276836"/>
                <a:gd name="connsiteX767" fmla="*/ 1617126 w 5122586"/>
                <a:gd name="connsiteY767" fmla="*/ 1121422 h 5276836"/>
                <a:gd name="connsiteX768" fmla="*/ 1641200 w 5122586"/>
                <a:gd name="connsiteY768" fmla="*/ 1137473 h 5276836"/>
                <a:gd name="connsiteX769" fmla="*/ 1646549 w 5122586"/>
                <a:gd name="connsiteY769" fmla="*/ 1117409 h 5276836"/>
                <a:gd name="connsiteX770" fmla="*/ 1674632 w 5122586"/>
                <a:gd name="connsiteY770" fmla="*/ 1067917 h 5276836"/>
                <a:gd name="connsiteX771" fmla="*/ 1750863 w 5122586"/>
                <a:gd name="connsiteY771" fmla="*/ 1029127 h 5276836"/>
                <a:gd name="connsiteX772" fmla="*/ 1828430 w 5122586"/>
                <a:gd name="connsiteY772" fmla="*/ 1033140 h 5276836"/>
                <a:gd name="connsiteX773" fmla="*/ 1864311 w 5122586"/>
                <a:gd name="connsiteY773" fmla="*/ 1045102 h 5276836"/>
                <a:gd name="connsiteX774" fmla="*/ 1831482 w 5122586"/>
                <a:gd name="connsiteY774" fmla="*/ 1279139 h 5276836"/>
                <a:gd name="connsiteX775" fmla="*/ 1808993 w 5122586"/>
                <a:gd name="connsiteY775" fmla="*/ 1272555 h 5276836"/>
                <a:gd name="connsiteX776" fmla="*/ 1803425 w 5122586"/>
                <a:gd name="connsiteY776" fmla="*/ 1300502 h 5276836"/>
                <a:gd name="connsiteX777" fmla="*/ 1822848 w 5122586"/>
                <a:gd name="connsiteY777" fmla="*/ 1322937 h 5276836"/>
                <a:gd name="connsiteX778" fmla="*/ 1770491 w 5122586"/>
                <a:gd name="connsiteY778" fmla="*/ 1421434 h 5276836"/>
                <a:gd name="connsiteX779" fmla="*/ 1720853 w 5122586"/>
                <a:gd name="connsiteY779" fmla="*/ 1509937 h 5276836"/>
                <a:gd name="connsiteX780" fmla="*/ 1693679 w 5122586"/>
                <a:gd name="connsiteY780" fmla="*/ 1517732 h 5276836"/>
                <a:gd name="connsiteX781" fmla="*/ 1725039 w 5122586"/>
                <a:gd name="connsiteY781" fmla="*/ 1543518 h 5276836"/>
                <a:gd name="connsiteX782" fmla="*/ 1699831 w 5122586"/>
                <a:gd name="connsiteY782" fmla="*/ 1595490 h 5276836"/>
                <a:gd name="connsiteX783" fmla="*/ 1692167 w 5122586"/>
                <a:gd name="connsiteY783" fmla="*/ 1735799 h 5276836"/>
                <a:gd name="connsiteX784" fmla="*/ 1704320 w 5122586"/>
                <a:gd name="connsiteY784" fmla="*/ 1738864 h 5276836"/>
                <a:gd name="connsiteX785" fmla="*/ 1720664 w 5122586"/>
                <a:gd name="connsiteY785" fmla="*/ 1753298 h 5276836"/>
                <a:gd name="connsiteX786" fmla="*/ 1786677 w 5122586"/>
                <a:gd name="connsiteY786" fmla="*/ 1749542 h 5276836"/>
                <a:gd name="connsiteX787" fmla="*/ 1811497 w 5122586"/>
                <a:gd name="connsiteY787" fmla="*/ 1763573 h 5276836"/>
                <a:gd name="connsiteX788" fmla="*/ 1902141 w 5122586"/>
                <a:gd name="connsiteY788" fmla="*/ 1757097 h 5276836"/>
                <a:gd name="connsiteX789" fmla="*/ 1929795 w 5122586"/>
                <a:gd name="connsiteY789" fmla="*/ 1751800 h 5276836"/>
                <a:gd name="connsiteX790" fmla="*/ 1958125 w 5122586"/>
                <a:gd name="connsiteY790" fmla="*/ 1745267 h 5276836"/>
                <a:gd name="connsiteX791" fmla="*/ 1989303 w 5122586"/>
                <a:gd name="connsiteY791" fmla="*/ 1699836 h 5276836"/>
                <a:gd name="connsiteX792" fmla="*/ 2138289 w 5122586"/>
                <a:gd name="connsiteY792" fmla="*/ 1721564 h 5276836"/>
                <a:gd name="connsiteX793" fmla="*/ 2213334 w 5122586"/>
                <a:gd name="connsiteY793" fmla="*/ 1690658 h 5276836"/>
                <a:gd name="connsiteX794" fmla="*/ 2281810 w 5122586"/>
                <a:gd name="connsiteY794" fmla="*/ 1689126 h 5276836"/>
                <a:gd name="connsiteX795" fmla="*/ 2333391 w 5122586"/>
                <a:gd name="connsiteY795" fmla="*/ 1769534 h 5276836"/>
                <a:gd name="connsiteX796" fmla="*/ 2363395 w 5122586"/>
                <a:gd name="connsiteY796" fmla="*/ 1830740 h 5276836"/>
                <a:gd name="connsiteX797" fmla="*/ 2341348 w 5122586"/>
                <a:gd name="connsiteY797" fmla="*/ 1883454 h 5276836"/>
                <a:gd name="connsiteX798" fmla="*/ 2297206 w 5122586"/>
                <a:gd name="connsiteY798" fmla="*/ 1954097 h 5276836"/>
                <a:gd name="connsiteX799" fmla="*/ 2256004 w 5122586"/>
                <a:gd name="connsiteY799" fmla="*/ 1980588 h 5276836"/>
                <a:gd name="connsiteX800" fmla="*/ 2200090 w 5122586"/>
                <a:gd name="connsiteY800" fmla="*/ 1995305 h 5276836"/>
                <a:gd name="connsiteX801" fmla="*/ 2161832 w 5122586"/>
                <a:gd name="connsiteY801" fmla="*/ 2020325 h 5276836"/>
                <a:gd name="connsiteX802" fmla="*/ 2154476 w 5122586"/>
                <a:gd name="connsiteY802" fmla="*/ 2054174 h 5276836"/>
                <a:gd name="connsiteX803" fmla="*/ 2214805 w 5122586"/>
                <a:gd name="connsiteY803" fmla="*/ 2113043 h 5276836"/>
                <a:gd name="connsiteX804" fmla="*/ 2257476 w 5122586"/>
                <a:gd name="connsiteY804" fmla="*/ 2132175 h 5276836"/>
                <a:gd name="connsiteX805" fmla="*/ 2307505 w 5122586"/>
                <a:gd name="connsiteY805" fmla="*/ 2129232 h 5276836"/>
                <a:gd name="connsiteX806" fmla="*/ 2360478 w 5122586"/>
                <a:gd name="connsiteY806" fmla="*/ 2104213 h 5276836"/>
                <a:gd name="connsiteX807" fmla="*/ 2409035 w 5122586"/>
                <a:gd name="connsiteY807" fmla="*/ 2051231 h 5276836"/>
                <a:gd name="connsiteX808" fmla="*/ 2428163 w 5122586"/>
                <a:gd name="connsiteY808" fmla="*/ 2002664 h 5276836"/>
                <a:gd name="connsiteX809" fmla="*/ 2434049 w 5122586"/>
                <a:gd name="connsiteY809" fmla="*/ 1952625 h 5276836"/>
                <a:gd name="connsiteX810" fmla="*/ 2432578 w 5122586"/>
                <a:gd name="connsiteY810" fmla="*/ 1846661 h 5276836"/>
                <a:gd name="connsiteX811" fmla="*/ 2437105 w 5122586"/>
                <a:gd name="connsiteY811" fmla="*/ 1825907 h 5276836"/>
                <a:gd name="connsiteX812" fmla="*/ 2454200 w 5122586"/>
                <a:gd name="connsiteY812" fmla="*/ 1802570 h 5276836"/>
                <a:gd name="connsiteX813" fmla="*/ 2524830 w 5122586"/>
                <a:gd name="connsiteY813" fmla="*/ 1791615 h 5276836"/>
                <a:gd name="connsiteX814" fmla="*/ 2567514 w 5122586"/>
                <a:gd name="connsiteY814" fmla="*/ 1809369 h 5276836"/>
                <a:gd name="connsiteX815" fmla="*/ 2642369 w 5122586"/>
                <a:gd name="connsiteY815" fmla="*/ 1863005 h 5276836"/>
                <a:gd name="connsiteX816" fmla="*/ 2677294 w 5122586"/>
                <a:gd name="connsiteY816" fmla="*/ 1891181 h 5276836"/>
                <a:gd name="connsiteX817" fmla="*/ 2700681 w 5122586"/>
                <a:gd name="connsiteY817" fmla="*/ 1910763 h 5276836"/>
                <a:gd name="connsiteX818" fmla="*/ 2747467 w 5122586"/>
                <a:gd name="connsiteY818" fmla="*/ 1876095 h 5276836"/>
                <a:gd name="connsiteX819" fmla="*/ 2725397 w 5122586"/>
                <a:gd name="connsiteY819" fmla="*/ 1849604 h 5276836"/>
                <a:gd name="connsiteX820" fmla="*/ 2700382 w 5122586"/>
                <a:gd name="connsiteY820" fmla="*/ 1805453 h 5276836"/>
                <a:gd name="connsiteX821" fmla="*/ 2644466 w 5122586"/>
                <a:gd name="connsiteY821" fmla="*/ 1674469 h 5276836"/>
                <a:gd name="connsiteX822" fmla="*/ 2622395 w 5122586"/>
                <a:gd name="connsiteY822" fmla="*/ 1508164 h 5276836"/>
                <a:gd name="connsiteX823" fmla="*/ 2620591 w 5122586"/>
                <a:gd name="connsiteY823" fmla="*/ 1507628 h 5276836"/>
                <a:gd name="connsiteX824" fmla="*/ 2618663 w 5122586"/>
                <a:gd name="connsiteY824" fmla="*/ 1488350 h 5276836"/>
                <a:gd name="connsiteX825" fmla="*/ 2561471 w 5122586"/>
                <a:gd name="connsiteY825" fmla="*/ 1364230 h 5276836"/>
                <a:gd name="connsiteX826" fmla="*/ 2506437 w 5122586"/>
                <a:gd name="connsiteY826" fmla="*/ 1249824 h 5276836"/>
                <a:gd name="connsiteX827" fmla="*/ 2504432 w 5122586"/>
                <a:gd name="connsiteY827" fmla="*/ 1215131 h 5276836"/>
                <a:gd name="connsiteX828" fmla="*/ 2502718 w 5122586"/>
                <a:gd name="connsiteY828" fmla="*/ 1182564 h 5276836"/>
                <a:gd name="connsiteX829" fmla="*/ 2526392 w 5122586"/>
                <a:gd name="connsiteY829" fmla="*/ 1127314 h 5276836"/>
                <a:gd name="connsiteX830" fmla="*/ 2550066 w 5122586"/>
                <a:gd name="connsiteY830" fmla="*/ 1104513 h 5276836"/>
                <a:gd name="connsiteX831" fmla="*/ 2534283 w 5122586"/>
                <a:gd name="connsiteY831" fmla="*/ 1069434 h 5276836"/>
                <a:gd name="connsiteX832" fmla="*/ 2514993 w 5122586"/>
                <a:gd name="connsiteY832" fmla="*/ 1074696 h 5276836"/>
                <a:gd name="connsiteX833" fmla="*/ 2443972 w 5122586"/>
                <a:gd name="connsiteY833" fmla="*/ 1079081 h 5276836"/>
                <a:gd name="connsiteX834" fmla="*/ 2424683 w 5122586"/>
                <a:gd name="connsiteY834" fmla="*/ 1053649 h 5276836"/>
                <a:gd name="connsiteX835" fmla="*/ 2450110 w 5122586"/>
                <a:gd name="connsiteY835" fmla="*/ 1044879 h 5276836"/>
                <a:gd name="connsiteX836" fmla="*/ 2450987 w 5122586"/>
                <a:gd name="connsiteY836" fmla="*/ 1021201 h 5276836"/>
                <a:gd name="connsiteX837" fmla="*/ 2395748 w 5122586"/>
                <a:gd name="connsiteY837" fmla="*/ 898425 h 5276836"/>
                <a:gd name="connsiteX838" fmla="*/ 2394708 w 5122586"/>
                <a:gd name="connsiteY838" fmla="*/ 898217 h 5276836"/>
                <a:gd name="connsiteX839" fmla="*/ 2361080 w 5122586"/>
                <a:gd name="connsiteY839" fmla="*/ 821701 h 5276836"/>
                <a:gd name="connsiteX840" fmla="*/ 2333956 w 5122586"/>
                <a:gd name="connsiteY840" fmla="*/ 752180 h 5276836"/>
                <a:gd name="connsiteX841" fmla="*/ 2333664 w 5122586"/>
                <a:gd name="connsiteY841" fmla="*/ 752147 h 5276836"/>
                <a:gd name="connsiteX842" fmla="*/ 2333956 w 5122586"/>
                <a:gd name="connsiteY842" fmla="*/ 753027 h 5276836"/>
                <a:gd name="connsiteX843" fmla="*/ 2282249 w 5122586"/>
                <a:gd name="connsiteY843" fmla="*/ 597029 h 5276836"/>
                <a:gd name="connsiteX844" fmla="*/ 2279705 w 5122586"/>
                <a:gd name="connsiteY844" fmla="*/ 541921 h 5276836"/>
                <a:gd name="connsiteX845" fmla="*/ 2247495 w 5122586"/>
                <a:gd name="connsiteY845" fmla="*/ 524965 h 5276836"/>
                <a:gd name="connsiteX846" fmla="*/ 2177987 w 5122586"/>
                <a:gd name="connsiteY846" fmla="*/ 464770 h 5276836"/>
                <a:gd name="connsiteX847" fmla="*/ 2162730 w 5122586"/>
                <a:gd name="connsiteY847" fmla="*/ 429162 h 5276836"/>
                <a:gd name="connsiteX848" fmla="*/ 2072030 w 5122586"/>
                <a:gd name="connsiteY848" fmla="*/ 476639 h 5276836"/>
                <a:gd name="connsiteX849" fmla="*/ 2071919 w 5122586"/>
                <a:gd name="connsiteY849" fmla="*/ 476713 h 5276836"/>
                <a:gd name="connsiteX850" fmla="*/ 2061106 w 5122586"/>
                <a:gd name="connsiteY850" fmla="*/ 455805 h 5276836"/>
                <a:gd name="connsiteX851" fmla="*/ 2043259 w 5122586"/>
                <a:gd name="connsiteY851" fmla="*/ 443904 h 5276836"/>
                <a:gd name="connsiteX852" fmla="*/ 1957587 w 5122586"/>
                <a:gd name="connsiteY852" fmla="*/ 421292 h 5276836"/>
                <a:gd name="connsiteX853" fmla="*/ 1968296 w 5122586"/>
                <a:gd name="connsiteY853" fmla="*/ 371308 h 5276836"/>
                <a:gd name="connsiteX854" fmla="*/ 1982574 w 5122586"/>
                <a:gd name="connsiteY854" fmla="*/ 364168 h 5276836"/>
                <a:gd name="connsiteX855" fmla="*/ 1949259 w 5122586"/>
                <a:gd name="connsiteY855" fmla="*/ 346316 h 5276836"/>
                <a:gd name="connsiteX856" fmla="*/ 1938550 w 5122586"/>
                <a:gd name="connsiteY856" fmla="*/ 317754 h 5276836"/>
                <a:gd name="connsiteX857" fmla="*/ 1937360 w 5122586"/>
                <a:gd name="connsiteY857" fmla="*/ 282052 h 5276836"/>
                <a:gd name="connsiteX858" fmla="*/ 1898094 w 5122586"/>
                <a:gd name="connsiteY858" fmla="*/ 168993 h 5276836"/>
                <a:gd name="connsiteX859" fmla="*/ 1857638 w 5122586"/>
                <a:gd name="connsiteY859" fmla="*/ 159472 h 5276836"/>
                <a:gd name="connsiteX860" fmla="*/ 1842170 w 5122586"/>
                <a:gd name="connsiteY860" fmla="*/ 151142 h 5276836"/>
                <a:gd name="connsiteX861" fmla="*/ 1829082 w 5122586"/>
                <a:gd name="connsiteY861" fmla="*/ 19041 h 5276836"/>
                <a:gd name="connsiteX862" fmla="*/ 1785057 w 5122586"/>
                <a:gd name="connsiteY862" fmla="*/ 23802 h 5276836"/>
                <a:gd name="connsiteX863" fmla="*/ 1788626 w 5122586"/>
                <a:gd name="connsiteY863" fmla="*/ 0 h 5276836"/>
                <a:gd name="connsiteX864" fmla="*/ 1754121 w 5122586"/>
                <a:gd name="connsiteY864" fmla="*/ 20232 h 5276836"/>
                <a:gd name="connsiteX865" fmla="*/ 1751741 w 5122586"/>
                <a:gd name="connsiteY865" fmla="*/ 34513 h 5276836"/>
                <a:gd name="connsiteX866" fmla="*/ 1675589 w 5122586"/>
                <a:gd name="connsiteY866" fmla="*/ 92827 h 5276836"/>
                <a:gd name="connsiteX867" fmla="*/ 1700577 w 5122586"/>
                <a:gd name="connsiteY867" fmla="*/ 130910 h 5276836"/>
                <a:gd name="connsiteX868" fmla="*/ 1694627 w 5122586"/>
                <a:gd name="connsiteY868" fmla="*/ 138051 h 5276836"/>
                <a:gd name="connsiteX869" fmla="*/ 1641083 w 5122586"/>
                <a:gd name="connsiteY869" fmla="*/ 161852 h 5276836"/>
                <a:gd name="connsiteX870" fmla="*/ 1680349 w 5122586"/>
                <a:gd name="connsiteY870" fmla="*/ 197555 h 5276836"/>
                <a:gd name="connsiteX871" fmla="*/ 1669640 w 5122586"/>
                <a:gd name="connsiteY871" fmla="*/ 229688 h 5276836"/>
                <a:gd name="connsiteX872" fmla="*/ 1677970 w 5122586"/>
                <a:gd name="connsiteY872" fmla="*/ 246349 h 5276836"/>
                <a:gd name="connsiteX873" fmla="*/ 1729133 w 5122586"/>
                <a:gd name="connsiteY873" fmla="*/ 234448 h 5276836"/>
                <a:gd name="connsiteX874" fmla="*/ 1750551 w 5122586"/>
                <a:gd name="connsiteY874" fmla="*/ 267770 h 5276836"/>
                <a:gd name="connsiteX875" fmla="*/ 1716045 w 5122586"/>
                <a:gd name="connsiteY875" fmla="*/ 289192 h 5276836"/>
                <a:gd name="connsiteX876" fmla="*/ 1721995 w 5122586"/>
                <a:gd name="connsiteY876" fmla="*/ 298713 h 5276836"/>
                <a:gd name="connsiteX877" fmla="*/ 1716045 w 5122586"/>
                <a:gd name="connsiteY877" fmla="*/ 321324 h 5276836"/>
                <a:gd name="connsiteX878" fmla="*/ 1730323 w 5122586"/>
                <a:gd name="connsiteY878" fmla="*/ 336796 h 5276836"/>
                <a:gd name="connsiteX879" fmla="*/ 1705336 w 5122586"/>
                <a:gd name="connsiteY879" fmla="*/ 376068 h 5276836"/>
                <a:gd name="connsiteX880" fmla="*/ 1721995 w 5122586"/>
                <a:gd name="connsiteY880" fmla="*/ 407011 h 5276836"/>
                <a:gd name="connsiteX881" fmla="*/ 1743411 w 5122586"/>
                <a:gd name="connsiteY881" fmla="*/ 405821 h 5276836"/>
                <a:gd name="connsiteX882" fmla="*/ 1773159 w 5122586"/>
                <a:gd name="connsiteY882" fmla="*/ 434383 h 5276836"/>
                <a:gd name="connsiteX883" fmla="*/ 1787436 w 5122586"/>
                <a:gd name="connsiteY883" fmla="*/ 459375 h 5276836"/>
                <a:gd name="connsiteX884" fmla="*/ 1864778 w 5122586"/>
                <a:gd name="connsiteY884" fmla="*/ 505788 h 5276836"/>
                <a:gd name="connsiteX885" fmla="*/ 1886195 w 5122586"/>
                <a:gd name="connsiteY885" fmla="*/ 511739 h 5276836"/>
                <a:gd name="connsiteX886" fmla="*/ 1953358 w 5122586"/>
                <a:gd name="connsiteY886" fmla="*/ 563964 h 5276836"/>
                <a:gd name="connsiteX887" fmla="*/ 1898261 w 5122586"/>
                <a:gd name="connsiteY887" fmla="*/ 650441 h 5276836"/>
                <a:gd name="connsiteX888" fmla="*/ 1869931 w 5122586"/>
                <a:gd name="connsiteY888" fmla="*/ 737294 h 5276836"/>
                <a:gd name="connsiteX889" fmla="*/ 1869930 w 5122586"/>
                <a:gd name="connsiteY889" fmla="*/ 737294 h 5276836"/>
                <a:gd name="connsiteX890" fmla="*/ 1869930 w 5122586"/>
                <a:gd name="connsiteY890" fmla="*/ 737295 h 5276836"/>
                <a:gd name="connsiteX0" fmla="*/ 4212196 w 5122586"/>
                <a:gd name="connsiteY0" fmla="*/ 442775 h 5190962"/>
                <a:gd name="connsiteX1" fmla="*/ 4186650 w 5122586"/>
                <a:gd name="connsiteY1" fmla="*/ 459075 h 5190962"/>
                <a:gd name="connsiteX2" fmla="*/ 4193990 w 5122586"/>
                <a:gd name="connsiteY2" fmla="*/ 483597 h 5190962"/>
                <a:gd name="connsiteX3" fmla="*/ 4141431 w 5122586"/>
                <a:gd name="connsiteY3" fmla="*/ 505771 h 5190962"/>
                <a:gd name="connsiteX4" fmla="*/ 4112435 w 5122586"/>
                <a:gd name="connsiteY4" fmla="*/ 481652 h 5190962"/>
                <a:gd name="connsiteX5" fmla="*/ 4106930 w 5122586"/>
                <a:gd name="connsiteY5" fmla="*/ 497474 h 5190962"/>
                <a:gd name="connsiteX6" fmla="*/ 4121391 w 5122586"/>
                <a:gd name="connsiteY6" fmla="*/ 500374 h 5190962"/>
                <a:gd name="connsiteX7" fmla="*/ 4027797 w 5122586"/>
                <a:gd name="connsiteY7" fmla="*/ 593729 h 5190962"/>
                <a:gd name="connsiteX8" fmla="*/ 4033082 w 5122586"/>
                <a:gd name="connsiteY8" fmla="*/ 602246 h 5190962"/>
                <a:gd name="connsiteX9" fmla="*/ 3968777 w 5122586"/>
                <a:gd name="connsiteY9" fmla="*/ 657018 h 5190962"/>
                <a:gd name="connsiteX10" fmla="*/ 4109986 w 5122586"/>
                <a:gd name="connsiteY10" fmla="*/ 653847 h 5190962"/>
                <a:gd name="connsiteX11" fmla="*/ 4123171 w 5122586"/>
                <a:gd name="connsiteY11" fmla="*/ 743481 h 5190962"/>
                <a:gd name="connsiteX12" fmla="*/ 4118739 w 5122586"/>
                <a:gd name="connsiteY12" fmla="*/ 775552 h 5190962"/>
                <a:gd name="connsiteX13" fmla="*/ 4111957 w 5122586"/>
                <a:gd name="connsiteY13" fmla="*/ 788828 h 5190962"/>
                <a:gd name="connsiteX14" fmla="*/ 4074640 w 5122586"/>
                <a:gd name="connsiteY14" fmla="*/ 830297 h 5190962"/>
                <a:gd name="connsiteX15" fmla="*/ 3997723 w 5122586"/>
                <a:gd name="connsiteY15" fmla="*/ 824481 h 5190962"/>
                <a:gd name="connsiteX16" fmla="*/ 3976512 w 5122586"/>
                <a:gd name="connsiteY16" fmla="*/ 807509 h 5190962"/>
                <a:gd name="connsiteX17" fmla="*/ 3950940 w 5122586"/>
                <a:gd name="connsiteY17" fmla="*/ 821959 h 5190962"/>
                <a:gd name="connsiteX18" fmla="*/ 3941809 w 5122586"/>
                <a:gd name="connsiteY18" fmla="*/ 807041 h 5190962"/>
                <a:gd name="connsiteX19" fmla="*/ 3946773 w 5122586"/>
                <a:gd name="connsiteY19" fmla="*/ 781550 h 5190962"/>
                <a:gd name="connsiteX20" fmla="*/ 3956435 w 5122586"/>
                <a:gd name="connsiteY20" fmla="*/ 777204 h 5190962"/>
                <a:gd name="connsiteX21" fmla="*/ 3936735 w 5122586"/>
                <a:gd name="connsiteY21" fmla="*/ 755238 h 5190962"/>
                <a:gd name="connsiteX22" fmla="*/ 3942873 w 5122586"/>
                <a:gd name="connsiteY22" fmla="*/ 748543 h 5190962"/>
                <a:gd name="connsiteX23" fmla="*/ 3931395 w 5122586"/>
                <a:gd name="connsiteY23" fmla="*/ 720702 h 5190962"/>
                <a:gd name="connsiteX24" fmla="*/ 3896425 w 5122586"/>
                <a:gd name="connsiteY24" fmla="*/ 709308 h 5190962"/>
                <a:gd name="connsiteX25" fmla="*/ 3881422 w 5122586"/>
                <a:gd name="connsiteY25" fmla="*/ 729632 h 5190962"/>
                <a:gd name="connsiteX26" fmla="*/ 3916924 w 5122586"/>
                <a:gd name="connsiteY26" fmla="*/ 748781 h 5190962"/>
                <a:gd name="connsiteX27" fmla="*/ 3893700 w 5122586"/>
                <a:gd name="connsiteY27" fmla="*/ 786726 h 5190962"/>
                <a:gd name="connsiteX28" fmla="*/ 3913932 w 5122586"/>
                <a:gd name="connsiteY28" fmla="*/ 798827 h 5190962"/>
                <a:gd name="connsiteX29" fmla="*/ 3829634 w 5122586"/>
                <a:gd name="connsiteY29" fmla="*/ 887286 h 5190962"/>
                <a:gd name="connsiteX30" fmla="*/ 3819329 w 5122586"/>
                <a:gd name="connsiteY30" fmla="*/ 921706 h 5190962"/>
                <a:gd name="connsiteX31" fmla="*/ 3789058 w 5122586"/>
                <a:gd name="connsiteY31" fmla="*/ 934982 h 5190962"/>
                <a:gd name="connsiteX32" fmla="*/ 3768182 w 5122586"/>
                <a:gd name="connsiteY32" fmla="*/ 925937 h 5190962"/>
                <a:gd name="connsiteX33" fmla="*/ 3780194 w 5122586"/>
                <a:gd name="connsiteY33" fmla="*/ 1036716 h 5190962"/>
                <a:gd name="connsiteX34" fmla="*/ 3776936 w 5122586"/>
                <a:gd name="connsiteY34" fmla="*/ 1084059 h 5190962"/>
                <a:gd name="connsiteX35" fmla="*/ 3773923 w 5122586"/>
                <a:gd name="connsiteY35" fmla="*/ 1106736 h 5190962"/>
                <a:gd name="connsiteX36" fmla="*/ 3765081 w 5122586"/>
                <a:gd name="connsiteY36" fmla="*/ 1127763 h 5190962"/>
                <a:gd name="connsiteX37" fmla="*/ 3697225 w 5122586"/>
                <a:gd name="connsiteY37" fmla="*/ 1278483 h 5190962"/>
                <a:gd name="connsiteX38" fmla="*/ 3636416 w 5122586"/>
                <a:gd name="connsiteY38" fmla="*/ 1402184 h 5190962"/>
                <a:gd name="connsiteX39" fmla="*/ 3639031 w 5122586"/>
                <a:gd name="connsiteY39" fmla="*/ 1532933 h 5190962"/>
                <a:gd name="connsiteX40" fmla="*/ 1574183 w 5122586"/>
                <a:gd name="connsiteY40" fmla="*/ 3119187 h 5190962"/>
                <a:gd name="connsiteX41" fmla="*/ 1561412 w 5122586"/>
                <a:gd name="connsiteY41" fmla="*/ 3097168 h 5190962"/>
                <a:gd name="connsiteX42" fmla="*/ 1577890 w 5122586"/>
                <a:gd name="connsiteY42" fmla="*/ 3069892 h 5190962"/>
                <a:gd name="connsiteX43" fmla="*/ 1545785 w 5122586"/>
                <a:gd name="connsiteY43" fmla="*/ 3052846 h 5190962"/>
                <a:gd name="connsiteX44" fmla="*/ 1540629 w 5122586"/>
                <a:gd name="connsiteY44" fmla="*/ 3082614 h 5190962"/>
                <a:gd name="connsiteX45" fmla="*/ 1519718 w 5122586"/>
                <a:gd name="connsiteY45" fmla="*/ 3097330 h 5190962"/>
                <a:gd name="connsiteX46" fmla="*/ 1518676 w 5122586"/>
                <a:gd name="connsiteY46" fmla="*/ 3114716 h 5190962"/>
                <a:gd name="connsiteX47" fmla="*/ 1530519 w 5122586"/>
                <a:gd name="connsiteY47" fmla="*/ 3139621 h 5190962"/>
                <a:gd name="connsiteX48" fmla="*/ 1529335 w 5122586"/>
                <a:gd name="connsiteY48" fmla="*/ 3171312 h 5190962"/>
                <a:gd name="connsiteX49" fmla="*/ 1494362 w 5122586"/>
                <a:gd name="connsiteY49" fmla="*/ 3168014 h 5190962"/>
                <a:gd name="connsiteX50" fmla="*/ 1495842 w 5122586"/>
                <a:gd name="connsiteY50" fmla="*/ 3198637 h 5190962"/>
                <a:gd name="connsiteX51" fmla="*/ 1458434 w 5122586"/>
                <a:gd name="connsiteY51" fmla="*/ 3217885 h 5190962"/>
                <a:gd name="connsiteX52" fmla="*/ 1428335 w 5122586"/>
                <a:gd name="connsiteY52" fmla="*/ 3271310 h 5190962"/>
                <a:gd name="connsiteX53" fmla="*/ 1421617 w 5122586"/>
                <a:gd name="connsiteY53" fmla="*/ 3340524 h 5190962"/>
                <a:gd name="connsiteX54" fmla="*/ 1402008 w 5122586"/>
                <a:gd name="connsiteY54" fmla="*/ 3360031 h 5190962"/>
                <a:gd name="connsiteX55" fmla="*/ 1428312 w 5122586"/>
                <a:gd name="connsiteY55" fmla="*/ 3378969 h 5190962"/>
                <a:gd name="connsiteX56" fmla="*/ 1450489 w 5122586"/>
                <a:gd name="connsiteY56" fmla="*/ 3422380 h 5190962"/>
                <a:gd name="connsiteX57" fmla="*/ 1481957 w 5122586"/>
                <a:gd name="connsiteY57" fmla="*/ 3439703 h 5190962"/>
                <a:gd name="connsiteX58" fmla="*/ 1517054 w 5122586"/>
                <a:gd name="connsiteY58" fmla="*/ 3443095 h 5190962"/>
                <a:gd name="connsiteX59" fmla="*/ 1554074 w 5122586"/>
                <a:gd name="connsiteY59" fmla="*/ 3421080 h 5190962"/>
                <a:gd name="connsiteX60" fmla="*/ 1589482 w 5122586"/>
                <a:gd name="connsiteY60" fmla="*/ 3424604 h 5190962"/>
                <a:gd name="connsiteX61" fmla="*/ 1620096 w 5122586"/>
                <a:gd name="connsiteY61" fmla="*/ 3444866 h 5190962"/>
                <a:gd name="connsiteX62" fmla="*/ 1624671 w 5122586"/>
                <a:gd name="connsiteY62" fmla="*/ 3480410 h 5190962"/>
                <a:gd name="connsiteX63" fmla="*/ 1650989 w 5122586"/>
                <a:gd name="connsiteY63" fmla="*/ 3491333 h 5190962"/>
                <a:gd name="connsiteX64" fmla="*/ 1672792 w 5122586"/>
                <a:gd name="connsiteY64" fmla="*/ 3508400 h 5190962"/>
                <a:gd name="connsiteX65" fmla="*/ 1697877 w 5122586"/>
                <a:gd name="connsiteY65" fmla="*/ 3552172 h 5190962"/>
                <a:gd name="connsiteX66" fmla="*/ 1725280 w 5122586"/>
                <a:gd name="connsiteY66" fmla="*/ 3552010 h 5190962"/>
                <a:gd name="connsiteX67" fmla="*/ 1809424 w 5122586"/>
                <a:gd name="connsiteY67" fmla="*/ 3458774 h 5190962"/>
                <a:gd name="connsiteX68" fmla="*/ 1812473 w 5122586"/>
                <a:gd name="connsiteY68" fmla="*/ 3494767 h 5190962"/>
                <a:gd name="connsiteX69" fmla="*/ 1831352 w 5122586"/>
                <a:gd name="connsiteY69" fmla="*/ 3516139 h 5190962"/>
                <a:gd name="connsiteX70" fmla="*/ 1862507 w 5122586"/>
                <a:gd name="connsiteY70" fmla="*/ 3506581 h 5190962"/>
                <a:gd name="connsiteX71" fmla="*/ 1885832 w 5122586"/>
                <a:gd name="connsiteY71" fmla="*/ 3495985 h 5190962"/>
                <a:gd name="connsiteX72" fmla="*/ 1912951 w 5122586"/>
                <a:gd name="connsiteY72" fmla="*/ 3483427 h 5190962"/>
                <a:gd name="connsiteX73" fmla="*/ 1963432 w 5122586"/>
                <a:gd name="connsiteY73" fmla="*/ 3497556 h 5190962"/>
                <a:gd name="connsiteX74" fmla="*/ 1996185 w 5122586"/>
                <a:gd name="connsiteY74" fmla="*/ 3419940 h 5190962"/>
                <a:gd name="connsiteX75" fmla="*/ 2006904 w 5122586"/>
                <a:gd name="connsiteY75" fmla="*/ 3387626 h 5190962"/>
                <a:gd name="connsiteX76" fmla="*/ 2018283 w 5122586"/>
                <a:gd name="connsiteY76" fmla="*/ 3358891 h 5190962"/>
                <a:gd name="connsiteX77" fmla="*/ 2022001 w 5122586"/>
                <a:gd name="connsiteY77" fmla="*/ 3273712 h 5190962"/>
                <a:gd name="connsiteX78" fmla="*/ 2001394 w 5122586"/>
                <a:gd name="connsiteY78" fmla="*/ 3258444 h 5190962"/>
                <a:gd name="connsiteX79" fmla="*/ 1998670 w 5122586"/>
                <a:gd name="connsiteY79" fmla="*/ 3223495 h 5190962"/>
                <a:gd name="connsiteX80" fmla="*/ 2019799 w 5122586"/>
                <a:gd name="connsiteY80" fmla="*/ 3195400 h 5190962"/>
                <a:gd name="connsiteX81" fmla="*/ 1999221 w 5122586"/>
                <a:gd name="connsiteY81" fmla="*/ 3174192 h 5190962"/>
                <a:gd name="connsiteX82" fmla="*/ 2007161 w 5122586"/>
                <a:gd name="connsiteY82" fmla="*/ 3151895 h 5190962"/>
                <a:gd name="connsiteX83" fmla="*/ 2008847 w 5122586"/>
                <a:gd name="connsiteY83" fmla="*/ 3122369 h 5190962"/>
                <a:gd name="connsiteX84" fmla="*/ 2060446 w 5122586"/>
                <a:gd name="connsiteY84" fmla="*/ 3116747 h 5190962"/>
                <a:gd name="connsiteX85" fmla="*/ 2077776 w 5122586"/>
                <a:gd name="connsiteY85" fmla="*/ 3115142 h 5190962"/>
                <a:gd name="connsiteX86" fmla="*/ 2113472 w 5122586"/>
                <a:gd name="connsiteY86" fmla="*/ 3118056 h 5190962"/>
                <a:gd name="connsiteX87" fmla="*/ 2160395 w 5122586"/>
                <a:gd name="connsiteY87" fmla="*/ 3149801 h 5190962"/>
                <a:gd name="connsiteX88" fmla="*/ 2295065 w 5122586"/>
                <a:gd name="connsiteY88" fmla="*/ 3364909 h 5190962"/>
                <a:gd name="connsiteX89" fmla="*/ 2295273 w 5122586"/>
                <a:gd name="connsiteY89" fmla="*/ 3405456 h 5190962"/>
                <a:gd name="connsiteX90" fmla="*/ 2527621 w 5122586"/>
                <a:gd name="connsiteY90" fmla="*/ 3737684 h 5190962"/>
                <a:gd name="connsiteX91" fmla="*/ 2527621 w 5122586"/>
                <a:gd name="connsiteY91" fmla="*/ 3737684 h 5190962"/>
                <a:gd name="connsiteX92" fmla="*/ 2523286 w 5122586"/>
                <a:gd name="connsiteY92" fmla="*/ 3734794 h 5190962"/>
                <a:gd name="connsiteX93" fmla="*/ 2520397 w 5122586"/>
                <a:gd name="connsiteY93" fmla="*/ 3697949 h 5190962"/>
                <a:gd name="connsiteX94" fmla="*/ 2321764 w 5122586"/>
                <a:gd name="connsiteY94" fmla="*/ 3403917 h 5190962"/>
                <a:gd name="connsiteX95" fmla="*/ 2297928 w 5122586"/>
                <a:gd name="connsiteY95" fmla="*/ 3407529 h 5190962"/>
                <a:gd name="connsiteX96" fmla="*/ 3250299 w 5122586"/>
                <a:gd name="connsiteY96" fmla="*/ 4931397 h 5190962"/>
                <a:gd name="connsiteX97" fmla="*/ 3294880 w 5122586"/>
                <a:gd name="connsiteY97" fmla="*/ 4976343 h 5190962"/>
                <a:gd name="connsiteX98" fmla="*/ 3285156 w 5122586"/>
                <a:gd name="connsiteY98" fmla="*/ 5015288 h 5190962"/>
                <a:gd name="connsiteX99" fmla="*/ 3330198 w 5122586"/>
                <a:gd name="connsiteY99" fmla="*/ 5048698 h 5190962"/>
                <a:gd name="connsiteX100" fmla="*/ 3323399 w 5122586"/>
                <a:gd name="connsiteY100" fmla="*/ 5073201 h 5190962"/>
                <a:gd name="connsiteX101" fmla="*/ 3334667 w 5122586"/>
                <a:gd name="connsiteY101" fmla="*/ 5095035 h 5190962"/>
                <a:gd name="connsiteX102" fmla="*/ 3308937 w 5122586"/>
                <a:gd name="connsiteY102" fmla="*/ 5116172 h 5190962"/>
                <a:gd name="connsiteX103" fmla="*/ 3305306 w 5122586"/>
                <a:gd name="connsiteY103" fmla="*/ 5131123 h 5190962"/>
                <a:gd name="connsiteX104" fmla="*/ 3276282 w 5122586"/>
                <a:gd name="connsiteY104" fmla="*/ 5162804 h 5190962"/>
                <a:gd name="connsiteX105" fmla="*/ 3263921 w 5122586"/>
                <a:gd name="connsiteY105" fmla="*/ 5167877 h 5190962"/>
                <a:gd name="connsiteX106" fmla="*/ 3252651 w 5122586"/>
                <a:gd name="connsiteY106" fmla="*/ 5148469 h 5190962"/>
                <a:gd name="connsiteX107" fmla="*/ 3238702 w 5122586"/>
                <a:gd name="connsiteY107" fmla="*/ 5160633 h 5190962"/>
                <a:gd name="connsiteX108" fmla="*/ 3249221 w 5122586"/>
                <a:gd name="connsiteY108" fmla="*/ 5175454 h 5190962"/>
                <a:gd name="connsiteX109" fmla="*/ 3243824 w 5122586"/>
                <a:gd name="connsiteY109" fmla="*/ 5190963 h 5190962"/>
                <a:gd name="connsiteX110" fmla="*/ 3100490 w 5122586"/>
                <a:gd name="connsiteY110" fmla="*/ 5092418 h 5190962"/>
                <a:gd name="connsiteX111" fmla="*/ 3107449 w 5122586"/>
                <a:gd name="connsiteY111" fmla="*/ 5052872 h 5190962"/>
                <a:gd name="connsiteX112" fmla="*/ 3137245 w 5122586"/>
                <a:gd name="connsiteY112" fmla="*/ 4858911 h 5190962"/>
                <a:gd name="connsiteX113" fmla="*/ 3079461 w 5122586"/>
                <a:gd name="connsiteY113" fmla="*/ 4866858 h 5190962"/>
                <a:gd name="connsiteX114" fmla="*/ 3054181 w 5122586"/>
                <a:gd name="connsiteY114" fmla="*/ 4850242 h 5190962"/>
                <a:gd name="connsiteX115" fmla="*/ 3002174 w 5122586"/>
                <a:gd name="connsiteY115" fmla="*/ 4909482 h 5190962"/>
                <a:gd name="connsiteX116" fmla="*/ 2967504 w 5122586"/>
                <a:gd name="connsiteY116" fmla="*/ 4919596 h 5190962"/>
                <a:gd name="connsiteX117" fmla="*/ 2935723 w 5122586"/>
                <a:gd name="connsiteY117" fmla="*/ 4910927 h 5190962"/>
                <a:gd name="connsiteX118" fmla="*/ 2919831 w 5122586"/>
                <a:gd name="connsiteY118" fmla="*/ 4931878 h 5190962"/>
                <a:gd name="connsiteX119" fmla="*/ 2986974 w 5122586"/>
                <a:gd name="connsiteY119" fmla="*/ 4962762 h 5190962"/>
                <a:gd name="connsiteX120" fmla="*/ 2979245 w 5122586"/>
                <a:gd name="connsiteY120" fmla="*/ 5012139 h 5190962"/>
                <a:gd name="connsiteX121" fmla="*/ 2949156 w 5122586"/>
                <a:gd name="connsiteY121" fmla="*/ 5006359 h 5190962"/>
                <a:gd name="connsiteX122" fmla="*/ 2937274 w 5122586"/>
                <a:gd name="connsiteY122" fmla="*/ 5027202 h 5190962"/>
                <a:gd name="connsiteX123" fmla="*/ 2909175 w 5122586"/>
                <a:gd name="connsiteY123" fmla="*/ 5024421 h 5190962"/>
                <a:gd name="connsiteX124" fmla="*/ 2900291 w 5122586"/>
                <a:gd name="connsiteY124" fmla="*/ 5034066 h 5190962"/>
                <a:gd name="connsiteX125" fmla="*/ 2852441 w 5122586"/>
                <a:gd name="connsiteY125" fmla="*/ 5009430 h 5190962"/>
                <a:gd name="connsiteX126" fmla="*/ 2841823 w 5122586"/>
                <a:gd name="connsiteY126" fmla="*/ 5043818 h 5190962"/>
                <a:gd name="connsiteX127" fmla="*/ 2825748 w 5122586"/>
                <a:gd name="connsiteY127" fmla="*/ 5031826 h 5190962"/>
                <a:gd name="connsiteX128" fmla="*/ 2829757 w 5122586"/>
                <a:gd name="connsiteY128" fmla="*/ 4985481 h 5190962"/>
                <a:gd name="connsiteX129" fmla="*/ 2845434 w 5122586"/>
                <a:gd name="connsiteY129" fmla="*/ 4979559 h 5190962"/>
                <a:gd name="connsiteX130" fmla="*/ 2858758 w 5122586"/>
                <a:gd name="connsiteY130" fmla="*/ 4977822 h 5190962"/>
                <a:gd name="connsiteX131" fmla="*/ 2867104 w 5122586"/>
                <a:gd name="connsiteY131" fmla="*/ 4944159 h 5190962"/>
                <a:gd name="connsiteX132" fmla="*/ 2882994 w 5122586"/>
                <a:gd name="connsiteY132" fmla="*/ 4900813 h 5190962"/>
                <a:gd name="connsiteX133" fmla="*/ 2855546 w 5122586"/>
                <a:gd name="connsiteY133" fmla="*/ 4861800 h 5190962"/>
                <a:gd name="connsiteX134" fmla="*/ 2836044 w 5122586"/>
                <a:gd name="connsiteY134" fmla="*/ 4839406 h 5190962"/>
                <a:gd name="connsiteX135" fmla="*/ 2804264 w 5122586"/>
                <a:gd name="connsiteY135" fmla="*/ 4819177 h 5190962"/>
                <a:gd name="connsiteX136" fmla="*/ 2745035 w 5122586"/>
                <a:gd name="connsiteY136" fmla="*/ 4804728 h 5190962"/>
                <a:gd name="connsiteX137" fmla="*/ 2740700 w 5122586"/>
                <a:gd name="connsiteY137" fmla="*/ 4764994 h 5190962"/>
                <a:gd name="connsiteX138" fmla="*/ 2716142 w 5122586"/>
                <a:gd name="connsiteY138" fmla="*/ 4744766 h 5190962"/>
                <a:gd name="connsiteX139" fmla="*/ 2632355 w 5122586"/>
                <a:gd name="connsiteY139" fmla="*/ 4753435 h 5190962"/>
                <a:gd name="connsiteX140" fmla="*/ 2620798 w 5122586"/>
                <a:gd name="connsiteY140" fmla="*/ 4721648 h 5190962"/>
                <a:gd name="connsiteX141" fmla="*/ 2578904 w 5122586"/>
                <a:gd name="connsiteY141" fmla="*/ 4734651 h 5190962"/>
                <a:gd name="connsiteX142" fmla="*/ 2559402 w 5122586"/>
                <a:gd name="connsiteY142" fmla="*/ 4704310 h 5190962"/>
                <a:gd name="connsiteX143" fmla="*/ 2530510 w 5122586"/>
                <a:gd name="connsiteY143" fmla="*/ 4702142 h 5190962"/>
                <a:gd name="connsiteX144" fmla="*/ 2492950 w 5122586"/>
                <a:gd name="connsiteY144" fmla="*/ 4711534 h 5190962"/>
                <a:gd name="connsiteX145" fmla="*/ 2468392 w 5122586"/>
                <a:gd name="connsiteY145" fmla="*/ 4745488 h 5190962"/>
                <a:gd name="connsiteX146" fmla="*/ 2453223 w 5122586"/>
                <a:gd name="connsiteY146" fmla="*/ 4747656 h 5190962"/>
                <a:gd name="connsiteX147" fmla="*/ 2437333 w 5122586"/>
                <a:gd name="connsiteY147" fmla="*/ 4739709 h 5190962"/>
                <a:gd name="connsiteX148" fmla="*/ 2442389 w 5122586"/>
                <a:gd name="connsiteY148" fmla="*/ 4686971 h 5190962"/>
                <a:gd name="connsiteX149" fmla="*/ 2425776 w 5122586"/>
                <a:gd name="connsiteY149" fmla="*/ 4673244 h 5190962"/>
                <a:gd name="connsiteX150" fmla="*/ 2435166 w 5122586"/>
                <a:gd name="connsiteY150" fmla="*/ 4614726 h 5190962"/>
                <a:gd name="connsiteX151" fmla="*/ 2522565 w 5122586"/>
                <a:gd name="connsiteY151" fmla="*/ 4577882 h 5190962"/>
                <a:gd name="connsiteX152" fmla="*/ 2542790 w 5122586"/>
                <a:gd name="connsiteY152" fmla="*/ 4587996 h 5190962"/>
                <a:gd name="connsiteX153" fmla="*/ 2682916 w 5122586"/>
                <a:gd name="connsiteY153" fmla="*/ 4523699 h 5190962"/>
                <a:gd name="connsiteX154" fmla="*/ 2702418 w 5122586"/>
                <a:gd name="connsiteY154" fmla="*/ 4485409 h 5190962"/>
                <a:gd name="connsiteX155" fmla="*/ 2817264 w 5122586"/>
                <a:gd name="connsiteY155" fmla="*/ 4377043 h 5190962"/>
                <a:gd name="connsiteX156" fmla="*/ 2896717 w 5122586"/>
                <a:gd name="connsiteY156" fmla="*/ 4402329 h 5190962"/>
                <a:gd name="connsiteX157" fmla="*/ 2914053 w 5122586"/>
                <a:gd name="connsiteY157" fmla="*/ 4405219 h 5190962"/>
                <a:gd name="connsiteX158" fmla="*/ 2947279 w 5122586"/>
                <a:gd name="connsiteY158" fmla="*/ 4405219 h 5190962"/>
                <a:gd name="connsiteX159" fmla="*/ 2985561 w 5122586"/>
                <a:gd name="connsiteY159" fmla="*/ 4355371 h 5190962"/>
                <a:gd name="connsiteX160" fmla="*/ 2994229 w 5122586"/>
                <a:gd name="connsiteY160" fmla="*/ 4333697 h 5190962"/>
                <a:gd name="connsiteX161" fmla="*/ 1391286 w 5122586"/>
                <a:gd name="connsiteY161" fmla="*/ 5149016 h 5190962"/>
                <a:gd name="connsiteX162" fmla="*/ 1387544 w 5122586"/>
                <a:gd name="connsiteY162" fmla="*/ 5073235 h 5190962"/>
                <a:gd name="connsiteX163" fmla="*/ 1409271 w 5122586"/>
                <a:gd name="connsiteY163" fmla="*/ 5044732 h 5190962"/>
                <a:gd name="connsiteX164" fmla="*/ 1350547 w 5122586"/>
                <a:gd name="connsiteY164" fmla="*/ 4997741 h 5190962"/>
                <a:gd name="connsiteX165" fmla="*/ 1345850 w 5122586"/>
                <a:gd name="connsiteY165" fmla="*/ 4920208 h 5190962"/>
                <a:gd name="connsiteX166" fmla="*/ 1366991 w 5122586"/>
                <a:gd name="connsiteY166" fmla="*/ 4915509 h 5190962"/>
                <a:gd name="connsiteX167" fmla="*/ 1376387 w 5122586"/>
                <a:gd name="connsiteY167" fmla="*/ 4877941 h 5190962"/>
                <a:gd name="connsiteX168" fmla="*/ 1347460 w 5122586"/>
                <a:gd name="connsiteY168" fmla="*/ 4868004 h 5190962"/>
                <a:gd name="connsiteX169" fmla="*/ 1357682 w 5122586"/>
                <a:gd name="connsiteY169" fmla="*/ 4838461 h 5190962"/>
                <a:gd name="connsiteX170" fmla="*/ 1428449 w 5122586"/>
                <a:gd name="connsiteY170" fmla="*/ 4835304 h 5190962"/>
                <a:gd name="connsiteX171" fmla="*/ 1436858 w 5122586"/>
                <a:gd name="connsiteY171" fmla="*/ 4800858 h 5190962"/>
                <a:gd name="connsiteX172" fmla="*/ 1398456 w 5122586"/>
                <a:gd name="connsiteY172" fmla="*/ 4778940 h 5190962"/>
                <a:gd name="connsiteX173" fmla="*/ 1413508 w 5122586"/>
                <a:gd name="connsiteY173" fmla="*/ 4733321 h 5190962"/>
                <a:gd name="connsiteX174" fmla="*/ 1448748 w 5122586"/>
                <a:gd name="connsiteY174" fmla="*/ 4735670 h 5190962"/>
                <a:gd name="connsiteX175" fmla="*/ 1498206 w 5122586"/>
                <a:gd name="connsiteY175" fmla="*/ 4693159 h 5190962"/>
                <a:gd name="connsiteX176" fmla="*/ 1547727 w 5122586"/>
                <a:gd name="connsiteY176" fmla="*/ 4683569 h 5190962"/>
                <a:gd name="connsiteX177" fmla="*/ 1553780 w 5122586"/>
                <a:gd name="connsiteY177" fmla="*/ 4648910 h 5190962"/>
                <a:gd name="connsiteX178" fmla="*/ 1540510 w 5122586"/>
                <a:gd name="connsiteY178" fmla="*/ 4607707 h 5190962"/>
                <a:gd name="connsiteX179" fmla="*/ 1494468 w 5122586"/>
                <a:gd name="connsiteY179" fmla="*/ 4567840 h 5190962"/>
                <a:gd name="connsiteX180" fmla="*/ 1510639 w 5122586"/>
                <a:gd name="connsiteY180" fmla="*/ 4548914 h 5190962"/>
                <a:gd name="connsiteX181" fmla="*/ 1549039 w 5122586"/>
                <a:gd name="connsiteY181" fmla="*/ 4560249 h 5190962"/>
                <a:gd name="connsiteX182" fmla="*/ 1563834 w 5122586"/>
                <a:gd name="connsiteY182" fmla="*/ 4545357 h 5190962"/>
                <a:gd name="connsiteX183" fmla="*/ 1520856 w 5122586"/>
                <a:gd name="connsiteY183" fmla="*/ 4496577 h 5190962"/>
                <a:gd name="connsiteX184" fmla="*/ 1562707 w 5122586"/>
                <a:gd name="connsiteY184" fmla="*/ 4482741 h 5190962"/>
                <a:gd name="connsiteX185" fmla="*/ 1590473 w 5122586"/>
                <a:gd name="connsiteY185" fmla="*/ 4419309 h 5190962"/>
                <a:gd name="connsiteX186" fmla="*/ 1515748 w 5122586"/>
                <a:gd name="connsiteY186" fmla="*/ 4425699 h 5190962"/>
                <a:gd name="connsiteX187" fmla="*/ 1476162 w 5122586"/>
                <a:gd name="connsiteY187" fmla="*/ 4503828 h 5190962"/>
                <a:gd name="connsiteX188" fmla="*/ 1393393 w 5122586"/>
                <a:gd name="connsiteY188" fmla="*/ 4522992 h 5190962"/>
                <a:gd name="connsiteX189" fmla="*/ 1319980 w 5122586"/>
                <a:gd name="connsiteY189" fmla="*/ 4516923 h 5190962"/>
                <a:gd name="connsiteX190" fmla="*/ 1299113 w 5122586"/>
                <a:gd name="connsiteY190" fmla="*/ 4448627 h 5190962"/>
                <a:gd name="connsiteX191" fmla="*/ 1250429 w 5122586"/>
                <a:gd name="connsiteY191" fmla="*/ 4478749 h 5190962"/>
                <a:gd name="connsiteX192" fmla="*/ 1217542 w 5122586"/>
                <a:gd name="connsiteY192" fmla="*/ 4442335 h 5190962"/>
                <a:gd name="connsiteX193" fmla="*/ 1147887 w 5122586"/>
                <a:gd name="connsiteY193" fmla="*/ 4449210 h 5190962"/>
                <a:gd name="connsiteX194" fmla="*/ 1144147 w 5122586"/>
                <a:gd name="connsiteY194" fmla="*/ 4511573 h 5190962"/>
                <a:gd name="connsiteX195" fmla="*/ 1101262 w 5122586"/>
                <a:gd name="connsiteY195" fmla="*/ 4519082 h 5190962"/>
                <a:gd name="connsiteX196" fmla="*/ 1093585 w 5122586"/>
                <a:gd name="connsiteY196" fmla="*/ 4464498 h 5190962"/>
                <a:gd name="connsiteX197" fmla="*/ 1027718 w 5122586"/>
                <a:gd name="connsiteY197" fmla="*/ 4478445 h 5190962"/>
                <a:gd name="connsiteX198" fmla="*/ 1007466 w 5122586"/>
                <a:gd name="connsiteY198" fmla="*/ 4427301 h 5190962"/>
                <a:gd name="connsiteX199" fmla="*/ 919745 w 5122586"/>
                <a:gd name="connsiteY199" fmla="*/ 4420237 h 5190962"/>
                <a:gd name="connsiteX200" fmla="*/ 920495 w 5122586"/>
                <a:gd name="connsiteY200" fmla="*/ 4388350 h 5190962"/>
                <a:gd name="connsiteX201" fmla="*/ 884429 w 5122586"/>
                <a:gd name="connsiteY201" fmla="*/ 4383969 h 5190962"/>
                <a:gd name="connsiteX202" fmla="*/ 856512 w 5122586"/>
                <a:gd name="connsiteY202" fmla="*/ 4461420 h 5190962"/>
                <a:gd name="connsiteX203" fmla="*/ 818833 w 5122586"/>
                <a:gd name="connsiteY203" fmla="*/ 4446344 h 5190962"/>
                <a:gd name="connsiteX204" fmla="*/ 823425 w 5122586"/>
                <a:gd name="connsiteY204" fmla="*/ 4371878 h 5190962"/>
                <a:gd name="connsiteX205" fmla="*/ 796457 w 5122586"/>
                <a:gd name="connsiteY205" fmla="*/ 4423754 h 5190962"/>
                <a:gd name="connsiteX206" fmla="*/ 712917 w 5122586"/>
                <a:gd name="connsiteY206" fmla="*/ 4427826 h 5190962"/>
                <a:gd name="connsiteX207" fmla="*/ 687213 w 5122586"/>
                <a:gd name="connsiteY207" fmla="*/ 4403486 h 5190962"/>
                <a:gd name="connsiteX208" fmla="*/ 683328 w 5122586"/>
                <a:gd name="connsiteY208" fmla="*/ 4424716 h 5190962"/>
                <a:gd name="connsiteX209" fmla="*/ 615334 w 5122586"/>
                <a:gd name="connsiteY209" fmla="*/ 4429994 h 5190962"/>
                <a:gd name="connsiteX210" fmla="*/ 602541 w 5122586"/>
                <a:gd name="connsiteY210" fmla="*/ 4411871 h 5190962"/>
                <a:gd name="connsiteX211" fmla="*/ 637304 w 5122586"/>
                <a:gd name="connsiteY211" fmla="*/ 4296001 h 5190962"/>
                <a:gd name="connsiteX212" fmla="*/ 618966 w 5122586"/>
                <a:gd name="connsiteY212" fmla="*/ 4261290 h 5190962"/>
                <a:gd name="connsiteX213" fmla="*/ 585062 w 5122586"/>
                <a:gd name="connsiteY213" fmla="*/ 4274941 h 5190962"/>
                <a:gd name="connsiteX214" fmla="*/ 585967 w 5122586"/>
                <a:gd name="connsiteY214" fmla="*/ 4296786 h 5190962"/>
                <a:gd name="connsiteX215" fmla="*/ 576279 w 5122586"/>
                <a:gd name="connsiteY215" fmla="*/ 4321151 h 5190962"/>
                <a:gd name="connsiteX216" fmla="*/ 524888 w 5122586"/>
                <a:gd name="connsiteY216" fmla="*/ 4335270 h 5190962"/>
                <a:gd name="connsiteX217" fmla="*/ 481450 w 5122586"/>
                <a:gd name="connsiteY217" fmla="*/ 4348629 h 5190962"/>
                <a:gd name="connsiteX218" fmla="*/ 459756 w 5122586"/>
                <a:gd name="connsiteY218" fmla="*/ 4331915 h 5190962"/>
                <a:gd name="connsiteX219" fmla="*/ 381623 w 5122586"/>
                <a:gd name="connsiteY219" fmla="*/ 4313665 h 5190962"/>
                <a:gd name="connsiteX220" fmla="*/ 381355 w 5122586"/>
                <a:gd name="connsiteY220" fmla="*/ 4209001 h 5190962"/>
                <a:gd name="connsiteX221" fmla="*/ 372138 w 5122586"/>
                <a:gd name="connsiteY221" fmla="*/ 4194866 h 5190962"/>
                <a:gd name="connsiteX222" fmla="*/ 8935 w 5122586"/>
                <a:gd name="connsiteY222" fmla="*/ 4372652 h 5190962"/>
                <a:gd name="connsiteX223" fmla="*/ 0 w 5122586"/>
                <a:gd name="connsiteY223" fmla="*/ 4249216 h 5190962"/>
                <a:gd name="connsiteX224" fmla="*/ 2928251 w 5122586"/>
                <a:gd name="connsiteY224" fmla="*/ 1733677 h 5190962"/>
                <a:gd name="connsiteX225" fmla="*/ 2865949 w 5122586"/>
                <a:gd name="connsiteY225" fmla="*/ 1772911 h 5190962"/>
                <a:gd name="connsiteX226" fmla="*/ 2815185 w 5122586"/>
                <a:gd name="connsiteY226" fmla="*/ 1859457 h 5190962"/>
                <a:gd name="connsiteX227" fmla="*/ 2763268 w 5122586"/>
                <a:gd name="connsiteY227" fmla="*/ 1896383 h 5190962"/>
                <a:gd name="connsiteX228" fmla="*/ 2751731 w 5122586"/>
                <a:gd name="connsiteY228" fmla="*/ 1873304 h 5190962"/>
                <a:gd name="connsiteX229" fmla="*/ 2747318 w 5122586"/>
                <a:gd name="connsiteY229" fmla="*/ 1875913 h 5190962"/>
                <a:gd name="connsiteX230" fmla="*/ 2725397 w 5122586"/>
                <a:gd name="connsiteY230" fmla="*/ 1849601 h 5190962"/>
                <a:gd name="connsiteX231" fmla="*/ 2700382 w 5122586"/>
                <a:gd name="connsiteY231" fmla="*/ 1805450 h 5190962"/>
                <a:gd name="connsiteX232" fmla="*/ 2644466 w 5122586"/>
                <a:gd name="connsiteY232" fmla="*/ 1674466 h 5190962"/>
                <a:gd name="connsiteX233" fmla="*/ 2623519 w 5122586"/>
                <a:gd name="connsiteY233" fmla="*/ 1516632 h 5190962"/>
                <a:gd name="connsiteX234" fmla="*/ 2622394 w 5122586"/>
                <a:gd name="connsiteY234" fmla="*/ 1508162 h 5190962"/>
                <a:gd name="connsiteX235" fmla="*/ 2620591 w 5122586"/>
                <a:gd name="connsiteY235" fmla="*/ 1507626 h 5190962"/>
                <a:gd name="connsiteX236" fmla="*/ 2618663 w 5122586"/>
                <a:gd name="connsiteY236" fmla="*/ 1488348 h 5190962"/>
                <a:gd name="connsiteX237" fmla="*/ 2561471 w 5122586"/>
                <a:gd name="connsiteY237" fmla="*/ 1364228 h 5190962"/>
                <a:gd name="connsiteX238" fmla="*/ 2506436 w 5122586"/>
                <a:gd name="connsiteY238" fmla="*/ 1249822 h 5190962"/>
                <a:gd name="connsiteX239" fmla="*/ 2504425 w 5122586"/>
                <a:gd name="connsiteY239" fmla="*/ 1215109 h 5190962"/>
                <a:gd name="connsiteX240" fmla="*/ 2502718 w 5122586"/>
                <a:gd name="connsiteY240" fmla="*/ 1182561 h 5190962"/>
                <a:gd name="connsiteX241" fmla="*/ 2526392 w 5122586"/>
                <a:gd name="connsiteY241" fmla="*/ 1127312 h 5190962"/>
                <a:gd name="connsiteX242" fmla="*/ 2550065 w 5122586"/>
                <a:gd name="connsiteY242" fmla="*/ 1104511 h 5190962"/>
                <a:gd name="connsiteX243" fmla="*/ 2534283 w 5122586"/>
                <a:gd name="connsiteY243" fmla="*/ 1069432 h 5190962"/>
                <a:gd name="connsiteX244" fmla="*/ 2514993 w 5122586"/>
                <a:gd name="connsiteY244" fmla="*/ 1074694 h 5190962"/>
                <a:gd name="connsiteX245" fmla="*/ 2443972 w 5122586"/>
                <a:gd name="connsiteY245" fmla="*/ 1079079 h 5190962"/>
                <a:gd name="connsiteX246" fmla="*/ 2424683 w 5122586"/>
                <a:gd name="connsiteY246" fmla="*/ 1053647 h 5190962"/>
                <a:gd name="connsiteX247" fmla="*/ 2450109 w 5122586"/>
                <a:gd name="connsiteY247" fmla="*/ 1044877 h 5190962"/>
                <a:gd name="connsiteX248" fmla="*/ 2450986 w 5122586"/>
                <a:gd name="connsiteY248" fmla="*/ 1021199 h 5190962"/>
                <a:gd name="connsiteX249" fmla="*/ 2404967 w 5122586"/>
                <a:gd name="connsiteY249" fmla="*/ 918913 h 5190962"/>
                <a:gd name="connsiteX250" fmla="*/ 2394987 w 5122586"/>
                <a:gd name="connsiteY250" fmla="*/ 898850 h 5190962"/>
                <a:gd name="connsiteX251" fmla="*/ 2361080 w 5122586"/>
                <a:gd name="connsiteY251" fmla="*/ 821699 h 5190962"/>
                <a:gd name="connsiteX252" fmla="*/ 2344525 w 5122586"/>
                <a:gd name="connsiteY252" fmla="*/ 778197 h 5190962"/>
                <a:gd name="connsiteX253" fmla="*/ 2344581 w 5122586"/>
                <a:gd name="connsiteY253" fmla="*/ 778343 h 5190962"/>
                <a:gd name="connsiteX254" fmla="*/ 2282251 w 5122586"/>
                <a:gd name="connsiteY254" fmla="*/ 597027 h 5190962"/>
                <a:gd name="connsiteX255" fmla="*/ 2279707 w 5122586"/>
                <a:gd name="connsiteY255" fmla="*/ 541919 h 5190962"/>
                <a:gd name="connsiteX256" fmla="*/ 2247497 w 5122586"/>
                <a:gd name="connsiteY256" fmla="*/ 524963 h 5190962"/>
                <a:gd name="connsiteX257" fmla="*/ 2177989 w 5122586"/>
                <a:gd name="connsiteY257" fmla="*/ 464768 h 5190962"/>
                <a:gd name="connsiteX258" fmla="*/ 2162813 w 5122586"/>
                <a:gd name="connsiteY258" fmla="*/ 429351 h 5190962"/>
                <a:gd name="connsiteX259" fmla="*/ 2188648 w 5122586"/>
                <a:gd name="connsiteY259" fmla="*/ 411168 h 5190962"/>
                <a:gd name="connsiteX260" fmla="*/ 2199515 w 5122586"/>
                <a:gd name="connsiteY260" fmla="*/ 377475 h 5190962"/>
                <a:gd name="connsiteX261" fmla="*/ 2249501 w 5122586"/>
                <a:gd name="connsiteY261" fmla="*/ 389430 h 5190962"/>
                <a:gd name="connsiteX262" fmla="*/ 2290795 w 5122586"/>
                <a:gd name="connsiteY262" fmla="*/ 382909 h 5190962"/>
                <a:gd name="connsiteX263" fmla="*/ 2312638 w 5122586"/>
                <a:gd name="connsiteY263" fmla="*/ 383703 h 5190962"/>
                <a:gd name="connsiteX264" fmla="*/ 2312587 w 5122586"/>
                <a:gd name="connsiteY264" fmla="*/ 383664 h 5190962"/>
                <a:gd name="connsiteX265" fmla="*/ 2375555 w 5122586"/>
                <a:gd name="connsiteY265" fmla="*/ 374216 h 5190962"/>
                <a:gd name="connsiteX266" fmla="*/ 2416409 w 5122586"/>
                <a:gd name="connsiteY266" fmla="*/ 358069 h 5190962"/>
                <a:gd name="connsiteX267" fmla="*/ 2415496 w 5122586"/>
                <a:gd name="connsiteY267" fmla="*/ 358429 h 5190962"/>
                <a:gd name="connsiteX268" fmla="*/ 2415422 w 5122586"/>
                <a:gd name="connsiteY268" fmla="*/ 357531 h 5190962"/>
                <a:gd name="connsiteX269" fmla="*/ 2471314 w 5122586"/>
                <a:gd name="connsiteY269" fmla="*/ 333573 h 5190962"/>
                <a:gd name="connsiteX270" fmla="*/ 2472312 w 5122586"/>
                <a:gd name="connsiteY270" fmla="*/ 321594 h 5190962"/>
                <a:gd name="connsiteX271" fmla="*/ 2487284 w 5122586"/>
                <a:gd name="connsiteY271" fmla="*/ 308616 h 5190962"/>
                <a:gd name="connsiteX272" fmla="*/ 2492274 w 5122586"/>
                <a:gd name="connsiteY272" fmla="*/ 322592 h 5190962"/>
                <a:gd name="connsiteX273" fmla="*/ 2530199 w 5122586"/>
                <a:gd name="connsiteY273" fmla="*/ 302627 h 5190962"/>
                <a:gd name="connsiteX274" fmla="*/ 2571120 w 5122586"/>
                <a:gd name="connsiteY274" fmla="*/ 269684 h 5190962"/>
                <a:gd name="connsiteX275" fmla="*/ 2751770 w 5122586"/>
                <a:gd name="connsiteY275" fmla="*/ 124937 h 5190962"/>
                <a:gd name="connsiteX276" fmla="*/ 2784706 w 5122586"/>
                <a:gd name="connsiteY276" fmla="*/ 104972 h 5190962"/>
                <a:gd name="connsiteX277" fmla="*/ 2850579 w 5122586"/>
                <a:gd name="connsiteY277" fmla="*/ 86005 h 5190962"/>
                <a:gd name="connsiteX278" fmla="*/ 2869542 w 5122586"/>
                <a:gd name="connsiteY278" fmla="*/ 136916 h 5190962"/>
                <a:gd name="connsiteX279" fmla="*/ 2917449 w 5122586"/>
                <a:gd name="connsiteY279" fmla="*/ 173852 h 5190962"/>
                <a:gd name="connsiteX280" fmla="*/ 2956373 w 5122586"/>
                <a:gd name="connsiteY280" fmla="*/ 195813 h 5190962"/>
                <a:gd name="connsiteX281" fmla="*/ 2985630 w 5122586"/>
                <a:gd name="connsiteY281" fmla="*/ 215962 h 5190962"/>
                <a:gd name="connsiteX282" fmla="*/ 2998292 w 5122586"/>
                <a:gd name="connsiteY282" fmla="*/ 224763 h 5190962"/>
                <a:gd name="connsiteX283" fmla="*/ 3036219 w 5122586"/>
                <a:gd name="connsiteY283" fmla="*/ 254710 h 5190962"/>
                <a:gd name="connsiteX284" fmla="*/ 3046200 w 5122586"/>
                <a:gd name="connsiteY284" fmla="*/ 268686 h 5190962"/>
                <a:gd name="connsiteX285" fmla="*/ 3053186 w 5122586"/>
                <a:gd name="connsiteY285" fmla="*/ 284658 h 5190962"/>
                <a:gd name="connsiteX286" fmla="*/ 3061170 w 5122586"/>
                <a:gd name="connsiteY286" fmla="*/ 372504 h 5190962"/>
                <a:gd name="connsiteX287" fmla="*/ 3066160 w 5122586"/>
                <a:gd name="connsiteY287" fmla="*/ 442382 h 5190962"/>
                <a:gd name="connsiteX288" fmla="*/ 3109558 w 5122586"/>
                <a:gd name="connsiteY288" fmla="*/ 644830 h 5190962"/>
                <a:gd name="connsiteX289" fmla="*/ 3107145 w 5122586"/>
                <a:gd name="connsiteY289" fmla="*/ 734922 h 5190962"/>
                <a:gd name="connsiteX290" fmla="*/ 3113752 w 5122586"/>
                <a:gd name="connsiteY290" fmla="*/ 788066 h 5190962"/>
                <a:gd name="connsiteX291" fmla="*/ 3123788 w 5122586"/>
                <a:gd name="connsiteY291" fmla="*/ 830092 h 5190962"/>
                <a:gd name="connsiteX292" fmla="*/ 3148722 w 5122586"/>
                <a:gd name="connsiteY292" fmla="*/ 917343 h 5190962"/>
                <a:gd name="connsiteX293" fmla="*/ 3139722 w 5122586"/>
                <a:gd name="connsiteY293" fmla="*/ 933723 h 5190962"/>
                <a:gd name="connsiteX294" fmla="*/ 3118838 w 5122586"/>
                <a:gd name="connsiteY294" fmla="*/ 1002249 h 5190962"/>
                <a:gd name="connsiteX295" fmla="*/ 3121375 w 5122586"/>
                <a:gd name="connsiteY295" fmla="*/ 1125517 h 5190962"/>
                <a:gd name="connsiteX296" fmla="*/ 3143920 w 5122586"/>
                <a:gd name="connsiteY296" fmla="*/ 1174658 h 5190962"/>
                <a:gd name="connsiteX297" fmla="*/ 3158579 w 5122586"/>
                <a:gd name="connsiteY297" fmla="*/ 1254175 h 5190962"/>
                <a:gd name="connsiteX298" fmla="*/ 3200391 w 5122586"/>
                <a:gd name="connsiteY298" fmla="*/ 1290567 h 5190962"/>
                <a:gd name="connsiteX299" fmla="*/ 3152209 w 5122586"/>
                <a:gd name="connsiteY299" fmla="*/ 1305041 h 5190962"/>
                <a:gd name="connsiteX300" fmla="*/ 3173608 w 5122586"/>
                <a:gd name="connsiteY300" fmla="*/ 1387442 h 5190962"/>
                <a:gd name="connsiteX301" fmla="*/ 3176887 w 5122586"/>
                <a:gd name="connsiteY301" fmla="*/ 1467253 h 5190962"/>
                <a:gd name="connsiteX302" fmla="*/ 3204082 w 5122586"/>
                <a:gd name="connsiteY302" fmla="*/ 1500497 h 5190962"/>
                <a:gd name="connsiteX303" fmla="*/ 3207432 w 5122586"/>
                <a:gd name="connsiteY303" fmla="*/ 1502071 h 5190962"/>
                <a:gd name="connsiteX304" fmla="*/ 3207673 w 5122586"/>
                <a:gd name="connsiteY304" fmla="*/ 1502054 h 5190962"/>
                <a:gd name="connsiteX305" fmla="*/ 3183445 w 5122586"/>
                <a:gd name="connsiteY305" fmla="*/ 1645459 h 5190962"/>
                <a:gd name="connsiteX306" fmla="*/ 3160491 w 5122586"/>
                <a:gd name="connsiteY306" fmla="*/ 1680444 h 5190962"/>
                <a:gd name="connsiteX307" fmla="*/ 3129820 w 5122586"/>
                <a:gd name="connsiteY307" fmla="*/ 1702492 h 5190962"/>
                <a:gd name="connsiteX308" fmla="*/ 2970960 w 5122586"/>
                <a:gd name="connsiteY308" fmla="*/ 1727425 h 5190962"/>
                <a:gd name="connsiteX309" fmla="*/ 2928253 w 5122586"/>
                <a:gd name="connsiteY309" fmla="*/ 1733679 h 5190962"/>
                <a:gd name="connsiteX310" fmla="*/ 2928251 w 5122586"/>
                <a:gd name="connsiteY310" fmla="*/ 1733677 h 5190962"/>
                <a:gd name="connsiteX311" fmla="*/ 2929221 w 5122586"/>
                <a:gd name="connsiteY311" fmla="*/ 4004987 h 5190962"/>
                <a:gd name="connsiteX312" fmla="*/ 2826654 w 5122586"/>
                <a:gd name="connsiteY312" fmla="*/ 3968865 h 5190962"/>
                <a:gd name="connsiteX313" fmla="*/ 2797041 w 5122586"/>
                <a:gd name="connsiteY313" fmla="*/ 3984036 h 5190962"/>
                <a:gd name="connsiteX314" fmla="*/ 2775371 w 5122586"/>
                <a:gd name="connsiteY314" fmla="*/ 3957306 h 5190962"/>
                <a:gd name="connsiteX315" fmla="*/ 2714697 w 5122586"/>
                <a:gd name="connsiteY315" fmla="*/ 3931298 h 5190962"/>
                <a:gd name="connsiteX316" fmla="*/ 2643189 w 5122586"/>
                <a:gd name="connsiteY316" fmla="*/ 3882894 h 5190962"/>
                <a:gd name="connsiteX317" fmla="*/ 2547123 w 5122586"/>
                <a:gd name="connsiteY317" fmla="*/ 3739851 h 5190962"/>
                <a:gd name="connsiteX318" fmla="*/ 2523286 w 5122586"/>
                <a:gd name="connsiteY318" fmla="*/ 3739851 h 5190962"/>
                <a:gd name="connsiteX319" fmla="*/ 2524732 w 5122586"/>
                <a:gd name="connsiteY319" fmla="*/ 3736961 h 5190962"/>
                <a:gd name="connsiteX320" fmla="*/ 2931760 w 5122586"/>
                <a:gd name="connsiteY320" fmla="*/ 4000626 h 5190962"/>
                <a:gd name="connsiteX321" fmla="*/ 2912080 w 5122586"/>
                <a:gd name="connsiteY321" fmla="*/ 4041839 h 5190962"/>
                <a:gd name="connsiteX322" fmla="*/ 2934278 w 5122586"/>
                <a:gd name="connsiteY322" fmla="*/ 4069284 h 5190962"/>
                <a:gd name="connsiteX323" fmla="*/ 2950168 w 5122586"/>
                <a:gd name="connsiteY323" fmla="*/ 4101794 h 5190962"/>
                <a:gd name="connsiteX324" fmla="*/ 2911887 w 5122586"/>
                <a:gd name="connsiteY324" fmla="*/ 4123467 h 5190962"/>
                <a:gd name="connsiteX325" fmla="*/ 2864215 w 5122586"/>
                <a:gd name="connsiteY325" fmla="*/ 4110463 h 5190962"/>
                <a:gd name="connsiteX326" fmla="*/ 2848324 w 5122586"/>
                <a:gd name="connsiteY326" fmla="*/ 4139361 h 5190962"/>
                <a:gd name="connsiteX327" fmla="*/ 2869993 w 5122586"/>
                <a:gd name="connsiteY327" fmla="*/ 4145140 h 5190962"/>
                <a:gd name="connsiteX328" fmla="*/ 2859880 w 5122586"/>
                <a:gd name="connsiteY328" fmla="*/ 4153809 h 5190962"/>
                <a:gd name="connsiteX329" fmla="*/ 2883717 w 5122586"/>
                <a:gd name="connsiteY329" fmla="*/ 4153087 h 5190962"/>
                <a:gd name="connsiteX330" fmla="*/ 2890218 w 5122586"/>
                <a:gd name="connsiteY330" fmla="*/ 4168258 h 5190962"/>
                <a:gd name="connsiteX331" fmla="*/ 2867825 w 5122586"/>
                <a:gd name="connsiteY331" fmla="*/ 4206547 h 5190962"/>
                <a:gd name="connsiteX332" fmla="*/ 2907552 w 5122586"/>
                <a:gd name="connsiteY332" fmla="*/ 4225331 h 5190962"/>
                <a:gd name="connsiteX333" fmla="*/ 2921999 w 5122586"/>
                <a:gd name="connsiteY333" fmla="*/ 4216662 h 5190962"/>
                <a:gd name="connsiteX334" fmla="*/ 2937890 w 5122586"/>
                <a:gd name="connsiteY334" fmla="*/ 4227499 h 5190962"/>
                <a:gd name="connsiteX335" fmla="*/ 2935723 w 5122586"/>
                <a:gd name="connsiteY335" fmla="*/ 4245559 h 5190962"/>
                <a:gd name="connsiteX336" fmla="*/ 2964615 w 5122586"/>
                <a:gd name="connsiteY336" fmla="*/ 4256396 h 5190962"/>
                <a:gd name="connsiteX337" fmla="*/ 2955224 w 5122586"/>
                <a:gd name="connsiteY337" fmla="*/ 4306967 h 5190962"/>
                <a:gd name="connsiteX338" fmla="*/ 2993850 w 5122586"/>
                <a:gd name="connsiteY338" fmla="*/ 4326650 h 5190962"/>
                <a:gd name="connsiteX339" fmla="*/ 2994499 w 5122586"/>
                <a:gd name="connsiteY339" fmla="*/ 4334608 h 5190962"/>
                <a:gd name="connsiteX340" fmla="*/ 2961254 w 5122586"/>
                <a:gd name="connsiteY340" fmla="*/ 2566018 h 5190962"/>
                <a:gd name="connsiteX341" fmla="*/ 2844333 w 5122586"/>
                <a:gd name="connsiteY341" fmla="*/ 2718231 h 5190962"/>
                <a:gd name="connsiteX342" fmla="*/ 2686580 w 5122586"/>
                <a:gd name="connsiteY342" fmla="*/ 2876012 h 5190962"/>
                <a:gd name="connsiteX343" fmla="*/ 2775664 w 5122586"/>
                <a:gd name="connsiteY343" fmla="*/ 2946550 h 5190962"/>
                <a:gd name="connsiteX344" fmla="*/ 2662454 w 5122586"/>
                <a:gd name="connsiteY344" fmla="*/ 3083913 h 5190962"/>
                <a:gd name="connsiteX345" fmla="*/ 2291274 w 5122586"/>
                <a:gd name="connsiteY345" fmla="*/ 3408757 h 5190962"/>
                <a:gd name="connsiteX346" fmla="*/ 2296840 w 5122586"/>
                <a:gd name="connsiteY346" fmla="*/ 3406901 h 5190962"/>
                <a:gd name="connsiteX347" fmla="*/ 4071798 w 5122586"/>
                <a:gd name="connsiteY347" fmla="*/ 1707927 h 5190962"/>
                <a:gd name="connsiteX348" fmla="*/ 4050884 w 5122586"/>
                <a:gd name="connsiteY348" fmla="*/ 1662094 h 5190962"/>
                <a:gd name="connsiteX349" fmla="*/ 4020559 w 5122586"/>
                <a:gd name="connsiteY349" fmla="*/ 1629574 h 5190962"/>
                <a:gd name="connsiteX350" fmla="*/ 3966954 w 5122586"/>
                <a:gd name="connsiteY350" fmla="*/ 1623037 h 5190962"/>
                <a:gd name="connsiteX351" fmla="*/ 3895425 w 5122586"/>
                <a:gd name="connsiteY351" fmla="*/ 1618868 h 5190962"/>
                <a:gd name="connsiteX352" fmla="*/ 3891710 w 5122586"/>
                <a:gd name="connsiteY352" fmla="*/ 1617649 h 5190962"/>
                <a:gd name="connsiteX353" fmla="*/ 3693129 w 5122586"/>
                <a:gd name="connsiteY353" fmla="*/ 1552494 h 5190962"/>
                <a:gd name="connsiteX354" fmla="*/ 3638481 w 5122586"/>
                <a:gd name="connsiteY354" fmla="*/ 1531869 h 5190962"/>
                <a:gd name="connsiteX355" fmla="*/ 3638481 w 5122586"/>
                <a:gd name="connsiteY355" fmla="*/ 1532803 h 5190962"/>
                <a:gd name="connsiteX356" fmla="*/ 3616572 w 5122586"/>
                <a:gd name="connsiteY356" fmla="*/ 1517809 h 5190962"/>
                <a:gd name="connsiteX357" fmla="*/ 3598122 w 5122586"/>
                <a:gd name="connsiteY357" fmla="*/ 1479749 h 5190962"/>
                <a:gd name="connsiteX358" fmla="*/ 3545078 w 5122586"/>
                <a:gd name="connsiteY358" fmla="*/ 1448608 h 5190962"/>
                <a:gd name="connsiteX359" fmla="*/ 3527865 w 5122586"/>
                <a:gd name="connsiteY359" fmla="*/ 1430244 h 5190962"/>
                <a:gd name="connsiteX360" fmla="*/ 3527765 w 5122586"/>
                <a:gd name="connsiteY360" fmla="*/ 1431176 h 5190962"/>
                <a:gd name="connsiteX361" fmla="*/ 3527765 w 5122586"/>
                <a:gd name="connsiteY361" fmla="*/ 1503334 h 5190962"/>
                <a:gd name="connsiteX362" fmla="*/ 3399874 w 5122586"/>
                <a:gd name="connsiteY362" fmla="*/ 1489121 h 5190962"/>
                <a:gd name="connsiteX363" fmla="*/ 3403153 w 5122586"/>
                <a:gd name="connsiteY363" fmla="*/ 1571119 h 5190962"/>
                <a:gd name="connsiteX364" fmla="*/ 3391129 w 5122586"/>
                <a:gd name="connsiteY364" fmla="*/ 1606104 h 5190962"/>
                <a:gd name="connsiteX365" fmla="*/ 3375825 w 5122586"/>
                <a:gd name="connsiteY365" fmla="*/ 1608290 h 5190962"/>
                <a:gd name="connsiteX366" fmla="*/ 3372546 w 5122586"/>
                <a:gd name="connsiteY366" fmla="*/ 1617037 h 5190962"/>
                <a:gd name="connsiteX367" fmla="*/ 3371285 w 5122586"/>
                <a:gd name="connsiteY367" fmla="*/ 1616300 h 5190962"/>
                <a:gd name="connsiteX368" fmla="*/ 3371285 w 5122586"/>
                <a:gd name="connsiteY368" fmla="*/ 1616299 h 5190962"/>
                <a:gd name="connsiteX369" fmla="*/ 3314612 w 5122586"/>
                <a:gd name="connsiteY369" fmla="*/ 1583145 h 5190962"/>
                <a:gd name="connsiteX370" fmla="*/ 3299309 w 5122586"/>
                <a:gd name="connsiteY370" fmla="*/ 1586425 h 5190962"/>
                <a:gd name="connsiteX371" fmla="*/ 3280726 w 5122586"/>
                <a:gd name="connsiteY371" fmla="*/ 1496774 h 5190962"/>
                <a:gd name="connsiteX372" fmla="*/ 3206040 w 5122586"/>
                <a:gd name="connsiteY372" fmla="*/ 1502067 h 5190962"/>
                <a:gd name="connsiteX373" fmla="*/ 3181908 w 5122586"/>
                <a:gd name="connsiteY373" fmla="*/ 1645463 h 5190962"/>
                <a:gd name="connsiteX374" fmla="*/ 3170191 w 5122586"/>
                <a:gd name="connsiteY374" fmla="*/ 1667166 h 5190962"/>
                <a:gd name="connsiteX375" fmla="*/ 3129816 w 5122586"/>
                <a:gd name="connsiteY375" fmla="*/ 1702496 h 5190962"/>
                <a:gd name="connsiteX376" fmla="*/ 2971381 w 5122586"/>
                <a:gd name="connsiteY376" fmla="*/ 1727460 h 5190962"/>
                <a:gd name="connsiteX377" fmla="*/ 2970955 w 5122586"/>
                <a:gd name="connsiteY377" fmla="*/ 1727426 h 5190962"/>
                <a:gd name="connsiteX378" fmla="*/ 2970938 w 5122586"/>
                <a:gd name="connsiteY378" fmla="*/ 1727911 h 5190962"/>
                <a:gd name="connsiteX379" fmla="*/ 2928250 w 5122586"/>
                <a:gd name="connsiteY379" fmla="*/ 1733681 h 5190962"/>
                <a:gd name="connsiteX380" fmla="*/ 2865949 w 5122586"/>
                <a:gd name="connsiteY380" fmla="*/ 1772915 h 5190962"/>
                <a:gd name="connsiteX381" fmla="*/ 2815185 w 5122586"/>
                <a:gd name="connsiteY381" fmla="*/ 1859461 h 5190962"/>
                <a:gd name="connsiteX382" fmla="*/ 2763269 w 5122586"/>
                <a:gd name="connsiteY382" fmla="*/ 1896387 h 5190962"/>
                <a:gd name="connsiteX383" fmla="*/ 2751731 w 5122586"/>
                <a:gd name="connsiteY383" fmla="*/ 1873308 h 5190962"/>
                <a:gd name="connsiteX384" fmla="*/ 2747319 w 5122586"/>
                <a:gd name="connsiteY384" fmla="*/ 1875917 h 5190962"/>
                <a:gd name="connsiteX385" fmla="*/ 2747468 w 5122586"/>
                <a:gd name="connsiteY385" fmla="*/ 1876096 h 5190962"/>
                <a:gd name="connsiteX386" fmla="*/ 2701052 w 5122586"/>
                <a:gd name="connsiteY386" fmla="*/ 1910393 h 5190962"/>
                <a:gd name="connsiteX387" fmla="*/ 2721301 w 5122586"/>
                <a:gd name="connsiteY387" fmla="*/ 1951468 h 5190962"/>
                <a:gd name="connsiteX388" fmla="*/ 2756357 w 5122586"/>
                <a:gd name="connsiteY388" fmla="*/ 2047852 h 5190962"/>
                <a:gd name="connsiteX389" fmla="*/ 2780073 w 5122586"/>
                <a:gd name="connsiteY389" fmla="*/ 2073720 h 5190962"/>
                <a:gd name="connsiteX390" fmla="*/ 2805234 w 5122586"/>
                <a:gd name="connsiteY390" fmla="*/ 2083873 h 5190962"/>
                <a:gd name="connsiteX391" fmla="*/ 2862075 w 5122586"/>
                <a:gd name="connsiteY391" fmla="*/ 2080593 h 5190962"/>
                <a:gd name="connsiteX392" fmla="*/ 2902518 w 5122586"/>
                <a:gd name="connsiteY392" fmla="*/ 2059821 h 5190962"/>
                <a:gd name="connsiteX393" fmla="*/ 2950615 w 5122586"/>
                <a:gd name="connsiteY393" fmla="*/ 2017182 h 5190962"/>
                <a:gd name="connsiteX394" fmla="*/ 2981221 w 5122586"/>
                <a:gd name="connsiteY394" fmla="*/ 1992036 h 5190962"/>
                <a:gd name="connsiteX395" fmla="*/ 3053365 w 5122586"/>
                <a:gd name="connsiteY395" fmla="*/ 1973450 h 5190962"/>
                <a:gd name="connsiteX396" fmla="*/ 3064244 w 5122586"/>
                <a:gd name="connsiteY396" fmla="*/ 1974575 h 5190962"/>
                <a:gd name="connsiteX397" fmla="*/ 3094903 w 5122586"/>
                <a:gd name="connsiteY397" fmla="*/ 1986570 h 5190962"/>
                <a:gd name="connsiteX398" fmla="*/ 3095857 w 5122586"/>
                <a:gd name="connsiteY398" fmla="*/ 1988403 h 5190962"/>
                <a:gd name="connsiteX399" fmla="*/ 3103144 w 5122586"/>
                <a:gd name="connsiteY399" fmla="*/ 2020462 h 5190962"/>
                <a:gd name="connsiteX400" fmla="*/ 3106927 w 5122586"/>
                <a:gd name="connsiteY400" fmla="*/ 2055447 h 5190962"/>
                <a:gd name="connsiteX401" fmla="*/ 3105834 w 5122586"/>
                <a:gd name="connsiteY401" fmla="*/ 2076220 h 5190962"/>
                <a:gd name="connsiteX402" fmla="*/ 3062110 w 5122586"/>
                <a:gd name="connsiteY402" fmla="*/ 2172431 h 5190962"/>
                <a:gd name="connsiteX403" fmla="*/ 3019479 w 5122586"/>
                <a:gd name="connsiteY403" fmla="*/ 2217256 h 5190962"/>
                <a:gd name="connsiteX404" fmla="*/ 2923287 w 5122586"/>
                <a:gd name="connsiteY404" fmla="*/ 2285040 h 5190962"/>
                <a:gd name="connsiteX405" fmla="*/ 2923237 w 5122586"/>
                <a:gd name="connsiteY405" fmla="*/ 2284956 h 5190962"/>
                <a:gd name="connsiteX406" fmla="*/ 2907033 w 5122586"/>
                <a:gd name="connsiteY406" fmla="*/ 2300058 h 5190962"/>
                <a:gd name="connsiteX407" fmla="*/ 2880954 w 5122586"/>
                <a:gd name="connsiteY407" fmla="*/ 2357399 h 5190962"/>
                <a:gd name="connsiteX408" fmla="*/ 2883560 w 5122586"/>
                <a:gd name="connsiteY408" fmla="*/ 2414740 h 5190962"/>
                <a:gd name="connsiteX409" fmla="*/ 3007341 w 5122586"/>
                <a:gd name="connsiteY409" fmla="*/ 2504763 h 5190962"/>
                <a:gd name="connsiteX410" fmla="*/ 2957623 w 5122586"/>
                <a:gd name="connsiteY410" fmla="*/ 2569822 h 5190962"/>
                <a:gd name="connsiteX411" fmla="*/ 3007192 w 5122586"/>
                <a:gd name="connsiteY411" fmla="*/ 2504959 h 5190962"/>
                <a:gd name="connsiteX412" fmla="*/ 3128415 w 5122586"/>
                <a:gd name="connsiteY412" fmla="*/ 2458751 h 5190962"/>
                <a:gd name="connsiteX413" fmla="*/ 3157243 w 5122586"/>
                <a:gd name="connsiteY413" fmla="*/ 2492913 h 5190962"/>
                <a:gd name="connsiteX414" fmla="*/ 3157397 w 5122586"/>
                <a:gd name="connsiteY414" fmla="*/ 2493126 h 5190962"/>
                <a:gd name="connsiteX415" fmla="*/ 3188476 w 5122586"/>
                <a:gd name="connsiteY415" fmla="*/ 2496878 h 5190962"/>
                <a:gd name="connsiteX416" fmla="*/ 3207155 w 5122586"/>
                <a:gd name="connsiteY416" fmla="*/ 2475082 h 5190962"/>
                <a:gd name="connsiteX417" fmla="*/ 3204042 w 5122586"/>
                <a:gd name="connsiteY417" fmla="*/ 2468854 h 5190962"/>
                <a:gd name="connsiteX418" fmla="*/ 3218570 w 5122586"/>
                <a:gd name="connsiteY418" fmla="*/ 2446020 h 5190962"/>
                <a:gd name="connsiteX419" fmla="*/ 3234071 w 5122586"/>
                <a:gd name="connsiteY419" fmla="*/ 2425181 h 5190962"/>
                <a:gd name="connsiteX420" fmla="*/ 3268275 w 5122586"/>
                <a:gd name="connsiteY420" fmla="*/ 2375508 h 5190962"/>
                <a:gd name="connsiteX421" fmla="*/ 3279965 w 5122586"/>
                <a:gd name="connsiteY421" fmla="*/ 2383195 h 5190962"/>
                <a:gd name="connsiteX422" fmla="*/ 3286021 w 5122586"/>
                <a:gd name="connsiteY422" fmla="*/ 2368178 h 5190962"/>
                <a:gd name="connsiteX423" fmla="*/ 3353471 w 5122586"/>
                <a:gd name="connsiteY423" fmla="*/ 2393087 h 5190962"/>
                <a:gd name="connsiteX424" fmla="*/ 3357622 w 5122586"/>
                <a:gd name="connsiteY424" fmla="*/ 2370253 h 5190962"/>
                <a:gd name="connsiteX425" fmla="*/ 3389791 w 5122586"/>
                <a:gd name="connsiteY425" fmla="*/ 2376481 h 5190962"/>
                <a:gd name="connsiteX426" fmla="*/ 3393123 w 5122586"/>
                <a:gd name="connsiteY426" fmla="*/ 2386808 h 5190962"/>
                <a:gd name="connsiteX427" fmla="*/ 3516391 w 5122586"/>
                <a:gd name="connsiteY427" fmla="*/ 2353647 h 5190962"/>
                <a:gd name="connsiteX428" fmla="*/ 3537145 w 5122586"/>
                <a:gd name="connsiteY428" fmla="*/ 2360912 h 5190962"/>
                <a:gd name="connsiteX429" fmla="*/ 3541296 w 5122586"/>
                <a:gd name="connsiteY429" fmla="*/ 2341192 h 5190962"/>
                <a:gd name="connsiteX430" fmla="*/ 3576578 w 5122586"/>
                <a:gd name="connsiteY430" fmla="*/ 2357798 h 5190962"/>
                <a:gd name="connsiteX431" fmla="*/ 3592144 w 5122586"/>
                <a:gd name="connsiteY431" fmla="*/ 2355723 h 5190962"/>
                <a:gd name="connsiteX432" fmla="*/ 3598370 w 5122586"/>
                <a:gd name="connsiteY432" fmla="*/ 2287221 h 5190962"/>
                <a:gd name="connsiteX433" fmla="*/ 3605634 w 5122586"/>
                <a:gd name="connsiteY433" fmla="*/ 2269577 h 5190962"/>
                <a:gd name="connsiteX434" fmla="*/ 3645068 w 5122586"/>
                <a:gd name="connsiteY434" fmla="*/ 2289297 h 5190962"/>
                <a:gd name="connsiteX435" fmla="*/ 3660990 w 5122586"/>
                <a:gd name="connsiteY435" fmla="*/ 2278149 h 5190962"/>
                <a:gd name="connsiteX436" fmla="*/ 3683648 w 5122586"/>
                <a:gd name="connsiteY436" fmla="*/ 2304521 h 5190962"/>
                <a:gd name="connsiteX437" fmla="*/ 3723203 w 5122586"/>
                <a:gd name="connsiteY437" fmla="*/ 2301590 h 5190962"/>
                <a:gd name="connsiteX438" fmla="*/ 3698987 w 5122586"/>
                <a:gd name="connsiteY438" fmla="*/ 2245014 h 5190962"/>
                <a:gd name="connsiteX439" fmla="*/ 3732354 w 5122586"/>
                <a:gd name="connsiteY439" fmla="*/ 2232818 h 5190962"/>
                <a:gd name="connsiteX440" fmla="*/ 3765279 w 5122586"/>
                <a:gd name="connsiteY440" fmla="*/ 2308687 h 5190962"/>
                <a:gd name="connsiteX441" fmla="*/ 3819819 w 5122586"/>
                <a:gd name="connsiteY441" fmla="*/ 2276682 h 5190962"/>
                <a:gd name="connsiteX442" fmla="*/ 3832660 w 5122586"/>
                <a:gd name="connsiteY442" fmla="*/ 2286412 h 5190962"/>
                <a:gd name="connsiteX443" fmla="*/ 3836898 w 5122586"/>
                <a:gd name="connsiteY443" fmla="*/ 2267579 h 5190962"/>
                <a:gd name="connsiteX444" fmla="*/ 3851638 w 5122586"/>
                <a:gd name="connsiteY444" fmla="*/ 2272245 h 5190962"/>
                <a:gd name="connsiteX445" fmla="*/ 3855233 w 5122586"/>
                <a:gd name="connsiteY445" fmla="*/ 2250721 h 5190962"/>
                <a:gd name="connsiteX446" fmla="*/ 3868694 w 5122586"/>
                <a:gd name="connsiteY446" fmla="*/ 2248662 h 5190962"/>
                <a:gd name="connsiteX447" fmla="*/ 3866320 w 5122586"/>
                <a:gd name="connsiteY447" fmla="*/ 2213398 h 5190962"/>
                <a:gd name="connsiteX448" fmla="*/ 3926616 w 5122586"/>
                <a:gd name="connsiteY448" fmla="*/ 2266549 h 5190962"/>
                <a:gd name="connsiteX449" fmla="*/ 3935158 w 5122586"/>
                <a:gd name="connsiteY449" fmla="*/ 2270346 h 5190962"/>
                <a:gd name="connsiteX450" fmla="*/ 3975020 w 5122586"/>
                <a:gd name="connsiteY450" fmla="*/ 2180165 h 5190962"/>
                <a:gd name="connsiteX451" fmla="*/ 3971224 w 5122586"/>
                <a:gd name="connsiteY451" fmla="*/ 2150738 h 5190962"/>
                <a:gd name="connsiteX452" fmla="*/ 3954140 w 5122586"/>
                <a:gd name="connsiteY452" fmla="*/ 2117514 h 5190962"/>
                <a:gd name="connsiteX453" fmla="*/ 3942751 w 5122586"/>
                <a:gd name="connsiteY453" fmla="*/ 2101376 h 5190962"/>
                <a:gd name="connsiteX454" fmla="*/ 3848791 w 5122586"/>
                <a:gd name="connsiteY454" fmla="*/ 2032079 h 5190962"/>
                <a:gd name="connsiteX455" fmla="*/ 3775710 w 5122586"/>
                <a:gd name="connsiteY455" fmla="*/ 2006448 h 5190962"/>
                <a:gd name="connsiteX456" fmla="*/ 3775537 w 5122586"/>
                <a:gd name="connsiteY456" fmla="*/ 2006286 h 5190962"/>
                <a:gd name="connsiteX457" fmla="*/ 3792203 w 5122586"/>
                <a:gd name="connsiteY457" fmla="*/ 1985769 h 5190962"/>
                <a:gd name="connsiteX458" fmla="*/ 3776236 w 5122586"/>
                <a:gd name="connsiteY458" fmla="*/ 1929339 h 5190962"/>
                <a:gd name="connsiteX459" fmla="*/ 3785816 w 5122586"/>
                <a:gd name="connsiteY459" fmla="*/ 1905915 h 5190962"/>
                <a:gd name="connsiteX460" fmla="*/ 3848624 w 5122586"/>
                <a:gd name="connsiteY460" fmla="*/ 1905915 h 5190962"/>
                <a:gd name="connsiteX461" fmla="*/ 3870979 w 5122586"/>
                <a:gd name="connsiteY461" fmla="*/ 1887815 h 5190962"/>
                <a:gd name="connsiteX462" fmla="*/ 3879494 w 5122586"/>
                <a:gd name="connsiteY462" fmla="*/ 1869714 h 5190962"/>
                <a:gd name="connsiteX463" fmla="*/ 3880559 w 5122586"/>
                <a:gd name="connsiteY463" fmla="*/ 1847355 h 5190962"/>
                <a:gd name="connsiteX464" fmla="*/ 3906108 w 5122586"/>
                <a:gd name="connsiteY464" fmla="*/ 1793054 h 5190962"/>
                <a:gd name="connsiteX465" fmla="*/ 3926334 w 5122586"/>
                <a:gd name="connsiteY465" fmla="*/ 1778148 h 5190962"/>
                <a:gd name="connsiteX466" fmla="*/ 3959335 w 5122586"/>
                <a:gd name="connsiteY466" fmla="*/ 1810090 h 5190962"/>
                <a:gd name="connsiteX467" fmla="*/ 4071796 w 5122586"/>
                <a:gd name="connsiteY467" fmla="*/ 1707926 h 5190962"/>
                <a:gd name="connsiteX468" fmla="*/ 4071798 w 5122586"/>
                <a:gd name="connsiteY468" fmla="*/ 1707927 h 5190962"/>
                <a:gd name="connsiteX469" fmla="*/ 3116756 w 5122586"/>
                <a:gd name="connsiteY469" fmla="*/ 2465874 h 5190962"/>
                <a:gd name="connsiteX470" fmla="*/ 3116756 w 5122586"/>
                <a:gd name="connsiteY470" fmla="*/ 2465874 h 5190962"/>
                <a:gd name="connsiteX471" fmla="*/ 4153292 w 5122586"/>
                <a:gd name="connsiteY471" fmla="*/ 3990761 h 5190962"/>
                <a:gd name="connsiteX472" fmla="*/ 3938792 w 5122586"/>
                <a:gd name="connsiteY472" fmla="*/ 4135889 h 5190962"/>
                <a:gd name="connsiteX473" fmla="*/ 3927871 w 5122586"/>
                <a:gd name="connsiteY473" fmla="*/ 4167432 h 5190962"/>
                <a:gd name="connsiteX474" fmla="*/ 3895282 w 5122586"/>
                <a:gd name="connsiteY474" fmla="*/ 4166624 h 5190962"/>
                <a:gd name="connsiteX475" fmla="*/ 3847314 w 5122586"/>
                <a:gd name="connsiteY475" fmla="*/ 4188567 h 5190962"/>
                <a:gd name="connsiteX476" fmla="*/ 3792468 w 5122586"/>
                <a:gd name="connsiteY476" fmla="*/ 4204240 h 5190962"/>
                <a:gd name="connsiteX477" fmla="*/ 3734700 w 5122586"/>
                <a:gd name="connsiteY477" fmla="*/ 4203262 h 5190962"/>
                <a:gd name="connsiteX478" fmla="*/ 3734706 w 5122586"/>
                <a:gd name="connsiteY478" fmla="*/ 4203262 h 5190962"/>
                <a:gd name="connsiteX479" fmla="*/ 3669061 w 5122586"/>
                <a:gd name="connsiteY479" fmla="*/ 4198342 h 5190962"/>
                <a:gd name="connsiteX480" fmla="*/ 3662206 w 5122586"/>
                <a:gd name="connsiteY480" fmla="*/ 4205199 h 5190962"/>
                <a:gd name="connsiteX481" fmla="*/ 3637720 w 5122586"/>
                <a:gd name="connsiteY481" fmla="*/ 4196382 h 5190962"/>
                <a:gd name="connsiteX482" fmla="*/ 3349614 w 5122586"/>
                <a:gd name="connsiteY482" fmla="*/ 4159880 h 5190962"/>
                <a:gd name="connsiteX483" fmla="*/ 3324712 w 5122586"/>
                <a:gd name="connsiteY483" fmla="*/ 4178749 h 5190962"/>
                <a:gd name="connsiteX484" fmla="*/ 3319742 w 5122586"/>
                <a:gd name="connsiteY484" fmla="*/ 4204463 h 5190962"/>
                <a:gd name="connsiteX485" fmla="*/ 3294719 w 5122586"/>
                <a:gd name="connsiteY485" fmla="*/ 4246342 h 5190962"/>
                <a:gd name="connsiteX486" fmla="*/ 3281325 w 5122586"/>
                <a:gd name="connsiteY486" fmla="*/ 4245546 h 5190962"/>
                <a:gd name="connsiteX487" fmla="*/ 3282979 w 5122586"/>
                <a:gd name="connsiteY487" fmla="*/ 4222611 h 5190962"/>
                <a:gd name="connsiteX488" fmla="*/ 3242614 w 5122586"/>
                <a:gd name="connsiteY488" fmla="*/ 4135941 h 5190962"/>
                <a:gd name="connsiteX489" fmla="*/ 3120041 w 5122586"/>
                <a:gd name="connsiteY489" fmla="*/ 4086606 h 5190962"/>
                <a:gd name="connsiteX490" fmla="*/ 3146325 w 5122586"/>
                <a:gd name="connsiteY490" fmla="*/ 4015463 h 5190962"/>
                <a:gd name="connsiteX491" fmla="*/ 3134928 w 5122586"/>
                <a:gd name="connsiteY491" fmla="*/ 3992565 h 5190962"/>
                <a:gd name="connsiteX492" fmla="*/ 3146120 w 5122586"/>
                <a:gd name="connsiteY492" fmla="*/ 3901302 h 5190962"/>
                <a:gd name="connsiteX493" fmla="*/ 3159621 w 5122586"/>
                <a:gd name="connsiteY493" fmla="*/ 3895233 h 5190962"/>
                <a:gd name="connsiteX494" fmla="*/ 3166943 w 5122586"/>
                <a:gd name="connsiteY494" fmla="*/ 3878626 h 5190962"/>
                <a:gd name="connsiteX495" fmla="*/ 3144098 w 5122586"/>
                <a:gd name="connsiteY495" fmla="*/ 3871156 h 5190962"/>
                <a:gd name="connsiteX496" fmla="*/ 3162889 w 5122586"/>
                <a:gd name="connsiteY496" fmla="*/ 3799501 h 5190962"/>
                <a:gd name="connsiteX497" fmla="*/ 3137866 w 5122586"/>
                <a:gd name="connsiteY497" fmla="*/ 3799328 h 5190962"/>
                <a:gd name="connsiteX498" fmla="*/ 3122381 w 5122586"/>
                <a:gd name="connsiteY498" fmla="*/ 3772410 h 5190962"/>
                <a:gd name="connsiteX499" fmla="*/ 3107684 w 5122586"/>
                <a:gd name="connsiteY499" fmla="*/ 3777571 h 5190962"/>
                <a:gd name="connsiteX500" fmla="*/ 3092960 w 5122586"/>
                <a:gd name="connsiteY500" fmla="*/ 3741783 h 5190962"/>
                <a:gd name="connsiteX501" fmla="*/ 3128102 w 5122586"/>
                <a:gd name="connsiteY501" fmla="*/ 3732234 h 5190962"/>
                <a:gd name="connsiteX502" fmla="*/ 3128991 w 5122586"/>
                <a:gd name="connsiteY502" fmla="*/ 3676392 h 5190962"/>
                <a:gd name="connsiteX503" fmla="*/ 3142278 w 5122586"/>
                <a:gd name="connsiteY503" fmla="*/ 3669328 h 5190962"/>
                <a:gd name="connsiteX504" fmla="*/ 3143028 w 5122586"/>
                <a:gd name="connsiteY504" fmla="*/ 3660936 h 5190962"/>
                <a:gd name="connsiteX505" fmla="*/ 3144547 w 5122586"/>
                <a:gd name="connsiteY505" fmla="*/ 3644806 h 5190962"/>
                <a:gd name="connsiteX506" fmla="*/ 3154214 w 5122586"/>
                <a:gd name="connsiteY506" fmla="*/ 3628279 h 5190962"/>
                <a:gd name="connsiteX507" fmla="*/ 3142376 w 5122586"/>
                <a:gd name="connsiteY507" fmla="*/ 3627299 h 5190962"/>
                <a:gd name="connsiteX508" fmla="*/ 3146967 w 5122586"/>
                <a:gd name="connsiteY508" fmla="*/ 3602173 h 5190962"/>
                <a:gd name="connsiteX509" fmla="*/ 3129395 w 5122586"/>
                <a:gd name="connsiteY509" fmla="*/ 3614108 h 5190962"/>
                <a:gd name="connsiteX510" fmla="*/ 3121024 w 5122586"/>
                <a:gd name="connsiteY510" fmla="*/ 3604083 h 5190962"/>
                <a:gd name="connsiteX511" fmla="*/ 3128206 w 5122586"/>
                <a:gd name="connsiteY511" fmla="*/ 3577393 h 5190962"/>
                <a:gd name="connsiteX512" fmla="*/ 3161906 w 5122586"/>
                <a:gd name="connsiteY512" fmla="*/ 3563381 h 5190962"/>
                <a:gd name="connsiteX513" fmla="*/ 3169081 w 5122586"/>
                <a:gd name="connsiteY513" fmla="*/ 3545164 h 5190962"/>
                <a:gd name="connsiteX514" fmla="*/ 3189175 w 5122586"/>
                <a:gd name="connsiteY514" fmla="*/ 3494148 h 5190962"/>
                <a:gd name="connsiteX515" fmla="*/ 3200447 w 5122586"/>
                <a:gd name="connsiteY515" fmla="*/ 3458160 h 5190962"/>
                <a:gd name="connsiteX516" fmla="*/ 3182110 w 5122586"/>
                <a:gd name="connsiteY516" fmla="*/ 3458695 h 5190962"/>
                <a:gd name="connsiteX517" fmla="*/ 3141159 w 5122586"/>
                <a:gd name="connsiteY517" fmla="*/ 3444152 h 5190962"/>
                <a:gd name="connsiteX518" fmla="*/ 3139714 w 5122586"/>
                <a:gd name="connsiteY518" fmla="*/ 3423707 h 5190962"/>
                <a:gd name="connsiteX519" fmla="*/ 3153517 w 5122586"/>
                <a:gd name="connsiteY519" fmla="*/ 3408131 h 5190962"/>
                <a:gd name="connsiteX520" fmla="*/ 3170248 w 5122586"/>
                <a:gd name="connsiteY520" fmla="*/ 3384658 h 5190962"/>
                <a:gd name="connsiteX521" fmla="*/ 3173790 w 5122586"/>
                <a:gd name="connsiteY521" fmla="*/ 3341629 h 5190962"/>
                <a:gd name="connsiteX522" fmla="*/ 3166191 w 5122586"/>
                <a:gd name="connsiteY522" fmla="*/ 3324915 h 5190962"/>
                <a:gd name="connsiteX523" fmla="*/ 3149133 w 5122586"/>
                <a:gd name="connsiteY523" fmla="*/ 3318413 h 5190962"/>
                <a:gd name="connsiteX524" fmla="*/ 3158261 w 5122586"/>
                <a:gd name="connsiteY524" fmla="*/ 3293631 h 5190962"/>
                <a:gd name="connsiteX525" fmla="*/ 3224213 w 5122586"/>
                <a:gd name="connsiteY525" fmla="*/ 3338233 h 5190962"/>
                <a:gd name="connsiteX526" fmla="*/ 3329421 w 5122586"/>
                <a:gd name="connsiteY526" fmla="*/ 3350139 h 5190962"/>
                <a:gd name="connsiteX527" fmla="*/ 3326580 w 5122586"/>
                <a:gd name="connsiteY527" fmla="*/ 3164684 h 5190962"/>
                <a:gd name="connsiteX528" fmla="*/ 3383134 w 5122586"/>
                <a:gd name="connsiteY528" fmla="*/ 3078948 h 5190962"/>
                <a:gd name="connsiteX529" fmla="*/ 3369961 w 5122586"/>
                <a:gd name="connsiteY529" fmla="*/ 3077560 h 5190962"/>
                <a:gd name="connsiteX530" fmla="*/ 3359306 w 5122586"/>
                <a:gd name="connsiteY530" fmla="*/ 3076871 h 5190962"/>
                <a:gd name="connsiteX531" fmla="*/ 3337032 w 5122586"/>
                <a:gd name="connsiteY531" fmla="*/ 3072514 h 5190962"/>
                <a:gd name="connsiteX532" fmla="*/ 3341959 w 5122586"/>
                <a:gd name="connsiteY532" fmla="*/ 3063706 h 5190962"/>
                <a:gd name="connsiteX533" fmla="*/ 3341574 w 5122586"/>
                <a:gd name="connsiteY533" fmla="*/ 3054898 h 5190962"/>
                <a:gd name="connsiteX534" fmla="*/ 3365565 w 5122586"/>
                <a:gd name="connsiteY534" fmla="*/ 3055205 h 5190962"/>
                <a:gd name="connsiteX535" fmla="*/ 3367814 w 5122586"/>
                <a:gd name="connsiteY535" fmla="*/ 3047707 h 5190962"/>
                <a:gd name="connsiteX536" fmla="*/ 3335576 w 5122586"/>
                <a:gd name="connsiteY536" fmla="*/ 3017713 h 5190962"/>
                <a:gd name="connsiteX537" fmla="*/ 3333327 w 5122586"/>
                <a:gd name="connsiteY537" fmla="*/ 2991467 h 5190962"/>
                <a:gd name="connsiteX538" fmla="*/ 3322832 w 5122586"/>
                <a:gd name="connsiteY538" fmla="*/ 2969721 h 5190962"/>
                <a:gd name="connsiteX539" fmla="*/ 3327329 w 5122586"/>
                <a:gd name="connsiteY539" fmla="*/ 2949476 h 5190962"/>
                <a:gd name="connsiteX540" fmla="*/ 3340075 w 5122586"/>
                <a:gd name="connsiteY540" fmla="*/ 2945726 h 5190962"/>
                <a:gd name="connsiteX541" fmla="*/ 3370064 w 5122586"/>
                <a:gd name="connsiteY541" fmla="*/ 2911983 h 5190962"/>
                <a:gd name="connsiteX542" fmla="*/ 3370813 w 5122586"/>
                <a:gd name="connsiteY542" fmla="*/ 2899985 h 5190962"/>
                <a:gd name="connsiteX543" fmla="*/ 3391055 w 5122586"/>
                <a:gd name="connsiteY543" fmla="*/ 2869241 h 5190962"/>
                <a:gd name="connsiteX544" fmla="*/ 3382059 w 5122586"/>
                <a:gd name="connsiteY544" fmla="*/ 2820500 h 5190962"/>
                <a:gd name="connsiteX545" fmla="*/ 3349821 w 5122586"/>
                <a:gd name="connsiteY545" fmla="*/ 2827999 h 5190962"/>
                <a:gd name="connsiteX546" fmla="*/ 3322081 w 5122586"/>
                <a:gd name="connsiteY546" fmla="*/ 2814502 h 5190962"/>
                <a:gd name="connsiteX547" fmla="*/ 3323581 w 5122586"/>
                <a:gd name="connsiteY547" fmla="*/ 2758262 h 5190962"/>
                <a:gd name="connsiteX548" fmla="*/ 3300302 w 5122586"/>
                <a:gd name="connsiteY548" fmla="*/ 2733083 h 5190962"/>
                <a:gd name="connsiteX549" fmla="*/ 3301224 w 5122586"/>
                <a:gd name="connsiteY549" fmla="*/ 2733638 h 5190962"/>
                <a:gd name="connsiteX550" fmla="*/ 3271611 w 5122586"/>
                <a:gd name="connsiteY550" fmla="*/ 2695794 h 5190962"/>
                <a:gd name="connsiteX551" fmla="*/ 3200545 w 5122586"/>
                <a:gd name="connsiteY551" fmla="*/ 2554460 h 5190962"/>
                <a:gd name="connsiteX552" fmla="*/ 3200651 w 5122586"/>
                <a:gd name="connsiteY552" fmla="*/ 2553011 h 5190962"/>
                <a:gd name="connsiteX553" fmla="*/ 3157394 w 5122586"/>
                <a:gd name="connsiteY553" fmla="*/ 2493105 h 5190962"/>
                <a:gd name="connsiteX554" fmla="*/ 3188475 w 5122586"/>
                <a:gd name="connsiteY554" fmla="*/ 2496857 h 5190962"/>
                <a:gd name="connsiteX555" fmla="*/ 3207152 w 5122586"/>
                <a:gd name="connsiteY555" fmla="*/ 2475061 h 5190962"/>
                <a:gd name="connsiteX556" fmla="*/ 3204039 w 5122586"/>
                <a:gd name="connsiteY556" fmla="*/ 2468833 h 5190962"/>
                <a:gd name="connsiteX557" fmla="*/ 3218567 w 5122586"/>
                <a:gd name="connsiteY557" fmla="*/ 2445999 h 5190962"/>
                <a:gd name="connsiteX558" fmla="*/ 3234579 w 5122586"/>
                <a:gd name="connsiteY558" fmla="*/ 2423117 h 5190962"/>
                <a:gd name="connsiteX559" fmla="*/ 3268272 w 5122586"/>
                <a:gd name="connsiteY559" fmla="*/ 2375998 h 5190962"/>
                <a:gd name="connsiteX560" fmla="*/ 3280474 w 5122586"/>
                <a:gd name="connsiteY560" fmla="*/ 2384195 h 5190962"/>
                <a:gd name="connsiteX561" fmla="*/ 3286019 w 5122586"/>
                <a:gd name="connsiteY561" fmla="*/ 2368157 h 5190962"/>
                <a:gd name="connsiteX562" fmla="*/ 3353469 w 5122586"/>
                <a:gd name="connsiteY562" fmla="*/ 2393066 h 5190962"/>
                <a:gd name="connsiteX563" fmla="*/ 3357621 w 5122586"/>
                <a:gd name="connsiteY563" fmla="*/ 2370232 h 5190962"/>
                <a:gd name="connsiteX564" fmla="*/ 3389789 w 5122586"/>
                <a:gd name="connsiteY564" fmla="*/ 2376460 h 5190962"/>
                <a:gd name="connsiteX565" fmla="*/ 3393054 w 5122586"/>
                <a:gd name="connsiteY565" fmla="*/ 2386577 h 5190962"/>
                <a:gd name="connsiteX566" fmla="*/ 3411560 w 5122586"/>
                <a:gd name="connsiteY566" fmla="*/ 2381484 h 5190962"/>
                <a:gd name="connsiteX567" fmla="*/ 3516390 w 5122586"/>
                <a:gd name="connsiteY567" fmla="*/ 2353626 h 5190962"/>
                <a:gd name="connsiteX568" fmla="*/ 3537144 w 5122586"/>
                <a:gd name="connsiteY568" fmla="*/ 2360891 h 5190962"/>
                <a:gd name="connsiteX569" fmla="*/ 3541295 w 5122586"/>
                <a:gd name="connsiteY569" fmla="*/ 2341171 h 5190962"/>
                <a:gd name="connsiteX570" fmla="*/ 3576576 w 5122586"/>
                <a:gd name="connsiteY570" fmla="*/ 2357778 h 5190962"/>
                <a:gd name="connsiteX571" fmla="*/ 3592142 w 5122586"/>
                <a:gd name="connsiteY571" fmla="*/ 2355702 h 5190962"/>
                <a:gd name="connsiteX572" fmla="*/ 3598368 w 5122586"/>
                <a:gd name="connsiteY572" fmla="*/ 2287200 h 5190962"/>
                <a:gd name="connsiteX573" fmla="*/ 3605632 w 5122586"/>
                <a:gd name="connsiteY573" fmla="*/ 2269556 h 5190962"/>
                <a:gd name="connsiteX574" fmla="*/ 3645065 w 5122586"/>
                <a:gd name="connsiteY574" fmla="*/ 2289276 h 5190962"/>
                <a:gd name="connsiteX575" fmla="*/ 3660989 w 5122586"/>
                <a:gd name="connsiteY575" fmla="*/ 2278128 h 5190962"/>
                <a:gd name="connsiteX576" fmla="*/ 3683647 w 5122586"/>
                <a:gd name="connsiteY576" fmla="*/ 2304499 h 5190962"/>
                <a:gd name="connsiteX577" fmla="*/ 3723200 w 5122586"/>
                <a:gd name="connsiteY577" fmla="*/ 2301569 h 5190962"/>
                <a:gd name="connsiteX578" fmla="*/ 3729203 w 5122586"/>
                <a:gd name="connsiteY578" fmla="*/ 2323485 h 5190962"/>
                <a:gd name="connsiteX579" fmla="*/ 3730153 w 5122586"/>
                <a:gd name="connsiteY579" fmla="*/ 2399426 h 5190962"/>
                <a:gd name="connsiteX580" fmla="*/ 3759575 w 5122586"/>
                <a:gd name="connsiteY580" fmla="*/ 2557955 h 5190962"/>
                <a:gd name="connsiteX581" fmla="*/ 3755077 w 5122586"/>
                <a:gd name="connsiteY581" fmla="*/ 2620537 h 5190962"/>
                <a:gd name="connsiteX582" fmla="*/ 3789928 w 5122586"/>
                <a:gd name="connsiteY582" fmla="*/ 2629978 h 5190962"/>
                <a:gd name="connsiteX583" fmla="*/ 3814497 w 5122586"/>
                <a:gd name="connsiteY583" fmla="*/ 2653061 h 5190962"/>
                <a:gd name="connsiteX584" fmla="*/ 3873309 w 5122586"/>
                <a:gd name="connsiteY584" fmla="*/ 2659762 h 5190962"/>
                <a:gd name="connsiteX585" fmla="*/ 3894154 w 5122586"/>
                <a:gd name="connsiteY585" fmla="*/ 2664230 h 5190962"/>
                <a:gd name="connsiteX586" fmla="*/ 4016247 w 5122586"/>
                <a:gd name="connsiteY586" fmla="*/ 2717097 h 5190962"/>
                <a:gd name="connsiteX587" fmla="*/ 4060915 w 5122586"/>
                <a:gd name="connsiteY587" fmla="*/ 2771453 h 5190962"/>
                <a:gd name="connsiteX588" fmla="*/ 4007313 w 5122586"/>
                <a:gd name="connsiteY588" fmla="*/ 2909951 h 5190962"/>
                <a:gd name="connsiteX589" fmla="*/ 3845530 w 5122586"/>
                <a:gd name="connsiteY589" fmla="*/ 2992836 h 5190962"/>
                <a:gd name="connsiteX590" fmla="*/ 3818504 w 5122586"/>
                <a:gd name="connsiteY590" fmla="*/ 3012715 h 5190962"/>
                <a:gd name="connsiteX591" fmla="*/ 3798628 w 5122586"/>
                <a:gd name="connsiteY591" fmla="*/ 3039746 h 5190962"/>
                <a:gd name="connsiteX592" fmla="*/ 3782344 w 5122586"/>
                <a:gd name="connsiteY592" fmla="*/ 3187802 h 5190962"/>
                <a:gd name="connsiteX593" fmla="*/ 3815638 w 5122586"/>
                <a:gd name="connsiteY593" fmla="*/ 3218440 h 5190962"/>
                <a:gd name="connsiteX594" fmla="*/ 3938550 w 5122586"/>
                <a:gd name="connsiteY594" fmla="*/ 3311276 h 5190962"/>
                <a:gd name="connsiteX595" fmla="*/ 4067929 w 5122586"/>
                <a:gd name="connsiteY595" fmla="*/ 3358140 h 5190962"/>
                <a:gd name="connsiteX596" fmla="*/ 4156392 w 5122586"/>
                <a:gd name="connsiteY596" fmla="*/ 3343029 h 5190962"/>
                <a:gd name="connsiteX597" fmla="*/ 4194570 w 5122586"/>
                <a:gd name="connsiteY597" fmla="*/ 3342479 h 5190962"/>
                <a:gd name="connsiteX598" fmla="*/ 4301248 w 5122586"/>
                <a:gd name="connsiteY598" fmla="*/ 3350831 h 5190962"/>
                <a:gd name="connsiteX599" fmla="*/ 4534588 w 5122586"/>
                <a:gd name="connsiteY599" fmla="*/ 3240750 h 5190962"/>
                <a:gd name="connsiteX600" fmla="*/ 4569341 w 5122586"/>
                <a:gd name="connsiteY600" fmla="*/ 3246267 h 5190962"/>
                <a:gd name="connsiteX601" fmla="*/ 4574033 w 5122586"/>
                <a:gd name="connsiteY601" fmla="*/ 3263809 h 5190962"/>
                <a:gd name="connsiteX602" fmla="*/ 4575992 w 5122586"/>
                <a:gd name="connsiteY602" fmla="*/ 3283401 h 5190962"/>
                <a:gd name="connsiteX603" fmla="*/ 4566198 w 5122586"/>
                <a:gd name="connsiteY603" fmla="*/ 3356871 h 5190962"/>
                <a:gd name="connsiteX604" fmla="*/ 4568158 w 5122586"/>
                <a:gd name="connsiteY604" fmla="*/ 3390177 h 5190962"/>
                <a:gd name="connsiteX605" fmla="*/ 4575992 w 5122586"/>
                <a:gd name="connsiteY605" fmla="*/ 3444055 h 5190962"/>
                <a:gd name="connsiteX606" fmla="*/ 4599499 w 5122586"/>
                <a:gd name="connsiteY606" fmla="*/ 3533198 h 5190962"/>
                <a:gd name="connsiteX607" fmla="*/ 4628931 w 5122586"/>
                <a:gd name="connsiteY607" fmla="*/ 3567214 h 5190962"/>
                <a:gd name="connsiteX608" fmla="*/ 4578425 w 5122586"/>
                <a:gd name="connsiteY608" fmla="*/ 3621100 h 5190962"/>
                <a:gd name="connsiteX609" fmla="*/ 4587869 w 5122586"/>
                <a:gd name="connsiteY609" fmla="*/ 3643922 h 5190962"/>
                <a:gd name="connsiteX610" fmla="*/ 4574922 w 5122586"/>
                <a:gd name="connsiteY610" fmla="*/ 3659519 h 5190962"/>
                <a:gd name="connsiteX611" fmla="*/ 4540305 w 5122586"/>
                <a:gd name="connsiteY611" fmla="*/ 3659945 h 5190962"/>
                <a:gd name="connsiteX612" fmla="*/ 4367378 w 5122586"/>
                <a:gd name="connsiteY612" fmla="*/ 3831974 h 5190962"/>
                <a:gd name="connsiteX613" fmla="*/ 4216550 w 5122586"/>
                <a:gd name="connsiteY613" fmla="*/ 3945607 h 5190962"/>
                <a:gd name="connsiteX614" fmla="*/ 4205777 w 5122586"/>
                <a:gd name="connsiteY614" fmla="*/ 3991648 h 5190962"/>
                <a:gd name="connsiteX615" fmla="*/ 4171497 w 5122586"/>
                <a:gd name="connsiteY615" fmla="*/ 3976954 h 5190962"/>
                <a:gd name="connsiteX616" fmla="*/ 4153290 w 5122586"/>
                <a:gd name="connsiteY616" fmla="*/ 3990740 h 5190962"/>
                <a:gd name="connsiteX617" fmla="*/ 4153292 w 5122586"/>
                <a:gd name="connsiteY617" fmla="*/ 3990739 h 5190962"/>
                <a:gd name="connsiteX618" fmla="*/ 4153292 w 5122586"/>
                <a:gd name="connsiteY618" fmla="*/ 3990761 h 5190962"/>
                <a:gd name="connsiteX619" fmla="*/ 3301664 w 5122586"/>
                <a:gd name="connsiteY619" fmla="*/ 2733387 h 5190962"/>
                <a:gd name="connsiteX620" fmla="*/ 3301258 w 5122586"/>
                <a:gd name="connsiteY620" fmla="*/ 2733677 h 5190962"/>
                <a:gd name="connsiteX621" fmla="*/ 3304660 w 5122586"/>
                <a:gd name="connsiteY621" fmla="*/ 2735726 h 5190962"/>
                <a:gd name="connsiteX622" fmla="*/ 3301664 w 5122586"/>
                <a:gd name="connsiteY622" fmla="*/ 2733386 h 5190962"/>
                <a:gd name="connsiteX623" fmla="*/ 3301664 w 5122586"/>
                <a:gd name="connsiteY623" fmla="*/ 2733386 h 5190962"/>
                <a:gd name="connsiteX624" fmla="*/ 3301664 w 5122586"/>
                <a:gd name="connsiteY624" fmla="*/ 2733387 h 5190962"/>
                <a:gd name="connsiteX625" fmla="*/ 4570327 w 5122586"/>
                <a:gd name="connsiteY625" fmla="*/ 3244711 h 5190962"/>
                <a:gd name="connsiteX626" fmla="*/ 4574034 w 5122586"/>
                <a:gd name="connsiteY626" fmla="*/ 3263828 h 5190962"/>
                <a:gd name="connsiteX627" fmla="*/ 4575992 w 5122586"/>
                <a:gd name="connsiteY627" fmla="*/ 3283420 h 5190962"/>
                <a:gd name="connsiteX628" fmla="*/ 4566198 w 5122586"/>
                <a:gd name="connsiteY628" fmla="*/ 3356890 h 5190962"/>
                <a:gd name="connsiteX629" fmla="*/ 4568157 w 5122586"/>
                <a:gd name="connsiteY629" fmla="*/ 3390196 h 5190962"/>
                <a:gd name="connsiteX630" fmla="*/ 4575992 w 5122586"/>
                <a:gd name="connsiteY630" fmla="*/ 3444074 h 5190962"/>
                <a:gd name="connsiteX631" fmla="*/ 4599499 w 5122586"/>
                <a:gd name="connsiteY631" fmla="*/ 3533217 h 5190962"/>
                <a:gd name="connsiteX632" fmla="*/ 4630840 w 5122586"/>
                <a:gd name="connsiteY632" fmla="*/ 3565544 h 5190962"/>
                <a:gd name="connsiteX633" fmla="*/ 4795380 w 5122586"/>
                <a:gd name="connsiteY633" fmla="*/ 3379421 h 5190962"/>
                <a:gd name="connsiteX634" fmla="*/ 4808113 w 5122586"/>
                <a:gd name="connsiteY634" fmla="*/ 3372563 h 5190962"/>
                <a:gd name="connsiteX635" fmla="*/ 4823783 w 5122586"/>
                <a:gd name="connsiteY635" fmla="*/ 3367665 h 5190962"/>
                <a:gd name="connsiteX636" fmla="*/ 4830638 w 5122586"/>
                <a:gd name="connsiteY636" fmla="*/ 3356890 h 5190962"/>
                <a:gd name="connsiteX637" fmla="*/ 4828680 w 5122586"/>
                <a:gd name="connsiteY637" fmla="*/ 3341217 h 5190962"/>
                <a:gd name="connsiteX638" fmla="*/ 4917916 w 5122586"/>
                <a:gd name="connsiteY638" fmla="*/ 3244959 h 5190962"/>
                <a:gd name="connsiteX639" fmla="*/ 4955086 w 5122586"/>
                <a:gd name="connsiteY639" fmla="*/ 3170044 h 5190962"/>
                <a:gd name="connsiteX640" fmla="*/ 4969054 w 5122586"/>
                <a:gd name="connsiteY640" fmla="*/ 3161020 h 5190962"/>
                <a:gd name="connsiteX641" fmla="*/ 4975140 w 5122586"/>
                <a:gd name="connsiteY641" fmla="*/ 3149418 h 5190962"/>
                <a:gd name="connsiteX642" fmla="*/ 4963545 w 5122586"/>
                <a:gd name="connsiteY642" fmla="*/ 3136053 h 5190962"/>
                <a:gd name="connsiteX643" fmla="*/ 4965552 w 5122586"/>
                <a:gd name="connsiteY643" fmla="*/ 3067616 h 5190962"/>
                <a:gd name="connsiteX644" fmla="*/ 4922299 w 5122586"/>
                <a:gd name="connsiteY644" fmla="*/ 2906068 h 5190962"/>
                <a:gd name="connsiteX645" fmla="*/ 4890616 w 5122586"/>
                <a:gd name="connsiteY645" fmla="*/ 2781866 h 5190962"/>
                <a:gd name="connsiteX646" fmla="*/ 5067130 w 5122586"/>
                <a:gd name="connsiteY646" fmla="*/ 2918426 h 5190962"/>
                <a:gd name="connsiteX647" fmla="*/ 5081902 w 5122586"/>
                <a:gd name="connsiteY647" fmla="*/ 2897103 h 5190962"/>
                <a:gd name="connsiteX648" fmla="*/ 5122586 w 5122586"/>
                <a:gd name="connsiteY648" fmla="*/ 2757160 h 5190962"/>
                <a:gd name="connsiteX649" fmla="*/ 5086544 w 5122586"/>
                <a:gd name="connsiteY649" fmla="*/ 2727613 h 5190962"/>
                <a:gd name="connsiteX650" fmla="*/ 5119436 w 5122586"/>
                <a:gd name="connsiteY650" fmla="*/ 2696882 h 5190962"/>
                <a:gd name="connsiteX651" fmla="*/ 5056421 w 5122586"/>
                <a:gd name="connsiteY651" fmla="*/ 2633364 h 5190962"/>
                <a:gd name="connsiteX652" fmla="*/ 5080876 w 5122586"/>
                <a:gd name="connsiteY652" fmla="*/ 2608889 h 5190962"/>
                <a:gd name="connsiteX653" fmla="*/ 5048962 w 5122586"/>
                <a:gd name="connsiteY653" fmla="*/ 2581597 h 5190962"/>
                <a:gd name="connsiteX654" fmla="*/ 4927229 w 5122586"/>
                <a:gd name="connsiteY654" fmla="*/ 2505258 h 5190962"/>
                <a:gd name="connsiteX655" fmla="*/ 4926955 w 5122586"/>
                <a:gd name="connsiteY655" fmla="*/ 2506053 h 5190962"/>
                <a:gd name="connsiteX656" fmla="*/ 4664721 w 5122586"/>
                <a:gd name="connsiteY656" fmla="*/ 2353054 h 5190962"/>
                <a:gd name="connsiteX657" fmla="*/ 4520255 w 5122586"/>
                <a:gd name="connsiteY657" fmla="*/ 2268766 h 5190962"/>
                <a:gd name="connsiteX658" fmla="*/ 4448567 w 5122586"/>
                <a:gd name="connsiteY658" fmla="*/ 2206568 h 5190962"/>
                <a:gd name="connsiteX659" fmla="*/ 4412991 w 5122586"/>
                <a:gd name="connsiteY659" fmla="*/ 2176545 h 5190962"/>
                <a:gd name="connsiteX660" fmla="*/ 4320717 w 5122586"/>
                <a:gd name="connsiteY660" fmla="*/ 2150970 h 5190962"/>
                <a:gd name="connsiteX661" fmla="*/ 4248454 w 5122586"/>
                <a:gd name="connsiteY661" fmla="*/ 2074245 h 5190962"/>
                <a:gd name="connsiteX662" fmla="*/ 4235113 w 5122586"/>
                <a:gd name="connsiteY662" fmla="*/ 2065350 h 5190962"/>
                <a:gd name="connsiteX663" fmla="*/ 4144907 w 5122586"/>
                <a:gd name="connsiteY663" fmla="*/ 2020318 h 5190962"/>
                <a:gd name="connsiteX664" fmla="*/ 4110359 w 5122586"/>
                <a:gd name="connsiteY664" fmla="*/ 1989789 h 5190962"/>
                <a:gd name="connsiteX665" fmla="*/ 4098787 w 5122586"/>
                <a:gd name="connsiteY665" fmla="*/ 1937854 h 5190962"/>
                <a:gd name="connsiteX666" fmla="*/ 4120077 w 5122586"/>
                <a:gd name="connsiteY666" fmla="*/ 1845223 h 5190962"/>
                <a:gd name="connsiteX667" fmla="*/ 4123271 w 5122586"/>
                <a:gd name="connsiteY667" fmla="*/ 1820734 h 5190962"/>
                <a:gd name="connsiteX668" fmla="*/ 4071796 w 5122586"/>
                <a:gd name="connsiteY668" fmla="*/ 1707923 h 5190962"/>
                <a:gd name="connsiteX669" fmla="*/ 3959334 w 5122586"/>
                <a:gd name="connsiteY669" fmla="*/ 1810087 h 5190962"/>
                <a:gd name="connsiteX670" fmla="*/ 3926334 w 5122586"/>
                <a:gd name="connsiteY670" fmla="*/ 1778145 h 5190962"/>
                <a:gd name="connsiteX671" fmla="*/ 3906108 w 5122586"/>
                <a:gd name="connsiteY671" fmla="*/ 1793051 h 5190962"/>
                <a:gd name="connsiteX672" fmla="*/ 3880559 w 5122586"/>
                <a:gd name="connsiteY672" fmla="*/ 1847352 h 5190962"/>
                <a:gd name="connsiteX673" fmla="*/ 3879495 w 5122586"/>
                <a:gd name="connsiteY673" fmla="*/ 1869712 h 5190962"/>
                <a:gd name="connsiteX674" fmla="*/ 3870979 w 5122586"/>
                <a:gd name="connsiteY674" fmla="*/ 1887812 h 5190962"/>
                <a:gd name="connsiteX675" fmla="*/ 3848623 w 5122586"/>
                <a:gd name="connsiteY675" fmla="*/ 1905912 h 5190962"/>
                <a:gd name="connsiteX676" fmla="*/ 3785817 w 5122586"/>
                <a:gd name="connsiteY676" fmla="*/ 1905912 h 5190962"/>
                <a:gd name="connsiteX677" fmla="*/ 3776237 w 5122586"/>
                <a:gd name="connsiteY677" fmla="*/ 1929336 h 5190962"/>
                <a:gd name="connsiteX678" fmla="*/ 3792204 w 5122586"/>
                <a:gd name="connsiteY678" fmla="*/ 1985766 h 5190962"/>
                <a:gd name="connsiteX679" fmla="*/ 3775537 w 5122586"/>
                <a:gd name="connsiteY679" fmla="*/ 2006283 h 5190962"/>
                <a:gd name="connsiteX680" fmla="*/ 3775710 w 5122586"/>
                <a:gd name="connsiteY680" fmla="*/ 2006445 h 5190962"/>
                <a:gd name="connsiteX681" fmla="*/ 3848792 w 5122586"/>
                <a:gd name="connsiteY681" fmla="*/ 2032075 h 5190962"/>
                <a:gd name="connsiteX682" fmla="*/ 3942752 w 5122586"/>
                <a:gd name="connsiteY682" fmla="*/ 2101372 h 5190962"/>
                <a:gd name="connsiteX683" fmla="*/ 3954140 w 5122586"/>
                <a:gd name="connsiteY683" fmla="*/ 2117510 h 5190962"/>
                <a:gd name="connsiteX684" fmla="*/ 3971225 w 5122586"/>
                <a:gd name="connsiteY684" fmla="*/ 2150735 h 5190962"/>
                <a:gd name="connsiteX685" fmla="*/ 3975020 w 5122586"/>
                <a:gd name="connsiteY685" fmla="*/ 2180162 h 5190962"/>
                <a:gd name="connsiteX686" fmla="*/ 3935158 w 5122586"/>
                <a:gd name="connsiteY686" fmla="*/ 2270343 h 5190962"/>
                <a:gd name="connsiteX687" fmla="*/ 3926617 w 5122586"/>
                <a:gd name="connsiteY687" fmla="*/ 2266546 h 5190962"/>
                <a:gd name="connsiteX688" fmla="*/ 3866322 w 5122586"/>
                <a:gd name="connsiteY688" fmla="*/ 2211351 h 5190962"/>
                <a:gd name="connsiteX689" fmla="*/ 3868694 w 5122586"/>
                <a:gd name="connsiteY689" fmla="*/ 2248659 h 5190962"/>
                <a:gd name="connsiteX690" fmla="*/ 3856766 w 5122586"/>
                <a:gd name="connsiteY690" fmla="*/ 2249186 h 5190962"/>
                <a:gd name="connsiteX691" fmla="*/ 3851638 w 5122586"/>
                <a:gd name="connsiteY691" fmla="*/ 2272242 h 5190962"/>
                <a:gd name="connsiteX692" fmla="*/ 3836899 w 5122586"/>
                <a:gd name="connsiteY692" fmla="*/ 2266043 h 5190962"/>
                <a:gd name="connsiteX693" fmla="*/ 3832660 w 5122586"/>
                <a:gd name="connsiteY693" fmla="*/ 2285898 h 5190962"/>
                <a:gd name="connsiteX694" fmla="*/ 3821351 w 5122586"/>
                <a:gd name="connsiteY694" fmla="*/ 2275657 h 5190962"/>
                <a:gd name="connsiteX695" fmla="*/ 3765279 w 5122586"/>
                <a:gd name="connsiteY695" fmla="*/ 2308684 h 5190962"/>
                <a:gd name="connsiteX696" fmla="*/ 3731333 w 5122586"/>
                <a:gd name="connsiteY696" fmla="*/ 2232304 h 5190962"/>
                <a:gd name="connsiteX697" fmla="*/ 3698987 w 5122586"/>
                <a:gd name="connsiteY697" fmla="*/ 2246032 h 5190962"/>
                <a:gd name="connsiteX698" fmla="*/ 3729206 w 5122586"/>
                <a:gd name="connsiteY698" fmla="*/ 2323503 h 5190962"/>
                <a:gd name="connsiteX699" fmla="*/ 3730155 w 5122586"/>
                <a:gd name="connsiteY699" fmla="*/ 2399444 h 5190962"/>
                <a:gd name="connsiteX700" fmla="*/ 3759577 w 5122586"/>
                <a:gd name="connsiteY700" fmla="*/ 2557973 h 5190962"/>
                <a:gd name="connsiteX701" fmla="*/ 3755079 w 5122586"/>
                <a:gd name="connsiteY701" fmla="*/ 2620555 h 5190962"/>
                <a:gd name="connsiteX702" fmla="*/ 3789931 w 5122586"/>
                <a:gd name="connsiteY702" fmla="*/ 2629996 h 5190962"/>
                <a:gd name="connsiteX703" fmla="*/ 3814500 w 5122586"/>
                <a:gd name="connsiteY703" fmla="*/ 2653079 h 5190962"/>
                <a:gd name="connsiteX704" fmla="*/ 3873311 w 5122586"/>
                <a:gd name="connsiteY704" fmla="*/ 2659780 h 5190962"/>
                <a:gd name="connsiteX705" fmla="*/ 3874486 w 5122586"/>
                <a:gd name="connsiteY705" fmla="*/ 2660032 h 5190962"/>
                <a:gd name="connsiteX706" fmla="*/ 3894156 w 5122586"/>
                <a:gd name="connsiteY706" fmla="*/ 2664248 h 5190962"/>
                <a:gd name="connsiteX707" fmla="*/ 4016250 w 5122586"/>
                <a:gd name="connsiteY707" fmla="*/ 2717115 h 5190962"/>
                <a:gd name="connsiteX708" fmla="*/ 4060917 w 5122586"/>
                <a:gd name="connsiteY708" fmla="*/ 2771471 h 5190962"/>
                <a:gd name="connsiteX709" fmla="*/ 4007316 w 5122586"/>
                <a:gd name="connsiteY709" fmla="*/ 2909969 h 5190962"/>
                <a:gd name="connsiteX710" fmla="*/ 3845021 w 5122586"/>
                <a:gd name="connsiteY710" fmla="*/ 2993365 h 5190962"/>
                <a:gd name="connsiteX711" fmla="*/ 3826758 w 5122586"/>
                <a:gd name="connsiteY711" fmla="*/ 3005966 h 5190962"/>
                <a:gd name="connsiteX712" fmla="*/ 3798121 w 5122586"/>
                <a:gd name="connsiteY712" fmla="*/ 3040275 h 5190962"/>
                <a:gd name="connsiteX713" fmla="*/ 3782486 w 5122586"/>
                <a:gd name="connsiteY713" fmla="*/ 3186963 h 5190962"/>
                <a:gd name="connsiteX714" fmla="*/ 3782346 w 5122586"/>
                <a:gd name="connsiteY714" fmla="*/ 3187819 h 5190962"/>
                <a:gd name="connsiteX715" fmla="*/ 3815640 w 5122586"/>
                <a:gd name="connsiteY715" fmla="*/ 3217436 h 5190962"/>
                <a:gd name="connsiteX716" fmla="*/ 3938552 w 5122586"/>
                <a:gd name="connsiteY716" fmla="*/ 3311294 h 5190962"/>
                <a:gd name="connsiteX717" fmla="*/ 4067843 w 5122586"/>
                <a:gd name="connsiteY717" fmla="*/ 3353043 h 5190962"/>
                <a:gd name="connsiteX718" fmla="*/ 4156394 w 5122586"/>
                <a:gd name="connsiteY718" fmla="*/ 3343047 h 5190962"/>
                <a:gd name="connsiteX719" fmla="*/ 4202086 w 5122586"/>
                <a:gd name="connsiteY719" fmla="*/ 3341797 h 5190962"/>
                <a:gd name="connsiteX720" fmla="*/ 4301250 w 5122586"/>
                <a:gd name="connsiteY720" fmla="*/ 3350338 h 5190962"/>
                <a:gd name="connsiteX721" fmla="*/ 4508631 w 5122586"/>
                <a:gd name="connsiteY721" fmla="*/ 3249608 h 5190962"/>
                <a:gd name="connsiteX722" fmla="*/ 4537144 w 5122586"/>
                <a:gd name="connsiteY722" fmla="*/ 3238214 h 5190962"/>
                <a:gd name="connsiteX723" fmla="*/ 4556575 w 5122586"/>
                <a:gd name="connsiteY723" fmla="*/ 3236068 h 5190962"/>
                <a:gd name="connsiteX724" fmla="*/ 4570330 w 5122586"/>
                <a:gd name="connsiteY724" fmla="*/ 3244711 h 5190962"/>
                <a:gd name="connsiteX725" fmla="*/ 4570327 w 5122586"/>
                <a:gd name="connsiteY725" fmla="*/ 3244711 h 5190962"/>
                <a:gd name="connsiteX726" fmla="*/ 1869930 w 5122586"/>
                <a:gd name="connsiteY726" fmla="*/ 737295 h 5190962"/>
                <a:gd name="connsiteX727" fmla="*/ 1852502 w 5122586"/>
                <a:gd name="connsiteY727" fmla="*/ 728164 h 5190962"/>
                <a:gd name="connsiteX728" fmla="*/ 1833779 w 5122586"/>
                <a:gd name="connsiteY728" fmla="*/ 737527 h 5190962"/>
                <a:gd name="connsiteX729" fmla="*/ 1812381 w 5122586"/>
                <a:gd name="connsiteY729" fmla="*/ 716125 h 5190962"/>
                <a:gd name="connsiteX730" fmla="*/ 1799008 w 5122586"/>
                <a:gd name="connsiteY730" fmla="*/ 732177 h 5190962"/>
                <a:gd name="connsiteX731" fmla="*/ 1776272 w 5122586"/>
                <a:gd name="connsiteY731" fmla="*/ 736190 h 5190962"/>
                <a:gd name="connsiteX732" fmla="*/ 1761561 w 5122586"/>
                <a:gd name="connsiteY732" fmla="*/ 744215 h 5190962"/>
                <a:gd name="connsiteX733" fmla="*/ 1744175 w 5122586"/>
                <a:gd name="connsiteY733" fmla="*/ 730839 h 5190962"/>
                <a:gd name="connsiteX734" fmla="*/ 1734814 w 5122586"/>
                <a:gd name="connsiteY734" fmla="*/ 733514 h 5190962"/>
                <a:gd name="connsiteX735" fmla="*/ 1733477 w 5122586"/>
                <a:gd name="connsiteY735" fmla="*/ 717463 h 5190962"/>
                <a:gd name="connsiteX736" fmla="*/ 1754875 w 5122586"/>
                <a:gd name="connsiteY736" fmla="*/ 675997 h 5190962"/>
                <a:gd name="connsiteX737" fmla="*/ 1765573 w 5122586"/>
                <a:gd name="connsiteY737" fmla="*/ 667971 h 5190962"/>
                <a:gd name="connsiteX738" fmla="*/ 1754875 w 5122586"/>
                <a:gd name="connsiteY738" fmla="*/ 643894 h 5190962"/>
                <a:gd name="connsiteX739" fmla="*/ 1766911 w 5122586"/>
                <a:gd name="connsiteY739" fmla="*/ 622492 h 5190962"/>
                <a:gd name="connsiteX740" fmla="*/ 1753537 w 5122586"/>
                <a:gd name="connsiteY740" fmla="*/ 601091 h 5190962"/>
                <a:gd name="connsiteX741" fmla="*/ 1764236 w 5122586"/>
                <a:gd name="connsiteY741" fmla="*/ 570325 h 5190962"/>
                <a:gd name="connsiteX742" fmla="*/ 1744175 w 5122586"/>
                <a:gd name="connsiteY742" fmla="*/ 566313 h 5190962"/>
                <a:gd name="connsiteX743" fmla="*/ 1714753 w 5122586"/>
                <a:gd name="connsiteY743" fmla="*/ 577014 h 5190962"/>
                <a:gd name="connsiteX744" fmla="*/ 1679982 w 5122586"/>
                <a:gd name="connsiteY744" fmla="*/ 568988 h 5190962"/>
                <a:gd name="connsiteX745" fmla="*/ 1638524 w 5122586"/>
                <a:gd name="connsiteY745" fmla="*/ 573001 h 5190962"/>
                <a:gd name="connsiteX746" fmla="*/ 1562295 w 5122586"/>
                <a:gd name="connsiteY746" fmla="*/ 626505 h 5190962"/>
                <a:gd name="connsiteX747" fmla="*/ 1510138 w 5122586"/>
                <a:gd name="connsiteY747" fmla="*/ 662621 h 5190962"/>
                <a:gd name="connsiteX748" fmla="*/ 1498102 w 5122586"/>
                <a:gd name="connsiteY748" fmla="*/ 678672 h 5190962"/>
                <a:gd name="connsiteX749" fmla="*/ 1487403 w 5122586"/>
                <a:gd name="connsiteY749" fmla="*/ 721476 h 5190962"/>
                <a:gd name="connsiteX750" fmla="*/ 1491415 w 5122586"/>
                <a:gd name="connsiteY750" fmla="*/ 772305 h 5190962"/>
                <a:gd name="connsiteX751" fmla="*/ 1470017 w 5122586"/>
                <a:gd name="connsiteY751" fmla="*/ 807083 h 5190962"/>
                <a:gd name="connsiteX752" fmla="*/ 1439258 w 5122586"/>
                <a:gd name="connsiteY752" fmla="*/ 828485 h 5190962"/>
                <a:gd name="connsiteX753" fmla="*/ 1443270 w 5122586"/>
                <a:gd name="connsiteY753" fmla="*/ 840523 h 5190962"/>
                <a:gd name="connsiteX754" fmla="*/ 1554271 w 5122586"/>
                <a:gd name="connsiteY754" fmla="*/ 867276 h 5190962"/>
                <a:gd name="connsiteX755" fmla="*/ 1538222 w 5122586"/>
                <a:gd name="connsiteY755" fmla="*/ 907404 h 5190962"/>
                <a:gd name="connsiteX756" fmla="*/ 1494089 w 5122586"/>
                <a:gd name="connsiteY756" fmla="*/ 908742 h 5190962"/>
                <a:gd name="connsiteX757" fmla="*/ 1496765 w 5122586"/>
                <a:gd name="connsiteY757" fmla="*/ 928806 h 5190962"/>
                <a:gd name="connsiteX758" fmla="*/ 1524848 w 5122586"/>
                <a:gd name="connsiteY758" fmla="*/ 954220 h 5190962"/>
                <a:gd name="connsiteX759" fmla="*/ 1507463 w 5122586"/>
                <a:gd name="connsiteY759" fmla="*/ 972947 h 5190962"/>
                <a:gd name="connsiteX760" fmla="*/ 1546246 w 5122586"/>
                <a:gd name="connsiteY760" fmla="*/ 1025114 h 5190962"/>
                <a:gd name="connsiteX761" fmla="*/ 1535548 w 5122586"/>
                <a:gd name="connsiteY761" fmla="*/ 1058554 h 5190962"/>
                <a:gd name="connsiteX762" fmla="*/ 1563632 w 5122586"/>
                <a:gd name="connsiteY762" fmla="*/ 1153525 h 5190962"/>
                <a:gd name="connsiteX763" fmla="*/ 1606428 w 5122586"/>
                <a:gd name="connsiteY763" fmla="*/ 1132123 h 5190962"/>
                <a:gd name="connsiteX764" fmla="*/ 1587705 w 5122586"/>
                <a:gd name="connsiteY764" fmla="*/ 1093332 h 5190962"/>
                <a:gd name="connsiteX765" fmla="*/ 1613114 w 5122586"/>
                <a:gd name="connsiteY765" fmla="*/ 1093332 h 5190962"/>
                <a:gd name="connsiteX766" fmla="*/ 1617126 w 5122586"/>
                <a:gd name="connsiteY766" fmla="*/ 1121422 h 5190962"/>
                <a:gd name="connsiteX767" fmla="*/ 1641200 w 5122586"/>
                <a:gd name="connsiteY767" fmla="*/ 1137473 h 5190962"/>
                <a:gd name="connsiteX768" fmla="*/ 1646549 w 5122586"/>
                <a:gd name="connsiteY768" fmla="*/ 1117409 h 5190962"/>
                <a:gd name="connsiteX769" fmla="*/ 1674632 w 5122586"/>
                <a:gd name="connsiteY769" fmla="*/ 1067917 h 5190962"/>
                <a:gd name="connsiteX770" fmla="*/ 1750863 w 5122586"/>
                <a:gd name="connsiteY770" fmla="*/ 1029127 h 5190962"/>
                <a:gd name="connsiteX771" fmla="*/ 1828430 w 5122586"/>
                <a:gd name="connsiteY771" fmla="*/ 1033140 h 5190962"/>
                <a:gd name="connsiteX772" fmla="*/ 1864311 w 5122586"/>
                <a:gd name="connsiteY772" fmla="*/ 1045102 h 5190962"/>
                <a:gd name="connsiteX773" fmla="*/ 1831482 w 5122586"/>
                <a:gd name="connsiteY773" fmla="*/ 1279139 h 5190962"/>
                <a:gd name="connsiteX774" fmla="*/ 1808993 w 5122586"/>
                <a:gd name="connsiteY774" fmla="*/ 1272555 h 5190962"/>
                <a:gd name="connsiteX775" fmla="*/ 1803425 w 5122586"/>
                <a:gd name="connsiteY775" fmla="*/ 1300502 h 5190962"/>
                <a:gd name="connsiteX776" fmla="*/ 1822848 w 5122586"/>
                <a:gd name="connsiteY776" fmla="*/ 1322937 h 5190962"/>
                <a:gd name="connsiteX777" fmla="*/ 1770491 w 5122586"/>
                <a:gd name="connsiteY777" fmla="*/ 1421434 h 5190962"/>
                <a:gd name="connsiteX778" fmla="*/ 1720853 w 5122586"/>
                <a:gd name="connsiteY778" fmla="*/ 1509937 h 5190962"/>
                <a:gd name="connsiteX779" fmla="*/ 1693679 w 5122586"/>
                <a:gd name="connsiteY779" fmla="*/ 1517732 h 5190962"/>
                <a:gd name="connsiteX780" fmla="*/ 1725039 w 5122586"/>
                <a:gd name="connsiteY780" fmla="*/ 1543518 h 5190962"/>
                <a:gd name="connsiteX781" fmla="*/ 1699831 w 5122586"/>
                <a:gd name="connsiteY781" fmla="*/ 1595490 h 5190962"/>
                <a:gd name="connsiteX782" fmla="*/ 1692167 w 5122586"/>
                <a:gd name="connsiteY782" fmla="*/ 1735799 h 5190962"/>
                <a:gd name="connsiteX783" fmla="*/ 1704320 w 5122586"/>
                <a:gd name="connsiteY783" fmla="*/ 1738864 h 5190962"/>
                <a:gd name="connsiteX784" fmla="*/ 1720664 w 5122586"/>
                <a:gd name="connsiteY784" fmla="*/ 1753298 h 5190962"/>
                <a:gd name="connsiteX785" fmla="*/ 1786677 w 5122586"/>
                <a:gd name="connsiteY785" fmla="*/ 1749542 h 5190962"/>
                <a:gd name="connsiteX786" fmla="*/ 1811497 w 5122586"/>
                <a:gd name="connsiteY786" fmla="*/ 1763573 h 5190962"/>
                <a:gd name="connsiteX787" fmla="*/ 1902141 w 5122586"/>
                <a:gd name="connsiteY787" fmla="*/ 1757097 h 5190962"/>
                <a:gd name="connsiteX788" fmla="*/ 1929795 w 5122586"/>
                <a:gd name="connsiteY788" fmla="*/ 1751800 h 5190962"/>
                <a:gd name="connsiteX789" fmla="*/ 1958125 w 5122586"/>
                <a:gd name="connsiteY789" fmla="*/ 1745267 h 5190962"/>
                <a:gd name="connsiteX790" fmla="*/ 1989303 w 5122586"/>
                <a:gd name="connsiteY790" fmla="*/ 1699836 h 5190962"/>
                <a:gd name="connsiteX791" fmla="*/ 2138289 w 5122586"/>
                <a:gd name="connsiteY791" fmla="*/ 1721564 h 5190962"/>
                <a:gd name="connsiteX792" fmla="*/ 2213334 w 5122586"/>
                <a:gd name="connsiteY792" fmla="*/ 1690658 h 5190962"/>
                <a:gd name="connsiteX793" fmla="*/ 2281810 w 5122586"/>
                <a:gd name="connsiteY793" fmla="*/ 1689126 h 5190962"/>
                <a:gd name="connsiteX794" fmla="*/ 2333391 w 5122586"/>
                <a:gd name="connsiteY794" fmla="*/ 1769534 h 5190962"/>
                <a:gd name="connsiteX795" fmla="*/ 2363395 w 5122586"/>
                <a:gd name="connsiteY795" fmla="*/ 1830740 h 5190962"/>
                <a:gd name="connsiteX796" fmla="*/ 2341348 w 5122586"/>
                <a:gd name="connsiteY796" fmla="*/ 1883454 h 5190962"/>
                <a:gd name="connsiteX797" fmla="*/ 2297206 w 5122586"/>
                <a:gd name="connsiteY797" fmla="*/ 1954097 h 5190962"/>
                <a:gd name="connsiteX798" fmla="*/ 2256004 w 5122586"/>
                <a:gd name="connsiteY798" fmla="*/ 1980588 h 5190962"/>
                <a:gd name="connsiteX799" fmla="*/ 2200090 w 5122586"/>
                <a:gd name="connsiteY799" fmla="*/ 1995305 h 5190962"/>
                <a:gd name="connsiteX800" fmla="*/ 2161832 w 5122586"/>
                <a:gd name="connsiteY800" fmla="*/ 2020325 h 5190962"/>
                <a:gd name="connsiteX801" fmla="*/ 2154476 w 5122586"/>
                <a:gd name="connsiteY801" fmla="*/ 2054174 h 5190962"/>
                <a:gd name="connsiteX802" fmla="*/ 2214805 w 5122586"/>
                <a:gd name="connsiteY802" fmla="*/ 2113043 h 5190962"/>
                <a:gd name="connsiteX803" fmla="*/ 2257476 w 5122586"/>
                <a:gd name="connsiteY803" fmla="*/ 2132175 h 5190962"/>
                <a:gd name="connsiteX804" fmla="*/ 2307505 w 5122586"/>
                <a:gd name="connsiteY804" fmla="*/ 2129232 h 5190962"/>
                <a:gd name="connsiteX805" fmla="*/ 2360478 w 5122586"/>
                <a:gd name="connsiteY805" fmla="*/ 2104213 h 5190962"/>
                <a:gd name="connsiteX806" fmla="*/ 2409035 w 5122586"/>
                <a:gd name="connsiteY806" fmla="*/ 2051231 h 5190962"/>
                <a:gd name="connsiteX807" fmla="*/ 2428163 w 5122586"/>
                <a:gd name="connsiteY807" fmla="*/ 2002664 h 5190962"/>
                <a:gd name="connsiteX808" fmla="*/ 2434049 w 5122586"/>
                <a:gd name="connsiteY808" fmla="*/ 1952625 h 5190962"/>
                <a:gd name="connsiteX809" fmla="*/ 2432578 w 5122586"/>
                <a:gd name="connsiteY809" fmla="*/ 1846661 h 5190962"/>
                <a:gd name="connsiteX810" fmla="*/ 2437105 w 5122586"/>
                <a:gd name="connsiteY810" fmla="*/ 1825907 h 5190962"/>
                <a:gd name="connsiteX811" fmla="*/ 2454200 w 5122586"/>
                <a:gd name="connsiteY811" fmla="*/ 1802570 h 5190962"/>
                <a:gd name="connsiteX812" fmla="*/ 2524830 w 5122586"/>
                <a:gd name="connsiteY812" fmla="*/ 1791615 h 5190962"/>
                <a:gd name="connsiteX813" fmla="*/ 2567514 w 5122586"/>
                <a:gd name="connsiteY813" fmla="*/ 1809369 h 5190962"/>
                <a:gd name="connsiteX814" fmla="*/ 2642369 w 5122586"/>
                <a:gd name="connsiteY814" fmla="*/ 1863005 h 5190962"/>
                <a:gd name="connsiteX815" fmla="*/ 2677294 w 5122586"/>
                <a:gd name="connsiteY815" fmla="*/ 1891181 h 5190962"/>
                <a:gd name="connsiteX816" fmla="*/ 2700681 w 5122586"/>
                <a:gd name="connsiteY816" fmla="*/ 1910763 h 5190962"/>
                <a:gd name="connsiteX817" fmla="*/ 2747467 w 5122586"/>
                <a:gd name="connsiteY817" fmla="*/ 1876095 h 5190962"/>
                <a:gd name="connsiteX818" fmla="*/ 2725397 w 5122586"/>
                <a:gd name="connsiteY818" fmla="*/ 1849604 h 5190962"/>
                <a:gd name="connsiteX819" fmla="*/ 2700382 w 5122586"/>
                <a:gd name="connsiteY819" fmla="*/ 1805453 h 5190962"/>
                <a:gd name="connsiteX820" fmla="*/ 2644466 w 5122586"/>
                <a:gd name="connsiteY820" fmla="*/ 1674469 h 5190962"/>
                <a:gd name="connsiteX821" fmla="*/ 2622395 w 5122586"/>
                <a:gd name="connsiteY821" fmla="*/ 1508164 h 5190962"/>
                <a:gd name="connsiteX822" fmla="*/ 2620591 w 5122586"/>
                <a:gd name="connsiteY822" fmla="*/ 1507628 h 5190962"/>
                <a:gd name="connsiteX823" fmla="*/ 2618663 w 5122586"/>
                <a:gd name="connsiteY823" fmla="*/ 1488350 h 5190962"/>
                <a:gd name="connsiteX824" fmla="*/ 2561471 w 5122586"/>
                <a:gd name="connsiteY824" fmla="*/ 1364230 h 5190962"/>
                <a:gd name="connsiteX825" fmla="*/ 2506437 w 5122586"/>
                <a:gd name="connsiteY825" fmla="*/ 1249824 h 5190962"/>
                <a:gd name="connsiteX826" fmla="*/ 2504432 w 5122586"/>
                <a:gd name="connsiteY826" fmla="*/ 1215131 h 5190962"/>
                <a:gd name="connsiteX827" fmla="*/ 2502718 w 5122586"/>
                <a:gd name="connsiteY827" fmla="*/ 1182564 h 5190962"/>
                <a:gd name="connsiteX828" fmla="*/ 2526392 w 5122586"/>
                <a:gd name="connsiteY828" fmla="*/ 1127314 h 5190962"/>
                <a:gd name="connsiteX829" fmla="*/ 2550066 w 5122586"/>
                <a:gd name="connsiteY829" fmla="*/ 1104513 h 5190962"/>
                <a:gd name="connsiteX830" fmla="*/ 2534283 w 5122586"/>
                <a:gd name="connsiteY830" fmla="*/ 1069434 h 5190962"/>
                <a:gd name="connsiteX831" fmla="*/ 2514993 w 5122586"/>
                <a:gd name="connsiteY831" fmla="*/ 1074696 h 5190962"/>
                <a:gd name="connsiteX832" fmla="*/ 2443972 w 5122586"/>
                <a:gd name="connsiteY832" fmla="*/ 1079081 h 5190962"/>
                <a:gd name="connsiteX833" fmla="*/ 2424683 w 5122586"/>
                <a:gd name="connsiteY833" fmla="*/ 1053649 h 5190962"/>
                <a:gd name="connsiteX834" fmla="*/ 2450110 w 5122586"/>
                <a:gd name="connsiteY834" fmla="*/ 1044879 h 5190962"/>
                <a:gd name="connsiteX835" fmla="*/ 2450987 w 5122586"/>
                <a:gd name="connsiteY835" fmla="*/ 1021201 h 5190962"/>
                <a:gd name="connsiteX836" fmla="*/ 2395748 w 5122586"/>
                <a:gd name="connsiteY836" fmla="*/ 898425 h 5190962"/>
                <a:gd name="connsiteX837" fmla="*/ 2394708 w 5122586"/>
                <a:gd name="connsiteY837" fmla="*/ 898217 h 5190962"/>
                <a:gd name="connsiteX838" fmla="*/ 2361080 w 5122586"/>
                <a:gd name="connsiteY838" fmla="*/ 821701 h 5190962"/>
                <a:gd name="connsiteX839" fmla="*/ 2333956 w 5122586"/>
                <a:gd name="connsiteY839" fmla="*/ 752180 h 5190962"/>
                <a:gd name="connsiteX840" fmla="*/ 2333664 w 5122586"/>
                <a:gd name="connsiteY840" fmla="*/ 752147 h 5190962"/>
                <a:gd name="connsiteX841" fmla="*/ 2333956 w 5122586"/>
                <a:gd name="connsiteY841" fmla="*/ 753027 h 5190962"/>
                <a:gd name="connsiteX842" fmla="*/ 2282249 w 5122586"/>
                <a:gd name="connsiteY842" fmla="*/ 597029 h 5190962"/>
                <a:gd name="connsiteX843" fmla="*/ 2279705 w 5122586"/>
                <a:gd name="connsiteY843" fmla="*/ 541921 h 5190962"/>
                <a:gd name="connsiteX844" fmla="*/ 2247495 w 5122586"/>
                <a:gd name="connsiteY844" fmla="*/ 524965 h 5190962"/>
                <a:gd name="connsiteX845" fmla="*/ 2177987 w 5122586"/>
                <a:gd name="connsiteY845" fmla="*/ 464770 h 5190962"/>
                <a:gd name="connsiteX846" fmla="*/ 2162730 w 5122586"/>
                <a:gd name="connsiteY846" fmla="*/ 429162 h 5190962"/>
                <a:gd name="connsiteX847" fmla="*/ 2072030 w 5122586"/>
                <a:gd name="connsiteY847" fmla="*/ 476639 h 5190962"/>
                <a:gd name="connsiteX848" fmla="*/ 2071919 w 5122586"/>
                <a:gd name="connsiteY848" fmla="*/ 476713 h 5190962"/>
                <a:gd name="connsiteX849" fmla="*/ 2061106 w 5122586"/>
                <a:gd name="connsiteY849" fmla="*/ 455805 h 5190962"/>
                <a:gd name="connsiteX850" fmla="*/ 2043259 w 5122586"/>
                <a:gd name="connsiteY850" fmla="*/ 443904 h 5190962"/>
                <a:gd name="connsiteX851" fmla="*/ 1957587 w 5122586"/>
                <a:gd name="connsiteY851" fmla="*/ 421292 h 5190962"/>
                <a:gd name="connsiteX852" fmla="*/ 1968296 w 5122586"/>
                <a:gd name="connsiteY852" fmla="*/ 371308 h 5190962"/>
                <a:gd name="connsiteX853" fmla="*/ 1982574 w 5122586"/>
                <a:gd name="connsiteY853" fmla="*/ 364168 h 5190962"/>
                <a:gd name="connsiteX854" fmla="*/ 1949259 w 5122586"/>
                <a:gd name="connsiteY854" fmla="*/ 346316 h 5190962"/>
                <a:gd name="connsiteX855" fmla="*/ 1938550 w 5122586"/>
                <a:gd name="connsiteY855" fmla="*/ 317754 h 5190962"/>
                <a:gd name="connsiteX856" fmla="*/ 1937360 w 5122586"/>
                <a:gd name="connsiteY856" fmla="*/ 282052 h 5190962"/>
                <a:gd name="connsiteX857" fmla="*/ 1898094 w 5122586"/>
                <a:gd name="connsiteY857" fmla="*/ 168993 h 5190962"/>
                <a:gd name="connsiteX858" fmla="*/ 1857638 w 5122586"/>
                <a:gd name="connsiteY858" fmla="*/ 159472 h 5190962"/>
                <a:gd name="connsiteX859" fmla="*/ 1842170 w 5122586"/>
                <a:gd name="connsiteY859" fmla="*/ 151142 h 5190962"/>
                <a:gd name="connsiteX860" fmla="*/ 1829082 w 5122586"/>
                <a:gd name="connsiteY860" fmla="*/ 19041 h 5190962"/>
                <a:gd name="connsiteX861" fmla="*/ 1785057 w 5122586"/>
                <a:gd name="connsiteY861" fmla="*/ 23802 h 5190962"/>
                <a:gd name="connsiteX862" fmla="*/ 1788626 w 5122586"/>
                <a:gd name="connsiteY862" fmla="*/ 0 h 5190962"/>
                <a:gd name="connsiteX863" fmla="*/ 1754121 w 5122586"/>
                <a:gd name="connsiteY863" fmla="*/ 20232 h 5190962"/>
                <a:gd name="connsiteX864" fmla="*/ 1751741 w 5122586"/>
                <a:gd name="connsiteY864" fmla="*/ 34513 h 5190962"/>
                <a:gd name="connsiteX865" fmla="*/ 1675589 w 5122586"/>
                <a:gd name="connsiteY865" fmla="*/ 92827 h 5190962"/>
                <a:gd name="connsiteX866" fmla="*/ 1700577 w 5122586"/>
                <a:gd name="connsiteY866" fmla="*/ 130910 h 5190962"/>
                <a:gd name="connsiteX867" fmla="*/ 1694627 w 5122586"/>
                <a:gd name="connsiteY867" fmla="*/ 138051 h 5190962"/>
                <a:gd name="connsiteX868" fmla="*/ 1641083 w 5122586"/>
                <a:gd name="connsiteY868" fmla="*/ 161852 h 5190962"/>
                <a:gd name="connsiteX869" fmla="*/ 1680349 w 5122586"/>
                <a:gd name="connsiteY869" fmla="*/ 197555 h 5190962"/>
                <a:gd name="connsiteX870" fmla="*/ 1669640 w 5122586"/>
                <a:gd name="connsiteY870" fmla="*/ 229688 h 5190962"/>
                <a:gd name="connsiteX871" fmla="*/ 1677970 w 5122586"/>
                <a:gd name="connsiteY871" fmla="*/ 246349 h 5190962"/>
                <a:gd name="connsiteX872" fmla="*/ 1729133 w 5122586"/>
                <a:gd name="connsiteY872" fmla="*/ 234448 h 5190962"/>
                <a:gd name="connsiteX873" fmla="*/ 1750551 w 5122586"/>
                <a:gd name="connsiteY873" fmla="*/ 267770 h 5190962"/>
                <a:gd name="connsiteX874" fmla="*/ 1716045 w 5122586"/>
                <a:gd name="connsiteY874" fmla="*/ 289192 h 5190962"/>
                <a:gd name="connsiteX875" fmla="*/ 1721995 w 5122586"/>
                <a:gd name="connsiteY875" fmla="*/ 298713 h 5190962"/>
                <a:gd name="connsiteX876" fmla="*/ 1716045 w 5122586"/>
                <a:gd name="connsiteY876" fmla="*/ 321324 h 5190962"/>
                <a:gd name="connsiteX877" fmla="*/ 1730323 w 5122586"/>
                <a:gd name="connsiteY877" fmla="*/ 336796 h 5190962"/>
                <a:gd name="connsiteX878" fmla="*/ 1705336 w 5122586"/>
                <a:gd name="connsiteY878" fmla="*/ 376068 h 5190962"/>
                <a:gd name="connsiteX879" fmla="*/ 1721995 w 5122586"/>
                <a:gd name="connsiteY879" fmla="*/ 407011 h 5190962"/>
                <a:gd name="connsiteX880" fmla="*/ 1743411 w 5122586"/>
                <a:gd name="connsiteY880" fmla="*/ 405821 h 5190962"/>
                <a:gd name="connsiteX881" fmla="*/ 1773159 w 5122586"/>
                <a:gd name="connsiteY881" fmla="*/ 434383 h 5190962"/>
                <a:gd name="connsiteX882" fmla="*/ 1787436 w 5122586"/>
                <a:gd name="connsiteY882" fmla="*/ 459375 h 5190962"/>
                <a:gd name="connsiteX883" fmla="*/ 1864778 w 5122586"/>
                <a:gd name="connsiteY883" fmla="*/ 505788 h 5190962"/>
                <a:gd name="connsiteX884" fmla="*/ 1886195 w 5122586"/>
                <a:gd name="connsiteY884" fmla="*/ 511739 h 5190962"/>
                <a:gd name="connsiteX885" fmla="*/ 1953358 w 5122586"/>
                <a:gd name="connsiteY885" fmla="*/ 563964 h 5190962"/>
                <a:gd name="connsiteX886" fmla="*/ 1898261 w 5122586"/>
                <a:gd name="connsiteY886" fmla="*/ 650441 h 5190962"/>
                <a:gd name="connsiteX887" fmla="*/ 1869931 w 5122586"/>
                <a:gd name="connsiteY887" fmla="*/ 737294 h 5190962"/>
                <a:gd name="connsiteX888" fmla="*/ 1869930 w 5122586"/>
                <a:gd name="connsiteY888" fmla="*/ 737294 h 5190962"/>
                <a:gd name="connsiteX889" fmla="*/ 1869930 w 5122586"/>
                <a:gd name="connsiteY889" fmla="*/ 737295 h 5190962"/>
                <a:gd name="connsiteX0" fmla="*/ 4212196 w 5122586"/>
                <a:gd name="connsiteY0" fmla="*/ 442775 h 5175454"/>
                <a:gd name="connsiteX1" fmla="*/ 4186650 w 5122586"/>
                <a:gd name="connsiteY1" fmla="*/ 459075 h 5175454"/>
                <a:gd name="connsiteX2" fmla="*/ 4193990 w 5122586"/>
                <a:gd name="connsiteY2" fmla="*/ 483597 h 5175454"/>
                <a:gd name="connsiteX3" fmla="*/ 4141431 w 5122586"/>
                <a:gd name="connsiteY3" fmla="*/ 505771 h 5175454"/>
                <a:gd name="connsiteX4" fmla="*/ 4112435 w 5122586"/>
                <a:gd name="connsiteY4" fmla="*/ 481652 h 5175454"/>
                <a:gd name="connsiteX5" fmla="*/ 4106930 w 5122586"/>
                <a:gd name="connsiteY5" fmla="*/ 497474 h 5175454"/>
                <a:gd name="connsiteX6" fmla="*/ 4121391 w 5122586"/>
                <a:gd name="connsiteY6" fmla="*/ 500374 h 5175454"/>
                <a:gd name="connsiteX7" fmla="*/ 4027797 w 5122586"/>
                <a:gd name="connsiteY7" fmla="*/ 593729 h 5175454"/>
                <a:gd name="connsiteX8" fmla="*/ 4033082 w 5122586"/>
                <a:gd name="connsiteY8" fmla="*/ 602246 h 5175454"/>
                <a:gd name="connsiteX9" fmla="*/ 3968777 w 5122586"/>
                <a:gd name="connsiteY9" fmla="*/ 657018 h 5175454"/>
                <a:gd name="connsiteX10" fmla="*/ 4109986 w 5122586"/>
                <a:gd name="connsiteY10" fmla="*/ 653847 h 5175454"/>
                <a:gd name="connsiteX11" fmla="*/ 4123171 w 5122586"/>
                <a:gd name="connsiteY11" fmla="*/ 743481 h 5175454"/>
                <a:gd name="connsiteX12" fmla="*/ 4118739 w 5122586"/>
                <a:gd name="connsiteY12" fmla="*/ 775552 h 5175454"/>
                <a:gd name="connsiteX13" fmla="*/ 4111957 w 5122586"/>
                <a:gd name="connsiteY13" fmla="*/ 788828 h 5175454"/>
                <a:gd name="connsiteX14" fmla="*/ 4074640 w 5122586"/>
                <a:gd name="connsiteY14" fmla="*/ 830297 h 5175454"/>
                <a:gd name="connsiteX15" fmla="*/ 3997723 w 5122586"/>
                <a:gd name="connsiteY15" fmla="*/ 824481 h 5175454"/>
                <a:gd name="connsiteX16" fmla="*/ 3976512 w 5122586"/>
                <a:gd name="connsiteY16" fmla="*/ 807509 h 5175454"/>
                <a:gd name="connsiteX17" fmla="*/ 3950940 w 5122586"/>
                <a:gd name="connsiteY17" fmla="*/ 821959 h 5175454"/>
                <a:gd name="connsiteX18" fmla="*/ 3941809 w 5122586"/>
                <a:gd name="connsiteY18" fmla="*/ 807041 h 5175454"/>
                <a:gd name="connsiteX19" fmla="*/ 3946773 w 5122586"/>
                <a:gd name="connsiteY19" fmla="*/ 781550 h 5175454"/>
                <a:gd name="connsiteX20" fmla="*/ 3956435 w 5122586"/>
                <a:gd name="connsiteY20" fmla="*/ 777204 h 5175454"/>
                <a:gd name="connsiteX21" fmla="*/ 3936735 w 5122586"/>
                <a:gd name="connsiteY21" fmla="*/ 755238 h 5175454"/>
                <a:gd name="connsiteX22" fmla="*/ 3942873 w 5122586"/>
                <a:gd name="connsiteY22" fmla="*/ 748543 h 5175454"/>
                <a:gd name="connsiteX23" fmla="*/ 3931395 w 5122586"/>
                <a:gd name="connsiteY23" fmla="*/ 720702 h 5175454"/>
                <a:gd name="connsiteX24" fmla="*/ 3896425 w 5122586"/>
                <a:gd name="connsiteY24" fmla="*/ 709308 h 5175454"/>
                <a:gd name="connsiteX25" fmla="*/ 3881422 w 5122586"/>
                <a:gd name="connsiteY25" fmla="*/ 729632 h 5175454"/>
                <a:gd name="connsiteX26" fmla="*/ 3916924 w 5122586"/>
                <a:gd name="connsiteY26" fmla="*/ 748781 h 5175454"/>
                <a:gd name="connsiteX27" fmla="*/ 3893700 w 5122586"/>
                <a:gd name="connsiteY27" fmla="*/ 786726 h 5175454"/>
                <a:gd name="connsiteX28" fmla="*/ 3913932 w 5122586"/>
                <a:gd name="connsiteY28" fmla="*/ 798827 h 5175454"/>
                <a:gd name="connsiteX29" fmla="*/ 3829634 w 5122586"/>
                <a:gd name="connsiteY29" fmla="*/ 887286 h 5175454"/>
                <a:gd name="connsiteX30" fmla="*/ 3819329 w 5122586"/>
                <a:gd name="connsiteY30" fmla="*/ 921706 h 5175454"/>
                <a:gd name="connsiteX31" fmla="*/ 3789058 w 5122586"/>
                <a:gd name="connsiteY31" fmla="*/ 934982 h 5175454"/>
                <a:gd name="connsiteX32" fmla="*/ 3768182 w 5122586"/>
                <a:gd name="connsiteY32" fmla="*/ 925937 h 5175454"/>
                <a:gd name="connsiteX33" fmla="*/ 3780194 w 5122586"/>
                <a:gd name="connsiteY33" fmla="*/ 1036716 h 5175454"/>
                <a:gd name="connsiteX34" fmla="*/ 3776936 w 5122586"/>
                <a:gd name="connsiteY34" fmla="*/ 1084059 h 5175454"/>
                <a:gd name="connsiteX35" fmla="*/ 3773923 w 5122586"/>
                <a:gd name="connsiteY35" fmla="*/ 1106736 h 5175454"/>
                <a:gd name="connsiteX36" fmla="*/ 3765081 w 5122586"/>
                <a:gd name="connsiteY36" fmla="*/ 1127763 h 5175454"/>
                <a:gd name="connsiteX37" fmla="*/ 3697225 w 5122586"/>
                <a:gd name="connsiteY37" fmla="*/ 1278483 h 5175454"/>
                <a:gd name="connsiteX38" fmla="*/ 3636416 w 5122586"/>
                <a:gd name="connsiteY38" fmla="*/ 1402184 h 5175454"/>
                <a:gd name="connsiteX39" fmla="*/ 3639031 w 5122586"/>
                <a:gd name="connsiteY39" fmla="*/ 1532933 h 5175454"/>
                <a:gd name="connsiteX40" fmla="*/ 1574183 w 5122586"/>
                <a:gd name="connsiteY40" fmla="*/ 3119187 h 5175454"/>
                <a:gd name="connsiteX41" fmla="*/ 1561412 w 5122586"/>
                <a:gd name="connsiteY41" fmla="*/ 3097168 h 5175454"/>
                <a:gd name="connsiteX42" fmla="*/ 1577890 w 5122586"/>
                <a:gd name="connsiteY42" fmla="*/ 3069892 h 5175454"/>
                <a:gd name="connsiteX43" fmla="*/ 1545785 w 5122586"/>
                <a:gd name="connsiteY43" fmla="*/ 3052846 h 5175454"/>
                <a:gd name="connsiteX44" fmla="*/ 1540629 w 5122586"/>
                <a:gd name="connsiteY44" fmla="*/ 3082614 h 5175454"/>
                <a:gd name="connsiteX45" fmla="*/ 1519718 w 5122586"/>
                <a:gd name="connsiteY45" fmla="*/ 3097330 h 5175454"/>
                <a:gd name="connsiteX46" fmla="*/ 1518676 w 5122586"/>
                <a:gd name="connsiteY46" fmla="*/ 3114716 h 5175454"/>
                <a:gd name="connsiteX47" fmla="*/ 1530519 w 5122586"/>
                <a:gd name="connsiteY47" fmla="*/ 3139621 h 5175454"/>
                <a:gd name="connsiteX48" fmla="*/ 1529335 w 5122586"/>
                <a:gd name="connsiteY48" fmla="*/ 3171312 h 5175454"/>
                <a:gd name="connsiteX49" fmla="*/ 1494362 w 5122586"/>
                <a:gd name="connsiteY49" fmla="*/ 3168014 h 5175454"/>
                <a:gd name="connsiteX50" fmla="*/ 1495842 w 5122586"/>
                <a:gd name="connsiteY50" fmla="*/ 3198637 h 5175454"/>
                <a:gd name="connsiteX51" fmla="*/ 1458434 w 5122586"/>
                <a:gd name="connsiteY51" fmla="*/ 3217885 h 5175454"/>
                <a:gd name="connsiteX52" fmla="*/ 1428335 w 5122586"/>
                <a:gd name="connsiteY52" fmla="*/ 3271310 h 5175454"/>
                <a:gd name="connsiteX53" fmla="*/ 1421617 w 5122586"/>
                <a:gd name="connsiteY53" fmla="*/ 3340524 h 5175454"/>
                <a:gd name="connsiteX54" fmla="*/ 1402008 w 5122586"/>
                <a:gd name="connsiteY54" fmla="*/ 3360031 h 5175454"/>
                <a:gd name="connsiteX55" fmla="*/ 1428312 w 5122586"/>
                <a:gd name="connsiteY55" fmla="*/ 3378969 h 5175454"/>
                <a:gd name="connsiteX56" fmla="*/ 1450489 w 5122586"/>
                <a:gd name="connsiteY56" fmla="*/ 3422380 h 5175454"/>
                <a:gd name="connsiteX57" fmla="*/ 1481957 w 5122586"/>
                <a:gd name="connsiteY57" fmla="*/ 3439703 h 5175454"/>
                <a:gd name="connsiteX58" fmla="*/ 1517054 w 5122586"/>
                <a:gd name="connsiteY58" fmla="*/ 3443095 h 5175454"/>
                <a:gd name="connsiteX59" fmla="*/ 1554074 w 5122586"/>
                <a:gd name="connsiteY59" fmla="*/ 3421080 h 5175454"/>
                <a:gd name="connsiteX60" fmla="*/ 1589482 w 5122586"/>
                <a:gd name="connsiteY60" fmla="*/ 3424604 h 5175454"/>
                <a:gd name="connsiteX61" fmla="*/ 1620096 w 5122586"/>
                <a:gd name="connsiteY61" fmla="*/ 3444866 h 5175454"/>
                <a:gd name="connsiteX62" fmla="*/ 1624671 w 5122586"/>
                <a:gd name="connsiteY62" fmla="*/ 3480410 h 5175454"/>
                <a:gd name="connsiteX63" fmla="*/ 1650989 w 5122586"/>
                <a:gd name="connsiteY63" fmla="*/ 3491333 h 5175454"/>
                <a:gd name="connsiteX64" fmla="*/ 1672792 w 5122586"/>
                <a:gd name="connsiteY64" fmla="*/ 3508400 h 5175454"/>
                <a:gd name="connsiteX65" fmla="*/ 1697877 w 5122586"/>
                <a:gd name="connsiteY65" fmla="*/ 3552172 h 5175454"/>
                <a:gd name="connsiteX66" fmla="*/ 1725280 w 5122586"/>
                <a:gd name="connsiteY66" fmla="*/ 3552010 h 5175454"/>
                <a:gd name="connsiteX67" fmla="*/ 1809424 w 5122586"/>
                <a:gd name="connsiteY67" fmla="*/ 3458774 h 5175454"/>
                <a:gd name="connsiteX68" fmla="*/ 1812473 w 5122586"/>
                <a:gd name="connsiteY68" fmla="*/ 3494767 h 5175454"/>
                <a:gd name="connsiteX69" fmla="*/ 1831352 w 5122586"/>
                <a:gd name="connsiteY69" fmla="*/ 3516139 h 5175454"/>
                <a:gd name="connsiteX70" fmla="*/ 1862507 w 5122586"/>
                <a:gd name="connsiteY70" fmla="*/ 3506581 h 5175454"/>
                <a:gd name="connsiteX71" fmla="*/ 1885832 w 5122586"/>
                <a:gd name="connsiteY71" fmla="*/ 3495985 h 5175454"/>
                <a:gd name="connsiteX72" fmla="*/ 1912951 w 5122586"/>
                <a:gd name="connsiteY72" fmla="*/ 3483427 h 5175454"/>
                <a:gd name="connsiteX73" fmla="*/ 1963432 w 5122586"/>
                <a:gd name="connsiteY73" fmla="*/ 3497556 h 5175454"/>
                <a:gd name="connsiteX74" fmla="*/ 1996185 w 5122586"/>
                <a:gd name="connsiteY74" fmla="*/ 3419940 h 5175454"/>
                <a:gd name="connsiteX75" fmla="*/ 2006904 w 5122586"/>
                <a:gd name="connsiteY75" fmla="*/ 3387626 h 5175454"/>
                <a:gd name="connsiteX76" fmla="*/ 2018283 w 5122586"/>
                <a:gd name="connsiteY76" fmla="*/ 3358891 h 5175454"/>
                <a:gd name="connsiteX77" fmla="*/ 2022001 w 5122586"/>
                <a:gd name="connsiteY77" fmla="*/ 3273712 h 5175454"/>
                <a:gd name="connsiteX78" fmla="*/ 2001394 w 5122586"/>
                <a:gd name="connsiteY78" fmla="*/ 3258444 h 5175454"/>
                <a:gd name="connsiteX79" fmla="*/ 1998670 w 5122586"/>
                <a:gd name="connsiteY79" fmla="*/ 3223495 h 5175454"/>
                <a:gd name="connsiteX80" fmla="*/ 2019799 w 5122586"/>
                <a:gd name="connsiteY80" fmla="*/ 3195400 h 5175454"/>
                <a:gd name="connsiteX81" fmla="*/ 1999221 w 5122586"/>
                <a:gd name="connsiteY81" fmla="*/ 3174192 h 5175454"/>
                <a:gd name="connsiteX82" fmla="*/ 2007161 w 5122586"/>
                <a:gd name="connsiteY82" fmla="*/ 3151895 h 5175454"/>
                <a:gd name="connsiteX83" fmla="*/ 2008847 w 5122586"/>
                <a:gd name="connsiteY83" fmla="*/ 3122369 h 5175454"/>
                <a:gd name="connsiteX84" fmla="*/ 2060446 w 5122586"/>
                <a:gd name="connsiteY84" fmla="*/ 3116747 h 5175454"/>
                <a:gd name="connsiteX85" fmla="*/ 2077776 w 5122586"/>
                <a:gd name="connsiteY85" fmla="*/ 3115142 h 5175454"/>
                <a:gd name="connsiteX86" fmla="*/ 2113472 w 5122586"/>
                <a:gd name="connsiteY86" fmla="*/ 3118056 h 5175454"/>
                <a:gd name="connsiteX87" fmla="*/ 2160395 w 5122586"/>
                <a:gd name="connsiteY87" fmla="*/ 3149801 h 5175454"/>
                <a:gd name="connsiteX88" fmla="*/ 2295065 w 5122586"/>
                <a:gd name="connsiteY88" fmla="*/ 3364909 h 5175454"/>
                <a:gd name="connsiteX89" fmla="*/ 2295273 w 5122586"/>
                <a:gd name="connsiteY89" fmla="*/ 3405456 h 5175454"/>
                <a:gd name="connsiteX90" fmla="*/ 2527621 w 5122586"/>
                <a:gd name="connsiteY90" fmla="*/ 3737684 h 5175454"/>
                <a:gd name="connsiteX91" fmla="*/ 2527621 w 5122586"/>
                <a:gd name="connsiteY91" fmla="*/ 3737684 h 5175454"/>
                <a:gd name="connsiteX92" fmla="*/ 2523286 w 5122586"/>
                <a:gd name="connsiteY92" fmla="*/ 3734794 h 5175454"/>
                <a:gd name="connsiteX93" fmla="*/ 2520397 w 5122586"/>
                <a:gd name="connsiteY93" fmla="*/ 3697949 h 5175454"/>
                <a:gd name="connsiteX94" fmla="*/ 2321764 w 5122586"/>
                <a:gd name="connsiteY94" fmla="*/ 3403917 h 5175454"/>
                <a:gd name="connsiteX95" fmla="*/ 2297928 w 5122586"/>
                <a:gd name="connsiteY95" fmla="*/ 3407529 h 5175454"/>
                <a:gd name="connsiteX96" fmla="*/ 3250299 w 5122586"/>
                <a:gd name="connsiteY96" fmla="*/ 4931397 h 5175454"/>
                <a:gd name="connsiteX97" fmla="*/ 3294880 w 5122586"/>
                <a:gd name="connsiteY97" fmla="*/ 4976343 h 5175454"/>
                <a:gd name="connsiteX98" fmla="*/ 3285156 w 5122586"/>
                <a:gd name="connsiteY98" fmla="*/ 5015288 h 5175454"/>
                <a:gd name="connsiteX99" fmla="*/ 3330198 w 5122586"/>
                <a:gd name="connsiteY99" fmla="*/ 5048698 h 5175454"/>
                <a:gd name="connsiteX100" fmla="*/ 3323399 w 5122586"/>
                <a:gd name="connsiteY100" fmla="*/ 5073201 h 5175454"/>
                <a:gd name="connsiteX101" fmla="*/ 3334667 w 5122586"/>
                <a:gd name="connsiteY101" fmla="*/ 5095035 h 5175454"/>
                <a:gd name="connsiteX102" fmla="*/ 3308937 w 5122586"/>
                <a:gd name="connsiteY102" fmla="*/ 5116172 h 5175454"/>
                <a:gd name="connsiteX103" fmla="*/ 3305306 w 5122586"/>
                <a:gd name="connsiteY103" fmla="*/ 5131123 h 5175454"/>
                <a:gd name="connsiteX104" fmla="*/ 3276282 w 5122586"/>
                <a:gd name="connsiteY104" fmla="*/ 5162804 h 5175454"/>
                <a:gd name="connsiteX105" fmla="*/ 3263921 w 5122586"/>
                <a:gd name="connsiteY105" fmla="*/ 5167877 h 5175454"/>
                <a:gd name="connsiteX106" fmla="*/ 3252651 w 5122586"/>
                <a:gd name="connsiteY106" fmla="*/ 5148469 h 5175454"/>
                <a:gd name="connsiteX107" fmla="*/ 3238702 w 5122586"/>
                <a:gd name="connsiteY107" fmla="*/ 5160633 h 5175454"/>
                <a:gd name="connsiteX108" fmla="*/ 3249221 w 5122586"/>
                <a:gd name="connsiteY108" fmla="*/ 5175454 h 5175454"/>
                <a:gd name="connsiteX109" fmla="*/ 3162121 w 5122586"/>
                <a:gd name="connsiteY109" fmla="*/ 5103345 h 5175454"/>
                <a:gd name="connsiteX110" fmla="*/ 3100490 w 5122586"/>
                <a:gd name="connsiteY110" fmla="*/ 5092418 h 5175454"/>
                <a:gd name="connsiteX111" fmla="*/ 3107449 w 5122586"/>
                <a:gd name="connsiteY111" fmla="*/ 5052872 h 5175454"/>
                <a:gd name="connsiteX112" fmla="*/ 3137245 w 5122586"/>
                <a:gd name="connsiteY112" fmla="*/ 4858911 h 5175454"/>
                <a:gd name="connsiteX113" fmla="*/ 3079461 w 5122586"/>
                <a:gd name="connsiteY113" fmla="*/ 4866858 h 5175454"/>
                <a:gd name="connsiteX114" fmla="*/ 3054181 w 5122586"/>
                <a:gd name="connsiteY114" fmla="*/ 4850242 h 5175454"/>
                <a:gd name="connsiteX115" fmla="*/ 3002174 w 5122586"/>
                <a:gd name="connsiteY115" fmla="*/ 4909482 h 5175454"/>
                <a:gd name="connsiteX116" fmla="*/ 2967504 w 5122586"/>
                <a:gd name="connsiteY116" fmla="*/ 4919596 h 5175454"/>
                <a:gd name="connsiteX117" fmla="*/ 2935723 w 5122586"/>
                <a:gd name="connsiteY117" fmla="*/ 4910927 h 5175454"/>
                <a:gd name="connsiteX118" fmla="*/ 2919831 w 5122586"/>
                <a:gd name="connsiteY118" fmla="*/ 4931878 h 5175454"/>
                <a:gd name="connsiteX119" fmla="*/ 2986974 w 5122586"/>
                <a:gd name="connsiteY119" fmla="*/ 4962762 h 5175454"/>
                <a:gd name="connsiteX120" fmla="*/ 2979245 w 5122586"/>
                <a:gd name="connsiteY120" fmla="*/ 5012139 h 5175454"/>
                <a:gd name="connsiteX121" fmla="*/ 2949156 w 5122586"/>
                <a:gd name="connsiteY121" fmla="*/ 5006359 h 5175454"/>
                <a:gd name="connsiteX122" fmla="*/ 2937274 w 5122586"/>
                <a:gd name="connsiteY122" fmla="*/ 5027202 h 5175454"/>
                <a:gd name="connsiteX123" fmla="*/ 2909175 w 5122586"/>
                <a:gd name="connsiteY123" fmla="*/ 5024421 h 5175454"/>
                <a:gd name="connsiteX124" fmla="*/ 2900291 w 5122586"/>
                <a:gd name="connsiteY124" fmla="*/ 5034066 h 5175454"/>
                <a:gd name="connsiteX125" fmla="*/ 2852441 w 5122586"/>
                <a:gd name="connsiteY125" fmla="*/ 5009430 h 5175454"/>
                <a:gd name="connsiteX126" fmla="*/ 2841823 w 5122586"/>
                <a:gd name="connsiteY126" fmla="*/ 5043818 h 5175454"/>
                <a:gd name="connsiteX127" fmla="*/ 2825748 w 5122586"/>
                <a:gd name="connsiteY127" fmla="*/ 5031826 h 5175454"/>
                <a:gd name="connsiteX128" fmla="*/ 2829757 w 5122586"/>
                <a:gd name="connsiteY128" fmla="*/ 4985481 h 5175454"/>
                <a:gd name="connsiteX129" fmla="*/ 2845434 w 5122586"/>
                <a:gd name="connsiteY129" fmla="*/ 4979559 h 5175454"/>
                <a:gd name="connsiteX130" fmla="*/ 2858758 w 5122586"/>
                <a:gd name="connsiteY130" fmla="*/ 4977822 h 5175454"/>
                <a:gd name="connsiteX131" fmla="*/ 2867104 w 5122586"/>
                <a:gd name="connsiteY131" fmla="*/ 4944159 h 5175454"/>
                <a:gd name="connsiteX132" fmla="*/ 2882994 w 5122586"/>
                <a:gd name="connsiteY132" fmla="*/ 4900813 h 5175454"/>
                <a:gd name="connsiteX133" fmla="*/ 2855546 w 5122586"/>
                <a:gd name="connsiteY133" fmla="*/ 4861800 h 5175454"/>
                <a:gd name="connsiteX134" fmla="*/ 2836044 w 5122586"/>
                <a:gd name="connsiteY134" fmla="*/ 4839406 h 5175454"/>
                <a:gd name="connsiteX135" fmla="*/ 2804264 w 5122586"/>
                <a:gd name="connsiteY135" fmla="*/ 4819177 h 5175454"/>
                <a:gd name="connsiteX136" fmla="*/ 2745035 w 5122586"/>
                <a:gd name="connsiteY136" fmla="*/ 4804728 h 5175454"/>
                <a:gd name="connsiteX137" fmla="*/ 2740700 w 5122586"/>
                <a:gd name="connsiteY137" fmla="*/ 4764994 h 5175454"/>
                <a:gd name="connsiteX138" fmla="*/ 2716142 w 5122586"/>
                <a:gd name="connsiteY138" fmla="*/ 4744766 h 5175454"/>
                <a:gd name="connsiteX139" fmla="*/ 2632355 w 5122586"/>
                <a:gd name="connsiteY139" fmla="*/ 4753435 h 5175454"/>
                <a:gd name="connsiteX140" fmla="*/ 2620798 w 5122586"/>
                <a:gd name="connsiteY140" fmla="*/ 4721648 h 5175454"/>
                <a:gd name="connsiteX141" fmla="*/ 2578904 w 5122586"/>
                <a:gd name="connsiteY141" fmla="*/ 4734651 h 5175454"/>
                <a:gd name="connsiteX142" fmla="*/ 2559402 w 5122586"/>
                <a:gd name="connsiteY142" fmla="*/ 4704310 h 5175454"/>
                <a:gd name="connsiteX143" fmla="*/ 2530510 w 5122586"/>
                <a:gd name="connsiteY143" fmla="*/ 4702142 h 5175454"/>
                <a:gd name="connsiteX144" fmla="*/ 2492950 w 5122586"/>
                <a:gd name="connsiteY144" fmla="*/ 4711534 h 5175454"/>
                <a:gd name="connsiteX145" fmla="*/ 2468392 w 5122586"/>
                <a:gd name="connsiteY145" fmla="*/ 4745488 h 5175454"/>
                <a:gd name="connsiteX146" fmla="*/ 2453223 w 5122586"/>
                <a:gd name="connsiteY146" fmla="*/ 4747656 h 5175454"/>
                <a:gd name="connsiteX147" fmla="*/ 2437333 w 5122586"/>
                <a:gd name="connsiteY147" fmla="*/ 4739709 h 5175454"/>
                <a:gd name="connsiteX148" fmla="*/ 2442389 w 5122586"/>
                <a:gd name="connsiteY148" fmla="*/ 4686971 h 5175454"/>
                <a:gd name="connsiteX149" fmla="*/ 2425776 w 5122586"/>
                <a:gd name="connsiteY149" fmla="*/ 4673244 h 5175454"/>
                <a:gd name="connsiteX150" fmla="*/ 2435166 w 5122586"/>
                <a:gd name="connsiteY150" fmla="*/ 4614726 h 5175454"/>
                <a:gd name="connsiteX151" fmla="*/ 2522565 w 5122586"/>
                <a:gd name="connsiteY151" fmla="*/ 4577882 h 5175454"/>
                <a:gd name="connsiteX152" fmla="*/ 2542790 w 5122586"/>
                <a:gd name="connsiteY152" fmla="*/ 4587996 h 5175454"/>
                <a:gd name="connsiteX153" fmla="*/ 2682916 w 5122586"/>
                <a:gd name="connsiteY153" fmla="*/ 4523699 h 5175454"/>
                <a:gd name="connsiteX154" fmla="*/ 2702418 w 5122586"/>
                <a:gd name="connsiteY154" fmla="*/ 4485409 h 5175454"/>
                <a:gd name="connsiteX155" fmla="*/ 2817264 w 5122586"/>
                <a:gd name="connsiteY155" fmla="*/ 4377043 h 5175454"/>
                <a:gd name="connsiteX156" fmla="*/ 2896717 w 5122586"/>
                <a:gd name="connsiteY156" fmla="*/ 4402329 h 5175454"/>
                <a:gd name="connsiteX157" fmla="*/ 2914053 w 5122586"/>
                <a:gd name="connsiteY157" fmla="*/ 4405219 h 5175454"/>
                <a:gd name="connsiteX158" fmla="*/ 2947279 w 5122586"/>
                <a:gd name="connsiteY158" fmla="*/ 4405219 h 5175454"/>
                <a:gd name="connsiteX159" fmla="*/ 2985561 w 5122586"/>
                <a:gd name="connsiteY159" fmla="*/ 4355371 h 5175454"/>
                <a:gd name="connsiteX160" fmla="*/ 2994229 w 5122586"/>
                <a:gd name="connsiteY160" fmla="*/ 4333697 h 5175454"/>
                <a:gd name="connsiteX161" fmla="*/ 1391286 w 5122586"/>
                <a:gd name="connsiteY161" fmla="*/ 5149016 h 5175454"/>
                <a:gd name="connsiteX162" fmla="*/ 1387544 w 5122586"/>
                <a:gd name="connsiteY162" fmla="*/ 5073235 h 5175454"/>
                <a:gd name="connsiteX163" fmla="*/ 1409271 w 5122586"/>
                <a:gd name="connsiteY163" fmla="*/ 5044732 h 5175454"/>
                <a:gd name="connsiteX164" fmla="*/ 1350547 w 5122586"/>
                <a:gd name="connsiteY164" fmla="*/ 4997741 h 5175454"/>
                <a:gd name="connsiteX165" fmla="*/ 1345850 w 5122586"/>
                <a:gd name="connsiteY165" fmla="*/ 4920208 h 5175454"/>
                <a:gd name="connsiteX166" fmla="*/ 1366991 w 5122586"/>
                <a:gd name="connsiteY166" fmla="*/ 4915509 h 5175454"/>
                <a:gd name="connsiteX167" fmla="*/ 1376387 w 5122586"/>
                <a:gd name="connsiteY167" fmla="*/ 4877941 h 5175454"/>
                <a:gd name="connsiteX168" fmla="*/ 1347460 w 5122586"/>
                <a:gd name="connsiteY168" fmla="*/ 4868004 h 5175454"/>
                <a:gd name="connsiteX169" fmla="*/ 1357682 w 5122586"/>
                <a:gd name="connsiteY169" fmla="*/ 4838461 h 5175454"/>
                <a:gd name="connsiteX170" fmla="*/ 1428449 w 5122586"/>
                <a:gd name="connsiteY170" fmla="*/ 4835304 h 5175454"/>
                <a:gd name="connsiteX171" fmla="*/ 1436858 w 5122586"/>
                <a:gd name="connsiteY171" fmla="*/ 4800858 h 5175454"/>
                <a:gd name="connsiteX172" fmla="*/ 1398456 w 5122586"/>
                <a:gd name="connsiteY172" fmla="*/ 4778940 h 5175454"/>
                <a:gd name="connsiteX173" fmla="*/ 1413508 w 5122586"/>
                <a:gd name="connsiteY173" fmla="*/ 4733321 h 5175454"/>
                <a:gd name="connsiteX174" fmla="*/ 1448748 w 5122586"/>
                <a:gd name="connsiteY174" fmla="*/ 4735670 h 5175454"/>
                <a:gd name="connsiteX175" fmla="*/ 1498206 w 5122586"/>
                <a:gd name="connsiteY175" fmla="*/ 4693159 h 5175454"/>
                <a:gd name="connsiteX176" fmla="*/ 1547727 w 5122586"/>
                <a:gd name="connsiteY176" fmla="*/ 4683569 h 5175454"/>
                <a:gd name="connsiteX177" fmla="*/ 1553780 w 5122586"/>
                <a:gd name="connsiteY177" fmla="*/ 4648910 h 5175454"/>
                <a:gd name="connsiteX178" fmla="*/ 1540510 w 5122586"/>
                <a:gd name="connsiteY178" fmla="*/ 4607707 h 5175454"/>
                <a:gd name="connsiteX179" fmla="*/ 1494468 w 5122586"/>
                <a:gd name="connsiteY179" fmla="*/ 4567840 h 5175454"/>
                <a:gd name="connsiteX180" fmla="*/ 1510639 w 5122586"/>
                <a:gd name="connsiteY180" fmla="*/ 4548914 h 5175454"/>
                <a:gd name="connsiteX181" fmla="*/ 1549039 w 5122586"/>
                <a:gd name="connsiteY181" fmla="*/ 4560249 h 5175454"/>
                <a:gd name="connsiteX182" fmla="*/ 1563834 w 5122586"/>
                <a:gd name="connsiteY182" fmla="*/ 4545357 h 5175454"/>
                <a:gd name="connsiteX183" fmla="*/ 1520856 w 5122586"/>
                <a:gd name="connsiteY183" fmla="*/ 4496577 h 5175454"/>
                <a:gd name="connsiteX184" fmla="*/ 1562707 w 5122586"/>
                <a:gd name="connsiteY184" fmla="*/ 4482741 h 5175454"/>
                <a:gd name="connsiteX185" fmla="*/ 1590473 w 5122586"/>
                <a:gd name="connsiteY185" fmla="*/ 4419309 h 5175454"/>
                <a:gd name="connsiteX186" fmla="*/ 1515748 w 5122586"/>
                <a:gd name="connsiteY186" fmla="*/ 4425699 h 5175454"/>
                <a:gd name="connsiteX187" fmla="*/ 1476162 w 5122586"/>
                <a:gd name="connsiteY187" fmla="*/ 4503828 h 5175454"/>
                <a:gd name="connsiteX188" fmla="*/ 1393393 w 5122586"/>
                <a:gd name="connsiteY188" fmla="*/ 4522992 h 5175454"/>
                <a:gd name="connsiteX189" fmla="*/ 1319980 w 5122586"/>
                <a:gd name="connsiteY189" fmla="*/ 4516923 h 5175454"/>
                <a:gd name="connsiteX190" fmla="*/ 1299113 w 5122586"/>
                <a:gd name="connsiteY190" fmla="*/ 4448627 h 5175454"/>
                <a:gd name="connsiteX191" fmla="*/ 1250429 w 5122586"/>
                <a:gd name="connsiteY191" fmla="*/ 4478749 h 5175454"/>
                <a:gd name="connsiteX192" fmla="*/ 1217542 w 5122586"/>
                <a:gd name="connsiteY192" fmla="*/ 4442335 h 5175454"/>
                <a:gd name="connsiteX193" fmla="*/ 1147887 w 5122586"/>
                <a:gd name="connsiteY193" fmla="*/ 4449210 h 5175454"/>
                <a:gd name="connsiteX194" fmla="*/ 1144147 w 5122586"/>
                <a:gd name="connsiteY194" fmla="*/ 4511573 h 5175454"/>
                <a:gd name="connsiteX195" fmla="*/ 1101262 w 5122586"/>
                <a:gd name="connsiteY195" fmla="*/ 4519082 h 5175454"/>
                <a:gd name="connsiteX196" fmla="*/ 1093585 w 5122586"/>
                <a:gd name="connsiteY196" fmla="*/ 4464498 h 5175454"/>
                <a:gd name="connsiteX197" fmla="*/ 1027718 w 5122586"/>
                <a:gd name="connsiteY197" fmla="*/ 4478445 h 5175454"/>
                <a:gd name="connsiteX198" fmla="*/ 1007466 w 5122586"/>
                <a:gd name="connsiteY198" fmla="*/ 4427301 h 5175454"/>
                <a:gd name="connsiteX199" fmla="*/ 919745 w 5122586"/>
                <a:gd name="connsiteY199" fmla="*/ 4420237 h 5175454"/>
                <a:gd name="connsiteX200" fmla="*/ 920495 w 5122586"/>
                <a:gd name="connsiteY200" fmla="*/ 4388350 h 5175454"/>
                <a:gd name="connsiteX201" fmla="*/ 884429 w 5122586"/>
                <a:gd name="connsiteY201" fmla="*/ 4383969 h 5175454"/>
                <a:gd name="connsiteX202" fmla="*/ 856512 w 5122586"/>
                <a:gd name="connsiteY202" fmla="*/ 4461420 h 5175454"/>
                <a:gd name="connsiteX203" fmla="*/ 818833 w 5122586"/>
                <a:gd name="connsiteY203" fmla="*/ 4446344 h 5175454"/>
                <a:gd name="connsiteX204" fmla="*/ 823425 w 5122586"/>
                <a:gd name="connsiteY204" fmla="*/ 4371878 h 5175454"/>
                <a:gd name="connsiteX205" fmla="*/ 796457 w 5122586"/>
                <a:gd name="connsiteY205" fmla="*/ 4423754 h 5175454"/>
                <a:gd name="connsiteX206" fmla="*/ 712917 w 5122586"/>
                <a:gd name="connsiteY206" fmla="*/ 4427826 h 5175454"/>
                <a:gd name="connsiteX207" fmla="*/ 687213 w 5122586"/>
                <a:gd name="connsiteY207" fmla="*/ 4403486 h 5175454"/>
                <a:gd name="connsiteX208" fmla="*/ 683328 w 5122586"/>
                <a:gd name="connsiteY208" fmla="*/ 4424716 h 5175454"/>
                <a:gd name="connsiteX209" fmla="*/ 615334 w 5122586"/>
                <a:gd name="connsiteY209" fmla="*/ 4429994 h 5175454"/>
                <a:gd name="connsiteX210" fmla="*/ 602541 w 5122586"/>
                <a:gd name="connsiteY210" fmla="*/ 4411871 h 5175454"/>
                <a:gd name="connsiteX211" fmla="*/ 637304 w 5122586"/>
                <a:gd name="connsiteY211" fmla="*/ 4296001 h 5175454"/>
                <a:gd name="connsiteX212" fmla="*/ 618966 w 5122586"/>
                <a:gd name="connsiteY212" fmla="*/ 4261290 h 5175454"/>
                <a:gd name="connsiteX213" fmla="*/ 585062 w 5122586"/>
                <a:gd name="connsiteY213" fmla="*/ 4274941 h 5175454"/>
                <a:gd name="connsiteX214" fmla="*/ 585967 w 5122586"/>
                <a:gd name="connsiteY214" fmla="*/ 4296786 h 5175454"/>
                <a:gd name="connsiteX215" fmla="*/ 576279 w 5122586"/>
                <a:gd name="connsiteY215" fmla="*/ 4321151 h 5175454"/>
                <a:gd name="connsiteX216" fmla="*/ 524888 w 5122586"/>
                <a:gd name="connsiteY216" fmla="*/ 4335270 h 5175454"/>
                <a:gd name="connsiteX217" fmla="*/ 481450 w 5122586"/>
                <a:gd name="connsiteY217" fmla="*/ 4348629 h 5175454"/>
                <a:gd name="connsiteX218" fmla="*/ 459756 w 5122586"/>
                <a:gd name="connsiteY218" fmla="*/ 4331915 h 5175454"/>
                <a:gd name="connsiteX219" fmla="*/ 381623 w 5122586"/>
                <a:gd name="connsiteY219" fmla="*/ 4313665 h 5175454"/>
                <a:gd name="connsiteX220" fmla="*/ 381355 w 5122586"/>
                <a:gd name="connsiteY220" fmla="*/ 4209001 h 5175454"/>
                <a:gd name="connsiteX221" fmla="*/ 372138 w 5122586"/>
                <a:gd name="connsiteY221" fmla="*/ 4194866 h 5175454"/>
                <a:gd name="connsiteX222" fmla="*/ 8935 w 5122586"/>
                <a:gd name="connsiteY222" fmla="*/ 4372652 h 5175454"/>
                <a:gd name="connsiteX223" fmla="*/ 0 w 5122586"/>
                <a:gd name="connsiteY223" fmla="*/ 4249216 h 5175454"/>
                <a:gd name="connsiteX224" fmla="*/ 2928251 w 5122586"/>
                <a:gd name="connsiteY224" fmla="*/ 1733677 h 5175454"/>
                <a:gd name="connsiteX225" fmla="*/ 2865949 w 5122586"/>
                <a:gd name="connsiteY225" fmla="*/ 1772911 h 5175454"/>
                <a:gd name="connsiteX226" fmla="*/ 2815185 w 5122586"/>
                <a:gd name="connsiteY226" fmla="*/ 1859457 h 5175454"/>
                <a:gd name="connsiteX227" fmla="*/ 2763268 w 5122586"/>
                <a:gd name="connsiteY227" fmla="*/ 1896383 h 5175454"/>
                <a:gd name="connsiteX228" fmla="*/ 2751731 w 5122586"/>
                <a:gd name="connsiteY228" fmla="*/ 1873304 h 5175454"/>
                <a:gd name="connsiteX229" fmla="*/ 2747318 w 5122586"/>
                <a:gd name="connsiteY229" fmla="*/ 1875913 h 5175454"/>
                <a:gd name="connsiteX230" fmla="*/ 2725397 w 5122586"/>
                <a:gd name="connsiteY230" fmla="*/ 1849601 h 5175454"/>
                <a:gd name="connsiteX231" fmla="*/ 2700382 w 5122586"/>
                <a:gd name="connsiteY231" fmla="*/ 1805450 h 5175454"/>
                <a:gd name="connsiteX232" fmla="*/ 2644466 w 5122586"/>
                <a:gd name="connsiteY232" fmla="*/ 1674466 h 5175454"/>
                <a:gd name="connsiteX233" fmla="*/ 2623519 w 5122586"/>
                <a:gd name="connsiteY233" fmla="*/ 1516632 h 5175454"/>
                <a:gd name="connsiteX234" fmla="*/ 2622394 w 5122586"/>
                <a:gd name="connsiteY234" fmla="*/ 1508162 h 5175454"/>
                <a:gd name="connsiteX235" fmla="*/ 2620591 w 5122586"/>
                <a:gd name="connsiteY235" fmla="*/ 1507626 h 5175454"/>
                <a:gd name="connsiteX236" fmla="*/ 2618663 w 5122586"/>
                <a:gd name="connsiteY236" fmla="*/ 1488348 h 5175454"/>
                <a:gd name="connsiteX237" fmla="*/ 2561471 w 5122586"/>
                <a:gd name="connsiteY237" fmla="*/ 1364228 h 5175454"/>
                <a:gd name="connsiteX238" fmla="*/ 2506436 w 5122586"/>
                <a:gd name="connsiteY238" fmla="*/ 1249822 h 5175454"/>
                <a:gd name="connsiteX239" fmla="*/ 2504425 w 5122586"/>
                <a:gd name="connsiteY239" fmla="*/ 1215109 h 5175454"/>
                <a:gd name="connsiteX240" fmla="*/ 2502718 w 5122586"/>
                <a:gd name="connsiteY240" fmla="*/ 1182561 h 5175454"/>
                <a:gd name="connsiteX241" fmla="*/ 2526392 w 5122586"/>
                <a:gd name="connsiteY241" fmla="*/ 1127312 h 5175454"/>
                <a:gd name="connsiteX242" fmla="*/ 2550065 w 5122586"/>
                <a:gd name="connsiteY242" fmla="*/ 1104511 h 5175454"/>
                <a:gd name="connsiteX243" fmla="*/ 2534283 w 5122586"/>
                <a:gd name="connsiteY243" fmla="*/ 1069432 h 5175454"/>
                <a:gd name="connsiteX244" fmla="*/ 2514993 w 5122586"/>
                <a:gd name="connsiteY244" fmla="*/ 1074694 h 5175454"/>
                <a:gd name="connsiteX245" fmla="*/ 2443972 w 5122586"/>
                <a:gd name="connsiteY245" fmla="*/ 1079079 h 5175454"/>
                <a:gd name="connsiteX246" fmla="*/ 2424683 w 5122586"/>
                <a:gd name="connsiteY246" fmla="*/ 1053647 h 5175454"/>
                <a:gd name="connsiteX247" fmla="*/ 2450109 w 5122586"/>
                <a:gd name="connsiteY247" fmla="*/ 1044877 h 5175454"/>
                <a:gd name="connsiteX248" fmla="*/ 2450986 w 5122586"/>
                <a:gd name="connsiteY248" fmla="*/ 1021199 h 5175454"/>
                <a:gd name="connsiteX249" fmla="*/ 2404967 w 5122586"/>
                <a:gd name="connsiteY249" fmla="*/ 918913 h 5175454"/>
                <a:gd name="connsiteX250" fmla="*/ 2394987 w 5122586"/>
                <a:gd name="connsiteY250" fmla="*/ 898850 h 5175454"/>
                <a:gd name="connsiteX251" fmla="*/ 2361080 w 5122586"/>
                <a:gd name="connsiteY251" fmla="*/ 821699 h 5175454"/>
                <a:gd name="connsiteX252" fmla="*/ 2344525 w 5122586"/>
                <a:gd name="connsiteY252" fmla="*/ 778197 h 5175454"/>
                <a:gd name="connsiteX253" fmla="*/ 2344581 w 5122586"/>
                <a:gd name="connsiteY253" fmla="*/ 778343 h 5175454"/>
                <a:gd name="connsiteX254" fmla="*/ 2282251 w 5122586"/>
                <a:gd name="connsiteY254" fmla="*/ 597027 h 5175454"/>
                <a:gd name="connsiteX255" fmla="*/ 2279707 w 5122586"/>
                <a:gd name="connsiteY255" fmla="*/ 541919 h 5175454"/>
                <a:gd name="connsiteX256" fmla="*/ 2247497 w 5122586"/>
                <a:gd name="connsiteY256" fmla="*/ 524963 h 5175454"/>
                <a:gd name="connsiteX257" fmla="*/ 2177989 w 5122586"/>
                <a:gd name="connsiteY257" fmla="*/ 464768 h 5175454"/>
                <a:gd name="connsiteX258" fmla="*/ 2162813 w 5122586"/>
                <a:gd name="connsiteY258" fmla="*/ 429351 h 5175454"/>
                <a:gd name="connsiteX259" fmla="*/ 2188648 w 5122586"/>
                <a:gd name="connsiteY259" fmla="*/ 411168 h 5175454"/>
                <a:gd name="connsiteX260" fmla="*/ 2199515 w 5122586"/>
                <a:gd name="connsiteY260" fmla="*/ 377475 h 5175454"/>
                <a:gd name="connsiteX261" fmla="*/ 2249501 w 5122586"/>
                <a:gd name="connsiteY261" fmla="*/ 389430 h 5175454"/>
                <a:gd name="connsiteX262" fmla="*/ 2290795 w 5122586"/>
                <a:gd name="connsiteY262" fmla="*/ 382909 h 5175454"/>
                <a:gd name="connsiteX263" fmla="*/ 2312638 w 5122586"/>
                <a:gd name="connsiteY263" fmla="*/ 383703 h 5175454"/>
                <a:gd name="connsiteX264" fmla="*/ 2312587 w 5122586"/>
                <a:gd name="connsiteY264" fmla="*/ 383664 h 5175454"/>
                <a:gd name="connsiteX265" fmla="*/ 2375555 w 5122586"/>
                <a:gd name="connsiteY265" fmla="*/ 374216 h 5175454"/>
                <a:gd name="connsiteX266" fmla="*/ 2416409 w 5122586"/>
                <a:gd name="connsiteY266" fmla="*/ 358069 h 5175454"/>
                <a:gd name="connsiteX267" fmla="*/ 2415496 w 5122586"/>
                <a:gd name="connsiteY267" fmla="*/ 358429 h 5175454"/>
                <a:gd name="connsiteX268" fmla="*/ 2415422 w 5122586"/>
                <a:gd name="connsiteY268" fmla="*/ 357531 h 5175454"/>
                <a:gd name="connsiteX269" fmla="*/ 2471314 w 5122586"/>
                <a:gd name="connsiteY269" fmla="*/ 333573 h 5175454"/>
                <a:gd name="connsiteX270" fmla="*/ 2472312 w 5122586"/>
                <a:gd name="connsiteY270" fmla="*/ 321594 h 5175454"/>
                <a:gd name="connsiteX271" fmla="*/ 2487284 w 5122586"/>
                <a:gd name="connsiteY271" fmla="*/ 308616 h 5175454"/>
                <a:gd name="connsiteX272" fmla="*/ 2492274 w 5122586"/>
                <a:gd name="connsiteY272" fmla="*/ 322592 h 5175454"/>
                <a:gd name="connsiteX273" fmla="*/ 2530199 w 5122586"/>
                <a:gd name="connsiteY273" fmla="*/ 302627 h 5175454"/>
                <a:gd name="connsiteX274" fmla="*/ 2571120 w 5122586"/>
                <a:gd name="connsiteY274" fmla="*/ 269684 h 5175454"/>
                <a:gd name="connsiteX275" fmla="*/ 2751770 w 5122586"/>
                <a:gd name="connsiteY275" fmla="*/ 124937 h 5175454"/>
                <a:gd name="connsiteX276" fmla="*/ 2784706 w 5122586"/>
                <a:gd name="connsiteY276" fmla="*/ 104972 h 5175454"/>
                <a:gd name="connsiteX277" fmla="*/ 2850579 w 5122586"/>
                <a:gd name="connsiteY277" fmla="*/ 86005 h 5175454"/>
                <a:gd name="connsiteX278" fmla="*/ 2869542 w 5122586"/>
                <a:gd name="connsiteY278" fmla="*/ 136916 h 5175454"/>
                <a:gd name="connsiteX279" fmla="*/ 2917449 w 5122586"/>
                <a:gd name="connsiteY279" fmla="*/ 173852 h 5175454"/>
                <a:gd name="connsiteX280" fmla="*/ 2956373 w 5122586"/>
                <a:gd name="connsiteY280" fmla="*/ 195813 h 5175454"/>
                <a:gd name="connsiteX281" fmla="*/ 2985630 w 5122586"/>
                <a:gd name="connsiteY281" fmla="*/ 215962 h 5175454"/>
                <a:gd name="connsiteX282" fmla="*/ 2998292 w 5122586"/>
                <a:gd name="connsiteY282" fmla="*/ 224763 h 5175454"/>
                <a:gd name="connsiteX283" fmla="*/ 3036219 w 5122586"/>
                <a:gd name="connsiteY283" fmla="*/ 254710 h 5175454"/>
                <a:gd name="connsiteX284" fmla="*/ 3046200 w 5122586"/>
                <a:gd name="connsiteY284" fmla="*/ 268686 h 5175454"/>
                <a:gd name="connsiteX285" fmla="*/ 3053186 w 5122586"/>
                <a:gd name="connsiteY285" fmla="*/ 284658 h 5175454"/>
                <a:gd name="connsiteX286" fmla="*/ 3061170 w 5122586"/>
                <a:gd name="connsiteY286" fmla="*/ 372504 h 5175454"/>
                <a:gd name="connsiteX287" fmla="*/ 3066160 w 5122586"/>
                <a:gd name="connsiteY287" fmla="*/ 442382 h 5175454"/>
                <a:gd name="connsiteX288" fmla="*/ 3109558 w 5122586"/>
                <a:gd name="connsiteY288" fmla="*/ 644830 h 5175454"/>
                <a:gd name="connsiteX289" fmla="*/ 3107145 w 5122586"/>
                <a:gd name="connsiteY289" fmla="*/ 734922 h 5175454"/>
                <a:gd name="connsiteX290" fmla="*/ 3113752 w 5122586"/>
                <a:gd name="connsiteY290" fmla="*/ 788066 h 5175454"/>
                <a:gd name="connsiteX291" fmla="*/ 3123788 w 5122586"/>
                <a:gd name="connsiteY291" fmla="*/ 830092 h 5175454"/>
                <a:gd name="connsiteX292" fmla="*/ 3148722 w 5122586"/>
                <a:gd name="connsiteY292" fmla="*/ 917343 h 5175454"/>
                <a:gd name="connsiteX293" fmla="*/ 3139722 w 5122586"/>
                <a:gd name="connsiteY293" fmla="*/ 933723 h 5175454"/>
                <a:gd name="connsiteX294" fmla="*/ 3118838 w 5122586"/>
                <a:gd name="connsiteY294" fmla="*/ 1002249 h 5175454"/>
                <a:gd name="connsiteX295" fmla="*/ 3121375 w 5122586"/>
                <a:gd name="connsiteY295" fmla="*/ 1125517 h 5175454"/>
                <a:gd name="connsiteX296" fmla="*/ 3143920 w 5122586"/>
                <a:gd name="connsiteY296" fmla="*/ 1174658 h 5175454"/>
                <a:gd name="connsiteX297" fmla="*/ 3158579 w 5122586"/>
                <a:gd name="connsiteY297" fmla="*/ 1254175 h 5175454"/>
                <a:gd name="connsiteX298" fmla="*/ 3200391 w 5122586"/>
                <a:gd name="connsiteY298" fmla="*/ 1290567 h 5175454"/>
                <a:gd name="connsiteX299" fmla="*/ 3152209 w 5122586"/>
                <a:gd name="connsiteY299" fmla="*/ 1305041 h 5175454"/>
                <a:gd name="connsiteX300" fmla="*/ 3173608 w 5122586"/>
                <a:gd name="connsiteY300" fmla="*/ 1387442 h 5175454"/>
                <a:gd name="connsiteX301" fmla="*/ 3176887 w 5122586"/>
                <a:gd name="connsiteY301" fmla="*/ 1467253 h 5175454"/>
                <a:gd name="connsiteX302" fmla="*/ 3204082 w 5122586"/>
                <a:gd name="connsiteY302" fmla="*/ 1500497 h 5175454"/>
                <a:gd name="connsiteX303" fmla="*/ 3207432 w 5122586"/>
                <a:gd name="connsiteY303" fmla="*/ 1502071 h 5175454"/>
                <a:gd name="connsiteX304" fmla="*/ 3207673 w 5122586"/>
                <a:gd name="connsiteY304" fmla="*/ 1502054 h 5175454"/>
                <a:gd name="connsiteX305" fmla="*/ 3183445 w 5122586"/>
                <a:gd name="connsiteY305" fmla="*/ 1645459 h 5175454"/>
                <a:gd name="connsiteX306" fmla="*/ 3160491 w 5122586"/>
                <a:gd name="connsiteY306" fmla="*/ 1680444 h 5175454"/>
                <a:gd name="connsiteX307" fmla="*/ 3129820 w 5122586"/>
                <a:gd name="connsiteY307" fmla="*/ 1702492 h 5175454"/>
                <a:gd name="connsiteX308" fmla="*/ 2970960 w 5122586"/>
                <a:gd name="connsiteY308" fmla="*/ 1727425 h 5175454"/>
                <a:gd name="connsiteX309" fmla="*/ 2928253 w 5122586"/>
                <a:gd name="connsiteY309" fmla="*/ 1733679 h 5175454"/>
                <a:gd name="connsiteX310" fmla="*/ 2928251 w 5122586"/>
                <a:gd name="connsiteY310" fmla="*/ 1733677 h 5175454"/>
                <a:gd name="connsiteX311" fmla="*/ 2929221 w 5122586"/>
                <a:gd name="connsiteY311" fmla="*/ 4004987 h 5175454"/>
                <a:gd name="connsiteX312" fmla="*/ 2826654 w 5122586"/>
                <a:gd name="connsiteY312" fmla="*/ 3968865 h 5175454"/>
                <a:gd name="connsiteX313" fmla="*/ 2797041 w 5122586"/>
                <a:gd name="connsiteY313" fmla="*/ 3984036 h 5175454"/>
                <a:gd name="connsiteX314" fmla="*/ 2775371 w 5122586"/>
                <a:gd name="connsiteY314" fmla="*/ 3957306 h 5175454"/>
                <a:gd name="connsiteX315" fmla="*/ 2714697 w 5122586"/>
                <a:gd name="connsiteY315" fmla="*/ 3931298 h 5175454"/>
                <a:gd name="connsiteX316" fmla="*/ 2643189 w 5122586"/>
                <a:gd name="connsiteY316" fmla="*/ 3882894 h 5175454"/>
                <a:gd name="connsiteX317" fmla="*/ 2547123 w 5122586"/>
                <a:gd name="connsiteY317" fmla="*/ 3739851 h 5175454"/>
                <a:gd name="connsiteX318" fmla="*/ 2523286 w 5122586"/>
                <a:gd name="connsiteY318" fmla="*/ 3739851 h 5175454"/>
                <a:gd name="connsiteX319" fmla="*/ 2524732 w 5122586"/>
                <a:gd name="connsiteY319" fmla="*/ 3736961 h 5175454"/>
                <a:gd name="connsiteX320" fmla="*/ 2931760 w 5122586"/>
                <a:gd name="connsiteY320" fmla="*/ 4000626 h 5175454"/>
                <a:gd name="connsiteX321" fmla="*/ 2912080 w 5122586"/>
                <a:gd name="connsiteY321" fmla="*/ 4041839 h 5175454"/>
                <a:gd name="connsiteX322" fmla="*/ 2934278 w 5122586"/>
                <a:gd name="connsiteY322" fmla="*/ 4069284 h 5175454"/>
                <a:gd name="connsiteX323" fmla="*/ 2950168 w 5122586"/>
                <a:gd name="connsiteY323" fmla="*/ 4101794 h 5175454"/>
                <a:gd name="connsiteX324" fmla="*/ 2911887 w 5122586"/>
                <a:gd name="connsiteY324" fmla="*/ 4123467 h 5175454"/>
                <a:gd name="connsiteX325" fmla="*/ 2864215 w 5122586"/>
                <a:gd name="connsiteY325" fmla="*/ 4110463 h 5175454"/>
                <a:gd name="connsiteX326" fmla="*/ 2848324 w 5122586"/>
                <a:gd name="connsiteY326" fmla="*/ 4139361 h 5175454"/>
                <a:gd name="connsiteX327" fmla="*/ 2869993 w 5122586"/>
                <a:gd name="connsiteY327" fmla="*/ 4145140 h 5175454"/>
                <a:gd name="connsiteX328" fmla="*/ 2859880 w 5122586"/>
                <a:gd name="connsiteY328" fmla="*/ 4153809 h 5175454"/>
                <a:gd name="connsiteX329" fmla="*/ 2883717 w 5122586"/>
                <a:gd name="connsiteY329" fmla="*/ 4153087 h 5175454"/>
                <a:gd name="connsiteX330" fmla="*/ 2890218 w 5122586"/>
                <a:gd name="connsiteY330" fmla="*/ 4168258 h 5175454"/>
                <a:gd name="connsiteX331" fmla="*/ 2867825 w 5122586"/>
                <a:gd name="connsiteY331" fmla="*/ 4206547 h 5175454"/>
                <a:gd name="connsiteX332" fmla="*/ 2907552 w 5122586"/>
                <a:gd name="connsiteY332" fmla="*/ 4225331 h 5175454"/>
                <a:gd name="connsiteX333" fmla="*/ 2921999 w 5122586"/>
                <a:gd name="connsiteY333" fmla="*/ 4216662 h 5175454"/>
                <a:gd name="connsiteX334" fmla="*/ 2937890 w 5122586"/>
                <a:gd name="connsiteY334" fmla="*/ 4227499 h 5175454"/>
                <a:gd name="connsiteX335" fmla="*/ 2935723 w 5122586"/>
                <a:gd name="connsiteY335" fmla="*/ 4245559 h 5175454"/>
                <a:gd name="connsiteX336" fmla="*/ 2964615 w 5122586"/>
                <a:gd name="connsiteY336" fmla="*/ 4256396 h 5175454"/>
                <a:gd name="connsiteX337" fmla="*/ 2955224 w 5122586"/>
                <a:gd name="connsiteY337" fmla="*/ 4306967 h 5175454"/>
                <a:gd name="connsiteX338" fmla="*/ 2993850 w 5122586"/>
                <a:gd name="connsiteY338" fmla="*/ 4326650 h 5175454"/>
                <a:gd name="connsiteX339" fmla="*/ 2994499 w 5122586"/>
                <a:gd name="connsiteY339" fmla="*/ 4334608 h 5175454"/>
                <a:gd name="connsiteX340" fmla="*/ 2961254 w 5122586"/>
                <a:gd name="connsiteY340" fmla="*/ 2566018 h 5175454"/>
                <a:gd name="connsiteX341" fmla="*/ 2844333 w 5122586"/>
                <a:gd name="connsiteY341" fmla="*/ 2718231 h 5175454"/>
                <a:gd name="connsiteX342" fmla="*/ 2686580 w 5122586"/>
                <a:gd name="connsiteY342" fmla="*/ 2876012 h 5175454"/>
                <a:gd name="connsiteX343" fmla="*/ 2775664 w 5122586"/>
                <a:gd name="connsiteY343" fmla="*/ 2946550 h 5175454"/>
                <a:gd name="connsiteX344" fmla="*/ 2662454 w 5122586"/>
                <a:gd name="connsiteY344" fmla="*/ 3083913 h 5175454"/>
                <a:gd name="connsiteX345" fmla="*/ 2291274 w 5122586"/>
                <a:gd name="connsiteY345" fmla="*/ 3408757 h 5175454"/>
                <a:gd name="connsiteX346" fmla="*/ 2296840 w 5122586"/>
                <a:gd name="connsiteY346" fmla="*/ 3406901 h 5175454"/>
                <a:gd name="connsiteX347" fmla="*/ 4071798 w 5122586"/>
                <a:gd name="connsiteY347" fmla="*/ 1707927 h 5175454"/>
                <a:gd name="connsiteX348" fmla="*/ 4050884 w 5122586"/>
                <a:gd name="connsiteY348" fmla="*/ 1662094 h 5175454"/>
                <a:gd name="connsiteX349" fmla="*/ 4020559 w 5122586"/>
                <a:gd name="connsiteY349" fmla="*/ 1629574 h 5175454"/>
                <a:gd name="connsiteX350" fmla="*/ 3966954 w 5122586"/>
                <a:gd name="connsiteY350" fmla="*/ 1623037 h 5175454"/>
                <a:gd name="connsiteX351" fmla="*/ 3895425 w 5122586"/>
                <a:gd name="connsiteY351" fmla="*/ 1618868 h 5175454"/>
                <a:gd name="connsiteX352" fmla="*/ 3891710 w 5122586"/>
                <a:gd name="connsiteY352" fmla="*/ 1617649 h 5175454"/>
                <a:gd name="connsiteX353" fmla="*/ 3693129 w 5122586"/>
                <a:gd name="connsiteY353" fmla="*/ 1552494 h 5175454"/>
                <a:gd name="connsiteX354" fmla="*/ 3638481 w 5122586"/>
                <a:gd name="connsiteY354" fmla="*/ 1531869 h 5175454"/>
                <a:gd name="connsiteX355" fmla="*/ 3638481 w 5122586"/>
                <a:gd name="connsiteY355" fmla="*/ 1532803 h 5175454"/>
                <a:gd name="connsiteX356" fmla="*/ 3616572 w 5122586"/>
                <a:gd name="connsiteY356" fmla="*/ 1517809 h 5175454"/>
                <a:gd name="connsiteX357" fmla="*/ 3598122 w 5122586"/>
                <a:gd name="connsiteY357" fmla="*/ 1479749 h 5175454"/>
                <a:gd name="connsiteX358" fmla="*/ 3545078 w 5122586"/>
                <a:gd name="connsiteY358" fmla="*/ 1448608 h 5175454"/>
                <a:gd name="connsiteX359" fmla="*/ 3527865 w 5122586"/>
                <a:gd name="connsiteY359" fmla="*/ 1430244 h 5175454"/>
                <a:gd name="connsiteX360" fmla="*/ 3527765 w 5122586"/>
                <a:gd name="connsiteY360" fmla="*/ 1431176 h 5175454"/>
                <a:gd name="connsiteX361" fmla="*/ 3527765 w 5122586"/>
                <a:gd name="connsiteY361" fmla="*/ 1503334 h 5175454"/>
                <a:gd name="connsiteX362" fmla="*/ 3399874 w 5122586"/>
                <a:gd name="connsiteY362" fmla="*/ 1489121 h 5175454"/>
                <a:gd name="connsiteX363" fmla="*/ 3403153 w 5122586"/>
                <a:gd name="connsiteY363" fmla="*/ 1571119 h 5175454"/>
                <a:gd name="connsiteX364" fmla="*/ 3391129 w 5122586"/>
                <a:gd name="connsiteY364" fmla="*/ 1606104 h 5175454"/>
                <a:gd name="connsiteX365" fmla="*/ 3375825 w 5122586"/>
                <a:gd name="connsiteY365" fmla="*/ 1608290 h 5175454"/>
                <a:gd name="connsiteX366" fmla="*/ 3372546 w 5122586"/>
                <a:gd name="connsiteY366" fmla="*/ 1617037 h 5175454"/>
                <a:gd name="connsiteX367" fmla="*/ 3371285 w 5122586"/>
                <a:gd name="connsiteY367" fmla="*/ 1616300 h 5175454"/>
                <a:gd name="connsiteX368" fmla="*/ 3371285 w 5122586"/>
                <a:gd name="connsiteY368" fmla="*/ 1616299 h 5175454"/>
                <a:gd name="connsiteX369" fmla="*/ 3314612 w 5122586"/>
                <a:gd name="connsiteY369" fmla="*/ 1583145 h 5175454"/>
                <a:gd name="connsiteX370" fmla="*/ 3299309 w 5122586"/>
                <a:gd name="connsiteY370" fmla="*/ 1586425 h 5175454"/>
                <a:gd name="connsiteX371" fmla="*/ 3280726 w 5122586"/>
                <a:gd name="connsiteY371" fmla="*/ 1496774 h 5175454"/>
                <a:gd name="connsiteX372" fmla="*/ 3206040 w 5122586"/>
                <a:gd name="connsiteY372" fmla="*/ 1502067 h 5175454"/>
                <a:gd name="connsiteX373" fmla="*/ 3181908 w 5122586"/>
                <a:gd name="connsiteY373" fmla="*/ 1645463 h 5175454"/>
                <a:gd name="connsiteX374" fmla="*/ 3170191 w 5122586"/>
                <a:gd name="connsiteY374" fmla="*/ 1667166 h 5175454"/>
                <a:gd name="connsiteX375" fmla="*/ 3129816 w 5122586"/>
                <a:gd name="connsiteY375" fmla="*/ 1702496 h 5175454"/>
                <a:gd name="connsiteX376" fmla="*/ 2971381 w 5122586"/>
                <a:gd name="connsiteY376" fmla="*/ 1727460 h 5175454"/>
                <a:gd name="connsiteX377" fmla="*/ 2970955 w 5122586"/>
                <a:gd name="connsiteY377" fmla="*/ 1727426 h 5175454"/>
                <a:gd name="connsiteX378" fmla="*/ 2970938 w 5122586"/>
                <a:gd name="connsiteY378" fmla="*/ 1727911 h 5175454"/>
                <a:gd name="connsiteX379" fmla="*/ 2928250 w 5122586"/>
                <a:gd name="connsiteY379" fmla="*/ 1733681 h 5175454"/>
                <a:gd name="connsiteX380" fmla="*/ 2865949 w 5122586"/>
                <a:gd name="connsiteY380" fmla="*/ 1772915 h 5175454"/>
                <a:gd name="connsiteX381" fmla="*/ 2815185 w 5122586"/>
                <a:gd name="connsiteY381" fmla="*/ 1859461 h 5175454"/>
                <a:gd name="connsiteX382" fmla="*/ 2763269 w 5122586"/>
                <a:gd name="connsiteY382" fmla="*/ 1896387 h 5175454"/>
                <a:gd name="connsiteX383" fmla="*/ 2751731 w 5122586"/>
                <a:gd name="connsiteY383" fmla="*/ 1873308 h 5175454"/>
                <a:gd name="connsiteX384" fmla="*/ 2747319 w 5122586"/>
                <a:gd name="connsiteY384" fmla="*/ 1875917 h 5175454"/>
                <a:gd name="connsiteX385" fmla="*/ 2747468 w 5122586"/>
                <a:gd name="connsiteY385" fmla="*/ 1876096 h 5175454"/>
                <a:gd name="connsiteX386" fmla="*/ 2701052 w 5122586"/>
                <a:gd name="connsiteY386" fmla="*/ 1910393 h 5175454"/>
                <a:gd name="connsiteX387" fmla="*/ 2721301 w 5122586"/>
                <a:gd name="connsiteY387" fmla="*/ 1951468 h 5175454"/>
                <a:gd name="connsiteX388" fmla="*/ 2756357 w 5122586"/>
                <a:gd name="connsiteY388" fmla="*/ 2047852 h 5175454"/>
                <a:gd name="connsiteX389" fmla="*/ 2780073 w 5122586"/>
                <a:gd name="connsiteY389" fmla="*/ 2073720 h 5175454"/>
                <a:gd name="connsiteX390" fmla="*/ 2805234 w 5122586"/>
                <a:gd name="connsiteY390" fmla="*/ 2083873 h 5175454"/>
                <a:gd name="connsiteX391" fmla="*/ 2862075 w 5122586"/>
                <a:gd name="connsiteY391" fmla="*/ 2080593 h 5175454"/>
                <a:gd name="connsiteX392" fmla="*/ 2902518 w 5122586"/>
                <a:gd name="connsiteY392" fmla="*/ 2059821 h 5175454"/>
                <a:gd name="connsiteX393" fmla="*/ 2950615 w 5122586"/>
                <a:gd name="connsiteY393" fmla="*/ 2017182 h 5175454"/>
                <a:gd name="connsiteX394" fmla="*/ 2981221 w 5122586"/>
                <a:gd name="connsiteY394" fmla="*/ 1992036 h 5175454"/>
                <a:gd name="connsiteX395" fmla="*/ 3053365 w 5122586"/>
                <a:gd name="connsiteY395" fmla="*/ 1973450 h 5175454"/>
                <a:gd name="connsiteX396" fmla="*/ 3064244 w 5122586"/>
                <a:gd name="connsiteY396" fmla="*/ 1974575 h 5175454"/>
                <a:gd name="connsiteX397" fmla="*/ 3094903 w 5122586"/>
                <a:gd name="connsiteY397" fmla="*/ 1986570 h 5175454"/>
                <a:gd name="connsiteX398" fmla="*/ 3095857 w 5122586"/>
                <a:gd name="connsiteY398" fmla="*/ 1988403 h 5175454"/>
                <a:gd name="connsiteX399" fmla="*/ 3103144 w 5122586"/>
                <a:gd name="connsiteY399" fmla="*/ 2020462 h 5175454"/>
                <a:gd name="connsiteX400" fmla="*/ 3106927 w 5122586"/>
                <a:gd name="connsiteY400" fmla="*/ 2055447 h 5175454"/>
                <a:gd name="connsiteX401" fmla="*/ 3105834 w 5122586"/>
                <a:gd name="connsiteY401" fmla="*/ 2076220 h 5175454"/>
                <a:gd name="connsiteX402" fmla="*/ 3062110 w 5122586"/>
                <a:gd name="connsiteY402" fmla="*/ 2172431 h 5175454"/>
                <a:gd name="connsiteX403" fmla="*/ 3019479 w 5122586"/>
                <a:gd name="connsiteY403" fmla="*/ 2217256 h 5175454"/>
                <a:gd name="connsiteX404" fmla="*/ 2923287 w 5122586"/>
                <a:gd name="connsiteY404" fmla="*/ 2285040 h 5175454"/>
                <a:gd name="connsiteX405" fmla="*/ 2923237 w 5122586"/>
                <a:gd name="connsiteY405" fmla="*/ 2284956 h 5175454"/>
                <a:gd name="connsiteX406" fmla="*/ 2907033 w 5122586"/>
                <a:gd name="connsiteY406" fmla="*/ 2300058 h 5175454"/>
                <a:gd name="connsiteX407" fmla="*/ 2880954 w 5122586"/>
                <a:gd name="connsiteY407" fmla="*/ 2357399 h 5175454"/>
                <a:gd name="connsiteX408" fmla="*/ 2883560 w 5122586"/>
                <a:gd name="connsiteY408" fmla="*/ 2414740 h 5175454"/>
                <a:gd name="connsiteX409" fmla="*/ 3007341 w 5122586"/>
                <a:gd name="connsiteY409" fmla="*/ 2504763 h 5175454"/>
                <a:gd name="connsiteX410" fmla="*/ 2957623 w 5122586"/>
                <a:gd name="connsiteY410" fmla="*/ 2569822 h 5175454"/>
                <a:gd name="connsiteX411" fmla="*/ 3007192 w 5122586"/>
                <a:gd name="connsiteY411" fmla="*/ 2504959 h 5175454"/>
                <a:gd name="connsiteX412" fmla="*/ 3128415 w 5122586"/>
                <a:gd name="connsiteY412" fmla="*/ 2458751 h 5175454"/>
                <a:gd name="connsiteX413" fmla="*/ 3157243 w 5122586"/>
                <a:gd name="connsiteY413" fmla="*/ 2492913 h 5175454"/>
                <a:gd name="connsiteX414" fmla="*/ 3157397 w 5122586"/>
                <a:gd name="connsiteY414" fmla="*/ 2493126 h 5175454"/>
                <a:gd name="connsiteX415" fmla="*/ 3188476 w 5122586"/>
                <a:gd name="connsiteY415" fmla="*/ 2496878 h 5175454"/>
                <a:gd name="connsiteX416" fmla="*/ 3207155 w 5122586"/>
                <a:gd name="connsiteY416" fmla="*/ 2475082 h 5175454"/>
                <a:gd name="connsiteX417" fmla="*/ 3204042 w 5122586"/>
                <a:gd name="connsiteY417" fmla="*/ 2468854 h 5175454"/>
                <a:gd name="connsiteX418" fmla="*/ 3218570 w 5122586"/>
                <a:gd name="connsiteY418" fmla="*/ 2446020 h 5175454"/>
                <a:gd name="connsiteX419" fmla="*/ 3234071 w 5122586"/>
                <a:gd name="connsiteY419" fmla="*/ 2425181 h 5175454"/>
                <a:gd name="connsiteX420" fmla="*/ 3268275 w 5122586"/>
                <a:gd name="connsiteY420" fmla="*/ 2375508 h 5175454"/>
                <a:gd name="connsiteX421" fmla="*/ 3279965 w 5122586"/>
                <a:gd name="connsiteY421" fmla="*/ 2383195 h 5175454"/>
                <a:gd name="connsiteX422" fmla="*/ 3286021 w 5122586"/>
                <a:gd name="connsiteY422" fmla="*/ 2368178 h 5175454"/>
                <a:gd name="connsiteX423" fmla="*/ 3353471 w 5122586"/>
                <a:gd name="connsiteY423" fmla="*/ 2393087 h 5175454"/>
                <a:gd name="connsiteX424" fmla="*/ 3357622 w 5122586"/>
                <a:gd name="connsiteY424" fmla="*/ 2370253 h 5175454"/>
                <a:gd name="connsiteX425" fmla="*/ 3389791 w 5122586"/>
                <a:gd name="connsiteY425" fmla="*/ 2376481 h 5175454"/>
                <a:gd name="connsiteX426" fmla="*/ 3393123 w 5122586"/>
                <a:gd name="connsiteY426" fmla="*/ 2386808 h 5175454"/>
                <a:gd name="connsiteX427" fmla="*/ 3516391 w 5122586"/>
                <a:gd name="connsiteY427" fmla="*/ 2353647 h 5175454"/>
                <a:gd name="connsiteX428" fmla="*/ 3537145 w 5122586"/>
                <a:gd name="connsiteY428" fmla="*/ 2360912 h 5175454"/>
                <a:gd name="connsiteX429" fmla="*/ 3541296 w 5122586"/>
                <a:gd name="connsiteY429" fmla="*/ 2341192 h 5175454"/>
                <a:gd name="connsiteX430" fmla="*/ 3576578 w 5122586"/>
                <a:gd name="connsiteY430" fmla="*/ 2357798 h 5175454"/>
                <a:gd name="connsiteX431" fmla="*/ 3592144 w 5122586"/>
                <a:gd name="connsiteY431" fmla="*/ 2355723 h 5175454"/>
                <a:gd name="connsiteX432" fmla="*/ 3598370 w 5122586"/>
                <a:gd name="connsiteY432" fmla="*/ 2287221 h 5175454"/>
                <a:gd name="connsiteX433" fmla="*/ 3605634 w 5122586"/>
                <a:gd name="connsiteY433" fmla="*/ 2269577 h 5175454"/>
                <a:gd name="connsiteX434" fmla="*/ 3645068 w 5122586"/>
                <a:gd name="connsiteY434" fmla="*/ 2289297 h 5175454"/>
                <a:gd name="connsiteX435" fmla="*/ 3660990 w 5122586"/>
                <a:gd name="connsiteY435" fmla="*/ 2278149 h 5175454"/>
                <a:gd name="connsiteX436" fmla="*/ 3683648 w 5122586"/>
                <a:gd name="connsiteY436" fmla="*/ 2304521 h 5175454"/>
                <a:gd name="connsiteX437" fmla="*/ 3723203 w 5122586"/>
                <a:gd name="connsiteY437" fmla="*/ 2301590 h 5175454"/>
                <a:gd name="connsiteX438" fmla="*/ 3698987 w 5122586"/>
                <a:gd name="connsiteY438" fmla="*/ 2245014 h 5175454"/>
                <a:gd name="connsiteX439" fmla="*/ 3732354 w 5122586"/>
                <a:gd name="connsiteY439" fmla="*/ 2232818 h 5175454"/>
                <a:gd name="connsiteX440" fmla="*/ 3765279 w 5122586"/>
                <a:gd name="connsiteY440" fmla="*/ 2308687 h 5175454"/>
                <a:gd name="connsiteX441" fmla="*/ 3819819 w 5122586"/>
                <a:gd name="connsiteY441" fmla="*/ 2276682 h 5175454"/>
                <a:gd name="connsiteX442" fmla="*/ 3832660 w 5122586"/>
                <a:gd name="connsiteY442" fmla="*/ 2286412 h 5175454"/>
                <a:gd name="connsiteX443" fmla="*/ 3836898 w 5122586"/>
                <a:gd name="connsiteY443" fmla="*/ 2267579 h 5175454"/>
                <a:gd name="connsiteX444" fmla="*/ 3851638 w 5122586"/>
                <a:gd name="connsiteY444" fmla="*/ 2272245 h 5175454"/>
                <a:gd name="connsiteX445" fmla="*/ 3855233 w 5122586"/>
                <a:gd name="connsiteY445" fmla="*/ 2250721 h 5175454"/>
                <a:gd name="connsiteX446" fmla="*/ 3868694 w 5122586"/>
                <a:gd name="connsiteY446" fmla="*/ 2248662 h 5175454"/>
                <a:gd name="connsiteX447" fmla="*/ 3866320 w 5122586"/>
                <a:gd name="connsiteY447" fmla="*/ 2213398 h 5175454"/>
                <a:gd name="connsiteX448" fmla="*/ 3926616 w 5122586"/>
                <a:gd name="connsiteY448" fmla="*/ 2266549 h 5175454"/>
                <a:gd name="connsiteX449" fmla="*/ 3935158 w 5122586"/>
                <a:gd name="connsiteY449" fmla="*/ 2270346 h 5175454"/>
                <a:gd name="connsiteX450" fmla="*/ 3975020 w 5122586"/>
                <a:gd name="connsiteY450" fmla="*/ 2180165 h 5175454"/>
                <a:gd name="connsiteX451" fmla="*/ 3971224 w 5122586"/>
                <a:gd name="connsiteY451" fmla="*/ 2150738 h 5175454"/>
                <a:gd name="connsiteX452" fmla="*/ 3954140 w 5122586"/>
                <a:gd name="connsiteY452" fmla="*/ 2117514 h 5175454"/>
                <a:gd name="connsiteX453" fmla="*/ 3942751 w 5122586"/>
                <a:gd name="connsiteY453" fmla="*/ 2101376 h 5175454"/>
                <a:gd name="connsiteX454" fmla="*/ 3848791 w 5122586"/>
                <a:gd name="connsiteY454" fmla="*/ 2032079 h 5175454"/>
                <a:gd name="connsiteX455" fmla="*/ 3775710 w 5122586"/>
                <a:gd name="connsiteY455" fmla="*/ 2006448 h 5175454"/>
                <a:gd name="connsiteX456" fmla="*/ 3775537 w 5122586"/>
                <a:gd name="connsiteY456" fmla="*/ 2006286 h 5175454"/>
                <a:gd name="connsiteX457" fmla="*/ 3792203 w 5122586"/>
                <a:gd name="connsiteY457" fmla="*/ 1985769 h 5175454"/>
                <a:gd name="connsiteX458" fmla="*/ 3776236 w 5122586"/>
                <a:gd name="connsiteY458" fmla="*/ 1929339 h 5175454"/>
                <a:gd name="connsiteX459" fmla="*/ 3785816 w 5122586"/>
                <a:gd name="connsiteY459" fmla="*/ 1905915 h 5175454"/>
                <a:gd name="connsiteX460" fmla="*/ 3848624 w 5122586"/>
                <a:gd name="connsiteY460" fmla="*/ 1905915 h 5175454"/>
                <a:gd name="connsiteX461" fmla="*/ 3870979 w 5122586"/>
                <a:gd name="connsiteY461" fmla="*/ 1887815 h 5175454"/>
                <a:gd name="connsiteX462" fmla="*/ 3879494 w 5122586"/>
                <a:gd name="connsiteY462" fmla="*/ 1869714 h 5175454"/>
                <a:gd name="connsiteX463" fmla="*/ 3880559 w 5122586"/>
                <a:gd name="connsiteY463" fmla="*/ 1847355 h 5175454"/>
                <a:gd name="connsiteX464" fmla="*/ 3906108 w 5122586"/>
                <a:gd name="connsiteY464" fmla="*/ 1793054 h 5175454"/>
                <a:gd name="connsiteX465" fmla="*/ 3926334 w 5122586"/>
                <a:gd name="connsiteY465" fmla="*/ 1778148 h 5175454"/>
                <a:gd name="connsiteX466" fmla="*/ 3959335 w 5122586"/>
                <a:gd name="connsiteY466" fmla="*/ 1810090 h 5175454"/>
                <a:gd name="connsiteX467" fmla="*/ 4071796 w 5122586"/>
                <a:gd name="connsiteY467" fmla="*/ 1707926 h 5175454"/>
                <a:gd name="connsiteX468" fmla="*/ 4071798 w 5122586"/>
                <a:gd name="connsiteY468" fmla="*/ 1707927 h 5175454"/>
                <a:gd name="connsiteX469" fmla="*/ 3116756 w 5122586"/>
                <a:gd name="connsiteY469" fmla="*/ 2465874 h 5175454"/>
                <a:gd name="connsiteX470" fmla="*/ 3116756 w 5122586"/>
                <a:gd name="connsiteY470" fmla="*/ 2465874 h 5175454"/>
                <a:gd name="connsiteX471" fmla="*/ 4153292 w 5122586"/>
                <a:gd name="connsiteY471" fmla="*/ 3990761 h 5175454"/>
                <a:gd name="connsiteX472" fmla="*/ 3938792 w 5122586"/>
                <a:gd name="connsiteY472" fmla="*/ 4135889 h 5175454"/>
                <a:gd name="connsiteX473" fmla="*/ 3927871 w 5122586"/>
                <a:gd name="connsiteY473" fmla="*/ 4167432 h 5175454"/>
                <a:gd name="connsiteX474" fmla="*/ 3895282 w 5122586"/>
                <a:gd name="connsiteY474" fmla="*/ 4166624 h 5175454"/>
                <a:gd name="connsiteX475" fmla="*/ 3847314 w 5122586"/>
                <a:gd name="connsiteY475" fmla="*/ 4188567 h 5175454"/>
                <a:gd name="connsiteX476" fmla="*/ 3792468 w 5122586"/>
                <a:gd name="connsiteY476" fmla="*/ 4204240 h 5175454"/>
                <a:gd name="connsiteX477" fmla="*/ 3734700 w 5122586"/>
                <a:gd name="connsiteY477" fmla="*/ 4203262 h 5175454"/>
                <a:gd name="connsiteX478" fmla="*/ 3734706 w 5122586"/>
                <a:gd name="connsiteY478" fmla="*/ 4203262 h 5175454"/>
                <a:gd name="connsiteX479" fmla="*/ 3669061 w 5122586"/>
                <a:gd name="connsiteY479" fmla="*/ 4198342 h 5175454"/>
                <a:gd name="connsiteX480" fmla="*/ 3662206 w 5122586"/>
                <a:gd name="connsiteY480" fmla="*/ 4205199 h 5175454"/>
                <a:gd name="connsiteX481" fmla="*/ 3637720 w 5122586"/>
                <a:gd name="connsiteY481" fmla="*/ 4196382 h 5175454"/>
                <a:gd name="connsiteX482" fmla="*/ 3349614 w 5122586"/>
                <a:gd name="connsiteY482" fmla="*/ 4159880 h 5175454"/>
                <a:gd name="connsiteX483" fmla="*/ 3324712 w 5122586"/>
                <a:gd name="connsiteY483" fmla="*/ 4178749 h 5175454"/>
                <a:gd name="connsiteX484" fmla="*/ 3319742 w 5122586"/>
                <a:gd name="connsiteY484" fmla="*/ 4204463 h 5175454"/>
                <a:gd name="connsiteX485" fmla="*/ 3294719 w 5122586"/>
                <a:gd name="connsiteY485" fmla="*/ 4246342 h 5175454"/>
                <a:gd name="connsiteX486" fmla="*/ 3281325 w 5122586"/>
                <a:gd name="connsiteY486" fmla="*/ 4245546 h 5175454"/>
                <a:gd name="connsiteX487" fmla="*/ 3282979 w 5122586"/>
                <a:gd name="connsiteY487" fmla="*/ 4222611 h 5175454"/>
                <a:gd name="connsiteX488" fmla="*/ 3242614 w 5122586"/>
                <a:gd name="connsiteY488" fmla="*/ 4135941 h 5175454"/>
                <a:gd name="connsiteX489" fmla="*/ 3120041 w 5122586"/>
                <a:gd name="connsiteY489" fmla="*/ 4086606 h 5175454"/>
                <a:gd name="connsiteX490" fmla="*/ 3146325 w 5122586"/>
                <a:gd name="connsiteY490" fmla="*/ 4015463 h 5175454"/>
                <a:gd name="connsiteX491" fmla="*/ 3134928 w 5122586"/>
                <a:gd name="connsiteY491" fmla="*/ 3992565 h 5175454"/>
                <a:gd name="connsiteX492" fmla="*/ 3146120 w 5122586"/>
                <a:gd name="connsiteY492" fmla="*/ 3901302 h 5175454"/>
                <a:gd name="connsiteX493" fmla="*/ 3159621 w 5122586"/>
                <a:gd name="connsiteY493" fmla="*/ 3895233 h 5175454"/>
                <a:gd name="connsiteX494" fmla="*/ 3166943 w 5122586"/>
                <a:gd name="connsiteY494" fmla="*/ 3878626 h 5175454"/>
                <a:gd name="connsiteX495" fmla="*/ 3144098 w 5122586"/>
                <a:gd name="connsiteY495" fmla="*/ 3871156 h 5175454"/>
                <a:gd name="connsiteX496" fmla="*/ 3162889 w 5122586"/>
                <a:gd name="connsiteY496" fmla="*/ 3799501 h 5175454"/>
                <a:gd name="connsiteX497" fmla="*/ 3137866 w 5122586"/>
                <a:gd name="connsiteY497" fmla="*/ 3799328 h 5175454"/>
                <a:gd name="connsiteX498" fmla="*/ 3122381 w 5122586"/>
                <a:gd name="connsiteY498" fmla="*/ 3772410 h 5175454"/>
                <a:gd name="connsiteX499" fmla="*/ 3107684 w 5122586"/>
                <a:gd name="connsiteY499" fmla="*/ 3777571 h 5175454"/>
                <a:gd name="connsiteX500" fmla="*/ 3092960 w 5122586"/>
                <a:gd name="connsiteY500" fmla="*/ 3741783 h 5175454"/>
                <a:gd name="connsiteX501" fmla="*/ 3128102 w 5122586"/>
                <a:gd name="connsiteY501" fmla="*/ 3732234 h 5175454"/>
                <a:gd name="connsiteX502" fmla="*/ 3128991 w 5122586"/>
                <a:gd name="connsiteY502" fmla="*/ 3676392 h 5175454"/>
                <a:gd name="connsiteX503" fmla="*/ 3142278 w 5122586"/>
                <a:gd name="connsiteY503" fmla="*/ 3669328 h 5175454"/>
                <a:gd name="connsiteX504" fmla="*/ 3143028 w 5122586"/>
                <a:gd name="connsiteY504" fmla="*/ 3660936 h 5175454"/>
                <a:gd name="connsiteX505" fmla="*/ 3144547 w 5122586"/>
                <a:gd name="connsiteY505" fmla="*/ 3644806 h 5175454"/>
                <a:gd name="connsiteX506" fmla="*/ 3154214 w 5122586"/>
                <a:gd name="connsiteY506" fmla="*/ 3628279 h 5175454"/>
                <a:gd name="connsiteX507" fmla="*/ 3142376 w 5122586"/>
                <a:gd name="connsiteY507" fmla="*/ 3627299 h 5175454"/>
                <a:gd name="connsiteX508" fmla="*/ 3146967 w 5122586"/>
                <a:gd name="connsiteY508" fmla="*/ 3602173 h 5175454"/>
                <a:gd name="connsiteX509" fmla="*/ 3129395 w 5122586"/>
                <a:gd name="connsiteY509" fmla="*/ 3614108 h 5175454"/>
                <a:gd name="connsiteX510" fmla="*/ 3121024 w 5122586"/>
                <a:gd name="connsiteY510" fmla="*/ 3604083 h 5175454"/>
                <a:gd name="connsiteX511" fmla="*/ 3128206 w 5122586"/>
                <a:gd name="connsiteY511" fmla="*/ 3577393 h 5175454"/>
                <a:gd name="connsiteX512" fmla="*/ 3161906 w 5122586"/>
                <a:gd name="connsiteY512" fmla="*/ 3563381 h 5175454"/>
                <a:gd name="connsiteX513" fmla="*/ 3169081 w 5122586"/>
                <a:gd name="connsiteY513" fmla="*/ 3545164 h 5175454"/>
                <a:gd name="connsiteX514" fmla="*/ 3189175 w 5122586"/>
                <a:gd name="connsiteY514" fmla="*/ 3494148 h 5175454"/>
                <a:gd name="connsiteX515" fmla="*/ 3200447 w 5122586"/>
                <a:gd name="connsiteY515" fmla="*/ 3458160 h 5175454"/>
                <a:gd name="connsiteX516" fmla="*/ 3182110 w 5122586"/>
                <a:gd name="connsiteY516" fmla="*/ 3458695 h 5175454"/>
                <a:gd name="connsiteX517" fmla="*/ 3141159 w 5122586"/>
                <a:gd name="connsiteY517" fmla="*/ 3444152 h 5175454"/>
                <a:gd name="connsiteX518" fmla="*/ 3139714 w 5122586"/>
                <a:gd name="connsiteY518" fmla="*/ 3423707 h 5175454"/>
                <a:gd name="connsiteX519" fmla="*/ 3153517 w 5122586"/>
                <a:gd name="connsiteY519" fmla="*/ 3408131 h 5175454"/>
                <a:gd name="connsiteX520" fmla="*/ 3170248 w 5122586"/>
                <a:gd name="connsiteY520" fmla="*/ 3384658 h 5175454"/>
                <a:gd name="connsiteX521" fmla="*/ 3173790 w 5122586"/>
                <a:gd name="connsiteY521" fmla="*/ 3341629 h 5175454"/>
                <a:gd name="connsiteX522" fmla="*/ 3166191 w 5122586"/>
                <a:gd name="connsiteY522" fmla="*/ 3324915 h 5175454"/>
                <a:gd name="connsiteX523" fmla="*/ 3149133 w 5122586"/>
                <a:gd name="connsiteY523" fmla="*/ 3318413 h 5175454"/>
                <a:gd name="connsiteX524" fmla="*/ 3158261 w 5122586"/>
                <a:gd name="connsiteY524" fmla="*/ 3293631 h 5175454"/>
                <a:gd name="connsiteX525" fmla="*/ 3224213 w 5122586"/>
                <a:gd name="connsiteY525" fmla="*/ 3338233 h 5175454"/>
                <a:gd name="connsiteX526" fmla="*/ 3329421 w 5122586"/>
                <a:gd name="connsiteY526" fmla="*/ 3350139 h 5175454"/>
                <a:gd name="connsiteX527" fmla="*/ 3326580 w 5122586"/>
                <a:gd name="connsiteY527" fmla="*/ 3164684 h 5175454"/>
                <a:gd name="connsiteX528" fmla="*/ 3383134 w 5122586"/>
                <a:gd name="connsiteY528" fmla="*/ 3078948 h 5175454"/>
                <a:gd name="connsiteX529" fmla="*/ 3369961 w 5122586"/>
                <a:gd name="connsiteY529" fmla="*/ 3077560 h 5175454"/>
                <a:gd name="connsiteX530" fmla="*/ 3359306 w 5122586"/>
                <a:gd name="connsiteY530" fmla="*/ 3076871 h 5175454"/>
                <a:gd name="connsiteX531" fmla="*/ 3337032 w 5122586"/>
                <a:gd name="connsiteY531" fmla="*/ 3072514 h 5175454"/>
                <a:gd name="connsiteX532" fmla="*/ 3341959 w 5122586"/>
                <a:gd name="connsiteY532" fmla="*/ 3063706 h 5175454"/>
                <a:gd name="connsiteX533" fmla="*/ 3341574 w 5122586"/>
                <a:gd name="connsiteY533" fmla="*/ 3054898 h 5175454"/>
                <a:gd name="connsiteX534" fmla="*/ 3365565 w 5122586"/>
                <a:gd name="connsiteY534" fmla="*/ 3055205 h 5175454"/>
                <a:gd name="connsiteX535" fmla="*/ 3367814 w 5122586"/>
                <a:gd name="connsiteY535" fmla="*/ 3047707 h 5175454"/>
                <a:gd name="connsiteX536" fmla="*/ 3335576 w 5122586"/>
                <a:gd name="connsiteY536" fmla="*/ 3017713 h 5175454"/>
                <a:gd name="connsiteX537" fmla="*/ 3333327 w 5122586"/>
                <a:gd name="connsiteY537" fmla="*/ 2991467 h 5175454"/>
                <a:gd name="connsiteX538" fmla="*/ 3322832 w 5122586"/>
                <a:gd name="connsiteY538" fmla="*/ 2969721 h 5175454"/>
                <a:gd name="connsiteX539" fmla="*/ 3327329 w 5122586"/>
                <a:gd name="connsiteY539" fmla="*/ 2949476 h 5175454"/>
                <a:gd name="connsiteX540" fmla="*/ 3340075 w 5122586"/>
                <a:gd name="connsiteY540" fmla="*/ 2945726 h 5175454"/>
                <a:gd name="connsiteX541" fmla="*/ 3370064 w 5122586"/>
                <a:gd name="connsiteY541" fmla="*/ 2911983 h 5175454"/>
                <a:gd name="connsiteX542" fmla="*/ 3370813 w 5122586"/>
                <a:gd name="connsiteY542" fmla="*/ 2899985 h 5175454"/>
                <a:gd name="connsiteX543" fmla="*/ 3391055 w 5122586"/>
                <a:gd name="connsiteY543" fmla="*/ 2869241 h 5175454"/>
                <a:gd name="connsiteX544" fmla="*/ 3382059 w 5122586"/>
                <a:gd name="connsiteY544" fmla="*/ 2820500 h 5175454"/>
                <a:gd name="connsiteX545" fmla="*/ 3349821 w 5122586"/>
                <a:gd name="connsiteY545" fmla="*/ 2827999 h 5175454"/>
                <a:gd name="connsiteX546" fmla="*/ 3322081 w 5122586"/>
                <a:gd name="connsiteY546" fmla="*/ 2814502 h 5175454"/>
                <a:gd name="connsiteX547" fmla="*/ 3323581 w 5122586"/>
                <a:gd name="connsiteY547" fmla="*/ 2758262 h 5175454"/>
                <a:gd name="connsiteX548" fmla="*/ 3300302 w 5122586"/>
                <a:gd name="connsiteY548" fmla="*/ 2733083 h 5175454"/>
                <a:gd name="connsiteX549" fmla="*/ 3301224 w 5122586"/>
                <a:gd name="connsiteY549" fmla="*/ 2733638 h 5175454"/>
                <a:gd name="connsiteX550" fmla="*/ 3271611 w 5122586"/>
                <a:gd name="connsiteY550" fmla="*/ 2695794 h 5175454"/>
                <a:gd name="connsiteX551" fmla="*/ 3200545 w 5122586"/>
                <a:gd name="connsiteY551" fmla="*/ 2554460 h 5175454"/>
                <a:gd name="connsiteX552" fmla="*/ 3200651 w 5122586"/>
                <a:gd name="connsiteY552" fmla="*/ 2553011 h 5175454"/>
                <a:gd name="connsiteX553" fmla="*/ 3157394 w 5122586"/>
                <a:gd name="connsiteY553" fmla="*/ 2493105 h 5175454"/>
                <a:gd name="connsiteX554" fmla="*/ 3188475 w 5122586"/>
                <a:gd name="connsiteY554" fmla="*/ 2496857 h 5175454"/>
                <a:gd name="connsiteX555" fmla="*/ 3207152 w 5122586"/>
                <a:gd name="connsiteY555" fmla="*/ 2475061 h 5175454"/>
                <a:gd name="connsiteX556" fmla="*/ 3204039 w 5122586"/>
                <a:gd name="connsiteY556" fmla="*/ 2468833 h 5175454"/>
                <a:gd name="connsiteX557" fmla="*/ 3218567 w 5122586"/>
                <a:gd name="connsiteY557" fmla="*/ 2445999 h 5175454"/>
                <a:gd name="connsiteX558" fmla="*/ 3234579 w 5122586"/>
                <a:gd name="connsiteY558" fmla="*/ 2423117 h 5175454"/>
                <a:gd name="connsiteX559" fmla="*/ 3268272 w 5122586"/>
                <a:gd name="connsiteY559" fmla="*/ 2375998 h 5175454"/>
                <a:gd name="connsiteX560" fmla="*/ 3280474 w 5122586"/>
                <a:gd name="connsiteY560" fmla="*/ 2384195 h 5175454"/>
                <a:gd name="connsiteX561" fmla="*/ 3286019 w 5122586"/>
                <a:gd name="connsiteY561" fmla="*/ 2368157 h 5175454"/>
                <a:gd name="connsiteX562" fmla="*/ 3353469 w 5122586"/>
                <a:gd name="connsiteY562" fmla="*/ 2393066 h 5175454"/>
                <a:gd name="connsiteX563" fmla="*/ 3357621 w 5122586"/>
                <a:gd name="connsiteY563" fmla="*/ 2370232 h 5175454"/>
                <a:gd name="connsiteX564" fmla="*/ 3389789 w 5122586"/>
                <a:gd name="connsiteY564" fmla="*/ 2376460 h 5175454"/>
                <a:gd name="connsiteX565" fmla="*/ 3393054 w 5122586"/>
                <a:gd name="connsiteY565" fmla="*/ 2386577 h 5175454"/>
                <a:gd name="connsiteX566" fmla="*/ 3411560 w 5122586"/>
                <a:gd name="connsiteY566" fmla="*/ 2381484 h 5175454"/>
                <a:gd name="connsiteX567" fmla="*/ 3516390 w 5122586"/>
                <a:gd name="connsiteY567" fmla="*/ 2353626 h 5175454"/>
                <a:gd name="connsiteX568" fmla="*/ 3537144 w 5122586"/>
                <a:gd name="connsiteY568" fmla="*/ 2360891 h 5175454"/>
                <a:gd name="connsiteX569" fmla="*/ 3541295 w 5122586"/>
                <a:gd name="connsiteY569" fmla="*/ 2341171 h 5175454"/>
                <a:gd name="connsiteX570" fmla="*/ 3576576 w 5122586"/>
                <a:gd name="connsiteY570" fmla="*/ 2357778 h 5175454"/>
                <a:gd name="connsiteX571" fmla="*/ 3592142 w 5122586"/>
                <a:gd name="connsiteY571" fmla="*/ 2355702 h 5175454"/>
                <a:gd name="connsiteX572" fmla="*/ 3598368 w 5122586"/>
                <a:gd name="connsiteY572" fmla="*/ 2287200 h 5175454"/>
                <a:gd name="connsiteX573" fmla="*/ 3605632 w 5122586"/>
                <a:gd name="connsiteY573" fmla="*/ 2269556 h 5175454"/>
                <a:gd name="connsiteX574" fmla="*/ 3645065 w 5122586"/>
                <a:gd name="connsiteY574" fmla="*/ 2289276 h 5175454"/>
                <a:gd name="connsiteX575" fmla="*/ 3660989 w 5122586"/>
                <a:gd name="connsiteY575" fmla="*/ 2278128 h 5175454"/>
                <a:gd name="connsiteX576" fmla="*/ 3683647 w 5122586"/>
                <a:gd name="connsiteY576" fmla="*/ 2304499 h 5175454"/>
                <a:gd name="connsiteX577" fmla="*/ 3723200 w 5122586"/>
                <a:gd name="connsiteY577" fmla="*/ 2301569 h 5175454"/>
                <a:gd name="connsiteX578" fmla="*/ 3729203 w 5122586"/>
                <a:gd name="connsiteY578" fmla="*/ 2323485 h 5175454"/>
                <a:gd name="connsiteX579" fmla="*/ 3730153 w 5122586"/>
                <a:gd name="connsiteY579" fmla="*/ 2399426 h 5175454"/>
                <a:gd name="connsiteX580" fmla="*/ 3759575 w 5122586"/>
                <a:gd name="connsiteY580" fmla="*/ 2557955 h 5175454"/>
                <a:gd name="connsiteX581" fmla="*/ 3755077 w 5122586"/>
                <a:gd name="connsiteY581" fmla="*/ 2620537 h 5175454"/>
                <a:gd name="connsiteX582" fmla="*/ 3789928 w 5122586"/>
                <a:gd name="connsiteY582" fmla="*/ 2629978 h 5175454"/>
                <a:gd name="connsiteX583" fmla="*/ 3814497 w 5122586"/>
                <a:gd name="connsiteY583" fmla="*/ 2653061 h 5175454"/>
                <a:gd name="connsiteX584" fmla="*/ 3873309 w 5122586"/>
                <a:gd name="connsiteY584" fmla="*/ 2659762 h 5175454"/>
                <a:gd name="connsiteX585" fmla="*/ 3894154 w 5122586"/>
                <a:gd name="connsiteY585" fmla="*/ 2664230 h 5175454"/>
                <a:gd name="connsiteX586" fmla="*/ 4016247 w 5122586"/>
                <a:gd name="connsiteY586" fmla="*/ 2717097 h 5175454"/>
                <a:gd name="connsiteX587" fmla="*/ 4060915 w 5122586"/>
                <a:gd name="connsiteY587" fmla="*/ 2771453 h 5175454"/>
                <a:gd name="connsiteX588" fmla="*/ 4007313 w 5122586"/>
                <a:gd name="connsiteY588" fmla="*/ 2909951 h 5175454"/>
                <a:gd name="connsiteX589" fmla="*/ 3845530 w 5122586"/>
                <a:gd name="connsiteY589" fmla="*/ 2992836 h 5175454"/>
                <a:gd name="connsiteX590" fmla="*/ 3818504 w 5122586"/>
                <a:gd name="connsiteY590" fmla="*/ 3012715 h 5175454"/>
                <a:gd name="connsiteX591" fmla="*/ 3798628 w 5122586"/>
                <a:gd name="connsiteY591" fmla="*/ 3039746 h 5175454"/>
                <a:gd name="connsiteX592" fmla="*/ 3782344 w 5122586"/>
                <a:gd name="connsiteY592" fmla="*/ 3187802 h 5175454"/>
                <a:gd name="connsiteX593" fmla="*/ 3815638 w 5122586"/>
                <a:gd name="connsiteY593" fmla="*/ 3218440 h 5175454"/>
                <a:gd name="connsiteX594" fmla="*/ 3938550 w 5122586"/>
                <a:gd name="connsiteY594" fmla="*/ 3311276 h 5175454"/>
                <a:gd name="connsiteX595" fmla="*/ 4067929 w 5122586"/>
                <a:gd name="connsiteY595" fmla="*/ 3358140 h 5175454"/>
                <a:gd name="connsiteX596" fmla="*/ 4156392 w 5122586"/>
                <a:gd name="connsiteY596" fmla="*/ 3343029 h 5175454"/>
                <a:gd name="connsiteX597" fmla="*/ 4194570 w 5122586"/>
                <a:gd name="connsiteY597" fmla="*/ 3342479 h 5175454"/>
                <a:gd name="connsiteX598" fmla="*/ 4301248 w 5122586"/>
                <a:gd name="connsiteY598" fmla="*/ 3350831 h 5175454"/>
                <a:gd name="connsiteX599" fmla="*/ 4534588 w 5122586"/>
                <a:gd name="connsiteY599" fmla="*/ 3240750 h 5175454"/>
                <a:gd name="connsiteX600" fmla="*/ 4569341 w 5122586"/>
                <a:gd name="connsiteY600" fmla="*/ 3246267 h 5175454"/>
                <a:gd name="connsiteX601" fmla="*/ 4574033 w 5122586"/>
                <a:gd name="connsiteY601" fmla="*/ 3263809 h 5175454"/>
                <a:gd name="connsiteX602" fmla="*/ 4575992 w 5122586"/>
                <a:gd name="connsiteY602" fmla="*/ 3283401 h 5175454"/>
                <a:gd name="connsiteX603" fmla="*/ 4566198 w 5122586"/>
                <a:gd name="connsiteY603" fmla="*/ 3356871 h 5175454"/>
                <a:gd name="connsiteX604" fmla="*/ 4568158 w 5122586"/>
                <a:gd name="connsiteY604" fmla="*/ 3390177 h 5175454"/>
                <a:gd name="connsiteX605" fmla="*/ 4575992 w 5122586"/>
                <a:gd name="connsiteY605" fmla="*/ 3444055 h 5175454"/>
                <a:gd name="connsiteX606" fmla="*/ 4599499 w 5122586"/>
                <a:gd name="connsiteY606" fmla="*/ 3533198 h 5175454"/>
                <a:gd name="connsiteX607" fmla="*/ 4628931 w 5122586"/>
                <a:gd name="connsiteY607" fmla="*/ 3567214 h 5175454"/>
                <a:gd name="connsiteX608" fmla="*/ 4578425 w 5122586"/>
                <a:gd name="connsiteY608" fmla="*/ 3621100 h 5175454"/>
                <a:gd name="connsiteX609" fmla="*/ 4587869 w 5122586"/>
                <a:gd name="connsiteY609" fmla="*/ 3643922 h 5175454"/>
                <a:gd name="connsiteX610" fmla="*/ 4574922 w 5122586"/>
                <a:gd name="connsiteY610" fmla="*/ 3659519 h 5175454"/>
                <a:gd name="connsiteX611" fmla="*/ 4540305 w 5122586"/>
                <a:gd name="connsiteY611" fmla="*/ 3659945 h 5175454"/>
                <a:gd name="connsiteX612" fmla="*/ 4367378 w 5122586"/>
                <a:gd name="connsiteY612" fmla="*/ 3831974 h 5175454"/>
                <a:gd name="connsiteX613" fmla="*/ 4216550 w 5122586"/>
                <a:gd name="connsiteY613" fmla="*/ 3945607 h 5175454"/>
                <a:gd name="connsiteX614" fmla="*/ 4205777 w 5122586"/>
                <a:gd name="connsiteY614" fmla="*/ 3991648 h 5175454"/>
                <a:gd name="connsiteX615" fmla="*/ 4171497 w 5122586"/>
                <a:gd name="connsiteY615" fmla="*/ 3976954 h 5175454"/>
                <a:gd name="connsiteX616" fmla="*/ 4153290 w 5122586"/>
                <a:gd name="connsiteY616" fmla="*/ 3990740 h 5175454"/>
                <a:gd name="connsiteX617" fmla="*/ 4153292 w 5122586"/>
                <a:gd name="connsiteY617" fmla="*/ 3990739 h 5175454"/>
                <a:gd name="connsiteX618" fmla="*/ 4153292 w 5122586"/>
                <a:gd name="connsiteY618" fmla="*/ 3990761 h 5175454"/>
                <a:gd name="connsiteX619" fmla="*/ 3301664 w 5122586"/>
                <a:gd name="connsiteY619" fmla="*/ 2733387 h 5175454"/>
                <a:gd name="connsiteX620" fmla="*/ 3301258 w 5122586"/>
                <a:gd name="connsiteY620" fmla="*/ 2733677 h 5175454"/>
                <a:gd name="connsiteX621" fmla="*/ 3304660 w 5122586"/>
                <a:gd name="connsiteY621" fmla="*/ 2735726 h 5175454"/>
                <a:gd name="connsiteX622" fmla="*/ 3301664 w 5122586"/>
                <a:gd name="connsiteY622" fmla="*/ 2733386 h 5175454"/>
                <a:gd name="connsiteX623" fmla="*/ 3301664 w 5122586"/>
                <a:gd name="connsiteY623" fmla="*/ 2733386 h 5175454"/>
                <a:gd name="connsiteX624" fmla="*/ 3301664 w 5122586"/>
                <a:gd name="connsiteY624" fmla="*/ 2733387 h 5175454"/>
                <a:gd name="connsiteX625" fmla="*/ 4570327 w 5122586"/>
                <a:gd name="connsiteY625" fmla="*/ 3244711 h 5175454"/>
                <a:gd name="connsiteX626" fmla="*/ 4574034 w 5122586"/>
                <a:gd name="connsiteY626" fmla="*/ 3263828 h 5175454"/>
                <a:gd name="connsiteX627" fmla="*/ 4575992 w 5122586"/>
                <a:gd name="connsiteY627" fmla="*/ 3283420 h 5175454"/>
                <a:gd name="connsiteX628" fmla="*/ 4566198 w 5122586"/>
                <a:gd name="connsiteY628" fmla="*/ 3356890 h 5175454"/>
                <a:gd name="connsiteX629" fmla="*/ 4568157 w 5122586"/>
                <a:gd name="connsiteY629" fmla="*/ 3390196 h 5175454"/>
                <a:gd name="connsiteX630" fmla="*/ 4575992 w 5122586"/>
                <a:gd name="connsiteY630" fmla="*/ 3444074 h 5175454"/>
                <a:gd name="connsiteX631" fmla="*/ 4599499 w 5122586"/>
                <a:gd name="connsiteY631" fmla="*/ 3533217 h 5175454"/>
                <a:gd name="connsiteX632" fmla="*/ 4630840 w 5122586"/>
                <a:gd name="connsiteY632" fmla="*/ 3565544 h 5175454"/>
                <a:gd name="connsiteX633" fmla="*/ 4795380 w 5122586"/>
                <a:gd name="connsiteY633" fmla="*/ 3379421 h 5175454"/>
                <a:gd name="connsiteX634" fmla="*/ 4808113 w 5122586"/>
                <a:gd name="connsiteY634" fmla="*/ 3372563 h 5175454"/>
                <a:gd name="connsiteX635" fmla="*/ 4823783 w 5122586"/>
                <a:gd name="connsiteY635" fmla="*/ 3367665 h 5175454"/>
                <a:gd name="connsiteX636" fmla="*/ 4830638 w 5122586"/>
                <a:gd name="connsiteY636" fmla="*/ 3356890 h 5175454"/>
                <a:gd name="connsiteX637" fmla="*/ 4828680 w 5122586"/>
                <a:gd name="connsiteY637" fmla="*/ 3341217 h 5175454"/>
                <a:gd name="connsiteX638" fmla="*/ 4917916 w 5122586"/>
                <a:gd name="connsiteY638" fmla="*/ 3244959 h 5175454"/>
                <a:gd name="connsiteX639" fmla="*/ 4955086 w 5122586"/>
                <a:gd name="connsiteY639" fmla="*/ 3170044 h 5175454"/>
                <a:gd name="connsiteX640" fmla="*/ 4969054 w 5122586"/>
                <a:gd name="connsiteY640" fmla="*/ 3161020 h 5175454"/>
                <a:gd name="connsiteX641" fmla="*/ 4975140 w 5122586"/>
                <a:gd name="connsiteY641" fmla="*/ 3149418 h 5175454"/>
                <a:gd name="connsiteX642" fmla="*/ 4963545 w 5122586"/>
                <a:gd name="connsiteY642" fmla="*/ 3136053 h 5175454"/>
                <a:gd name="connsiteX643" fmla="*/ 4965552 w 5122586"/>
                <a:gd name="connsiteY643" fmla="*/ 3067616 h 5175454"/>
                <a:gd name="connsiteX644" fmla="*/ 4922299 w 5122586"/>
                <a:gd name="connsiteY644" fmla="*/ 2906068 h 5175454"/>
                <a:gd name="connsiteX645" fmla="*/ 4890616 w 5122586"/>
                <a:gd name="connsiteY645" fmla="*/ 2781866 h 5175454"/>
                <a:gd name="connsiteX646" fmla="*/ 5067130 w 5122586"/>
                <a:gd name="connsiteY646" fmla="*/ 2918426 h 5175454"/>
                <a:gd name="connsiteX647" fmla="*/ 5081902 w 5122586"/>
                <a:gd name="connsiteY647" fmla="*/ 2897103 h 5175454"/>
                <a:gd name="connsiteX648" fmla="*/ 5122586 w 5122586"/>
                <a:gd name="connsiteY648" fmla="*/ 2757160 h 5175454"/>
                <a:gd name="connsiteX649" fmla="*/ 5086544 w 5122586"/>
                <a:gd name="connsiteY649" fmla="*/ 2727613 h 5175454"/>
                <a:gd name="connsiteX650" fmla="*/ 5119436 w 5122586"/>
                <a:gd name="connsiteY650" fmla="*/ 2696882 h 5175454"/>
                <a:gd name="connsiteX651" fmla="*/ 5056421 w 5122586"/>
                <a:gd name="connsiteY651" fmla="*/ 2633364 h 5175454"/>
                <a:gd name="connsiteX652" fmla="*/ 5080876 w 5122586"/>
                <a:gd name="connsiteY652" fmla="*/ 2608889 h 5175454"/>
                <a:gd name="connsiteX653" fmla="*/ 5048962 w 5122586"/>
                <a:gd name="connsiteY653" fmla="*/ 2581597 h 5175454"/>
                <a:gd name="connsiteX654" fmla="*/ 4927229 w 5122586"/>
                <a:gd name="connsiteY654" fmla="*/ 2505258 h 5175454"/>
                <a:gd name="connsiteX655" fmla="*/ 4926955 w 5122586"/>
                <a:gd name="connsiteY655" fmla="*/ 2506053 h 5175454"/>
                <a:gd name="connsiteX656" fmla="*/ 4664721 w 5122586"/>
                <a:gd name="connsiteY656" fmla="*/ 2353054 h 5175454"/>
                <a:gd name="connsiteX657" fmla="*/ 4520255 w 5122586"/>
                <a:gd name="connsiteY657" fmla="*/ 2268766 h 5175454"/>
                <a:gd name="connsiteX658" fmla="*/ 4448567 w 5122586"/>
                <a:gd name="connsiteY658" fmla="*/ 2206568 h 5175454"/>
                <a:gd name="connsiteX659" fmla="*/ 4412991 w 5122586"/>
                <a:gd name="connsiteY659" fmla="*/ 2176545 h 5175454"/>
                <a:gd name="connsiteX660" fmla="*/ 4320717 w 5122586"/>
                <a:gd name="connsiteY660" fmla="*/ 2150970 h 5175454"/>
                <a:gd name="connsiteX661" fmla="*/ 4248454 w 5122586"/>
                <a:gd name="connsiteY661" fmla="*/ 2074245 h 5175454"/>
                <a:gd name="connsiteX662" fmla="*/ 4235113 w 5122586"/>
                <a:gd name="connsiteY662" fmla="*/ 2065350 h 5175454"/>
                <a:gd name="connsiteX663" fmla="*/ 4144907 w 5122586"/>
                <a:gd name="connsiteY663" fmla="*/ 2020318 h 5175454"/>
                <a:gd name="connsiteX664" fmla="*/ 4110359 w 5122586"/>
                <a:gd name="connsiteY664" fmla="*/ 1989789 h 5175454"/>
                <a:gd name="connsiteX665" fmla="*/ 4098787 w 5122586"/>
                <a:gd name="connsiteY665" fmla="*/ 1937854 h 5175454"/>
                <a:gd name="connsiteX666" fmla="*/ 4120077 w 5122586"/>
                <a:gd name="connsiteY666" fmla="*/ 1845223 h 5175454"/>
                <a:gd name="connsiteX667" fmla="*/ 4123271 w 5122586"/>
                <a:gd name="connsiteY667" fmla="*/ 1820734 h 5175454"/>
                <a:gd name="connsiteX668" fmla="*/ 4071796 w 5122586"/>
                <a:gd name="connsiteY668" fmla="*/ 1707923 h 5175454"/>
                <a:gd name="connsiteX669" fmla="*/ 3959334 w 5122586"/>
                <a:gd name="connsiteY669" fmla="*/ 1810087 h 5175454"/>
                <a:gd name="connsiteX670" fmla="*/ 3926334 w 5122586"/>
                <a:gd name="connsiteY670" fmla="*/ 1778145 h 5175454"/>
                <a:gd name="connsiteX671" fmla="*/ 3906108 w 5122586"/>
                <a:gd name="connsiteY671" fmla="*/ 1793051 h 5175454"/>
                <a:gd name="connsiteX672" fmla="*/ 3880559 w 5122586"/>
                <a:gd name="connsiteY672" fmla="*/ 1847352 h 5175454"/>
                <a:gd name="connsiteX673" fmla="*/ 3879495 w 5122586"/>
                <a:gd name="connsiteY673" fmla="*/ 1869712 h 5175454"/>
                <a:gd name="connsiteX674" fmla="*/ 3870979 w 5122586"/>
                <a:gd name="connsiteY674" fmla="*/ 1887812 h 5175454"/>
                <a:gd name="connsiteX675" fmla="*/ 3848623 w 5122586"/>
                <a:gd name="connsiteY675" fmla="*/ 1905912 h 5175454"/>
                <a:gd name="connsiteX676" fmla="*/ 3785817 w 5122586"/>
                <a:gd name="connsiteY676" fmla="*/ 1905912 h 5175454"/>
                <a:gd name="connsiteX677" fmla="*/ 3776237 w 5122586"/>
                <a:gd name="connsiteY677" fmla="*/ 1929336 h 5175454"/>
                <a:gd name="connsiteX678" fmla="*/ 3792204 w 5122586"/>
                <a:gd name="connsiteY678" fmla="*/ 1985766 h 5175454"/>
                <a:gd name="connsiteX679" fmla="*/ 3775537 w 5122586"/>
                <a:gd name="connsiteY679" fmla="*/ 2006283 h 5175454"/>
                <a:gd name="connsiteX680" fmla="*/ 3775710 w 5122586"/>
                <a:gd name="connsiteY680" fmla="*/ 2006445 h 5175454"/>
                <a:gd name="connsiteX681" fmla="*/ 3848792 w 5122586"/>
                <a:gd name="connsiteY681" fmla="*/ 2032075 h 5175454"/>
                <a:gd name="connsiteX682" fmla="*/ 3942752 w 5122586"/>
                <a:gd name="connsiteY682" fmla="*/ 2101372 h 5175454"/>
                <a:gd name="connsiteX683" fmla="*/ 3954140 w 5122586"/>
                <a:gd name="connsiteY683" fmla="*/ 2117510 h 5175454"/>
                <a:gd name="connsiteX684" fmla="*/ 3971225 w 5122586"/>
                <a:gd name="connsiteY684" fmla="*/ 2150735 h 5175454"/>
                <a:gd name="connsiteX685" fmla="*/ 3975020 w 5122586"/>
                <a:gd name="connsiteY685" fmla="*/ 2180162 h 5175454"/>
                <a:gd name="connsiteX686" fmla="*/ 3935158 w 5122586"/>
                <a:gd name="connsiteY686" fmla="*/ 2270343 h 5175454"/>
                <a:gd name="connsiteX687" fmla="*/ 3926617 w 5122586"/>
                <a:gd name="connsiteY687" fmla="*/ 2266546 h 5175454"/>
                <a:gd name="connsiteX688" fmla="*/ 3866322 w 5122586"/>
                <a:gd name="connsiteY688" fmla="*/ 2211351 h 5175454"/>
                <a:gd name="connsiteX689" fmla="*/ 3868694 w 5122586"/>
                <a:gd name="connsiteY689" fmla="*/ 2248659 h 5175454"/>
                <a:gd name="connsiteX690" fmla="*/ 3856766 w 5122586"/>
                <a:gd name="connsiteY690" fmla="*/ 2249186 h 5175454"/>
                <a:gd name="connsiteX691" fmla="*/ 3851638 w 5122586"/>
                <a:gd name="connsiteY691" fmla="*/ 2272242 h 5175454"/>
                <a:gd name="connsiteX692" fmla="*/ 3836899 w 5122586"/>
                <a:gd name="connsiteY692" fmla="*/ 2266043 h 5175454"/>
                <a:gd name="connsiteX693" fmla="*/ 3832660 w 5122586"/>
                <a:gd name="connsiteY693" fmla="*/ 2285898 h 5175454"/>
                <a:gd name="connsiteX694" fmla="*/ 3821351 w 5122586"/>
                <a:gd name="connsiteY694" fmla="*/ 2275657 h 5175454"/>
                <a:gd name="connsiteX695" fmla="*/ 3765279 w 5122586"/>
                <a:gd name="connsiteY695" fmla="*/ 2308684 h 5175454"/>
                <a:gd name="connsiteX696" fmla="*/ 3731333 w 5122586"/>
                <a:gd name="connsiteY696" fmla="*/ 2232304 h 5175454"/>
                <a:gd name="connsiteX697" fmla="*/ 3698987 w 5122586"/>
                <a:gd name="connsiteY697" fmla="*/ 2246032 h 5175454"/>
                <a:gd name="connsiteX698" fmla="*/ 3729206 w 5122586"/>
                <a:gd name="connsiteY698" fmla="*/ 2323503 h 5175454"/>
                <a:gd name="connsiteX699" fmla="*/ 3730155 w 5122586"/>
                <a:gd name="connsiteY699" fmla="*/ 2399444 h 5175454"/>
                <a:gd name="connsiteX700" fmla="*/ 3759577 w 5122586"/>
                <a:gd name="connsiteY700" fmla="*/ 2557973 h 5175454"/>
                <a:gd name="connsiteX701" fmla="*/ 3755079 w 5122586"/>
                <a:gd name="connsiteY701" fmla="*/ 2620555 h 5175454"/>
                <a:gd name="connsiteX702" fmla="*/ 3789931 w 5122586"/>
                <a:gd name="connsiteY702" fmla="*/ 2629996 h 5175454"/>
                <a:gd name="connsiteX703" fmla="*/ 3814500 w 5122586"/>
                <a:gd name="connsiteY703" fmla="*/ 2653079 h 5175454"/>
                <a:gd name="connsiteX704" fmla="*/ 3873311 w 5122586"/>
                <a:gd name="connsiteY704" fmla="*/ 2659780 h 5175454"/>
                <a:gd name="connsiteX705" fmla="*/ 3874486 w 5122586"/>
                <a:gd name="connsiteY705" fmla="*/ 2660032 h 5175454"/>
                <a:gd name="connsiteX706" fmla="*/ 3894156 w 5122586"/>
                <a:gd name="connsiteY706" fmla="*/ 2664248 h 5175454"/>
                <a:gd name="connsiteX707" fmla="*/ 4016250 w 5122586"/>
                <a:gd name="connsiteY707" fmla="*/ 2717115 h 5175454"/>
                <a:gd name="connsiteX708" fmla="*/ 4060917 w 5122586"/>
                <a:gd name="connsiteY708" fmla="*/ 2771471 h 5175454"/>
                <a:gd name="connsiteX709" fmla="*/ 4007316 w 5122586"/>
                <a:gd name="connsiteY709" fmla="*/ 2909969 h 5175454"/>
                <a:gd name="connsiteX710" fmla="*/ 3845021 w 5122586"/>
                <a:gd name="connsiteY710" fmla="*/ 2993365 h 5175454"/>
                <a:gd name="connsiteX711" fmla="*/ 3826758 w 5122586"/>
                <a:gd name="connsiteY711" fmla="*/ 3005966 h 5175454"/>
                <a:gd name="connsiteX712" fmla="*/ 3798121 w 5122586"/>
                <a:gd name="connsiteY712" fmla="*/ 3040275 h 5175454"/>
                <a:gd name="connsiteX713" fmla="*/ 3782486 w 5122586"/>
                <a:gd name="connsiteY713" fmla="*/ 3186963 h 5175454"/>
                <a:gd name="connsiteX714" fmla="*/ 3782346 w 5122586"/>
                <a:gd name="connsiteY714" fmla="*/ 3187819 h 5175454"/>
                <a:gd name="connsiteX715" fmla="*/ 3815640 w 5122586"/>
                <a:gd name="connsiteY715" fmla="*/ 3217436 h 5175454"/>
                <a:gd name="connsiteX716" fmla="*/ 3938552 w 5122586"/>
                <a:gd name="connsiteY716" fmla="*/ 3311294 h 5175454"/>
                <a:gd name="connsiteX717" fmla="*/ 4067843 w 5122586"/>
                <a:gd name="connsiteY717" fmla="*/ 3353043 h 5175454"/>
                <a:gd name="connsiteX718" fmla="*/ 4156394 w 5122586"/>
                <a:gd name="connsiteY718" fmla="*/ 3343047 h 5175454"/>
                <a:gd name="connsiteX719" fmla="*/ 4202086 w 5122586"/>
                <a:gd name="connsiteY719" fmla="*/ 3341797 h 5175454"/>
                <a:gd name="connsiteX720" fmla="*/ 4301250 w 5122586"/>
                <a:gd name="connsiteY720" fmla="*/ 3350338 h 5175454"/>
                <a:gd name="connsiteX721" fmla="*/ 4508631 w 5122586"/>
                <a:gd name="connsiteY721" fmla="*/ 3249608 h 5175454"/>
                <a:gd name="connsiteX722" fmla="*/ 4537144 w 5122586"/>
                <a:gd name="connsiteY722" fmla="*/ 3238214 h 5175454"/>
                <a:gd name="connsiteX723" fmla="*/ 4556575 w 5122586"/>
                <a:gd name="connsiteY723" fmla="*/ 3236068 h 5175454"/>
                <a:gd name="connsiteX724" fmla="*/ 4570330 w 5122586"/>
                <a:gd name="connsiteY724" fmla="*/ 3244711 h 5175454"/>
                <a:gd name="connsiteX725" fmla="*/ 4570327 w 5122586"/>
                <a:gd name="connsiteY725" fmla="*/ 3244711 h 5175454"/>
                <a:gd name="connsiteX726" fmla="*/ 1869930 w 5122586"/>
                <a:gd name="connsiteY726" fmla="*/ 737295 h 5175454"/>
                <a:gd name="connsiteX727" fmla="*/ 1852502 w 5122586"/>
                <a:gd name="connsiteY727" fmla="*/ 728164 h 5175454"/>
                <a:gd name="connsiteX728" fmla="*/ 1833779 w 5122586"/>
                <a:gd name="connsiteY728" fmla="*/ 737527 h 5175454"/>
                <a:gd name="connsiteX729" fmla="*/ 1812381 w 5122586"/>
                <a:gd name="connsiteY729" fmla="*/ 716125 h 5175454"/>
                <a:gd name="connsiteX730" fmla="*/ 1799008 w 5122586"/>
                <a:gd name="connsiteY730" fmla="*/ 732177 h 5175454"/>
                <a:gd name="connsiteX731" fmla="*/ 1776272 w 5122586"/>
                <a:gd name="connsiteY731" fmla="*/ 736190 h 5175454"/>
                <a:gd name="connsiteX732" fmla="*/ 1761561 w 5122586"/>
                <a:gd name="connsiteY732" fmla="*/ 744215 h 5175454"/>
                <a:gd name="connsiteX733" fmla="*/ 1744175 w 5122586"/>
                <a:gd name="connsiteY733" fmla="*/ 730839 h 5175454"/>
                <a:gd name="connsiteX734" fmla="*/ 1734814 w 5122586"/>
                <a:gd name="connsiteY734" fmla="*/ 733514 h 5175454"/>
                <a:gd name="connsiteX735" fmla="*/ 1733477 w 5122586"/>
                <a:gd name="connsiteY735" fmla="*/ 717463 h 5175454"/>
                <a:gd name="connsiteX736" fmla="*/ 1754875 w 5122586"/>
                <a:gd name="connsiteY736" fmla="*/ 675997 h 5175454"/>
                <a:gd name="connsiteX737" fmla="*/ 1765573 w 5122586"/>
                <a:gd name="connsiteY737" fmla="*/ 667971 h 5175454"/>
                <a:gd name="connsiteX738" fmla="*/ 1754875 w 5122586"/>
                <a:gd name="connsiteY738" fmla="*/ 643894 h 5175454"/>
                <a:gd name="connsiteX739" fmla="*/ 1766911 w 5122586"/>
                <a:gd name="connsiteY739" fmla="*/ 622492 h 5175454"/>
                <a:gd name="connsiteX740" fmla="*/ 1753537 w 5122586"/>
                <a:gd name="connsiteY740" fmla="*/ 601091 h 5175454"/>
                <a:gd name="connsiteX741" fmla="*/ 1764236 w 5122586"/>
                <a:gd name="connsiteY741" fmla="*/ 570325 h 5175454"/>
                <a:gd name="connsiteX742" fmla="*/ 1744175 w 5122586"/>
                <a:gd name="connsiteY742" fmla="*/ 566313 h 5175454"/>
                <a:gd name="connsiteX743" fmla="*/ 1714753 w 5122586"/>
                <a:gd name="connsiteY743" fmla="*/ 577014 h 5175454"/>
                <a:gd name="connsiteX744" fmla="*/ 1679982 w 5122586"/>
                <a:gd name="connsiteY744" fmla="*/ 568988 h 5175454"/>
                <a:gd name="connsiteX745" fmla="*/ 1638524 w 5122586"/>
                <a:gd name="connsiteY745" fmla="*/ 573001 h 5175454"/>
                <a:gd name="connsiteX746" fmla="*/ 1562295 w 5122586"/>
                <a:gd name="connsiteY746" fmla="*/ 626505 h 5175454"/>
                <a:gd name="connsiteX747" fmla="*/ 1510138 w 5122586"/>
                <a:gd name="connsiteY747" fmla="*/ 662621 h 5175454"/>
                <a:gd name="connsiteX748" fmla="*/ 1498102 w 5122586"/>
                <a:gd name="connsiteY748" fmla="*/ 678672 h 5175454"/>
                <a:gd name="connsiteX749" fmla="*/ 1487403 w 5122586"/>
                <a:gd name="connsiteY749" fmla="*/ 721476 h 5175454"/>
                <a:gd name="connsiteX750" fmla="*/ 1491415 w 5122586"/>
                <a:gd name="connsiteY750" fmla="*/ 772305 h 5175454"/>
                <a:gd name="connsiteX751" fmla="*/ 1470017 w 5122586"/>
                <a:gd name="connsiteY751" fmla="*/ 807083 h 5175454"/>
                <a:gd name="connsiteX752" fmla="*/ 1439258 w 5122586"/>
                <a:gd name="connsiteY752" fmla="*/ 828485 h 5175454"/>
                <a:gd name="connsiteX753" fmla="*/ 1443270 w 5122586"/>
                <a:gd name="connsiteY753" fmla="*/ 840523 h 5175454"/>
                <a:gd name="connsiteX754" fmla="*/ 1554271 w 5122586"/>
                <a:gd name="connsiteY754" fmla="*/ 867276 h 5175454"/>
                <a:gd name="connsiteX755" fmla="*/ 1538222 w 5122586"/>
                <a:gd name="connsiteY755" fmla="*/ 907404 h 5175454"/>
                <a:gd name="connsiteX756" fmla="*/ 1494089 w 5122586"/>
                <a:gd name="connsiteY756" fmla="*/ 908742 h 5175454"/>
                <a:gd name="connsiteX757" fmla="*/ 1496765 w 5122586"/>
                <a:gd name="connsiteY757" fmla="*/ 928806 h 5175454"/>
                <a:gd name="connsiteX758" fmla="*/ 1524848 w 5122586"/>
                <a:gd name="connsiteY758" fmla="*/ 954220 h 5175454"/>
                <a:gd name="connsiteX759" fmla="*/ 1507463 w 5122586"/>
                <a:gd name="connsiteY759" fmla="*/ 972947 h 5175454"/>
                <a:gd name="connsiteX760" fmla="*/ 1546246 w 5122586"/>
                <a:gd name="connsiteY760" fmla="*/ 1025114 h 5175454"/>
                <a:gd name="connsiteX761" fmla="*/ 1535548 w 5122586"/>
                <a:gd name="connsiteY761" fmla="*/ 1058554 h 5175454"/>
                <a:gd name="connsiteX762" fmla="*/ 1563632 w 5122586"/>
                <a:gd name="connsiteY762" fmla="*/ 1153525 h 5175454"/>
                <a:gd name="connsiteX763" fmla="*/ 1606428 w 5122586"/>
                <a:gd name="connsiteY763" fmla="*/ 1132123 h 5175454"/>
                <a:gd name="connsiteX764" fmla="*/ 1587705 w 5122586"/>
                <a:gd name="connsiteY764" fmla="*/ 1093332 h 5175454"/>
                <a:gd name="connsiteX765" fmla="*/ 1613114 w 5122586"/>
                <a:gd name="connsiteY765" fmla="*/ 1093332 h 5175454"/>
                <a:gd name="connsiteX766" fmla="*/ 1617126 w 5122586"/>
                <a:gd name="connsiteY766" fmla="*/ 1121422 h 5175454"/>
                <a:gd name="connsiteX767" fmla="*/ 1641200 w 5122586"/>
                <a:gd name="connsiteY767" fmla="*/ 1137473 h 5175454"/>
                <a:gd name="connsiteX768" fmla="*/ 1646549 w 5122586"/>
                <a:gd name="connsiteY768" fmla="*/ 1117409 h 5175454"/>
                <a:gd name="connsiteX769" fmla="*/ 1674632 w 5122586"/>
                <a:gd name="connsiteY769" fmla="*/ 1067917 h 5175454"/>
                <a:gd name="connsiteX770" fmla="*/ 1750863 w 5122586"/>
                <a:gd name="connsiteY770" fmla="*/ 1029127 h 5175454"/>
                <a:gd name="connsiteX771" fmla="*/ 1828430 w 5122586"/>
                <a:gd name="connsiteY771" fmla="*/ 1033140 h 5175454"/>
                <a:gd name="connsiteX772" fmla="*/ 1864311 w 5122586"/>
                <a:gd name="connsiteY772" fmla="*/ 1045102 h 5175454"/>
                <a:gd name="connsiteX773" fmla="*/ 1831482 w 5122586"/>
                <a:gd name="connsiteY773" fmla="*/ 1279139 h 5175454"/>
                <a:gd name="connsiteX774" fmla="*/ 1808993 w 5122586"/>
                <a:gd name="connsiteY774" fmla="*/ 1272555 h 5175454"/>
                <a:gd name="connsiteX775" fmla="*/ 1803425 w 5122586"/>
                <a:gd name="connsiteY775" fmla="*/ 1300502 h 5175454"/>
                <a:gd name="connsiteX776" fmla="*/ 1822848 w 5122586"/>
                <a:gd name="connsiteY776" fmla="*/ 1322937 h 5175454"/>
                <a:gd name="connsiteX777" fmla="*/ 1770491 w 5122586"/>
                <a:gd name="connsiteY777" fmla="*/ 1421434 h 5175454"/>
                <a:gd name="connsiteX778" fmla="*/ 1720853 w 5122586"/>
                <a:gd name="connsiteY778" fmla="*/ 1509937 h 5175454"/>
                <a:gd name="connsiteX779" fmla="*/ 1693679 w 5122586"/>
                <a:gd name="connsiteY779" fmla="*/ 1517732 h 5175454"/>
                <a:gd name="connsiteX780" fmla="*/ 1725039 w 5122586"/>
                <a:gd name="connsiteY780" fmla="*/ 1543518 h 5175454"/>
                <a:gd name="connsiteX781" fmla="*/ 1699831 w 5122586"/>
                <a:gd name="connsiteY781" fmla="*/ 1595490 h 5175454"/>
                <a:gd name="connsiteX782" fmla="*/ 1692167 w 5122586"/>
                <a:gd name="connsiteY782" fmla="*/ 1735799 h 5175454"/>
                <a:gd name="connsiteX783" fmla="*/ 1704320 w 5122586"/>
                <a:gd name="connsiteY783" fmla="*/ 1738864 h 5175454"/>
                <a:gd name="connsiteX784" fmla="*/ 1720664 w 5122586"/>
                <a:gd name="connsiteY784" fmla="*/ 1753298 h 5175454"/>
                <a:gd name="connsiteX785" fmla="*/ 1786677 w 5122586"/>
                <a:gd name="connsiteY785" fmla="*/ 1749542 h 5175454"/>
                <a:gd name="connsiteX786" fmla="*/ 1811497 w 5122586"/>
                <a:gd name="connsiteY786" fmla="*/ 1763573 h 5175454"/>
                <a:gd name="connsiteX787" fmla="*/ 1902141 w 5122586"/>
                <a:gd name="connsiteY787" fmla="*/ 1757097 h 5175454"/>
                <a:gd name="connsiteX788" fmla="*/ 1929795 w 5122586"/>
                <a:gd name="connsiteY788" fmla="*/ 1751800 h 5175454"/>
                <a:gd name="connsiteX789" fmla="*/ 1958125 w 5122586"/>
                <a:gd name="connsiteY789" fmla="*/ 1745267 h 5175454"/>
                <a:gd name="connsiteX790" fmla="*/ 1989303 w 5122586"/>
                <a:gd name="connsiteY790" fmla="*/ 1699836 h 5175454"/>
                <a:gd name="connsiteX791" fmla="*/ 2138289 w 5122586"/>
                <a:gd name="connsiteY791" fmla="*/ 1721564 h 5175454"/>
                <a:gd name="connsiteX792" fmla="*/ 2213334 w 5122586"/>
                <a:gd name="connsiteY792" fmla="*/ 1690658 h 5175454"/>
                <a:gd name="connsiteX793" fmla="*/ 2281810 w 5122586"/>
                <a:gd name="connsiteY793" fmla="*/ 1689126 h 5175454"/>
                <a:gd name="connsiteX794" fmla="*/ 2333391 w 5122586"/>
                <a:gd name="connsiteY794" fmla="*/ 1769534 h 5175454"/>
                <a:gd name="connsiteX795" fmla="*/ 2363395 w 5122586"/>
                <a:gd name="connsiteY795" fmla="*/ 1830740 h 5175454"/>
                <a:gd name="connsiteX796" fmla="*/ 2341348 w 5122586"/>
                <a:gd name="connsiteY796" fmla="*/ 1883454 h 5175454"/>
                <a:gd name="connsiteX797" fmla="*/ 2297206 w 5122586"/>
                <a:gd name="connsiteY797" fmla="*/ 1954097 h 5175454"/>
                <a:gd name="connsiteX798" fmla="*/ 2256004 w 5122586"/>
                <a:gd name="connsiteY798" fmla="*/ 1980588 h 5175454"/>
                <a:gd name="connsiteX799" fmla="*/ 2200090 w 5122586"/>
                <a:gd name="connsiteY799" fmla="*/ 1995305 h 5175454"/>
                <a:gd name="connsiteX800" fmla="*/ 2161832 w 5122586"/>
                <a:gd name="connsiteY800" fmla="*/ 2020325 h 5175454"/>
                <a:gd name="connsiteX801" fmla="*/ 2154476 w 5122586"/>
                <a:gd name="connsiteY801" fmla="*/ 2054174 h 5175454"/>
                <a:gd name="connsiteX802" fmla="*/ 2214805 w 5122586"/>
                <a:gd name="connsiteY802" fmla="*/ 2113043 h 5175454"/>
                <a:gd name="connsiteX803" fmla="*/ 2257476 w 5122586"/>
                <a:gd name="connsiteY803" fmla="*/ 2132175 h 5175454"/>
                <a:gd name="connsiteX804" fmla="*/ 2307505 w 5122586"/>
                <a:gd name="connsiteY804" fmla="*/ 2129232 h 5175454"/>
                <a:gd name="connsiteX805" fmla="*/ 2360478 w 5122586"/>
                <a:gd name="connsiteY805" fmla="*/ 2104213 h 5175454"/>
                <a:gd name="connsiteX806" fmla="*/ 2409035 w 5122586"/>
                <a:gd name="connsiteY806" fmla="*/ 2051231 h 5175454"/>
                <a:gd name="connsiteX807" fmla="*/ 2428163 w 5122586"/>
                <a:gd name="connsiteY807" fmla="*/ 2002664 h 5175454"/>
                <a:gd name="connsiteX808" fmla="*/ 2434049 w 5122586"/>
                <a:gd name="connsiteY808" fmla="*/ 1952625 h 5175454"/>
                <a:gd name="connsiteX809" fmla="*/ 2432578 w 5122586"/>
                <a:gd name="connsiteY809" fmla="*/ 1846661 h 5175454"/>
                <a:gd name="connsiteX810" fmla="*/ 2437105 w 5122586"/>
                <a:gd name="connsiteY810" fmla="*/ 1825907 h 5175454"/>
                <a:gd name="connsiteX811" fmla="*/ 2454200 w 5122586"/>
                <a:gd name="connsiteY811" fmla="*/ 1802570 h 5175454"/>
                <a:gd name="connsiteX812" fmla="*/ 2524830 w 5122586"/>
                <a:gd name="connsiteY812" fmla="*/ 1791615 h 5175454"/>
                <a:gd name="connsiteX813" fmla="*/ 2567514 w 5122586"/>
                <a:gd name="connsiteY813" fmla="*/ 1809369 h 5175454"/>
                <a:gd name="connsiteX814" fmla="*/ 2642369 w 5122586"/>
                <a:gd name="connsiteY814" fmla="*/ 1863005 h 5175454"/>
                <a:gd name="connsiteX815" fmla="*/ 2677294 w 5122586"/>
                <a:gd name="connsiteY815" fmla="*/ 1891181 h 5175454"/>
                <a:gd name="connsiteX816" fmla="*/ 2700681 w 5122586"/>
                <a:gd name="connsiteY816" fmla="*/ 1910763 h 5175454"/>
                <a:gd name="connsiteX817" fmla="*/ 2747467 w 5122586"/>
                <a:gd name="connsiteY817" fmla="*/ 1876095 h 5175454"/>
                <a:gd name="connsiteX818" fmla="*/ 2725397 w 5122586"/>
                <a:gd name="connsiteY818" fmla="*/ 1849604 h 5175454"/>
                <a:gd name="connsiteX819" fmla="*/ 2700382 w 5122586"/>
                <a:gd name="connsiteY819" fmla="*/ 1805453 h 5175454"/>
                <a:gd name="connsiteX820" fmla="*/ 2644466 w 5122586"/>
                <a:gd name="connsiteY820" fmla="*/ 1674469 h 5175454"/>
                <a:gd name="connsiteX821" fmla="*/ 2622395 w 5122586"/>
                <a:gd name="connsiteY821" fmla="*/ 1508164 h 5175454"/>
                <a:gd name="connsiteX822" fmla="*/ 2620591 w 5122586"/>
                <a:gd name="connsiteY822" fmla="*/ 1507628 h 5175454"/>
                <a:gd name="connsiteX823" fmla="*/ 2618663 w 5122586"/>
                <a:gd name="connsiteY823" fmla="*/ 1488350 h 5175454"/>
                <a:gd name="connsiteX824" fmla="*/ 2561471 w 5122586"/>
                <a:gd name="connsiteY824" fmla="*/ 1364230 h 5175454"/>
                <a:gd name="connsiteX825" fmla="*/ 2506437 w 5122586"/>
                <a:gd name="connsiteY825" fmla="*/ 1249824 h 5175454"/>
                <a:gd name="connsiteX826" fmla="*/ 2504432 w 5122586"/>
                <a:gd name="connsiteY826" fmla="*/ 1215131 h 5175454"/>
                <a:gd name="connsiteX827" fmla="*/ 2502718 w 5122586"/>
                <a:gd name="connsiteY827" fmla="*/ 1182564 h 5175454"/>
                <a:gd name="connsiteX828" fmla="*/ 2526392 w 5122586"/>
                <a:gd name="connsiteY828" fmla="*/ 1127314 h 5175454"/>
                <a:gd name="connsiteX829" fmla="*/ 2550066 w 5122586"/>
                <a:gd name="connsiteY829" fmla="*/ 1104513 h 5175454"/>
                <a:gd name="connsiteX830" fmla="*/ 2534283 w 5122586"/>
                <a:gd name="connsiteY830" fmla="*/ 1069434 h 5175454"/>
                <a:gd name="connsiteX831" fmla="*/ 2514993 w 5122586"/>
                <a:gd name="connsiteY831" fmla="*/ 1074696 h 5175454"/>
                <a:gd name="connsiteX832" fmla="*/ 2443972 w 5122586"/>
                <a:gd name="connsiteY832" fmla="*/ 1079081 h 5175454"/>
                <a:gd name="connsiteX833" fmla="*/ 2424683 w 5122586"/>
                <a:gd name="connsiteY833" fmla="*/ 1053649 h 5175454"/>
                <a:gd name="connsiteX834" fmla="*/ 2450110 w 5122586"/>
                <a:gd name="connsiteY834" fmla="*/ 1044879 h 5175454"/>
                <a:gd name="connsiteX835" fmla="*/ 2450987 w 5122586"/>
                <a:gd name="connsiteY835" fmla="*/ 1021201 h 5175454"/>
                <a:gd name="connsiteX836" fmla="*/ 2395748 w 5122586"/>
                <a:gd name="connsiteY836" fmla="*/ 898425 h 5175454"/>
                <a:gd name="connsiteX837" fmla="*/ 2394708 w 5122586"/>
                <a:gd name="connsiteY837" fmla="*/ 898217 h 5175454"/>
                <a:gd name="connsiteX838" fmla="*/ 2361080 w 5122586"/>
                <a:gd name="connsiteY838" fmla="*/ 821701 h 5175454"/>
                <a:gd name="connsiteX839" fmla="*/ 2333956 w 5122586"/>
                <a:gd name="connsiteY839" fmla="*/ 752180 h 5175454"/>
                <a:gd name="connsiteX840" fmla="*/ 2333664 w 5122586"/>
                <a:gd name="connsiteY840" fmla="*/ 752147 h 5175454"/>
                <a:gd name="connsiteX841" fmla="*/ 2333956 w 5122586"/>
                <a:gd name="connsiteY841" fmla="*/ 753027 h 5175454"/>
                <a:gd name="connsiteX842" fmla="*/ 2282249 w 5122586"/>
                <a:gd name="connsiteY842" fmla="*/ 597029 h 5175454"/>
                <a:gd name="connsiteX843" fmla="*/ 2279705 w 5122586"/>
                <a:gd name="connsiteY843" fmla="*/ 541921 h 5175454"/>
                <a:gd name="connsiteX844" fmla="*/ 2247495 w 5122586"/>
                <a:gd name="connsiteY844" fmla="*/ 524965 h 5175454"/>
                <a:gd name="connsiteX845" fmla="*/ 2177987 w 5122586"/>
                <a:gd name="connsiteY845" fmla="*/ 464770 h 5175454"/>
                <a:gd name="connsiteX846" fmla="*/ 2162730 w 5122586"/>
                <a:gd name="connsiteY846" fmla="*/ 429162 h 5175454"/>
                <a:gd name="connsiteX847" fmla="*/ 2072030 w 5122586"/>
                <a:gd name="connsiteY847" fmla="*/ 476639 h 5175454"/>
                <a:gd name="connsiteX848" fmla="*/ 2071919 w 5122586"/>
                <a:gd name="connsiteY848" fmla="*/ 476713 h 5175454"/>
                <a:gd name="connsiteX849" fmla="*/ 2061106 w 5122586"/>
                <a:gd name="connsiteY849" fmla="*/ 455805 h 5175454"/>
                <a:gd name="connsiteX850" fmla="*/ 2043259 w 5122586"/>
                <a:gd name="connsiteY850" fmla="*/ 443904 h 5175454"/>
                <a:gd name="connsiteX851" fmla="*/ 1957587 w 5122586"/>
                <a:gd name="connsiteY851" fmla="*/ 421292 h 5175454"/>
                <a:gd name="connsiteX852" fmla="*/ 1968296 w 5122586"/>
                <a:gd name="connsiteY852" fmla="*/ 371308 h 5175454"/>
                <a:gd name="connsiteX853" fmla="*/ 1982574 w 5122586"/>
                <a:gd name="connsiteY853" fmla="*/ 364168 h 5175454"/>
                <a:gd name="connsiteX854" fmla="*/ 1949259 w 5122586"/>
                <a:gd name="connsiteY854" fmla="*/ 346316 h 5175454"/>
                <a:gd name="connsiteX855" fmla="*/ 1938550 w 5122586"/>
                <a:gd name="connsiteY855" fmla="*/ 317754 h 5175454"/>
                <a:gd name="connsiteX856" fmla="*/ 1937360 w 5122586"/>
                <a:gd name="connsiteY856" fmla="*/ 282052 h 5175454"/>
                <a:gd name="connsiteX857" fmla="*/ 1898094 w 5122586"/>
                <a:gd name="connsiteY857" fmla="*/ 168993 h 5175454"/>
                <a:gd name="connsiteX858" fmla="*/ 1857638 w 5122586"/>
                <a:gd name="connsiteY858" fmla="*/ 159472 h 5175454"/>
                <a:gd name="connsiteX859" fmla="*/ 1842170 w 5122586"/>
                <a:gd name="connsiteY859" fmla="*/ 151142 h 5175454"/>
                <a:gd name="connsiteX860" fmla="*/ 1829082 w 5122586"/>
                <a:gd name="connsiteY860" fmla="*/ 19041 h 5175454"/>
                <a:gd name="connsiteX861" fmla="*/ 1785057 w 5122586"/>
                <a:gd name="connsiteY861" fmla="*/ 23802 h 5175454"/>
                <a:gd name="connsiteX862" fmla="*/ 1788626 w 5122586"/>
                <a:gd name="connsiteY862" fmla="*/ 0 h 5175454"/>
                <a:gd name="connsiteX863" fmla="*/ 1754121 w 5122586"/>
                <a:gd name="connsiteY863" fmla="*/ 20232 h 5175454"/>
                <a:gd name="connsiteX864" fmla="*/ 1751741 w 5122586"/>
                <a:gd name="connsiteY864" fmla="*/ 34513 h 5175454"/>
                <a:gd name="connsiteX865" fmla="*/ 1675589 w 5122586"/>
                <a:gd name="connsiteY865" fmla="*/ 92827 h 5175454"/>
                <a:gd name="connsiteX866" fmla="*/ 1700577 w 5122586"/>
                <a:gd name="connsiteY866" fmla="*/ 130910 h 5175454"/>
                <a:gd name="connsiteX867" fmla="*/ 1694627 w 5122586"/>
                <a:gd name="connsiteY867" fmla="*/ 138051 h 5175454"/>
                <a:gd name="connsiteX868" fmla="*/ 1641083 w 5122586"/>
                <a:gd name="connsiteY868" fmla="*/ 161852 h 5175454"/>
                <a:gd name="connsiteX869" fmla="*/ 1680349 w 5122586"/>
                <a:gd name="connsiteY869" fmla="*/ 197555 h 5175454"/>
                <a:gd name="connsiteX870" fmla="*/ 1669640 w 5122586"/>
                <a:gd name="connsiteY870" fmla="*/ 229688 h 5175454"/>
                <a:gd name="connsiteX871" fmla="*/ 1677970 w 5122586"/>
                <a:gd name="connsiteY871" fmla="*/ 246349 h 5175454"/>
                <a:gd name="connsiteX872" fmla="*/ 1729133 w 5122586"/>
                <a:gd name="connsiteY872" fmla="*/ 234448 h 5175454"/>
                <a:gd name="connsiteX873" fmla="*/ 1750551 w 5122586"/>
                <a:gd name="connsiteY873" fmla="*/ 267770 h 5175454"/>
                <a:gd name="connsiteX874" fmla="*/ 1716045 w 5122586"/>
                <a:gd name="connsiteY874" fmla="*/ 289192 h 5175454"/>
                <a:gd name="connsiteX875" fmla="*/ 1721995 w 5122586"/>
                <a:gd name="connsiteY875" fmla="*/ 298713 h 5175454"/>
                <a:gd name="connsiteX876" fmla="*/ 1716045 w 5122586"/>
                <a:gd name="connsiteY876" fmla="*/ 321324 h 5175454"/>
                <a:gd name="connsiteX877" fmla="*/ 1730323 w 5122586"/>
                <a:gd name="connsiteY877" fmla="*/ 336796 h 5175454"/>
                <a:gd name="connsiteX878" fmla="*/ 1705336 w 5122586"/>
                <a:gd name="connsiteY878" fmla="*/ 376068 h 5175454"/>
                <a:gd name="connsiteX879" fmla="*/ 1721995 w 5122586"/>
                <a:gd name="connsiteY879" fmla="*/ 407011 h 5175454"/>
                <a:gd name="connsiteX880" fmla="*/ 1743411 w 5122586"/>
                <a:gd name="connsiteY880" fmla="*/ 405821 h 5175454"/>
                <a:gd name="connsiteX881" fmla="*/ 1773159 w 5122586"/>
                <a:gd name="connsiteY881" fmla="*/ 434383 h 5175454"/>
                <a:gd name="connsiteX882" fmla="*/ 1787436 w 5122586"/>
                <a:gd name="connsiteY882" fmla="*/ 459375 h 5175454"/>
                <a:gd name="connsiteX883" fmla="*/ 1864778 w 5122586"/>
                <a:gd name="connsiteY883" fmla="*/ 505788 h 5175454"/>
                <a:gd name="connsiteX884" fmla="*/ 1886195 w 5122586"/>
                <a:gd name="connsiteY884" fmla="*/ 511739 h 5175454"/>
                <a:gd name="connsiteX885" fmla="*/ 1953358 w 5122586"/>
                <a:gd name="connsiteY885" fmla="*/ 563964 h 5175454"/>
                <a:gd name="connsiteX886" fmla="*/ 1898261 w 5122586"/>
                <a:gd name="connsiteY886" fmla="*/ 650441 h 5175454"/>
                <a:gd name="connsiteX887" fmla="*/ 1869931 w 5122586"/>
                <a:gd name="connsiteY887" fmla="*/ 737294 h 5175454"/>
                <a:gd name="connsiteX888" fmla="*/ 1869930 w 5122586"/>
                <a:gd name="connsiteY888" fmla="*/ 737294 h 5175454"/>
                <a:gd name="connsiteX889" fmla="*/ 1869930 w 5122586"/>
                <a:gd name="connsiteY889" fmla="*/ 737295 h 5175454"/>
                <a:gd name="connsiteX0" fmla="*/ 4212196 w 5122586"/>
                <a:gd name="connsiteY0" fmla="*/ 442775 h 5175454"/>
                <a:gd name="connsiteX1" fmla="*/ 4186650 w 5122586"/>
                <a:gd name="connsiteY1" fmla="*/ 459075 h 5175454"/>
                <a:gd name="connsiteX2" fmla="*/ 4193990 w 5122586"/>
                <a:gd name="connsiteY2" fmla="*/ 483597 h 5175454"/>
                <a:gd name="connsiteX3" fmla="*/ 4141431 w 5122586"/>
                <a:gd name="connsiteY3" fmla="*/ 505771 h 5175454"/>
                <a:gd name="connsiteX4" fmla="*/ 4112435 w 5122586"/>
                <a:gd name="connsiteY4" fmla="*/ 481652 h 5175454"/>
                <a:gd name="connsiteX5" fmla="*/ 4106930 w 5122586"/>
                <a:gd name="connsiteY5" fmla="*/ 497474 h 5175454"/>
                <a:gd name="connsiteX6" fmla="*/ 4121391 w 5122586"/>
                <a:gd name="connsiteY6" fmla="*/ 500374 h 5175454"/>
                <a:gd name="connsiteX7" fmla="*/ 4027797 w 5122586"/>
                <a:gd name="connsiteY7" fmla="*/ 593729 h 5175454"/>
                <a:gd name="connsiteX8" fmla="*/ 4033082 w 5122586"/>
                <a:gd name="connsiteY8" fmla="*/ 602246 h 5175454"/>
                <a:gd name="connsiteX9" fmla="*/ 3968777 w 5122586"/>
                <a:gd name="connsiteY9" fmla="*/ 657018 h 5175454"/>
                <a:gd name="connsiteX10" fmla="*/ 4109986 w 5122586"/>
                <a:gd name="connsiteY10" fmla="*/ 653847 h 5175454"/>
                <a:gd name="connsiteX11" fmla="*/ 4123171 w 5122586"/>
                <a:gd name="connsiteY11" fmla="*/ 743481 h 5175454"/>
                <a:gd name="connsiteX12" fmla="*/ 4118739 w 5122586"/>
                <a:gd name="connsiteY12" fmla="*/ 775552 h 5175454"/>
                <a:gd name="connsiteX13" fmla="*/ 4111957 w 5122586"/>
                <a:gd name="connsiteY13" fmla="*/ 788828 h 5175454"/>
                <a:gd name="connsiteX14" fmla="*/ 4074640 w 5122586"/>
                <a:gd name="connsiteY14" fmla="*/ 830297 h 5175454"/>
                <a:gd name="connsiteX15" fmla="*/ 3997723 w 5122586"/>
                <a:gd name="connsiteY15" fmla="*/ 824481 h 5175454"/>
                <a:gd name="connsiteX16" fmla="*/ 3976512 w 5122586"/>
                <a:gd name="connsiteY16" fmla="*/ 807509 h 5175454"/>
                <a:gd name="connsiteX17" fmla="*/ 3950940 w 5122586"/>
                <a:gd name="connsiteY17" fmla="*/ 821959 h 5175454"/>
                <a:gd name="connsiteX18" fmla="*/ 3941809 w 5122586"/>
                <a:gd name="connsiteY18" fmla="*/ 807041 h 5175454"/>
                <a:gd name="connsiteX19" fmla="*/ 3946773 w 5122586"/>
                <a:gd name="connsiteY19" fmla="*/ 781550 h 5175454"/>
                <a:gd name="connsiteX20" fmla="*/ 3956435 w 5122586"/>
                <a:gd name="connsiteY20" fmla="*/ 777204 h 5175454"/>
                <a:gd name="connsiteX21" fmla="*/ 3936735 w 5122586"/>
                <a:gd name="connsiteY21" fmla="*/ 755238 h 5175454"/>
                <a:gd name="connsiteX22" fmla="*/ 3942873 w 5122586"/>
                <a:gd name="connsiteY22" fmla="*/ 748543 h 5175454"/>
                <a:gd name="connsiteX23" fmla="*/ 3931395 w 5122586"/>
                <a:gd name="connsiteY23" fmla="*/ 720702 h 5175454"/>
                <a:gd name="connsiteX24" fmla="*/ 3896425 w 5122586"/>
                <a:gd name="connsiteY24" fmla="*/ 709308 h 5175454"/>
                <a:gd name="connsiteX25" fmla="*/ 3881422 w 5122586"/>
                <a:gd name="connsiteY25" fmla="*/ 729632 h 5175454"/>
                <a:gd name="connsiteX26" fmla="*/ 3916924 w 5122586"/>
                <a:gd name="connsiteY26" fmla="*/ 748781 h 5175454"/>
                <a:gd name="connsiteX27" fmla="*/ 3893700 w 5122586"/>
                <a:gd name="connsiteY27" fmla="*/ 786726 h 5175454"/>
                <a:gd name="connsiteX28" fmla="*/ 3913932 w 5122586"/>
                <a:gd name="connsiteY28" fmla="*/ 798827 h 5175454"/>
                <a:gd name="connsiteX29" fmla="*/ 3829634 w 5122586"/>
                <a:gd name="connsiteY29" fmla="*/ 887286 h 5175454"/>
                <a:gd name="connsiteX30" fmla="*/ 3819329 w 5122586"/>
                <a:gd name="connsiteY30" fmla="*/ 921706 h 5175454"/>
                <a:gd name="connsiteX31" fmla="*/ 3789058 w 5122586"/>
                <a:gd name="connsiteY31" fmla="*/ 934982 h 5175454"/>
                <a:gd name="connsiteX32" fmla="*/ 3768182 w 5122586"/>
                <a:gd name="connsiteY32" fmla="*/ 925937 h 5175454"/>
                <a:gd name="connsiteX33" fmla="*/ 3780194 w 5122586"/>
                <a:gd name="connsiteY33" fmla="*/ 1036716 h 5175454"/>
                <a:gd name="connsiteX34" fmla="*/ 3776936 w 5122586"/>
                <a:gd name="connsiteY34" fmla="*/ 1084059 h 5175454"/>
                <a:gd name="connsiteX35" fmla="*/ 3773923 w 5122586"/>
                <a:gd name="connsiteY35" fmla="*/ 1106736 h 5175454"/>
                <a:gd name="connsiteX36" fmla="*/ 3765081 w 5122586"/>
                <a:gd name="connsiteY36" fmla="*/ 1127763 h 5175454"/>
                <a:gd name="connsiteX37" fmla="*/ 3697225 w 5122586"/>
                <a:gd name="connsiteY37" fmla="*/ 1278483 h 5175454"/>
                <a:gd name="connsiteX38" fmla="*/ 3636416 w 5122586"/>
                <a:gd name="connsiteY38" fmla="*/ 1402184 h 5175454"/>
                <a:gd name="connsiteX39" fmla="*/ 3639031 w 5122586"/>
                <a:gd name="connsiteY39" fmla="*/ 1532933 h 5175454"/>
                <a:gd name="connsiteX40" fmla="*/ 1574183 w 5122586"/>
                <a:gd name="connsiteY40" fmla="*/ 3119187 h 5175454"/>
                <a:gd name="connsiteX41" fmla="*/ 1561412 w 5122586"/>
                <a:gd name="connsiteY41" fmla="*/ 3097168 h 5175454"/>
                <a:gd name="connsiteX42" fmla="*/ 1577890 w 5122586"/>
                <a:gd name="connsiteY42" fmla="*/ 3069892 h 5175454"/>
                <a:gd name="connsiteX43" fmla="*/ 1545785 w 5122586"/>
                <a:gd name="connsiteY43" fmla="*/ 3052846 h 5175454"/>
                <a:gd name="connsiteX44" fmla="*/ 1540629 w 5122586"/>
                <a:gd name="connsiteY44" fmla="*/ 3082614 h 5175454"/>
                <a:gd name="connsiteX45" fmla="*/ 1519718 w 5122586"/>
                <a:gd name="connsiteY45" fmla="*/ 3097330 h 5175454"/>
                <a:gd name="connsiteX46" fmla="*/ 1518676 w 5122586"/>
                <a:gd name="connsiteY46" fmla="*/ 3114716 h 5175454"/>
                <a:gd name="connsiteX47" fmla="*/ 1530519 w 5122586"/>
                <a:gd name="connsiteY47" fmla="*/ 3139621 h 5175454"/>
                <a:gd name="connsiteX48" fmla="*/ 1529335 w 5122586"/>
                <a:gd name="connsiteY48" fmla="*/ 3171312 h 5175454"/>
                <a:gd name="connsiteX49" fmla="*/ 1494362 w 5122586"/>
                <a:gd name="connsiteY49" fmla="*/ 3168014 h 5175454"/>
                <a:gd name="connsiteX50" fmla="*/ 1495842 w 5122586"/>
                <a:gd name="connsiteY50" fmla="*/ 3198637 h 5175454"/>
                <a:gd name="connsiteX51" fmla="*/ 1458434 w 5122586"/>
                <a:gd name="connsiteY51" fmla="*/ 3217885 h 5175454"/>
                <a:gd name="connsiteX52" fmla="*/ 1428335 w 5122586"/>
                <a:gd name="connsiteY52" fmla="*/ 3271310 h 5175454"/>
                <a:gd name="connsiteX53" fmla="*/ 1421617 w 5122586"/>
                <a:gd name="connsiteY53" fmla="*/ 3340524 h 5175454"/>
                <a:gd name="connsiteX54" fmla="*/ 1402008 w 5122586"/>
                <a:gd name="connsiteY54" fmla="*/ 3360031 h 5175454"/>
                <a:gd name="connsiteX55" fmla="*/ 1428312 w 5122586"/>
                <a:gd name="connsiteY55" fmla="*/ 3378969 h 5175454"/>
                <a:gd name="connsiteX56" fmla="*/ 1450489 w 5122586"/>
                <a:gd name="connsiteY56" fmla="*/ 3422380 h 5175454"/>
                <a:gd name="connsiteX57" fmla="*/ 1481957 w 5122586"/>
                <a:gd name="connsiteY57" fmla="*/ 3439703 h 5175454"/>
                <a:gd name="connsiteX58" fmla="*/ 1517054 w 5122586"/>
                <a:gd name="connsiteY58" fmla="*/ 3443095 h 5175454"/>
                <a:gd name="connsiteX59" fmla="*/ 1554074 w 5122586"/>
                <a:gd name="connsiteY59" fmla="*/ 3421080 h 5175454"/>
                <a:gd name="connsiteX60" fmla="*/ 1589482 w 5122586"/>
                <a:gd name="connsiteY60" fmla="*/ 3424604 h 5175454"/>
                <a:gd name="connsiteX61" fmla="*/ 1620096 w 5122586"/>
                <a:gd name="connsiteY61" fmla="*/ 3444866 h 5175454"/>
                <a:gd name="connsiteX62" fmla="*/ 1624671 w 5122586"/>
                <a:gd name="connsiteY62" fmla="*/ 3480410 h 5175454"/>
                <a:gd name="connsiteX63" fmla="*/ 1650989 w 5122586"/>
                <a:gd name="connsiteY63" fmla="*/ 3491333 h 5175454"/>
                <a:gd name="connsiteX64" fmla="*/ 1672792 w 5122586"/>
                <a:gd name="connsiteY64" fmla="*/ 3508400 h 5175454"/>
                <a:gd name="connsiteX65" fmla="*/ 1697877 w 5122586"/>
                <a:gd name="connsiteY65" fmla="*/ 3552172 h 5175454"/>
                <a:gd name="connsiteX66" fmla="*/ 1725280 w 5122586"/>
                <a:gd name="connsiteY66" fmla="*/ 3552010 h 5175454"/>
                <a:gd name="connsiteX67" fmla="*/ 1809424 w 5122586"/>
                <a:gd name="connsiteY67" fmla="*/ 3458774 h 5175454"/>
                <a:gd name="connsiteX68" fmla="*/ 1812473 w 5122586"/>
                <a:gd name="connsiteY68" fmla="*/ 3494767 h 5175454"/>
                <a:gd name="connsiteX69" fmla="*/ 1831352 w 5122586"/>
                <a:gd name="connsiteY69" fmla="*/ 3516139 h 5175454"/>
                <a:gd name="connsiteX70" fmla="*/ 1862507 w 5122586"/>
                <a:gd name="connsiteY70" fmla="*/ 3506581 h 5175454"/>
                <a:gd name="connsiteX71" fmla="*/ 1885832 w 5122586"/>
                <a:gd name="connsiteY71" fmla="*/ 3495985 h 5175454"/>
                <a:gd name="connsiteX72" fmla="*/ 1912951 w 5122586"/>
                <a:gd name="connsiteY72" fmla="*/ 3483427 h 5175454"/>
                <a:gd name="connsiteX73" fmla="*/ 1963432 w 5122586"/>
                <a:gd name="connsiteY73" fmla="*/ 3497556 h 5175454"/>
                <a:gd name="connsiteX74" fmla="*/ 1996185 w 5122586"/>
                <a:gd name="connsiteY74" fmla="*/ 3419940 h 5175454"/>
                <a:gd name="connsiteX75" fmla="*/ 2006904 w 5122586"/>
                <a:gd name="connsiteY75" fmla="*/ 3387626 h 5175454"/>
                <a:gd name="connsiteX76" fmla="*/ 2018283 w 5122586"/>
                <a:gd name="connsiteY76" fmla="*/ 3358891 h 5175454"/>
                <a:gd name="connsiteX77" fmla="*/ 2022001 w 5122586"/>
                <a:gd name="connsiteY77" fmla="*/ 3273712 h 5175454"/>
                <a:gd name="connsiteX78" fmla="*/ 2001394 w 5122586"/>
                <a:gd name="connsiteY78" fmla="*/ 3258444 h 5175454"/>
                <a:gd name="connsiteX79" fmla="*/ 1998670 w 5122586"/>
                <a:gd name="connsiteY79" fmla="*/ 3223495 h 5175454"/>
                <a:gd name="connsiteX80" fmla="*/ 2019799 w 5122586"/>
                <a:gd name="connsiteY80" fmla="*/ 3195400 h 5175454"/>
                <a:gd name="connsiteX81" fmla="*/ 1999221 w 5122586"/>
                <a:gd name="connsiteY81" fmla="*/ 3174192 h 5175454"/>
                <a:gd name="connsiteX82" fmla="*/ 2007161 w 5122586"/>
                <a:gd name="connsiteY82" fmla="*/ 3151895 h 5175454"/>
                <a:gd name="connsiteX83" fmla="*/ 2008847 w 5122586"/>
                <a:gd name="connsiteY83" fmla="*/ 3122369 h 5175454"/>
                <a:gd name="connsiteX84" fmla="*/ 2060446 w 5122586"/>
                <a:gd name="connsiteY84" fmla="*/ 3116747 h 5175454"/>
                <a:gd name="connsiteX85" fmla="*/ 2077776 w 5122586"/>
                <a:gd name="connsiteY85" fmla="*/ 3115142 h 5175454"/>
                <a:gd name="connsiteX86" fmla="*/ 2113472 w 5122586"/>
                <a:gd name="connsiteY86" fmla="*/ 3118056 h 5175454"/>
                <a:gd name="connsiteX87" fmla="*/ 2160395 w 5122586"/>
                <a:gd name="connsiteY87" fmla="*/ 3149801 h 5175454"/>
                <a:gd name="connsiteX88" fmla="*/ 2295065 w 5122586"/>
                <a:gd name="connsiteY88" fmla="*/ 3364909 h 5175454"/>
                <a:gd name="connsiteX89" fmla="*/ 2295273 w 5122586"/>
                <a:gd name="connsiteY89" fmla="*/ 3405456 h 5175454"/>
                <a:gd name="connsiteX90" fmla="*/ 2527621 w 5122586"/>
                <a:gd name="connsiteY90" fmla="*/ 3737684 h 5175454"/>
                <a:gd name="connsiteX91" fmla="*/ 2527621 w 5122586"/>
                <a:gd name="connsiteY91" fmla="*/ 3737684 h 5175454"/>
                <a:gd name="connsiteX92" fmla="*/ 2523286 w 5122586"/>
                <a:gd name="connsiteY92" fmla="*/ 3734794 h 5175454"/>
                <a:gd name="connsiteX93" fmla="*/ 2520397 w 5122586"/>
                <a:gd name="connsiteY93" fmla="*/ 3697949 h 5175454"/>
                <a:gd name="connsiteX94" fmla="*/ 2321764 w 5122586"/>
                <a:gd name="connsiteY94" fmla="*/ 3403917 h 5175454"/>
                <a:gd name="connsiteX95" fmla="*/ 2297928 w 5122586"/>
                <a:gd name="connsiteY95" fmla="*/ 3407529 h 5175454"/>
                <a:gd name="connsiteX96" fmla="*/ 3250299 w 5122586"/>
                <a:gd name="connsiteY96" fmla="*/ 4931397 h 5175454"/>
                <a:gd name="connsiteX97" fmla="*/ 3294880 w 5122586"/>
                <a:gd name="connsiteY97" fmla="*/ 4976343 h 5175454"/>
                <a:gd name="connsiteX98" fmla="*/ 3285156 w 5122586"/>
                <a:gd name="connsiteY98" fmla="*/ 5015288 h 5175454"/>
                <a:gd name="connsiteX99" fmla="*/ 3330198 w 5122586"/>
                <a:gd name="connsiteY99" fmla="*/ 5048698 h 5175454"/>
                <a:gd name="connsiteX100" fmla="*/ 3323399 w 5122586"/>
                <a:gd name="connsiteY100" fmla="*/ 5073201 h 5175454"/>
                <a:gd name="connsiteX101" fmla="*/ 3334667 w 5122586"/>
                <a:gd name="connsiteY101" fmla="*/ 5095035 h 5175454"/>
                <a:gd name="connsiteX102" fmla="*/ 3308937 w 5122586"/>
                <a:gd name="connsiteY102" fmla="*/ 5116172 h 5175454"/>
                <a:gd name="connsiteX103" fmla="*/ 3305306 w 5122586"/>
                <a:gd name="connsiteY103" fmla="*/ 5131123 h 5175454"/>
                <a:gd name="connsiteX104" fmla="*/ 3276282 w 5122586"/>
                <a:gd name="connsiteY104" fmla="*/ 5162804 h 5175454"/>
                <a:gd name="connsiteX105" fmla="*/ 3263921 w 5122586"/>
                <a:gd name="connsiteY105" fmla="*/ 5167877 h 5175454"/>
                <a:gd name="connsiteX106" fmla="*/ 3252651 w 5122586"/>
                <a:gd name="connsiteY106" fmla="*/ 5148469 h 5175454"/>
                <a:gd name="connsiteX107" fmla="*/ 3238702 w 5122586"/>
                <a:gd name="connsiteY107" fmla="*/ 5160633 h 5175454"/>
                <a:gd name="connsiteX108" fmla="*/ 3249221 w 5122586"/>
                <a:gd name="connsiteY108" fmla="*/ 5175454 h 5175454"/>
                <a:gd name="connsiteX109" fmla="*/ 3162121 w 5122586"/>
                <a:gd name="connsiteY109" fmla="*/ 5103345 h 5175454"/>
                <a:gd name="connsiteX110" fmla="*/ 3100490 w 5122586"/>
                <a:gd name="connsiteY110" fmla="*/ 5092418 h 5175454"/>
                <a:gd name="connsiteX111" fmla="*/ 3107449 w 5122586"/>
                <a:gd name="connsiteY111" fmla="*/ 5052872 h 5175454"/>
                <a:gd name="connsiteX112" fmla="*/ 3137245 w 5122586"/>
                <a:gd name="connsiteY112" fmla="*/ 4858911 h 5175454"/>
                <a:gd name="connsiteX113" fmla="*/ 3079461 w 5122586"/>
                <a:gd name="connsiteY113" fmla="*/ 4866858 h 5175454"/>
                <a:gd name="connsiteX114" fmla="*/ 3054181 w 5122586"/>
                <a:gd name="connsiteY114" fmla="*/ 4850242 h 5175454"/>
                <a:gd name="connsiteX115" fmla="*/ 3002174 w 5122586"/>
                <a:gd name="connsiteY115" fmla="*/ 4909482 h 5175454"/>
                <a:gd name="connsiteX116" fmla="*/ 2967504 w 5122586"/>
                <a:gd name="connsiteY116" fmla="*/ 4919596 h 5175454"/>
                <a:gd name="connsiteX117" fmla="*/ 2935723 w 5122586"/>
                <a:gd name="connsiteY117" fmla="*/ 4910927 h 5175454"/>
                <a:gd name="connsiteX118" fmla="*/ 2919831 w 5122586"/>
                <a:gd name="connsiteY118" fmla="*/ 4931878 h 5175454"/>
                <a:gd name="connsiteX119" fmla="*/ 2986974 w 5122586"/>
                <a:gd name="connsiteY119" fmla="*/ 4962762 h 5175454"/>
                <a:gd name="connsiteX120" fmla="*/ 2979245 w 5122586"/>
                <a:gd name="connsiteY120" fmla="*/ 5012139 h 5175454"/>
                <a:gd name="connsiteX121" fmla="*/ 2949156 w 5122586"/>
                <a:gd name="connsiteY121" fmla="*/ 5006359 h 5175454"/>
                <a:gd name="connsiteX122" fmla="*/ 2937274 w 5122586"/>
                <a:gd name="connsiteY122" fmla="*/ 5027202 h 5175454"/>
                <a:gd name="connsiteX123" fmla="*/ 2909175 w 5122586"/>
                <a:gd name="connsiteY123" fmla="*/ 5024421 h 5175454"/>
                <a:gd name="connsiteX124" fmla="*/ 2900291 w 5122586"/>
                <a:gd name="connsiteY124" fmla="*/ 5034066 h 5175454"/>
                <a:gd name="connsiteX125" fmla="*/ 2852441 w 5122586"/>
                <a:gd name="connsiteY125" fmla="*/ 5009430 h 5175454"/>
                <a:gd name="connsiteX126" fmla="*/ 2841823 w 5122586"/>
                <a:gd name="connsiteY126" fmla="*/ 5043818 h 5175454"/>
                <a:gd name="connsiteX127" fmla="*/ 2825748 w 5122586"/>
                <a:gd name="connsiteY127" fmla="*/ 5031826 h 5175454"/>
                <a:gd name="connsiteX128" fmla="*/ 2829757 w 5122586"/>
                <a:gd name="connsiteY128" fmla="*/ 4985481 h 5175454"/>
                <a:gd name="connsiteX129" fmla="*/ 2845434 w 5122586"/>
                <a:gd name="connsiteY129" fmla="*/ 4979559 h 5175454"/>
                <a:gd name="connsiteX130" fmla="*/ 2858758 w 5122586"/>
                <a:gd name="connsiteY130" fmla="*/ 4977822 h 5175454"/>
                <a:gd name="connsiteX131" fmla="*/ 2867104 w 5122586"/>
                <a:gd name="connsiteY131" fmla="*/ 4944159 h 5175454"/>
                <a:gd name="connsiteX132" fmla="*/ 2882994 w 5122586"/>
                <a:gd name="connsiteY132" fmla="*/ 4900813 h 5175454"/>
                <a:gd name="connsiteX133" fmla="*/ 2855546 w 5122586"/>
                <a:gd name="connsiteY133" fmla="*/ 4861800 h 5175454"/>
                <a:gd name="connsiteX134" fmla="*/ 2836044 w 5122586"/>
                <a:gd name="connsiteY134" fmla="*/ 4839406 h 5175454"/>
                <a:gd name="connsiteX135" fmla="*/ 2804264 w 5122586"/>
                <a:gd name="connsiteY135" fmla="*/ 4819177 h 5175454"/>
                <a:gd name="connsiteX136" fmla="*/ 2745035 w 5122586"/>
                <a:gd name="connsiteY136" fmla="*/ 4804728 h 5175454"/>
                <a:gd name="connsiteX137" fmla="*/ 2740700 w 5122586"/>
                <a:gd name="connsiteY137" fmla="*/ 4764994 h 5175454"/>
                <a:gd name="connsiteX138" fmla="*/ 2716142 w 5122586"/>
                <a:gd name="connsiteY138" fmla="*/ 4744766 h 5175454"/>
                <a:gd name="connsiteX139" fmla="*/ 2632355 w 5122586"/>
                <a:gd name="connsiteY139" fmla="*/ 4753435 h 5175454"/>
                <a:gd name="connsiteX140" fmla="*/ 2620798 w 5122586"/>
                <a:gd name="connsiteY140" fmla="*/ 4721648 h 5175454"/>
                <a:gd name="connsiteX141" fmla="*/ 2578904 w 5122586"/>
                <a:gd name="connsiteY141" fmla="*/ 4734651 h 5175454"/>
                <a:gd name="connsiteX142" fmla="*/ 2559402 w 5122586"/>
                <a:gd name="connsiteY142" fmla="*/ 4704310 h 5175454"/>
                <a:gd name="connsiteX143" fmla="*/ 2530510 w 5122586"/>
                <a:gd name="connsiteY143" fmla="*/ 4702142 h 5175454"/>
                <a:gd name="connsiteX144" fmla="*/ 2492950 w 5122586"/>
                <a:gd name="connsiteY144" fmla="*/ 4711534 h 5175454"/>
                <a:gd name="connsiteX145" fmla="*/ 2468392 w 5122586"/>
                <a:gd name="connsiteY145" fmla="*/ 4745488 h 5175454"/>
                <a:gd name="connsiteX146" fmla="*/ 2453223 w 5122586"/>
                <a:gd name="connsiteY146" fmla="*/ 4747656 h 5175454"/>
                <a:gd name="connsiteX147" fmla="*/ 2437333 w 5122586"/>
                <a:gd name="connsiteY147" fmla="*/ 4739709 h 5175454"/>
                <a:gd name="connsiteX148" fmla="*/ 2442389 w 5122586"/>
                <a:gd name="connsiteY148" fmla="*/ 4686971 h 5175454"/>
                <a:gd name="connsiteX149" fmla="*/ 2425776 w 5122586"/>
                <a:gd name="connsiteY149" fmla="*/ 4673244 h 5175454"/>
                <a:gd name="connsiteX150" fmla="*/ 2435166 w 5122586"/>
                <a:gd name="connsiteY150" fmla="*/ 4614726 h 5175454"/>
                <a:gd name="connsiteX151" fmla="*/ 2522565 w 5122586"/>
                <a:gd name="connsiteY151" fmla="*/ 4577882 h 5175454"/>
                <a:gd name="connsiteX152" fmla="*/ 2542790 w 5122586"/>
                <a:gd name="connsiteY152" fmla="*/ 4587996 h 5175454"/>
                <a:gd name="connsiteX153" fmla="*/ 2682916 w 5122586"/>
                <a:gd name="connsiteY153" fmla="*/ 4523699 h 5175454"/>
                <a:gd name="connsiteX154" fmla="*/ 2702418 w 5122586"/>
                <a:gd name="connsiteY154" fmla="*/ 4485409 h 5175454"/>
                <a:gd name="connsiteX155" fmla="*/ 2817264 w 5122586"/>
                <a:gd name="connsiteY155" fmla="*/ 4377043 h 5175454"/>
                <a:gd name="connsiteX156" fmla="*/ 2896717 w 5122586"/>
                <a:gd name="connsiteY156" fmla="*/ 4402329 h 5175454"/>
                <a:gd name="connsiteX157" fmla="*/ 2914053 w 5122586"/>
                <a:gd name="connsiteY157" fmla="*/ 4405219 h 5175454"/>
                <a:gd name="connsiteX158" fmla="*/ 2947279 w 5122586"/>
                <a:gd name="connsiteY158" fmla="*/ 4405219 h 5175454"/>
                <a:gd name="connsiteX159" fmla="*/ 2985561 w 5122586"/>
                <a:gd name="connsiteY159" fmla="*/ 4355371 h 5175454"/>
                <a:gd name="connsiteX160" fmla="*/ 2994229 w 5122586"/>
                <a:gd name="connsiteY160" fmla="*/ 4333697 h 5175454"/>
                <a:gd name="connsiteX161" fmla="*/ 1387544 w 5122586"/>
                <a:gd name="connsiteY161" fmla="*/ 5073235 h 5175454"/>
                <a:gd name="connsiteX162" fmla="*/ 1409271 w 5122586"/>
                <a:gd name="connsiteY162" fmla="*/ 5044732 h 5175454"/>
                <a:gd name="connsiteX163" fmla="*/ 1350547 w 5122586"/>
                <a:gd name="connsiteY163" fmla="*/ 4997741 h 5175454"/>
                <a:gd name="connsiteX164" fmla="*/ 1345850 w 5122586"/>
                <a:gd name="connsiteY164" fmla="*/ 4920208 h 5175454"/>
                <a:gd name="connsiteX165" fmla="*/ 1366991 w 5122586"/>
                <a:gd name="connsiteY165" fmla="*/ 4915509 h 5175454"/>
                <a:gd name="connsiteX166" fmla="*/ 1376387 w 5122586"/>
                <a:gd name="connsiteY166" fmla="*/ 4877941 h 5175454"/>
                <a:gd name="connsiteX167" fmla="*/ 1347460 w 5122586"/>
                <a:gd name="connsiteY167" fmla="*/ 4868004 h 5175454"/>
                <a:gd name="connsiteX168" fmla="*/ 1357682 w 5122586"/>
                <a:gd name="connsiteY168" fmla="*/ 4838461 h 5175454"/>
                <a:gd name="connsiteX169" fmla="*/ 1428449 w 5122586"/>
                <a:gd name="connsiteY169" fmla="*/ 4835304 h 5175454"/>
                <a:gd name="connsiteX170" fmla="*/ 1436858 w 5122586"/>
                <a:gd name="connsiteY170" fmla="*/ 4800858 h 5175454"/>
                <a:gd name="connsiteX171" fmla="*/ 1398456 w 5122586"/>
                <a:gd name="connsiteY171" fmla="*/ 4778940 h 5175454"/>
                <a:gd name="connsiteX172" fmla="*/ 1413508 w 5122586"/>
                <a:gd name="connsiteY172" fmla="*/ 4733321 h 5175454"/>
                <a:gd name="connsiteX173" fmla="*/ 1448748 w 5122586"/>
                <a:gd name="connsiteY173" fmla="*/ 4735670 h 5175454"/>
                <a:gd name="connsiteX174" fmla="*/ 1498206 w 5122586"/>
                <a:gd name="connsiteY174" fmla="*/ 4693159 h 5175454"/>
                <a:gd name="connsiteX175" fmla="*/ 1547727 w 5122586"/>
                <a:gd name="connsiteY175" fmla="*/ 4683569 h 5175454"/>
                <a:gd name="connsiteX176" fmla="*/ 1553780 w 5122586"/>
                <a:gd name="connsiteY176" fmla="*/ 4648910 h 5175454"/>
                <a:gd name="connsiteX177" fmla="*/ 1540510 w 5122586"/>
                <a:gd name="connsiteY177" fmla="*/ 4607707 h 5175454"/>
                <a:gd name="connsiteX178" fmla="*/ 1494468 w 5122586"/>
                <a:gd name="connsiteY178" fmla="*/ 4567840 h 5175454"/>
                <a:gd name="connsiteX179" fmla="*/ 1510639 w 5122586"/>
                <a:gd name="connsiteY179" fmla="*/ 4548914 h 5175454"/>
                <a:gd name="connsiteX180" fmla="*/ 1549039 w 5122586"/>
                <a:gd name="connsiteY180" fmla="*/ 4560249 h 5175454"/>
                <a:gd name="connsiteX181" fmla="*/ 1563834 w 5122586"/>
                <a:gd name="connsiteY181" fmla="*/ 4545357 h 5175454"/>
                <a:gd name="connsiteX182" fmla="*/ 1520856 w 5122586"/>
                <a:gd name="connsiteY182" fmla="*/ 4496577 h 5175454"/>
                <a:gd name="connsiteX183" fmla="*/ 1562707 w 5122586"/>
                <a:gd name="connsiteY183" fmla="*/ 4482741 h 5175454"/>
                <a:gd name="connsiteX184" fmla="*/ 1590473 w 5122586"/>
                <a:gd name="connsiteY184" fmla="*/ 4419309 h 5175454"/>
                <a:gd name="connsiteX185" fmla="*/ 1515748 w 5122586"/>
                <a:gd name="connsiteY185" fmla="*/ 4425699 h 5175454"/>
                <a:gd name="connsiteX186" fmla="*/ 1476162 w 5122586"/>
                <a:gd name="connsiteY186" fmla="*/ 4503828 h 5175454"/>
                <a:gd name="connsiteX187" fmla="*/ 1393393 w 5122586"/>
                <a:gd name="connsiteY187" fmla="*/ 4522992 h 5175454"/>
                <a:gd name="connsiteX188" fmla="*/ 1319980 w 5122586"/>
                <a:gd name="connsiteY188" fmla="*/ 4516923 h 5175454"/>
                <a:gd name="connsiteX189" fmla="*/ 1299113 w 5122586"/>
                <a:gd name="connsiteY189" fmla="*/ 4448627 h 5175454"/>
                <a:gd name="connsiteX190" fmla="*/ 1250429 w 5122586"/>
                <a:gd name="connsiteY190" fmla="*/ 4478749 h 5175454"/>
                <a:gd name="connsiteX191" fmla="*/ 1217542 w 5122586"/>
                <a:gd name="connsiteY191" fmla="*/ 4442335 h 5175454"/>
                <a:gd name="connsiteX192" fmla="*/ 1147887 w 5122586"/>
                <a:gd name="connsiteY192" fmla="*/ 4449210 h 5175454"/>
                <a:gd name="connsiteX193" fmla="*/ 1144147 w 5122586"/>
                <a:gd name="connsiteY193" fmla="*/ 4511573 h 5175454"/>
                <a:gd name="connsiteX194" fmla="*/ 1101262 w 5122586"/>
                <a:gd name="connsiteY194" fmla="*/ 4519082 h 5175454"/>
                <a:gd name="connsiteX195" fmla="*/ 1093585 w 5122586"/>
                <a:gd name="connsiteY195" fmla="*/ 4464498 h 5175454"/>
                <a:gd name="connsiteX196" fmla="*/ 1027718 w 5122586"/>
                <a:gd name="connsiteY196" fmla="*/ 4478445 h 5175454"/>
                <a:gd name="connsiteX197" fmla="*/ 1007466 w 5122586"/>
                <a:gd name="connsiteY197" fmla="*/ 4427301 h 5175454"/>
                <a:gd name="connsiteX198" fmla="*/ 919745 w 5122586"/>
                <a:gd name="connsiteY198" fmla="*/ 4420237 h 5175454"/>
                <a:gd name="connsiteX199" fmla="*/ 920495 w 5122586"/>
                <a:gd name="connsiteY199" fmla="*/ 4388350 h 5175454"/>
                <a:gd name="connsiteX200" fmla="*/ 884429 w 5122586"/>
                <a:gd name="connsiteY200" fmla="*/ 4383969 h 5175454"/>
                <a:gd name="connsiteX201" fmla="*/ 856512 w 5122586"/>
                <a:gd name="connsiteY201" fmla="*/ 4461420 h 5175454"/>
                <a:gd name="connsiteX202" fmla="*/ 818833 w 5122586"/>
                <a:gd name="connsiteY202" fmla="*/ 4446344 h 5175454"/>
                <a:gd name="connsiteX203" fmla="*/ 823425 w 5122586"/>
                <a:gd name="connsiteY203" fmla="*/ 4371878 h 5175454"/>
                <a:gd name="connsiteX204" fmla="*/ 796457 w 5122586"/>
                <a:gd name="connsiteY204" fmla="*/ 4423754 h 5175454"/>
                <a:gd name="connsiteX205" fmla="*/ 712917 w 5122586"/>
                <a:gd name="connsiteY205" fmla="*/ 4427826 h 5175454"/>
                <a:gd name="connsiteX206" fmla="*/ 687213 w 5122586"/>
                <a:gd name="connsiteY206" fmla="*/ 4403486 h 5175454"/>
                <a:gd name="connsiteX207" fmla="*/ 683328 w 5122586"/>
                <a:gd name="connsiteY207" fmla="*/ 4424716 h 5175454"/>
                <a:gd name="connsiteX208" fmla="*/ 615334 w 5122586"/>
                <a:gd name="connsiteY208" fmla="*/ 4429994 h 5175454"/>
                <a:gd name="connsiteX209" fmla="*/ 602541 w 5122586"/>
                <a:gd name="connsiteY209" fmla="*/ 4411871 h 5175454"/>
                <a:gd name="connsiteX210" fmla="*/ 637304 w 5122586"/>
                <a:gd name="connsiteY210" fmla="*/ 4296001 h 5175454"/>
                <a:gd name="connsiteX211" fmla="*/ 618966 w 5122586"/>
                <a:gd name="connsiteY211" fmla="*/ 4261290 h 5175454"/>
                <a:gd name="connsiteX212" fmla="*/ 585062 w 5122586"/>
                <a:gd name="connsiteY212" fmla="*/ 4274941 h 5175454"/>
                <a:gd name="connsiteX213" fmla="*/ 585967 w 5122586"/>
                <a:gd name="connsiteY213" fmla="*/ 4296786 h 5175454"/>
                <a:gd name="connsiteX214" fmla="*/ 576279 w 5122586"/>
                <a:gd name="connsiteY214" fmla="*/ 4321151 h 5175454"/>
                <a:gd name="connsiteX215" fmla="*/ 524888 w 5122586"/>
                <a:gd name="connsiteY215" fmla="*/ 4335270 h 5175454"/>
                <a:gd name="connsiteX216" fmla="*/ 481450 w 5122586"/>
                <a:gd name="connsiteY216" fmla="*/ 4348629 h 5175454"/>
                <a:gd name="connsiteX217" fmla="*/ 459756 w 5122586"/>
                <a:gd name="connsiteY217" fmla="*/ 4331915 h 5175454"/>
                <a:gd name="connsiteX218" fmla="*/ 381623 w 5122586"/>
                <a:gd name="connsiteY218" fmla="*/ 4313665 h 5175454"/>
                <a:gd name="connsiteX219" fmla="*/ 381355 w 5122586"/>
                <a:gd name="connsiteY219" fmla="*/ 4209001 h 5175454"/>
                <a:gd name="connsiteX220" fmla="*/ 372138 w 5122586"/>
                <a:gd name="connsiteY220" fmla="*/ 4194866 h 5175454"/>
                <a:gd name="connsiteX221" fmla="*/ 8935 w 5122586"/>
                <a:gd name="connsiteY221" fmla="*/ 4372652 h 5175454"/>
                <a:gd name="connsiteX222" fmla="*/ 0 w 5122586"/>
                <a:gd name="connsiteY222" fmla="*/ 4249216 h 5175454"/>
                <a:gd name="connsiteX223" fmla="*/ 2928251 w 5122586"/>
                <a:gd name="connsiteY223" fmla="*/ 1733677 h 5175454"/>
                <a:gd name="connsiteX224" fmla="*/ 2865949 w 5122586"/>
                <a:gd name="connsiteY224" fmla="*/ 1772911 h 5175454"/>
                <a:gd name="connsiteX225" fmla="*/ 2815185 w 5122586"/>
                <a:gd name="connsiteY225" fmla="*/ 1859457 h 5175454"/>
                <a:gd name="connsiteX226" fmla="*/ 2763268 w 5122586"/>
                <a:gd name="connsiteY226" fmla="*/ 1896383 h 5175454"/>
                <a:gd name="connsiteX227" fmla="*/ 2751731 w 5122586"/>
                <a:gd name="connsiteY227" fmla="*/ 1873304 h 5175454"/>
                <a:gd name="connsiteX228" fmla="*/ 2747318 w 5122586"/>
                <a:gd name="connsiteY228" fmla="*/ 1875913 h 5175454"/>
                <a:gd name="connsiteX229" fmla="*/ 2725397 w 5122586"/>
                <a:gd name="connsiteY229" fmla="*/ 1849601 h 5175454"/>
                <a:gd name="connsiteX230" fmla="*/ 2700382 w 5122586"/>
                <a:gd name="connsiteY230" fmla="*/ 1805450 h 5175454"/>
                <a:gd name="connsiteX231" fmla="*/ 2644466 w 5122586"/>
                <a:gd name="connsiteY231" fmla="*/ 1674466 h 5175454"/>
                <a:gd name="connsiteX232" fmla="*/ 2623519 w 5122586"/>
                <a:gd name="connsiteY232" fmla="*/ 1516632 h 5175454"/>
                <a:gd name="connsiteX233" fmla="*/ 2622394 w 5122586"/>
                <a:gd name="connsiteY233" fmla="*/ 1508162 h 5175454"/>
                <a:gd name="connsiteX234" fmla="*/ 2620591 w 5122586"/>
                <a:gd name="connsiteY234" fmla="*/ 1507626 h 5175454"/>
                <a:gd name="connsiteX235" fmla="*/ 2618663 w 5122586"/>
                <a:gd name="connsiteY235" fmla="*/ 1488348 h 5175454"/>
                <a:gd name="connsiteX236" fmla="*/ 2561471 w 5122586"/>
                <a:gd name="connsiteY236" fmla="*/ 1364228 h 5175454"/>
                <a:gd name="connsiteX237" fmla="*/ 2506436 w 5122586"/>
                <a:gd name="connsiteY237" fmla="*/ 1249822 h 5175454"/>
                <a:gd name="connsiteX238" fmla="*/ 2504425 w 5122586"/>
                <a:gd name="connsiteY238" fmla="*/ 1215109 h 5175454"/>
                <a:gd name="connsiteX239" fmla="*/ 2502718 w 5122586"/>
                <a:gd name="connsiteY239" fmla="*/ 1182561 h 5175454"/>
                <a:gd name="connsiteX240" fmla="*/ 2526392 w 5122586"/>
                <a:gd name="connsiteY240" fmla="*/ 1127312 h 5175454"/>
                <a:gd name="connsiteX241" fmla="*/ 2550065 w 5122586"/>
                <a:gd name="connsiteY241" fmla="*/ 1104511 h 5175454"/>
                <a:gd name="connsiteX242" fmla="*/ 2534283 w 5122586"/>
                <a:gd name="connsiteY242" fmla="*/ 1069432 h 5175454"/>
                <a:gd name="connsiteX243" fmla="*/ 2514993 w 5122586"/>
                <a:gd name="connsiteY243" fmla="*/ 1074694 h 5175454"/>
                <a:gd name="connsiteX244" fmla="*/ 2443972 w 5122586"/>
                <a:gd name="connsiteY244" fmla="*/ 1079079 h 5175454"/>
                <a:gd name="connsiteX245" fmla="*/ 2424683 w 5122586"/>
                <a:gd name="connsiteY245" fmla="*/ 1053647 h 5175454"/>
                <a:gd name="connsiteX246" fmla="*/ 2450109 w 5122586"/>
                <a:gd name="connsiteY246" fmla="*/ 1044877 h 5175454"/>
                <a:gd name="connsiteX247" fmla="*/ 2450986 w 5122586"/>
                <a:gd name="connsiteY247" fmla="*/ 1021199 h 5175454"/>
                <a:gd name="connsiteX248" fmla="*/ 2404967 w 5122586"/>
                <a:gd name="connsiteY248" fmla="*/ 918913 h 5175454"/>
                <a:gd name="connsiteX249" fmla="*/ 2394987 w 5122586"/>
                <a:gd name="connsiteY249" fmla="*/ 898850 h 5175454"/>
                <a:gd name="connsiteX250" fmla="*/ 2361080 w 5122586"/>
                <a:gd name="connsiteY250" fmla="*/ 821699 h 5175454"/>
                <a:gd name="connsiteX251" fmla="*/ 2344525 w 5122586"/>
                <a:gd name="connsiteY251" fmla="*/ 778197 h 5175454"/>
                <a:gd name="connsiteX252" fmla="*/ 2344581 w 5122586"/>
                <a:gd name="connsiteY252" fmla="*/ 778343 h 5175454"/>
                <a:gd name="connsiteX253" fmla="*/ 2282251 w 5122586"/>
                <a:gd name="connsiteY253" fmla="*/ 597027 h 5175454"/>
                <a:gd name="connsiteX254" fmla="*/ 2279707 w 5122586"/>
                <a:gd name="connsiteY254" fmla="*/ 541919 h 5175454"/>
                <a:gd name="connsiteX255" fmla="*/ 2247497 w 5122586"/>
                <a:gd name="connsiteY255" fmla="*/ 524963 h 5175454"/>
                <a:gd name="connsiteX256" fmla="*/ 2177989 w 5122586"/>
                <a:gd name="connsiteY256" fmla="*/ 464768 h 5175454"/>
                <a:gd name="connsiteX257" fmla="*/ 2162813 w 5122586"/>
                <a:gd name="connsiteY257" fmla="*/ 429351 h 5175454"/>
                <a:gd name="connsiteX258" fmla="*/ 2188648 w 5122586"/>
                <a:gd name="connsiteY258" fmla="*/ 411168 h 5175454"/>
                <a:gd name="connsiteX259" fmla="*/ 2199515 w 5122586"/>
                <a:gd name="connsiteY259" fmla="*/ 377475 h 5175454"/>
                <a:gd name="connsiteX260" fmla="*/ 2249501 w 5122586"/>
                <a:gd name="connsiteY260" fmla="*/ 389430 h 5175454"/>
                <a:gd name="connsiteX261" fmla="*/ 2290795 w 5122586"/>
                <a:gd name="connsiteY261" fmla="*/ 382909 h 5175454"/>
                <a:gd name="connsiteX262" fmla="*/ 2312638 w 5122586"/>
                <a:gd name="connsiteY262" fmla="*/ 383703 h 5175454"/>
                <a:gd name="connsiteX263" fmla="*/ 2312587 w 5122586"/>
                <a:gd name="connsiteY263" fmla="*/ 383664 h 5175454"/>
                <a:gd name="connsiteX264" fmla="*/ 2375555 w 5122586"/>
                <a:gd name="connsiteY264" fmla="*/ 374216 h 5175454"/>
                <a:gd name="connsiteX265" fmla="*/ 2416409 w 5122586"/>
                <a:gd name="connsiteY265" fmla="*/ 358069 h 5175454"/>
                <a:gd name="connsiteX266" fmla="*/ 2415496 w 5122586"/>
                <a:gd name="connsiteY266" fmla="*/ 358429 h 5175454"/>
                <a:gd name="connsiteX267" fmla="*/ 2415422 w 5122586"/>
                <a:gd name="connsiteY267" fmla="*/ 357531 h 5175454"/>
                <a:gd name="connsiteX268" fmla="*/ 2471314 w 5122586"/>
                <a:gd name="connsiteY268" fmla="*/ 333573 h 5175454"/>
                <a:gd name="connsiteX269" fmla="*/ 2472312 w 5122586"/>
                <a:gd name="connsiteY269" fmla="*/ 321594 h 5175454"/>
                <a:gd name="connsiteX270" fmla="*/ 2487284 w 5122586"/>
                <a:gd name="connsiteY270" fmla="*/ 308616 h 5175454"/>
                <a:gd name="connsiteX271" fmla="*/ 2492274 w 5122586"/>
                <a:gd name="connsiteY271" fmla="*/ 322592 h 5175454"/>
                <a:gd name="connsiteX272" fmla="*/ 2530199 w 5122586"/>
                <a:gd name="connsiteY272" fmla="*/ 302627 h 5175454"/>
                <a:gd name="connsiteX273" fmla="*/ 2571120 w 5122586"/>
                <a:gd name="connsiteY273" fmla="*/ 269684 h 5175454"/>
                <a:gd name="connsiteX274" fmla="*/ 2751770 w 5122586"/>
                <a:gd name="connsiteY274" fmla="*/ 124937 h 5175454"/>
                <a:gd name="connsiteX275" fmla="*/ 2784706 w 5122586"/>
                <a:gd name="connsiteY275" fmla="*/ 104972 h 5175454"/>
                <a:gd name="connsiteX276" fmla="*/ 2850579 w 5122586"/>
                <a:gd name="connsiteY276" fmla="*/ 86005 h 5175454"/>
                <a:gd name="connsiteX277" fmla="*/ 2869542 w 5122586"/>
                <a:gd name="connsiteY277" fmla="*/ 136916 h 5175454"/>
                <a:gd name="connsiteX278" fmla="*/ 2917449 w 5122586"/>
                <a:gd name="connsiteY278" fmla="*/ 173852 h 5175454"/>
                <a:gd name="connsiteX279" fmla="*/ 2956373 w 5122586"/>
                <a:gd name="connsiteY279" fmla="*/ 195813 h 5175454"/>
                <a:gd name="connsiteX280" fmla="*/ 2985630 w 5122586"/>
                <a:gd name="connsiteY280" fmla="*/ 215962 h 5175454"/>
                <a:gd name="connsiteX281" fmla="*/ 2998292 w 5122586"/>
                <a:gd name="connsiteY281" fmla="*/ 224763 h 5175454"/>
                <a:gd name="connsiteX282" fmla="*/ 3036219 w 5122586"/>
                <a:gd name="connsiteY282" fmla="*/ 254710 h 5175454"/>
                <a:gd name="connsiteX283" fmla="*/ 3046200 w 5122586"/>
                <a:gd name="connsiteY283" fmla="*/ 268686 h 5175454"/>
                <a:gd name="connsiteX284" fmla="*/ 3053186 w 5122586"/>
                <a:gd name="connsiteY284" fmla="*/ 284658 h 5175454"/>
                <a:gd name="connsiteX285" fmla="*/ 3061170 w 5122586"/>
                <a:gd name="connsiteY285" fmla="*/ 372504 h 5175454"/>
                <a:gd name="connsiteX286" fmla="*/ 3066160 w 5122586"/>
                <a:gd name="connsiteY286" fmla="*/ 442382 h 5175454"/>
                <a:gd name="connsiteX287" fmla="*/ 3109558 w 5122586"/>
                <a:gd name="connsiteY287" fmla="*/ 644830 h 5175454"/>
                <a:gd name="connsiteX288" fmla="*/ 3107145 w 5122586"/>
                <a:gd name="connsiteY288" fmla="*/ 734922 h 5175454"/>
                <a:gd name="connsiteX289" fmla="*/ 3113752 w 5122586"/>
                <a:gd name="connsiteY289" fmla="*/ 788066 h 5175454"/>
                <a:gd name="connsiteX290" fmla="*/ 3123788 w 5122586"/>
                <a:gd name="connsiteY290" fmla="*/ 830092 h 5175454"/>
                <a:gd name="connsiteX291" fmla="*/ 3148722 w 5122586"/>
                <a:gd name="connsiteY291" fmla="*/ 917343 h 5175454"/>
                <a:gd name="connsiteX292" fmla="*/ 3139722 w 5122586"/>
                <a:gd name="connsiteY292" fmla="*/ 933723 h 5175454"/>
                <a:gd name="connsiteX293" fmla="*/ 3118838 w 5122586"/>
                <a:gd name="connsiteY293" fmla="*/ 1002249 h 5175454"/>
                <a:gd name="connsiteX294" fmla="*/ 3121375 w 5122586"/>
                <a:gd name="connsiteY294" fmla="*/ 1125517 h 5175454"/>
                <a:gd name="connsiteX295" fmla="*/ 3143920 w 5122586"/>
                <a:gd name="connsiteY295" fmla="*/ 1174658 h 5175454"/>
                <a:gd name="connsiteX296" fmla="*/ 3158579 w 5122586"/>
                <a:gd name="connsiteY296" fmla="*/ 1254175 h 5175454"/>
                <a:gd name="connsiteX297" fmla="*/ 3200391 w 5122586"/>
                <a:gd name="connsiteY297" fmla="*/ 1290567 h 5175454"/>
                <a:gd name="connsiteX298" fmla="*/ 3152209 w 5122586"/>
                <a:gd name="connsiteY298" fmla="*/ 1305041 h 5175454"/>
                <a:gd name="connsiteX299" fmla="*/ 3173608 w 5122586"/>
                <a:gd name="connsiteY299" fmla="*/ 1387442 h 5175454"/>
                <a:gd name="connsiteX300" fmla="*/ 3176887 w 5122586"/>
                <a:gd name="connsiteY300" fmla="*/ 1467253 h 5175454"/>
                <a:gd name="connsiteX301" fmla="*/ 3204082 w 5122586"/>
                <a:gd name="connsiteY301" fmla="*/ 1500497 h 5175454"/>
                <a:gd name="connsiteX302" fmla="*/ 3207432 w 5122586"/>
                <a:gd name="connsiteY302" fmla="*/ 1502071 h 5175454"/>
                <a:gd name="connsiteX303" fmla="*/ 3207673 w 5122586"/>
                <a:gd name="connsiteY303" fmla="*/ 1502054 h 5175454"/>
                <a:gd name="connsiteX304" fmla="*/ 3183445 w 5122586"/>
                <a:gd name="connsiteY304" fmla="*/ 1645459 h 5175454"/>
                <a:gd name="connsiteX305" fmla="*/ 3160491 w 5122586"/>
                <a:gd name="connsiteY305" fmla="*/ 1680444 h 5175454"/>
                <a:gd name="connsiteX306" fmla="*/ 3129820 w 5122586"/>
                <a:gd name="connsiteY306" fmla="*/ 1702492 h 5175454"/>
                <a:gd name="connsiteX307" fmla="*/ 2970960 w 5122586"/>
                <a:gd name="connsiteY307" fmla="*/ 1727425 h 5175454"/>
                <a:gd name="connsiteX308" fmla="*/ 2928253 w 5122586"/>
                <a:gd name="connsiteY308" fmla="*/ 1733679 h 5175454"/>
                <a:gd name="connsiteX309" fmla="*/ 2928251 w 5122586"/>
                <a:gd name="connsiteY309" fmla="*/ 1733677 h 5175454"/>
                <a:gd name="connsiteX310" fmla="*/ 2929221 w 5122586"/>
                <a:gd name="connsiteY310" fmla="*/ 4004987 h 5175454"/>
                <a:gd name="connsiteX311" fmla="*/ 2826654 w 5122586"/>
                <a:gd name="connsiteY311" fmla="*/ 3968865 h 5175454"/>
                <a:gd name="connsiteX312" fmla="*/ 2797041 w 5122586"/>
                <a:gd name="connsiteY312" fmla="*/ 3984036 h 5175454"/>
                <a:gd name="connsiteX313" fmla="*/ 2775371 w 5122586"/>
                <a:gd name="connsiteY313" fmla="*/ 3957306 h 5175454"/>
                <a:gd name="connsiteX314" fmla="*/ 2714697 w 5122586"/>
                <a:gd name="connsiteY314" fmla="*/ 3931298 h 5175454"/>
                <a:gd name="connsiteX315" fmla="*/ 2643189 w 5122586"/>
                <a:gd name="connsiteY315" fmla="*/ 3882894 h 5175454"/>
                <a:gd name="connsiteX316" fmla="*/ 2547123 w 5122586"/>
                <a:gd name="connsiteY316" fmla="*/ 3739851 h 5175454"/>
                <a:gd name="connsiteX317" fmla="*/ 2523286 w 5122586"/>
                <a:gd name="connsiteY317" fmla="*/ 3739851 h 5175454"/>
                <a:gd name="connsiteX318" fmla="*/ 2524732 w 5122586"/>
                <a:gd name="connsiteY318" fmla="*/ 3736961 h 5175454"/>
                <a:gd name="connsiteX319" fmla="*/ 2931760 w 5122586"/>
                <a:gd name="connsiteY319" fmla="*/ 4000626 h 5175454"/>
                <a:gd name="connsiteX320" fmla="*/ 2912080 w 5122586"/>
                <a:gd name="connsiteY320" fmla="*/ 4041839 h 5175454"/>
                <a:gd name="connsiteX321" fmla="*/ 2934278 w 5122586"/>
                <a:gd name="connsiteY321" fmla="*/ 4069284 h 5175454"/>
                <a:gd name="connsiteX322" fmla="*/ 2950168 w 5122586"/>
                <a:gd name="connsiteY322" fmla="*/ 4101794 h 5175454"/>
                <a:gd name="connsiteX323" fmla="*/ 2911887 w 5122586"/>
                <a:gd name="connsiteY323" fmla="*/ 4123467 h 5175454"/>
                <a:gd name="connsiteX324" fmla="*/ 2864215 w 5122586"/>
                <a:gd name="connsiteY324" fmla="*/ 4110463 h 5175454"/>
                <a:gd name="connsiteX325" fmla="*/ 2848324 w 5122586"/>
                <a:gd name="connsiteY325" fmla="*/ 4139361 h 5175454"/>
                <a:gd name="connsiteX326" fmla="*/ 2869993 w 5122586"/>
                <a:gd name="connsiteY326" fmla="*/ 4145140 h 5175454"/>
                <a:gd name="connsiteX327" fmla="*/ 2859880 w 5122586"/>
                <a:gd name="connsiteY327" fmla="*/ 4153809 h 5175454"/>
                <a:gd name="connsiteX328" fmla="*/ 2883717 w 5122586"/>
                <a:gd name="connsiteY328" fmla="*/ 4153087 h 5175454"/>
                <a:gd name="connsiteX329" fmla="*/ 2890218 w 5122586"/>
                <a:gd name="connsiteY329" fmla="*/ 4168258 h 5175454"/>
                <a:gd name="connsiteX330" fmla="*/ 2867825 w 5122586"/>
                <a:gd name="connsiteY330" fmla="*/ 4206547 h 5175454"/>
                <a:gd name="connsiteX331" fmla="*/ 2907552 w 5122586"/>
                <a:gd name="connsiteY331" fmla="*/ 4225331 h 5175454"/>
                <a:gd name="connsiteX332" fmla="*/ 2921999 w 5122586"/>
                <a:gd name="connsiteY332" fmla="*/ 4216662 h 5175454"/>
                <a:gd name="connsiteX333" fmla="*/ 2937890 w 5122586"/>
                <a:gd name="connsiteY333" fmla="*/ 4227499 h 5175454"/>
                <a:gd name="connsiteX334" fmla="*/ 2935723 w 5122586"/>
                <a:gd name="connsiteY334" fmla="*/ 4245559 h 5175454"/>
                <a:gd name="connsiteX335" fmla="*/ 2964615 w 5122586"/>
                <a:gd name="connsiteY335" fmla="*/ 4256396 h 5175454"/>
                <a:gd name="connsiteX336" fmla="*/ 2955224 w 5122586"/>
                <a:gd name="connsiteY336" fmla="*/ 4306967 h 5175454"/>
                <a:gd name="connsiteX337" fmla="*/ 2993850 w 5122586"/>
                <a:gd name="connsiteY337" fmla="*/ 4326650 h 5175454"/>
                <a:gd name="connsiteX338" fmla="*/ 2994499 w 5122586"/>
                <a:gd name="connsiteY338" fmla="*/ 4334608 h 5175454"/>
                <a:gd name="connsiteX339" fmla="*/ 2961254 w 5122586"/>
                <a:gd name="connsiteY339" fmla="*/ 2566018 h 5175454"/>
                <a:gd name="connsiteX340" fmla="*/ 2844333 w 5122586"/>
                <a:gd name="connsiteY340" fmla="*/ 2718231 h 5175454"/>
                <a:gd name="connsiteX341" fmla="*/ 2686580 w 5122586"/>
                <a:gd name="connsiteY341" fmla="*/ 2876012 h 5175454"/>
                <a:gd name="connsiteX342" fmla="*/ 2775664 w 5122586"/>
                <a:gd name="connsiteY342" fmla="*/ 2946550 h 5175454"/>
                <a:gd name="connsiteX343" fmla="*/ 2662454 w 5122586"/>
                <a:gd name="connsiteY343" fmla="*/ 3083913 h 5175454"/>
                <a:gd name="connsiteX344" fmla="*/ 2291274 w 5122586"/>
                <a:gd name="connsiteY344" fmla="*/ 3408757 h 5175454"/>
                <a:gd name="connsiteX345" fmla="*/ 2296840 w 5122586"/>
                <a:gd name="connsiteY345" fmla="*/ 3406901 h 5175454"/>
                <a:gd name="connsiteX346" fmla="*/ 4071798 w 5122586"/>
                <a:gd name="connsiteY346" fmla="*/ 1707927 h 5175454"/>
                <a:gd name="connsiteX347" fmla="*/ 4050884 w 5122586"/>
                <a:gd name="connsiteY347" fmla="*/ 1662094 h 5175454"/>
                <a:gd name="connsiteX348" fmla="*/ 4020559 w 5122586"/>
                <a:gd name="connsiteY348" fmla="*/ 1629574 h 5175454"/>
                <a:gd name="connsiteX349" fmla="*/ 3966954 w 5122586"/>
                <a:gd name="connsiteY349" fmla="*/ 1623037 h 5175454"/>
                <a:gd name="connsiteX350" fmla="*/ 3895425 w 5122586"/>
                <a:gd name="connsiteY350" fmla="*/ 1618868 h 5175454"/>
                <a:gd name="connsiteX351" fmla="*/ 3891710 w 5122586"/>
                <a:gd name="connsiteY351" fmla="*/ 1617649 h 5175454"/>
                <a:gd name="connsiteX352" fmla="*/ 3693129 w 5122586"/>
                <a:gd name="connsiteY352" fmla="*/ 1552494 h 5175454"/>
                <a:gd name="connsiteX353" fmla="*/ 3638481 w 5122586"/>
                <a:gd name="connsiteY353" fmla="*/ 1531869 h 5175454"/>
                <a:gd name="connsiteX354" fmla="*/ 3638481 w 5122586"/>
                <a:gd name="connsiteY354" fmla="*/ 1532803 h 5175454"/>
                <a:gd name="connsiteX355" fmla="*/ 3616572 w 5122586"/>
                <a:gd name="connsiteY355" fmla="*/ 1517809 h 5175454"/>
                <a:gd name="connsiteX356" fmla="*/ 3598122 w 5122586"/>
                <a:gd name="connsiteY356" fmla="*/ 1479749 h 5175454"/>
                <a:gd name="connsiteX357" fmla="*/ 3545078 w 5122586"/>
                <a:gd name="connsiteY357" fmla="*/ 1448608 h 5175454"/>
                <a:gd name="connsiteX358" fmla="*/ 3527865 w 5122586"/>
                <a:gd name="connsiteY358" fmla="*/ 1430244 h 5175454"/>
                <a:gd name="connsiteX359" fmla="*/ 3527765 w 5122586"/>
                <a:gd name="connsiteY359" fmla="*/ 1431176 h 5175454"/>
                <a:gd name="connsiteX360" fmla="*/ 3527765 w 5122586"/>
                <a:gd name="connsiteY360" fmla="*/ 1503334 h 5175454"/>
                <a:gd name="connsiteX361" fmla="*/ 3399874 w 5122586"/>
                <a:gd name="connsiteY361" fmla="*/ 1489121 h 5175454"/>
                <a:gd name="connsiteX362" fmla="*/ 3403153 w 5122586"/>
                <a:gd name="connsiteY362" fmla="*/ 1571119 h 5175454"/>
                <a:gd name="connsiteX363" fmla="*/ 3391129 w 5122586"/>
                <a:gd name="connsiteY363" fmla="*/ 1606104 h 5175454"/>
                <a:gd name="connsiteX364" fmla="*/ 3375825 w 5122586"/>
                <a:gd name="connsiteY364" fmla="*/ 1608290 h 5175454"/>
                <a:gd name="connsiteX365" fmla="*/ 3372546 w 5122586"/>
                <a:gd name="connsiteY365" fmla="*/ 1617037 h 5175454"/>
                <a:gd name="connsiteX366" fmla="*/ 3371285 w 5122586"/>
                <a:gd name="connsiteY366" fmla="*/ 1616300 h 5175454"/>
                <a:gd name="connsiteX367" fmla="*/ 3371285 w 5122586"/>
                <a:gd name="connsiteY367" fmla="*/ 1616299 h 5175454"/>
                <a:gd name="connsiteX368" fmla="*/ 3314612 w 5122586"/>
                <a:gd name="connsiteY368" fmla="*/ 1583145 h 5175454"/>
                <a:gd name="connsiteX369" fmla="*/ 3299309 w 5122586"/>
                <a:gd name="connsiteY369" fmla="*/ 1586425 h 5175454"/>
                <a:gd name="connsiteX370" fmla="*/ 3280726 w 5122586"/>
                <a:gd name="connsiteY370" fmla="*/ 1496774 h 5175454"/>
                <a:gd name="connsiteX371" fmla="*/ 3206040 w 5122586"/>
                <a:gd name="connsiteY371" fmla="*/ 1502067 h 5175454"/>
                <a:gd name="connsiteX372" fmla="*/ 3181908 w 5122586"/>
                <a:gd name="connsiteY372" fmla="*/ 1645463 h 5175454"/>
                <a:gd name="connsiteX373" fmla="*/ 3170191 w 5122586"/>
                <a:gd name="connsiteY373" fmla="*/ 1667166 h 5175454"/>
                <a:gd name="connsiteX374" fmla="*/ 3129816 w 5122586"/>
                <a:gd name="connsiteY374" fmla="*/ 1702496 h 5175454"/>
                <a:gd name="connsiteX375" fmla="*/ 2971381 w 5122586"/>
                <a:gd name="connsiteY375" fmla="*/ 1727460 h 5175454"/>
                <a:gd name="connsiteX376" fmla="*/ 2970955 w 5122586"/>
                <a:gd name="connsiteY376" fmla="*/ 1727426 h 5175454"/>
                <a:gd name="connsiteX377" fmla="*/ 2970938 w 5122586"/>
                <a:gd name="connsiteY377" fmla="*/ 1727911 h 5175454"/>
                <a:gd name="connsiteX378" fmla="*/ 2928250 w 5122586"/>
                <a:gd name="connsiteY378" fmla="*/ 1733681 h 5175454"/>
                <a:gd name="connsiteX379" fmla="*/ 2865949 w 5122586"/>
                <a:gd name="connsiteY379" fmla="*/ 1772915 h 5175454"/>
                <a:gd name="connsiteX380" fmla="*/ 2815185 w 5122586"/>
                <a:gd name="connsiteY380" fmla="*/ 1859461 h 5175454"/>
                <a:gd name="connsiteX381" fmla="*/ 2763269 w 5122586"/>
                <a:gd name="connsiteY381" fmla="*/ 1896387 h 5175454"/>
                <a:gd name="connsiteX382" fmla="*/ 2751731 w 5122586"/>
                <a:gd name="connsiteY382" fmla="*/ 1873308 h 5175454"/>
                <a:gd name="connsiteX383" fmla="*/ 2747319 w 5122586"/>
                <a:gd name="connsiteY383" fmla="*/ 1875917 h 5175454"/>
                <a:gd name="connsiteX384" fmla="*/ 2747468 w 5122586"/>
                <a:gd name="connsiteY384" fmla="*/ 1876096 h 5175454"/>
                <a:gd name="connsiteX385" fmla="*/ 2701052 w 5122586"/>
                <a:gd name="connsiteY385" fmla="*/ 1910393 h 5175454"/>
                <a:gd name="connsiteX386" fmla="*/ 2721301 w 5122586"/>
                <a:gd name="connsiteY386" fmla="*/ 1951468 h 5175454"/>
                <a:gd name="connsiteX387" fmla="*/ 2756357 w 5122586"/>
                <a:gd name="connsiteY387" fmla="*/ 2047852 h 5175454"/>
                <a:gd name="connsiteX388" fmla="*/ 2780073 w 5122586"/>
                <a:gd name="connsiteY388" fmla="*/ 2073720 h 5175454"/>
                <a:gd name="connsiteX389" fmla="*/ 2805234 w 5122586"/>
                <a:gd name="connsiteY389" fmla="*/ 2083873 h 5175454"/>
                <a:gd name="connsiteX390" fmla="*/ 2862075 w 5122586"/>
                <a:gd name="connsiteY390" fmla="*/ 2080593 h 5175454"/>
                <a:gd name="connsiteX391" fmla="*/ 2902518 w 5122586"/>
                <a:gd name="connsiteY391" fmla="*/ 2059821 h 5175454"/>
                <a:gd name="connsiteX392" fmla="*/ 2950615 w 5122586"/>
                <a:gd name="connsiteY392" fmla="*/ 2017182 h 5175454"/>
                <a:gd name="connsiteX393" fmla="*/ 2981221 w 5122586"/>
                <a:gd name="connsiteY393" fmla="*/ 1992036 h 5175454"/>
                <a:gd name="connsiteX394" fmla="*/ 3053365 w 5122586"/>
                <a:gd name="connsiteY394" fmla="*/ 1973450 h 5175454"/>
                <a:gd name="connsiteX395" fmla="*/ 3064244 w 5122586"/>
                <a:gd name="connsiteY395" fmla="*/ 1974575 h 5175454"/>
                <a:gd name="connsiteX396" fmla="*/ 3094903 w 5122586"/>
                <a:gd name="connsiteY396" fmla="*/ 1986570 h 5175454"/>
                <a:gd name="connsiteX397" fmla="*/ 3095857 w 5122586"/>
                <a:gd name="connsiteY397" fmla="*/ 1988403 h 5175454"/>
                <a:gd name="connsiteX398" fmla="*/ 3103144 w 5122586"/>
                <a:gd name="connsiteY398" fmla="*/ 2020462 h 5175454"/>
                <a:gd name="connsiteX399" fmla="*/ 3106927 w 5122586"/>
                <a:gd name="connsiteY399" fmla="*/ 2055447 h 5175454"/>
                <a:gd name="connsiteX400" fmla="*/ 3105834 w 5122586"/>
                <a:gd name="connsiteY400" fmla="*/ 2076220 h 5175454"/>
                <a:gd name="connsiteX401" fmla="*/ 3062110 w 5122586"/>
                <a:gd name="connsiteY401" fmla="*/ 2172431 h 5175454"/>
                <a:gd name="connsiteX402" fmla="*/ 3019479 w 5122586"/>
                <a:gd name="connsiteY402" fmla="*/ 2217256 h 5175454"/>
                <a:gd name="connsiteX403" fmla="*/ 2923287 w 5122586"/>
                <a:gd name="connsiteY403" fmla="*/ 2285040 h 5175454"/>
                <a:gd name="connsiteX404" fmla="*/ 2923237 w 5122586"/>
                <a:gd name="connsiteY404" fmla="*/ 2284956 h 5175454"/>
                <a:gd name="connsiteX405" fmla="*/ 2907033 w 5122586"/>
                <a:gd name="connsiteY405" fmla="*/ 2300058 h 5175454"/>
                <a:gd name="connsiteX406" fmla="*/ 2880954 w 5122586"/>
                <a:gd name="connsiteY406" fmla="*/ 2357399 h 5175454"/>
                <a:gd name="connsiteX407" fmla="*/ 2883560 w 5122586"/>
                <a:gd name="connsiteY407" fmla="*/ 2414740 h 5175454"/>
                <a:gd name="connsiteX408" fmla="*/ 3007341 w 5122586"/>
                <a:gd name="connsiteY408" fmla="*/ 2504763 h 5175454"/>
                <a:gd name="connsiteX409" fmla="*/ 2957623 w 5122586"/>
                <a:gd name="connsiteY409" fmla="*/ 2569822 h 5175454"/>
                <a:gd name="connsiteX410" fmla="*/ 3007192 w 5122586"/>
                <a:gd name="connsiteY410" fmla="*/ 2504959 h 5175454"/>
                <a:gd name="connsiteX411" fmla="*/ 3128415 w 5122586"/>
                <a:gd name="connsiteY411" fmla="*/ 2458751 h 5175454"/>
                <a:gd name="connsiteX412" fmla="*/ 3157243 w 5122586"/>
                <a:gd name="connsiteY412" fmla="*/ 2492913 h 5175454"/>
                <a:gd name="connsiteX413" fmla="*/ 3157397 w 5122586"/>
                <a:gd name="connsiteY413" fmla="*/ 2493126 h 5175454"/>
                <a:gd name="connsiteX414" fmla="*/ 3188476 w 5122586"/>
                <a:gd name="connsiteY414" fmla="*/ 2496878 h 5175454"/>
                <a:gd name="connsiteX415" fmla="*/ 3207155 w 5122586"/>
                <a:gd name="connsiteY415" fmla="*/ 2475082 h 5175454"/>
                <a:gd name="connsiteX416" fmla="*/ 3204042 w 5122586"/>
                <a:gd name="connsiteY416" fmla="*/ 2468854 h 5175454"/>
                <a:gd name="connsiteX417" fmla="*/ 3218570 w 5122586"/>
                <a:gd name="connsiteY417" fmla="*/ 2446020 h 5175454"/>
                <a:gd name="connsiteX418" fmla="*/ 3234071 w 5122586"/>
                <a:gd name="connsiteY418" fmla="*/ 2425181 h 5175454"/>
                <a:gd name="connsiteX419" fmla="*/ 3268275 w 5122586"/>
                <a:gd name="connsiteY419" fmla="*/ 2375508 h 5175454"/>
                <a:gd name="connsiteX420" fmla="*/ 3279965 w 5122586"/>
                <a:gd name="connsiteY420" fmla="*/ 2383195 h 5175454"/>
                <a:gd name="connsiteX421" fmla="*/ 3286021 w 5122586"/>
                <a:gd name="connsiteY421" fmla="*/ 2368178 h 5175454"/>
                <a:gd name="connsiteX422" fmla="*/ 3353471 w 5122586"/>
                <a:gd name="connsiteY422" fmla="*/ 2393087 h 5175454"/>
                <a:gd name="connsiteX423" fmla="*/ 3357622 w 5122586"/>
                <a:gd name="connsiteY423" fmla="*/ 2370253 h 5175454"/>
                <a:gd name="connsiteX424" fmla="*/ 3389791 w 5122586"/>
                <a:gd name="connsiteY424" fmla="*/ 2376481 h 5175454"/>
                <a:gd name="connsiteX425" fmla="*/ 3393123 w 5122586"/>
                <a:gd name="connsiteY425" fmla="*/ 2386808 h 5175454"/>
                <a:gd name="connsiteX426" fmla="*/ 3516391 w 5122586"/>
                <a:gd name="connsiteY426" fmla="*/ 2353647 h 5175454"/>
                <a:gd name="connsiteX427" fmla="*/ 3537145 w 5122586"/>
                <a:gd name="connsiteY427" fmla="*/ 2360912 h 5175454"/>
                <a:gd name="connsiteX428" fmla="*/ 3541296 w 5122586"/>
                <a:gd name="connsiteY428" fmla="*/ 2341192 h 5175454"/>
                <a:gd name="connsiteX429" fmla="*/ 3576578 w 5122586"/>
                <a:gd name="connsiteY429" fmla="*/ 2357798 h 5175454"/>
                <a:gd name="connsiteX430" fmla="*/ 3592144 w 5122586"/>
                <a:gd name="connsiteY430" fmla="*/ 2355723 h 5175454"/>
                <a:gd name="connsiteX431" fmla="*/ 3598370 w 5122586"/>
                <a:gd name="connsiteY431" fmla="*/ 2287221 h 5175454"/>
                <a:gd name="connsiteX432" fmla="*/ 3605634 w 5122586"/>
                <a:gd name="connsiteY432" fmla="*/ 2269577 h 5175454"/>
                <a:gd name="connsiteX433" fmla="*/ 3645068 w 5122586"/>
                <a:gd name="connsiteY433" fmla="*/ 2289297 h 5175454"/>
                <a:gd name="connsiteX434" fmla="*/ 3660990 w 5122586"/>
                <a:gd name="connsiteY434" fmla="*/ 2278149 h 5175454"/>
                <a:gd name="connsiteX435" fmla="*/ 3683648 w 5122586"/>
                <a:gd name="connsiteY435" fmla="*/ 2304521 h 5175454"/>
                <a:gd name="connsiteX436" fmla="*/ 3723203 w 5122586"/>
                <a:gd name="connsiteY436" fmla="*/ 2301590 h 5175454"/>
                <a:gd name="connsiteX437" fmla="*/ 3698987 w 5122586"/>
                <a:gd name="connsiteY437" fmla="*/ 2245014 h 5175454"/>
                <a:gd name="connsiteX438" fmla="*/ 3732354 w 5122586"/>
                <a:gd name="connsiteY438" fmla="*/ 2232818 h 5175454"/>
                <a:gd name="connsiteX439" fmla="*/ 3765279 w 5122586"/>
                <a:gd name="connsiteY439" fmla="*/ 2308687 h 5175454"/>
                <a:gd name="connsiteX440" fmla="*/ 3819819 w 5122586"/>
                <a:gd name="connsiteY440" fmla="*/ 2276682 h 5175454"/>
                <a:gd name="connsiteX441" fmla="*/ 3832660 w 5122586"/>
                <a:gd name="connsiteY441" fmla="*/ 2286412 h 5175454"/>
                <a:gd name="connsiteX442" fmla="*/ 3836898 w 5122586"/>
                <a:gd name="connsiteY442" fmla="*/ 2267579 h 5175454"/>
                <a:gd name="connsiteX443" fmla="*/ 3851638 w 5122586"/>
                <a:gd name="connsiteY443" fmla="*/ 2272245 h 5175454"/>
                <a:gd name="connsiteX444" fmla="*/ 3855233 w 5122586"/>
                <a:gd name="connsiteY444" fmla="*/ 2250721 h 5175454"/>
                <a:gd name="connsiteX445" fmla="*/ 3868694 w 5122586"/>
                <a:gd name="connsiteY445" fmla="*/ 2248662 h 5175454"/>
                <a:gd name="connsiteX446" fmla="*/ 3866320 w 5122586"/>
                <a:gd name="connsiteY446" fmla="*/ 2213398 h 5175454"/>
                <a:gd name="connsiteX447" fmla="*/ 3926616 w 5122586"/>
                <a:gd name="connsiteY447" fmla="*/ 2266549 h 5175454"/>
                <a:gd name="connsiteX448" fmla="*/ 3935158 w 5122586"/>
                <a:gd name="connsiteY448" fmla="*/ 2270346 h 5175454"/>
                <a:gd name="connsiteX449" fmla="*/ 3975020 w 5122586"/>
                <a:gd name="connsiteY449" fmla="*/ 2180165 h 5175454"/>
                <a:gd name="connsiteX450" fmla="*/ 3971224 w 5122586"/>
                <a:gd name="connsiteY450" fmla="*/ 2150738 h 5175454"/>
                <a:gd name="connsiteX451" fmla="*/ 3954140 w 5122586"/>
                <a:gd name="connsiteY451" fmla="*/ 2117514 h 5175454"/>
                <a:gd name="connsiteX452" fmla="*/ 3942751 w 5122586"/>
                <a:gd name="connsiteY452" fmla="*/ 2101376 h 5175454"/>
                <a:gd name="connsiteX453" fmla="*/ 3848791 w 5122586"/>
                <a:gd name="connsiteY453" fmla="*/ 2032079 h 5175454"/>
                <a:gd name="connsiteX454" fmla="*/ 3775710 w 5122586"/>
                <a:gd name="connsiteY454" fmla="*/ 2006448 h 5175454"/>
                <a:gd name="connsiteX455" fmla="*/ 3775537 w 5122586"/>
                <a:gd name="connsiteY455" fmla="*/ 2006286 h 5175454"/>
                <a:gd name="connsiteX456" fmla="*/ 3792203 w 5122586"/>
                <a:gd name="connsiteY456" fmla="*/ 1985769 h 5175454"/>
                <a:gd name="connsiteX457" fmla="*/ 3776236 w 5122586"/>
                <a:gd name="connsiteY457" fmla="*/ 1929339 h 5175454"/>
                <a:gd name="connsiteX458" fmla="*/ 3785816 w 5122586"/>
                <a:gd name="connsiteY458" fmla="*/ 1905915 h 5175454"/>
                <a:gd name="connsiteX459" fmla="*/ 3848624 w 5122586"/>
                <a:gd name="connsiteY459" fmla="*/ 1905915 h 5175454"/>
                <a:gd name="connsiteX460" fmla="*/ 3870979 w 5122586"/>
                <a:gd name="connsiteY460" fmla="*/ 1887815 h 5175454"/>
                <a:gd name="connsiteX461" fmla="*/ 3879494 w 5122586"/>
                <a:gd name="connsiteY461" fmla="*/ 1869714 h 5175454"/>
                <a:gd name="connsiteX462" fmla="*/ 3880559 w 5122586"/>
                <a:gd name="connsiteY462" fmla="*/ 1847355 h 5175454"/>
                <a:gd name="connsiteX463" fmla="*/ 3906108 w 5122586"/>
                <a:gd name="connsiteY463" fmla="*/ 1793054 h 5175454"/>
                <a:gd name="connsiteX464" fmla="*/ 3926334 w 5122586"/>
                <a:gd name="connsiteY464" fmla="*/ 1778148 h 5175454"/>
                <a:gd name="connsiteX465" fmla="*/ 3959335 w 5122586"/>
                <a:gd name="connsiteY465" fmla="*/ 1810090 h 5175454"/>
                <a:gd name="connsiteX466" fmla="*/ 4071796 w 5122586"/>
                <a:gd name="connsiteY466" fmla="*/ 1707926 h 5175454"/>
                <a:gd name="connsiteX467" fmla="*/ 4071798 w 5122586"/>
                <a:gd name="connsiteY467" fmla="*/ 1707927 h 5175454"/>
                <a:gd name="connsiteX468" fmla="*/ 3116756 w 5122586"/>
                <a:gd name="connsiteY468" fmla="*/ 2465874 h 5175454"/>
                <a:gd name="connsiteX469" fmla="*/ 3116756 w 5122586"/>
                <a:gd name="connsiteY469" fmla="*/ 2465874 h 5175454"/>
                <a:gd name="connsiteX470" fmla="*/ 4153292 w 5122586"/>
                <a:gd name="connsiteY470" fmla="*/ 3990761 h 5175454"/>
                <a:gd name="connsiteX471" fmla="*/ 3938792 w 5122586"/>
                <a:gd name="connsiteY471" fmla="*/ 4135889 h 5175454"/>
                <a:gd name="connsiteX472" fmla="*/ 3927871 w 5122586"/>
                <a:gd name="connsiteY472" fmla="*/ 4167432 h 5175454"/>
                <a:gd name="connsiteX473" fmla="*/ 3895282 w 5122586"/>
                <a:gd name="connsiteY473" fmla="*/ 4166624 h 5175454"/>
                <a:gd name="connsiteX474" fmla="*/ 3847314 w 5122586"/>
                <a:gd name="connsiteY474" fmla="*/ 4188567 h 5175454"/>
                <a:gd name="connsiteX475" fmla="*/ 3792468 w 5122586"/>
                <a:gd name="connsiteY475" fmla="*/ 4204240 h 5175454"/>
                <a:gd name="connsiteX476" fmla="*/ 3734700 w 5122586"/>
                <a:gd name="connsiteY476" fmla="*/ 4203262 h 5175454"/>
                <a:gd name="connsiteX477" fmla="*/ 3734706 w 5122586"/>
                <a:gd name="connsiteY477" fmla="*/ 4203262 h 5175454"/>
                <a:gd name="connsiteX478" fmla="*/ 3669061 w 5122586"/>
                <a:gd name="connsiteY478" fmla="*/ 4198342 h 5175454"/>
                <a:gd name="connsiteX479" fmla="*/ 3662206 w 5122586"/>
                <a:gd name="connsiteY479" fmla="*/ 4205199 h 5175454"/>
                <a:gd name="connsiteX480" fmla="*/ 3637720 w 5122586"/>
                <a:gd name="connsiteY480" fmla="*/ 4196382 h 5175454"/>
                <a:gd name="connsiteX481" fmla="*/ 3349614 w 5122586"/>
                <a:gd name="connsiteY481" fmla="*/ 4159880 h 5175454"/>
                <a:gd name="connsiteX482" fmla="*/ 3324712 w 5122586"/>
                <a:gd name="connsiteY482" fmla="*/ 4178749 h 5175454"/>
                <a:gd name="connsiteX483" fmla="*/ 3319742 w 5122586"/>
                <a:gd name="connsiteY483" fmla="*/ 4204463 h 5175454"/>
                <a:gd name="connsiteX484" fmla="*/ 3294719 w 5122586"/>
                <a:gd name="connsiteY484" fmla="*/ 4246342 h 5175454"/>
                <a:gd name="connsiteX485" fmla="*/ 3281325 w 5122586"/>
                <a:gd name="connsiteY485" fmla="*/ 4245546 h 5175454"/>
                <a:gd name="connsiteX486" fmla="*/ 3282979 w 5122586"/>
                <a:gd name="connsiteY486" fmla="*/ 4222611 h 5175454"/>
                <a:gd name="connsiteX487" fmla="*/ 3242614 w 5122586"/>
                <a:gd name="connsiteY487" fmla="*/ 4135941 h 5175454"/>
                <a:gd name="connsiteX488" fmla="*/ 3120041 w 5122586"/>
                <a:gd name="connsiteY488" fmla="*/ 4086606 h 5175454"/>
                <a:gd name="connsiteX489" fmla="*/ 3146325 w 5122586"/>
                <a:gd name="connsiteY489" fmla="*/ 4015463 h 5175454"/>
                <a:gd name="connsiteX490" fmla="*/ 3134928 w 5122586"/>
                <a:gd name="connsiteY490" fmla="*/ 3992565 h 5175454"/>
                <a:gd name="connsiteX491" fmla="*/ 3146120 w 5122586"/>
                <a:gd name="connsiteY491" fmla="*/ 3901302 h 5175454"/>
                <a:gd name="connsiteX492" fmla="*/ 3159621 w 5122586"/>
                <a:gd name="connsiteY492" fmla="*/ 3895233 h 5175454"/>
                <a:gd name="connsiteX493" fmla="*/ 3166943 w 5122586"/>
                <a:gd name="connsiteY493" fmla="*/ 3878626 h 5175454"/>
                <a:gd name="connsiteX494" fmla="*/ 3144098 w 5122586"/>
                <a:gd name="connsiteY494" fmla="*/ 3871156 h 5175454"/>
                <a:gd name="connsiteX495" fmla="*/ 3162889 w 5122586"/>
                <a:gd name="connsiteY495" fmla="*/ 3799501 h 5175454"/>
                <a:gd name="connsiteX496" fmla="*/ 3137866 w 5122586"/>
                <a:gd name="connsiteY496" fmla="*/ 3799328 h 5175454"/>
                <a:gd name="connsiteX497" fmla="*/ 3122381 w 5122586"/>
                <a:gd name="connsiteY497" fmla="*/ 3772410 h 5175454"/>
                <a:gd name="connsiteX498" fmla="*/ 3107684 w 5122586"/>
                <a:gd name="connsiteY498" fmla="*/ 3777571 h 5175454"/>
                <a:gd name="connsiteX499" fmla="*/ 3092960 w 5122586"/>
                <a:gd name="connsiteY499" fmla="*/ 3741783 h 5175454"/>
                <a:gd name="connsiteX500" fmla="*/ 3128102 w 5122586"/>
                <a:gd name="connsiteY500" fmla="*/ 3732234 h 5175454"/>
                <a:gd name="connsiteX501" fmla="*/ 3128991 w 5122586"/>
                <a:gd name="connsiteY501" fmla="*/ 3676392 h 5175454"/>
                <a:gd name="connsiteX502" fmla="*/ 3142278 w 5122586"/>
                <a:gd name="connsiteY502" fmla="*/ 3669328 h 5175454"/>
                <a:gd name="connsiteX503" fmla="*/ 3143028 w 5122586"/>
                <a:gd name="connsiteY503" fmla="*/ 3660936 h 5175454"/>
                <a:gd name="connsiteX504" fmla="*/ 3144547 w 5122586"/>
                <a:gd name="connsiteY504" fmla="*/ 3644806 h 5175454"/>
                <a:gd name="connsiteX505" fmla="*/ 3154214 w 5122586"/>
                <a:gd name="connsiteY505" fmla="*/ 3628279 h 5175454"/>
                <a:gd name="connsiteX506" fmla="*/ 3142376 w 5122586"/>
                <a:gd name="connsiteY506" fmla="*/ 3627299 h 5175454"/>
                <a:gd name="connsiteX507" fmla="*/ 3146967 w 5122586"/>
                <a:gd name="connsiteY507" fmla="*/ 3602173 h 5175454"/>
                <a:gd name="connsiteX508" fmla="*/ 3129395 w 5122586"/>
                <a:gd name="connsiteY508" fmla="*/ 3614108 h 5175454"/>
                <a:gd name="connsiteX509" fmla="*/ 3121024 w 5122586"/>
                <a:gd name="connsiteY509" fmla="*/ 3604083 h 5175454"/>
                <a:gd name="connsiteX510" fmla="*/ 3128206 w 5122586"/>
                <a:gd name="connsiteY510" fmla="*/ 3577393 h 5175454"/>
                <a:gd name="connsiteX511" fmla="*/ 3161906 w 5122586"/>
                <a:gd name="connsiteY511" fmla="*/ 3563381 h 5175454"/>
                <a:gd name="connsiteX512" fmla="*/ 3169081 w 5122586"/>
                <a:gd name="connsiteY512" fmla="*/ 3545164 h 5175454"/>
                <a:gd name="connsiteX513" fmla="*/ 3189175 w 5122586"/>
                <a:gd name="connsiteY513" fmla="*/ 3494148 h 5175454"/>
                <a:gd name="connsiteX514" fmla="*/ 3200447 w 5122586"/>
                <a:gd name="connsiteY514" fmla="*/ 3458160 h 5175454"/>
                <a:gd name="connsiteX515" fmla="*/ 3182110 w 5122586"/>
                <a:gd name="connsiteY515" fmla="*/ 3458695 h 5175454"/>
                <a:gd name="connsiteX516" fmla="*/ 3141159 w 5122586"/>
                <a:gd name="connsiteY516" fmla="*/ 3444152 h 5175454"/>
                <a:gd name="connsiteX517" fmla="*/ 3139714 w 5122586"/>
                <a:gd name="connsiteY517" fmla="*/ 3423707 h 5175454"/>
                <a:gd name="connsiteX518" fmla="*/ 3153517 w 5122586"/>
                <a:gd name="connsiteY518" fmla="*/ 3408131 h 5175454"/>
                <a:gd name="connsiteX519" fmla="*/ 3170248 w 5122586"/>
                <a:gd name="connsiteY519" fmla="*/ 3384658 h 5175454"/>
                <a:gd name="connsiteX520" fmla="*/ 3173790 w 5122586"/>
                <a:gd name="connsiteY520" fmla="*/ 3341629 h 5175454"/>
                <a:gd name="connsiteX521" fmla="*/ 3166191 w 5122586"/>
                <a:gd name="connsiteY521" fmla="*/ 3324915 h 5175454"/>
                <a:gd name="connsiteX522" fmla="*/ 3149133 w 5122586"/>
                <a:gd name="connsiteY522" fmla="*/ 3318413 h 5175454"/>
                <a:gd name="connsiteX523" fmla="*/ 3158261 w 5122586"/>
                <a:gd name="connsiteY523" fmla="*/ 3293631 h 5175454"/>
                <a:gd name="connsiteX524" fmla="*/ 3224213 w 5122586"/>
                <a:gd name="connsiteY524" fmla="*/ 3338233 h 5175454"/>
                <a:gd name="connsiteX525" fmla="*/ 3329421 w 5122586"/>
                <a:gd name="connsiteY525" fmla="*/ 3350139 h 5175454"/>
                <a:gd name="connsiteX526" fmla="*/ 3326580 w 5122586"/>
                <a:gd name="connsiteY526" fmla="*/ 3164684 h 5175454"/>
                <a:gd name="connsiteX527" fmla="*/ 3383134 w 5122586"/>
                <a:gd name="connsiteY527" fmla="*/ 3078948 h 5175454"/>
                <a:gd name="connsiteX528" fmla="*/ 3369961 w 5122586"/>
                <a:gd name="connsiteY528" fmla="*/ 3077560 h 5175454"/>
                <a:gd name="connsiteX529" fmla="*/ 3359306 w 5122586"/>
                <a:gd name="connsiteY529" fmla="*/ 3076871 h 5175454"/>
                <a:gd name="connsiteX530" fmla="*/ 3337032 w 5122586"/>
                <a:gd name="connsiteY530" fmla="*/ 3072514 h 5175454"/>
                <a:gd name="connsiteX531" fmla="*/ 3341959 w 5122586"/>
                <a:gd name="connsiteY531" fmla="*/ 3063706 h 5175454"/>
                <a:gd name="connsiteX532" fmla="*/ 3341574 w 5122586"/>
                <a:gd name="connsiteY532" fmla="*/ 3054898 h 5175454"/>
                <a:gd name="connsiteX533" fmla="*/ 3365565 w 5122586"/>
                <a:gd name="connsiteY533" fmla="*/ 3055205 h 5175454"/>
                <a:gd name="connsiteX534" fmla="*/ 3367814 w 5122586"/>
                <a:gd name="connsiteY534" fmla="*/ 3047707 h 5175454"/>
                <a:gd name="connsiteX535" fmla="*/ 3335576 w 5122586"/>
                <a:gd name="connsiteY535" fmla="*/ 3017713 h 5175454"/>
                <a:gd name="connsiteX536" fmla="*/ 3333327 w 5122586"/>
                <a:gd name="connsiteY536" fmla="*/ 2991467 h 5175454"/>
                <a:gd name="connsiteX537" fmla="*/ 3322832 w 5122586"/>
                <a:gd name="connsiteY537" fmla="*/ 2969721 h 5175454"/>
                <a:gd name="connsiteX538" fmla="*/ 3327329 w 5122586"/>
                <a:gd name="connsiteY538" fmla="*/ 2949476 h 5175454"/>
                <a:gd name="connsiteX539" fmla="*/ 3340075 w 5122586"/>
                <a:gd name="connsiteY539" fmla="*/ 2945726 h 5175454"/>
                <a:gd name="connsiteX540" fmla="*/ 3370064 w 5122586"/>
                <a:gd name="connsiteY540" fmla="*/ 2911983 h 5175454"/>
                <a:gd name="connsiteX541" fmla="*/ 3370813 w 5122586"/>
                <a:gd name="connsiteY541" fmla="*/ 2899985 h 5175454"/>
                <a:gd name="connsiteX542" fmla="*/ 3391055 w 5122586"/>
                <a:gd name="connsiteY542" fmla="*/ 2869241 h 5175454"/>
                <a:gd name="connsiteX543" fmla="*/ 3382059 w 5122586"/>
                <a:gd name="connsiteY543" fmla="*/ 2820500 h 5175454"/>
                <a:gd name="connsiteX544" fmla="*/ 3349821 w 5122586"/>
                <a:gd name="connsiteY544" fmla="*/ 2827999 h 5175454"/>
                <a:gd name="connsiteX545" fmla="*/ 3322081 w 5122586"/>
                <a:gd name="connsiteY545" fmla="*/ 2814502 h 5175454"/>
                <a:gd name="connsiteX546" fmla="*/ 3323581 w 5122586"/>
                <a:gd name="connsiteY546" fmla="*/ 2758262 h 5175454"/>
                <a:gd name="connsiteX547" fmla="*/ 3300302 w 5122586"/>
                <a:gd name="connsiteY547" fmla="*/ 2733083 h 5175454"/>
                <a:gd name="connsiteX548" fmla="*/ 3301224 w 5122586"/>
                <a:gd name="connsiteY548" fmla="*/ 2733638 h 5175454"/>
                <a:gd name="connsiteX549" fmla="*/ 3271611 w 5122586"/>
                <a:gd name="connsiteY549" fmla="*/ 2695794 h 5175454"/>
                <a:gd name="connsiteX550" fmla="*/ 3200545 w 5122586"/>
                <a:gd name="connsiteY550" fmla="*/ 2554460 h 5175454"/>
                <a:gd name="connsiteX551" fmla="*/ 3200651 w 5122586"/>
                <a:gd name="connsiteY551" fmla="*/ 2553011 h 5175454"/>
                <a:gd name="connsiteX552" fmla="*/ 3157394 w 5122586"/>
                <a:gd name="connsiteY552" fmla="*/ 2493105 h 5175454"/>
                <a:gd name="connsiteX553" fmla="*/ 3188475 w 5122586"/>
                <a:gd name="connsiteY553" fmla="*/ 2496857 h 5175454"/>
                <a:gd name="connsiteX554" fmla="*/ 3207152 w 5122586"/>
                <a:gd name="connsiteY554" fmla="*/ 2475061 h 5175454"/>
                <a:gd name="connsiteX555" fmla="*/ 3204039 w 5122586"/>
                <a:gd name="connsiteY555" fmla="*/ 2468833 h 5175454"/>
                <a:gd name="connsiteX556" fmla="*/ 3218567 w 5122586"/>
                <a:gd name="connsiteY556" fmla="*/ 2445999 h 5175454"/>
                <a:gd name="connsiteX557" fmla="*/ 3234579 w 5122586"/>
                <a:gd name="connsiteY557" fmla="*/ 2423117 h 5175454"/>
                <a:gd name="connsiteX558" fmla="*/ 3268272 w 5122586"/>
                <a:gd name="connsiteY558" fmla="*/ 2375998 h 5175454"/>
                <a:gd name="connsiteX559" fmla="*/ 3280474 w 5122586"/>
                <a:gd name="connsiteY559" fmla="*/ 2384195 h 5175454"/>
                <a:gd name="connsiteX560" fmla="*/ 3286019 w 5122586"/>
                <a:gd name="connsiteY560" fmla="*/ 2368157 h 5175454"/>
                <a:gd name="connsiteX561" fmla="*/ 3353469 w 5122586"/>
                <a:gd name="connsiteY561" fmla="*/ 2393066 h 5175454"/>
                <a:gd name="connsiteX562" fmla="*/ 3357621 w 5122586"/>
                <a:gd name="connsiteY562" fmla="*/ 2370232 h 5175454"/>
                <a:gd name="connsiteX563" fmla="*/ 3389789 w 5122586"/>
                <a:gd name="connsiteY563" fmla="*/ 2376460 h 5175454"/>
                <a:gd name="connsiteX564" fmla="*/ 3393054 w 5122586"/>
                <a:gd name="connsiteY564" fmla="*/ 2386577 h 5175454"/>
                <a:gd name="connsiteX565" fmla="*/ 3411560 w 5122586"/>
                <a:gd name="connsiteY565" fmla="*/ 2381484 h 5175454"/>
                <a:gd name="connsiteX566" fmla="*/ 3516390 w 5122586"/>
                <a:gd name="connsiteY566" fmla="*/ 2353626 h 5175454"/>
                <a:gd name="connsiteX567" fmla="*/ 3537144 w 5122586"/>
                <a:gd name="connsiteY567" fmla="*/ 2360891 h 5175454"/>
                <a:gd name="connsiteX568" fmla="*/ 3541295 w 5122586"/>
                <a:gd name="connsiteY568" fmla="*/ 2341171 h 5175454"/>
                <a:gd name="connsiteX569" fmla="*/ 3576576 w 5122586"/>
                <a:gd name="connsiteY569" fmla="*/ 2357778 h 5175454"/>
                <a:gd name="connsiteX570" fmla="*/ 3592142 w 5122586"/>
                <a:gd name="connsiteY570" fmla="*/ 2355702 h 5175454"/>
                <a:gd name="connsiteX571" fmla="*/ 3598368 w 5122586"/>
                <a:gd name="connsiteY571" fmla="*/ 2287200 h 5175454"/>
                <a:gd name="connsiteX572" fmla="*/ 3605632 w 5122586"/>
                <a:gd name="connsiteY572" fmla="*/ 2269556 h 5175454"/>
                <a:gd name="connsiteX573" fmla="*/ 3645065 w 5122586"/>
                <a:gd name="connsiteY573" fmla="*/ 2289276 h 5175454"/>
                <a:gd name="connsiteX574" fmla="*/ 3660989 w 5122586"/>
                <a:gd name="connsiteY574" fmla="*/ 2278128 h 5175454"/>
                <a:gd name="connsiteX575" fmla="*/ 3683647 w 5122586"/>
                <a:gd name="connsiteY575" fmla="*/ 2304499 h 5175454"/>
                <a:gd name="connsiteX576" fmla="*/ 3723200 w 5122586"/>
                <a:gd name="connsiteY576" fmla="*/ 2301569 h 5175454"/>
                <a:gd name="connsiteX577" fmla="*/ 3729203 w 5122586"/>
                <a:gd name="connsiteY577" fmla="*/ 2323485 h 5175454"/>
                <a:gd name="connsiteX578" fmla="*/ 3730153 w 5122586"/>
                <a:gd name="connsiteY578" fmla="*/ 2399426 h 5175454"/>
                <a:gd name="connsiteX579" fmla="*/ 3759575 w 5122586"/>
                <a:gd name="connsiteY579" fmla="*/ 2557955 h 5175454"/>
                <a:gd name="connsiteX580" fmla="*/ 3755077 w 5122586"/>
                <a:gd name="connsiteY580" fmla="*/ 2620537 h 5175454"/>
                <a:gd name="connsiteX581" fmla="*/ 3789928 w 5122586"/>
                <a:gd name="connsiteY581" fmla="*/ 2629978 h 5175454"/>
                <a:gd name="connsiteX582" fmla="*/ 3814497 w 5122586"/>
                <a:gd name="connsiteY582" fmla="*/ 2653061 h 5175454"/>
                <a:gd name="connsiteX583" fmla="*/ 3873309 w 5122586"/>
                <a:gd name="connsiteY583" fmla="*/ 2659762 h 5175454"/>
                <a:gd name="connsiteX584" fmla="*/ 3894154 w 5122586"/>
                <a:gd name="connsiteY584" fmla="*/ 2664230 h 5175454"/>
                <a:gd name="connsiteX585" fmla="*/ 4016247 w 5122586"/>
                <a:gd name="connsiteY585" fmla="*/ 2717097 h 5175454"/>
                <a:gd name="connsiteX586" fmla="*/ 4060915 w 5122586"/>
                <a:gd name="connsiteY586" fmla="*/ 2771453 h 5175454"/>
                <a:gd name="connsiteX587" fmla="*/ 4007313 w 5122586"/>
                <a:gd name="connsiteY587" fmla="*/ 2909951 h 5175454"/>
                <a:gd name="connsiteX588" fmla="*/ 3845530 w 5122586"/>
                <a:gd name="connsiteY588" fmla="*/ 2992836 h 5175454"/>
                <a:gd name="connsiteX589" fmla="*/ 3818504 w 5122586"/>
                <a:gd name="connsiteY589" fmla="*/ 3012715 h 5175454"/>
                <a:gd name="connsiteX590" fmla="*/ 3798628 w 5122586"/>
                <a:gd name="connsiteY590" fmla="*/ 3039746 h 5175454"/>
                <a:gd name="connsiteX591" fmla="*/ 3782344 w 5122586"/>
                <a:gd name="connsiteY591" fmla="*/ 3187802 h 5175454"/>
                <a:gd name="connsiteX592" fmla="*/ 3815638 w 5122586"/>
                <a:gd name="connsiteY592" fmla="*/ 3218440 h 5175454"/>
                <a:gd name="connsiteX593" fmla="*/ 3938550 w 5122586"/>
                <a:gd name="connsiteY593" fmla="*/ 3311276 h 5175454"/>
                <a:gd name="connsiteX594" fmla="*/ 4067929 w 5122586"/>
                <a:gd name="connsiteY594" fmla="*/ 3358140 h 5175454"/>
                <a:gd name="connsiteX595" fmla="*/ 4156392 w 5122586"/>
                <a:gd name="connsiteY595" fmla="*/ 3343029 h 5175454"/>
                <a:gd name="connsiteX596" fmla="*/ 4194570 w 5122586"/>
                <a:gd name="connsiteY596" fmla="*/ 3342479 h 5175454"/>
                <a:gd name="connsiteX597" fmla="*/ 4301248 w 5122586"/>
                <a:gd name="connsiteY597" fmla="*/ 3350831 h 5175454"/>
                <a:gd name="connsiteX598" fmla="*/ 4534588 w 5122586"/>
                <a:gd name="connsiteY598" fmla="*/ 3240750 h 5175454"/>
                <a:gd name="connsiteX599" fmla="*/ 4569341 w 5122586"/>
                <a:gd name="connsiteY599" fmla="*/ 3246267 h 5175454"/>
                <a:gd name="connsiteX600" fmla="*/ 4574033 w 5122586"/>
                <a:gd name="connsiteY600" fmla="*/ 3263809 h 5175454"/>
                <a:gd name="connsiteX601" fmla="*/ 4575992 w 5122586"/>
                <a:gd name="connsiteY601" fmla="*/ 3283401 h 5175454"/>
                <a:gd name="connsiteX602" fmla="*/ 4566198 w 5122586"/>
                <a:gd name="connsiteY602" fmla="*/ 3356871 h 5175454"/>
                <a:gd name="connsiteX603" fmla="*/ 4568158 w 5122586"/>
                <a:gd name="connsiteY603" fmla="*/ 3390177 h 5175454"/>
                <a:gd name="connsiteX604" fmla="*/ 4575992 w 5122586"/>
                <a:gd name="connsiteY604" fmla="*/ 3444055 h 5175454"/>
                <a:gd name="connsiteX605" fmla="*/ 4599499 w 5122586"/>
                <a:gd name="connsiteY605" fmla="*/ 3533198 h 5175454"/>
                <a:gd name="connsiteX606" fmla="*/ 4628931 w 5122586"/>
                <a:gd name="connsiteY606" fmla="*/ 3567214 h 5175454"/>
                <a:gd name="connsiteX607" fmla="*/ 4578425 w 5122586"/>
                <a:gd name="connsiteY607" fmla="*/ 3621100 h 5175454"/>
                <a:gd name="connsiteX608" fmla="*/ 4587869 w 5122586"/>
                <a:gd name="connsiteY608" fmla="*/ 3643922 h 5175454"/>
                <a:gd name="connsiteX609" fmla="*/ 4574922 w 5122586"/>
                <a:gd name="connsiteY609" fmla="*/ 3659519 h 5175454"/>
                <a:gd name="connsiteX610" fmla="*/ 4540305 w 5122586"/>
                <a:gd name="connsiteY610" fmla="*/ 3659945 h 5175454"/>
                <a:gd name="connsiteX611" fmla="*/ 4367378 w 5122586"/>
                <a:gd name="connsiteY611" fmla="*/ 3831974 h 5175454"/>
                <a:gd name="connsiteX612" fmla="*/ 4216550 w 5122586"/>
                <a:gd name="connsiteY612" fmla="*/ 3945607 h 5175454"/>
                <a:gd name="connsiteX613" fmla="*/ 4205777 w 5122586"/>
                <a:gd name="connsiteY613" fmla="*/ 3991648 h 5175454"/>
                <a:gd name="connsiteX614" fmla="*/ 4171497 w 5122586"/>
                <a:gd name="connsiteY614" fmla="*/ 3976954 h 5175454"/>
                <a:gd name="connsiteX615" fmla="*/ 4153290 w 5122586"/>
                <a:gd name="connsiteY615" fmla="*/ 3990740 h 5175454"/>
                <a:gd name="connsiteX616" fmla="*/ 4153292 w 5122586"/>
                <a:gd name="connsiteY616" fmla="*/ 3990739 h 5175454"/>
                <a:gd name="connsiteX617" fmla="*/ 4153292 w 5122586"/>
                <a:gd name="connsiteY617" fmla="*/ 3990761 h 5175454"/>
                <a:gd name="connsiteX618" fmla="*/ 3301664 w 5122586"/>
                <a:gd name="connsiteY618" fmla="*/ 2733387 h 5175454"/>
                <a:gd name="connsiteX619" fmla="*/ 3301258 w 5122586"/>
                <a:gd name="connsiteY619" fmla="*/ 2733677 h 5175454"/>
                <a:gd name="connsiteX620" fmla="*/ 3304660 w 5122586"/>
                <a:gd name="connsiteY620" fmla="*/ 2735726 h 5175454"/>
                <a:gd name="connsiteX621" fmla="*/ 3301664 w 5122586"/>
                <a:gd name="connsiteY621" fmla="*/ 2733386 h 5175454"/>
                <a:gd name="connsiteX622" fmla="*/ 3301664 w 5122586"/>
                <a:gd name="connsiteY622" fmla="*/ 2733386 h 5175454"/>
                <a:gd name="connsiteX623" fmla="*/ 3301664 w 5122586"/>
                <a:gd name="connsiteY623" fmla="*/ 2733387 h 5175454"/>
                <a:gd name="connsiteX624" fmla="*/ 4570327 w 5122586"/>
                <a:gd name="connsiteY624" fmla="*/ 3244711 h 5175454"/>
                <a:gd name="connsiteX625" fmla="*/ 4574034 w 5122586"/>
                <a:gd name="connsiteY625" fmla="*/ 3263828 h 5175454"/>
                <a:gd name="connsiteX626" fmla="*/ 4575992 w 5122586"/>
                <a:gd name="connsiteY626" fmla="*/ 3283420 h 5175454"/>
                <a:gd name="connsiteX627" fmla="*/ 4566198 w 5122586"/>
                <a:gd name="connsiteY627" fmla="*/ 3356890 h 5175454"/>
                <a:gd name="connsiteX628" fmla="*/ 4568157 w 5122586"/>
                <a:gd name="connsiteY628" fmla="*/ 3390196 h 5175454"/>
                <a:gd name="connsiteX629" fmla="*/ 4575992 w 5122586"/>
                <a:gd name="connsiteY629" fmla="*/ 3444074 h 5175454"/>
                <a:gd name="connsiteX630" fmla="*/ 4599499 w 5122586"/>
                <a:gd name="connsiteY630" fmla="*/ 3533217 h 5175454"/>
                <a:gd name="connsiteX631" fmla="*/ 4630840 w 5122586"/>
                <a:gd name="connsiteY631" fmla="*/ 3565544 h 5175454"/>
                <a:gd name="connsiteX632" fmla="*/ 4795380 w 5122586"/>
                <a:gd name="connsiteY632" fmla="*/ 3379421 h 5175454"/>
                <a:gd name="connsiteX633" fmla="*/ 4808113 w 5122586"/>
                <a:gd name="connsiteY633" fmla="*/ 3372563 h 5175454"/>
                <a:gd name="connsiteX634" fmla="*/ 4823783 w 5122586"/>
                <a:gd name="connsiteY634" fmla="*/ 3367665 h 5175454"/>
                <a:gd name="connsiteX635" fmla="*/ 4830638 w 5122586"/>
                <a:gd name="connsiteY635" fmla="*/ 3356890 h 5175454"/>
                <a:gd name="connsiteX636" fmla="*/ 4828680 w 5122586"/>
                <a:gd name="connsiteY636" fmla="*/ 3341217 h 5175454"/>
                <a:gd name="connsiteX637" fmla="*/ 4917916 w 5122586"/>
                <a:gd name="connsiteY637" fmla="*/ 3244959 h 5175454"/>
                <a:gd name="connsiteX638" fmla="*/ 4955086 w 5122586"/>
                <a:gd name="connsiteY638" fmla="*/ 3170044 h 5175454"/>
                <a:gd name="connsiteX639" fmla="*/ 4969054 w 5122586"/>
                <a:gd name="connsiteY639" fmla="*/ 3161020 h 5175454"/>
                <a:gd name="connsiteX640" fmla="*/ 4975140 w 5122586"/>
                <a:gd name="connsiteY640" fmla="*/ 3149418 h 5175454"/>
                <a:gd name="connsiteX641" fmla="*/ 4963545 w 5122586"/>
                <a:gd name="connsiteY641" fmla="*/ 3136053 h 5175454"/>
                <a:gd name="connsiteX642" fmla="*/ 4965552 w 5122586"/>
                <a:gd name="connsiteY642" fmla="*/ 3067616 h 5175454"/>
                <a:gd name="connsiteX643" fmla="*/ 4922299 w 5122586"/>
                <a:gd name="connsiteY643" fmla="*/ 2906068 h 5175454"/>
                <a:gd name="connsiteX644" fmla="*/ 4890616 w 5122586"/>
                <a:gd name="connsiteY644" fmla="*/ 2781866 h 5175454"/>
                <a:gd name="connsiteX645" fmla="*/ 5067130 w 5122586"/>
                <a:gd name="connsiteY645" fmla="*/ 2918426 h 5175454"/>
                <a:gd name="connsiteX646" fmla="*/ 5081902 w 5122586"/>
                <a:gd name="connsiteY646" fmla="*/ 2897103 h 5175454"/>
                <a:gd name="connsiteX647" fmla="*/ 5122586 w 5122586"/>
                <a:gd name="connsiteY647" fmla="*/ 2757160 h 5175454"/>
                <a:gd name="connsiteX648" fmla="*/ 5086544 w 5122586"/>
                <a:gd name="connsiteY648" fmla="*/ 2727613 h 5175454"/>
                <a:gd name="connsiteX649" fmla="*/ 5119436 w 5122586"/>
                <a:gd name="connsiteY649" fmla="*/ 2696882 h 5175454"/>
                <a:gd name="connsiteX650" fmla="*/ 5056421 w 5122586"/>
                <a:gd name="connsiteY650" fmla="*/ 2633364 h 5175454"/>
                <a:gd name="connsiteX651" fmla="*/ 5080876 w 5122586"/>
                <a:gd name="connsiteY651" fmla="*/ 2608889 h 5175454"/>
                <a:gd name="connsiteX652" fmla="*/ 5048962 w 5122586"/>
                <a:gd name="connsiteY652" fmla="*/ 2581597 h 5175454"/>
                <a:gd name="connsiteX653" fmla="*/ 4927229 w 5122586"/>
                <a:gd name="connsiteY653" fmla="*/ 2505258 h 5175454"/>
                <a:gd name="connsiteX654" fmla="*/ 4926955 w 5122586"/>
                <a:gd name="connsiteY654" fmla="*/ 2506053 h 5175454"/>
                <a:gd name="connsiteX655" fmla="*/ 4664721 w 5122586"/>
                <a:gd name="connsiteY655" fmla="*/ 2353054 h 5175454"/>
                <a:gd name="connsiteX656" fmla="*/ 4520255 w 5122586"/>
                <a:gd name="connsiteY656" fmla="*/ 2268766 h 5175454"/>
                <a:gd name="connsiteX657" fmla="*/ 4448567 w 5122586"/>
                <a:gd name="connsiteY657" fmla="*/ 2206568 h 5175454"/>
                <a:gd name="connsiteX658" fmla="*/ 4412991 w 5122586"/>
                <a:gd name="connsiteY658" fmla="*/ 2176545 h 5175454"/>
                <a:gd name="connsiteX659" fmla="*/ 4320717 w 5122586"/>
                <a:gd name="connsiteY659" fmla="*/ 2150970 h 5175454"/>
                <a:gd name="connsiteX660" fmla="*/ 4248454 w 5122586"/>
                <a:gd name="connsiteY660" fmla="*/ 2074245 h 5175454"/>
                <a:gd name="connsiteX661" fmla="*/ 4235113 w 5122586"/>
                <a:gd name="connsiteY661" fmla="*/ 2065350 h 5175454"/>
                <a:gd name="connsiteX662" fmla="*/ 4144907 w 5122586"/>
                <a:gd name="connsiteY662" fmla="*/ 2020318 h 5175454"/>
                <a:gd name="connsiteX663" fmla="*/ 4110359 w 5122586"/>
                <a:gd name="connsiteY663" fmla="*/ 1989789 h 5175454"/>
                <a:gd name="connsiteX664" fmla="*/ 4098787 w 5122586"/>
                <a:gd name="connsiteY664" fmla="*/ 1937854 h 5175454"/>
                <a:gd name="connsiteX665" fmla="*/ 4120077 w 5122586"/>
                <a:gd name="connsiteY665" fmla="*/ 1845223 h 5175454"/>
                <a:gd name="connsiteX666" fmla="*/ 4123271 w 5122586"/>
                <a:gd name="connsiteY666" fmla="*/ 1820734 h 5175454"/>
                <a:gd name="connsiteX667" fmla="*/ 4071796 w 5122586"/>
                <a:gd name="connsiteY667" fmla="*/ 1707923 h 5175454"/>
                <a:gd name="connsiteX668" fmla="*/ 3959334 w 5122586"/>
                <a:gd name="connsiteY668" fmla="*/ 1810087 h 5175454"/>
                <a:gd name="connsiteX669" fmla="*/ 3926334 w 5122586"/>
                <a:gd name="connsiteY669" fmla="*/ 1778145 h 5175454"/>
                <a:gd name="connsiteX670" fmla="*/ 3906108 w 5122586"/>
                <a:gd name="connsiteY670" fmla="*/ 1793051 h 5175454"/>
                <a:gd name="connsiteX671" fmla="*/ 3880559 w 5122586"/>
                <a:gd name="connsiteY671" fmla="*/ 1847352 h 5175454"/>
                <a:gd name="connsiteX672" fmla="*/ 3879495 w 5122586"/>
                <a:gd name="connsiteY672" fmla="*/ 1869712 h 5175454"/>
                <a:gd name="connsiteX673" fmla="*/ 3870979 w 5122586"/>
                <a:gd name="connsiteY673" fmla="*/ 1887812 h 5175454"/>
                <a:gd name="connsiteX674" fmla="*/ 3848623 w 5122586"/>
                <a:gd name="connsiteY674" fmla="*/ 1905912 h 5175454"/>
                <a:gd name="connsiteX675" fmla="*/ 3785817 w 5122586"/>
                <a:gd name="connsiteY675" fmla="*/ 1905912 h 5175454"/>
                <a:gd name="connsiteX676" fmla="*/ 3776237 w 5122586"/>
                <a:gd name="connsiteY676" fmla="*/ 1929336 h 5175454"/>
                <a:gd name="connsiteX677" fmla="*/ 3792204 w 5122586"/>
                <a:gd name="connsiteY677" fmla="*/ 1985766 h 5175454"/>
                <a:gd name="connsiteX678" fmla="*/ 3775537 w 5122586"/>
                <a:gd name="connsiteY678" fmla="*/ 2006283 h 5175454"/>
                <a:gd name="connsiteX679" fmla="*/ 3775710 w 5122586"/>
                <a:gd name="connsiteY679" fmla="*/ 2006445 h 5175454"/>
                <a:gd name="connsiteX680" fmla="*/ 3848792 w 5122586"/>
                <a:gd name="connsiteY680" fmla="*/ 2032075 h 5175454"/>
                <a:gd name="connsiteX681" fmla="*/ 3942752 w 5122586"/>
                <a:gd name="connsiteY681" fmla="*/ 2101372 h 5175454"/>
                <a:gd name="connsiteX682" fmla="*/ 3954140 w 5122586"/>
                <a:gd name="connsiteY682" fmla="*/ 2117510 h 5175454"/>
                <a:gd name="connsiteX683" fmla="*/ 3971225 w 5122586"/>
                <a:gd name="connsiteY683" fmla="*/ 2150735 h 5175454"/>
                <a:gd name="connsiteX684" fmla="*/ 3975020 w 5122586"/>
                <a:gd name="connsiteY684" fmla="*/ 2180162 h 5175454"/>
                <a:gd name="connsiteX685" fmla="*/ 3935158 w 5122586"/>
                <a:gd name="connsiteY685" fmla="*/ 2270343 h 5175454"/>
                <a:gd name="connsiteX686" fmla="*/ 3926617 w 5122586"/>
                <a:gd name="connsiteY686" fmla="*/ 2266546 h 5175454"/>
                <a:gd name="connsiteX687" fmla="*/ 3866322 w 5122586"/>
                <a:gd name="connsiteY687" fmla="*/ 2211351 h 5175454"/>
                <a:gd name="connsiteX688" fmla="*/ 3868694 w 5122586"/>
                <a:gd name="connsiteY688" fmla="*/ 2248659 h 5175454"/>
                <a:gd name="connsiteX689" fmla="*/ 3856766 w 5122586"/>
                <a:gd name="connsiteY689" fmla="*/ 2249186 h 5175454"/>
                <a:gd name="connsiteX690" fmla="*/ 3851638 w 5122586"/>
                <a:gd name="connsiteY690" fmla="*/ 2272242 h 5175454"/>
                <a:gd name="connsiteX691" fmla="*/ 3836899 w 5122586"/>
                <a:gd name="connsiteY691" fmla="*/ 2266043 h 5175454"/>
                <a:gd name="connsiteX692" fmla="*/ 3832660 w 5122586"/>
                <a:gd name="connsiteY692" fmla="*/ 2285898 h 5175454"/>
                <a:gd name="connsiteX693" fmla="*/ 3821351 w 5122586"/>
                <a:gd name="connsiteY693" fmla="*/ 2275657 h 5175454"/>
                <a:gd name="connsiteX694" fmla="*/ 3765279 w 5122586"/>
                <a:gd name="connsiteY694" fmla="*/ 2308684 h 5175454"/>
                <a:gd name="connsiteX695" fmla="*/ 3731333 w 5122586"/>
                <a:gd name="connsiteY695" fmla="*/ 2232304 h 5175454"/>
                <a:gd name="connsiteX696" fmla="*/ 3698987 w 5122586"/>
                <a:gd name="connsiteY696" fmla="*/ 2246032 h 5175454"/>
                <a:gd name="connsiteX697" fmla="*/ 3729206 w 5122586"/>
                <a:gd name="connsiteY697" fmla="*/ 2323503 h 5175454"/>
                <a:gd name="connsiteX698" fmla="*/ 3730155 w 5122586"/>
                <a:gd name="connsiteY698" fmla="*/ 2399444 h 5175454"/>
                <a:gd name="connsiteX699" fmla="*/ 3759577 w 5122586"/>
                <a:gd name="connsiteY699" fmla="*/ 2557973 h 5175454"/>
                <a:gd name="connsiteX700" fmla="*/ 3755079 w 5122586"/>
                <a:gd name="connsiteY700" fmla="*/ 2620555 h 5175454"/>
                <a:gd name="connsiteX701" fmla="*/ 3789931 w 5122586"/>
                <a:gd name="connsiteY701" fmla="*/ 2629996 h 5175454"/>
                <a:gd name="connsiteX702" fmla="*/ 3814500 w 5122586"/>
                <a:gd name="connsiteY702" fmla="*/ 2653079 h 5175454"/>
                <a:gd name="connsiteX703" fmla="*/ 3873311 w 5122586"/>
                <a:gd name="connsiteY703" fmla="*/ 2659780 h 5175454"/>
                <a:gd name="connsiteX704" fmla="*/ 3874486 w 5122586"/>
                <a:gd name="connsiteY704" fmla="*/ 2660032 h 5175454"/>
                <a:gd name="connsiteX705" fmla="*/ 3894156 w 5122586"/>
                <a:gd name="connsiteY705" fmla="*/ 2664248 h 5175454"/>
                <a:gd name="connsiteX706" fmla="*/ 4016250 w 5122586"/>
                <a:gd name="connsiteY706" fmla="*/ 2717115 h 5175454"/>
                <a:gd name="connsiteX707" fmla="*/ 4060917 w 5122586"/>
                <a:gd name="connsiteY707" fmla="*/ 2771471 h 5175454"/>
                <a:gd name="connsiteX708" fmla="*/ 4007316 w 5122586"/>
                <a:gd name="connsiteY708" fmla="*/ 2909969 h 5175454"/>
                <a:gd name="connsiteX709" fmla="*/ 3845021 w 5122586"/>
                <a:gd name="connsiteY709" fmla="*/ 2993365 h 5175454"/>
                <a:gd name="connsiteX710" fmla="*/ 3826758 w 5122586"/>
                <a:gd name="connsiteY710" fmla="*/ 3005966 h 5175454"/>
                <a:gd name="connsiteX711" fmla="*/ 3798121 w 5122586"/>
                <a:gd name="connsiteY711" fmla="*/ 3040275 h 5175454"/>
                <a:gd name="connsiteX712" fmla="*/ 3782486 w 5122586"/>
                <a:gd name="connsiteY712" fmla="*/ 3186963 h 5175454"/>
                <a:gd name="connsiteX713" fmla="*/ 3782346 w 5122586"/>
                <a:gd name="connsiteY713" fmla="*/ 3187819 h 5175454"/>
                <a:gd name="connsiteX714" fmla="*/ 3815640 w 5122586"/>
                <a:gd name="connsiteY714" fmla="*/ 3217436 h 5175454"/>
                <a:gd name="connsiteX715" fmla="*/ 3938552 w 5122586"/>
                <a:gd name="connsiteY715" fmla="*/ 3311294 h 5175454"/>
                <a:gd name="connsiteX716" fmla="*/ 4067843 w 5122586"/>
                <a:gd name="connsiteY716" fmla="*/ 3353043 h 5175454"/>
                <a:gd name="connsiteX717" fmla="*/ 4156394 w 5122586"/>
                <a:gd name="connsiteY717" fmla="*/ 3343047 h 5175454"/>
                <a:gd name="connsiteX718" fmla="*/ 4202086 w 5122586"/>
                <a:gd name="connsiteY718" fmla="*/ 3341797 h 5175454"/>
                <a:gd name="connsiteX719" fmla="*/ 4301250 w 5122586"/>
                <a:gd name="connsiteY719" fmla="*/ 3350338 h 5175454"/>
                <a:gd name="connsiteX720" fmla="*/ 4508631 w 5122586"/>
                <a:gd name="connsiteY720" fmla="*/ 3249608 h 5175454"/>
                <a:gd name="connsiteX721" fmla="*/ 4537144 w 5122586"/>
                <a:gd name="connsiteY721" fmla="*/ 3238214 h 5175454"/>
                <a:gd name="connsiteX722" fmla="*/ 4556575 w 5122586"/>
                <a:gd name="connsiteY722" fmla="*/ 3236068 h 5175454"/>
                <a:gd name="connsiteX723" fmla="*/ 4570330 w 5122586"/>
                <a:gd name="connsiteY723" fmla="*/ 3244711 h 5175454"/>
                <a:gd name="connsiteX724" fmla="*/ 4570327 w 5122586"/>
                <a:gd name="connsiteY724" fmla="*/ 3244711 h 5175454"/>
                <a:gd name="connsiteX725" fmla="*/ 1869930 w 5122586"/>
                <a:gd name="connsiteY725" fmla="*/ 737295 h 5175454"/>
                <a:gd name="connsiteX726" fmla="*/ 1852502 w 5122586"/>
                <a:gd name="connsiteY726" fmla="*/ 728164 h 5175454"/>
                <a:gd name="connsiteX727" fmla="*/ 1833779 w 5122586"/>
                <a:gd name="connsiteY727" fmla="*/ 737527 h 5175454"/>
                <a:gd name="connsiteX728" fmla="*/ 1812381 w 5122586"/>
                <a:gd name="connsiteY728" fmla="*/ 716125 h 5175454"/>
                <a:gd name="connsiteX729" fmla="*/ 1799008 w 5122586"/>
                <a:gd name="connsiteY729" fmla="*/ 732177 h 5175454"/>
                <a:gd name="connsiteX730" fmla="*/ 1776272 w 5122586"/>
                <a:gd name="connsiteY730" fmla="*/ 736190 h 5175454"/>
                <a:gd name="connsiteX731" fmla="*/ 1761561 w 5122586"/>
                <a:gd name="connsiteY731" fmla="*/ 744215 h 5175454"/>
                <a:gd name="connsiteX732" fmla="*/ 1744175 w 5122586"/>
                <a:gd name="connsiteY732" fmla="*/ 730839 h 5175454"/>
                <a:gd name="connsiteX733" fmla="*/ 1734814 w 5122586"/>
                <a:gd name="connsiteY733" fmla="*/ 733514 h 5175454"/>
                <a:gd name="connsiteX734" fmla="*/ 1733477 w 5122586"/>
                <a:gd name="connsiteY734" fmla="*/ 717463 h 5175454"/>
                <a:gd name="connsiteX735" fmla="*/ 1754875 w 5122586"/>
                <a:gd name="connsiteY735" fmla="*/ 675997 h 5175454"/>
                <a:gd name="connsiteX736" fmla="*/ 1765573 w 5122586"/>
                <a:gd name="connsiteY736" fmla="*/ 667971 h 5175454"/>
                <a:gd name="connsiteX737" fmla="*/ 1754875 w 5122586"/>
                <a:gd name="connsiteY737" fmla="*/ 643894 h 5175454"/>
                <a:gd name="connsiteX738" fmla="*/ 1766911 w 5122586"/>
                <a:gd name="connsiteY738" fmla="*/ 622492 h 5175454"/>
                <a:gd name="connsiteX739" fmla="*/ 1753537 w 5122586"/>
                <a:gd name="connsiteY739" fmla="*/ 601091 h 5175454"/>
                <a:gd name="connsiteX740" fmla="*/ 1764236 w 5122586"/>
                <a:gd name="connsiteY740" fmla="*/ 570325 h 5175454"/>
                <a:gd name="connsiteX741" fmla="*/ 1744175 w 5122586"/>
                <a:gd name="connsiteY741" fmla="*/ 566313 h 5175454"/>
                <a:gd name="connsiteX742" fmla="*/ 1714753 w 5122586"/>
                <a:gd name="connsiteY742" fmla="*/ 577014 h 5175454"/>
                <a:gd name="connsiteX743" fmla="*/ 1679982 w 5122586"/>
                <a:gd name="connsiteY743" fmla="*/ 568988 h 5175454"/>
                <a:gd name="connsiteX744" fmla="*/ 1638524 w 5122586"/>
                <a:gd name="connsiteY744" fmla="*/ 573001 h 5175454"/>
                <a:gd name="connsiteX745" fmla="*/ 1562295 w 5122586"/>
                <a:gd name="connsiteY745" fmla="*/ 626505 h 5175454"/>
                <a:gd name="connsiteX746" fmla="*/ 1510138 w 5122586"/>
                <a:gd name="connsiteY746" fmla="*/ 662621 h 5175454"/>
                <a:gd name="connsiteX747" fmla="*/ 1498102 w 5122586"/>
                <a:gd name="connsiteY747" fmla="*/ 678672 h 5175454"/>
                <a:gd name="connsiteX748" fmla="*/ 1487403 w 5122586"/>
                <a:gd name="connsiteY748" fmla="*/ 721476 h 5175454"/>
                <a:gd name="connsiteX749" fmla="*/ 1491415 w 5122586"/>
                <a:gd name="connsiteY749" fmla="*/ 772305 h 5175454"/>
                <a:gd name="connsiteX750" fmla="*/ 1470017 w 5122586"/>
                <a:gd name="connsiteY750" fmla="*/ 807083 h 5175454"/>
                <a:gd name="connsiteX751" fmla="*/ 1439258 w 5122586"/>
                <a:gd name="connsiteY751" fmla="*/ 828485 h 5175454"/>
                <a:gd name="connsiteX752" fmla="*/ 1443270 w 5122586"/>
                <a:gd name="connsiteY752" fmla="*/ 840523 h 5175454"/>
                <a:gd name="connsiteX753" fmla="*/ 1554271 w 5122586"/>
                <a:gd name="connsiteY753" fmla="*/ 867276 h 5175454"/>
                <a:gd name="connsiteX754" fmla="*/ 1538222 w 5122586"/>
                <a:gd name="connsiteY754" fmla="*/ 907404 h 5175454"/>
                <a:gd name="connsiteX755" fmla="*/ 1494089 w 5122586"/>
                <a:gd name="connsiteY755" fmla="*/ 908742 h 5175454"/>
                <a:gd name="connsiteX756" fmla="*/ 1496765 w 5122586"/>
                <a:gd name="connsiteY756" fmla="*/ 928806 h 5175454"/>
                <a:gd name="connsiteX757" fmla="*/ 1524848 w 5122586"/>
                <a:gd name="connsiteY757" fmla="*/ 954220 h 5175454"/>
                <a:gd name="connsiteX758" fmla="*/ 1507463 w 5122586"/>
                <a:gd name="connsiteY758" fmla="*/ 972947 h 5175454"/>
                <a:gd name="connsiteX759" fmla="*/ 1546246 w 5122586"/>
                <a:gd name="connsiteY759" fmla="*/ 1025114 h 5175454"/>
                <a:gd name="connsiteX760" fmla="*/ 1535548 w 5122586"/>
                <a:gd name="connsiteY760" fmla="*/ 1058554 h 5175454"/>
                <a:gd name="connsiteX761" fmla="*/ 1563632 w 5122586"/>
                <a:gd name="connsiteY761" fmla="*/ 1153525 h 5175454"/>
                <a:gd name="connsiteX762" fmla="*/ 1606428 w 5122586"/>
                <a:gd name="connsiteY762" fmla="*/ 1132123 h 5175454"/>
                <a:gd name="connsiteX763" fmla="*/ 1587705 w 5122586"/>
                <a:gd name="connsiteY763" fmla="*/ 1093332 h 5175454"/>
                <a:gd name="connsiteX764" fmla="*/ 1613114 w 5122586"/>
                <a:gd name="connsiteY764" fmla="*/ 1093332 h 5175454"/>
                <a:gd name="connsiteX765" fmla="*/ 1617126 w 5122586"/>
                <a:gd name="connsiteY765" fmla="*/ 1121422 h 5175454"/>
                <a:gd name="connsiteX766" fmla="*/ 1641200 w 5122586"/>
                <a:gd name="connsiteY766" fmla="*/ 1137473 h 5175454"/>
                <a:gd name="connsiteX767" fmla="*/ 1646549 w 5122586"/>
                <a:gd name="connsiteY767" fmla="*/ 1117409 h 5175454"/>
                <a:gd name="connsiteX768" fmla="*/ 1674632 w 5122586"/>
                <a:gd name="connsiteY768" fmla="*/ 1067917 h 5175454"/>
                <a:gd name="connsiteX769" fmla="*/ 1750863 w 5122586"/>
                <a:gd name="connsiteY769" fmla="*/ 1029127 h 5175454"/>
                <a:gd name="connsiteX770" fmla="*/ 1828430 w 5122586"/>
                <a:gd name="connsiteY770" fmla="*/ 1033140 h 5175454"/>
                <a:gd name="connsiteX771" fmla="*/ 1864311 w 5122586"/>
                <a:gd name="connsiteY771" fmla="*/ 1045102 h 5175454"/>
                <a:gd name="connsiteX772" fmla="*/ 1831482 w 5122586"/>
                <a:gd name="connsiteY772" fmla="*/ 1279139 h 5175454"/>
                <a:gd name="connsiteX773" fmla="*/ 1808993 w 5122586"/>
                <a:gd name="connsiteY773" fmla="*/ 1272555 h 5175454"/>
                <a:gd name="connsiteX774" fmla="*/ 1803425 w 5122586"/>
                <a:gd name="connsiteY774" fmla="*/ 1300502 h 5175454"/>
                <a:gd name="connsiteX775" fmla="*/ 1822848 w 5122586"/>
                <a:gd name="connsiteY775" fmla="*/ 1322937 h 5175454"/>
                <a:gd name="connsiteX776" fmla="*/ 1770491 w 5122586"/>
                <a:gd name="connsiteY776" fmla="*/ 1421434 h 5175454"/>
                <a:gd name="connsiteX777" fmla="*/ 1720853 w 5122586"/>
                <a:gd name="connsiteY777" fmla="*/ 1509937 h 5175454"/>
                <a:gd name="connsiteX778" fmla="*/ 1693679 w 5122586"/>
                <a:gd name="connsiteY778" fmla="*/ 1517732 h 5175454"/>
                <a:gd name="connsiteX779" fmla="*/ 1725039 w 5122586"/>
                <a:gd name="connsiteY779" fmla="*/ 1543518 h 5175454"/>
                <a:gd name="connsiteX780" fmla="*/ 1699831 w 5122586"/>
                <a:gd name="connsiteY780" fmla="*/ 1595490 h 5175454"/>
                <a:gd name="connsiteX781" fmla="*/ 1692167 w 5122586"/>
                <a:gd name="connsiteY781" fmla="*/ 1735799 h 5175454"/>
                <a:gd name="connsiteX782" fmla="*/ 1704320 w 5122586"/>
                <a:gd name="connsiteY782" fmla="*/ 1738864 h 5175454"/>
                <a:gd name="connsiteX783" fmla="*/ 1720664 w 5122586"/>
                <a:gd name="connsiteY783" fmla="*/ 1753298 h 5175454"/>
                <a:gd name="connsiteX784" fmla="*/ 1786677 w 5122586"/>
                <a:gd name="connsiteY784" fmla="*/ 1749542 h 5175454"/>
                <a:gd name="connsiteX785" fmla="*/ 1811497 w 5122586"/>
                <a:gd name="connsiteY785" fmla="*/ 1763573 h 5175454"/>
                <a:gd name="connsiteX786" fmla="*/ 1902141 w 5122586"/>
                <a:gd name="connsiteY786" fmla="*/ 1757097 h 5175454"/>
                <a:gd name="connsiteX787" fmla="*/ 1929795 w 5122586"/>
                <a:gd name="connsiteY787" fmla="*/ 1751800 h 5175454"/>
                <a:gd name="connsiteX788" fmla="*/ 1958125 w 5122586"/>
                <a:gd name="connsiteY788" fmla="*/ 1745267 h 5175454"/>
                <a:gd name="connsiteX789" fmla="*/ 1989303 w 5122586"/>
                <a:gd name="connsiteY789" fmla="*/ 1699836 h 5175454"/>
                <a:gd name="connsiteX790" fmla="*/ 2138289 w 5122586"/>
                <a:gd name="connsiteY790" fmla="*/ 1721564 h 5175454"/>
                <a:gd name="connsiteX791" fmla="*/ 2213334 w 5122586"/>
                <a:gd name="connsiteY791" fmla="*/ 1690658 h 5175454"/>
                <a:gd name="connsiteX792" fmla="*/ 2281810 w 5122586"/>
                <a:gd name="connsiteY792" fmla="*/ 1689126 h 5175454"/>
                <a:gd name="connsiteX793" fmla="*/ 2333391 w 5122586"/>
                <a:gd name="connsiteY793" fmla="*/ 1769534 h 5175454"/>
                <a:gd name="connsiteX794" fmla="*/ 2363395 w 5122586"/>
                <a:gd name="connsiteY794" fmla="*/ 1830740 h 5175454"/>
                <a:gd name="connsiteX795" fmla="*/ 2341348 w 5122586"/>
                <a:gd name="connsiteY795" fmla="*/ 1883454 h 5175454"/>
                <a:gd name="connsiteX796" fmla="*/ 2297206 w 5122586"/>
                <a:gd name="connsiteY796" fmla="*/ 1954097 h 5175454"/>
                <a:gd name="connsiteX797" fmla="*/ 2256004 w 5122586"/>
                <a:gd name="connsiteY797" fmla="*/ 1980588 h 5175454"/>
                <a:gd name="connsiteX798" fmla="*/ 2200090 w 5122586"/>
                <a:gd name="connsiteY798" fmla="*/ 1995305 h 5175454"/>
                <a:gd name="connsiteX799" fmla="*/ 2161832 w 5122586"/>
                <a:gd name="connsiteY799" fmla="*/ 2020325 h 5175454"/>
                <a:gd name="connsiteX800" fmla="*/ 2154476 w 5122586"/>
                <a:gd name="connsiteY800" fmla="*/ 2054174 h 5175454"/>
                <a:gd name="connsiteX801" fmla="*/ 2214805 w 5122586"/>
                <a:gd name="connsiteY801" fmla="*/ 2113043 h 5175454"/>
                <a:gd name="connsiteX802" fmla="*/ 2257476 w 5122586"/>
                <a:gd name="connsiteY802" fmla="*/ 2132175 h 5175454"/>
                <a:gd name="connsiteX803" fmla="*/ 2307505 w 5122586"/>
                <a:gd name="connsiteY803" fmla="*/ 2129232 h 5175454"/>
                <a:gd name="connsiteX804" fmla="*/ 2360478 w 5122586"/>
                <a:gd name="connsiteY804" fmla="*/ 2104213 h 5175454"/>
                <a:gd name="connsiteX805" fmla="*/ 2409035 w 5122586"/>
                <a:gd name="connsiteY805" fmla="*/ 2051231 h 5175454"/>
                <a:gd name="connsiteX806" fmla="*/ 2428163 w 5122586"/>
                <a:gd name="connsiteY806" fmla="*/ 2002664 h 5175454"/>
                <a:gd name="connsiteX807" fmla="*/ 2434049 w 5122586"/>
                <a:gd name="connsiteY807" fmla="*/ 1952625 h 5175454"/>
                <a:gd name="connsiteX808" fmla="*/ 2432578 w 5122586"/>
                <a:gd name="connsiteY808" fmla="*/ 1846661 h 5175454"/>
                <a:gd name="connsiteX809" fmla="*/ 2437105 w 5122586"/>
                <a:gd name="connsiteY809" fmla="*/ 1825907 h 5175454"/>
                <a:gd name="connsiteX810" fmla="*/ 2454200 w 5122586"/>
                <a:gd name="connsiteY810" fmla="*/ 1802570 h 5175454"/>
                <a:gd name="connsiteX811" fmla="*/ 2524830 w 5122586"/>
                <a:gd name="connsiteY811" fmla="*/ 1791615 h 5175454"/>
                <a:gd name="connsiteX812" fmla="*/ 2567514 w 5122586"/>
                <a:gd name="connsiteY812" fmla="*/ 1809369 h 5175454"/>
                <a:gd name="connsiteX813" fmla="*/ 2642369 w 5122586"/>
                <a:gd name="connsiteY813" fmla="*/ 1863005 h 5175454"/>
                <a:gd name="connsiteX814" fmla="*/ 2677294 w 5122586"/>
                <a:gd name="connsiteY814" fmla="*/ 1891181 h 5175454"/>
                <a:gd name="connsiteX815" fmla="*/ 2700681 w 5122586"/>
                <a:gd name="connsiteY815" fmla="*/ 1910763 h 5175454"/>
                <a:gd name="connsiteX816" fmla="*/ 2747467 w 5122586"/>
                <a:gd name="connsiteY816" fmla="*/ 1876095 h 5175454"/>
                <a:gd name="connsiteX817" fmla="*/ 2725397 w 5122586"/>
                <a:gd name="connsiteY817" fmla="*/ 1849604 h 5175454"/>
                <a:gd name="connsiteX818" fmla="*/ 2700382 w 5122586"/>
                <a:gd name="connsiteY818" fmla="*/ 1805453 h 5175454"/>
                <a:gd name="connsiteX819" fmla="*/ 2644466 w 5122586"/>
                <a:gd name="connsiteY819" fmla="*/ 1674469 h 5175454"/>
                <a:gd name="connsiteX820" fmla="*/ 2622395 w 5122586"/>
                <a:gd name="connsiteY820" fmla="*/ 1508164 h 5175454"/>
                <a:gd name="connsiteX821" fmla="*/ 2620591 w 5122586"/>
                <a:gd name="connsiteY821" fmla="*/ 1507628 h 5175454"/>
                <a:gd name="connsiteX822" fmla="*/ 2618663 w 5122586"/>
                <a:gd name="connsiteY822" fmla="*/ 1488350 h 5175454"/>
                <a:gd name="connsiteX823" fmla="*/ 2561471 w 5122586"/>
                <a:gd name="connsiteY823" fmla="*/ 1364230 h 5175454"/>
                <a:gd name="connsiteX824" fmla="*/ 2506437 w 5122586"/>
                <a:gd name="connsiteY824" fmla="*/ 1249824 h 5175454"/>
                <a:gd name="connsiteX825" fmla="*/ 2504432 w 5122586"/>
                <a:gd name="connsiteY825" fmla="*/ 1215131 h 5175454"/>
                <a:gd name="connsiteX826" fmla="*/ 2502718 w 5122586"/>
                <a:gd name="connsiteY826" fmla="*/ 1182564 h 5175454"/>
                <a:gd name="connsiteX827" fmla="*/ 2526392 w 5122586"/>
                <a:gd name="connsiteY827" fmla="*/ 1127314 h 5175454"/>
                <a:gd name="connsiteX828" fmla="*/ 2550066 w 5122586"/>
                <a:gd name="connsiteY828" fmla="*/ 1104513 h 5175454"/>
                <a:gd name="connsiteX829" fmla="*/ 2534283 w 5122586"/>
                <a:gd name="connsiteY829" fmla="*/ 1069434 h 5175454"/>
                <a:gd name="connsiteX830" fmla="*/ 2514993 w 5122586"/>
                <a:gd name="connsiteY830" fmla="*/ 1074696 h 5175454"/>
                <a:gd name="connsiteX831" fmla="*/ 2443972 w 5122586"/>
                <a:gd name="connsiteY831" fmla="*/ 1079081 h 5175454"/>
                <a:gd name="connsiteX832" fmla="*/ 2424683 w 5122586"/>
                <a:gd name="connsiteY832" fmla="*/ 1053649 h 5175454"/>
                <a:gd name="connsiteX833" fmla="*/ 2450110 w 5122586"/>
                <a:gd name="connsiteY833" fmla="*/ 1044879 h 5175454"/>
                <a:gd name="connsiteX834" fmla="*/ 2450987 w 5122586"/>
                <a:gd name="connsiteY834" fmla="*/ 1021201 h 5175454"/>
                <a:gd name="connsiteX835" fmla="*/ 2395748 w 5122586"/>
                <a:gd name="connsiteY835" fmla="*/ 898425 h 5175454"/>
                <a:gd name="connsiteX836" fmla="*/ 2394708 w 5122586"/>
                <a:gd name="connsiteY836" fmla="*/ 898217 h 5175454"/>
                <a:gd name="connsiteX837" fmla="*/ 2361080 w 5122586"/>
                <a:gd name="connsiteY837" fmla="*/ 821701 h 5175454"/>
                <a:gd name="connsiteX838" fmla="*/ 2333956 w 5122586"/>
                <a:gd name="connsiteY838" fmla="*/ 752180 h 5175454"/>
                <a:gd name="connsiteX839" fmla="*/ 2333664 w 5122586"/>
                <a:gd name="connsiteY839" fmla="*/ 752147 h 5175454"/>
                <a:gd name="connsiteX840" fmla="*/ 2333956 w 5122586"/>
                <a:gd name="connsiteY840" fmla="*/ 753027 h 5175454"/>
                <a:gd name="connsiteX841" fmla="*/ 2282249 w 5122586"/>
                <a:gd name="connsiteY841" fmla="*/ 597029 h 5175454"/>
                <a:gd name="connsiteX842" fmla="*/ 2279705 w 5122586"/>
                <a:gd name="connsiteY842" fmla="*/ 541921 h 5175454"/>
                <a:gd name="connsiteX843" fmla="*/ 2247495 w 5122586"/>
                <a:gd name="connsiteY843" fmla="*/ 524965 h 5175454"/>
                <a:gd name="connsiteX844" fmla="*/ 2177987 w 5122586"/>
                <a:gd name="connsiteY844" fmla="*/ 464770 h 5175454"/>
                <a:gd name="connsiteX845" fmla="*/ 2162730 w 5122586"/>
                <a:gd name="connsiteY845" fmla="*/ 429162 h 5175454"/>
                <a:gd name="connsiteX846" fmla="*/ 2072030 w 5122586"/>
                <a:gd name="connsiteY846" fmla="*/ 476639 h 5175454"/>
                <a:gd name="connsiteX847" fmla="*/ 2071919 w 5122586"/>
                <a:gd name="connsiteY847" fmla="*/ 476713 h 5175454"/>
                <a:gd name="connsiteX848" fmla="*/ 2061106 w 5122586"/>
                <a:gd name="connsiteY848" fmla="*/ 455805 h 5175454"/>
                <a:gd name="connsiteX849" fmla="*/ 2043259 w 5122586"/>
                <a:gd name="connsiteY849" fmla="*/ 443904 h 5175454"/>
                <a:gd name="connsiteX850" fmla="*/ 1957587 w 5122586"/>
                <a:gd name="connsiteY850" fmla="*/ 421292 h 5175454"/>
                <a:gd name="connsiteX851" fmla="*/ 1968296 w 5122586"/>
                <a:gd name="connsiteY851" fmla="*/ 371308 h 5175454"/>
                <a:gd name="connsiteX852" fmla="*/ 1982574 w 5122586"/>
                <a:gd name="connsiteY852" fmla="*/ 364168 h 5175454"/>
                <a:gd name="connsiteX853" fmla="*/ 1949259 w 5122586"/>
                <a:gd name="connsiteY853" fmla="*/ 346316 h 5175454"/>
                <a:gd name="connsiteX854" fmla="*/ 1938550 w 5122586"/>
                <a:gd name="connsiteY854" fmla="*/ 317754 h 5175454"/>
                <a:gd name="connsiteX855" fmla="*/ 1937360 w 5122586"/>
                <a:gd name="connsiteY855" fmla="*/ 282052 h 5175454"/>
                <a:gd name="connsiteX856" fmla="*/ 1898094 w 5122586"/>
                <a:gd name="connsiteY856" fmla="*/ 168993 h 5175454"/>
                <a:gd name="connsiteX857" fmla="*/ 1857638 w 5122586"/>
                <a:gd name="connsiteY857" fmla="*/ 159472 h 5175454"/>
                <a:gd name="connsiteX858" fmla="*/ 1842170 w 5122586"/>
                <a:gd name="connsiteY858" fmla="*/ 151142 h 5175454"/>
                <a:gd name="connsiteX859" fmla="*/ 1829082 w 5122586"/>
                <a:gd name="connsiteY859" fmla="*/ 19041 h 5175454"/>
                <a:gd name="connsiteX860" fmla="*/ 1785057 w 5122586"/>
                <a:gd name="connsiteY860" fmla="*/ 23802 h 5175454"/>
                <a:gd name="connsiteX861" fmla="*/ 1788626 w 5122586"/>
                <a:gd name="connsiteY861" fmla="*/ 0 h 5175454"/>
                <a:gd name="connsiteX862" fmla="*/ 1754121 w 5122586"/>
                <a:gd name="connsiteY862" fmla="*/ 20232 h 5175454"/>
                <a:gd name="connsiteX863" fmla="*/ 1751741 w 5122586"/>
                <a:gd name="connsiteY863" fmla="*/ 34513 h 5175454"/>
                <a:gd name="connsiteX864" fmla="*/ 1675589 w 5122586"/>
                <a:gd name="connsiteY864" fmla="*/ 92827 h 5175454"/>
                <a:gd name="connsiteX865" fmla="*/ 1700577 w 5122586"/>
                <a:gd name="connsiteY865" fmla="*/ 130910 h 5175454"/>
                <a:gd name="connsiteX866" fmla="*/ 1694627 w 5122586"/>
                <a:gd name="connsiteY866" fmla="*/ 138051 h 5175454"/>
                <a:gd name="connsiteX867" fmla="*/ 1641083 w 5122586"/>
                <a:gd name="connsiteY867" fmla="*/ 161852 h 5175454"/>
                <a:gd name="connsiteX868" fmla="*/ 1680349 w 5122586"/>
                <a:gd name="connsiteY868" fmla="*/ 197555 h 5175454"/>
                <a:gd name="connsiteX869" fmla="*/ 1669640 w 5122586"/>
                <a:gd name="connsiteY869" fmla="*/ 229688 h 5175454"/>
                <a:gd name="connsiteX870" fmla="*/ 1677970 w 5122586"/>
                <a:gd name="connsiteY870" fmla="*/ 246349 h 5175454"/>
                <a:gd name="connsiteX871" fmla="*/ 1729133 w 5122586"/>
                <a:gd name="connsiteY871" fmla="*/ 234448 h 5175454"/>
                <a:gd name="connsiteX872" fmla="*/ 1750551 w 5122586"/>
                <a:gd name="connsiteY872" fmla="*/ 267770 h 5175454"/>
                <a:gd name="connsiteX873" fmla="*/ 1716045 w 5122586"/>
                <a:gd name="connsiteY873" fmla="*/ 289192 h 5175454"/>
                <a:gd name="connsiteX874" fmla="*/ 1721995 w 5122586"/>
                <a:gd name="connsiteY874" fmla="*/ 298713 h 5175454"/>
                <a:gd name="connsiteX875" fmla="*/ 1716045 w 5122586"/>
                <a:gd name="connsiteY875" fmla="*/ 321324 h 5175454"/>
                <a:gd name="connsiteX876" fmla="*/ 1730323 w 5122586"/>
                <a:gd name="connsiteY876" fmla="*/ 336796 h 5175454"/>
                <a:gd name="connsiteX877" fmla="*/ 1705336 w 5122586"/>
                <a:gd name="connsiteY877" fmla="*/ 376068 h 5175454"/>
                <a:gd name="connsiteX878" fmla="*/ 1721995 w 5122586"/>
                <a:gd name="connsiteY878" fmla="*/ 407011 h 5175454"/>
                <a:gd name="connsiteX879" fmla="*/ 1743411 w 5122586"/>
                <a:gd name="connsiteY879" fmla="*/ 405821 h 5175454"/>
                <a:gd name="connsiteX880" fmla="*/ 1773159 w 5122586"/>
                <a:gd name="connsiteY880" fmla="*/ 434383 h 5175454"/>
                <a:gd name="connsiteX881" fmla="*/ 1787436 w 5122586"/>
                <a:gd name="connsiteY881" fmla="*/ 459375 h 5175454"/>
                <a:gd name="connsiteX882" fmla="*/ 1864778 w 5122586"/>
                <a:gd name="connsiteY882" fmla="*/ 505788 h 5175454"/>
                <a:gd name="connsiteX883" fmla="*/ 1886195 w 5122586"/>
                <a:gd name="connsiteY883" fmla="*/ 511739 h 5175454"/>
                <a:gd name="connsiteX884" fmla="*/ 1953358 w 5122586"/>
                <a:gd name="connsiteY884" fmla="*/ 563964 h 5175454"/>
                <a:gd name="connsiteX885" fmla="*/ 1898261 w 5122586"/>
                <a:gd name="connsiteY885" fmla="*/ 650441 h 5175454"/>
                <a:gd name="connsiteX886" fmla="*/ 1869931 w 5122586"/>
                <a:gd name="connsiteY886" fmla="*/ 737294 h 5175454"/>
                <a:gd name="connsiteX887" fmla="*/ 1869930 w 5122586"/>
                <a:gd name="connsiteY887" fmla="*/ 737294 h 5175454"/>
                <a:gd name="connsiteX888" fmla="*/ 1869930 w 5122586"/>
                <a:gd name="connsiteY888" fmla="*/ 737295 h 5175454"/>
                <a:gd name="connsiteX0" fmla="*/ 4212196 w 5122586"/>
                <a:gd name="connsiteY0" fmla="*/ 442775 h 5175454"/>
                <a:gd name="connsiteX1" fmla="*/ 4186650 w 5122586"/>
                <a:gd name="connsiteY1" fmla="*/ 459075 h 5175454"/>
                <a:gd name="connsiteX2" fmla="*/ 4193990 w 5122586"/>
                <a:gd name="connsiteY2" fmla="*/ 483597 h 5175454"/>
                <a:gd name="connsiteX3" fmla="*/ 4141431 w 5122586"/>
                <a:gd name="connsiteY3" fmla="*/ 505771 h 5175454"/>
                <a:gd name="connsiteX4" fmla="*/ 4112435 w 5122586"/>
                <a:gd name="connsiteY4" fmla="*/ 481652 h 5175454"/>
                <a:gd name="connsiteX5" fmla="*/ 4106930 w 5122586"/>
                <a:gd name="connsiteY5" fmla="*/ 497474 h 5175454"/>
                <a:gd name="connsiteX6" fmla="*/ 4121391 w 5122586"/>
                <a:gd name="connsiteY6" fmla="*/ 500374 h 5175454"/>
                <a:gd name="connsiteX7" fmla="*/ 4027797 w 5122586"/>
                <a:gd name="connsiteY7" fmla="*/ 593729 h 5175454"/>
                <a:gd name="connsiteX8" fmla="*/ 4033082 w 5122586"/>
                <a:gd name="connsiteY8" fmla="*/ 602246 h 5175454"/>
                <a:gd name="connsiteX9" fmla="*/ 3968777 w 5122586"/>
                <a:gd name="connsiteY9" fmla="*/ 657018 h 5175454"/>
                <a:gd name="connsiteX10" fmla="*/ 4109986 w 5122586"/>
                <a:gd name="connsiteY10" fmla="*/ 653847 h 5175454"/>
                <a:gd name="connsiteX11" fmla="*/ 4123171 w 5122586"/>
                <a:gd name="connsiteY11" fmla="*/ 743481 h 5175454"/>
                <a:gd name="connsiteX12" fmla="*/ 4118739 w 5122586"/>
                <a:gd name="connsiteY12" fmla="*/ 775552 h 5175454"/>
                <a:gd name="connsiteX13" fmla="*/ 4111957 w 5122586"/>
                <a:gd name="connsiteY13" fmla="*/ 788828 h 5175454"/>
                <a:gd name="connsiteX14" fmla="*/ 4074640 w 5122586"/>
                <a:gd name="connsiteY14" fmla="*/ 830297 h 5175454"/>
                <a:gd name="connsiteX15" fmla="*/ 3997723 w 5122586"/>
                <a:gd name="connsiteY15" fmla="*/ 824481 h 5175454"/>
                <a:gd name="connsiteX16" fmla="*/ 3976512 w 5122586"/>
                <a:gd name="connsiteY16" fmla="*/ 807509 h 5175454"/>
                <a:gd name="connsiteX17" fmla="*/ 3950940 w 5122586"/>
                <a:gd name="connsiteY17" fmla="*/ 821959 h 5175454"/>
                <a:gd name="connsiteX18" fmla="*/ 3941809 w 5122586"/>
                <a:gd name="connsiteY18" fmla="*/ 807041 h 5175454"/>
                <a:gd name="connsiteX19" fmla="*/ 3946773 w 5122586"/>
                <a:gd name="connsiteY19" fmla="*/ 781550 h 5175454"/>
                <a:gd name="connsiteX20" fmla="*/ 3956435 w 5122586"/>
                <a:gd name="connsiteY20" fmla="*/ 777204 h 5175454"/>
                <a:gd name="connsiteX21" fmla="*/ 3936735 w 5122586"/>
                <a:gd name="connsiteY21" fmla="*/ 755238 h 5175454"/>
                <a:gd name="connsiteX22" fmla="*/ 3942873 w 5122586"/>
                <a:gd name="connsiteY22" fmla="*/ 748543 h 5175454"/>
                <a:gd name="connsiteX23" fmla="*/ 3931395 w 5122586"/>
                <a:gd name="connsiteY23" fmla="*/ 720702 h 5175454"/>
                <a:gd name="connsiteX24" fmla="*/ 3896425 w 5122586"/>
                <a:gd name="connsiteY24" fmla="*/ 709308 h 5175454"/>
                <a:gd name="connsiteX25" fmla="*/ 3881422 w 5122586"/>
                <a:gd name="connsiteY25" fmla="*/ 729632 h 5175454"/>
                <a:gd name="connsiteX26" fmla="*/ 3916924 w 5122586"/>
                <a:gd name="connsiteY26" fmla="*/ 748781 h 5175454"/>
                <a:gd name="connsiteX27" fmla="*/ 3893700 w 5122586"/>
                <a:gd name="connsiteY27" fmla="*/ 786726 h 5175454"/>
                <a:gd name="connsiteX28" fmla="*/ 3913932 w 5122586"/>
                <a:gd name="connsiteY28" fmla="*/ 798827 h 5175454"/>
                <a:gd name="connsiteX29" fmla="*/ 3829634 w 5122586"/>
                <a:gd name="connsiteY29" fmla="*/ 887286 h 5175454"/>
                <a:gd name="connsiteX30" fmla="*/ 3819329 w 5122586"/>
                <a:gd name="connsiteY30" fmla="*/ 921706 h 5175454"/>
                <a:gd name="connsiteX31" fmla="*/ 3789058 w 5122586"/>
                <a:gd name="connsiteY31" fmla="*/ 934982 h 5175454"/>
                <a:gd name="connsiteX32" fmla="*/ 3768182 w 5122586"/>
                <a:gd name="connsiteY32" fmla="*/ 925937 h 5175454"/>
                <a:gd name="connsiteX33" fmla="*/ 3780194 w 5122586"/>
                <a:gd name="connsiteY33" fmla="*/ 1036716 h 5175454"/>
                <a:gd name="connsiteX34" fmla="*/ 3776936 w 5122586"/>
                <a:gd name="connsiteY34" fmla="*/ 1084059 h 5175454"/>
                <a:gd name="connsiteX35" fmla="*/ 3773923 w 5122586"/>
                <a:gd name="connsiteY35" fmla="*/ 1106736 h 5175454"/>
                <a:gd name="connsiteX36" fmla="*/ 3765081 w 5122586"/>
                <a:gd name="connsiteY36" fmla="*/ 1127763 h 5175454"/>
                <a:gd name="connsiteX37" fmla="*/ 3697225 w 5122586"/>
                <a:gd name="connsiteY37" fmla="*/ 1278483 h 5175454"/>
                <a:gd name="connsiteX38" fmla="*/ 3636416 w 5122586"/>
                <a:gd name="connsiteY38" fmla="*/ 1402184 h 5175454"/>
                <a:gd name="connsiteX39" fmla="*/ 3639031 w 5122586"/>
                <a:gd name="connsiteY39" fmla="*/ 1532933 h 5175454"/>
                <a:gd name="connsiteX40" fmla="*/ 1574183 w 5122586"/>
                <a:gd name="connsiteY40" fmla="*/ 3119187 h 5175454"/>
                <a:gd name="connsiteX41" fmla="*/ 1561412 w 5122586"/>
                <a:gd name="connsiteY41" fmla="*/ 3097168 h 5175454"/>
                <a:gd name="connsiteX42" fmla="*/ 1577890 w 5122586"/>
                <a:gd name="connsiteY42" fmla="*/ 3069892 h 5175454"/>
                <a:gd name="connsiteX43" fmla="*/ 1545785 w 5122586"/>
                <a:gd name="connsiteY43" fmla="*/ 3052846 h 5175454"/>
                <a:gd name="connsiteX44" fmla="*/ 1540629 w 5122586"/>
                <a:gd name="connsiteY44" fmla="*/ 3082614 h 5175454"/>
                <a:gd name="connsiteX45" fmla="*/ 1519718 w 5122586"/>
                <a:gd name="connsiteY45" fmla="*/ 3097330 h 5175454"/>
                <a:gd name="connsiteX46" fmla="*/ 1518676 w 5122586"/>
                <a:gd name="connsiteY46" fmla="*/ 3114716 h 5175454"/>
                <a:gd name="connsiteX47" fmla="*/ 1530519 w 5122586"/>
                <a:gd name="connsiteY47" fmla="*/ 3139621 h 5175454"/>
                <a:gd name="connsiteX48" fmla="*/ 1529335 w 5122586"/>
                <a:gd name="connsiteY48" fmla="*/ 3171312 h 5175454"/>
                <a:gd name="connsiteX49" fmla="*/ 1494362 w 5122586"/>
                <a:gd name="connsiteY49" fmla="*/ 3168014 h 5175454"/>
                <a:gd name="connsiteX50" fmla="*/ 1495842 w 5122586"/>
                <a:gd name="connsiteY50" fmla="*/ 3198637 h 5175454"/>
                <a:gd name="connsiteX51" fmla="*/ 1458434 w 5122586"/>
                <a:gd name="connsiteY51" fmla="*/ 3217885 h 5175454"/>
                <a:gd name="connsiteX52" fmla="*/ 1428335 w 5122586"/>
                <a:gd name="connsiteY52" fmla="*/ 3271310 h 5175454"/>
                <a:gd name="connsiteX53" fmla="*/ 1421617 w 5122586"/>
                <a:gd name="connsiteY53" fmla="*/ 3340524 h 5175454"/>
                <a:gd name="connsiteX54" fmla="*/ 1402008 w 5122586"/>
                <a:gd name="connsiteY54" fmla="*/ 3360031 h 5175454"/>
                <a:gd name="connsiteX55" fmla="*/ 1428312 w 5122586"/>
                <a:gd name="connsiteY55" fmla="*/ 3378969 h 5175454"/>
                <a:gd name="connsiteX56" fmla="*/ 1450489 w 5122586"/>
                <a:gd name="connsiteY56" fmla="*/ 3422380 h 5175454"/>
                <a:gd name="connsiteX57" fmla="*/ 1481957 w 5122586"/>
                <a:gd name="connsiteY57" fmla="*/ 3439703 h 5175454"/>
                <a:gd name="connsiteX58" fmla="*/ 1517054 w 5122586"/>
                <a:gd name="connsiteY58" fmla="*/ 3443095 h 5175454"/>
                <a:gd name="connsiteX59" fmla="*/ 1554074 w 5122586"/>
                <a:gd name="connsiteY59" fmla="*/ 3421080 h 5175454"/>
                <a:gd name="connsiteX60" fmla="*/ 1589482 w 5122586"/>
                <a:gd name="connsiteY60" fmla="*/ 3424604 h 5175454"/>
                <a:gd name="connsiteX61" fmla="*/ 1620096 w 5122586"/>
                <a:gd name="connsiteY61" fmla="*/ 3444866 h 5175454"/>
                <a:gd name="connsiteX62" fmla="*/ 1624671 w 5122586"/>
                <a:gd name="connsiteY62" fmla="*/ 3480410 h 5175454"/>
                <a:gd name="connsiteX63" fmla="*/ 1650989 w 5122586"/>
                <a:gd name="connsiteY63" fmla="*/ 3491333 h 5175454"/>
                <a:gd name="connsiteX64" fmla="*/ 1672792 w 5122586"/>
                <a:gd name="connsiteY64" fmla="*/ 3508400 h 5175454"/>
                <a:gd name="connsiteX65" fmla="*/ 1697877 w 5122586"/>
                <a:gd name="connsiteY65" fmla="*/ 3552172 h 5175454"/>
                <a:gd name="connsiteX66" fmla="*/ 1725280 w 5122586"/>
                <a:gd name="connsiteY66" fmla="*/ 3552010 h 5175454"/>
                <a:gd name="connsiteX67" fmla="*/ 1809424 w 5122586"/>
                <a:gd name="connsiteY67" fmla="*/ 3458774 h 5175454"/>
                <a:gd name="connsiteX68" fmla="*/ 1812473 w 5122586"/>
                <a:gd name="connsiteY68" fmla="*/ 3494767 h 5175454"/>
                <a:gd name="connsiteX69" fmla="*/ 1831352 w 5122586"/>
                <a:gd name="connsiteY69" fmla="*/ 3516139 h 5175454"/>
                <a:gd name="connsiteX70" fmla="*/ 1862507 w 5122586"/>
                <a:gd name="connsiteY70" fmla="*/ 3506581 h 5175454"/>
                <a:gd name="connsiteX71" fmla="*/ 1885832 w 5122586"/>
                <a:gd name="connsiteY71" fmla="*/ 3495985 h 5175454"/>
                <a:gd name="connsiteX72" fmla="*/ 1912951 w 5122586"/>
                <a:gd name="connsiteY72" fmla="*/ 3483427 h 5175454"/>
                <a:gd name="connsiteX73" fmla="*/ 1963432 w 5122586"/>
                <a:gd name="connsiteY73" fmla="*/ 3497556 h 5175454"/>
                <a:gd name="connsiteX74" fmla="*/ 1996185 w 5122586"/>
                <a:gd name="connsiteY74" fmla="*/ 3419940 h 5175454"/>
                <a:gd name="connsiteX75" fmla="*/ 2006904 w 5122586"/>
                <a:gd name="connsiteY75" fmla="*/ 3387626 h 5175454"/>
                <a:gd name="connsiteX76" fmla="*/ 2018283 w 5122586"/>
                <a:gd name="connsiteY76" fmla="*/ 3358891 h 5175454"/>
                <a:gd name="connsiteX77" fmla="*/ 2022001 w 5122586"/>
                <a:gd name="connsiteY77" fmla="*/ 3273712 h 5175454"/>
                <a:gd name="connsiteX78" fmla="*/ 2001394 w 5122586"/>
                <a:gd name="connsiteY78" fmla="*/ 3258444 h 5175454"/>
                <a:gd name="connsiteX79" fmla="*/ 1998670 w 5122586"/>
                <a:gd name="connsiteY79" fmla="*/ 3223495 h 5175454"/>
                <a:gd name="connsiteX80" fmla="*/ 2019799 w 5122586"/>
                <a:gd name="connsiteY80" fmla="*/ 3195400 h 5175454"/>
                <a:gd name="connsiteX81" fmla="*/ 1999221 w 5122586"/>
                <a:gd name="connsiteY81" fmla="*/ 3174192 h 5175454"/>
                <a:gd name="connsiteX82" fmla="*/ 2007161 w 5122586"/>
                <a:gd name="connsiteY82" fmla="*/ 3151895 h 5175454"/>
                <a:gd name="connsiteX83" fmla="*/ 2008847 w 5122586"/>
                <a:gd name="connsiteY83" fmla="*/ 3122369 h 5175454"/>
                <a:gd name="connsiteX84" fmla="*/ 2060446 w 5122586"/>
                <a:gd name="connsiteY84" fmla="*/ 3116747 h 5175454"/>
                <a:gd name="connsiteX85" fmla="*/ 2077776 w 5122586"/>
                <a:gd name="connsiteY85" fmla="*/ 3115142 h 5175454"/>
                <a:gd name="connsiteX86" fmla="*/ 2113472 w 5122586"/>
                <a:gd name="connsiteY86" fmla="*/ 3118056 h 5175454"/>
                <a:gd name="connsiteX87" fmla="*/ 2160395 w 5122586"/>
                <a:gd name="connsiteY87" fmla="*/ 3149801 h 5175454"/>
                <a:gd name="connsiteX88" fmla="*/ 2295065 w 5122586"/>
                <a:gd name="connsiteY88" fmla="*/ 3364909 h 5175454"/>
                <a:gd name="connsiteX89" fmla="*/ 2295273 w 5122586"/>
                <a:gd name="connsiteY89" fmla="*/ 3405456 h 5175454"/>
                <a:gd name="connsiteX90" fmla="*/ 2527621 w 5122586"/>
                <a:gd name="connsiteY90" fmla="*/ 3737684 h 5175454"/>
                <a:gd name="connsiteX91" fmla="*/ 2527621 w 5122586"/>
                <a:gd name="connsiteY91" fmla="*/ 3737684 h 5175454"/>
                <a:gd name="connsiteX92" fmla="*/ 2523286 w 5122586"/>
                <a:gd name="connsiteY92" fmla="*/ 3734794 h 5175454"/>
                <a:gd name="connsiteX93" fmla="*/ 2520397 w 5122586"/>
                <a:gd name="connsiteY93" fmla="*/ 3697949 h 5175454"/>
                <a:gd name="connsiteX94" fmla="*/ 2321764 w 5122586"/>
                <a:gd name="connsiteY94" fmla="*/ 3403917 h 5175454"/>
                <a:gd name="connsiteX95" fmla="*/ 2297928 w 5122586"/>
                <a:gd name="connsiteY95" fmla="*/ 3407529 h 5175454"/>
                <a:gd name="connsiteX96" fmla="*/ 3250299 w 5122586"/>
                <a:gd name="connsiteY96" fmla="*/ 4931397 h 5175454"/>
                <a:gd name="connsiteX97" fmla="*/ 3294880 w 5122586"/>
                <a:gd name="connsiteY97" fmla="*/ 4976343 h 5175454"/>
                <a:gd name="connsiteX98" fmla="*/ 3285156 w 5122586"/>
                <a:gd name="connsiteY98" fmla="*/ 5015288 h 5175454"/>
                <a:gd name="connsiteX99" fmla="*/ 3330198 w 5122586"/>
                <a:gd name="connsiteY99" fmla="*/ 5048698 h 5175454"/>
                <a:gd name="connsiteX100" fmla="*/ 3323399 w 5122586"/>
                <a:gd name="connsiteY100" fmla="*/ 5073201 h 5175454"/>
                <a:gd name="connsiteX101" fmla="*/ 3334667 w 5122586"/>
                <a:gd name="connsiteY101" fmla="*/ 5095035 h 5175454"/>
                <a:gd name="connsiteX102" fmla="*/ 3308937 w 5122586"/>
                <a:gd name="connsiteY102" fmla="*/ 5116172 h 5175454"/>
                <a:gd name="connsiteX103" fmla="*/ 3305306 w 5122586"/>
                <a:gd name="connsiteY103" fmla="*/ 5131123 h 5175454"/>
                <a:gd name="connsiteX104" fmla="*/ 3276282 w 5122586"/>
                <a:gd name="connsiteY104" fmla="*/ 5162804 h 5175454"/>
                <a:gd name="connsiteX105" fmla="*/ 3263921 w 5122586"/>
                <a:gd name="connsiteY105" fmla="*/ 5167877 h 5175454"/>
                <a:gd name="connsiteX106" fmla="*/ 3242573 w 5122586"/>
                <a:gd name="connsiteY106" fmla="*/ 5108119 h 5175454"/>
                <a:gd name="connsiteX107" fmla="*/ 3238702 w 5122586"/>
                <a:gd name="connsiteY107" fmla="*/ 5160633 h 5175454"/>
                <a:gd name="connsiteX108" fmla="*/ 3249221 w 5122586"/>
                <a:gd name="connsiteY108" fmla="*/ 5175454 h 5175454"/>
                <a:gd name="connsiteX109" fmla="*/ 3162121 w 5122586"/>
                <a:gd name="connsiteY109" fmla="*/ 5103345 h 5175454"/>
                <a:gd name="connsiteX110" fmla="*/ 3100490 w 5122586"/>
                <a:gd name="connsiteY110" fmla="*/ 5092418 h 5175454"/>
                <a:gd name="connsiteX111" fmla="*/ 3107449 w 5122586"/>
                <a:gd name="connsiteY111" fmla="*/ 5052872 h 5175454"/>
                <a:gd name="connsiteX112" fmla="*/ 3137245 w 5122586"/>
                <a:gd name="connsiteY112" fmla="*/ 4858911 h 5175454"/>
                <a:gd name="connsiteX113" fmla="*/ 3079461 w 5122586"/>
                <a:gd name="connsiteY113" fmla="*/ 4866858 h 5175454"/>
                <a:gd name="connsiteX114" fmla="*/ 3054181 w 5122586"/>
                <a:gd name="connsiteY114" fmla="*/ 4850242 h 5175454"/>
                <a:gd name="connsiteX115" fmla="*/ 3002174 w 5122586"/>
                <a:gd name="connsiteY115" fmla="*/ 4909482 h 5175454"/>
                <a:gd name="connsiteX116" fmla="*/ 2967504 w 5122586"/>
                <a:gd name="connsiteY116" fmla="*/ 4919596 h 5175454"/>
                <a:gd name="connsiteX117" fmla="*/ 2935723 w 5122586"/>
                <a:gd name="connsiteY117" fmla="*/ 4910927 h 5175454"/>
                <a:gd name="connsiteX118" fmla="*/ 2919831 w 5122586"/>
                <a:gd name="connsiteY118" fmla="*/ 4931878 h 5175454"/>
                <a:gd name="connsiteX119" fmla="*/ 2986974 w 5122586"/>
                <a:gd name="connsiteY119" fmla="*/ 4962762 h 5175454"/>
                <a:gd name="connsiteX120" fmla="*/ 2979245 w 5122586"/>
                <a:gd name="connsiteY120" fmla="*/ 5012139 h 5175454"/>
                <a:gd name="connsiteX121" fmla="*/ 2949156 w 5122586"/>
                <a:gd name="connsiteY121" fmla="*/ 5006359 h 5175454"/>
                <a:gd name="connsiteX122" fmla="*/ 2937274 w 5122586"/>
                <a:gd name="connsiteY122" fmla="*/ 5027202 h 5175454"/>
                <a:gd name="connsiteX123" fmla="*/ 2909175 w 5122586"/>
                <a:gd name="connsiteY123" fmla="*/ 5024421 h 5175454"/>
                <a:gd name="connsiteX124" fmla="*/ 2900291 w 5122586"/>
                <a:gd name="connsiteY124" fmla="*/ 5034066 h 5175454"/>
                <a:gd name="connsiteX125" fmla="*/ 2852441 w 5122586"/>
                <a:gd name="connsiteY125" fmla="*/ 5009430 h 5175454"/>
                <a:gd name="connsiteX126" fmla="*/ 2841823 w 5122586"/>
                <a:gd name="connsiteY126" fmla="*/ 5043818 h 5175454"/>
                <a:gd name="connsiteX127" fmla="*/ 2825748 w 5122586"/>
                <a:gd name="connsiteY127" fmla="*/ 5031826 h 5175454"/>
                <a:gd name="connsiteX128" fmla="*/ 2829757 w 5122586"/>
                <a:gd name="connsiteY128" fmla="*/ 4985481 h 5175454"/>
                <a:gd name="connsiteX129" fmla="*/ 2845434 w 5122586"/>
                <a:gd name="connsiteY129" fmla="*/ 4979559 h 5175454"/>
                <a:gd name="connsiteX130" fmla="*/ 2858758 w 5122586"/>
                <a:gd name="connsiteY130" fmla="*/ 4977822 h 5175454"/>
                <a:gd name="connsiteX131" fmla="*/ 2867104 w 5122586"/>
                <a:gd name="connsiteY131" fmla="*/ 4944159 h 5175454"/>
                <a:gd name="connsiteX132" fmla="*/ 2882994 w 5122586"/>
                <a:gd name="connsiteY132" fmla="*/ 4900813 h 5175454"/>
                <a:gd name="connsiteX133" fmla="*/ 2855546 w 5122586"/>
                <a:gd name="connsiteY133" fmla="*/ 4861800 h 5175454"/>
                <a:gd name="connsiteX134" fmla="*/ 2836044 w 5122586"/>
                <a:gd name="connsiteY134" fmla="*/ 4839406 h 5175454"/>
                <a:gd name="connsiteX135" fmla="*/ 2804264 w 5122586"/>
                <a:gd name="connsiteY135" fmla="*/ 4819177 h 5175454"/>
                <a:gd name="connsiteX136" fmla="*/ 2745035 w 5122586"/>
                <a:gd name="connsiteY136" fmla="*/ 4804728 h 5175454"/>
                <a:gd name="connsiteX137" fmla="*/ 2740700 w 5122586"/>
                <a:gd name="connsiteY137" fmla="*/ 4764994 h 5175454"/>
                <a:gd name="connsiteX138" fmla="*/ 2716142 w 5122586"/>
                <a:gd name="connsiteY138" fmla="*/ 4744766 h 5175454"/>
                <a:gd name="connsiteX139" fmla="*/ 2632355 w 5122586"/>
                <a:gd name="connsiteY139" fmla="*/ 4753435 h 5175454"/>
                <a:gd name="connsiteX140" fmla="*/ 2620798 w 5122586"/>
                <a:gd name="connsiteY140" fmla="*/ 4721648 h 5175454"/>
                <a:gd name="connsiteX141" fmla="*/ 2578904 w 5122586"/>
                <a:gd name="connsiteY141" fmla="*/ 4734651 h 5175454"/>
                <a:gd name="connsiteX142" fmla="*/ 2559402 w 5122586"/>
                <a:gd name="connsiteY142" fmla="*/ 4704310 h 5175454"/>
                <a:gd name="connsiteX143" fmla="*/ 2530510 w 5122586"/>
                <a:gd name="connsiteY143" fmla="*/ 4702142 h 5175454"/>
                <a:gd name="connsiteX144" fmla="*/ 2492950 w 5122586"/>
                <a:gd name="connsiteY144" fmla="*/ 4711534 h 5175454"/>
                <a:gd name="connsiteX145" fmla="*/ 2468392 w 5122586"/>
                <a:gd name="connsiteY145" fmla="*/ 4745488 h 5175454"/>
                <a:gd name="connsiteX146" fmla="*/ 2453223 w 5122586"/>
                <a:gd name="connsiteY146" fmla="*/ 4747656 h 5175454"/>
                <a:gd name="connsiteX147" fmla="*/ 2437333 w 5122586"/>
                <a:gd name="connsiteY147" fmla="*/ 4739709 h 5175454"/>
                <a:gd name="connsiteX148" fmla="*/ 2442389 w 5122586"/>
                <a:gd name="connsiteY148" fmla="*/ 4686971 h 5175454"/>
                <a:gd name="connsiteX149" fmla="*/ 2425776 w 5122586"/>
                <a:gd name="connsiteY149" fmla="*/ 4673244 h 5175454"/>
                <a:gd name="connsiteX150" fmla="*/ 2435166 w 5122586"/>
                <a:gd name="connsiteY150" fmla="*/ 4614726 h 5175454"/>
                <a:gd name="connsiteX151" fmla="*/ 2522565 w 5122586"/>
                <a:gd name="connsiteY151" fmla="*/ 4577882 h 5175454"/>
                <a:gd name="connsiteX152" fmla="*/ 2542790 w 5122586"/>
                <a:gd name="connsiteY152" fmla="*/ 4587996 h 5175454"/>
                <a:gd name="connsiteX153" fmla="*/ 2682916 w 5122586"/>
                <a:gd name="connsiteY153" fmla="*/ 4523699 h 5175454"/>
                <a:gd name="connsiteX154" fmla="*/ 2702418 w 5122586"/>
                <a:gd name="connsiteY154" fmla="*/ 4485409 h 5175454"/>
                <a:gd name="connsiteX155" fmla="*/ 2817264 w 5122586"/>
                <a:gd name="connsiteY155" fmla="*/ 4377043 h 5175454"/>
                <a:gd name="connsiteX156" fmla="*/ 2896717 w 5122586"/>
                <a:gd name="connsiteY156" fmla="*/ 4402329 h 5175454"/>
                <a:gd name="connsiteX157" fmla="*/ 2914053 w 5122586"/>
                <a:gd name="connsiteY157" fmla="*/ 4405219 h 5175454"/>
                <a:gd name="connsiteX158" fmla="*/ 2947279 w 5122586"/>
                <a:gd name="connsiteY158" fmla="*/ 4405219 h 5175454"/>
                <a:gd name="connsiteX159" fmla="*/ 2985561 w 5122586"/>
                <a:gd name="connsiteY159" fmla="*/ 4355371 h 5175454"/>
                <a:gd name="connsiteX160" fmla="*/ 2994229 w 5122586"/>
                <a:gd name="connsiteY160" fmla="*/ 4333697 h 5175454"/>
                <a:gd name="connsiteX161" fmla="*/ 1387544 w 5122586"/>
                <a:gd name="connsiteY161" fmla="*/ 5073235 h 5175454"/>
                <a:gd name="connsiteX162" fmla="*/ 1409271 w 5122586"/>
                <a:gd name="connsiteY162" fmla="*/ 5044732 h 5175454"/>
                <a:gd name="connsiteX163" fmla="*/ 1350547 w 5122586"/>
                <a:gd name="connsiteY163" fmla="*/ 4997741 h 5175454"/>
                <a:gd name="connsiteX164" fmla="*/ 1345850 w 5122586"/>
                <a:gd name="connsiteY164" fmla="*/ 4920208 h 5175454"/>
                <a:gd name="connsiteX165" fmla="*/ 1366991 w 5122586"/>
                <a:gd name="connsiteY165" fmla="*/ 4915509 h 5175454"/>
                <a:gd name="connsiteX166" fmla="*/ 1376387 w 5122586"/>
                <a:gd name="connsiteY166" fmla="*/ 4877941 h 5175454"/>
                <a:gd name="connsiteX167" fmla="*/ 1347460 w 5122586"/>
                <a:gd name="connsiteY167" fmla="*/ 4868004 h 5175454"/>
                <a:gd name="connsiteX168" fmla="*/ 1357682 w 5122586"/>
                <a:gd name="connsiteY168" fmla="*/ 4838461 h 5175454"/>
                <a:gd name="connsiteX169" fmla="*/ 1428449 w 5122586"/>
                <a:gd name="connsiteY169" fmla="*/ 4835304 h 5175454"/>
                <a:gd name="connsiteX170" fmla="*/ 1436858 w 5122586"/>
                <a:gd name="connsiteY170" fmla="*/ 4800858 h 5175454"/>
                <a:gd name="connsiteX171" fmla="*/ 1398456 w 5122586"/>
                <a:gd name="connsiteY171" fmla="*/ 4778940 h 5175454"/>
                <a:gd name="connsiteX172" fmla="*/ 1413508 w 5122586"/>
                <a:gd name="connsiteY172" fmla="*/ 4733321 h 5175454"/>
                <a:gd name="connsiteX173" fmla="*/ 1448748 w 5122586"/>
                <a:gd name="connsiteY173" fmla="*/ 4735670 h 5175454"/>
                <a:gd name="connsiteX174" fmla="*/ 1498206 w 5122586"/>
                <a:gd name="connsiteY174" fmla="*/ 4693159 h 5175454"/>
                <a:gd name="connsiteX175" fmla="*/ 1547727 w 5122586"/>
                <a:gd name="connsiteY175" fmla="*/ 4683569 h 5175454"/>
                <a:gd name="connsiteX176" fmla="*/ 1553780 w 5122586"/>
                <a:gd name="connsiteY176" fmla="*/ 4648910 h 5175454"/>
                <a:gd name="connsiteX177" fmla="*/ 1540510 w 5122586"/>
                <a:gd name="connsiteY177" fmla="*/ 4607707 h 5175454"/>
                <a:gd name="connsiteX178" fmla="*/ 1494468 w 5122586"/>
                <a:gd name="connsiteY178" fmla="*/ 4567840 h 5175454"/>
                <a:gd name="connsiteX179" fmla="*/ 1510639 w 5122586"/>
                <a:gd name="connsiteY179" fmla="*/ 4548914 h 5175454"/>
                <a:gd name="connsiteX180" fmla="*/ 1549039 w 5122586"/>
                <a:gd name="connsiteY180" fmla="*/ 4560249 h 5175454"/>
                <a:gd name="connsiteX181" fmla="*/ 1563834 w 5122586"/>
                <a:gd name="connsiteY181" fmla="*/ 4545357 h 5175454"/>
                <a:gd name="connsiteX182" fmla="*/ 1520856 w 5122586"/>
                <a:gd name="connsiteY182" fmla="*/ 4496577 h 5175454"/>
                <a:gd name="connsiteX183" fmla="*/ 1562707 w 5122586"/>
                <a:gd name="connsiteY183" fmla="*/ 4482741 h 5175454"/>
                <a:gd name="connsiteX184" fmla="*/ 1590473 w 5122586"/>
                <a:gd name="connsiteY184" fmla="*/ 4419309 h 5175454"/>
                <a:gd name="connsiteX185" fmla="*/ 1515748 w 5122586"/>
                <a:gd name="connsiteY185" fmla="*/ 4425699 h 5175454"/>
                <a:gd name="connsiteX186" fmla="*/ 1476162 w 5122586"/>
                <a:gd name="connsiteY186" fmla="*/ 4503828 h 5175454"/>
                <a:gd name="connsiteX187" fmla="*/ 1393393 w 5122586"/>
                <a:gd name="connsiteY187" fmla="*/ 4522992 h 5175454"/>
                <a:gd name="connsiteX188" fmla="*/ 1319980 w 5122586"/>
                <a:gd name="connsiteY188" fmla="*/ 4516923 h 5175454"/>
                <a:gd name="connsiteX189" fmla="*/ 1299113 w 5122586"/>
                <a:gd name="connsiteY189" fmla="*/ 4448627 h 5175454"/>
                <a:gd name="connsiteX190" fmla="*/ 1250429 w 5122586"/>
                <a:gd name="connsiteY190" fmla="*/ 4478749 h 5175454"/>
                <a:gd name="connsiteX191" fmla="*/ 1217542 w 5122586"/>
                <a:gd name="connsiteY191" fmla="*/ 4442335 h 5175454"/>
                <a:gd name="connsiteX192" fmla="*/ 1147887 w 5122586"/>
                <a:gd name="connsiteY192" fmla="*/ 4449210 h 5175454"/>
                <a:gd name="connsiteX193" fmla="*/ 1144147 w 5122586"/>
                <a:gd name="connsiteY193" fmla="*/ 4511573 h 5175454"/>
                <a:gd name="connsiteX194" fmla="*/ 1101262 w 5122586"/>
                <a:gd name="connsiteY194" fmla="*/ 4519082 h 5175454"/>
                <a:gd name="connsiteX195" fmla="*/ 1093585 w 5122586"/>
                <a:gd name="connsiteY195" fmla="*/ 4464498 h 5175454"/>
                <a:gd name="connsiteX196" fmla="*/ 1027718 w 5122586"/>
                <a:gd name="connsiteY196" fmla="*/ 4478445 h 5175454"/>
                <a:gd name="connsiteX197" fmla="*/ 1007466 w 5122586"/>
                <a:gd name="connsiteY197" fmla="*/ 4427301 h 5175454"/>
                <a:gd name="connsiteX198" fmla="*/ 919745 w 5122586"/>
                <a:gd name="connsiteY198" fmla="*/ 4420237 h 5175454"/>
                <a:gd name="connsiteX199" fmla="*/ 920495 w 5122586"/>
                <a:gd name="connsiteY199" fmla="*/ 4388350 h 5175454"/>
                <a:gd name="connsiteX200" fmla="*/ 884429 w 5122586"/>
                <a:gd name="connsiteY200" fmla="*/ 4383969 h 5175454"/>
                <a:gd name="connsiteX201" fmla="*/ 856512 w 5122586"/>
                <a:gd name="connsiteY201" fmla="*/ 4461420 h 5175454"/>
                <a:gd name="connsiteX202" fmla="*/ 818833 w 5122586"/>
                <a:gd name="connsiteY202" fmla="*/ 4446344 h 5175454"/>
                <a:gd name="connsiteX203" fmla="*/ 823425 w 5122586"/>
                <a:gd name="connsiteY203" fmla="*/ 4371878 h 5175454"/>
                <a:gd name="connsiteX204" fmla="*/ 796457 w 5122586"/>
                <a:gd name="connsiteY204" fmla="*/ 4423754 h 5175454"/>
                <a:gd name="connsiteX205" fmla="*/ 712917 w 5122586"/>
                <a:gd name="connsiteY205" fmla="*/ 4427826 h 5175454"/>
                <a:gd name="connsiteX206" fmla="*/ 687213 w 5122586"/>
                <a:gd name="connsiteY206" fmla="*/ 4403486 h 5175454"/>
                <a:gd name="connsiteX207" fmla="*/ 683328 w 5122586"/>
                <a:gd name="connsiteY207" fmla="*/ 4424716 h 5175454"/>
                <a:gd name="connsiteX208" fmla="*/ 615334 w 5122586"/>
                <a:gd name="connsiteY208" fmla="*/ 4429994 h 5175454"/>
                <a:gd name="connsiteX209" fmla="*/ 602541 w 5122586"/>
                <a:gd name="connsiteY209" fmla="*/ 4411871 h 5175454"/>
                <a:gd name="connsiteX210" fmla="*/ 637304 w 5122586"/>
                <a:gd name="connsiteY210" fmla="*/ 4296001 h 5175454"/>
                <a:gd name="connsiteX211" fmla="*/ 618966 w 5122586"/>
                <a:gd name="connsiteY211" fmla="*/ 4261290 h 5175454"/>
                <a:gd name="connsiteX212" fmla="*/ 585062 w 5122586"/>
                <a:gd name="connsiteY212" fmla="*/ 4274941 h 5175454"/>
                <a:gd name="connsiteX213" fmla="*/ 585967 w 5122586"/>
                <a:gd name="connsiteY213" fmla="*/ 4296786 h 5175454"/>
                <a:gd name="connsiteX214" fmla="*/ 576279 w 5122586"/>
                <a:gd name="connsiteY214" fmla="*/ 4321151 h 5175454"/>
                <a:gd name="connsiteX215" fmla="*/ 524888 w 5122586"/>
                <a:gd name="connsiteY215" fmla="*/ 4335270 h 5175454"/>
                <a:gd name="connsiteX216" fmla="*/ 481450 w 5122586"/>
                <a:gd name="connsiteY216" fmla="*/ 4348629 h 5175454"/>
                <a:gd name="connsiteX217" fmla="*/ 459756 w 5122586"/>
                <a:gd name="connsiteY217" fmla="*/ 4331915 h 5175454"/>
                <a:gd name="connsiteX218" fmla="*/ 381623 w 5122586"/>
                <a:gd name="connsiteY218" fmla="*/ 4313665 h 5175454"/>
                <a:gd name="connsiteX219" fmla="*/ 381355 w 5122586"/>
                <a:gd name="connsiteY219" fmla="*/ 4209001 h 5175454"/>
                <a:gd name="connsiteX220" fmla="*/ 372138 w 5122586"/>
                <a:gd name="connsiteY220" fmla="*/ 4194866 h 5175454"/>
                <a:gd name="connsiteX221" fmla="*/ 8935 w 5122586"/>
                <a:gd name="connsiteY221" fmla="*/ 4372652 h 5175454"/>
                <a:gd name="connsiteX222" fmla="*/ 0 w 5122586"/>
                <a:gd name="connsiteY222" fmla="*/ 4249216 h 5175454"/>
                <a:gd name="connsiteX223" fmla="*/ 2928251 w 5122586"/>
                <a:gd name="connsiteY223" fmla="*/ 1733677 h 5175454"/>
                <a:gd name="connsiteX224" fmla="*/ 2865949 w 5122586"/>
                <a:gd name="connsiteY224" fmla="*/ 1772911 h 5175454"/>
                <a:gd name="connsiteX225" fmla="*/ 2815185 w 5122586"/>
                <a:gd name="connsiteY225" fmla="*/ 1859457 h 5175454"/>
                <a:gd name="connsiteX226" fmla="*/ 2763268 w 5122586"/>
                <a:gd name="connsiteY226" fmla="*/ 1896383 h 5175454"/>
                <a:gd name="connsiteX227" fmla="*/ 2751731 w 5122586"/>
                <a:gd name="connsiteY227" fmla="*/ 1873304 h 5175454"/>
                <a:gd name="connsiteX228" fmla="*/ 2747318 w 5122586"/>
                <a:gd name="connsiteY228" fmla="*/ 1875913 h 5175454"/>
                <a:gd name="connsiteX229" fmla="*/ 2725397 w 5122586"/>
                <a:gd name="connsiteY229" fmla="*/ 1849601 h 5175454"/>
                <a:gd name="connsiteX230" fmla="*/ 2700382 w 5122586"/>
                <a:gd name="connsiteY230" fmla="*/ 1805450 h 5175454"/>
                <a:gd name="connsiteX231" fmla="*/ 2644466 w 5122586"/>
                <a:gd name="connsiteY231" fmla="*/ 1674466 h 5175454"/>
                <a:gd name="connsiteX232" fmla="*/ 2623519 w 5122586"/>
                <a:gd name="connsiteY232" fmla="*/ 1516632 h 5175454"/>
                <a:gd name="connsiteX233" fmla="*/ 2622394 w 5122586"/>
                <a:gd name="connsiteY233" fmla="*/ 1508162 h 5175454"/>
                <a:gd name="connsiteX234" fmla="*/ 2620591 w 5122586"/>
                <a:gd name="connsiteY234" fmla="*/ 1507626 h 5175454"/>
                <a:gd name="connsiteX235" fmla="*/ 2618663 w 5122586"/>
                <a:gd name="connsiteY235" fmla="*/ 1488348 h 5175454"/>
                <a:gd name="connsiteX236" fmla="*/ 2561471 w 5122586"/>
                <a:gd name="connsiteY236" fmla="*/ 1364228 h 5175454"/>
                <a:gd name="connsiteX237" fmla="*/ 2506436 w 5122586"/>
                <a:gd name="connsiteY237" fmla="*/ 1249822 h 5175454"/>
                <a:gd name="connsiteX238" fmla="*/ 2504425 w 5122586"/>
                <a:gd name="connsiteY238" fmla="*/ 1215109 h 5175454"/>
                <a:gd name="connsiteX239" fmla="*/ 2502718 w 5122586"/>
                <a:gd name="connsiteY239" fmla="*/ 1182561 h 5175454"/>
                <a:gd name="connsiteX240" fmla="*/ 2526392 w 5122586"/>
                <a:gd name="connsiteY240" fmla="*/ 1127312 h 5175454"/>
                <a:gd name="connsiteX241" fmla="*/ 2550065 w 5122586"/>
                <a:gd name="connsiteY241" fmla="*/ 1104511 h 5175454"/>
                <a:gd name="connsiteX242" fmla="*/ 2534283 w 5122586"/>
                <a:gd name="connsiteY242" fmla="*/ 1069432 h 5175454"/>
                <a:gd name="connsiteX243" fmla="*/ 2514993 w 5122586"/>
                <a:gd name="connsiteY243" fmla="*/ 1074694 h 5175454"/>
                <a:gd name="connsiteX244" fmla="*/ 2443972 w 5122586"/>
                <a:gd name="connsiteY244" fmla="*/ 1079079 h 5175454"/>
                <a:gd name="connsiteX245" fmla="*/ 2424683 w 5122586"/>
                <a:gd name="connsiteY245" fmla="*/ 1053647 h 5175454"/>
                <a:gd name="connsiteX246" fmla="*/ 2450109 w 5122586"/>
                <a:gd name="connsiteY246" fmla="*/ 1044877 h 5175454"/>
                <a:gd name="connsiteX247" fmla="*/ 2450986 w 5122586"/>
                <a:gd name="connsiteY247" fmla="*/ 1021199 h 5175454"/>
                <a:gd name="connsiteX248" fmla="*/ 2404967 w 5122586"/>
                <a:gd name="connsiteY248" fmla="*/ 918913 h 5175454"/>
                <a:gd name="connsiteX249" fmla="*/ 2394987 w 5122586"/>
                <a:gd name="connsiteY249" fmla="*/ 898850 h 5175454"/>
                <a:gd name="connsiteX250" fmla="*/ 2361080 w 5122586"/>
                <a:gd name="connsiteY250" fmla="*/ 821699 h 5175454"/>
                <a:gd name="connsiteX251" fmla="*/ 2344525 w 5122586"/>
                <a:gd name="connsiteY251" fmla="*/ 778197 h 5175454"/>
                <a:gd name="connsiteX252" fmla="*/ 2344581 w 5122586"/>
                <a:gd name="connsiteY252" fmla="*/ 778343 h 5175454"/>
                <a:gd name="connsiteX253" fmla="*/ 2282251 w 5122586"/>
                <a:gd name="connsiteY253" fmla="*/ 597027 h 5175454"/>
                <a:gd name="connsiteX254" fmla="*/ 2279707 w 5122586"/>
                <a:gd name="connsiteY254" fmla="*/ 541919 h 5175454"/>
                <a:gd name="connsiteX255" fmla="*/ 2247497 w 5122586"/>
                <a:gd name="connsiteY255" fmla="*/ 524963 h 5175454"/>
                <a:gd name="connsiteX256" fmla="*/ 2177989 w 5122586"/>
                <a:gd name="connsiteY256" fmla="*/ 464768 h 5175454"/>
                <a:gd name="connsiteX257" fmla="*/ 2162813 w 5122586"/>
                <a:gd name="connsiteY257" fmla="*/ 429351 h 5175454"/>
                <a:gd name="connsiteX258" fmla="*/ 2188648 w 5122586"/>
                <a:gd name="connsiteY258" fmla="*/ 411168 h 5175454"/>
                <a:gd name="connsiteX259" fmla="*/ 2199515 w 5122586"/>
                <a:gd name="connsiteY259" fmla="*/ 377475 h 5175454"/>
                <a:gd name="connsiteX260" fmla="*/ 2249501 w 5122586"/>
                <a:gd name="connsiteY260" fmla="*/ 389430 h 5175454"/>
                <a:gd name="connsiteX261" fmla="*/ 2290795 w 5122586"/>
                <a:gd name="connsiteY261" fmla="*/ 382909 h 5175454"/>
                <a:gd name="connsiteX262" fmla="*/ 2312638 w 5122586"/>
                <a:gd name="connsiteY262" fmla="*/ 383703 h 5175454"/>
                <a:gd name="connsiteX263" fmla="*/ 2312587 w 5122586"/>
                <a:gd name="connsiteY263" fmla="*/ 383664 h 5175454"/>
                <a:gd name="connsiteX264" fmla="*/ 2375555 w 5122586"/>
                <a:gd name="connsiteY264" fmla="*/ 374216 h 5175454"/>
                <a:gd name="connsiteX265" fmla="*/ 2416409 w 5122586"/>
                <a:gd name="connsiteY265" fmla="*/ 358069 h 5175454"/>
                <a:gd name="connsiteX266" fmla="*/ 2415496 w 5122586"/>
                <a:gd name="connsiteY266" fmla="*/ 358429 h 5175454"/>
                <a:gd name="connsiteX267" fmla="*/ 2415422 w 5122586"/>
                <a:gd name="connsiteY267" fmla="*/ 357531 h 5175454"/>
                <a:gd name="connsiteX268" fmla="*/ 2471314 w 5122586"/>
                <a:gd name="connsiteY268" fmla="*/ 333573 h 5175454"/>
                <a:gd name="connsiteX269" fmla="*/ 2472312 w 5122586"/>
                <a:gd name="connsiteY269" fmla="*/ 321594 h 5175454"/>
                <a:gd name="connsiteX270" fmla="*/ 2487284 w 5122586"/>
                <a:gd name="connsiteY270" fmla="*/ 308616 h 5175454"/>
                <a:gd name="connsiteX271" fmla="*/ 2492274 w 5122586"/>
                <a:gd name="connsiteY271" fmla="*/ 322592 h 5175454"/>
                <a:gd name="connsiteX272" fmla="*/ 2530199 w 5122586"/>
                <a:gd name="connsiteY272" fmla="*/ 302627 h 5175454"/>
                <a:gd name="connsiteX273" fmla="*/ 2571120 w 5122586"/>
                <a:gd name="connsiteY273" fmla="*/ 269684 h 5175454"/>
                <a:gd name="connsiteX274" fmla="*/ 2751770 w 5122586"/>
                <a:gd name="connsiteY274" fmla="*/ 124937 h 5175454"/>
                <a:gd name="connsiteX275" fmla="*/ 2784706 w 5122586"/>
                <a:gd name="connsiteY275" fmla="*/ 104972 h 5175454"/>
                <a:gd name="connsiteX276" fmla="*/ 2850579 w 5122586"/>
                <a:gd name="connsiteY276" fmla="*/ 86005 h 5175454"/>
                <a:gd name="connsiteX277" fmla="*/ 2869542 w 5122586"/>
                <a:gd name="connsiteY277" fmla="*/ 136916 h 5175454"/>
                <a:gd name="connsiteX278" fmla="*/ 2917449 w 5122586"/>
                <a:gd name="connsiteY278" fmla="*/ 173852 h 5175454"/>
                <a:gd name="connsiteX279" fmla="*/ 2956373 w 5122586"/>
                <a:gd name="connsiteY279" fmla="*/ 195813 h 5175454"/>
                <a:gd name="connsiteX280" fmla="*/ 2985630 w 5122586"/>
                <a:gd name="connsiteY280" fmla="*/ 215962 h 5175454"/>
                <a:gd name="connsiteX281" fmla="*/ 2998292 w 5122586"/>
                <a:gd name="connsiteY281" fmla="*/ 224763 h 5175454"/>
                <a:gd name="connsiteX282" fmla="*/ 3036219 w 5122586"/>
                <a:gd name="connsiteY282" fmla="*/ 254710 h 5175454"/>
                <a:gd name="connsiteX283" fmla="*/ 3046200 w 5122586"/>
                <a:gd name="connsiteY283" fmla="*/ 268686 h 5175454"/>
                <a:gd name="connsiteX284" fmla="*/ 3053186 w 5122586"/>
                <a:gd name="connsiteY284" fmla="*/ 284658 h 5175454"/>
                <a:gd name="connsiteX285" fmla="*/ 3061170 w 5122586"/>
                <a:gd name="connsiteY285" fmla="*/ 372504 h 5175454"/>
                <a:gd name="connsiteX286" fmla="*/ 3066160 w 5122586"/>
                <a:gd name="connsiteY286" fmla="*/ 442382 h 5175454"/>
                <a:gd name="connsiteX287" fmla="*/ 3109558 w 5122586"/>
                <a:gd name="connsiteY287" fmla="*/ 644830 h 5175454"/>
                <a:gd name="connsiteX288" fmla="*/ 3107145 w 5122586"/>
                <a:gd name="connsiteY288" fmla="*/ 734922 h 5175454"/>
                <a:gd name="connsiteX289" fmla="*/ 3113752 w 5122586"/>
                <a:gd name="connsiteY289" fmla="*/ 788066 h 5175454"/>
                <a:gd name="connsiteX290" fmla="*/ 3123788 w 5122586"/>
                <a:gd name="connsiteY290" fmla="*/ 830092 h 5175454"/>
                <a:gd name="connsiteX291" fmla="*/ 3148722 w 5122586"/>
                <a:gd name="connsiteY291" fmla="*/ 917343 h 5175454"/>
                <a:gd name="connsiteX292" fmla="*/ 3139722 w 5122586"/>
                <a:gd name="connsiteY292" fmla="*/ 933723 h 5175454"/>
                <a:gd name="connsiteX293" fmla="*/ 3118838 w 5122586"/>
                <a:gd name="connsiteY293" fmla="*/ 1002249 h 5175454"/>
                <a:gd name="connsiteX294" fmla="*/ 3121375 w 5122586"/>
                <a:gd name="connsiteY294" fmla="*/ 1125517 h 5175454"/>
                <a:gd name="connsiteX295" fmla="*/ 3143920 w 5122586"/>
                <a:gd name="connsiteY295" fmla="*/ 1174658 h 5175454"/>
                <a:gd name="connsiteX296" fmla="*/ 3158579 w 5122586"/>
                <a:gd name="connsiteY296" fmla="*/ 1254175 h 5175454"/>
                <a:gd name="connsiteX297" fmla="*/ 3200391 w 5122586"/>
                <a:gd name="connsiteY297" fmla="*/ 1290567 h 5175454"/>
                <a:gd name="connsiteX298" fmla="*/ 3152209 w 5122586"/>
                <a:gd name="connsiteY298" fmla="*/ 1305041 h 5175454"/>
                <a:gd name="connsiteX299" fmla="*/ 3173608 w 5122586"/>
                <a:gd name="connsiteY299" fmla="*/ 1387442 h 5175454"/>
                <a:gd name="connsiteX300" fmla="*/ 3176887 w 5122586"/>
                <a:gd name="connsiteY300" fmla="*/ 1467253 h 5175454"/>
                <a:gd name="connsiteX301" fmla="*/ 3204082 w 5122586"/>
                <a:gd name="connsiteY301" fmla="*/ 1500497 h 5175454"/>
                <a:gd name="connsiteX302" fmla="*/ 3207432 w 5122586"/>
                <a:gd name="connsiteY302" fmla="*/ 1502071 h 5175454"/>
                <a:gd name="connsiteX303" fmla="*/ 3207673 w 5122586"/>
                <a:gd name="connsiteY303" fmla="*/ 1502054 h 5175454"/>
                <a:gd name="connsiteX304" fmla="*/ 3183445 w 5122586"/>
                <a:gd name="connsiteY304" fmla="*/ 1645459 h 5175454"/>
                <a:gd name="connsiteX305" fmla="*/ 3160491 w 5122586"/>
                <a:gd name="connsiteY305" fmla="*/ 1680444 h 5175454"/>
                <a:gd name="connsiteX306" fmla="*/ 3129820 w 5122586"/>
                <a:gd name="connsiteY306" fmla="*/ 1702492 h 5175454"/>
                <a:gd name="connsiteX307" fmla="*/ 2970960 w 5122586"/>
                <a:gd name="connsiteY307" fmla="*/ 1727425 h 5175454"/>
                <a:gd name="connsiteX308" fmla="*/ 2928253 w 5122586"/>
                <a:gd name="connsiteY308" fmla="*/ 1733679 h 5175454"/>
                <a:gd name="connsiteX309" fmla="*/ 2928251 w 5122586"/>
                <a:gd name="connsiteY309" fmla="*/ 1733677 h 5175454"/>
                <a:gd name="connsiteX310" fmla="*/ 2929221 w 5122586"/>
                <a:gd name="connsiteY310" fmla="*/ 4004987 h 5175454"/>
                <a:gd name="connsiteX311" fmla="*/ 2826654 w 5122586"/>
                <a:gd name="connsiteY311" fmla="*/ 3968865 h 5175454"/>
                <a:gd name="connsiteX312" fmla="*/ 2797041 w 5122586"/>
                <a:gd name="connsiteY312" fmla="*/ 3984036 h 5175454"/>
                <a:gd name="connsiteX313" fmla="*/ 2775371 w 5122586"/>
                <a:gd name="connsiteY313" fmla="*/ 3957306 h 5175454"/>
                <a:gd name="connsiteX314" fmla="*/ 2714697 w 5122586"/>
                <a:gd name="connsiteY314" fmla="*/ 3931298 h 5175454"/>
                <a:gd name="connsiteX315" fmla="*/ 2643189 w 5122586"/>
                <a:gd name="connsiteY315" fmla="*/ 3882894 h 5175454"/>
                <a:gd name="connsiteX316" fmla="*/ 2547123 w 5122586"/>
                <a:gd name="connsiteY316" fmla="*/ 3739851 h 5175454"/>
                <a:gd name="connsiteX317" fmla="*/ 2523286 w 5122586"/>
                <a:gd name="connsiteY317" fmla="*/ 3739851 h 5175454"/>
                <a:gd name="connsiteX318" fmla="*/ 2524732 w 5122586"/>
                <a:gd name="connsiteY318" fmla="*/ 3736961 h 5175454"/>
                <a:gd name="connsiteX319" fmla="*/ 2931760 w 5122586"/>
                <a:gd name="connsiteY319" fmla="*/ 4000626 h 5175454"/>
                <a:gd name="connsiteX320" fmla="*/ 2912080 w 5122586"/>
                <a:gd name="connsiteY320" fmla="*/ 4041839 h 5175454"/>
                <a:gd name="connsiteX321" fmla="*/ 2934278 w 5122586"/>
                <a:gd name="connsiteY321" fmla="*/ 4069284 h 5175454"/>
                <a:gd name="connsiteX322" fmla="*/ 2950168 w 5122586"/>
                <a:gd name="connsiteY322" fmla="*/ 4101794 h 5175454"/>
                <a:gd name="connsiteX323" fmla="*/ 2911887 w 5122586"/>
                <a:gd name="connsiteY323" fmla="*/ 4123467 h 5175454"/>
                <a:gd name="connsiteX324" fmla="*/ 2864215 w 5122586"/>
                <a:gd name="connsiteY324" fmla="*/ 4110463 h 5175454"/>
                <a:gd name="connsiteX325" fmla="*/ 2848324 w 5122586"/>
                <a:gd name="connsiteY325" fmla="*/ 4139361 h 5175454"/>
                <a:gd name="connsiteX326" fmla="*/ 2869993 w 5122586"/>
                <a:gd name="connsiteY326" fmla="*/ 4145140 h 5175454"/>
                <a:gd name="connsiteX327" fmla="*/ 2859880 w 5122586"/>
                <a:gd name="connsiteY327" fmla="*/ 4153809 h 5175454"/>
                <a:gd name="connsiteX328" fmla="*/ 2883717 w 5122586"/>
                <a:gd name="connsiteY328" fmla="*/ 4153087 h 5175454"/>
                <a:gd name="connsiteX329" fmla="*/ 2890218 w 5122586"/>
                <a:gd name="connsiteY329" fmla="*/ 4168258 h 5175454"/>
                <a:gd name="connsiteX330" fmla="*/ 2867825 w 5122586"/>
                <a:gd name="connsiteY330" fmla="*/ 4206547 h 5175454"/>
                <a:gd name="connsiteX331" fmla="*/ 2907552 w 5122586"/>
                <a:gd name="connsiteY331" fmla="*/ 4225331 h 5175454"/>
                <a:gd name="connsiteX332" fmla="*/ 2921999 w 5122586"/>
                <a:gd name="connsiteY332" fmla="*/ 4216662 h 5175454"/>
                <a:gd name="connsiteX333" fmla="*/ 2937890 w 5122586"/>
                <a:gd name="connsiteY333" fmla="*/ 4227499 h 5175454"/>
                <a:gd name="connsiteX334" fmla="*/ 2935723 w 5122586"/>
                <a:gd name="connsiteY334" fmla="*/ 4245559 h 5175454"/>
                <a:gd name="connsiteX335" fmla="*/ 2964615 w 5122586"/>
                <a:gd name="connsiteY335" fmla="*/ 4256396 h 5175454"/>
                <a:gd name="connsiteX336" fmla="*/ 2955224 w 5122586"/>
                <a:gd name="connsiteY336" fmla="*/ 4306967 h 5175454"/>
                <a:gd name="connsiteX337" fmla="*/ 2993850 w 5122586"/>
                <a:gd name="connsiteY337" fmla="*/ 4326650 h 5175454"/>
                <a:gd name="connsiteX338" fmla="*/ 2994499 w 5122586"/>
                <a:gd name="connsiteY338" fmla="*/ 4334608 h 5175454"/>
                <a:gd name="connsiteX339" fmla="*/ 2961254 w 5122586"/>
                <a:gd name="connsiteY339" fmla="*/ 2566018 h 5175454"/>
                <a:gd name="connsiteX340" fmla="*/ 2844333 w 5122586"/>
                <a:gd name="connsiteY340" fmla="*/ 2718231 h 5175454"/>
                <a:gd name="connsiteX341" fmla="*/ 2686580 w 5122586"/>
                <a:gd name="connsiteY341" fmla="*/ 2876012 h 5175454"/>
                <a:gd name="connsiteX342" fmla="*/ 2775664 w 5122586"/>
                <a:gd name="connsiteY342" fmla="*/ 2946550 h 5175454"/>
                <a:gd name="connsiteX343" fmla="*/ 2662454 w 5122586"/>
                <a:gd name="connsiteY343" fmla="*/ 3083913 h 5175454"/>
                <a:gd name="connsiteX344" fmla="*/ 2291274 w 5122586"/>
                <a:gd name="connsiteY344" fmla="*/ 3408757 h 5175454"/>
                <a:gd name="connsiteX345" fmla="*/ 2296840 w 5122586"/>
                <a:gd name="connsiteY345" fmla="*/ 3406901 h 5175454"/>
                <a:gd name="connsiteX346" fmla="*/ 4071798 w 5122586"/>
                <a:gd name="connsiteY346" fmla="*/ 1707927 h 5175454"/>
                <a:gd name="connsiteX347" fmla="*/ 4050884 w 5122586"/>
                <a:gd name="connsiteY347" fmla="*/ 1662094 h 5175454"/>
                <a:gd name="connsiteX348" fmla="*/ 4020559 w 5122586"/>
                <a:gd name="connsiteY348" fmla="*/ 1629574 h 5175454"/>
                <a:gd name="connsiteX349" fmla="*/ 3966954 w 5122586"/>
                <a:gd name="connsiteY349" fmla="*/ 1623037 h 5175454"/>
                <a:gd name="connsiteX350" fmla="*/ 3895425 w 5122586"/>
                <a:gd name="connsiteY350" fmla="*/ 1618868 h 5175454"/>
                <a:gd name="connsiteX351" fmla="*/ 3891710 w 5122586"/>
                <a:gd name="connsiteY351" fmla="*/ 1617649 h 5175454"/>
                <a:gd name="connsiteX352" fmla="*/ 3693129 w 5122586"/>
                <a:gd name="connsiteY352" fmla="*/ 1552494 h 5175454"/>
                <a:gd name="connsiteX353" fmla="*/ 3638481 w 5122586"/>
                <a:gd name="connsiteY353" fmla="*/ 1531869 h 5175454"/>
                <a:gd name="connsiteX354" fmla="*/ 3638481 w 5122586"/>
                <a:gd name="connsiteY354" fmla="*/ 1532803 h 5175454"/>
                <a:gd name="connsiteX355" fmla="*/ 3616572 w 5122586"/>
                <a:gd name="connsiteY355" fmla="*/ 1517809 h 5175454"/>
                <a:gd name="connsiteX356" fmla="*/ 3598122 w 5122586"/>
                <a:gd name="connsiteY356" fmla="*/ 1479749 h 5175454"/>
                <a:gd name="connsiteX357" fmla="*/ 3545078 w 5122586"/>
                <a:gd name="connsiteY357" fmla="*/ 1448608 h 5175454"/>
                <a:gd name="connsiteX358" fmla="*/ 3527865 w 5122586"/>
                <a:gd name="connsiteY358" fmla="*/ 1430244 h 5175454"/>
                <a:gd name="connsiteX359" fmla="*/ 3527765 w 5122586"/>
                <a:gd name="connsiteY359" fmla="*/ 1431176 h 5175454"/>
                <a:gd name="connsiteX360" fmla="*/ 3527765 w 5122586"/>
                <a:gd name="connsiteY360" fmla="*/ 1503334 h 5175454"/>
                <a:gd name="connsiteX361" fmla="*/ 3399874 w 5122586"/>
                <a:gd name="connsiteY361" fmla="*/ 1489121 h 5175454"/>
                <a:gd name="connsiteX362" fmla="*/ 3403153 w 5122586"/>
                <a:gd name="connsiteY362" fmla="*/ 1571119 h 5175454"/>
                <a:gd name="connsiteX363" fmla="*/ 3391129 w 5122586"/>
                <a:gd name="connsiteY363" fmla="*/ 1606104 h 5175454"/>
                <a:gd name="connsiteX364" fmla="*/ 3375825 w 5122586"/>
                <a:gd name="connsiteY364" fmla="*/ 1608290 h 5175454"/>
                <a:gd name="connsiteX365" fmla="*/ 3372546 w 5122586"/>
                <a:gd name="connsiteY365" fmla="*/ 1617037 h 5175454"/>
                <a:gd name="connsiteX366" fmla="*/ 3371285 w 5122586"/>
                <a:gd name="connsiteY366" fmla="*/ 1616300 h 5175454"/>
                <a:gd name="connsiteX367" fmla="*/ 3371285 w 5122586"/>
                <a:gd name="connsiteY367" fmla="*/ 1616299 h 5175454"/>
                <a:gd name="connsiteX368" fmla="*/ 3314612 w 5122586"/>
                <a:gd name="connsiteY368" fmla="*/ 1583145 h 5175454"/>
                <a:gd name="connsiteX369" fmla="*/ 3299309 w 5122586"/>
                <a:gd name="connsiteY369" fmla="*/ 1586425 h 5175454"/>
                <a:gd name="connsiteX370" fmla="*/ 3280726 w 5122586"/>
                <a:gd name="connsiteY370" fmla="*/ 1496774 h 5175454"/>
                <a:gd name="connsiteX371" fmla="*/ 3206040 w 5122586"/>
                <a:gd name="connsiteY371" fmla="*/ 1502067 h 5175454"/>
                <a:gd name="connsiteX372" fmla="*/ 3181908 w 5122586"/>
                <a:gd name="connsiteY372" fmla="*/ 1645463 h 5175454"/>
                <a:gd name="connsiteX373" fmla="*/ 3170191 w 5122586"/>
                <a:gd name="connsiteY373" fmla="*/ 1667166 h 5175454"/>
                <a:gd name="connsiteX374" fmla="*/ 3129816 w 5122586"/>
                <a:gd name="connsiteY374" fmla="*/ 1702496 h 5175454"/>
                <a:gd name="connsiteX375" fmla="*/ 2971381 w 5122586"/>
                <a:gd name="connsiteY375" fmla="*/ 1727460 h 5175454"/>
                <a:gd name="connsiteX376" fmla="*/ 2970955 w 5122586"/>
                <a:gd name="connsiteY376" fmla="*/ 1727426 h 5175454"/>
                <a:gd name="connsiteX377" fmla="*/ 2970938 w 5122586"/>
                <a:gd name="connsiteY377" fmla="*/ 1727911 h 5175454"/>
                <a:gd name="connsiteX378" fmla="*/ 2928250 w 5122586"/>
                <a:gd name="connsiteY378" fmla="*/ 1733681 h 5175454"/>
                <a:gd name="connsiteX379" fmla="*/ 2865949 w 5122586"/>
                <a:gd name="connsiteY379" fmla="*/ 1772915 h 5175454"/>
                <a:gd name="connsiteX380" fmla="*/ 2815185 w 5122586"/>
                <a:gd name="connsiteY380" fmla="*/ 1859461 h 5175454"/>
                <a:gd name="connsiteX381" fmla="*/ 2763269 w 5122586"/>
                <a:gd name="connsiteY381" fmla="*/ 1896387 h 5175454"/>
                <a:gd name="connsiteX382" fmla="*/ 2751731 w 5122586"/>
                <a:gd name="connsiteY382" fmla="*/ 1873308 h 5175454"/>
                <a:gd name="connsiteX383" fmla="*/ 2747319 w 5122586"/>
                <a:gd name="connsiteY383" fmla="*/ 1875917 h 5175454"/>
                <a:gd name="connsiteX384" fmla="*/ 2747468 w 5122586"/>
                <a:gd name="connsiteY384" fmla="*/ 1876096 h 5175454"/>
                <a:gd name="connsiteX385" fmla="*/ 2701052 w 5122586"/>
                <a:gd name="connsiteY385" fmla="*/ 1910393 h 5175454"/>
                <a:gd name="connsiteX386" fmla="*/ 2721301 w 5122586"/>
                <a:gd name="connsiteY386" fmla="*/ 1951468 h 5175454"/>
                <a:gd name="connsiteX387" fmla="*/ 2756357 w 5122586"/>
                <a:gd name="connsiteY387" fmla="*/ 2047852 h 5175454"/>
                <a:gd name="connsiteX388" fmla="*/ 2780073 w 5122586"/>
                <a:gd name="connsiteY388" fmla="*/ 2073720 h 5175454"/>
                <a:gd name="connsiteX389" fmla="*/ 2805234 w 5122586"/>
                <a:gd name="connsiteY389" fmla="*/ 2083873 h 5175454"/>
                <a:gd name="connsiteX390" fmla="*/ 2862075 w 5122586"/>
                <a:gd name="connsiteY390" fmla="*/ 2080593 h 5175454"/>
                <a:gd name="connsiteX391" fmla="*/ 2902518 w 5122586"/>
                <a:gd name="connsiteY391" fmla="*/ 2059821 h 5175454"/>
                <a:gd name="connsiteX392" fmla="*/ 2950615 w 5122586"/>
                <a:gd name="connsiteY392" fmla="*/ 2017182 h 5175454"/>
                <a:gd name="connsiteX393" fmla="*/ 2981221 w 5122586"/>
                <a:gd name="connsiteY393" fmla="*/ 1992036 h 5175454"/>
                <a:gd name="connsiteX394" fmla="*/ 3053365 w 5122586"/>
                <a:gd name="connsiteY394" fmla="*/ 1973450 h 5175454"/>
                <a:gd name="connsiteX395" fmla="*/ 3064244 w 5122586"/>
                <a:gd name="connsiteY395" fmla="*/ 1974575 h 5175454"/>
                <a:gd name="connsiteX396" fmla="*/ 3094903 w 5122586"/>
                <a:gd name="connsiteY396" fmla="*/ 1986570 h 5175454"/>
                <a:gd name="connsiteX397" fmla="*/ 3095857 w 5122586"/>
                <a:gd name="connsiteY397" fmla="*/ 1988403 h 5175454"/>
                <a:gd name="connsiteX398" fmla="*/ 3103144 w 5122586"/>
                <a:gd name="connsiteY398" fmla="*/ 2020462 h 5175454"/>
                <a:gd name="connsiteX399" fmla="*/ 3106927 w 5122586"/>
                <a:gd name="connsiteY399" fmla="*/ 2055447 h 5175454"/>
                <a:gd name="connsiteX400" fmla="*/ 3105834 w 5122586"/>
                <a:gd name="connsiteY400" fmla="*/ 2076220 h 5175454"/>
                <a:gd name="connsiteX401" fmla="*/ 3062110 w 5122586"/>
                <a:gd name="connsiteY401" fmla="*/ 2172431 h 5175454"/>
                <a:gd name="connsiteX402" fmla="*/ 3019479 w 5122586"/>
                <a:gd name="connsiteY402" fmla="*/ 2217256 h 5175454"/>
                <a:gd name="connsiteX403" fmla="*/ 2923287 w 5122586"/>
                <a:gd name="connsiteY403" fmla="*/ 2285040 h 5175454"/>
                <a:gd name="connsiteX404" fmla="*/ 2923237 w 5122586"/>
                <a:gd name="connsiteY404" fmla="*/ 2284956 h 5175454"/>
                <a:gd name="connsiteX405" fmla="*/ 2907033 w 5122586"/>
                <a:gd name="connsiteY405" fmla="*/ 2300058 h 5175454"/>
                <a:gd name="connsiteX406" fmla="*/ 2880954 w 5122586"/>
                <a:gd name="connsiteY406" fmla="*/ 2357399 h 5175454"/>
                <a:gd name="connsiteX407" fmla="*/ 2883560 w 5122586"/>
                <a:gd name="connsiteY407" fmla="*/ 2414740 h 5175454"/>
                <a:gd name="connsiteX408" fmla="*/ 3007341 w 5122586"/>
                <a:gd name="connsiteY408" fmla="*/ 2504763 h 5175454"/>
                <a:gd name="connsiteX409" fmla="*/ 2957623 w 5122586"/>
                <a:gd name="connsiteY409" fmla="*/ 2569822 h 5175454"/>
                <a:gd name="connsiteX410" fmla="*/ 3007192 w 5122586"/>
                <a:gd name="connsiteY410" fmla="*/ 2504959 h 5175454"/>
                <a:gd name="connsiteX411" fmla="*/ 3128415 w 5122586"/>
                <a:gd name="connsiteY411" fmla="*/ 2458751 h 5175454"/>
                <a:gd name="connsiteX412" fmla="*/ 3157243 w 5122586"/>
                <a:gd name="connsiteY412" fmla="*/ 2492913 h 5175454"/>
                <a:gd name="connsiteX413" fmla="*/ 3157397 w 5122586"/>
                <a:gd name="connsiteY413" fmla="*/ 2493126 h 5175454"/>
                <a:gd name="connsiteX414" fmla="*/ 3188476 w 5122586"/>
                <a:gd name="connsiteY414" fmla="*/ 2496878 h 5175454"/>
                <a:gd name="connsiteX415" fmla="*/ 3207155 w 5122586"/>
                <a:gd name="connsiteY415" fmla="*/ 2475082 h 5175454"/>
                <a:gd name="connsiteX416" fmla="*/ 3204042 w 5122586"/>
                <a:gd name="connsiteY416" fmla="*/ 2468854 h 5175454"/>
                <a:gd name="connsiteX417" fmla="*/ 3218570 w 5122586"/>
                <a:gd name="connsiteY417" fmla="*/ 2446020 h 5175454"/>
                <a:gd name="connsiteX418" fmla="*/ 3234071 w 5122586"/>
                <a:gd name="connsiteY418" fmla="*/ 2425181 h 5175454"/>
                <a:gd name="connsiteX419" fmla="*/ 3268275 w 5122586"/>
                <a:gd name="connsiteY419" fmla="*/ 2375508 h 5175454"/>
                <a:gd name="connsiteX420" fmla="*/ 3279965 w 5122586"/>
                <a:gd name="connsiteY420" fmla="*/ 2383195 h 5175454"/>
                <a:gd name="connsiteX421" fmla="*/ 3286021 w 5122586"/>
                <a:gd name="connsiteY421" fmla="*/ 2368178 h 5175454"/>
                <a:gd name="connsiteX422" fmla="*/ 3353471 w 5122586"/>
                <a:gd name="connsiteY422" fmla="*/ 2393087 h 5175454"/>
                <a:gd name="connsiteX423" fmla="*/ 3357622 w 5122586"/>
                <a:gd name="connsiteY423" fmla="*/ 2370253 h 5175454"/>
                <a:gd name="connsiteX424" fmla="*/ 3389791 w 5122586"/>
                <a:gd name="connsiteY424" fmla="*/ 2376481 h 5175454"/>
                <a:gd name="connsiteX425" fmla="*/ 3393123 w 5122586"/>
                <a:gd name="connsiteY425" fmla="*/ 2386808 h 5175454"/>
                <a:gd name="connsiteX426" fmla="*/ 3516391 w 5122586"/>
                <a:gd name="connsiteY426" fmla="*/ 2353647 h 5175454"/>
                <a:gd name="connsiteX427" fmla="*/ 3537145 w 5122586"/>
                <a:gd name="connsiteY427" fmla="*/ 2360912 h 5175454"/>
                <a:gd name="connsiteX428" fmla="*/ 3541296 w 5122586"/>
                <a:gd name="connsiteY428" fmla="*/ 2341192 h 5175454"/>
                <a:gd name="connsiteX429" fmla="*/ 3576578 w 5122586"/>
                <a:gd name="connsiteY429" fmla="*/ 2357798 h 5175454"/>
                <a:gd name="connsiteX430" fmla="*/ 3592144 w 5122586"/>
                <a:gd name="connsiteY430" fmla="*/ 2355723 h 5175454"/>
                <a:gd name="connsiteX431" fmla="*/ 3598370 w 5122586"/>
                <a:gd name="connsiteY431" fmla="*/ 2287221 h 5175454"/>
                <a:gd name="connsiteX432" fmla="*/ 3605634 w 5122586"/>
                <a:gd name="connsiteY432" fmla="*/ 2269577 h 5175454"/>
                <a:gd name="connsiteX433" fmla="*/ 3645068 w 5122586"/>
                <a:gd name="connsiteY433" fmla="*/ 2289297 h 5175454"/>
                <a:gd name="connsiteX434" fmla="*/ 3660990 w 5122586"/>
                <a:gd name="connsiteY434" fmla="*/ 2278149 h 5175454"/>
                <a:gd name="connsiteX435" fmla="*/ 3683648 w 5122586"/>
                <a:gd name="connsiteY435" fmla="*/ 2304521 h 5175454"/>
                <a:gd name="connsiteX436" fmla="*/ 3723203 w 5122586"/>
                <a:gd name="connsiteY436" fmla="*/ 2301590 h 5175454"/>
                <a:gd name="connsiteX437" fmla="*/ 3698987 w 5122586"/>
                <a:gd name="connsiteY437" fmla="*/ 2245014 h 5175454"/>
                <a:gd name="connsiteX438" fmla="*/ 3732354 w 5122586"/>
                <a:gd name="connsiteY438" fmla="*/ 2232818 h 5175454"/>
                <a:gd name="connsiteX439" fmla="*/ 3765279 w 5122586"/>
                <a:gd name="connsiteY439" fmla="*/ 2308687 h 5175454"/>
                <a:gd name="connsiteX440" fmla="*/ 3819819 w 5122586"/>
                <a:gd name="connsiteY440" fmla="*/ 2276682 h 5175454"/>
                <a:gd name="connsiteX441" fmla="*/ 3832660 w 5122586"/>
                <a:gd name="connsiteY441" fmla="*/ 2286412 h 5175454"/>
                <a:gd name="connsiteX442" fmla="*/ 3836898 w 5122586"/>
                <a:gd name="connsiteY442" fmla="*/ 2267579 h 5175454"/>
                <a:gd name="connsiteX443" fmla="*/ 3851638 w 5122586"/>
                <a:gd name="connsiteY443" fmla="*/ 2272245 h 5175454"/>
                <a:gd name="connsiteX444" fmla="*/ 3855233 w 5122586"/>
                <a:gd name="connsiteY444" fmla="*/ 2250721 h 5175454"/>
                <a:gd name="connsiteX445" fmla="*/ 3868694 w 5122586"/>
                <a:gd name="connsiteY445" fmla="*/ 2248662 h 5175454"/>
                <a:gd name="connsiteX446" fmla="*/ 3866320 w 5122586"/>
                <a:gd name="connsiteY446" fmla="*/ 2213398 h 5175454"/>
                <a:gd name="connsiteX447" fmla="*/ 3926616 w 5122586"/>
                <a:gd name="connsiteY447" fmla="*/ 2266549 h 5175454"/>
                <a:gd name="connsiteX448" fmla="*/ 3935158 w 5122586"/>
                <a:gd name="connsiteY448" fmla="*/ 2270346 h 5175454"/>
                <a:gd name="connsiteX449" fmla="*/ 3975020 w 5122586"/>
                <a:gd name="connsiteY449" fmla="*/ 2180165 h 5175454"/>
                <a:gd name="connsiteX450" fmla="*/ 3971224 w 5122586"/>
                <a:gd name="connsiteY450" fmla="*/ 2150738 h 5175454"/>
                <a:gd name="connsiteX451" fmla="*/ 3954140 w 5122586"/>
                <a:gd name="connsiteY451" fmla="*/ 2117514 h 5175454"/>
                <a:gd name="connsiteX452" fmla="*/ 3942751 w 5122586"/>
                <a:gd name="connsiteY452" fmla="*/ 2101376 h 5175454"/>
                <a:gd name="connsiteX453" fmla="*/ 3848791 w 5122586"/>
                <a:gd name="connsiteY453" fmla="*/ 2032079 h 5175454"/>
                <a:gd name="connsiteX454" fmla="*/ 3775710 w 5122586"/>
                <a:gd name="connsiteY454" fmla="*/ 2006448 h 5175454"/>
                <a:gd name="connsiteX455" fmla="*/ 3775537 w 5122586"/>
                <a:gd name="connsiteY455" fmla="*/ 2006286 h 5175454"/>
                <a:gd name="connsiteX456" fmla="*/ 3792203 w 5122586"/>
                <a:gd name="connsiteY456" fmla="*/ 1985769 h 5175454"/>
                <a:gd name="connsiteX457" fmla="*/ 3776236 w 5122586"/>
                <a:gd name="connsiteY457" fmla="*/ 1929339 h 5175454"/>
                <a:gd name="connsiteX458" fmla="*/ 3785816 w 5122586"/>
                <a:gd name="connsiteY458" fmla="*/ 1905915 h 5175454"/>
                <a:gd name="connsiteX459" fmla="*/ 3848624 w 5122586"/>
                <a:gd name="connsiteY459" fmla="*/ 1905915 h 5175454"/>
                <a:gd name="connsiteX460" fmla="*/ 3870979 w 5122586"/>
                <a:gd name="connsiteY460" fmla="*/ 1887815 h 5175454"/>
                <a:gd name="connsiteX461" fmla="*/ 3879494 w 5122586"/>
                <a:gd name="connsiteY461" fmla="*/ 1869714 h 5175454"/>
                <a:gd name="connsiteX462" fmla="*/ 3880559 w 5122586"/>
                <a:gd name="connsiteY462" fmla="*/ 1847355 h 5175454"/>
                <a:gd name="connsiteX463" fmla="*/ 3906108 w 5122586"/>
                <a:gd name="connsiteY463" fmla="*/ 1793054 h 5175454"/>
                <a:gd name="connsiteX464" fmla="*/ 3926334 w 5122586"/>
                <a:gd name="connsiteY464" fmla="*/ 1778148 h 5175454"/>
                <a:gd name="connsiteX465" fmla="*/ 3959335 w 5122586"/>
                <a:gd name="connsiteY465" fmla="*/ 1810090 h 5175454"/>
                <a:gd name="connsiteX466" fmla="*/ 4071796 w 5122586"/>
                <a:gd name="connsiteY466" fmla="*/ 1707926 h 5175454"/>
                <a:gd name="connsiteX467" fmla="*/ 4071798 w 5122586"/>
                <a:gd name="connsiteY467" fmla="*/ 1707927 h 5175454"/>
                <a:gd name="connsiteX468" fmla="*/ 3116756 w 5122586"/>
                <a:gd name="connsiteY468" fmla="*/ 2465874 h 5175454"/>
                <a:gd name="connsiteX469" fmla="*/ 3116756 w 5122586"/>
                <a:gd name="connsiteY469" fmla="*/ 2465874 h 5175454"/>
                <a:gd name="connsiteX470" fmla="*/ 4153292 w 5122586"/>
                <a:gd name="connsiteY470" fmla="*/ 3990761 h 5175454"/>
                <a:gd name="connsiteX471" fmla="*/ 3938792 w 5122586"/>
                <a:gd name="connsiteY471" fmla="*/ 4135889 h 5175454"/>
                <a:gd name="connsiteX472" fmla="*/ 3927871 w 5122586"/>
                <a:gd name="connsiteY472" fmla="*/ 4167432 h 5175454"/>
                <a:gd name="connsiteX473" fmla="*/ 3895282 w 5122586"/>
                <a:gd name="connsiteY473" fmla="*/ 4166624 h 5175454"/>
                <a:gd name="connsiteX474" fmla="*/ 3847314 w 5122586"/>
                <a:gd name="connsiteY474" fmla="*/ 4188567 h 5175454"/>
                <a:gd name="connsiteX475" fmla="*/ 3792468 w 5122586"/>
                <a:gd name="connsiteY475" fmla="*/ 4204240 h 5175454"/>
                <a:gd name="connsiteX476" fmla="*/ 3734700 w 5122586"/>
                <a:gd name="connsiteY476" fmla="*/ 4203262 h 5175454"/>
                <a:gd name="connsiteX477" fmla="*/ 3734706 w 5122586"/>
                <a:gd name="connsiteY477" fmla="*/ 4203262 h 5175454"/>
                <a:gd name="connsiteX478" fmla="*/ 3669061 w 5122586"/>
                <a:gd name="connsiteY478" fmla="*/ 4198342 h 5175454"/>
                <a:gd name="connsiteX479" fmla="*/ 3662206 w 5122586"/>
                <a:gd name="connsiteY479" fmla="*/ 4205199 h 5175454"/>
                <a:gd name="connsiteX480" fmla="*/ 3637720 w 5122586"/>
                <a:gd name="connsiteY480" fmla="*/ 4196382 h 5175454"/>
                <a:gd name="connsiteX481" fmla="*/ 3349614 w 5122586"/>
                <a:gd name="connsiteY481" fmla="*/ 4159880 h 5175454"/>
                <a:gd name="connsiteX482" fmla="*/ 3324712 w 5122586"/>
                <a:gd name="connsiteY482" fmla="*/ 4178749 h 5175454"/>
                <a:gd name="connsiteX483" fmla="*/ 3319742 w 5122586"/>
                <a:gd name="connsiteY483" fmla="*/ 4204463 h 5175454"/>
                <a:gd name="connsiteX484" fmla="*/ 3294719 w 5122586"/>
                <a:gd name="connsiteY484" fmla="*/ 4246342 h 5175454"/>
                <a:gd name="connsiteX485" fmla="*/ 3281325 w 5122586"/>
                <a:gd name="connsiteY485" fmla="*/ 4245546 h 5175454"/>
                <a:gd name="connsiteX486" fmla="*/ 3282979 w 5122586"/>
                <a:gd name="connsiteY486" fmla="*/ 4222611 h 5175454"/>
                <a:gd name="connsiteX487" fmla="*/ 3242614 w 5122586"/>
                <a:gd name="connsiteY487" fmla="*/ 4135941 h 5175454"/>
                <a:gd name="connsiteX488" fmla="*/ 3120041 w 5122586"/>
                <a:gd name="connsiteY488" fmla="*/ 4086606 h 5175454"/>
                <a:gd name="connsiteX489" fmla="*/ 3146325 w 5122586"/>
                <a:gd name="connsiteY489" fmla="*/ 4015463 h 5175454"/>
                <a:gd name="connsiteX490" fmla="*/ 3134928 w 5122586"/>
                <a:gd name="connsiteY490" fmla="*/ 3992565 h 5175454"/>
                <a:gd name="connsiteX491" fmla="*/ 3146120 w 5122586"/>
                <a:gd name="connsiteY491" fmla="*/ 3901302 h 5175454"/>
                <a:gd name="connsiteX492" fmla="*/ 3159621 w 5122586"/>
                <a:gd name="connsiteY492" fmla="*/ 3895233 h 5175454"/>
                <a:gd name="connsiteX493" fmla="*/ 3166943 w 5122586"/>
                <a:gd name="connsiteY493" fmla="*/ 3878626 h 5175454"/>
                <a:gd name="connsiteX494" fmla="*/ 3144098 w 5122586"/>
                <a:gd name="connsiteY494" fmla="*/ 3871156 h 5175454"/>
                <a:gd name="connsiteX495" fmla="*/ 3162889 w 5122586"/>
                <a:gd name="connsiteY495" fmla="*/ 3799501 h 5175454"/>
                <a:gd name="connsiteX496" fmla="*/ 3137866 w 5122586"/>
                <a:gd name="connsiteY496" fmla="*/ 3799328 h 5175454"/>
                <a:gd name="connsiteX497" fmla="*/ 3122381 w 5122586"/>
                <a:gd name="connsiteY497" fmla="*/ 3772410 h 5175454"/>
                <a:gd name="connsiteX498" fmla="*/ 3107684 w 5122586"/>
                <a:gd name="connsiteY498" fmla="*/ 3777571 h 5175454"/>
                <a:gd name="connsiteX499" fmla="*/ 3092960 w 5122586"/>
                <a:gd name="connsiteY499" fmla="*/ 3741783 h 5175454"/>
                <a:gd name="connsiteX500" fmla="*/ 3128102 w 5122586"/>
                <a:gd name="connsiteY500" fmla="*/ 3732234 h 5175454"/>
                <a:gd name="connsiteX501" fmla="*/ 3128991 w 5122586"/>
                <a:gd name="connsiteY501" fmla="*/ 3676392 h 5175454"/>
                <a:gd name="connsiteX502" fmla="*/ 3142278 w 5122586"/>
                <a:gd name="connsiteY502" fmla="*/ 3669328 h 5175454"/>
                <a:gd name="connsiteX503" fmla="*/ 3143028 w 5122586"/>
                <a:gd name="connsiteY503" fmla="*/ 3660936 h 5175454"/>
                <a:gd name="connsiteX504" fmla="*/ 3144547 w 5122586"/>
                <a:gd name="connsiteY504" fmla="*/ 3644806 h 5175454"/>
                <a:gd name="connsiteX505" fmla="*/ 3154214 w 5122586"/>
                <a:gd name="connsiteY505" fmla="*/ 3628279 h 5175454"/>
                <a:gd name="connsiteX506" fmla="*/ 3142376 w 5122586"/>
                <a:gd name="connsiteY506" fmla="*/ 3627299 h 5175454"/>
                <a:gd name="connsiteX507" fmla="*/ 3146967 w 5122586"/>
                <a:gd name="connsiteY507" fmla="*/ 3602173 h 5175454"/>
                <a:gd name="connsiteX508" fmla="*/ 3129395 w 5122586"/>
                <a:gd name="connsiteY508" fmla="*/ 3614108 h 5175454"/>
                <a:gd name="connsiteX509" fmla="*/ 3121024 w 5122586"/>
                <a:gd name="connsiteY509" fmla="*/ 3604083 h 5175454"/>
                <a:gd name="connsiteX510" fmla="*/ 3128206 w 5122586"/>
                <a:gd name="connsiteY510" fmla="*/ 3577393 h 5175454"/>
                <a:gd name="connsiteX511" fmla="*/ 3161906 w 5122586"/>
                <a:gd name="connsiteY511" fmla="*/ 3563381 h 5175454"/>
                <a:gd name="connsiteX512" fmla="*/ 3169081 w 5122586"/>
                <a:gd name="connsiteY512" fmla="*/ 3545164 h 5175454"/>
                <a:gd name="connsiteX513" fmla="*/ 3189175 w 5122586"/>
                <a:gd name="connsiteY513" fmla="*/ 3494148 h 5175454"/>
                <a:gd name="connsiteX514" fmla="*/ 3200447 w 5122586"/>
                <a:gd name="connsiteY514" fmla="*/ 3458160 h 5175454"/>
                <a:gd name="connsiteX515" fmla="*/ 3182110 w 5122586"/>
                <a:gd name="connsiteY515" fmla="*/ 3458695 h 5175454"/>
                <a:gd name="connsiteX516" fmla="*/ 3141159 w 5122586"/>
                <a:gd name="connsiteY516" fmla="*/ 3444152 h 5175454"/>
                <a:gd name="connsiteX517" fmla="*/ 3139714 w 5122586"/>
                <a:gd name="connsiteY517" fmla="*/ 3423707 h 5175454"/>
                <a:gd name="connsiteX518" fmla="*/ 3153517 w 5122586"/>
                <a:gd name="connsiteY518" fmla="*/ 3408131 h 5175454"/>
                <a:gd name="connsiteX519" fmla="*/ 3170248 w 5122586"/>
                <a:gd name="connsiteY519" fmla="*/ 3384658 h 5175454"/>
                <a:gd name="connsiteX520" fmla="*/ 3173790 w 5122586"/>
                <a:gd name="connsiteY520" fmla="*/ 3341629 h 5175454"/>
                <a:gd name="connsiteX521" fmla="*/ 3166191 w 5122586"/>
                <a:gd name="connsiteY521" fmla="*/ 3324915 h 5175454"/>
                <a:gd name="connsiteX522" fmla="*/ 3149133 w 5122586"/>
                <a:gd name="connsiteY522" fmla="*/ 3318413 h 5175454"/>
                <a:gd name="connsiteX523" fmla="*/ 3158261 w 5122586"/>
                <a:gd name="connsiteY523" fmla="*/ 3293631 h 5175454"/>
                <a:gd name="connsiteX524" fmla="*/ 3224213 w 5122586"/>
                <a:gd name="connsiteY524" fmla="*/ 3338233 h 5175454"/>
                <a:gd name="connsiteX525" fmla="*/ 3329421 w 5122586"/>
                <a:gd name="connsiteY525" fmla="*/ 3350139 h 5175454"/>
                <a:gd name="connsiteX526" fmla="*/ 3326580 w 5122586"/>
                <a:gd name="connsiteY526" fmla="*/ 3164684 h 5175454"/>
                <a:gd name="connsiteX527" fmla="*/ 3383134 w 5122586"/>
                <a:gd name="connsiteY527" fmla="*/ 3078948 h 5175454"/>
                <a:gd name="connsiteX528" fmla="*/ 3369961 w 5122586"/>
                <a:gd name="connsiteY528" fmla="*/ 3077560 h 5175454"/>
                <a:gd name="connsiteX529" fmla="*/ 3359306 w 5122586"/>
                <a:gd name="connsiteY529" fmla="*/ 3076871 h 5175454"/>
                <a:gd name="connsiteX530" fmla="*/ 3337032 w 5122586"/>
                <a:gd name="connsiteY530" fmla="*/ 3072514 h 5175454"/>
                <a:gd name="connsiteX531" fmla="*/ 3341959 w 5122586"/>
                <a:gd name="connsiteY531" fmla="*/ 3063706 h 5175454"/>
                <a:gd name="connsiteX532" fmla="*/ 3341574 w 5122586"/>
                <a:gd name="connsiteY532" fmla="*/ 3054898 h 5175454"/>
                <a:gd name="connsiteX533" fmla="*/ 3365565 w 5122586"/>
                <a:gd name="connsiteY533" fmla="*/ 3055205 h 5175454"/>
                <a:gd name="connsiteX534" fmla="*/ 3367814 w 5122586"/>
                <a:gd name="connsiteY534" fmla="*/ 3047707 h 5175454"/>
                <a:gd name="connsiteX535" fmla="*/ 3335576 w 5122586"/>
                <a:gd name="connsiteY535" fmla="*/ 3017713 h 5175454"/>
                <a:gd name="connsiteX536" fmla="*/ 3333327 w 5122586"/>
                <a:gd name="connsiteY536" fmla="*/ 2991467 h 5175454"/>
                <a:gd name="connsiteX537" fmla="*/ 3322832 w 5122586"/>
                <a:gd name="connsiteY537" fmla="*/ 2969721 h 5175454"/>
                <a:gd name="connsiteX538" fmla="*/ 3327329 w 5122586"/>
                <a:gd name="connsiteY538" fmla="*/ 2949476 h 5175454"/>
                <a:gd name="connsiteX539" fmla="*/ 3340075 w 5122586"/>
                <a:gd name="connsiteY539" fmla="*/ 2945726 h 5175454"/>
                <a:gd name="connsiteX540" fmla="*/ 3370064 w 5122586"/>
                <a:gd name="connsiteY540" fmla="*/ 2911983 h 5175454"/>
                <a:gd name="connsiteX541" fmla="*/ 3370813 w 5122586"/>
                <a:gd name="connsiteY541" fmla="*/ 2899985 h 5175454"/>
                <a:gd name="connsiteX542" fmla="*/ 3391055 w 5122586"/>
                <a:gd name="connsiteY542" fmla="*/ 2869241 h 5175454"/>
                <a:gd name="connsiteX543" fmla="*/ 3382059 w 5122586"/>
                <a:gd name="connsiteY543" fmla="*/ 2820500 h 5175454"/>
                <a:gd name="connsiteX544" fmla="*/ 3349821 w 5122586"/>
                <a:gd name="connsiteY544" fmla="*/ 2827999 h 5175454"/>
                <a:gd name="connsiteX545" fmla="*/ 3322081 w 5122586"/>
                <a:gd name="connsiteY545" fmla="*/ 2814502 h 5175454"/>
                <a:gd name="connsiteX546" fmla="*/ 3323581 w 5122586"/>
                <a:gd name="connsiteY546" fmla="*/ 2758262 h 5175454"/>
                <a:gd name="connsiteX547" fmla="*/ 3300302 w 5122586"/>
                <a:gd name="connsiteY547" fmla="*/ 2733083 h 5175454"/>
                <a:gd name="connsiteX548" fmla="*/ 3301224 w 5122586"/>
                <a:gd name="connsiteY548" fmla="*/ 2733638 h 5175454"/>
                <a:gd name="connsiteX549" fmla="*/ 3271611 w 5122586"/>
                <a:gd name="connsiteY549" fmla="*/ 2695794 h 5175454"/>
                <a:gd name="connsiteX550" fmla="*/ 3200545 w 5122586"/>
                <a:gd name="connsiteY550" fmla="*/ 2554460 h 5175454"/>
                <a:gd name="connsiteX551" fmla="*/ 3200651 w 5122586"/>
                <a:gd name="connsiteY551" fmla="*/ 2553011 h 5175454"/>
                <a:gd name="connsiteX552" fmla="*/ 3157394 w 5122586"/>
                <a:gd name="connsiteY552" fmla="*/ 2493105 h 5175454"/>
                <a:gd name="connsiteX553" fmla="*/ 3188475 w 5122586"/>
                <a:gd name="connsiteY553" fmla="*/ 2496857 h 5175454"/>
                <a:gd name="connsiteX554" fmla="*/ 3207152 w 5122586"/>
                <a:gd name="connsiteY554" fmla="*/ 2475061 h 5175454"/>
                <a:gd name="connsiteX555" fmla="*/ 3204039 w 5122586"/>
                <a:gd name="connsiteY555" fmla="*/ 2468833 h 5175454"/>
                <a:gd name="connsiteX556" fmla="*/ 3218567 w 5122586"/>
                <a:gd name="connsiteY556" fmla="*/ 2445999 h 5175454"/>
                <a:gd name="connsiteX557" fmla="*/ 3234579 w 5122586"/>
                <a:gd name="connsiteY557" fmla="*/ 2423117 h 5175454"/>
                <a:gd name="connsiteX558" fmla="*/ 3268272 w 5122586"/>
                <a:gd name="connsiteY558" fmla="*/ 2375998 h 5175454"/>
                <a:gd name="connsiteX559" fmla="*/ 3280474 w 5122586"/>
                <a:gd name="connsiteY559" fmla="*/ 2384195 h 5175454"/>
                <a:gd name="connsiteX560" fmla="*/ 3286019 w 5122586"/>
                <a:gd name="connsiteY560" fmla="*/ 2368157 h 5175454"/>
                <a:gd name="connsiteX561" fmla="*/ 3353469 w 5122586"/>
                <a:gd name="connsiteY561" fmla="*/ 2393066 h 5175454"/>
                <a:gd name="connsiteX562" fmla="*/ 3357621 w 5122586"/>
                <a:gd name="connsiteY562" fmla="*/ 2370232 h 5175454"/>
                <a:gd name="connsiteX563" fmla="*/ 3389789 w 5122586"/>
                <a:gd name="connsiteY563" fmla="*/ 2376460 h 5175454"/>
                <a:gd name="connsiteX564" fmla="*/ 3393054 w 5122586"/>
                <a:gd name="connsiteY564" fmla="*/ 2386577 h 5175454"/>
                <a:gd name="connsiteX565" fmla="*/ 3411560 w 5122586"/>
                <a:gd name="connsiteY565" fmla="*/ 2381484 h 5175454"/>
                <a:gd name="connsiteX566" fmla="*/ 3516390 w 5122586"/>
                <a:gd name="connsiteY566" fmla="*/ 2353626 h 5175454"/>
                <a:gd name="connsiteX567" fmla="*/ 3537144 w 5122586"/>
                <a:gd name="connsiteY567" fmla="*/ 2360891 h 5175454"/>
                <a:gd name="connsiteX568" fmla="*/ 3541295 w 5122586"/>
                <a:gd name="connsiteY568" fmla="*/ 2341171 h 5175454"/>
                <a:gd name="connsiteX569" fmla="*/ 3576576 w 5122586"/>
                <a:gd name="connsiteY569" fmla="*/ 2357778 h 5175454"/>
                <a:gd name="connsiteX570" fmla="*/ 3592142 w 5122586"/>
                <a:gd name="connsiteY570" fmla="*/ 2355702 h 5175454"/>
                <a:gd name="connsiteX571" fmla="*/ 3598368 w 5122586"/>
                <a:gd name="connsiteY571" fmla="*/ 2287200 h 5175454"/>
                <a:gd name="connsiteX572" fmla="*/ 3605632 w 5122586"/>
                <a:gd name="connsiteY572" fmla="*/ 2269556 h 5175454"/>
                <a:gd name="connsiteX573" fmla="*/ 3645065 w 5122586"/>
                <a:gd name="connsiteY573" fmla="*/ 2289276 h 5175454"/>
                <a:gd name="connsiteX574" fmla="*/ 3660989 w 5122586"/>
                <a:gd name="connsiteY574" fmla="*/ 2278128 h 5175454"/>
                <a:gd name="connsiteX575" fmla="*/ 3683647 w 5122586"/>
                <a:gd name="connsiteY575" fmla="*/ 2304499 h 5175454"/>
                <a:gd name="connsiteX576" fmla="*/ 3723200 w 5122586"/>
                <a:gd name="connsiteY576" fmla="*/ 2301569 h 5175454"/>
                <a:gd name="connsiteX577" fmla="*/ 3729203 w 5122586"/>
                <a:gd name="connsiteY577" fmla="*/ 2323485 h 5175454"/>
                <a:gd name="connsiteX578" fmla="*/ 3730153 w 5122586"/>
                <a:gd name="connsiteY578" fmla="*/ 2399426 h 5175454"/>
                <a:gd name="connsiteX579" fmla="*/ 3759575 w 5122586"/>
                <a:gd name="connsiteY579" fmla="*/ 2557955 h 5175454"/>
                <a:gd name="connsiteX580" fmla="*/ 3755077 w 5122586"/>
                <a:gd name="connsiteY580" fmla="*/ 2620537 h 5175454"/>
                <a:gd name="connsiteX581" fmla="*/ 3789928 w 5122586"/>
                <a:gd name="connsiteY581" fmla="*/ 2629978 h 5175454"/>
                <a:gd name="connsiteX582" fmla="*/ 3814497 w 5122586"/>
                <a:gd name="connsiteY582" fmla="*/ 2653061 h 5175454"/>
                <a:gd name="connsiteX583" fmla="*/ 3873309 w 5122586"/>
                <a:gd name="connsiteY583" fmla="*/ 2659762 h 5175454"/>
                <a:gd name="connsiteX584" fmla="*/ 3894154 w 5122586"/>
                <a:gd name="connsiteY584" fmla="*/ 2664230 h 5175454"/>
                <a:gd name="connsiteX585" fmla="*/ 4016247 w 5122586"/>
                <a:gd name="connsiteY585" fmla="*/ 2717097 h 5175454"/>
                <a:gd name="connsiteX586" fmla="*/ 4060915 w 5122586"/>
                <a:gd name="connsiteY586" fmla="*/ 2771453 h 5175454"/>
                <a:gd name="connsiteX587" fmla="*/ 4007313 w 5122586"/>
                <a:gd name="connsiteY587" fmla="*/ 2909951 h 5175454"/>
                <a:gd name="connsiteX588" fmla="*/ 3845530 w 5122586"/>
                <a:gd name="connsiteY588" fmla="*/ 2992836 h 5175454"/>
                <a:gd name="connsiteX589" fmla="*/ 3818504 w 5122586"/>
                <a:gd name="connsiteY589" fmla="*/ 3012715 h 5175454"/>
                <a:gd name="connsiteX590" fmla="*/ 3798628 w 5122586"/>
                <a:gd name="connsiteY590" fmla="*/ 3039746 h 5175454"/>
                <a:gd name="connsiteX591" fmla="*/ 3782344 w 5122586"/>
                <a:gd name="connsiteY591" fmla="*/ 3187802 h 5175454"/>
                <a:gd name="connsiteX592" fmla="*/ 3815638 w 5122586"/>
                <a:gd name="connsiteY592" fmla="*/ 3218440 h 5175454"/>
                <a:gd name="connsiteX593" fmla="*/ 3938550 w 5122586"/>
                <a:gd name="connsiteY593" fmla="*/ 3311276 h 5175454"/>
                <a:gd name="connsiteX594" fmla="*/ 4067929 w 5122586"/>
                <a:gd name="connsiteY594" fmla="*/ 3358140 h 5175454"/>
                <a:gd name="connsiteX595" fmla="*/ 4156392 w 5122586"/>
                <a:gd name="connsiteY595" fmla="*/ 3343029 h 5175454"/>
                <a:gd name="connsiteX596" fmla="*/ 4194570 w 5122586"/>
                <a:gd name="connsiteY596" fmla="*/ 3342479 h 5175454"/>
                <a:gd name="connsiteX597" fmla="*/ 4301248 w 5122586"/>
                <a:gd name="connsiteY597" fmla="*/ 3350831 h 5175454"/>
                <a:gd name="connsiteX598" fmla="*/ 4534588 w 5122586"/>
                <a:gd name="connsiteY598" fmla="*/ 3240750 h 5175454"/>
                <a:gd name="connsiteX599" fmla="*/ 4569341 w 5122586"/>
                <a:gd name="connsiteY599" fmla="*/ 3246267 h 5175454"/>
                <a:gd name="connsiteX600" fmla="*/ 4574033 w 5122586"/>
                <a:gd name="connsiteY600" fmla="*/ 3263809 h 5175454"/>
                <a:gd name="connsiteX601" fmla="*/ 4575992 w 5122586"/>
                <a:gd name="connsiteY601" fmla="*/ 3283401 h 5175454"/>
                <a:gd name="connsiteX602" fmla="*/ 4566198 w 5122586"/>
                <a:gd name="connsiteY602" fmla="*/ 3356871 h 5175454"/>
                <a:gd name="connsiteX603" fmla="*/ 4568158 w 5122586"/>
                <a:gd name="connsiteY603" fmla="*/ 3390177 h 5175454"/>
                <a:gd name="connsiteX604" fmla="*/ 4575992 w 5122586"/>
                <a:gd name="connsiteY604" fmla="*/ 3444055 h 5175454"/>
                <a:gd name="connsiteX605" fmla="*/ 4599499 w 5122586"/>
                <a:gd name="connsiteY605" fmla="*/ 3533198 h 5175454"/>
                <a:gd name="connsiteX606" fmla="*/ 4628931 w 5122586"/>
                <a:gd name="connsiteY606" fmla="*/ 3567214 h 5175454"/>
                <a:gd name="connsiteX607" fmla="*/ 4578425 w 5122586"/>
                <a:gd name="connsiteY607" fmla="*/ 3621100 h 5175454"/>
                <a:gd name="connsiteX608" fmla="*/ 4587869 w 5122586"/>
                <a:gd name="connsiteY608" fmla="*/ 3643922 h 5175454"/>
                <a:gd name="connsiteX609" fmla="*/ 4574922 w 5122586"/>
                <a:gd name="connsiteY609" fmla="*/ 3659519 h 5175454"/>
                <a:gd name="connsiteX610" fmla="*/ 4540305 w 5122586"/>
                <a:gd name="connsiteY610" fmla="*/ 3659945 h 5175454"/>
                <a:gd name="connsiteX611" fmla="*/ 4367378 w 5122586"/>
                <a:gd name="connsiteY611" fmla="*/ 3831974 h 5175454"/>
                <a:gd name="connsiteX612" fmla="*/ 4216550 w 5122586"/>
                <a:gd name="connsiteY612" fmla="*/ 3945607 h 5175454"/>
                <a:gd name="connsiteX613" fmla="*/ 4205777 w 5122586"/>
                <a:gd name="connsiteY613" fmla="*/ 3991648 h 5175454"/>
                <a:gd name="connsiteX614" fmla="*/ 4171497 w 5122586"/>
                <a:gd name="connsiteY614" fmla="*/ 3976954 h 5175454"/>
                <a:gd name="connsiteX615" fmla="*/ 4153290 w 5122586"/>
                <a:gd name="connsiteY615" fmla="*/ 3990740 h 5175454"/>
                <a:gd name="connsiteX616" fmla="*/ 4153292 w 5122586"/>
                <a:gd name="connsiteY616" fmla="*/ 3990739 h 5175454"/>
                <a:gd name="connsiteX617" fmla="*/ 4153292 w 5122586"/>
                <a:gd name="connsiteY617" fmla="*/ 3990761 h 5175454"/>
                <a:gd name="connsiteX618" fmla="*/ 3301664 w 5122586"/>
                <a:gd name="connsiteY618" fmla="*/ 2733387 h 5175454"/>
                <a:gd name="connsiteX619" fmla="*/ 3301258 w 5122586"/>
                <a:gd name="connsiteY619" fmla="*/ 2733677 h 5175454"/>
                <a:gd name="connsiteX620" fmla="*/ 3304660 w 5122586"/>
                <a:gd name="connsiteY620" fmla="*/ 2735726 h 5175454"/>
                <a:gd name="connsiteX621" fmla="*/ 3301664 w 5122586"/>
                <a:gd name="connsiteY621" fmla="*/ 2733386 h 5175454"/>
                <a:gd name="connsiteX622" fmla="*/ 3301664 w 5122586"/>
                <a:gd name="connsiteY622" fmla="*/ 2733386 h 5175454"/>
                <a:gd name="connsiteX623" fmla="*/ 3301664 w 5122586"/>
                <a:gd name="connsiteY623" fmla="*/ 2733387 h 5175454"/>
                <a:gd name="connsiteX624" fmla="*/ 4570327 w 5122586"/>
                <a:gd name="connsiteY624" fmla="*/ 3244711 h 5175454"/>
                <a:gd name="connsiteX625" fmla="*/ 4574034 w 5122586"/>
                <a:gd name="connsiteY625" fmla="*/ 3263828 h 5175454"/>
                <a:gd name="connsiteX626" fmla="*/ 4575992 w 5122586"/>
                <a:gd name="connsiteY626" fmla="*/ 3283420 h 5175454"/>
                <a:gd name="connsiteX627" fmla="*/ 4566198 w 5122586"/>
                <a:gd name="connsiteY627" fmla="*/ 3356890 h 5175454"/>
                <a:gd name="connsiteX628" fmla="*/ 4568157 w 5122586"/>
                <a:gd name="connsiteY628" fmla="*/ 3390196 h 5175454"/>
                <a:gd name="connsiteX629" fmla="*/ 4575992 w 5122586"/>
                <a:gd name="connsiteY629" fmla="*/ 3444074 h 5175454"/>
                <a:gd name="connsiteX630" fmla="*/ 4599499 w 5122586"/>
                <a:gd name="connsiteY630" fmla="*/ 3533217 h 5175454"/>
                <a:gd name="connsiteX631" fmla="*/ 4630840 w 5122586"/>
                <a:gd name="connsiteY631" fmla="*/ 3565544 h 5175454"/>
                <a:gd name="connsiteX632" fmla="*/ 4795380 w 5122586"/>
                <a:gd name="connsiteY632" fmla="*/ 3379421 h 5175454"/>
                <a:gd name="connsiteX633" fmla="*/ 4808113 w 5122586"/>
                <a:gd name="connsiteY633" fmla="*/ 3372563 h 5175454"/>
                <a:gd name="connsiteX634" fmla="*/ 4823783 w 5122586"/>
                <a:gd name="connsiteY634" fmla="*/ 3367665 h 5175454"/>
                <a:gd name="connsiteX635" fmla="*/ 4830638 w 5122586"/>
                <a:gd name="connsiteY635" fmla="*/ 3356890 h 5175454"/>
                <a:gd name="connsiteX636" fmla="*/ 4828680 w 5122586"/>
                <a:gd name="connsiteY636" fmla="*/ 3341217 h 5175454"/>
                <a:gd name="connsiteX637" fmla="*/ 4917916 w 5122586"/>
                <a:gd name="connsiteY637" fmla="*/ 3244959 h 5175454"/>
                <a:gd name="connsiteX638" fmla="*/ 4955086 w 5122586"/>
                <a:gd name="connsiteY638" fmla="*/ 3170044 h 5175454"/>
                <a:gd name="connsiteX639" fmla="*/ 4969054 w 5122586"/>
                <a:gd name="connsiteY639" fmla="*/ 3161020 h 5175454"/>
                <a:gd name="connsiteX640" fmla="*/ 4975140 w 5122586"/>
                <a:gd name="connsiteY640" fmla="*/ 3149418 h 5175454"/>
                <a:gd name="connsiteX641" fmla="*/ 4963545 w 5122586"/>
                <a:gd name="connsiteY641" fmla="*/ 3136053 h 5175454"/>
                <a:gd name="connsiteX642" fmla="*/ 4965552 w 5122586"/>
                <a:gd name="connsiteY642" fmla="*/ 3067616 h 5175454"/>
                <a:gd name="connsiteX643" fmla="*/ 4922299 w 5122586"/>
                <a:gd name="connsiteY643" fmla="*/ 2906068 h 5175454"/>
                <a:gd name="connsiteX644" fmla="*/ 4890616 w 5122586"/>
                <a:gd name="connsiteY644" fmla="*/ 2781866 h 5175454"/>
                <a:gd name="connsiteX645" fmla="*/ 5067130 w 5122586"/>
                <a:gd name="connsiteY645" fmla="*/ 2918426 h 5175454"/>
                <a:gd name="connsiteX646" fmla="*/ 5081902 w 5122586"/>
                <a:gd name="connsiteY646" fmla="*/ 2897103 h 5175454"/>
                <a:gd name="connsiteX647" fmla="*/ 5122586 w 5122586"/>
                <a:gd name="connsiteY647" fmla="*/ 2757160 h 5175454"/>
                <a:gd name="connsiteX648" fmla="*/ 5086544 w 5122586"/>
                <a:gd name="connsiteY648" fmla="*/ 2727613 h 5175454"/>
                <a:gd name="connsiteX649" fmla="*/ 5119436 w 5122586"/>
                <a:gd name="connsiteY649" fmla="*/ 2696882 h 5175454"/>
                <a:gd name="connsiteX650" fmla="*/ 5056421 w 5122586"/>
                <a:gd name="connsiteY650" fmla="*/ 2633364 h 5175454"/>
                <a:gd name="connsiteX651" fmla="*/ 5080876 w 5122586"/>
                <a:gd name="connsiteY651" fmla="*/ 2608889 h 5175454"/>
                <a:gd name="connsiteX652" fmla="*/ 5048962 w 5122586"/>
                <a:gd name="connsiteY652" fmla="*/ 2581597 h 5175454"/>
                <a:gd name="connsiteX653" fmla="*/ 4927229 w 5122586"/>
                <a:gd name="connsiteY653" fmla="*/ 2505258 h 5175454"/>
                <a:gd name="connsiteX654" fmla="*/ 4926955 w 5122586"/>
                <a:gd name="connsiteY654" fmla="*/ 2506053 h 5175454"/>
                <a:gd name="connsiteX655" fmla="*/ 4664721 w 5122586"/>
                <a:gd name="connsiteY655" fmla="*/ 2353054 h 5175454"/>
                <a:gd name="connsiteX656" fmla="*/ 4520255 w 5122586"/>
                <a:gd name="connsiteY656" fmla="*/ 2268766 h 5175454"/>
                <a:gd name="connsiteX657" fmla="*/ 4448567 w 5122586"/>
                <a:gd name="connsiteY657" fmla="*/ 2206568 h 5175454"/>
                <a:gd name="connsiteX658" fmla="*/ 4412991 w 5122586"/>
                <a:gd name="connsiteY658" fmla="*/ 2176545 h 5175454"/>
                <a:gd name="connsiteX659" fmla="*/ 4320717 w 5122586"/>
                <a:gd name="connsiteY659" fmla="*/ 2150970 h 5175454"/>
                <a:gd name="connsiteX660" fmla="*/ 4248454 w 5122586"/>
                <a:gd name="connsiteY660" fmla="*/ 2074245 h 5175454"/>
                <a:gd name="connsiteX661" fmla="*/ 4235113 w 5122586"/>
                <a:gd name="connsiteY661" fmla="*/ 2065350 h 5175454"/>
                <a:gd name="connsiteX662" fmla="*/ 4144907 w 5122586"/>
                <a:gd name="connsiteY662" fmla="*/ 2020318 h 5175454"/>
                <a:gd name="connsiteX663" fmla="*/ 4110359 w 5122586"/>
                <a:gd name="connsiteY663" fmla="*/ 1989789 h 5175454"/>
                <a:gd name="connsiteX664" fmla="*/ 4098787 w 5122586"/>
                <a:gd name="connsiteY664" fmla="*/ 1937854 h 5175454"/>
                <a:gd name="connsiteX665" fmla="*/ 4120077 w 5122586"/>
                <a:gd name="connsiteY665" fmla="*/ 1845223 h 5175454"/>
                <a:gd name="connsiteX666" fmla="*/ 4123271 w 5122586"/>
                <a:gd name="connsiteY666" fmla="*/ 1820734 h 5175454"/>
                <a:gd name="connsiteX667" fmla="*/ 4071796 w 5122586"/>
                <a:gd name="connsiteY667" fmla="*/ 1707923 h 5175454"/>
                <a:gd name="connsiteX668" fmla="*/ 3959334 w 5122586"/>
                <a:gd name="connsiteY668" fmla="*/ 1810087 h 5175454"/>
                <a:gd name="connsiteX669" fmla="*/ 3926334 w 5122586"/>
                <a:gd name="connsiteY669" fmla="*/ 1778145 h 5175454"/>
                <a:gd name="connsiteX670" fmla="*/ 3906108 w 5122586"/>
                <a:gd name="connsiteY670" fmla="*/ 1793051 h 5175454"/>
                <a:gd name="connsiteX671" fmla="*/ 3880559 w 5122586"/>
                <a:gd name="connsiteY671" fmla="*/ 1847352 h 5175454"/>
                <a:gd name="connsiteX672" fmla="*/ 3879495 w 5122586"/>
                <a:gd name="connsiteY672" fmla="*/ 1869712 h 5175454"/>
                <a:gd name="connsiteX673" fmla="*/ 3870979 w 5122586"/>
                <a:gd name="connsiteY673" fmla="*/ 1887812 h 5175454"/>
                <a:gd name="connsiteX674" fmla="*/ 3848623 w 5122586"/>
                <a:gd name="connsiteY674" fmla="*/ 1905912 h 5175454"/>
                <a:gd name="connsiteX675" fmla="*/ 3785817 w 5122586"/>
                <a:gd name="connsiteY675" fmla="*/ 1905912 h 5175454"/>
                <a:gd name="connsiteX676" fmla="*/ 3776237 w 5122586"/>
                <a:gd name="connsiteY676" fmla="*/ 1929336 h 5175454"/>
                <a:gd name="connsiteX677" fmla="*/ 3792204 w 5122586"/>
                <a:gd name="connsiteY677" fmla="*/ 1985766 h 5175454"/>
                <a:gd name="connsiteX678" fmla="*/ 3775537 w 5122586"/>
                <a:gd name="connsiteY678" fmla="*/ 2006283 h 5175454"/>
                <a:gd name="connsiteX679" fmla="*/ 3775710 w 5122586"/>
                <a:gd name="connsiteY679" fmla="*/ 2006445 h 5175454"/>
                <a:gd name="connsiteX680" fmla="*/ 3848792 w 5122586"/>
                <a:gd name="connsiteY680" fmla="*/ 2032075 h 5175454"/>
                <a:gd name="connsiteX681" fmla="*/ 3942752 w 5122586"/>
                <a:gd name="connsiteY681" fmla="*/ 2101372 h 5175454"/>
                <a:gd name="connsiteX682" fmla="*/ 3954140 w 5122586"/>
                <a:gd name="connsiteY682" fmla="*/ 2117510 h 5175454"/>
                <a:gd name="connsiteX683" fmla="*/ 3971225 w 5122586"/>
                <a:gd name="connsiteY683" fmla="*/ 2150735 h 5175454"/>
                <a:gd name="connsiteX684" fmla="*/ 3975020 w 5122586"/>
                <a:gd name="connsiteY684" fmla="*/ 2180162 h 5175454"/>
                <a:gd name="connsiteX685" fmla="*/ 3935158 w 5122586"/>
                <a:gd name="connsiteY685" fmla="*/ 2270343 h 5175454"/>
                <a:gd name="connsiteX686" fmla="*/ 3926617 w 5122586"/>
                <a:gd name="connsiteY686" fmla="*/ 2266546 h 5175454"/>
                <a:gd name="connsiteX687" fmla="*/ 3866322 w 5122586"/>
                <a:gd name="connsiteY687" fmla="*/ 2211351 h 5175454"/>
                <a:gd name="connsiteX688" fmla="*/ 3868694 w 5122586"/>
                <a:gd name="connsiteY688" fmla="*/ 2248659 h 5175454"/>
                <a:gd name="connsiteX689" fmla="*/ 3856766 w 5122586"/>
                <a:gd name="connsiteY689" fmla="*/ 2249186 h 5175454"/>
                <a:gd name="connsiteX690" fmla="*/ 3851638 w 5122586"/>
                <a:gd name="connsiteY690" fmla="*/ 2272242 h 5175454"/>
                <a:gd name="connsiteX691" fmla="*/ 3836899 w 5122586"/>
                <a:gd name="connsiteY691" fmla="*/ 2266043 h 5175454"/>
                <a:gd name="connsiteX692" fmla="*/ 3832660 w 5122586"/>
                <a:gd name="connsiteY692" fmla="*/ 2285898 h 5175454"/>
                <a:gd name="connsiteX693" fmla="*/ 3821351 w 5122586"/>
                <a:gd name="connsiteY693" fmla="*/ 2275657 h 5175454"/>
                <a:gd name="connsiteX694" fmla="*/ 3765279 w 5122586"/>
                <a:gd name="connsiteY694" fmla="*/ 2308684 h 5175454"/>
                <a:gd name="connsiteX695" fmla="*/ 3731333 w 5122586"/>
                <a:gd name="connsiteY695" fmla="*/ 2232304 h 5175454"/>
                <a:gd name="connsiteX696" fmla="*/ 3698987 w 5122586"/>
                <a:gd name="connsiteY696" fmla="*/ 2246032 h 5175454"/>
                <a:gd name="connsiteX697" fmla="*/ 3729206 w 5122586"/>
                <a:gd name="connsiteY697" fmla="*/ 2323503 h 5175454"/>
                <a:gd name="connsiteX698" fmla="*/ 3730155 w 5122586"/>
                <a:gd name="connsiteY698" fmla="*/ 2399444 h 5175454"/>
                <a:gd name="connsiteX699" fmla="*/ 3759577 w 5122586"/>
                <a:gd name="connsiteY699" fmla="*/ 2557973 h 5175454"/>
                <a:gd name="connsiteX700" fmla="*/ 3755079 w 5122586"/>
                <a:gd name="connsiteY700" fmla="*/ 2620555 h 5175454"/>
                <a:gd name="connsiteX701" fmla="*/ 3789931 w 5122586"/>
                <a:gd name="connsiteY701" fmla="*/ 2629996 h 5175454"/>
                <a:gd name="connsiteX702" fmla="*/ 3814500 w 5122586"/>
                <a:gd name="connsiteY702" fmla="*/ 2653079 h 5175454"/>
                <a:gd name="connsiteX703" fmla="*/ 3873311 w 5122586"/>
                <a:gd name="connsiteY703" fmla="*/ 2659780 h 5175454"/>
                <a:gd name="connsiteX704" fmla="*/ 3874486 w 5122586"/>
                <a:gd name="connsiteY704" fmla="*/ 2660032 h 5175454"/>
                <a:gd name="connsiteX705" fmla="*/ 3894156 w 5122586"/>
                <a:gd name="connsiteY705" fmla="*/ 2664248 h 5175454"/>
                <a:gd name="connsiteX706" fmla="*/ 4016250 w 5122586"/>
                <a:gd name="connsiteY706" fmla="*/ 2717115 h 5175454"/>
                <a:gd name="connsiteX707" fmla="*/ 4060917 w 5122586"/>
                <a:gd name="connsiteY707" fmla="*/ 2771471 h 5175454"/>
                <a:gd name="connsiteX708" fmla="*/ 4007316 w 5122586"/>
                <a:gd name="connsiteY708" fmla="*/ 2909969 h 5175454"/>
                <a:gd name="connsiteX709" fmla="*/ 3845021 w 5122586"/>
                <a:gd name="connsiteY709" fmla="*/ 2993365 h 5175454"/>
                <a:gd name="connsiteX710" fmla="*/ 3826758 w 5122586"/>
                <a:gd name="connsiteY710" fmla="*/ 3005966 h 5175454"/>
                <a:gd name="connsiteX711" fmla="*/ 3798121 w 5122586"/>
                <a:gd name="connsiteY711" fmla="*/ 3040275 h 5175454"/>
                <a:gd name="connsiteX712" fmla="*/ 3782486 w 5122586"/>
                <a:gd name="connsiteY712" fmla="*/ 3186963 h 5175454"/>
                <a:gd name="connsiteX713" fmla="*/ 3782346 w 5122586"/>
                <a:gd name="connsiteY713" fmla="*/ 3187819 h 5175454"/>
                <a:gd name="connsiteX714" fmla="*/ 3815640 w 5122586"/>
                <a:gd name="connsiteY714" fmla="*/ 3217436 h 5175454"/>
                <a:gd name="connsiteX715" fmla="*/ 3938552 w 5122586"/>
                <a:gd name="connsiteY715" fmla="*/ 3311294 h 5175454"/>
                <a:gd name="connsiteX716" fmla="*/ 4067843 w 5122586"/>
                <a:gd name="connsiteY716" fmla="*/ 3353043 h 5175454"/>
                <a:gd name="connsiteX717" fmla="*/ 4156394 w 5122586"/>
                <a:gd name="connsiteY717" fmla="*/ 3343047 h 5175454"/>
                <a:gd name="connsiteX718" fmla="*/ 4202086 w 5122586"/>
                <a:gd name="connsiteY718" fmla="*/ 3341797 h 5175454"/>
                <a:gd name="connsiteX719" fmla="*/ 4301250 w 5122586"/>
                <a:gd name="connsiteY719" fmla="*/ 3350338 h 5175454"/>
                <a:gd name="connsiteX720" fmla="*/ 4508631 w 5122586"/>
                <a:gd name="connsiteY720" fmla="*/ 3249608 h 5175454"/>
                <a:gd name="connsiteX721" fmla="*/ 4537144 w 5122586"/>
                <a:gd name="connsiteY721" fmla="*/ 3238214 h 5175454"/>
                <a:gd name="connsiteX722" fmla="*/ 4556575 w 5122586"/>
                <a:gd name="connsiteY722" fmla="*/ 3236068 h 5175454"/>
                <a:gd name="connsiteX723" fmla="*/ 4570330 w 5122586"/>
                <a:gd name="connsiteY723" fmla="*/ 3244711 h 5175454"/>
                <a:gd name="connsiteX724" fmla="*/ 4570327 w 5122586"/>
                <a:gd name="connsiteY724" fmla="*/ 3244711 h 5175454"/>
                <a:gd name="connsiteX725" fmla="*/ 1869930 w 5122586"/>
                <a:gd name="connsiteY725" fmla="*/ 737295 h 5175454"/>
                <a:gd name="connsiteX726" fmla="*/ 1852502 w 5122586"/>
                <a:gd name="connsiteY726" fmla="*/ 728164 h 5175454"/>
                <a:gd name="connsiteX727" fmla="*/ 1833779 w 5122586"/>
                <a:gd name="connsiteY727" fmla="*/ 737527 h 5175454"/>
                <a:gd name="connsiteX728" fmla="*/ 1812381 w 5122586"/>
                <a:gd name="connsiteY728" fmla="*/ 716125 h 5175454"/>
                <a:gd name="connsiteX729" fmla="*/ 1799008 w 5122586"/>
                <a:gd name="connsiteY729" fmla="*/ 732177 h 5175454"/>
                <a:gd name="connsiteX730" fmla="*/ 1776272 w 5122586"/>
                <a:gd name="connsiteY730" fmla="*/ 736190 h 5175454"/>
                <a:gd name="connsiteX731" fmla="*/ 1761561 w 5122586"/>
                <a:gd name="connsiteY731" fmla="*/ 744215 h 5175454"/>
                <a:gd name="connsiteX732" fmla="*/ 1744175 w 5122586"/>
                <a:gd name="connsiteY732" fmla="*/ 730839 h 5175454"/>
                <a:gd name="connsiteX733" fmla="*/ 1734814 w 5122586"/>
                <a:gd name="connsiteY733" fmla="*/ 733514 h 5175454"/>
                <a:gd name="connsiteX734" fmla="*/ 1733477 w 5122586"/>
                <a:gd name="connsiteY734" fmla="*/ 717463 h 5175454"/>
                <a:gd name="connsiteX735" fmla="*/ 1754875 w 5122586"/>
                <a:gd name="connsiteY735" fmla="*/ 675997 h 5175454"/>
                <a:gd name="connsiteX736" fmla="*/ 1765573 w 5122586"/>
                <a:gd name="connsiteY736" fmla="*/ 667971 h 5175454"/>
                <a:gd name="connsiteX737" fmla="*/ 1754875 w 5122586"/>
                <a:gd name="connsiteY737" fmla="*/ 643894 h 5175454"/>
                <a:gd name="connsiteX738" fmla="*/ 1766911 w 5122586"/>
                <a:gd name="connsiteY738" fmla="*/ 622492 h 5175454"/>
                <a:gd name="connsiteX739" fmla="*/ 1753537 w 5122586"/>
                <a:gd name="connsiteY739" fmla="*/ 601091 h 5175454"/>
                <a:gd name="connsiteX740" fmla="*/ 1764236 w 5122586"/>
                <a:gd name="connsiteY740" fmla="*/ 570325 h 5175454"/>
                <a:gd name="connsiteX741" fmla="*/ 1744175 w 5122586"/>
                <a:gd name="connsiteY741" fmla="*/ 566313 h 5175454"/>
                <a:gd name="connsiteX742" fmla="*/ 1714753 w 5122586"/>
                <a:gd name="connsiteY742" fmla="*/ 577014 h 5175454"/>
                <a:gd name="connsiteX743" fmla="*/ 1679982 w 5122586"/>
                <a:gd name="connsiteY743" fmla="*/ 568988 h 5175454"/>
                <a:gd name="connsiteX744" fmla="*/ 1638524 w 5122586"/>
                <a:gd name="connsiteY744" fmla="*/ 573001 h 5175454"/>
                <a:gd name="connsiteX745" fmla="*/ 1562295 w 5122586"/>
                <a:gd name="connsiteY745" fmla="*/ 626505 h 5175454"/>
                <a:gd name="connsiteX746" fmla="*/ 1510138 w 5122586"/>
                <a:gd name="connsiteY746" fmla="*/ 662621 h 5175454"/>
                <a:gd name="connsiteX747" fmla="*/ 1498102 w 5122586"/>
                <a:gd name="connsiteY747" fmla="*/ 678672 h 5175454"/>
                <a:gd name="connsiteX748" fmla="*/ 1487403 w 5122586"/>
                <a:gd name="connsiteY748" fmla="*/ 721476 h 5175454"/>
                <a:gd name="connsiteX749" fmla="*/ 1491415 w 5122586"/>
                <a:gd name="connsiteY749" fmla="*/ 772305 h 5175454"/>
                <a:gd name="connsiteX750" fmla="*/ 1470017 w 5122586"/>
                <a:gd name="connsiteY750" fmla="*/ 807083 h 5175454"/>
                <a:gd name="connsiteX751" fmla="*/ 1439258 w 5122586"/>
                <a:gd name="connsiteY751" fmla="*/ 828485 h 5175454"/>
                <a:gd name="connsiteX752" fmla="*/ 1443270 w 5122586"/>
                <a:gd name="connsiteY752" fmla="*/ 840523 h 5175454"/>
                <a:gd name="connsiteX753" fmla="*/ 1554271 w 5122586"/>
                <a:gd name="connsiteY753" fmla="*/ 867276 h 5175454"/>
                <a:gd name="connsiteX754" fmla="*/ 1538222 w 5122586"/>
                <a:gd name="connsiteY754" fmla="*/ 907404 h 5175454"/>
                <a:gd name="connsiteX755" fmla="*/ 1494089 w 5122586"/>
                <a:gd name="connsiteY755" fmla="*/ 908742 h 5175454"/>
                <a:gd name="connsiteX756" fmla="*/ 1496765 w 5122586"/>
                <a:gd name="connsiteY756" fmla="*/ 928806 h 5175454"/>
                <a:gd name="connsiteX757" fmla="*/ 1524848 w 5122586"/>
                <a:gd name="connsiteY757" fmla="*/ 954220 h 5175454"/>
                <a:gd name="connsiteX758" fmla="*/ 1507463 w 5122586"/>
                <a:gd name="connsiteY758" fmla="*/ 972947 h 5175454"/>
                <a:gd name="connsiteX759" fmla="*/ 1546246 w 5122586"/>
                <a:gd name="connsiteY759" fmla="*/ 1025114 h 5175454"/>
                <a:gd name="connsiteX760" fmla="*/ 1535548 w 5122586"/>
                <a:gd name="connsiteY760" fmla="*/ 1058554 h 5175454"/>
                <a:gd name="connsiteX761" fmla="*/ 1563632 w 5122586"/>
                <a:gd name="connsiteY761" fmla="*/ 1153525 h 5175454"/>
                <a:gd name="connsiteX762" fmla="*/ 1606428 w 5122586"/>
                <a:gd name="connsiteY762" fmla="*/ 1132123 h 5175454"/>
                <a:gd name="connsiteX763" fmla="*/ 1587705 w 5122586"/>
                <a:gd name="connsiteY763" fmla="*/ 1093332 h 5175454"/>
                <a:gd name="connsiteX764" fmla="*/ 1613114 w 5122586"/>
                <a:gd name="connsiteY764" fmla="*/ 1093332 h 5175454"/>
                <a:gd name="connsiteX765" fmla="*/ 1617126 w 5122586"/>
                <a:gd name="connsiteY765" fmla="*/ 1121422 h 5175454"/>
                <a:gd name="connsiteX766" fmla="*/ 1641200 w 5122586"/>
                <a:gd name="connsiteY766" fmla="*/ 1137473 h 5175454"/>
                <a:gd name="connsiteX767" fmla="*/ 1646549 w 5122586"/>
                <a:gd name="connsiteY767" fmla="*/ 1117409 h 5175454"/>
                <a:gd name="connsiteX768" fmla="*/ 1674632 w 5122586"/>
                <a:gd name="connsiteY768" fmla="*/ 1067917 h 5175454"/>
                <a:gd name="connsiteX769" fmla="*/ 1750863 w 5122586"/>
                <a:gd name="connsiteY769" fmla="*/ 1029127 h 5175454"/>
                <a:gd name="connsiteX770" fmla="*/ 1828430 w 5122586"/>
                <a:gd name="connsiteY770" fmla="*/ 1033140 h 5175454"/>
                <a:gd name="connsiteX771" fmla="*/ 1864311 w 5122586"/>
                <a:gd name="connsiteY771" fmla="*/ 1045102 h 5175454"/>
                <a:gd name="connsiteX772" fmla="*/ 1831482 w 5122586"/>
                <a:gd name="connsiteY772" fmla="*/ 1279139 h 5175454"/>
                <a:gd name="connsiteX773" fmla="*/ 1808993 w 5122586"/>
                <a:gd name="connsiteY773" fmla="*/ 1272555 h 5175454"/>
                <a:gd name="connsiteX774" fmla="*/ 1803425 w 5122586"/>
                <a:gd name="connsiteY774" fmla="*/ 1300502 h 5175454"/>
                <a:gd name="connsiteX775" fmla="*/ 1822848 w 5122586"/>
                <a:gd name="connsiteY775" fmla="*/ 1322937 h 5175454"/>
                <a:gd name="connsiteX776" fmla="*/ 1770491 w 5122586"/>
                <a:gd name="connsiteY776" fmla="*/ 1421434 h 5175454"/>
                <a:gd name="connsiteX777" fmla="*/ 1720853 w 5122586"/>
                <a:gd name="connsiteY777" fmla="*/ 1509937 h 5175454"/>
                <a:gd name="connsiteX778" fmla="*/ 1693679 w 5122586"/>
                <a:gd name="connsiteY778" fmla="*/ 1517732 h 5175454"/>
                <a:gd name="connsiteX779" fmla="*/ 1725039 w 5122586"/>
                <a:gd name="connsiteY779" fmla="*/ 1543518 h 5175454"/>
                <a:gd name="connsiteX780" fmla="*/ 1699831 w 5122586"/>
                <a:gd name="connsiteY780" fmla="*/ 1595490 h 5175454"/>
                <a:gd name="connsiteX781" fmla="*/ 1692167 w 5122586"/>
                <a:gd name="connsiteY781" fmla="*/ 1735799 h 5175454"/>
                <a:gd name="connsiteX782" fmla="*/ 1704320 w 5122586"/>
                <a:gd name="connsiteY782" fmla="*/ 1738864 h 5175454"/>
                <a:gd name="connsiteX783" fmla="*/ 1720664 w 5122586"/>
                <a:gd name="connsiteY783" fmla="*/ 1753298 h 5175454"/>
                <a:gd name="connsiteX784" fmla="*/ 1786677 w 5122586"/>
                <a:gd name="connsiteY784" fmla="*/ 1749542 h 5175454"/>
                <a:gd name="connsiteX785" fmla="*/ 1811497 w 5122586"/>
                <a:gd name="connsiteY785" fmla="*/ 1763573 h 5175454"/>
                <a:gd name="connsiteX786" fmla="*/ 1902141 w 5122586"/>
                <a:gd name="connsiteY786" fmla="*/ 1757097 h 5175454"/>
                <a:gd name="connsiteX787" fmla="*/ 1929795 w 5122586"/>
                <a:gd name="connsiteY787" fmla="*/ 1751800 h 5175454"/>
                <a:gd name="connsiteX788" fmla="*/ 1958125 w 5122586"/>
                <a:gd name="connsiteY788" fmla="*/ 1745267 h 5175454"/>
                <a:gd name="connsiteX789" fmla="*/ 1989303 w 5122586"/>
                <a:gd name="connsiteY789" fmla="*/ 1699836 h 5175454"/>
                <a:gd name="connsiteX790" fmla="*/ 2138289 w 5122586"/>
                <a:gd name="connsiteY790" fmla="*/ 1721564 h 5175454"/>
                <a:gd name="connsiteX791" fmla="*/ 2213334 w 5122586"/>
                <a:gd name="connsiteY791" fmla="*/ 1690658 h 5175454"/>
                <a:gd name="connsiteX792" fmla="*/ 2281810 w 5122586"/>
                <a:gd name="connsiteY792" fmla="*/ 1689126 h 5175454"/>
                <a:gd name="connsiteX793" fmla="*/ 2333391 w 5122586"/>
                <a:gd name="connsiteY793" fmla="*/ 1769534 h 5175454"/>
                <a:gd name="connsiteX794" fmla="*/ 2363395 w 5122586"/>
                <a:gd name="connsiteY794" fmla="*/ 1830740 h 5175454"/>
                <a:gd name="connsiteX795" fmla="*/ 2341348 w 5122586"/>
                <a:gd name="connsiteY795" fmla="*/ 1883454 h 5175454"/>
                <a:gd name="connsiteX796" fmla="*/ 2297206 w 5122586"/>
                <a:gd name="connsiteY796" fmla="*/ 1954097 h 5175454"/>
                <a:gd name="connsiteX797" fmla="*/ 2256004 w 5122586"/>
                <a:gd name="connsiteY797" fmla="*/ 1980588 h 5175454"/>
                <a:gd name="connsiteX798" fmla="*/ 2200090 w 5122586"/>
                <a:gd name="connsiteY798" fmla="*/ 1995305 h 5175454"/>
                <a:gd name="connsiteX799" fmla="*/ 2161832 w 5122586"/>
                <a:gd name="connsiteY799" fmla="*/ 2020325 h 5175454"/>
                <a:gd name="connsiteX800" fmla="*/ 2154476 w 5122586"/>
                <a:gd name="connsiteY800" fmla="*/ 2054174 h 5175454"/>
                <a:gd name="connsiteX801" fmla="*/ 2214805 w 5122586"/>
                <a:gd name="connsiteY801" fmla="*/ 2113043 h 5175454"/>
                <a:gd name="connsiteX802" fmla="*/ 2257476 w 5122586"/>
                <a:gd name="connsiteY802" fmla="*/ 2132175 h 5175454"/>
                <a:gd name="connsiteX803" fmla="*/ 2307505 w 5122586"/>
                <a:gd name="connsiteY803" fmla="*/ 2129232 h 5175454"/>
                <a:gd name="connsiteX804" fmla="*/ 2360478 w 5122586"/>
                <a:gd name="connsiteY804" fmla="*/ 2104213 h 5175454"/>
                <a:gd name="connsiteX805" fmla="*/ 2409035 w 5122586"/>
                <a:gd name="connsiteY805" fmla="*/ 2051231 h 5175454"/>
                <a:gd name="connsiteX806" fmla="*/ 2428163 w 5122586"/>
                <a:gd name="connsiteY806" fmla="*/ 2002664 h 5175454"/>
                <a:gd name="connsiteX807" fmla="*/ 2434049 w 5122586"/>
                <a:gd name="connsiteY807" fmla="*/ 1952625 h 5175454"/>
                <a:gd name="connsiteX808" fmla="*/ 2432578 w 5122586"/>
                <a:gd name="connsiteY808" fmla="*/ 1846661 h 5175454"/>
                <a:gd name="connsiteX809" fmla="*/ 2437105 w 5122586"/>
                <a:gd name="connsiteY809" fmla="*/ 1825907 h 5175454"/>
                <a:gd name="connsiteX810" fmla="*/ 2454200 w 5122586"/>
                <a:gd name="connsiteY810" fmla="*/ 1802570 h 5175454"/>
                <a:gd name="connsiteX811" fmla="*/ 2524830 w 5122586"/>
                <a:gd name="connsiteY811" fmla="*/ 1791615 h 5175454"/>
                <a:gd name="connsiteX812" fmla="*/ 2567514 w 5122586"/>
                <a:gd name="connsiteY812" fmla="*/ 1809369 h 5175454"/>
                <a:gd name="connsiteX813" fmla="*/ 2642369 w 5122586"/>
                <a:gd name="connsiteY813" fmla="*/ 1863005 h 5175454"/>
                <a:gd name="connsiteX814" fmla="*/ 2677294 w 5122586"/>
                <a:gd name="connsiteY814" fmla="*/ 1891181 h 5175454"/>
                <a:gd name="connsiteX815" fmla="*/ 2700681 w 5122586"/>
                <a:gd name="connsiteY815" fmla="*/ 1910763 h 5175454"/>
                <a:gd name="connsiteX816" fmla="*/ 2747467 w 5122586"/>
                <a:gd name="connsiteY816" fmla="*/ 1876095 h 5175454"/>
                <a:gd name="connsiteX817" fmla="*/ 2725397 w 5122586"/>
                <a:gd name="connsiteY817" fmla="*/ 1849604 h 5175454"/>
                <a:gd name="connsiteX818" fmla="*/ 2700382 w 5122586"/>
                <a:gd name="connsiteY818" fmla="*/ 1805453 h 5175454"/>
                <a:gd name="connsiteX819" fmla="*/ 2644466 w 5122586"/>
                <a:gd name="connsiteY819" fmla="*/ 1674469 h 5175454"/>
                <a:gd name="connsiteX820" fmla="*/ 2622395 w 5122586"/>
                <a:gd name="connsiteY820" fmla="*/ 1508164 h 5175454"/>
                <a:gd name="connsiteX821" fmla="*/ 2620591 w 5122586"/>
                <a:gd name="connsiteY821" fmla="*/ 1507628 h 5175454"/>
                <a:gd name="connsiteX822" fmla="*/ 2618663 w 5122586"/>
                <a:gd name="connsiteY822" fmla="*/ 1488350 h 5175454"/>
                <a:gd name="connsiteX823" fmla="*/ 2561471 w 5122586"/>
                <a:gd name="connsiteY823" fmla="*/ 1364230 h 5175454"/>
                <a:gd name="connsiteX824" fmla="*/ 2506437 w 5122586"/>
                <a:gd name="connsiteY824" fmla="*/ 1249824 h 5175454"/>
                <a:gd name="connsiteX825" fmla="*/ 2504432 w 5122586"/>
                <a:gd name="connsiteY825" fmla="*/ 1215131 h 5175454"/>
                <a:gd name="connsiteX826" fmla="*/ 2502718 w 5122586"/>
                <a:gd name="connsiteY826" fmla="*/ 1182564 h 5175454"/>
                <a:gd name="connsiteX827" fmla="*/ 2526392 w 5122586"/>
                <a:gd name="connsiteY827" fmla="*/ 1127314 h 5175454"/>
                <a:gd name="connsiteX828" fmla="*/ 2550066 w 5122586"/>
                <a:gd name="connsiteY828" fmla="*/ 1104513 h 5175454"/>
                <a:gd name="connsiteX829" fmla="*/ 2534283 w 5122586"/>
                <a:gd name="connsiteY829" fmla="*/ 1069434 h 5175454"/>
                <a:gd name="connsiteX830" fmla="*/ 2514993 w 5122586"/>
                <a:gd name="connsiteY830" fmla="*/ 1074696 h 5175454"/>
                <a:gd name="connsiteX831" fmla="*/ 2443972 w 5122586"/>
                <a:gd name="connsiteY831" fmla="*/ 1079081 h 5175454"/>
                <a:gd name="connsiteX832" fmla="*/ 2424683 w 5122586"/>
                <a:gd name="connsiteY832" fmla="*/ 1053649 h 5175454"/>
                <a:gd name="connsiteX833" fmla="*/ 2450110 w 5122586"/>
                <a:gd name="connsiteY833" fmla="*/ 1044879 h 5175454"/>
                <a:gd name="connsiteX834" fmla="*/ 2450987 w 5122586"/>
                <a:gd name="connsiteY834" fmla="*/ 1021201 h 5175454"/>
                <a:gd name="connsiteX835" fmla="*/ 2395748 w 5122586"/>
                <a:gd name="connsiteY835" fmla="*/ 898425 h 5175454"/>
                <a:gd name="connsiteX836" fmla="*/ 2394708 w 5122586"/>
                <a:gd name="connsiteY836" fmla="*/ 898217 h 5175454"/>
                <a:gd name="connsiteX837" fmla="*/ 2361080 w 5122586"/>
                <a:gd name="connsiteY837" fmla="*/ 821701 h 5175454"/>
                <a:gd name="connsiteX838" fmla="*/ 2333956 w 5122586"/>
                <a:gd name="connsiteY838" fmla="*/ 752180 h 5175454"/>
                <a:gd name="connsiteX839" fmla="*/ 2333664 w 5122586"/>
                <a:gd name="connsiteY839" fmla="*/ 752147 h 5175454"/>
                <a:gd name="connsiteX840" fmla="*/ 2333956 w 5122586"/>
                <a:gd name="connsiteY840" fmla="*/ 753027 h 5175454"/>
                <a:gd name="connsiteX841" fmla="*/ 2282249 w 5122586"/>
                <a:gd name="connsiteY841" fmla="*/ 597029 h 5175454"/>
                <a:gd name="connsiteX842" fmla="*/ 2279705 w 5122586"/>
                <a:gd name="connsiteY842" fmla="*/ 541921 h 5175454"/>
                <a:gd name="connsiteX843" fmla="*/ 2247495 w 5122586"/>
                <a:gd name="connsiteY843" fmla="*/ 524965 h 5175454"/>
                <a:gd name="connsiteX844" fmla="*/ 2177987 w 5122586"/>
                <a:gd name="connsiteY844" fmla="*/ 464770 h 5175454"/>
                <a:gd name="connsiteX845" fmla="*/ 2162730 w 5122586"/>
                <a:gd name="connsiteY845" fmla="*/ 429162 h 5175454"/>
                <a:gd name="connsiteX846" fmla="*/ 2072030 w 5122586"/>
                <a:gd name="connsiteY846" fmla="*/ 476639 h 5175454"/>
                <a:gd name="connsiteX847" fmla="*/ 2071919 w 5122586"/>
                <a:gd name="connsiteY847" fmla="*/ 476713 h 5175454"/>
                <a:gd name="connsiteX848" fmla="*/ 2061106 w 5122586"/>
                <a:gd name="connsiteY848" fmla="*/ 455805 h 5175454"/>
                <a:gd name="connsiteX849" fmla="*/ 2043259 w 5122586"/>
                <a:gd name="connsiteY849" fmla="*/ 443904 h 5175454"/>
                <a:gd name="connsiteX850" fmla="*/ 1957587 w 5122586"/>
                <a:gd name="connsiteY850" fmla="*/ 421292 h 5175454"/>
                <a:gd name="connsiteX851" fmla="*/ 1968296 w 5122586"/>
                <a:gd name="connsiteY851" fmla="*/ 371308 h 5175454"/>
                <a:gd name="connsiteX852" fmla="*/ 1982574 w 5122586"/>
                <a:gd name="connsiteY852" fmla="*/ 364168 h 5175454"/>
                <a:gd name="connsiteX853" fmla="*/ 1949259 w 5122586"/>
                <a:gd name="connsiteY853" fmla="*/ 346316 h 5175454"/>
                <a:gd name="connsiteX854" fmla="*/ 1938550 w 5122586"/>
                <a:gd name="connsiteY854" fmla="*/ 317754 h 5175454"/>
                <a:gd name="connsiteX855" fmla="*/ 1937360 w 5122586"/>
                <a:gd name="connsiteY855" fmla="*/ 282052 h 5175454"/>
                <a:gd name="connsiteX856" fmla="*/ 1898094 w 5122586"/>
                <a:gd name="connsiteY856" fmla="*/ 168993 h 5175454"/>
                <a:gd name="connsiteX857" fmla="*/ 1857638 w 5122586"/>
                <a:gd name="connsiteY857" fmla="*/ 159472 h 5175454"/>
                <a:gd name="connsiteX858" fmla="*/ 1842170 w 5122586"/>
                <a:gd name="connsiteY858" fmla="*/ 151142 h 5175454"/>
                <a:gd name="connsiteX859" fmla="*/ 1829082 w 5122586"/>
                <a:gd name="connsiteY859" fmla="*/ 19041 h 5175454"/>
                <a:gd name="connsiteX860" fmla="*/ 1785057 w 5122586"/>
                <a:gd name="connsiteY860" fmla="*/ 23802 h 5175454"/>
                <a:gd name="connsiteX861" fmla="*/ 1788626 w 5122586"/>
                <a:gd name="connsiteY861" fmla="*/ 0 h 5175454"/>
                <a:gd name="connsiteX862" fmla="*/ 1754121 w 5122586"/>
                <a:gd name="connsiteY862" fmla="*/ 20232 h 5175454"/>
                <a:gd name="connsiteX863" fmla="*/ 1751741 w 5122586"/>
                <a:gd name="connsiteY863" fmla="*/ 34513 h 5175454"/>
                <a:gd name="connsiteX864" fmla="*/ 1675589 w 5122586"/>
                <a:gd name="connsiteY864" fmla="*/ 92827 h 5175454"/>
                <a:gd name="connsiteX865" fmla="*/ 1700577 w 5122586"/>
                <a:gd name="connsiteY865" fmla="*/ 130910 h 5175454"/>
                <a:gd name="connsiteX866" fmla="*/ 1694627 w 5122586"/>
                <a:gd name="connsiteY866" fmla="*/ 138051 h 5175454"/>
                <a:gd name="connsiteX867" fmla="*/ 1641083 w 5122586"/>
                <a:gd name="connsiteY867" fmla="*/ 161852 h 5175454"/>
                <a:gd name="connsiteX868" fmla="*/ 1680349 w 5122586"/>
                <a:gd name="connsiteY868" fmla="*/ 197555 h 5175454"/>
                <a:gd name="connsiteX869" fmla="*/ 1669640 w 5122586"/>
                <a:gd name="connsiteY869" fmla="*/ 229688 h 5175454"/>
                <a:gd name="connsiteX870" fmla="*/ 1677970 w 5122586"/>
                <a:gd name="connsiteY870" fmla="*/ 246349 h 5175454"/>
                <a:gd name="connsiteX871" fmla="*/ 1729133 w 5122586"/>
                <a:gd name="connsiteY871" fmla="*/ 234448 h 5175454"/>
                <a:gd name="connsiteX872" fmla="*/ 1750551 w 5122586"/>
                <a:gd name="connsiteY872" fmla="*/ 267770 h 5175454"/>
                <a:gd name="connsiteX873" fmla="*/ 1716045 w 5122586"/>
                <a:gd name="connsiteY873" fmla="*/ 289192 h 5175454"/>
                <a:gd name="connsiteX874" fmla="*/ 1721995 w 5122586"/>
                <a:gd name="connsiteY874" fmla="*/ 298713 h 5175454"/>
                <a:gd name="connsiteX875" fmla="*/ 1716045 w 5122586"/>
                <a:gd name="connsiteY875" fmla="*/ 321324 h 5175454"/>
                <a:gd name="connsiteX876" fmla="*/ 1730323 w 5122586"/>
                <a:gd name="connsiteY876" fmla="*/ 336796 h 5175454"/>
                <a:gd name="connsiteX877" fmla="*/ 1705336 w 5122586"/>
                <a:gd name="connsiteY877" fmla="*/ 376068 h 5175454"/>
                <a:gd name="connsiteX878" fmla="*/ 1721995 w 5122586"/>
                <a:gd name="connsiteY878" fmla="*/ 407011 h 5175454"/>
                <a:gd name="connsiteX879" fmla="*/ 1743411 w 5122586"/>
                <a:gd name="connsiteY879" fmla="*/ 405821 h 5175454"/>
                <a:gd name="connsiteX880" fmla="*/ 1773159 w 5122586"/>
                <a:gd name="connsiteY880" fmla="*/ 434383 h 5175454"/>
                <a:gd name="connsiteX881" fmla="*/ 1787436 w 5122586"/>
                <a:gd name="connsiteY881" fmla="*/ 459375 h 5175454"/>
                <a:gd name="connsiteX882" fmla="*/ 1864778 w 5122586"/>
                <a:gd name="connsiteY882" fmla="*/ 505788 h 5175454"/>
                <a:gd name="connsiteX883" fmla="*/ 1886195 w 5122586"/>
                <a:gd name="connsiteY883" fmla="*/ 511739 h 5175454"/>
                <a:gd name="connsiteX884" fmla="*/ 1953358 w 5122586"/>
                <a:gd name="connsiteY884" fmla="*/ 563964 h 5175454"/>
                <a:gd name="connsiteX885" fmla="*/ 1898261 w 5122586"/>
                <a:gd name="connsiteY885" fmla="*/ 650441 h 5175454"/>
                <a:gd name="connsiteX886" fmla="*/ 1869931 w 5122586"/>
                <a:gd name="connsiteY886" fmla="*/ 737294 h 5175454"/>
                <a:gd name="connsiteX887" fmla="*/ 1869930 w 5122586"/>
                <a:gd name="connsiteY887" fmla="*/ 737294 h 5175454"/>
                <a:gd name="connsiteX888" fmla="*/ 1869930 w 5122586"/>
                <a:gd name="connsiteY888" fmla="*/ 737295 h 5175454"/>
                <a:gd name="connsiteX0" fmla="*/ 4212196 w 5122586"/>
                <a:gd name="connsiteY0" fmla="*/ 442775 h 5175454"/>
                <a:gd name="connsiteX1" fmla="*/ 4186650 w 5122586"/>
                <a:gd name="connsiteY1" fmla="*/ 459075 h 5175454"/>
                <a:gd name="connsiteX2" fmla="*/ 4193990 w 5122586"/>
                <a:gd name="connsiteY2" fmla="*/ 483597 h 5175454"/>
                <a:gd name="connsiteX3" fmla="*/ 4141431 w 5122586"/>
                <a:gd name="connsiteY3" fmla="*/ 505771 h 5175454"/>
                <a:gd name="connsiteX4" fmla="*/ 4112435 w 5122586"/>
                <a:gd name="connsiteY4" fmla="*/ 481652 h 5175454"/>
                <a:gd name="connsiteX5" fmla="*/ 4106930 w 5122586"/>
                <a:gd name="connsiteY5" fmla="*/ 497474 h 5175454"/>
                <a:gd name="connsiteX6" fmla="*/ 4121391 w 5122586"/>
                <a:gd name="connsiteY6" fmla="*/ 500374 h 5175454"/>
                <a:gd name="connsiteX7" fmla="*/ 4027797 w 5122586"/>
                <a:gd name="connsiteY7" fmla="*/ 593729 h 5175454"/>
                <a:gd name="connsiteX8" fmla="*/ 4033082 w 5122586"/>
                <a:gd name="connsiteY8" fmla="*/ 602246 h 5175454"/>
                <a:gd name="connsiteX9" fmla="*/ 3968777 w 5122586"/>
                <a:gd name="connsiteY9" fmla="*/ 657018 h 5175454"/>
                <a:gd name="connsiteX10" fmla="*/ 4109986 w 5122586"/>
                <a:gd name="connsiteY10" fmla="*/ 653847 h 5175454"/>
                <a:gd name="connsiteX11" fmla="*/ 4123171 w 5122586"/>
                <a:gd name="connsiteY11" fmla="*/ 743481 h 5175454"/>
                <a:gd name="connsiteX12" fmla="*/ 4118739 w 5122586"/>
                <a:gd name="connsiteY12" fmla="*/ 775552 h 5175454"/>
                <a:gd name="connsiteX13" fmla="*/ 4111957 w 5122586"/>
                <a:gd name="connsiteY13" fmla="*/ 788828 h 5175454"/>
                <a:gd name="connsiteX14" fmla="*/ 4074640 w 5122586"/>
                <a:gd name="connsiteY14" fmla="*/ 830297 h 5175454"/>
                <a:gd name="connsiteX15" fmla="*/ 3997723 w 5122586"/>
                <a:gd name="connsiteY15" fmla="*/ 824481 h 5175454"/>
                <a:gd name="connsiteX16" fmla="*/ 3976512 w 5122586"/>
                <a:gd name="connsiteY16" fmla="*/ 807509 h 5175454"/>
                <a:gd name="connsiteX17" fmla="*/ 3950940 w 5122586"/>
                <a:gd name="connsiteY17" fmla="*/ 821959 h 5175454"/>
                <a:gd name="connsiteX18" fmla="*/ 3941809 w 5122586"/>
                <a:gd name="connsiteY18" fmla="*/ 807041 h 5175454"/>
                <a:gd name="connsiteX19" fmla="*/ 3946773 w 5122586"/>
                <a:gd name="connsiteY19" fmla="*/ 781550 h 5175454"/>
                <a:gd name="connsiteX20" fmla="*/ 3956435 w 5122586"/>
                <a:gd name="connsiteY20" fmla="*/ 777204 h 5175454"/>
                <a:gd name="connsiteX21" fmla="*/ 3936735 w 5122586"/>
                <a:gd name="connsiteY21" fmla="*/ 755238 h 5175454"/>
                <a:gd name="connsiteX22" fmla="*/ 3942873 w 5122586"/>
                <a:gd name="connsiteY22" fmla="*/ 748543 h 5175454"/>
                <a:gd name="connsiteX23" fmla="*/ 3931395 w 5122586"/>
                <a:gd name="connsiteY23" fmla="*/ 720702 h 5175454"/>
                <a:gd name="connsiteX24" fmla="*/ 3896425 w 5122586"/>
                <a:gd name="connsiteY24" fmla="*/ 709308 h 5175454"/>
                <a:gd name="connsiteX25" fmla="*/ 3881422 w 5122586"/>
                <a:gd name="connsiteY25" fmla="*/ 729632 h 5175454"/>
                <a:gd name="connsiteX26" fmla="*/ 3916924 w 5122586"/>
                <a:gd name="connsiteY26" fmla="*/ 748781 h 5175454"/>
                <a:gd name="connsiteX27" fmla="*/ 3893700 w 5122586"/>
                <a:gd name="connsiteY27" fmla="*/ 786726 h 5175454"/>
                <a:gd name="connsiteX28" fmla="*/ 3913932 w 5122586"/>
                <a:gd name="connsiteY28" fmla="*/ 798827 h 5175454"/>
                <a:gd name="connsiteX29" fmla="*/ 3829634 w 5122586"/>
                <a:gd name="connsiteY29" fmla="*/ 887286 h 5175454"/>
                <a:gd name="connsiteX30" fmla="*/ 3819329 w 5122586"/>
                <a:gd name="connsiteY30" fmla="*/ 921706 h 5175454"/>
                <a:gd name="connsiteX31" fmla="*/ 3789058 w 5122586"/>
                <a:gd name="connsiteY31" fmla="*/ 934982 h 5175454"/>
                <a:gd name="connsiteX32" fmla="*/ 3768182 w 5122586"/>
                <a:gd name="connsiteY32" fmla="*/ 925937 h 5175454"/>
                <a:gd name="connsiteX33" fmla="*/ 3780194 w 5122586"/>
                <a:gd name="connsiteY33" fmla="*/ 1036716 h 5175454"/>
                <a:gd name="connsiteX34" fmla="*/ 3776936 w 5122586"/>
                <a:gd name="connsiteY34" fmla="*/ 1084059 h 5175454"/>
                <a:gd name="connsiteX35" fmla="*/ 3773923 w 5122586"/>
                <a:gd name="connsiteY35" fmla="*/ 1106736 h 5175454"/>
                <a:gd name="connsiteX36" fmla="*/ 3765081 w 5122586"/>
                <a:gd name="connsiteY36" fmla="*/ 1127763 h 5175454"/>
                <a:gd name="connsiteX37" fmla="*/ 3697225 w 5122586"/>
                <a:gd name="connsiteY37" fmla="*/ 1278483 h 5175454"/>
                <a:gd name="connsiteX38" fmla="*/ 3636416 w 5122586"/>
                <a:gd name="connsiteY38" fmla="*/ 1402184 h 5175454"/>
                <a:gd name="connsiteX39" fmla="*/ 3639031 w 5122586"/>
                <a:gd name="connsiteY39" fmla="*/ 1532933 h 5175454"/>
                <a:gd name="connsiteX40" fmla="*/ 1574183 w 5122586"/>
                <a:gd name="connsiteY40" fmla="*/ 3119187 h 5175454"/>
                <a:gd name="connsiteX41" fmla="*/ 1561412 w 5122586"/>
                <a:gd name="connsiteY41" fmla="*/ 3097168 h 5175454"/>
                <a:gd name="connsiteX42" fmla="*/ 1577890 w 5122586"/>
                <a:gd name="connsiteY42" fmla="*/ 3069892 h 5175454"/>
                <a:gd name="connsiteX43" fmla="*/ 1545785 w 5122586"/>
                <a:gd name="connsiteY43" fmla="*/ 3052846 h 5175454"/>
                <a:gd name="connsiteX44" fmla="*/ 1540629 w 5122586"/>
                <a:gd name="connsiteY44" fmla="*/ 3082614 h 5175454"/>
                <a:gd name="connsiteX45" fmla="*/ 1519718 w 5122586"/>
                <a:gd name="connsiteY45" fmla="*/ 3097330 h 5175454"/>
                <a:gd name="connsiteX46" fmla="*/ 1518676 w 5122586"/>
                <a:gd name="connsiteY46" fmla="*/ 3114716 h 5175454"/>
                <a:gd name="connsiteX47" fmla="*/ 1530519 w 5122586"/>
                <a:gd name="connsiteY47" fmla="*/ 3139621 h 5175454"/>
                <a:gd name="connsiteX48" fmla="*/ 1529335 w 5122586"/>
                <a:gd name="connsiteY48" fmla="*/ 3171312 h 5175454"/>
                <a:gd name="connsiteX49" fmla="*/ 1494362 w 5122586"/>
                <a:gd name="connsiteY49" fmla="*/ 3168014 h 5175454"/>
                <a:gd name="connsiteX50" fmla="*/ 1495842 w 5122586"/>
                <a:gd name="connsiteY50" fmla="*/ 3198637 h 5175454"/>
                <a:gd name="connsiteX51" fmla="*/ 1458434 w 5122586"/>
                <a:gd name="connsiteY51" fmla="*/ 3217885 h 5175454"/>
                <a:gd name="connsiteX52" fmla="*/ 1428335 w 5122586"/>
                <a:gd name="connsiteY52" fmla="*/ 3271310 h 5175454"/>
                <a:gd name="connsiteX53" fmla="*/ 1421617 w 5122586"/>
                <a:gd name="connsiteY53" fmla="*/ 3340524 h 5175454"/>
                <a:gd name="connsiteX54" fmla="*/ 1402008 w 5122586"/>
                <a:gd name="connsiteY54" fmla="*/ 3360031 h 5175454"/>
                <a:gd name="connsiteX55" fmla="*/ 1428312 w 5122586"/>
                <a:gd name="connsiteY55" fmla="*/ 3378969 h 5175454"/>
                <a:gd name="connsiteX56" fmla="*/ 1450489 w 5122586"/>
                <a:gd name="connsiteY56" fmla="*/ 3422380 h 5175454"/>
                <a:gd name="connsiteX57" fmla="*/ 1481957 w 5122586"/>
                <a:gd name="connsiteY57" fmla="*/ 3439703 h 5175454"/>
                <a:gd name="connsiteX58" fmla="*/ 1517054 w 5122586"/>
                <a:gd name="connsiteY58" fmla="*/ 3443095 h 5175454"/>
                <a:gd name="connsiteX59" fmla="*/ 1554074 w 5122586"/>
                <a:gd name="connsiteY59" fmla="*/ 3421080 h 5175454"/>
                <a:gd name="connsiteX60" fmla="*/ 1589482 w 5122586"/>
                <a:gd name="connsiteY60" fmla="*/ 3424604 h 5175454"/>
                <a:gd name="connsiteX61" fmla="*/ 1620096 w 5122586"/>
                <a:gd name="connsiteY61" fmla="*/ 3444866 h 5175454"/>
                <a:gd name="connsiteX62" fmla="*/ 1624671 w 5122586"/>
                <a:gd name="connsiteY62" fmla="*/ 3480410 h 5175454"/>
                <a:gd name="connsiteX63" fmla="*/ 1650989 w 5122586"/>
                <a:gd name="connsiteY63" fmla="*/ 3491333 h 5175454"/>
                <a:gd name="connsiteX64" fmla="*/ 1672792 w 5122586"/>
                <a:gd name="connsiteY64" fmla="*/ 3508400 h 5175454"/>
                <a:gd name="connsiteX65" fmla="*/ 1697877 w 5122586"/>
                <a:gd name="connsiteY65" fmla="*/ 3552172 h 5175454"/>
                <a:gd name="connsiteX66" fmla="*/ 1725280 w 5122586"/>
                <a:gd name="connsiteY66" fmla="*/ 3552010 h 5175454"/>
                <a:gd name="connsiteX67" fmla="*/ 1809424 w 5122586"/>
                <a:gd name="connsiteY67" fmla="*/ 3458774 h 5175454"/>
                <a:gd name="connsiteX68" fmla="*/ 1812473 w 5122586"/>
                <a:gd name="connsiteY68" fmla="*/ 3494767 h 5175454"/>
                <a:gd name="connsiteX69" fmla="*/ 1831352 w 5122586"/>
                <a:gd name="connsiteY69" fmla="*/ 3516139 h 5175454"/>
                <a:gd name="connsiteX70" fmla="*/ 1862507 w 5122586"/>
                <a:gd name="connsiteY70" fmla="*/ 3506581 h 5175454"/>
                <a:gd name="connsiteX71" fmla="*/ 1885832 w 5122586"/>
                <a:gd name="connsiteY71" fmla="*/ 3495985 h 5175454"/>
                <a:gd name="connsiteX72" fmla="*/ 1912951 w 5122586"/>
                <a:gd name="connsiteY72" fmla="*/ 3483427 h 5175454"/>
                <a:gd name="connsiteX73" fmla="*/ 1963432 w 5122586"/>
                <a:gd name="connsiteY73" fmla="*/ 3497556 h 5175454"/>
                <a:gd name="connsiteX74" fmla="*/ 1996185 w 5122586"/>
                <a:gd name="connsiteY74" fmla="*/ 3419940 h 5175454"/>
                <a:gd name="connsiteX75" fmla="*/ 2006904 w 5122586"/>
                <a:gd name="connsiteY75" fmla="*/ 3387626 h 5175454"/>
                <a:gd name="connsiteX76" fmla="*/ 2018283 w 5122586"/>
                <a:gd name="connsiteY76" fmla="*/ 3358891 h 5175454"/>
                <a:gd name="connsiteX77" fmla="*/ 2022001 w 5122586"/>
                <a:gd name="connsiteY77" fmla="*/ 3273712 h 5175454"/>
                <a:gd name="connsiteX78" fmla="*/ 2001394 w 5122586"/>
                <a:gd name="connsiteY78" fmla="*/ 3258444 h 5175454"/>
                <a:gd name="connsiteX79" fmla="*/ 1998670 w 5122586"/>
                <a:gd name="connsiteY79" fmla="*/ 3223495 h 5175454"/>
                <a:gd name="connsiteX80" fmla="*/ 2019799 w 5122586"/>
                <a:gd name="connsiteY80" fmla="*/ 3195400 h 5175454"/>
                <a:gd name="connsiteX81" fmla="*/ 1999221 w 5122586"/>
                <a:gd name="connsiteY81" fmla="*/ 3174192 h 5175454"/>
                <a:gd name="connsiteX82" fmla="*/ 2007161 w 5122586"/>
                <a:gd name="connsiteY82" fmla="*/ 3151895 h 5175454"/>
                <a:gd name="connsiteX83" fmla="*/ 2008847 w 5122586"/>
                <a:gd name="connsiteY83" fmla="*/ 3122369 h 5175454"/>
                <a:gd name="connsiteX84" fmla="*/ 2060446 w 5122586"/>
                <a:gd name="connsiteY84" fmla="*/ 3116747 h 5175454"/>
                <a:gd name="connsiteX85" fmla="*/ 2077776 w 5122586"/>
                <a:gd name="connsiteY85" fmla="*/ 3115142 h 5175454"/>
                <a:gd name="connsiteX86" fmla="*/ 2113472 w 5122586"/>
                <a:gd name="connsiteY86" fmla="*/ 3118056 h 5175454"/>
                <a:gd name="connsiteX87" fmla="*/ 2160395 w 5122586"/>
                <a:gd name="connsiteY87" fmla="*/ 3149801 h 5175454"/>
                <a:gd name="connsiteX88" fmla="*/ 2295065 w 5122586"/>
                <a:gd name="connsiteY88" fmla="*/ 3364909 h 5175454"/>
                <a:gd name="connsiteX89" fmla="*/ 2295273 w 5122586"/>
                <a:gd name="connsiteY89" fmla="*/ 3405456 h 5175454"/>
                <a:gd name="connsiteX90" fmla="*/ 2527621 w 5122586"/>
                <a:gd name="connsiteY90" fmla="*/ 3737684 h 5175454"/>
                <a:gd name="connsiteX91" fmla="*/ 2527621 w 5122586"/>
                <a:gd name="connsiteY91" fmla="*/ 3737684 h 5175454"/>
                <a:gd name="connsiteX92" fmla="*/ 2523286 w 5122586"/>
                <a:gd name="connsiteY92" fmla="*/ 3734794 h 5175454"/>
                <a:gd name="connsiteX93" fmla="*/ 2520397 w 5122586"/>
                <a:gd name="connsiteY93" fmla="*/ 3697949 h 5175454"/>
                <a:gd name="connsiteX94" fmla="*/ 2321764 w 5122586"/>
                <a:gd name="connsiteY94" fmla="*/ 3403917 h 5175454"/>
                <a:gd name="connsiteX95" fmla="*/ 2297928 w 5122586"/>
                <a:gd name="connsiteY95" fmla="*/ 3407529 h 5175454"/>
                <a:gd name="connsiteX96" fmla="*/ 3250299 w 5122586"/>
                <a:gd name="connsiteY96" fmla="*/ 4931397 h 5175454"/>
                <a:gd name="connsiteX97" fmla="*/ 3294880 w 5122586"/>
                <a:gd name="connsiteY97" fmla="*/ 4976343 h 5175454"/>
                <a:gd name="connsiteX98" fmla="*/ 3285156 w 5122586"/>
                <a:gd name="connsiteY98" fmla="*/ 5015288 h 5175454"/>
                <a:gd name="connsiteX99" fmla="*/ 3330198 w 5122586"/>
                <a:gd name="connsiteY99" fmla="*/ 5048698 h 5175454"/>
                <a:gd name="connsiteX100" fmla="*/ 3323399 w 5122586"/>
                <a:gd name="connsiteY100" fmla="*/ 5073201 h 5175454"/>
                <a:gd name="connsiteX101" fmla="*/ 3334667 w 5122586"/>
                <a:gd name="connsiteY101" fmla="*/ 5095035 h 5175454"/>
                <a:gd name="connsiteX102" fmla="*/ 3308937 w 5122586"/>
                <a:gd name="connsiteY102" fmla="*/ 5116172 h 5175454"/>
                <a:gd name="connsiteX103" fmla="*/ 3305306 w 5122586"/>
                <a:gd name="connsiteY103" fmla="*/ 5131123 h 5175454"/>
                <a:gd name="connsiteX104" fmla="*/ 3270523 w 5122586"/>
                <a:gd name="connsiteY104" fmla="*/ 5106603 h 5175454"/>
                <a:gd name="connsiteX105" fmla="*/ 3263921 w 5122586"/>
                <a:gd name="connsiteY105" fmla="*/ 5167877 h 5175454"/>
                <a:gd name="connsiteX106" fmla="*/ 3242573 w 5122586"/>
                <a:gd name="connsiteY106" fmla="*/ 5108119 h 5175454"/>
                <a:gd name="connsiteX107" fmla="*/ 3238702 w 5122586"/>
                <a:gd name="connsiteY107" fmla="*/ 5160633 h 5175454"/>
                <a:gd name="connsiteX108" fmla="*/ 3249221 w 5122586"/>
                <a:gd name="connsiteY108" fmla="*/ 5175454 h 5175454"/>
                <a:gd name="connsiteX109" fmla="*/ 3162121 w 5122586"/>
                <a:gd name="connsiteY109" fmla="*/ 5103345 h 5175454"/>
                <a:gd name="connsiteX110" fmla="*/ 3100490 w 5122586"/>
                <a:gd name="connsiteY110" fmla="*/ 5092418 h 5175454"/>
                <a:gd name="connsiteX111" fmla="*/ 3107449 w 5122586"/>
                <a:gd name="connsiteY111" fmla="*/ 5052872 h 5175454"/>
                <a:gd name="connsiteX112" fmla="*/ 3137245 w 5122586"/>
                <a:gd name="connsiteY112" fmla="*/ 4858911 h 5175454"/>
                <a:gd name="connsiteX113" fmla="*/ 3079461 w 5122586"/>
                <a:gd name="connsiteY113" fmla="*/ 4866858 h 5175454"/>
                <a:gd name="connsiteX114" fmla="*/ 3054181 w 5122586"/>
                <a:gd name="connsiteY114" fmla="*/ 4850242 h 5175454"/>
                <a:gd name="connsiteX115" fmla="*/ 3002174 w 5122586"/>
                <a:gd name="connsiteY115" fmla="*/ 4909482 h 5175454"/>
                <a:gd name="connsiteX116" fmla="*/ 2967504 w 5122586"/>
                <a:gd name="connsiteY116" fmla="*/ 4919596 h 5175454"/>
                <a:gd name="connsiteX117" fmla="*/ 2935723 w 5122586"/>
                <a:gd name="connsiteY117" fmla="*/ 4910927 h 5175454"/>
                <a:gd name="connsiteX118" fmla="*/ 2919831 w 5122586"/>
                <a:gd name="connsiteY118" fmla="*/ 4931878 h 5175454"/>
                <a:gd name="connsiteX119" fmla="*/ 2986974 w 5122586"/>
                <a:gd name="connsiteY119" fmla="*/ 4962762 h 5175454"/>
                <a:gd name="connsiteX120" fmla="*/ 2979245 w 5122586"/>
                <a:gd name="connsiteY120" fmla="*/ 5012139 h 5175454"/>
                <a:gd name="connsiteX121" fmla="*/ 2949156 w 5122586"/>
                <a:gd name="connsiteY121" fmla="*/ 5006359 h 5175454"/>
                <a:gd name="connsiteX122" fmla="*/ 2937274 w 5122586"/>
                <a:gd name="connsiteY122" fmla="*/ 5027202 h 5175454"/>
                <a:gd name="connsiteX123" fmla="*/ 2909175 w 5122586"/>
                <a:gd name="connsiteY123" fmla="*/ 5024421 h 5175454"/>
                <a:gd name="connsiteX124" fmla="*/ 2900291 w 5122586"/>
                <a:gd name="connsiteY124" fmla="*/ 5034066 h 5175454"/>
                <a:gd name="connsiteX125" fmla="*/ 2852441 w 5122586"/>
                <a:gd name="connsiteY125" fmla="*/ 5009430 h 5175454"/>
                <a:gd name="connsiteX126" fmla="*/ 2841823 w 5122586"/>
                <a:gd name="connsiteY126" fmla="*/ 5043818 h 5175454"/>
                <a:gd name="connsiteX127" fmla="*/ 2825748 w 5122586"/>
                <a:gd name="connsiteY127" fmla="*/ 5031826 h 5175454"/>
                <a:gd name="connsiteX128" fmla="*/ 2829757 w 5122586"/>
                <a:gd name="connsiteY128" fmla="*/ 4985481 h 5175454"/>
                <a:gd name="connsiteX129" fmla="*/ 2845434 w 5122586"/>
                <a:gd name="connsiteY129" fmla="*/ 4979559 h 5175454"/>
                <a:gd name="connsiteX130" fmla="*/ 2858758 w 5122586"/>
                <a:gd name="connsiteY130" fmla="*/ 4977822 h 5175454"/>
                <a:gd name="connsiteX131" fmla="*/ 2867104 w 5122586"/>
                <a:gd name="connsiteY131" fmla="*/ 4944159 h 5175454"/>
                <a:gd name="connsiteX132" fmla="*/ 2882994 w 5122586"/>
                <a:gd name="connsiteY132" fmla="*/ 4900813 h 5175454"/>
                <a:gd name="connsiteX133" fmla="*/ 2855546 w 5122586"/>
                <a:gd name="connsiteY133" fmla="*/ 4861800 h 5175454"/>
                <a:gd name="connsiteX134" fmla="*/ 2836044 w 5122586"/>
                <a:gd name="connsiteY134" fmla="*/ 4839406 h 5175454"/>
                <a:gd name="connsiteX135" fmla="*/ 2804264 w 5122586"/>
                <a:gd name="connsiteY135" fmla="*/ 4819177 h 5175454"/>
                <a:gd name="connsiteX136" fmla="*/ 2745035 w 5122586"/>
                <a:gd name="connsiteY136" fmla="*/ 4804728 h 5175454"/>
                <a:gd name="connsiteX137" fmla="*/ 2740700 w 5122586"/>
                <a:gd name="connsiteY137" fmla="*/ 4764994 h 5175454"/>
                <a:gd name="connsiteX138" fmla="*/ 2716142 w 5122586"/>
                <a:gd name="connsiteY138" fmla="*/ 4744766 h 5175454"/>
                <a:gd name="connsiteX139" fmla="*/ 2632355 w 5122586"/>
                <a:gd name="connsiteY139" fmla="*/ 4753435 h 5175454"/>
                <a:gd name="connsiteX140" fmla="*/ 2620798 w 5122586"/>
                <a:gd name="connsiteY140" fmla="*/ 4721648 h 5175454"/>
                <a:gd name="connsiteX141" fmla="*/ 2578904 w 5122586"/>
                <a:gd name="connsiteY141" fmla="*/ 4734651 h 5175454"/>
                <a:gd name="connsiteX142" fmla="*/ 2559402 w 5122586"/>
                <a:gd name="connsiteY142" fmla="*/ 4704310 h 5175454"/>
                <a:gd name="connsiteX143" fmla="*/ 2530510 w 5122586"/>
                <a:gd name="connsiteY143" fmla="*/ 4702142 h 5175454"/>
                <a:gd name="connsiteX144" fmla="*/ 2492950 w 5122586"/>
                <a:gd name="connsiteY144" fmla="*/ 4711534 h 5175454"/>
                <a:gd name="connsiteX145" fmla="*/ 2468392 w 5122586"/>
                <a:gd name="connsiteY145" fmla="*/ 4745488 h 5175454"/>
                <a:gd name="connsiteX146" fmla="*/ 2453223 w 5122586"/>
                <a:gd name="connsiteY146" fmla="*/ 4747656 h 5175454"/>
                <a:gd name="connsiteX147" fmla="*/ 2437333 w 5122586"/>
                <a:gd name="connsiteY147" fmla="*/ 4739709 h 5175454"/>
                <a:gd name="connsiteX148" fmla="*/ 2442389 w 5122586"/>
                <a:gd name="connsiteY148" fmla="*/ 4686971 h 5175454"/>
                <a:gd name="connsiteX149" fmla="*/ 2425776 w 5122586"/>
                <a:gd name="connsiteY149" fmla="*/ 4673244 h 5175454"/>
                <a:gd name="connsiteX150" fmla="*/ 2435166 w 5122586"/>
                <a:gd name="connsiteY150" fmla="*/ 4614726 h 5175454"/>
                <a:gd name="connsiteX151" fmla="*/ 2522565 w 5122586"/>
                <a:gd name="connsiteY151" fmla="*/ 4577882 h 5175454"/>
                <a:gd name="connsiteX152" fmla="*/ 2542790 w 5122586"/>
                <a:gd name="connsiteY152" fmla="*/ 4587996 h 5175454"/>
                <a:gd name="connsiteX153" fmla="*/ 2682916 w 5122586"/>
                <a:gd name="connsiteY153" fmla="*/ 4523699 h 5175454"/>
                <a:gd name="connsiteX154" fmla="*/ 2702418 w 5122586"/>
                <a:gd name="connsiteY154" fmla="*/ 4485409 h 5175454"/>
                <a:gd name="connsiteX155" fmla="*/ 2817264 w 5122586"/>
                <a:gd name="connsiteY155" fmla="*/ 4377043 h 5175454"/>
                <a:gd name="connsiteX156" fmla="*/ 2896717 w 5122586"/>
                <a:gd name="connsiteY156" fmla="*/ 4402329 h 5175454"/>
                <a:gd name="connsiteX157" fmla="*/ 2914053 w 5122586"/>
                <a:gd name="connsiteY157" fmla="*/ 4405219 h 5175454"/>
                <a:gd name="connsiteX158" fmla="*/ 2947279 w 5122586"/>
                <a:gd name="connsiteY158" fmla="*/ 4405219 h 5175454"/>
                <a:gd name="connsiteX159" fmla="*/ 2985561 w 5122586"/>
                <a:gd name="connsiteY159" fmla="*/ 4355371 h 5175454"/>
                <a:gd name="connsiteX160" fmla="*/ 2994229 w 5122586"/>
                <a:gd name="connsiteY160" fmla="*/ 4333697 h 5175454"/>
                <a:gd name="connsiteX161" fmla="*/ 1387544 w 5122586"/>
                <a:gd name="connsiteY161" fmla="*/ 5073235 h 5175454"/>
                <a:gd name="connsiteX162" fmla="*/ 1409271 w 5122586"/>
                <a:gd name="connsiteY162" fmla="*/ 5044732 h 5175454"/>
                <a:gd name="connsiteX163" fmla="*/ 1350547 w 5122586"/>
                <a:gd name="connsiteY163" fmla="*/ 4997741 h 5175454"/>
                <a:gd name="connsiteX164" fmla="*/ 1345850 w 5122586"/>
                <a:gd name="connsiteY164" fmla="*/ 4920208 h 5175454"/>
                <a:gd name="connsiteX165" fmla="*/ 1366991 w 5122586"/>
                <a:gd name="connsiteY165" fmla="*/ 4915509 h 5175454"/>
                <a:gd name="connsiteX166" fmla="*/ 1376387 w 5122586"/>
                <a:gd name="connsiteY166" fmla="*/ 4877941 h 5175454"/>
                <a:gd name="connsiteX167" fmla="*/ 1347460 w 5122586"/>
                <a:gd name="connsiteY167" fmla="*/ 4868004 h 5175454"/>
                <a:gd name="connsiteX168" fmla="*/ 1357682 w 5122586"/>
                <a:gd name="connsiteY168" fmla="*/ 4838461 h 5175454"/>
                <a:gd name="connsiteX169" fmla="*/ 1428449 w 5122586"/>
                <a:gd name="connsiteY169" fmla="*/ 4835304 h 5175454"/>
                <a:gd name="connsiteX170" fmla="*/ 1436858 w 5122586"/>
                <a:gd name="connsiteY170" fmla="*/ 4800858 h 5175454"/>
                <a:gd name="connsiteX171" fmla="*/ 1398456 w 5122586"/>
                <a:gd name="connsiteY171" fmla="*/ 4778940 h 5175454"/>
                <a:gd name="connsiteX172" fmla="*/ 1413508 w 5122586"/>
                <a:gd name="connsiteY172" fmla="*/ 4733321 h 5175454"/>
                <a:gd name="connsiteX173" fmla="*/ 1448748 w 5122586"/>
                <a:gd name="connsiteY173" fmla="*/ 4735670 h 5175454"/>
                <a:gd name="connsiteX174" fmla="*/ 1498206 w 5122586"/>
                <a:gd name="connsiteY174" fmla="*/ 4693159 h 5175454"/>
                <a:gd name="connsiteX175" fmla="*/ 1547727 w 5122586"/>
                <a:gd name="connsiteY175" fmla="*/ 4683569 h 5175454"/>
                <a:gd name="connsiteX176" fmla="*/ 1553780 w 5122586"/>
                <a:gd name="connsiteY176" fmla="*/ 4648910 h 5175454"/>
                <a:gd name="connsiteX177" fmla="*/ 1540510 w 5122586"/>
                <a:gd name="connsiteY177" fmla="*/ 4607707 h 5175454"/>
                <a:gd name="connsiteX178" fmla="*/ 1494468 w 5122586"/>
                <a:gd name="connsiteY178" fmla="*/ 4567840 h 5175454"/>
                <a:gd name="connsiteX179" fmla="*/ 1510639 w 5122586"/>
                <a:gd name="connsiteY179" fmla="*/ 4548914 h 5175454"/>
                <a:gd name="connsiteX180" fmla="*/ 1549039 w 5122586"/>
                <a:gd name="connsiteY180" fmla="*/ 4560249 h 5175454"/>
                <a:gd name="connsiteX181" fmla="*/ 1563834 w 5122586"/>
                <a:gd name="connsiteY181" fmla="*/ 4545357 h 5175454"/>
                <a:gd name="connsiteX182" fmla="*/ 1520856 w 5122586"/>
                <a:gd name="connsiteY182" fmla="*/ 4496577 h 5175454"/>
                <a:gd name="connsiteX183" fmla="*/ 1562707 w 5122586"/>
                <a:gd name="connsiteY183" fmla="*/ 4482741 h 5175454"/>
                <a:gd name="connsiteX184" fmla="*/ 1590473 w 5122586"/>
                <a:gd name="connsiteY184" fmla="*/ 4419309 h 5175454"/>
                <a:gd name="connsiteX185" fmla="*/ 1515748 w 5122586"/>
                <a:gd name="connsiteY185" fmla="*/ 4425699 h 5175454"/>
                <a:gd name="connsiteX186" fmla="*/ 1476162 w 5122586"/>
                <a:gd name="connsiteY186" fmla="*/ 4503828 h 5175454"/>
                <a:gd name="connsiteX187" fmla="*/ 1393393 w 5122586"/>
                <a:gd name="connsiteY187" fmla="*/ 4522992 h 5175454"/>
                <a:gd name="connsiteX188" fmla="*/ 1319980 w 5122586"/>
                <a:gd name="connsiteY188" fmla="*/ 4516923 h 5175454"/>
                <a:gd name="connsiteX189" fmla="*/ 1299113 w 5122586"/>
                <a:gd name="connsiteY189" fmla="*/ 4448627 h 5175454"/>
                <a:gd name="connsiteX190" fmla="*/ 1250429 w 5122586"/>
                <a:gd name="connsiteY190" fmla="*/ 4478749 h 5175454"/>
                <a:gd name="connsiteX191" fmla="*/ 1217542 w 5122586"/>
                <a:gd name="connsiteY191" fmla="*/ 4442335 h 5175454"/>
                <a:gd name="connsiteX192" fmla="*/ 1147887 w 5122586"/>
                <a:gd name="connsiteY192" fmla="*/ 4449210 h 5175454"/>
                <a:gd name="connsiteX193" fmla="*/ 1144147 w 5122586"/>
                <a:gd name="connsiteY193" fmla="*/ 4511573 h 5175454"/>
                <a:gd name="connsiteX194" fmla="*/ 1101262 w 5122586"/>
                <a:gd name="connsiteY194" fmla="*/ 4519082 h 5175454"/>
                <a:gd name="connsiteX195" fmla="*/ 1093585 w 5122586"/>
                <a:gd name="connsiteY195" fmla="*/ 4464498 h 5175454"/>
                <a:gd name="connsiteX196" fmla="*/ 1027718 w 5122586"/>
                <a:gd name="connsiteY196" fmla="*/ 4478445 h 5175454"/>
                <a:gd name="connsiteX197" fmla="*/ 1007466 w 5122586"/>
                <a:gd name="connsiteY197" fmla="*/ 4427301 h 5175454"/>
                <a:gd name="connsiteX198" fmla="*/ 919745 w 5122586"/>
                <a:gd name="connsiteY198" fmla="*/ 4420237 h 5175454"/>
                <a:gd name="connsiteX199" fmla="*/ 920495 w 5122586"/>
                <a:gd name="connsiteY199" fmla="*/ 4388350 h 5175454"/>
                <a:gd name="connsiteX200" fmla="*/ 884429 w 5122586"/>
                <a:gd name="connsiteY200" fmla="*/ 4383969 h 5175454"/>
                <a:gd name="connsiteX201" fmla="*/ 856512 w 5122586"/>
                <a:gd name="connsiteY201" fmla="*/ 4461420 h 5175454"/>
                <a:gd name="connsiteX202" fmla="*/ 818833 w 5122586"/>
                <a:gd name="connsiteY202" fmla="*/ 4446344 h 5175454"/>
                <a:gd name="connsiteX203" fmla="*/ 823425 w 5122586"/>
                <a:gd name="connsiteY203" fmla="*/ 4371878 h 5175454"/>
                <a:gd name="connsiteX204" fmla="*/ 796457 w 5122586"/>
                <a:gd name="connsiteY204" fmla="*/ 4423754 h 5175454"/>
                <a:gd name="connsiteX205" fmla="*/ 712917 w 5122586"/>
                <a:gd name="connsiteY205" fmla="*/ 4427826 h 5175454"/>
                <a:gd name="connsiteX206" fmla="*/ 687213 w 5122586"/>
                <a:gd name="connsiteY206" fmla="*/ 4403486 h 5175454"/>
                <a:gd name="connsiteX207" fmla="*/ 683328 w 5122586"/>
                <a:gd name="connsiteY207" fmla="*/ 4424716 h 5175454"/>
                <a:gd name="connsiteX208" fmla="*/ 615334 w 5122586"/>
                <a:gd name="connsiteY208" fmla="*/ 4429994 h 5175454"/>
                <a:gd name="connsiteX209" fmla="*/ 602541 w 5122586"/>
                <a:gd name="connsiteY209" fmla="*/ 4411871 h 5175454"/>
                <a:gd name="connsiteX210" fmla="*/ 637304 w 5122586"/>
                <a:gd name="connsiteY210" fmla="*/ 4296001 h 5175454"/>
                <a:gd name="connsiteX211" fmla="*/ 618966 w 5122586"/>
                <a:gd name="connsiteY211" fmla="*/ 4261290 h 5175454"/>
                <a:gd name="connsiteX212" fmla="*/ 585062 w 5122586"/>
                <a:gd name="connsiteY212" fmla="*/ 4274941 h 5175454"/>
                <a:gd name="connsiteX213" fmla="*/ 585967 w 5122586"/>
                <a:gd name="connsiteY213" fmla="*/ 4296786 h 5175454"/>
                <a:gd name="connsiteX214" fmla="*/ 576279 w 5122586"/>
                <a:gd name="connsiteY214" fmla="*/ 4321151 h 5175454"/>
                <a:gd name="connsiteX215" fmla="*/ 524888 w 5122586"/>
                <a:gd name="connsiteY215" fmla="*/ 4335270 h 5175454"/>
                <a:gd name="connsiteX216" fmla="*/ 481450 w 5122586"/>
                <a:gd name="connsiteY216" fmla="*/ 4348629 h 5175454"/>
                <a:gd name="connsiteX217" fmla="*/ 459756 w 5122586"/>
                <a:gd name="connsiteY217" fmla="*/ 4331915 h 5175454"/>
                <a:gd name="connsiteX218" fmla="*/ 381623 w 5122586"/>
                <a:gd name="connsiteY218" fmla="*/ 4313665 h 5175454"/>
                <a:gd name="connsiteX219" fmla="*/ 381355 w 5122586"/>
                <a:gd name="connsiteY219" fmla="*/ 4209001 h 5175454"/>
                <a:gd name="connsiteX220" fmla="*/ 372138 w 5122586"/>
                <a:gd name="connsiteY220" fmla="*/ 4194866 h 5175454"/>
                <a:gd name="connsiteX221" fmla="*/ 8935 w 5122586"/>
                <a:gd name="connsiteY221" fmla="*/ 4372652 h 5175454"/>
                <a:gd name="connsiteX222" fmla="*/ 0 w 5122586"/>
                <a:gd name="connsiteY222" fmla="*/ 4249216 h 5175454"/>
                <a:gd name="connsiteX223" fmla="*/ 2928251 w 5122586"/>
                <a:gd name="connsiteY223" fmla="*/ 1733677 h 5175454"/>
                <a:gd name="connsiteX224" fmla="*/ 2865949 w 5122586"/>
                <a:gd name="connsiteY224" fmla="*/ 1772911 h 5175454"/>
                <a:gd name="connsiteX225" fmla="*/ 2815185 w 5122586"/>
                <a:gd name="connsiteY225" fmla="*/ 1859457 h 5175454"/>
                <a:gd name="connsiteX226" fmla="*/ 2763268 w 5122586"/>
                <a:gd name="connsiteY226" fmla="*/ 1896383 h 5175454"/>
                <a:gd name="connsiteX227" fmla="*/ 2751731 w 5122586"/>
                <a:gd name="connsiteY227" fmla="*/ 1873304 h 5175454"/>
                <a:gd name="connsiteX228" fmla="*/ 2747318 w 5122586"/>
                <a:gd name="connsiteY228" fmla="*/ 1875913 h 5175454"/>
                <a:gd name="connsiteX229" fmla="*/ 2725397 w 5122586"/>
                <a:gd name="connsiteY229" fmla="*/ 1849601 h 5175454"/>
                <a:gd name="connsiteX230" fmla="*/ 2700382 w 5122586"/>
                <a:gd name="connsiteY230" fmla="*/ 1805450 h 5175454"/>
                <a:gd name="connsiteX231" fmla="*/ 2644466 w 5122586"/>
                <a:gd name="connsiteY231" fmla="*/ 1674466 h 5175454"/>
                <a:gd name="connsiteX232" fmla="*/ 2623519 w 5122586"/>
                <a:gd name="connsiteY232" fmla="*/ 1516632 h 5175454"/>
                <a:gd name="connsiteX233" fmla="*/ 2622394 w 5122586"/>
                <a:gd name="connsiteY233" fmla="*/ 1508162 h 5175454"/>
                <a:gd name="connsiteX234" fmla="*/ 2620591 w 5122586"/>
                <a:gd name="connsiteY234" fmla="*/ 1507626 h 5175454"/>
                <a:gd name="connsiteX235" fmla="*/ 2618663 w 5122586"/>
                <a:gd name="connsiteY235" fmla="*/ 1488348 h 5175454"/>
                <a:gd name="connsiteX236" fmla="*/ 2561471 w 5122586"/>
                <a:gd name="connsiteY236" fmla="*/ 1364228 h 5175454"/>
                <a:gd name="connsiteX237" fmla="*/ 2506436 w 5122586"/>
                <a:gd name="connsiteY237" fmla="*/ 1249822 h 5175454"/>
                <a:gd name="connsiteX238" fmla="*/ 2504425 w 5122586"/>
                <a:gd name="connsiteY238" fmla="*/ 1215109 h 5175454"/>
                <a:gd name="connsiteX239" fmla="*/ 2502718 w 5122586"/>
                <a:gd name="connsiteY239" fmla="*/ 1182561 h 5175454"/>
                <a:gd name="connsiteX240" fmla="*/ 2526392 w 5122586"/>
                <a:gd name="connsiteY240" fmla="*/ 1127312 h 5175454"/>
                <a:gd name="connsiteX241" fmla="*/ 2550065 w 5122586"/>
                <a:gd name="connsiteY241" fmla="*/ 1104511 h 5175454"/>
                <a:gd name="connsiteX242" fmla="*/ 2534283 w 5122586"/>
                <a:gd name="connsiteY242" fmla="*/ 1069432 h 5175454"/>
                <a:gd name="connsiteX243" fmla="*/ 2514993 w 5122586"/>
                <a:gd name="connsiteY243" fmla="*/ 1074694 h 5175454"/>
                <a:gd name="connsiteX244" fmla="*/ 2443972 w 5122586"/>
                <a:gd name="connsiteY244" fmla="*/ 1079079 h 5175454"/>
                <a:gd name="connsiteX245" fmla="*/ 2424683 w 5122586"/>
                <a:gd name="connsiteY245" fmla="*/ 1053647 h 5175454"/>
                <a:gd name="connsiteX246" fmla="*/ 2450109 w 5122586"/>
                <a:gd name="connsiteY246" fmla="*/ 1044877 h 5175454"/>
                <a:gd name="connsiteX247" fmla="*/ 2450986 w 5122586"/>
                <a:gd name="connsiteY247" fmla="*/ 1021199 h 5175454"/>
                <a:gd name="connsiteX248" fmla="*/ 2404967 w 5122586"/>
                <a:gd name="connsiteY248" fmla="*/ 918913 h 5175454"/>
                <a:gd name="connsiteX249" fmla="*/ 2394987 w 5122586"/>
                <a:gd name="connsiteY249" fmla="*/ 898850 h 5175454"/>
                <a:gd name="connsiteX250" fmla="*/ 2361080 w 5122586"/>
                <a:gd name="connsiteY250" fmla="*/ 821699 h 5175454"/>
                <a:gd name="connsiteX251" fmla="*/ 2344525 w 5122586"/>
                <a:gd name="connsiteY251" fmla="*/ 778197 h 5175454"/>
                <a:gd name="connsiteX252" fmla="*/ 2344581 w 5122586"/>
                <a:gd name="connsiteY252" fmla="*/ 778343 h 5175454"/>
                <a:gd name="connsiteX253" fmla="*/ 2282251 w 5122586"/>
                <a:gd name="connsiteY253" fmla="*/ 597027 h 5175454"/>
                <a:gd name="connsiteX254" fmla="*/ 2279707 w 5122586"/>
                <a:gd name="connsiteY254" fmla="*/ 541919 h 5175454"/>
                <a:gd name="connsiteX255" fmla="*/ 2247497 w 5122586"/>
                <a:gd name="connsiteY255" fmla="*/ 524963 h 5175454"/>
                <a:gd name="connsiteX256" fmla="*/ 2177989 w 5122586"/>
                <a:gd name="connsiteY256" fmla="*/ 464768 h 5175454"/>
                <a:gd name="connsiteX257" fmla="*/ 2162813 w 5122586"/>
                <a:gd name="connsiteY257" fmla="*/ 429351 h 5175454"/>
                <a:gd name="connsiteX258" fmla="*/ 2188648 w 5122586"/>
                <a:gd name="connsiteY258" fmla="*/ 411168 h 5175454"/>
                <a:gd name="connsiteX259" fmla="*/ 2199515 w 5122586"/>
                <a:gd name="connsiteY259" fmla="*/ 377475 h 5175454"/>
                <a:gd name="connsiteX260" fmla="*/ 2249501 w 5122586"/>
                <a:gd name="connsiteY260" fmla="*/ 389430 h 5175454"/>
                <a:gd name="connsiteX261" fmla="*/ 2290795 w 5122586"/>
                <a:gd name="connsiteY261" fmla="*/ 382909 h 5175454"/>
                <a:gd name="connsiteX262" fmla="*/ 2312638 w 5122586"/>
                <a:gd name="connsiteY262" fmla="*/ 383703 h 5175454"/>
                <a:gd name="connsiteX263" fmla="*/ 2312587 w 5122586"/>
                <a:gd name="connsiteY263" fmla="*/ 383664 h 5175454"/>
                <a:gd name="connsiteX264" fmla="*/ 2375555 w 5122586"/>
                <a:gd name="connsiteY264" fmla="*/ 374216 h 5175454"/>
                <a:gd name="connsiteX265" fmla="*/ 2416409 w 5122586"/>
                <a:gd name="connsiteY265" fmla="*/ 358069 h 5175454"/>
                <a:gd name="connsiteX266" fmla="*/ 2415496 w 5122586"/>
                <a:gd name="connsiteY266" fmla="*/ 358429 h 5175454"/>
                <a:gd name="connsiteX267" fmla="*/ 2415422 w 5122586"/>
                <a:gd name="connsiteY267" fmla="*/ 357531 h 5175454"/>
                <a:gd name="connsiteX268" fmla="*/ 2471314 w 5122586"/>
                <a:gd name="connsiteY268" fmla="*/ 333573 h 5175454"/>
                <a:gd name="connsiteX269" fmla="*/ 2472312 w 5122586"/>
                <a:gd name="connsiteY269" fmla="*/ 321594 h 5175454"/>
                <a:gd name="connsiteX270" fmla="*/ 2487284 w 5122586"/>
                <a:gd name="connsiteY270" fmla="*/ 308616 h 5175454"/>
                <a:gd name="connsiteX271" fmla="*/ 2492274 w 5122586"/>
                <a:gd name="connsiteY271" fmla="*/ 322592 h 5175454"/>
                <a:gd name="connsiteX272" fmla="*/ 2530199 w 5122586"/>
                <a:gd name="connsiteY272" fmla="*/ 302627 h 5175454"/>
                <a:gd name="connsiteX273" fmla="*/ 2571120 w 5122586"/>
                <a:gd name="connsiteY273" fmla="*/ 269684 h 5175454"/>
                <a:gd name="connsiteX274" fmla="*/ 2751770 w 5122586"/>
                <a:gd name="connsiteY274" fmla="*/ 124937 h 5175454"/>
                <a:gd name="connsiteX275" fmla="*/ 2784706 w 5122586"/>
                <a:gd name="connsiteY275" fmla="*/ 104972 h 5175454"/>
                <a:gd name="connsiteX276" fmla="*/ 2850579 w 5122586"/>
                <a:gd name="connsiteY276" fmla="*/ 86005 h 5175454"/>
                <a:gd name="connsiteX277" fmla="*/ 2869542 w 5122586"/>
                <a:gd name="connsiteY277" fmla="*/ 136916 h 5175454"/>
                <a:gd name="connsiteX278" fmla="*/ 2917449 w 5122586"/>
                <a:gd name="connsiteY278" fmla="*/ 173852 h 5175454"/>
                <a:gd name="connsiteX279" fmla="*/ 2956373 w 5122586"/>
                <a:gd name="connsiteY279" fmla="*/ 195813 h 5175454"/>
                <a:gd name="connsiteX280" fmla="*/ 2985630 w 5122586"/>
                <a:gd name="connsiteY280" fmla="*/ 215962 h 5175454"/>
                <a:gd name="connsiteX281" fmla="*/ 2998292 w 5122586"/>
                <a:gd name="connsiteY281" fmla="*/ 224763 h 5175454"/>
                <a:gd name="connsiteX282" fmla="*/ 3036219 w 5122586"/>
                <a:gd name="connsiteY282" fmla="*/ 254710 h 5175454"/>
                <a:gd name="connsiteX283" fmla="*/ 3046200 w 5122586"/>
                <a:gd name="connsiteY283" fmla="*/ 268686 h 5175454"/>
                <a:gd name="connsiteX284" fmla="*/ 3053186 w 5122586"/>
                <a:gd name="connsiteY284" fmla="*/ 284658 h 5175454"/>
                <a:gd name="connsiteX285" fmla="*/ 3061170 w 5122586"/>
                <a:gd name="connsiteY285" fmla="*/ 372504 h 5175454"/>
                <a:gd name="connsiteX286" fmla="*/ 3066160 w 5122586"/>
                <a:gd name="connsiteY286" fmla="*/ 442382 h 5175454"/>
                <a:gd name="connsiteX287" fmla="*/ 3109558 w 5122586"/>
                <a:gd name="connsiteY287" fmla="*/ 644830 h 5175454"/>
                <a:gd name="connsiteX288" fmla="*/ 3107145 w 5122586"/>
                <a:gd name="connsiteY288" fmla="*/ 734922 h 5175454"/>
                <a:gd name="connsiteX289" fmla="*/ 3113752 w 5122586"/>
                <a:gd name="connsiteY289" fmla="*/ 788066 h 5175454"/>
                <a:gd name="connsiteX290" fmla="*/ 3123788 w 5122586"/>
                <a:gd name="connsiteY290" fmla="*/ 830092 h 5175454"/>
                <a:gd name="connsiteX291" fmla="*/ 3148722 w 5122586"/>
                <a:gd name="connsiteY291" fmla="*/ 917343 h 5175454"/>
                <a:gd name="connsiteX292" fmla="*/ 3139722 w 5122586"/>
                <a:gd name="connsiteY292" fmla="*/ 933723 h 5175454"/>
                <a:gd name="connsiteX293" fmla="*/ 3118838 w 5122586"/>
                <a:gd name="connsiteY293" fmla="*/ 1002249 h 5175454"/>
                <a:gd name="connsiteX294" fmla="*/ 3121375 w 5122586"/>
                <a:gd name="connsiteY294" fmla="*/ 1125517 h 5175454"/>
                <a:gd name="connsiteX295" fmla="*/ 3143920 w 5122586"/>
                <a:gd name="connsiteY295" fmla="*/ 1174658 h 5175454"/>
                <a:gd name="connsiteX296" fmla="*/ 3158579 w 5122586"/>
                <a:gd name="connsiteY296" fmla="*/ 1254175 h 5175454"/>
                <a:gd name="connsiteX297" fmla="*/ 3200391 w 5122586"/>
                <a:gd name="connsiteY297" fmla="*/ 1290567 h 5175454"/>
                <a:gd name="connsiteX298" fmla="*/ 3152209 w 5122586"/>
                <a:gd name="connsiteY298" fmla="*/ 1305041 h 5175454"/>
                <a:gd name="connsiteX299" fmla="*/ 3173608 w 5122586"/>
                <a:gd name="connsiteY299" fmla="*/ 1387442 h 5175454"/>
                <a:gd name="connsiteX300" fmla="*/ 3176887 w 5122586"/>
                <a:gd name="connsiteY300" fmla="*/ 1467253 h 5175454"/>
                <a:gd name="connsiteX301" fmla="*/ 3204082 w 5122586"/>
                <a:gd name="connsiteY301" fmla="*/ 1500497 h 5175454"/>
                <a:gd name="connsiteX302" fmla="*/ 3207432 w 5122586"/>
                <a:gd name="connsiteY302" fmla="*/ 1502071 h 5175454"/>
                <a:gd name="connsiteX303" fmla="*/ 3207673 w 5122586"/>
                <a:gd name="connsiteY303" fmla="*/ 1502054 h 5175454"/>
                <a:gd name="connsiteX304" fmla="*/ 3183445 w 5122586"/>
                <a:gd name="connsiteY304" fmla="*/ 1645459 h 5175454"/>
                <a:gd name="connsiteX305" fmla="*/ 3160491 w 5122586"/>
                <a:gd name="connsiteY305" fmla="*/ 1680444 h 5175454"/>
                <a:gd name="connsiteX306" fmla="*/ 3129820 w 5122586"/>
                <a:gd name="connsiteY306" fmla="*/ 1702492 h 5175454"/>
                <a:gd name="connsiteX307" fmla="*/ 2970960 w 5122586"/>
                <a:gd name="connsiteY307" fmla="*/ 1727425 h 5175454"/>
                <a:gd name="connsiteX308" fmla="*/ 2928253 w 5122586"/>
                <a:gd name="connsiteY308" fmla="*/ 1733679 h 5175454"/>
                <a:gd name="connsiteX309" fmla="*/ 2928251 w 5122586"/>
                <a:gd name="connsiteY309" fmla="*/ 1733677 h 5175454"/>
                <a:gd name="connsiteX310" fmla="*/ 2929221 w 5122586"/>
                <a:gd name="connsiteY310" fmla="*/ 4004987 h 5175454"/>
                <a:gd name="connsiteX311" fmla="*/ 2826654 w 5122586"/>
                <a:gd name="connsiteY311" fmla="*/ 3968865 h 5175454"/>
                <a:gd name="connsiteX312" fmla="*/ 2797041 w 5122586"/>
                <a:gd name="connsiteY312" fmla="*/ 3984036 h 5175454"/>
                <a:gd name="connsiteX313" fmla="*/ 2775371 w 5122586"/>
                <a:gd name="connsiteY313" fmla="*/ 3957306 h 5175454"/>
                <a:gd name="connsiteX314" fmla="*/ 2714697 w 5122586"/>
                <a:gd name="connsiteY314" fmla="*/ 3931298 h 5175454"/>
                <a:gd name="connsiteX315" fmla="*/ 2643189 w 5122586"/>
                <a:gd name="connsiteY315" fmla="*/ 3882894 h 5175454"/>
                <a:gd name="connsiteX316" fmla="*/ 2547123 w 5122586"/>
                <a:gd name="connsiteY316" fmla="*/ 3739851 h 5175454"/>
                <a:gd name="connsiteX317" fmla="*/ 2523286 w 5122586"/>
                <a:gd name="connsiteY317" fmla="*/ 3739851 h 5175454"/>
                <a:gd name="connsiteX318" fmla="*/ 2524732 w 5122586"/>
                <a:gd name="connsiteY318" fmla="*/ 3736961 h 5175454"/>
                <a:gd name="connsiteX319" fmla="*/ 2931760 w 5122586"/>
                <a:gd name="connsiteY319" fmla="*/ 4000626 h 5175454"/>
                <a:gd name="connsiteX320" fmla="*/ 2912080 w 5122586"/>
                <a:gd name="connsiteY320" fmla="*/ 4041839 h 5175454"/>
                <a:gd name="connsiteX321" fmla="*/ 2934278 w 5122586"/>
                <a:gd name="connsiteY321" fmla="*/ 4069284 h 5175454"/>
                <a:gd name="connsiteX322" fmla="*/ 2950168 w 5122586"/>
                <a:gd name="connsiteY322" fmla="*/ 4101794 h 5175454"/>
                <a:gd name="connsiteX323" fmla="*/ 2911887 w 5122586"/>
                <a:gd name="connsiteY323" fmla="*/ 4123467 h 5175454"/>
                <a:gd name="connsiteX324" fmla="*/ 2864215 w 5122586"/>
                <a:gd name="connsiteY324" fmla="*/ 4110463 h 5175454"/>
                <a:gd name="connsiteX325" fmla="*/ 2848324 w 5122586"/>
                <a:gd name="connsiteY325" fmla="*/ 4139361 h 5175454"/>
                <a:gd name="connsiteX326" fmla="*/ 2869993 w 5122586"/>
                <a:gd name="connsiteY326" fmla="*/ 4145140 h 5175454"/>
                <a:gd name="connsiteX327" fmla="*/ 2859880 w 5122586"/>
                <a:gd name="connsiteY327" fmla="*/ 4153809 h 5175454"/>
                <a:gd name="connsiteX328" fmla="*/ 2883717 w 5122586"/>
                <a:gd name="connsiteY328" fmla="*/ 4153087 h 5175454"/>
                <a:gd name="connsiteX329" fmla="*/ 2890218 w 5122586"/>
                <a:gd name="connsiteY329" fmla="*/ 4168258 h 5175454"/>
                <a:gd name="connsiteX330" fmla="*/ 2867825 w 5122586"/>
                <a:gd name="connsiteY330" fmla="*/ 4206547 h 5175454"/>
                <a:gd name="connsiteX331" fmla="*/ 2907552 w 5122586"/>
                <a:gd name="connsiteY331" fmla="*/ 4225331 h 5175454"/>
                <a:gd name="connsiteX332" fmla="*/ 2921999 w 5122586"/>
                <a:gd name="connsiteY332" fmla="*/ 4216662 h 5175454"/>
                <a:gd name="connsiteX333" fmla="*/ 2937890 w 5122586"/>
                <a:gd name="connsiteY333" fmla="*/ 4227499 h 5175454"/>
                <a:gd name="connsiteX334" fmla="*/ 2935723 w 5122586"/>
                <a:gd name="connsiteY334" fmla="*/ 4245559 h 5175454"/>
                <a:gd name="connsiteX335" fmla="*/ 2964615 w 5122586"/>
                <a:gd name="connsiteY335" fmla="*/ 4256396 h 5175454"/>
                <a:gd name="connsiteX336" fmla="*/ 2955224 w 5122586"/>
                <a:gd name="connsiteY336" fmla="*/ 4306967 h 5175454"/>
                <a:gd name="connsiteX337" fmla="*/ 2993850 w 5122586"/>
                <a:gd name="connsiteY337" fmla="*/ 4326650 h 5175454"/>
                <a:gd name="connsiteX338" fmla="*/ 2994499 w 5122586"/>
                <a:gd name="connsiteY338" fmla="*/ 4334608 h 5175454"/>
                <a:gd name="connsiteX339" fmla="*/ 2961254 w 5122586"/>
                <a:gd name="connsiteY339" fmla="*/ 2566018 h 5175454"/>
                <a:gd name="connsiteX340" fmla="*/ 2844333 w 5122586"/>
                <a:gd name="connsiteY340" fmla="*/ 2718231 h 5175454"/>
                <a:gd name="connsiteX341" fmla="*/ 2686580 w 5122586"/>
                <a:gd name="connsiteY341" fmla="*/ 2876012 h 5175454"/>
                <a:gd name="connsiteX342" fmla="*/ 2775664 w 5122586"/>
                <a:gd name="connsiteY342" fmla="*/ 2946550 h 5175454"/>
                <a:gd name="connsiteX343" fmla="*/ 2662454 w 5122586"/>
                <a:gd name="connsiteY343" fmla="*/ 3083913 h 5175454"/>
                <a:gd name="connsiteX344" fmla="*/ 2291274 w 5122586"/>
                <a:gd name="connsiteY344" fmla="*/ 3408757 h 5175454"/>
                <a:gd name="connsiteX345" fmla="*/ 2296840 w 5122586"/>
                <a:gd name="connsiteY345" fmla="*/ 3406901 h 5175454"/>
                <a:gd name="connsiteX346" fmla="*/ 4071798 w 5122586"/>
                <a:gd name="connsiteY346" fmla="*/ 1707927 h 5175454"/>
                <a:gd name="connsiteX347" fmla="*/ 4050884 w 5122586"/>
                <a:gd name="connsiteY347" fmla="*/ 1662094 h 5175454"/>
                <a:gd name="connsiteX348" fmla="*/ 4020559 w 5122586"/>
                <a:gd name="connsiteY348" fmla="*/ 1629574 h 5175454"/>
                <a:gd name="connsiteX349" fmla="*/ 3966954 w 5122586"/>
                <a:gd name="connsiteY349" fmla="*/ 1623037 h 5175454"/>
                <a:gd name="connsiteX350" fmla="*/ 3895425 w 5122586"/>
                <a:gd name="connsiteY350" fmla="*/ 1618868 h 5175454"/>
                <a:gd name="connsiteX351" fmla="*/ 3891710 w 5122586"/>
                <a:gd name="connsiteY351" fmla="*/ 1617649 h 5175454"/>
                <a:gd name="connsiteX352" fmla="*/ 3693129 w 5122586"/>
                <a:gd name="connsiteY352" fmla="*/ 1552494 h 5175454"/>
                <a:gd name="connsiteX353" fmla="*/ 3638481 w 5122586"/>
                <a:gd name="connsiteY353" fmla="*/ 1531869 h 5175454"/>
                <a:gd name="connsiteX354" fmla="*/ 3638481 w 5122586"/>
                <a:gd name="connsiteY354" fmla="*/ 1532803 h 5175454"/>
                <a:gd name="connsiteX355" fmla="*/ 3616572 w 5122586"/>
                <a:gd name="connsiteY355" fmla="*/ 1517809 h 5175454"/>
                <a:gd name="connsiteX356" fmla="*/ 3598122 w 5122586"/>
                <a:gd name="connsiteY356" fmla="*/ 1479749 h 5175454"/>
                <a:gd name="connsiteX357" fmla="*/ 3545078 w 5122586"/>
                <a:gd name="connsiteY357" fmla="*/ 1448608 h 5175454"/>
                <a:gd name="connsiteX358" fmla="*/ 3527865 w 5122586"/>
                <a:gd name="connsiteY358" fmla="*/ 1430244 h 5175454"/>
                <a:gd name="connsiteX359" fmla="*/ 3527765 w 5122586"/>
                <a:gd name="connsiteY359" fmla="*/ 1431176 h 5175454"/>
                <a:gd name="connsiteX360" fmla="*/ 3527765 w 5122586"/>
                <a:gd name="connsiteY360" fmla="*/ 1503334 h 5175454"/>
                <a:gd name="connsiteX361" fmla="*/ 3399874 w 5122586"/>
                <a:gd name="connsiteY361" fmla="*/ 1489121 h 5175454"/>
                <a:gd name="connsiteX362" fmla="*/ 3403153 w 5122586"/>
                <a:gd name="connsiteY362" fmla="*/ 1571119 h 5175454"/>
                <a:gd name="connsiteX363" fmla="*/ 3391129 w 5122586"/>
                <a:gd name="connsiteY363" fmla="*/ 1606104 h 5175454"/>
                <a:gd name="connsiteX364" fmla="*/ 3375825 w 5122586"/>
                <a:gd name="connsiteY364" fmla="*/ 1608290 h 5175454"/>
                <a:gd name="connsiteX365" fmla="*/ 3372546 w 5122586"/>
                <a:gd name="connsiteY365" fmla="*/ 1617037 h 5175454"/>
                <a:gd name="connsiteX366" fmla="*/ 3371285 w 5122586"/>
                <a:gd name="connsiteY366" fmla="*/ 1616300 h 5175454"/>
                <a:gd name="connsiteX367" fmla="*/ 3371285 w 5122586"/>
                <a:gd name="connsiteY367" fmla="*/ 1616299 h 5175454"/>
                <a:gd name="connsiteX368" fmla="*/ 3314612 w 5122586"/>
                <a:gd name="connsiteY368" fmla="*/ 1583145 h 5175454"/>
                <a:gd name="connsiteX369" fmla="*/ 3299309 w 5122586"/>
                <a:gd name="connsiteY369" fmla="*/ 1586425 h 5175454"/>
                <a:gd name="connsiteX370" fmla="*/ 3280726 w 5122586"/>
                <a:gd name="connsiteY370" fmla="*/ 1496774 h 5175454"/>
                <a:gd name="connsiteX371" fmla="*/ 3206040 w 5122586"/>
                <a:gd name="connsiteY371" fmla="*/ 1502067 h 5175454"/>
                <a:gd name="connsiteX372" fmla="*/ 3181908 w 5122586"/>
                <a:gd name="connsiteY372" fmla="*/ 1645463 h 5175454"/>
                <a:gd name="connsiteX373" fmla="*/ 3170191 w 5122586"/>
                <a:gd name="connsiteY373" fmla="*/ 1667166 h 5175454"/>
                <a:gd name="connsiteX374" fmla="*/ 3129816 w 5122586"/>
                <a:gd name="connsiteY374" fmla="*/ 1702496 h 5175454"/>
                <a:gd name="connsiteX375" fmla="*/ 2971381 w 5122586"/>
                <a:gd name="connsiteY375" fmla="*/ 1727460 h 5175454"/>
                <a:gd name="connsiteX376" fmla="*/ 2970955 w 5122586"/>
                <a:gd name="connsiteY376" fmla="*/ 1727426 h 5175454"/>
                <a:gd name="connsiteX377" fmla="*/ 2970938 w 5122586"/>
                <a:gd name="connsiteY377" fmla="*/ 1727911 h 5175454"/>
                <a:gd name="connsiteX378" fmla="*/ 2928250 w 5122586"/>
                <a:gd name="connsiteY378" fmla="*/ 1733681 h 5175454"/>
                <a:gd name="connsiteX379" fmla="*/ 2865949 w 5122586"/>
                <a:gd name="connsiteY379" fmla="*/ 1772915 h 5175454"/>
                <a:gd name="connsiteX380" fmla="*/ 2815185 w 5122586"/>
                <a:gd name="connsiteY380" fmla="*/ 1859461 h 5175454"/>
                <a:gd name="connsiteX381" fmla="*/ 2763269 w 5122586"/>
                <a:gd name="connsiteY381" fmla="*/ 1896387 h 5175454"/>
                <a:gd name="connsiteX382" fmla="*/ 2751731 w 5122586"/>
                <a:gd name="connsiteY382" fmla="*/ 1873308 h 5175454"/>
                <a:gd name="connsiteX383" fmla="*/ 2747319 w 5122586"/>
                <a:gd name="connsiteY383" fmla="*/ 1875917 h 5175454"/>
                <a:gd name="connsiteX384" fmla="*/ 2747468 w 5122586"/>
                <a:gd name="connsiteY384" fmla="*/ 1876096 h 5175454"/>
                <a:gd name="connsiteX385" fmla="*/ 2701052 w 5122586"/>
                <a:gd name="connsiteY385" fmla="*/ 1910393 h 5175454"/>
                <a:gd name="connsiteX386" fmla="*/ 2721301 w 5122586"/>
                <a:gd name="connsiteY386" fmla="*/ 1951468 h 5175454"/>
                <a:gd name="connsiteX387" fmla="*/ 2756357 w 5122586"/>
                <a:gd name="connsiteY387" fmla="*/ 2047852 h 5175454"/>
                <a:gd name="connsiteX388" fmla="*/ 2780073 w 5122586"/>
                <a:gd name="connsiteY388" fmla="*/ 2073720 h 5175454"/>
                <a:gd name="connsiteX389" fmla="*/ 2805234 w 5122586"/>
                <a:gd name="connsiteY389" fmla="*/ 2083873 h 5175454"/>
                <a:gd name="connsiteX390" fmla="*/ 2862075 w 5122586"/>
                <a:gd name="connsiteY390" fmla="*/ 2080593 h 5175454"/>
                <a:gd name="connsiteX391" fmla="*/ 2902518 w 5122586"/>
                <a:gd name="connsiteY391" fmla="*/ 2059821 h 5175454"/>
                <a:gd name="connsiteX392" fmla="*/ 2950615 w 5122586"/>
                <a:gd name="connsiteY392" fmla="*/ 2017182 h 5175454"/>
                <a:gd name="connsiteX393" fmla="*/ 2981221 w 5122586"/>
                <a:gd name="connsiteY393" fmla="*/ 1992036 h 5175454"/>
                <a:gd name="connsiteX394" fmla="*/ 3053365 w 5122586"/>
                <a:gd name="connsiteY394" fmla="*/ 1973450 h 5175454"/>
                <a:gd name="connsiteX395" fmla="*/ 3064244 w 5122586"/>
                <a:gd name="connsiteY395" fmla="*/ 1974575 h 5175454"/>
                <a:gd name="connsiteX396" fmla="*/ 3094903 w 5122586"/>
                <a:gd name="connsiteY396" fmla="*/ 1986570 h 5175454"/>
                <a:gd name="connsiteX397" fmla="*/ 3095857 w 5122586"/>
                <a:gd name="connsiteY397" fmla="*/ 1988403 h 5175454"/>
                <a:gd name="connsiteX398" fmla="*/ 3103144 w 5122586"/>
                <a:gd name="connsiteY398" fmla="*/ 2020462 h 5175454"/>
                <a:gd name="connsiteX399" fmla="*/ 3106927 w 5122586"/>
                <a:gd name="connsiteY399" fmla="*/ 2055447 h 5175454"/>
                <a:gd name="connsiteX400" fmla="*/ 3105834 w 5122586"/>
                <a:gd name="connsiteY400" fmla="*/ 2076220 h 5175454"/>
                <a:gd name="connsiteX401" fmla="*/ 3062110 w 5122586"/>
                <a:gd name="connsiteY401" fmla="*/ 2172431 h 5175454"/>
                <a:gd name="connsiteX402" fmla="*/ 3019479 w 5122586"/>
                <a:gd name="connsiteY402" fmla="*/ 2217256 h 5175454"/>
                <a:gd name="connsiteX403" fmla="*/ 2923287 w 5122586"/>
                <a:gd name="connsiteY403" fmla="*/ 2285040 h 5175454"/>
                <a:gd name="connsiteX404" fmla="*/ 2923237 w 5122586"/>
                <a:gd name="connsiteY404" fmla="*/ 2284956 h 5175454"/>
                <a:gd name="connsiteX405" fmla="*/ 2907033 w 5122586"/>
                <a:gd name="connsiteY405" fmla="*/ 2300058 h 5175454"/>
                <a:gd name="connsiteX406" fmla="*/ 2880954 w 5122586"/>
                <a:gd name="connsiteY406" fmla="*/ 2357399 h 5175454"/>
                <a:gd name="connsiteX407" fmla="*/ 2883560 w 5122586"/>
                <a:gd name="connsiteY407" fmla="*/ 2414740 h 5175454"/>
                <a:gd name="connsiteX408" fmla="*/ 3007341 w 5122586"/>
                <a:gd name="connsiteY408" fmla="*/ 2504763 h 5175454"/>
                <a:gd name="connsiteX409" fmla="*/ 2957623 w 5122586"/>
                <a:gd name="connsiteY409" fmla="*/ 2569822 h 5175454"/>
                <a:gd name="connsiteX410" fmla="*/ 3007192 w 5122586"/>
                <a:gd name="connsiteY410" fmla="*/ 2504959 h 5175454"/>
                <a:gd name="connsiteX411" fmla="*/ 3128415 w 5122586"/>
                <a:gd name="connsiteY411" fmla="*/ 2458751 h 5175454"/>
                <a:gd name="connsiteX412" fmla="*/ 3157243 w 5122586"/>
                <a:gd name="connsiteY412" fmla="*/ 2492913 h 5175454"/>
                <a:gd name="connsiteX413" fmla="*/ 3157397 w 5122586"/>
                <a:gd name="connsiteY413" fmla="*/ 2493126 h 5175454"/>
                <a:gd name="connsiteX414" fmla="*/ 3188476 w 5122586"/>
                <a:gd name="connsiteY414" fmla="*/ 2496878 h 5175454"/>
                <a:gd name="connsiteX415" fmla="*/ 3207155 w 5122586"/>
                <a:gd name="connsiteY415" fmla="*/ 2475082 h 5175454"/>
                <a:gd name="connsiteX416" fmla="*/ 3204042 w 5122586"/>
                <a:gd name="connsiteY416" fmla="*/ 2468854 h 5175454"/>
                <a:gd name="connsiteX417" fmla="*/ 3218570 w 5122586"/>
                <a:gd name="connsiteY417" fmla="*/ 2446020 h 5175454"/>
                <a:gd name="connsiteX418" fmla="*/ 3234071 w 5122586"/>
                <a:gd name="connsiteY418" fmla="*/ 2425181 h 5175454"/>
                <a:gd name="connsiteX419" fmla="*/ 3268275 w 5122586"/>
                <a:gd name="connsiteY419" fmla="*/ 2375508 h 5175454"/>
                <a:gd name="connsiteX420" fmla="*/ 3279965 w 5122586"/>
                <a:gd name="connsiteY420" fmla="*/ 2383195 h 5175454"/>
                <a:gd name="connsiteX421" fmla="*/ 3286021 w 5122586"/>
                <a:gd name="connsiteY421" fmla="*/ 2368178 h 5175454"/>
                <a:gd name="connsiteX422" fmla="*/ 3353471 w 5122586"/>
                <a:gd name="connsiteY422" fmla="*/ 2393087 h 5175454"/>
                <a:gd name="connsiteX423" fmla="*/ 3357622 w 5122586"/>
                <a:gd name="connsiteY423" fmla="*/ 2370253 h 5175454"/>
                <a:gd name="connsiteX424" fmla="*/ 3389791 w 5122586"/>
                <a:gd name="connsiteY424" fmla="*/ 2376481 h 5175454"/>
                <a:gd name="connsiteX425" fmla="*/ 3393123 w 5122586"/>
                <a:gd name="connsiteY425" fmla="*/ 2386808 h 5175454"/>
                <a:gd name="connsiteX426" fmla="*/ 3516391 w 5122586"/>
                <a:gd name="connsiteY426" fmla="*/ 2353647 h 5175454"/>
                <a:gd name="connsiteX427" fmla="*/ 3537145 w 5122586"/>
                <a:gd name="connsiteY427" fmla="*/ 2360912 h 5175454"/>
                <a:gd name="connsiteX428" fmla="*/ 3541296 w 5122586"/>
                <a:gd name="connsiteY428" fmla="*/ 2341192 h 5175454"/>
                <a:gd name="connsiteX429" fmla="*/ 3576578 w 5122586"/>
                <a:gd name="connsiteY429" fmla="*/ 2357798 h 5175454"/>
                <a:gd name="connsiteX430" fmla="*/ 3592144 w 5122586"/>
                <a:gd name="connsiteY430" fmla="*/ 2355723 h 5175454"/>
                <a:gd name="connsiteX431" fmla="*/ 3598370 w 5122586"/>
                <a:gd name="connsiteY431" fmla="*/ 2287221 h 5175454"/>
                <a:gd name="connsiteX432" fmla="*/ 3605634 w 5122586"/>
                <a:gd name="connsiteY432" fmla="*/ 2269577 h 5175454"/>
                <a:gd name="connsiteX433" fmla="*/ 3645068 w 5122586"/>
                <a:gd name="connsiteY433" fmla="*/ 2289297 h 5175454"/>
                <a:gd name="connsiteX434" fmla="*/ 3660990 w 5122586"/>
                <a:gd name="connsiteY434" fmla="*/ 2278149 h 5175454"/>
                <a:gd name="connsiteX435" fmla="*/ 3683648 w 5122586"/>
                <a:gd name="connsiteY435" fmla="*/ 2304521 h 5175454"/>
                <a:gd name="connsiteX436" fmla="*/ 3723203 w 5122586"/>
                <a:gd name="connsiteY436" fmla="*/ 2301590 h 5175454"/>
                <a:gd name="connsiteX437" fmla="*/ 3698987 w 5122586"/>
                <a:gd name="connsiteY437" fmla="*/ 2245014 h 5175454"/>
                <a:gd name="connsiteX438" fmla="*/ 3732354 w 5122586"/>
                <a:gd name="connsiteY438" fmla="*/ 2232818 h 5175454"/>
                <a:gd name="connsiteX439" fmla="*/ 3765279 w 5122586"/>
                <a:gd name="connsiteY439" fmla="*/ 2308687 h 5175454"/>
                <a:gd name="connsiteX440" fmla="*/ 3819819 w 5122586"/>
                <a:gd name="connsiteY440" fmla="*/ 2276682 h 5175454"/>
                <a:gd name="connsiteX441" fmla="*/ 3832660 w 5122586"/>
                <a:gd name="connsiteY441" fmla="*/ 2286412 h 5175454"/>
                <a:gd name="connsiteX442" fmla="*/ 3836898 w 5122586"/>
                <a:gd name="connsiteY442" fmla="*/ 2267579 h 5175454"/>
                <a:gd name="connsiteX443" fmla="*/ 3851638 w 5122586"/>
                <a:gd name="connsiteY443" fmla="*/ 2272245 h 5175454"/>
                <a:gd name="connsiteX444" fmla="*/ 3855233 w 5122586"/>
                <a:gd name="connsiteY444" fmla="*/ 2250721 h 5175454"/>
                <a:gd name="connsiteX445" fmla="*/ 3868694 w 5122586"/>
                <a:gd name="connsiteY445" fmla="*/ 2248662 h 5175454"/>
                <a:gd name="connsiteX446" fmla="*/ 3866320 w 5122586"/>
                <a:gd name="connsiteY446" fmla="*/ 2213398 h 5175454"/>
                <a:gd name="connsiteX447" fmla="*/ 3926616 w 5122586"/>
                <a:gd name="connsiteY447" fmla="*/ 2266549 h 5175454"/>
                <a:gd name="connsiteX448" fmla="*/ 3935158 w 5122586"/>
                <a:gd name="connsiteY448" fmla="*/ 2270346 h 5175454"/>
                <a:gd name="connsiteX449" fmla="*/ 3975020 w 5122586"/>
                <a:gd name="connsiteY449" fmla="*/ 2180165 h 5175454"/>
                <a:gd name="connsiteX450" fmla="*/ 3971224 w 5122586"/>
                <a:gd name="connsiteY450" fmla="*/ 2150738 h 5175454"/>
                <a:gd name="connsiteX451" fmla="*/ 3954140 w 5122586"/>
                <a:gd name="connsiteY451" fmla="*/ 2117514 h 5175454"/>
                <a:gd name="connsiteX452" fmla="*/ 3942751 w 5122586"/>
                <a:gd name="connsiteY452" fmla="*/ 2101376 h 5175454"/>
                <a:gd name="connsiteX453" fmla="*/ 3848791 w 5122586"/>
                <a:gd name="connsiteY453" fmla="*/ 2032079 h 5175454"/>
                <a:gd name="connsiteX454" fmla="*/ 3775710 w 5122586"/>
                <a:gd name="connsiteY454" fmla="*/ 2006448 h 5175454"/>
                <a:gd name="connsiteX455" fmla="*/ 3775537 w 5122586"/>
                <a:gd name="connsiteY455" fmla="*/ 2006286 h 5175454"/>
                <a:gd name="connsiteX456" fmla="*/ 3792203 w 5122586"/>
                <a:gd name="connsiteY456" fmla="*/ 1985769 h 5175454"/>
                <a:gd name="connsiteX457" fmla="*/ 3776236 w 5122586"/>
                <a:gd name="connsiteY457" fmla="*/ 1929339 h 5175454"/>
                <a:gd name="connsiteX458" fmla="*/ 3785816 w 5122586"/>
                <a:gd name="connsiteY458" fmla="*/ 1905915 h 5175454"/>
                <a:gd name="connsiteX459" fmla="*/ 3848624 w 5122586"/>
                <a:gd name="connsiteY459" fmla="*/ 1905915 h 5175454"/>
                <a:gd name="connsiteX460" fmla="*/ 3870979 w 5122586"/>
                <a:gd name="connsiteY460" fmla="*/ 1887815 h 5175454"/>
                <a:gd name="connsiteX461" fmla="*/ 3879494 w 5122586"/>
                <a:gd name="connsiteY461" fmla="*/ 1869714 h 5175454"/>
                <a:gd name="connsiteX462" fmla="*/ 3880559 w 5122586"/>
                <a:gd name="connsiteY462" fmla="*/ 1847355 h 5175454"/>
                <a:gd name="connsiteX463" fmla="*/ 3906108 w 5122586"/>
                <a:gd name="connsiteY463" fmla="*/ 1793054 h 5175454"/>
                <a:gd name="connsiteX464" fmla="*/ 3926334 w 5122586"/>
                <a:gd name="connsiteY464" fmla="*/ 1778148 h 5175454"/>
                <a:gd name="connsiteX465" fmla="*/ 3959335 w 5122586"/>
                <a:gd name="connsiteY465" fmla="*/ 1810090 h 5175454"/>
                <a:gd name="connsiteX466" fmla="*/ 4071796 w 5122586"/>
                <a:gd name="connsiteY466" fmla="*/ 1707926 h 5175454"/>
                <a:gd name="connsiteX467" fmla="*/ 4071798 w 5122586"/>
                <a:gd name="connsiteY467" fmla="*/ 1707927 h 5175454"/>
                <a:gd name="connsiteX468" fmla="*/ 3116756 w 5122586"/>
                <a:gd name="connsiteY468" fmla="*/ 2465874 h 5175454"/>
                <a:gd name="connsiteX469" fmla="*/ 3116756 w 5122586"/>
                <a:gd name="connsiteY469" fmla="*/ 2465874 h 5175454"/>
                <a:gd name="connsiteX470" fmla="*/ 4153292 w 5122586"/>
                <a:gd name="connsiteY470" fmla="*/ 3990761 h 5175454"/>
                <a:gd name="connsiteX471" fmla="*/ 3938792 w 5122586"/>
                <a:gd name="connsiteY471" fmla="*/ 4135889 h 5175454"/>
                <a:gd name="connsiteX472" fmla="*/ 3927871 w 5122586"/>
                <a:gd name="connsiteY472" fmla="*/ 4167432 h 5175454"/>
                <a:gd name="connsiteX473" fmla="*/ 3895282 w 5122586"/>
                <a:gd name="connsiteY473" fmla="*/ 4166624 h 5175454"/>
                <a:gd name="connsiteX474" fmla="*/ 3847314 w 5122586"/>
                <a:gd name="connsiteY474" fmla="*/ 4188567 h 5175454"/>
                <a:gd name="connsiteX475" fmla="*/ 3792468 w 5122586"/>
                <a:gd name="connsiteY475" fmla="*/ 4204240 h 5175454"/>
                <a:gd name="connsiteX476" fmla="*/ 3734700 w 5122586"/>
                <a:gd name="connsiteY476" fmla="*/ 4203262 h 5175454"/>
                <a:gd name="connsiteX477" fmla="*/ 3734706 w 5122586"/>
                <a:gd name="connsiteY477" fmla="*/ 4203262 h 5175454"/>
                <a:gd name="connsiteX478" fmla="*/ 3669061 w 5122586"/>
                <a:gd name="connsiteY478" fmla="*/ 4198342 h 5175454"/>
                <a:gd name="connsiteX479" fmla="*/ 3662206 w 5122586"/>
                <a:gd name="connsiteY479" fmla="*/ 4205199 h 5175454"/>
                <a:gd name="connsiteX480" fmla="*/ 3637720 w 5122586"/>
                <a:gd name="connsiteY480" fmla="*/ 4196382 h 5175454"/>
                <a:gd name="connsiteX481" fmla="*/ 3349614 w 5122586"/>
                <a:gd name="connsiteY481" fmla="*/ 4159880 h 5175454"/>
                <a:gd name="connsiteX482" fmla="*/ 3324712 w 5122586"/>
                <a:gd name="connsiteY482" fmla="*/ 4178749 h 5175454"/>
                <a:gd name="connsiteX483" fmla="*/ 3319742 w 5122586"/>
                <a:gd name="connsiteY483" fmla="*/ 4204463 h 5175454"/>
                <a:gd name="connsiteX484" fmla="*/ 3294719 w 5122586"/>
                <a:gd name="connsiteY484" fmla="*/ 4246342 h 5175454"/>
                <a:gd name="connsiteX485" fmla="*/ 3281325 w 5122586"/>
                <a:gd name="connsiteY485" fmla="*/ 4245546 h 5175454"/>
                <a:gd name="connsiteX486" fmla="*/ 3282979 w 5122586"/>
                <a:gd name="connsiteY486" fmla="*/ 4222611 h 5175454"/>
                <a:gd name="connsiteX487" fmla="*/ 3242614 w 5122586"/>
                <a:gd name="connsiteY487" fmla="*/ 4135941 h 5175454"/>
                <a:gd name="connsiteX488" fmla="*/ 3120041 w 5122586"/>
                <a:gd name="connsiteY488" fmla="*/ 4086606 h 5175454"/>
                <a:gd name="connsiteX489" fmla="*/ 3146325 w 5122586"/>
                <a:gd name="connsiteY489" fmla="*/ 4015463 h 5175454"/>
                <a:gd name="connsiteX490" fmla="*/ 3134928 w 5122586"/>
                <a:gd name="connsiteY490" fmla="*/ 3992565 h 5175454"/>
                <a:gd name="connsiteX491" fmla="*/ 3146120 w 5122586"/>
                <a:gd name="connsiteY491" fmla="*/ 3901302 h 5175454"/>
                <a:gd name="connsiteX492" fmla="*/ 3159621 w 5122586"/>
                <a:gd name="connsiteY492" fmla="*/ 3895233 h 5175454"/>
                <a:gd name="connsiteX493" fmla="*/ 3166943 w 5122586"/>
                <a:gd name="connsiteY493" fmla="*/ 3878626 h 5175454"/>
                <a:gd name="connsiteX494" fmla="*/ 3144098 w 5122586"/>
                <a:gd name="connsiteY494" fmla="*/ 3871156 h 5175454"/>
                <a:gd name="connsiteX495" fmla="*/ 3162889 w 5122586"/>
                <a:gd name="connsiteY495" fmla="*/ 3799501 h 5175454"/>
                <a:gd name="connsiteX496" fmla="*/ 3137866 w 5122586"/>
                <a:gd name="connsiteY496" fmla="*/ 3799328 h 5175454"/>
                <a:gd name="connsiteX497" fmla="*/ 3122381 w 5122586"/>
                <a:gd name="connsiteY497" fmla="*/ 3772410 h 5175454"/>
                <a:gd name="connsiteX498" fmla="*/ 3107684 w 5122586"/>
                <a:gd name="connsiteY498" fmla="*/ 3777571 h 5175454"/>
                <a:gd name="connsiteX499" fmla="*/ 3092960 w 5122586"/>
                <a:gd name="connsiteY499" fmla="*/ 3741783 h 5175454"/>
                <a:gd name="connsiteX500" fmla="*/ 3128102 w 5122586"/>
                <a:gd name="connsiteY500" fmla="*/ 3732234 h 5175454"/>
                <a:gd name="connsiteX501" fmla="*/ 3128991 w 5122586"/>
                <a:gd name="connsiteY501" fmla="*/ 3676392 h 5175454"/>
                <a:gd name="connsiteX502" fmla="*/ 3142278 w 5122586"/>
                <a:gd name="connsiteY502" fmla="*/ 3669328 h 5175454"/>
                <a:gd name="connsiteX503" fmla="*/ 3143028 w 5122586"/>
                <a:gd name="connsiteY503" fmla="*/ 3660936 h 5175454"/>
                <a:gd name="connsiteX504" fmla="*/ 3144547 w 5122586"/>
                <a:gd name="connsiteY504" fmla="*/ 3644806 h 5175454"/>
                <a:gd name="connsiteX505" fmla="*/ 3154214 w 5122586"/>
                <a:gd name="connsiteY505" fmla="*/ 3628279 h 5175454"/>
                <a:gd name="connsiteX506" fmla="*/ 3142376 w 5122586"/>
                <a:gd name="connsiteY506" fmla="*/ 3627299 h 5175454"/>
                <a:gd name="connsiteX507" fmla="*/ 3146967 w 5122586"/>
                <a:gd name="connsiteY507" fmla="*/ 3602173 h 5175454"/>
                <a:gd name="connsiteX508" fmla="*/ 3129395 w 5122586"/>
                <a:gd name="connsiteY508" fmla="*/ 3614108 h 5175454"/>
                <a:gd name="connsiteX509" fmla="*/ 3121024 w 5122586"/>
                <a:gd name="connsiteY509" fmla="*/ 3604083 h 5175454"/>
                <a:gd name="connsiteX510" fmla="*/ 3128206 w 5122586"/>
                <a:gd name="connsiteY510" fmla="*/ 3577393 h 5175454"/>
                <a:gd name="connsiteX511" fmla="*/ 3161906 w 5122586"/>
                <a:gd name="connsiteY511" fmla="*/ 3563381 h 5175454"/>
                <a:gd name="connsiteX512" fmla="*/ 3169081 w 5122586"/>
                <a:gd name="connsiteY512" fmla="*/ 3545164 h 5175454"/>
                <a:gd name="connsiteX513" fmla="*/ 3189175 w 5122586"/>
                <a:gd name="connsiteY513" fmla="*/ 3494148 h 5175454"/>
                <a:gd name="connsiteX514" fmla="*/ 3200447 w 5122586"/>
                <a:gd name="connsiteY514" fmla="*/ 3458160 h 5175454"/>
                <a:gd name="connsiteX515" fmla="*/ 3182110 w 5122586"/>
                <a:gd name="connsiteY515" fmla="*/ 3458695 h 5175454"/>
                <a:gd name="connsiteX516" fmla="*/ 3141159 w 5122586"/>
                <a:gd name="connsiteY516" fmla="*/ 3444152 h 5175454"/>
                <a:gd name="connsiteX517" fmla="*/ 3139714 w 5122586"/>
                <a:gd name="connsiteY517" fmla="*/ 3423707 h 5175454"/>
                <a:gd name="connsiteX518" fmla="*/ 3153517 w 5122586"/>
                <a:gd name="connsiteY518" fmla="*/ 3408131 h 5175454"/>
                <a:gd name="connsiteX519" fmla="*/ 3170248 w 5122586"/>
                <a:gd name="connsiteY519" fmla="*/ 3384658 h 5175454"/>
                <a:gd name="connsiteX520" fmla="*/ 3173790 w 5122586"/>
                <a:gd name="connsiteY520" fmla="*/ 3341629 h 5175454"/>
                <a:gd name="connsiteX521" fmla="*/ 3166191 w 5122586"/>
                <a:gd name="connsiteY521" fmla="*/ 3324915 h 5175454"/>
                <a:gd name="connsiteX522" fmla="*/ 3149133 w 5122586"/>
                <a:gd name="connsiteY522" fmla="*/ 3318413 h 5175454"/>
                <a:gd name="connsiteX523" fmla="*/ 3158261 w 5122586"/>
                <a:gd name="connsiteY523" fmla="*/ 3293631 h 5175454"/>
                <a:gd name="connsiteX524" fmla="*/ 3224213 w 5122586"/>
                <a:gd name="connsiteY524" fmla="*/ 3338233 h 5175454"/>
                <a:gd name="connsiteX525" fmla="*/ 3329421 w 5122586"/>
                <a:gd name="connsiteY525" fmla="*/ 3350139 h 5175454"/>
                <a:gd name="connsiteX526" fmla="*/ 3326580 w 5122586"/>
                <a:gd name="connsiteY526" fmla="*/ 3164684 h 5175454"/>
                <a:gd name="connsiteX527" fmla="*/ 3383134 w 5122586"/>
                <a:gd name="connsiteY527" fmla="*/ 3078948 h 5175454"/>
                <a:gd name="connsiteX528" fmla="*/ 3369961 w 5122586"/>
                <a:gd name="connsiteY528" fmla="*/ 3077560 h 5175454"/>
                <a:gd name="connsiteX529" fmla="*/ 3359306 w 5122586"/>
                <a:gd name="connsiteY529" fmla="*/ 3076871 h 5175454"/>
                <a:gd name="connsiteX530" fmla="*/ 3337032 w 5122586"/>
                <a:gd name="connsiteY530" fmla="*/ 3072514 h 5175454"/>
                <a:gd name="connsiteX531" fmla="*/ 3341959 w 5122586"/>
                <a:gd name="connsiteY531" fmla="*/ 3063706 h 5175454"/>
                <a:gd name="connsiteX532" fmla="*/ 3341574 w 5122586"/>
                <a:gd name="connsiteY532" fmla="*/ 3054898 h 5175454"/>
                <a:gd name="connsiteX533" fmla="*/ 3365565 w 5122586"/>
                <a:gd name="connsiteY533" fmla="*/ 3055205 h 5175454"/>
                <a:gd name="connsiteX534" fmla="*/ 3367814 w 5122586"/>
                <a:gd name="connsiteY534" fmla="*/ 3047707 h 5175454"/>
                <a:gd name="connsiteX535" fmla="*/ 3335576 w 5122586"/>
                <a:gd name="connsiteY535" fmla="*/ 3017713 h 5175454"/>
                <a:gd name="connsiteX536" fmla="*/ 3333327 w 5122586"/>
                <a:gd name="connsiteY536" fmla="*/ 2991467 h 5175454"/>
                <a:gd name="connsiteX537" fmla="*/ 3322832 w 5122586"/>
                <a:gd name="connsiteY537" fmla="*/ 2969721 h 5175454"/>
                <a:gd name="connsiteX538" fmla="*/ 3327329 w 5122586"/>
                <a:gd name="connsiteY538" fmla="*/ 2949476 h 5175454"/>
                <a:gd name="connsiteX539" fmla="*/ 3340075 w 5122586"/>
                <a:gd name="connsiteY539" fmla="*/ 2945726 h 5175454"/>
                <a:gd name="connsiteX540" fmla="*/ 3370064 w 5122586"/>
                <a:gd name="connsiteY540" fmla="*/ 2911983 h 5175454"/>
                <a:gd name="connsiteX541" fmla="*/ 3370813 w 5122586"/>
                <a:gd name="connsiteY541" fmla="*/ 2899985 h 5175454"/>
                <a:gd name="connsiteX542" fmla="*/ 3391055 w 5122586"/>
                <a:gd name="connsiteY542" fmla="*/ 2869241 h 5175454"/>
                <a:gd name="connsiteX543" fmla="*/ 3382059 w 5122586"/>
                <a:gd name="connsiteY543" fmla="*/ 2820500 h 5175454"/>
                <a:gd name="connsiteX544" fmla="*/ 3349821 w 5122586"/>
                <a:gd name="connsiteY544" fmla="*/ 2827999 h 5175454"/>
                <a:gd name="connsiteX545" fmla="*/ 3322081 w 5122586"/>
                <a:gd name="connsiteY545" fmla="*/ 2814502 h 5175454"/>
                <a:gd name="connsiteX546" fmla="*/ 3323581 w 5122586"/>
                <a:gd name="connsiteY546" fmla="*/ 2758262 h 5175454"/>
                <a:gd name="connsiteX547" fmla="*/ 3300302 w 5122586"/>
                <a:gd name="connsiteY547" fmla="*/ 2733083 h 5175454"/>
                <a:gd name="connsiteX548" fmla="*/ 3301224 w 5122586"/>
                <a:gd name="connsiteY548" fmla="*/ 2733638 h 5175454"/>
                <a:gd name="connsiteX549" fmla="*/ 3271611 w 5122586"/>
                <a:gd name="connsiteY549" fmla="*/ 2695794 h 5175454"/>
                <a:gd name="connsiteX550" fmla="*/ 3200545 w 5122586"/>
                <a:gd name="connsiteY550" fmla="*/ 2554460 h 5175454"/>
                <a:gd name="connsiteX551" fmla="*/ 3200651 w 5122586"/>
                <a:gd name="connsiteY551" fmla="*/ 2553011 h 5175454"/>
                <a:gd name="connsiteX552" fmla="*/ 3157394 w 5122586"/>
                <a:gd name="connsiteY552" fmla="*/ 2493105 h 5175454"/>
                <a:gd name="connsiteX553" fmla="*/ 3188475 w 5122586"/>
                <a:gd name="connsiteY553" fmla="*/ 2496857 h 5175454"/>
                <a:gd name="connsiteX554" fmla="*/ 3207152 w 5122586"/>
                <a:gd name="connsiteY554" fmla="*/ 2475061 h 5175454"/>
                <a:gd name="connsiteX555" fmla="*/ 3204039 w 5122586"/>
                <a:gd name="connsiteY555" fmla="*/ 2468833 h 5175454"/>
                <a:gd name="connsiteX556" fmla="*/ 3218567 w 5122586"/>
                <a:gd name="connsiteY556" fmla="*/ 2445999 h 5175454"/>
                <a:gd name="connsiteX557" fmla="*/ 3234579 w 5122586"/>
                <a:gd name="connsiteY557" fmla="*/ 2423117 h 5175454"/>
                <a:gd name="connsiteX558" fmla="*/ 3268272 w 5122586"/>
                <a:gd name="connsiteY558" fmla="*/ 2375998 h 5175454"/>
                <a:gd name="connsiteX559" fmla="*/ 3280474 w 5122586"/>
                <a:gd name="connsiteY559" fmla="*/ 2384195 h 5175454"/>
                <a:gd name="connsiteX560" fmla="*/ 3286019 w 5122586"/>
                <a:gd name="connsiteY560" fmla="*/ 2368157 h 5175454"/>
                <a:gd name="connsiteX561" fmla="*/ 3353469 w 5122586"/>
                <a:gd name="connsiteY561" fmla="*/ 2393066 h 5175454"/>
                <a:gd name="connsiteX562" fmla="*/ 3357621 w 5122586"/>
                <a:gd name="connsiteY562" fmla="*/ 2370232 h 5175454"/>
                <a:gd name="connsiteX563" fmla="*/ 3389789 w 5122586"/>
                <a:gd name="connsiteY563" fmla="*/ 2376460 h 5175454"/>
                <a:gd name="connsiteX564" fmla="*/ 3393054 w 5122586"/>
                <a:gd name="connsiteY564" fmla="*/ 2386577 h 5175454"/>
                <a:gd name="connsiteX565" fmla="*/ 3411560 w 5122586"/>
                <a:gd name="connsiteY565" fmla="*/ 2381484 h 5175454"/>
                <a:gd name="connsiteX566" fmla="*/ 3516390 w 5122586"/>
                <a:gd name="connsiteY566" fmla="*/ 2353626 h 5175454"/>
                <a:gd name="connsiteX567" fmla="*/ 3537144 w 5122586"/>
                <a:gd name="connsiteY567" fmla="*/ 2360891 h 5175454"/>
                <a:gd name="connsiteX568" fmla="*/ 3541295 w 5122586"/>
                <a:gd name="connsiteY568" fmla="*/ 2341171 h 5175454"/>
                <a:gd name="connsiteX569" fmla="*/ 3576576 w 5122586"/>
                <a:gd name="connsiteY569" fmla="*/ 2357778 h 5175454"/>
                <a:gd name="connsiteX570" fmla="*/ 3592142 w 5122586"/>
                <a:gd name="connsiteY570" fmla="*/ 2355702 h 5175454"/>
                <a:gd name="connsiteX571" fmla="*/ 3598368 w 5122586"/>
                <a:gd name="connsiteY571" fmla="*/ 2287200 h 5175454"/>
                <a:gd name="connsiteX572" fmla="*/ 3605632 w 5122586"/>
                <a:gd name="connsiteY572" fmla="*/ 2269556 h 5175454"/>
                <a:gd name="connsiteX573" fmla="*/ 3645065 w 5122586"/>
                <a:gd name="connsiteY573" fmla="*/ 2289276 h 5175454"/>
                <a:gd name="connsiteX574" fmla="*/ 3660989 w 5122586"/>
                <a:gd name="connsiteY574" fmla="*/ 2278128 h 5175454"/>
                <a:gd name="connsiteX575" fmla="*/ 3683647 w 5122586"/>
                <a:gd name="connsiteY575" fmla="*/ 2304499 h 5175454"/>
                <a:gd name="connsiteX576" fmla="*/ 3723200 w 5122586"/>
                <a:gd name="connsiteY576" fmla="*/ 2301569 h 5175454"/>
                <a:gd name="connsiteX577" fmla="*/ 3729203 w 5122586"/>
                <a:gd name="connsiteY577" fmla="*/ 2323485 h 5175454"/>
                <a:gd name="connsiteX578" fmla="*/ 3730153 w 5122586"/>
                <a:gd name="connsiteY578" fmla="*/ 2399426 h 5175454"/>
                <a:gd name="connsiteX579" fmla="*/ 3759575 w 5122586"/>
                <a:gd name="connsiteY579" fmla="*/ 2557955 h 5175454"/>
                <a:gd name="connsiteX580" fmla="*/ 3755077 w 5122586"/>
                <a:gd name="connsiteY580" fmla="*/ 2620537 h 5175454"/>
                <a:gd name="connsiteX581" fmla="*/ 3789928 w 5122586"/>
                <a:gd name="connsiteY581" fmla="*/ 2629978 h 5175454"/>
                <a:gd name="connsiteX582" fmla="*/ 3814497 w 5122586"/>
                <a:gd name="connsiteY582" fmla="*/ 2653061 h 5175454"/>
                <a:gd name="connsiteX583" fmla="*/ 3873309 w 5122586"/>
                <a:gd name="connsiteY583" fmla="*/ 2659762 h 5175454"/>
                <a:gd name="connsiteX584" fmla="*/ 3894154 w 5122586"/>
                <a:gd name="connsiteY584" fmla="*/ 2664230 h 5175454"/>
                <a:gd name="connsiteX585" fmla="*/ 4016247 w 5122586"/>
                <a:gd name="connsiteY585" fmla="*/ 2717097 h 5175454"/>
                <a:gd name="connsiteX586" fmla="*/ 4060915 w 5122586"/>
                <a:gd name="connsiteY586" fmla="*/ 2771453 h 5175454"/>
                <a:gd name="connsiteX587" fmla="*/ 4007313 w 5122586"/>
                <a:gd name="connsiteY587" fmla="*/ 2909951 h 5175454"/>
                <a:gd name="connsiteX588" fmla="*/ 3845530 w 5122586"/>
                <a:gd name="connsiteY588" fmla="*/ 2992836 h 5175454"/>
                <a:gd name="connsiteX589" fmla="*/ 3818504 w 5122586"/>
                <a:gd name="connsiteY589" fmla="*/ 3012715 h 5175454"/>
                <a:gd name="connsiteX590" fmla="*/ 3798628 w 5122586"/>
                <a:gd name="connsiteY590" fmla="*/ 3039746 h 5175454"/>
                <a:gd name="connsiteX591" fmla="*/ 3782344 w 5122586"/>
                <a:gd name="connsiteY591" fmla="*/ 3187802 h 5175454"/>
                <a:gd name="connsiteX592" fmla="*/ 3815638 w 5122586"/>
                <a:gd name="connsiteY592" fmla="*/ 3218440 h 5175454"/>
                <a:gd name="connsiteX593" fmla="*/ 3938550 w 5122586"/>
                <a:gd name="connsiteY593" fmla="*/ 3311276 h 5175454"/>
                <a:gd name="connsiteX594" fmla="*/ 4067929 w 5122586"/>
                <a:gd name="connsiteY594" fmla="*/ 3358140 h 5175454"/>
                <a:gd name="connsiteX595" fmla="*/ 4156392 w 5122586"/>
                <a:gd name="connsiteY595" fmla="*/ 3343029 h 5175454"/>
                <a:gd name="connsiteX596" fmla="*/ 4194570 w 5122586"/>
                <a:gd name="connsiteY596" fmla="*/ 3342479 h 5175454"/>
                <a:gd name="connsiteX597" fmla="*/ 4301248 w 5122586"/>
                <a:gd name="connsiteY597" fmla="*/ 3350831 h 5175454"/>
                <a:gd name="connsiteX598" fmla="*/ 4534588 w 5122586"/>
                <a:gd name="connsiteY598" fmla="*/ 3240750 h 5175454"/>
                <a:gd name="connsiteX599" fmla="*/ 4569341 w 5122586"/>
                <a:gd name="connsiteY599" fmla="*/ 3246267 h 5175454"/>
                <a:gd name="connsiteX600" fmla="*/ 4574033 w 5122586"/>
                <a:gd name="connsiteY600" fmla="*/ 3263809 h 5175454"/>
                <a:gd name="connsiteX601" fmla="*/ 4575992 w 5122586"/>
                <a:gd name="connsiteY601" fmla="*/ 3283401 h 5175454"/>
                <a:gd name="connsiteX602" fmla="*/ 4566198 w 5122586"/>
                <a:gd name="connsiteY602" fmla="*/ 3356871 h 5175454"/>
                <a:gd name="connsiteX603" fmla="*/ 4568158 w 5122586"/>
                <a:gd name="connsiteY603" fmla="*/ 3390177 h 5175454"/>
                <a:gd name="connsiteX604" fmla="*/ 4575992 w 5122586"/>
                <a:gd name="connsiteY604" fmla="*/ 3444055 h 5175454"/>
                <a:gd name="connsiteX605" fmla="*/ 4599499 w 5122586"/>
                <a:gd name="connsiteY605" fmla="*/ 3533198 h 5175454"/>
                <a:gd name="connsiteX606" fmla="*/ 4628931 w 5122586"/>
                <a:gd name="connsiteY606" fmla="*/ 3567214 h 5175454"/>
                <a:gd name="connsiteX607" fmla="*/ 4578425 w 5122586"/>
                <a:gd name="connsiteY607" fmla="*/ 3621100 h 5175454"/>
                <a:gd name="connsiteX608" fmla="*/ 4587869 w 5122586"/>
                <a:gd name="connsiteY608" fmla="*/ 3643922 h 5175454"/>
                <a:gd name="connsiteX609" fmla="*/ 4574922 w 5122586"/>
                <a:gd name="connsiteY609" fmla="*/ 3659519 h 5175454"/>
                <a:gd name="connsiteX610" fmla="*/ 4540305 w 5122586"/>
                <a:gd name="connsiteY610" fmla="*/ 3659945 h 5175454"/>
                <a:gd name="connsiteX611" fmla="*/ 4367378 w 5122586"/>
                <a:gd name="connsiteY611" fmla="*/ 3831974 h 5175454"/>
                <a:gd name="connsiteX612" fmla="*/ 4216550 w 5122586"/>
                <a:gd name="connsiteY612" fmla="*/ 3945607 h 5175454"/>
                <a:gd name="connsiteX613" fmla="*/ 4205777 w 5122586"/>
                <a:gd name="connsiteY613" fmla="*/ 3991648 h 5175454"/>
                <a:gd name="connsiteX614" fmla="*/ 4171497 w 5122586"/>
                <a:gd name="connsiteY614" fmla="*/ 3976954 h 5175454"/>
                <a:gd name="connsiteX615" fmla="*/ 4153290 w 5122586"/>
                <a:gd name="connsiteY615" fmla="*/ 3990740 h 5175454"/>
                <a:gd name="connsiteX616" fmla="*/ 4153292 w 5122586"/>
                <a:gd name="connsiteY616" fmla="*/ 3990739 h 5175454"/>
                <a:gd name="connsiteX617" fmla="*/ 4153292 w 5122586"/>
                <a:gd name="connsiteY617" fmla="*/ 3990761 h 5175454"/>
                <a:gd name="connsiteX618" fmla="*/ 3301664 w 5122586"/>
                <a:gd name="connsiteY618" fmla="*/ 2733387 h 5175454"/>
                <a:gd name="connsiteX619" fmla="*/ 3301258 w 5122586"/>
                <a:gd name="connsiteY619" fmla="*/ 2733677 h 5175454"/>
                <a:gd name="connsiteX620" fmla="*/ 3304660 w 5122586"/>
                <a:gd name="connsiteY620" fmla="*/ 2735726 h 5175454"/>
                <a:gd name="connsiteX621" fmla="*/ 3301664 w 5122586"/>
                <a:gd name="connsiteY621" fmla="*/ 2733386 h 5175454"/>
                <a:gd name="connsiteX622" fmla="*/ 3301664 w 5122586"/>
                <a:gd name="connsiteY622" fmla="*/ 2733386 h 5175454"/>
                <a:gd name="connsiteX623" fmla="*/ 3301664 w 5122586"/>
                <a:gd name="connsiteY623" fmla="*/ 2733387 h 5175454"/>
                <a:gd name="connsiteX624" fmla="*/ 4570327 w 5122586"/>
                <a:gd name="connsiteY624" fmla="*/ 3244711 h 5175454"/>
                <a:gd name="connsiteX625" fmla="*/ 4574034 w 5122586"/>
                <a:gd name="connsiteY625" fmla="*/ 3263828 h 5175454"/>
                <a:gd name="connsiteX626" fmla="*/ 4575992 w 5122586"/>
                <a:gd name="connsiteY626" fmla="*/ 3283420 h 5175454"/>
                <a:gd name="connsiteX627" fmla="*/ 4566198 w 5122586"/>
                <a:gd name="connsiteY627" fmla="*/ 3356890 h 5175454"/>
                <a:gd name="connsiteX628" fmla="*/ 4568157 w 5122586"/>
                <a:gd name="connsiteY628" fmla="*/ 3390196 h 5175454"/>
                <a:gd name="connsiteX629" fmla="*/ 4575992 w 5122586"/>
                <a:gd name="connsiteY629" fmla="*/ 3444074 h 5175454"/>
                <a:gd name="connsiteX630" fmla="*/ 4599499 w 5122586"/>
                <a:gd name="connsiteY630" fmla="*/ 3533217 h 5175454"/>
                <a:gd name="connsiteX631" fmla="*/ 4630840 w 5122586"/>
                <a:gd name="connsiteY631" fmla="*/ 3565544 h 5175454"/>
                <a:gd name="connsiteX632" fmla="*/ 4795380 w 5122586"/>
                <a:gd name="connsiteY632" fmla="*/ 3379421 h 5175454"/>
                <a:gd name="connsiteX633" fmla="*/ 4808113 w 5122586"/>
                <a:gd name="connsiteY633" fmla="*/ 3372563 h 5175454"/>
                <a:gd name="connsiteX634" fmla="*/ 4823783 w 5122586"/>
                <a:gd name="connsiteY634" fmla="*/ 3367665 h 5175454"/>
                <a:gd name="connsiteX635" fmla="*/ 4830638 w 5122586"/>
                <a:gd name="connsiteY635" fmla="*/ 3356890 h 5175454"/>
                <a:gd name="connsiteX636" fmla="*/ 4828680 w 5122586"/>
                <a:gd name="connsiteY636" fmla="*/ 3341217 h 5175454"/>
                <a:gd name="connsiteX637" fmla="*/ 4917916 w 5122586"/>
                <a:gd name="connsiteY637" fmla="*/ 3244959 h 5175454"/>
                <a:gd name="connsiteX638" fmla="*/ 4955086 w 5122586"/>
                <a:gd name="connsiteY638" fmla="*/ 3170044 h 5175454"/>
                <a:gd name="connsiteX639" fmla="*/ 4969054 w 5122586"/>
                <a:gd name="connsiteY639" fmla="*/ 3161020 h 5175454"/>
                <a:gd name="connsiteX640" fmla="*/ 4975140 w 5122586"/>
                <a:gd name="connsiteY640" fmla="*/ 3149418 h 5175454"/>
                <a:gd name="connsiteX641" fmla="*/ 4963545 w 5122586"/>
                <a:gd name="connsiteY641" fmla="*/ 3136053 h 5175454"/>
                <a:gd name="connsiteX642" fmla="*/ 4965552 w 5122586"/>
                <a:gd name="connsiteY642" fmla="*/ 3067616 h 5175454"/>
                <a:gd name="connsiteX643" fmla="*/ 4922299 w 5122586"/>
                <a:gd name="connsiteY643" fmla="*/ 2906068 h 5175454"/>
                <a:gd name="connsiteX644" fmla="*/ 4890616 w 5122586"/>
                <a:gd name="connsiteY644" fmla="*/ 2781866 h 5175454"/>
                <a:gd name="connsiteX645" fmla="*/ 5067130 w 5122586"/>
                <a:gd name="connsiteY645" fmla="*/ 2918426 h 5175454"/>
                <a:gd name="connsiteX646" fmla="*/ 5081902 w 5122586"/>
                <a:gd name="connsiteY646" fmla="*/ 2897103 h 5175454"/>
                <a:gd name="connsiteX647" fmla="*/ 5122586 w 5122586"/>
                <a:gd name="connsiteY647" fmla="*/ 2757160 h 5175454"/>
                <a:gd name="connsiteX648" fmla="*/ 5086544 w 5122586"/>
                <a:gd name="connsiteY648" fmla="*/ 2727613 h 5175454"/>
                <a:gd name="connsiteX649" fmla="*/ 5119436 w 5122586"/>
                <a:gd name="connsiteY649" fmla="*/ 2696882 h 5175454"/>
                <a:gd name="connsiteX650" fmla="*/ 5056421 w 5122586"/>
                <a:gd name="connsiteY650" fmla="*/ 2633364 h 5175454"/>
                <a:gd name="connsiteX651" fmla="*/ 5080876 w 5122586"/>
                <a:gd name="connsiteY651" fmla="*/ 2608889 h 5175454"/>
                <a:gd name="connsiteX652" fmla="*/ 5048962 w 5122586"/>
                <a:gd name="connsiteY652" fmla="*/ 2581597 h 5175454"/>
                <a:gd name="connsiteX653" fmla="*/ 4927229 w 5122586"/>
                <a:gd name="connsiteY653" fmla="*/ 2505258 h 5175454"/>
                <a:gd name="connsiteX654" fmla="*/ 4926955 w 5122586"/>
                <a:gd name="connsiteY654" fmla="*/ 2506053 h 5175454"/>
                <a:gd name="connsiteX655" fmla="*/ 4664721 w 5122586"/>
                <a:gd name="connsiteY655" fmla="*/ 2353054 h 5175454"/>
                <a:gd name="connsiteX656" fmla="*/ 4520255 w 5122586"/>
                <a:gd name="connsiteY656" fmla="*/ 2268766 h 5175454"/>
                <a:gd name="connsiteX657" fmla="*/ 4448567 w 5122586"/>
                <a:gd name="connsiteY657" fmla="*/ 2206568 h 5175454"/>
                <a:gd name="connsiteX658" fmla="*/ 4412991 w 5122586"/>
                <a:gd name="connsiteY658" fmla="*/ 2176545 h 5175454"/>
                <a:gd name="connsiteX659" fmla="*/ 4320717 w 5122586"/>
                <a:gd name="connsiteY659" fmla="*/ 2150970 h 5175454"/>
                <a:gd name="connsiteX660" fmla="*/ 4248454 w 5122586"/>
                <a:gd name="connsiteY660" fmla="*/ 2074245 h 5175454"/>
                <a:gd name="connsiteX661" fmla="*/ 4235113 w 5122586"/>
                <a:gd name="connsiteY661" fmla="*/ 2065350 h 5175454"/>
                <a:gd name="connsiteX662" fmla="*/ 4144907 w 5122586"/>
                <a:gd name="connsiteY662" fmla="*/ 2020318 h 5175454"/>
                <a:gd name="connsiteX663" fmla="*/ 4110359 w 5122586"/>
                <a:gd name="connsiteY663" fmla="*/ 1989789 h 5175454"/>
                <a:gd name="connsiteX664" fmla="*/ 4098787 w 5122586"/>
                <a:gd name="connsiteY664" fmla="*/ 1937854 h 5175454"/>
                <a:gd name="connsiteX665" fmla="*/ 4120077 w 5122586"/>
                <a:gd name="connsiteY665" fmla="*/ 1845223 h 5175454"/>
                <a:gd name="connsiteX666" fmla="*/ 4123271 w 5122586"/>
                <a:gd name="connsiteY666" fmla="*/ 1820734 h 5175454"/>
                <a:gd name="connsiteX667" fmla="*/ 4071796 w 5122586"/>
                <a:gd name="connsiteY667" fmla="*/ 1707923 h 5175454"/>
                <a:gd name="connsiteX668" fmla="*/ 3959334 w 5122586"/>
                <a:gd name="connsiteY668" fmla="*/ 1810087 h 5175454"/>
                <a:gd name="connsiteX669" fmla="*/ 3926334 w 5122586"/>
                <a:gd name="connsiteY669" fmla="*/ 1778145 h 5175454"/>
                <a:gd name="connsiteX670" fmla="*/ 3906108 w 5122586"/>
                <a:gd name="connsiteY670" fmla="*/ 1793051 h 5175454"/>
                <a:gd name="connsiteX671" fmla="*/ 3880559 w 5122586"/>
                <a:gd name="connsiteY671" fmla="*/ 1847352 h 5175454"/>
                <a:gd name="connsiteX672" fmla="*/ 3879495 w 5122586"/>
                <a:gd name="connsiteY672" fmla="*/ 1869712 h 5175454"/>
                <a:gd name="connsiteX673" fmla="*/ 3870979 w 5122586"/>
                <a:gd name="connsiteY673" fmla="*/ 1887812 h 5175454"/>
                <a:gd name="connsiteX674" fmla="*/ 3848623 w 5122586"/>
                <a:gd name="connsiteY674" fmla="*/ 1905912 h 5175454"/>
                <a:gd name="connsiteX675" fmla="*/ 3785817 w 5122586"/>
                <a:gd name="connsiteY675" fmla="*/ 1905912 h 5175454"/>
                <a:gd name="connsiteX676" fmla="*/ 3776237 w 5122586"/>
                <a:gd name="connsiteY676" fmla="*/ 1929336 h 5175454"/>
                <a:gd name="connsiteX677" fmla="*/ 3792204 w 5122586"/>
                <a:gd name="connsiteY677" fmla="*/ 1985766 h 5175454"/>
                <a:gd name="connsiteX678" fmla="*/ 3775537 w 5122586"/>
                <a:gd name="connsiteY678" fmla="*/ 2006283 h 5175454"/>
                <a:gd name="connsiteX679" fmla="*/ 3775710 w 5122586"/>
                <a:gd name="connsiteY679" fmla="*/ 2006445 h 5175454"/>
                <a:gd name="connsiteX680" fmla="*/ 3848792 w 5122586"/>
                <a:gd name="connsiteY680" fmla="*/ 2032075 h 5175454"/>
                <a:gd name="connsiteX681" fmla="*/ 3942752 w 5122586"/>
                <a:gd name="connsiteY681" fmla="*/ 2101372 h 5175454"/>
                <a:gd name="connsiteX682" fmla="*/ 3954140 w 5122586"/>
                <a:gd name="connsiteY682" fmla="*/ 2117510 h 5175454"/>
                <a:gd name="connsiteX683" fmla="*/ 3971225 w 5122586"/>
                <a:gd name="connsiteY683" fmla="*/ 2150735 h 5175454"/>
                <a:gd name="connsiteX684" fmla="*/ 3975020 w 5122586"/>
                <a:gd name="connsiteY684" fmla="*/ 2180162 h 5175454"/>
                <a:gd name="connsiteX685" fmla="*/ 3935158 w 5122586"/>
                <a:gd name="connsiteY685" fmla="*/ 2270343 h 5175454"/>
                <a:gd name="connsiteX686" fmla="*/ 3926617 w 5122586"/>
                <a:gd name="connsiteY686" fmla="*/ 2266546 h 5175454"/>
                <a:gd name="connsiteX687" fmla="*/ 3866322 w 5122586"/>
                <a:gd name="connsiteY687" fmla="*/ 2211351 h 5175454"/>
                <a:gd name="connsiteX688" fmla="*/ 3868694 w 5122586"/>
                <a:gd name="connsiteY688" fmla="*/ 2248659 h 5175454"/>
                <a:gd name="connsiteX689" fmla="*/ 3856766 w 5122586"/>
                <a:gd name="connsiteY689" fmla="*/ 2249186 h 5175454"/>
                <a:gd name="connsiteX690" fmla="*/ 3851638 w 5122586"/>
                <a:gd name="connsiteY690" fmla="*/ 2272242 h 5175454"/>
                <a:gd name="connsiteX691" fmla="*/ 3836899 w 5122586"/>
                <a:gd name="connsiteY691" fmla="*/ 2266043 h 5175454"/>
                <a:gd name="connsiteX692" fmla="*/ 3832660 w 5122586"/>
                <a:gd name="connsiteY692" fmla="*/ 2285898 h 5175454"/>
                <a:gd name="connsiteX693" fmla="*/ 3821351 w 5122586"/>
                <a:gd name="connsiteY693" fmla="*/ 2275657 h 5175454"/>
                <a:gd name="connsiteX694" fmla="*/ 3765279 w 5122586"/>
                <a:gd name="connsiteY694" fmla="*/ 2308684 h 5175454"/>
                <a:gd name="connsiteX695" fmla="*/ 3731333 w 5122586"/>
                <a:gd name="connsiteY695" fmla="*/ 2232304 h 5175454"/>
                <a:gd name="connsiteX696" fmla="*/ 3698987 w 5122586"/>
                <a:gd name="connsiteY696" fmla="*/ 2246032 h 5175454"/>
                <a:gd name="connsiteX697" fmla="*/ 3729206 w 5122586"/>
                <a:gd name="connsiteY697" fmla="*/ 2323503 h 5175454"/>
                <a:gd name="connsiteX698" fmla="*/ 3730155 w 5122586"/>
                <a:gd name="connsiteY698" fmla="*/ 2399444 h 5175454"/>
                <a:gd name="connsiteX699" fmla="*/ 3759577 w 5122586"/>
                <a:gd name="connsiteY699" fmla="*/ 2557973 h 5175454"/>
                <a:gd name="connsiteX700" fmla="*/ 3755079 w 5122586"/>
                <a:gd name="connsiteY700" fmla="*/ 2620555 h 5175454"/>
                <a:gd name="connsiteX701" fmla="*/ 3789931 w 5122586"/>
                <a:gd name="connsiteY701" fmla="*/ 2629996 h 5175454"/>
                <a:gd name="connsiteX702" fmla="*/ 3814500 w 5122586"/>
                <a:gd name="connsiteY702" fmla="*/ 2653079 h 5175454"/>
                <a:gd name="connsiteX703" fmla="*/ 3873311 w 5122586"/>
                <a:gd name="connsiteY703" fmla="*/ 2659780 h 5175454"/>
                <a:gd name="connsiteX704" fmla="*/ 3874486 w 5122586"/>
                <a:gd name="connsiteY704" fmla="*/ 2660032 h 5175454"/>
                <a:gd name="connsiteX705" fmla="*/ 3894156 w 5122586"/>
                <a:gd name="connsiteY705" fmla="*/ 2664248 h 5175454"/>
                <a:gd name="connsiteX706" fmla="*/ 4016250 w 5122586"/>
                <a:gd name="connsiteY706" fmla="*/ 2717115 h 5175454"/>
                <a:gd name="connsiteX707" fmla="*/ 4060917 w 5122586"/>
                <a:gd name="connsiteY707" fmla="*/ 2771471 h 5175454"/>
                <a:gd name="connsiteX708" fmla="*/ 4007316 w 5122586"/>
                <a:gd name="connsiteY708" fmla="*/ 2909969 h 5175454"/>
                <a:gd name="connsiteX709" fmla="*/ 3845021 w 5122586"/>
                <a:gd name="connsiteY709" fmla="*/ 2993365 h 5175454"/>
                <a:gd name="connsiteX710" fmla="*/ 3826758 w 5122586"/>
                <a:gd name="connsiteY710" fmla="*/ 3005966 h 5175454"/>
                <a:gd name="connsiteX711" fmla="*/ 3798121 w 5122586"/>
                <a:gd name="connsiteY711" fmla="*/ 3040275 h 5175454"/>
                <a:gd name="connsiteX712" fmla="*/ 3782486 w 5122586"/>
                <a:gd name="connsiteY712" fmla="*/ 3186963 h 5175454"/>
                <a:gd name="connsiteX713" fmla="*/ 3782346 w 5122586"/>
                <a:gd name="connsiteY713" fmla="*/ 3187819 h 5175454"/>
                <a:gd name="connsiteX714" fmla="*/ 3815640 w 5122586"/>
                <a:gd name="connsiteY714" fmla="*/ 3217436 h 5175454"/>
                <a:gd name="connsiteX715" fmla="*/ 3938552 w 5122586"/>
                <a:gd name="connsiteY715" fmla="*/ 3311294 h 5175454"/>
                <a:gd name="connsiteX716" fmla="*/ 4067843 w 5122586"/>
                <a:gd name="connsiteY716" fmla="*/ 3353043 h 5175454"/>
                <a:gd name="connsiteX717" fmla="*/ 4156394 w 5122586"/>
                <a:gd name="connsiteY717" fmla="*/ 3343047 h 5175454"/>
                <a:gd name="connsiteX718" fmla="*/ 4202086 w 5122586"/>
                <a:gd name="connsiteY718" fmla="*/ 3341797 h 5175454"/>
                <a:gd name="connsiteX719" fmla="*/ 4301250 w 5122586"/>
                <a:gd name="connsiteY719" fmla="*/ 3350338 h 5175454"/>
                <a:gd name="connsiteX720" fmla="*/ 4508631 w 5122586"/>
                <a:gd name="connsiteY720" fmla="*/ 3249608 h 5175454"/>
                <a:gd name="connsiteX721" fmla="*/ 4537144 w 5122586"/>
                <a:gd name="connsiteY721" fmla="*/ 3238214 h 5175454"/>
                <a:gd name="connsiteX722" fmla="*/ 4556575 w 5122586"/>
                <a:gd name="connsiteY722" fmla="*/ 3236068 h 5175454"/>
                <a:gd name="connsiteX723" fmla="*/ 4570330 w 5122586"/>
                <a:gd name="connsiteY723" fmla="*/ 3244711 h 5175454"/>
                <a:gd name="connsiteX724" fmla="*/ 4570327 w 5122586"/>
                <a:gd name="connsiteY724" fmla="*/ 3244711 h 5175454"/>
                <a:gd name="connsiteX725" fmla="*/ 1869930 w 5122586"/>
                <a:gd name="connsiteY725" fmla="*/ 737295 h 5175454"/>
                <a:gd name="connsiteX726" fmla="*/ 1852502 w 5122586"/>
                <a:gd name="connsiteY726" fmla="*/ 728164 h 5175454"/>
                <a:gd name="connsiteX727" fmla="*/ 1833779 w 5122586"/>
                <a:gd name="connsiteY727" fmla="*/ 737527 h 5175454"/>
                <a:gd name="connsiteX728" fmla="*/ 1812381 w 5122586"/>
                <a:gd name="connsiteY728" fmla="*/ 716125 h 5175454"/>
                <a:gd name="connsiteX729" fmla="*/ 1799008 w 5122586"/>
                <a:gd name="connsiteY729" fmla="*/ 732177 h 5175454"/>
                <a:gd name="connsiteX730" fmla="*/ 1776272 w 5122586"/>
                <a:gd name="connsiteY730" fmla="*/ 736190 h 5175454"/>
                <a:gd name="connsiteX731" fmla="*/ 1761561 w 5122586"/>
                <a:gd name="connsiteY731" fmla="*/ 744215 h 5175454"/>
                <a:gd name="connsiteX732" fmla="*/ 1744175 w 5122586"/>
                <a:gd name="connsiteY732" fmla="*/ 730839 h 5175454"/>
                <a:gd name="connsiteX733" fmla="*/ 1734814 w 5122586"/>
                <a:gd name="connsiteY733" fmla="*/ 733514 h 5175454"/>
                <a:gd name="connsiteX734" fmla="*/ 1733477 w 5122586"/>
                <a:gd name="connsiteY734" fmla="*/ 717463 h 5175454"/>
                <a:gd name="connsiteX735" fmla="*/ 1754875 w 5122586"/>
                <a:gd name="connsiteY735" fmla="*/ 675997 h 5175454"/>
                <a:gd name="connsiteX736" fmla="*/ 1765573 w 5122586"/>
                <a:gd name="connsiteY736" fmla="*/ 667971 h 5175454"/>
                <a:gd name="connsiteX737" fmla="*/ 1754875 w 5122586"/>
                <a:gd name="connsiteY737" fmla="*/ 643894 h 5175454"/>
                <a:gd name="connsiteX738" fmla="*/ 1766911 w 5122586"/>
                <a:gd name="connsiteY738" fmla="*/ 622492 h 5175454"/>
                <a:gd name="connsiteX739" fmla="*/ 1753537 w 5122586"/>
                <a:gd name="connsiteY739" fmla="*/ 601091 h 5175454"/>
                <a:gd name="connsiteX740" fmla="*/ 1764236 w 5122586"/>
                <a:gd name="connsiteY740" fmla="*/ 570325 h 5175454"/>
                <a:gd name="connsiteX741" fmla="*/ 1744175 w 5122586"/>
                <a:gd name="connsiteY741" fmla="*/ 566313 h 5175454"/>
                <a:gd name="connsiteX742" fmla="*/ 1714753 w 5122586"/>
                <a:gd name="connsiteY742" fmla="*/ 577014 h 5175454"/>
                <a:gd name="connsiteX743" fmla="*/ 1679982 w 5122586"/>
                <a:gd name="connsiteY743" fmla="*/ 568988 h 5175454"/>
                <a:gd name="connsiteX744" fmla="*/ 1638524 w 5122586"/>
                <a:gd name="connsiteY744" fmla="*/ 573001 h 5175454"/>
                <a:gd name="connsiteX745" fmla="*/ 1562295 w 5122586"/>
                <a:gd name="connsiteY745" fmla="*/ 626505 h 5175454"/>
                <a:gd name="connsiteX746" fmla="*/ 1510138 w 5122586"/>
                <a:gd name="connsiteY746" fmla="*/ 662621 h 5175454"/>
                <a:gd name="connsiteX747" fmla="*/ 1498102 w 5122586"/>
                <a:gd name="connsiteY747" fmla="*/ 678672 h 5175454"/>
                <a:gd name="connsiteX748" fmla="*/ 1487403 w 5122586"/>
                <a:gd name="connsiteY748" fmla="*/ 721476 h 5175454"/>
                <a:gd name="connsiteX749" fmla="*/ 1491415 w 5122586"/>
                <a:gd name="connsiteY749" fmla="*/ 772305 h 5175454"/>
                <a:gd name="connsiteX750" fmla="*/ 1470017 w 5122586"/>
                <a:gd name="connsiteY750" fmla="*/ 807083 h 5175454"/>
                <a:gd name="connsiteX751" fmla="*/ 1439258 w 5122586"/>
                <a:gd name="connsiteY751" fmla="*/ 828485 h 5175454"/>
                <a:gd name="connsiteX752" fmla="*/ 1443270 w 5122586"/>
                <a:gd name="connsiteY752" fmla="*/ 840523 h 5175454"/>
                <a:gd name="connsiteX753" fmla="*/ 1554271 w 5122586"/>
                <a:gd name="connsiteY753" fmla="*/ 867276 h 5175454"/>
                <a:gd name="connsiteX754" fmla="*/ 1538222 w 5122586"/>
                <a:gd name="connsiteY754" fmla="*/ 907404 h 5175454"/>
                <a:gd name="connsiteX755" fmla="*/ 1494089 w 5122586"/>
                <a:gd name="connsiteY755" fmla="*/ 908742 h 5175454"/>
                <a:gd name="connsiteX756" fmla="*/ 1496765 w 5122586"/>
                <a:gd name="connsiteY756" fmla="*/ 928806 h 5175454"/>
                <a:gd name="connsiteX757" fmla="*/ 1524848 w 5122586"/>
                <a:gd name="connsiteY757" fmla="*/ 954220 h 5175454"/>
                <a:gd name="connsiteX758" fmla="*/ 1507463 w 5122586"/>
                <a:gd name="connsiteY758" fmla="*/ 972947 h 5175454"/>
                <a:gd name="connsiteX759" fmla="*/ 1546246 w 5122586"/>
                <a:gd name="connsiteY759" fmla="*/ 1025114 h 5175454"/>
                <a:gd name="connsiteX760" fmla="*/ 1535548 w 5122586"/>
                <a:gd name="connsiteY760" fmla="*/ 1058554 h 5175454"/>
                <a:gd name="connsiteX761" fmla="*/ 1563632 w 5122586"/>
                <a:gd name="connsiteY761" fmla="*/ 1153525 h 5175454"/>
                <a:gd name="connsiteX762" fmla="*/ 1606428 w 5122586"/>
                <a:gd name="connsiteY762" fmla="*/ 1132123 h 5175454"/>
                <a:gd name="connsiteX763" fmla="*/ 1587705 w 5122586"/>
                <a:gd name="connsiteY763" fmla="*/ 1093332 h 5175454"/>
                <a:gd name="connsiteX764" fmla="*/ 1613114 w 5122586"/>
                <a:gd name="connsiteY764" fmla="*/ 1093332 h 5175454"/>
                <a:gd name="connsiteX765" fmla="*/ 1617126 w 5122586"/>
                <a:gd name="connsiteY765" fmla="*/ 1121422 h 5175454"/>
                <a:gd name="connsiteX766" fmla="*/ 1641200 w 5122586"/>
                <a:gd name="connsiteY766" fmla="*/ 1137473 h 5175454"/>
                <a:gd name="connsiteX767" fmla="*/ 1646549 w 5122586"/>
                <a:gd name="connsiteY767" fmla="*/ 1117409 h 5175454"/>
                <a:gd name="connsiteX768" fmla="*/ 1674632 w 5122586"/>
                <a:gd name="connsiteY768" fmla="*/ 1067917 h 5175454"/>
                <a:gd name="connsiteX769" fmla="*/ 1750863 w 5122586"/>
                <a:gd name="connsiteY769" fmla="*/ 1029127 h 5175454"/>
                <a:gd name="connsiteX770" fmla="*/ 1828430 w 5122586"/>
                <a:gd name="connsiteY770" fmla="*/ 1033140 h 5175454"/>
                <a:gd name="connsiteX771" fmla="*/ 1864311 w 5122586"/>
                <a:gd name="connsiteY771" fmla="*/ 1045102 h 5175454"/>
                <a:gd name="connsiteX772" fmla="*/ 1831482 w 5122586"/>
                <a:gd name="connsiteY772" fmla="*/ 1279139 h 5175454"/>
                <a:gd name="connsiteX773" fmla="*/ 1808993 w 5122586"/>
                <a:gd name="connsiteY773" fmla="*/ 1272555 h 5175454"/>
                <a:gd name="connsiteX774" fmla="*/ 1803425 w 5122586"/>
                <a:gd name="connsiteY774" fmla="*/ 1300502 h 5175454"/>
                <a:gd name="connsiteX775" fmla="*/ 1822848 w 5122586"/>
                <a:gd name="connsiteY775" fmla="*/ 1322937 h 5175454"/>
                <a:gd name="connsiteX776" fmla="*/ 1770491 w 5122586"/>
                <a:gd name="connsiteY776" fmla="*/ 1421434 h 5175454"/>
                <a:gd name="connsiteX777" fmla="*/ 1720853 w 5122586"/>
                <a:gd name="connsiteY777" fmla="*/ 1509937 h 5175454"/>
                <a:gd name="connsiteX778" fmla="*/ 1693679 w 5122586"/>
                <a:gd name="connsiteY778" fmla="*/ 1517732 h 5175454"/>
                <a:gd name="connsiteX779" fmla="*/ 1725039 w 5122586"/>
                <a:gd name="connsiteY779" fmla="*/ 1543518 h 5175454"/>
                <a:gd name="connsiteX780" fmla="*/ 1699831 w 5122586"/>
                <a:gd name="connsiteY780" fmla="*/ 1595490 h 5175454"/>
                <a:gd name="connsiteX781" fmla="*/ 1692167 w 5122586"/>
                <a:gd name="connsiteY781" fmla="*/ 1735799 h 5175454"/>
                <a:gd name="connsiteX782" fmla="*/ 1704320 w 5122586"/>
                <a:gd name="connsiteY782" fmla="*/ 1738864 h 5175454"/>
                <a:gd name="connsiteX783" fmla="*/ 1720664 w 5122586"/>
                <a:gd name="connsiteY783" fmla="*/ 1753298 h 5175454"/>
                <a:gd name="connsiteX784" fmla="*/ 1786677 w 5122586"/>
                <a:gd name="connsiteY784" fmla="*/ 1749542 h 5175454"/>
                <a:gd name="connsiteX785" fmla="*/ 1811497 w 5122586"/>
                <a:gd name="connsiteY785" fmla="*/ 1763573 h 5175454"/>
                <a:gd name="connsiteX786" fmla="*/ 1902141 w 5122586"/>
                <a:gd name="connsiteY786" fmla="*/ 1757097 h 5175454"/>
                <a:gd name="connsiteX787" fmla="*/ 1929795 w 5122586"/>
                <a:gd name="connsiteY787" fmla="*/ 1751800 h 5175454"/>
                <a:gd name="connsiteX788" fmla="*/ 1958125 w 5122586"/>
                <a:gd name="connsiteY788" fmla="*/ 1745267 h 5175454"/>
                <a:gd name="connsiteX789" fmla="*/ 1989303 w 5122586"/>
                <a:gd name="connsiteY789" fmla="*/ 1699836 h 5175454"/>
                <a:gd name="connsiteX790" fmla="*/ 2138289 w 5122586"/>
                <a:gd name="connsiteY790" fmla="*/ 1721564 h 5175454"/>
                <a:gd name="connsiteX791" fmla="*/ 2213334 w 5122586"/>
                <a:gd name="connsiteY791" fmla="*/ 1690658 h 5175454"/>
                <a:gd name="connsiteX792" fmla="*/ 2281810 w 5122586"/>
                <a:gd name="connsiteY792" fmla="*/ 1689126 h 5175454"/>
                <a:gd name="connsiteX793" fmla="*/ 2333391 w 5122586"/>
                <a:gd name="connsiteY793" fmla="*/ 1769534 h 5175454"/>
                <a:gd name="connsiteX794" fmla="*/ 2363395 w 5122586"/>
                <a:gd name="connsiteY794" fmla="*/ 1830740 h 5175454"/>
                <a:gd name="connsiteX795" fmla="*/ 2341348 w 5122586"/>
                <a:gd name="connsiteY795" fmla="*/ 1883454 h 5175454"/>
                <a:gd name="connsiteX796" fmla="*/ 2297206 w 5122586"/>
                <a:gd name="connsiteY796" fmla="*/ 1954097 h 5175454"/>
                <a:gd name="connsiteX797" fmla="*/ 2256004 w 5122586"/>
                <a:gd name="connsiteY797" fmla="*/ 1980588 h 5175454"/>
                <a:gd name="connsiteX798" fmla="*/ 2200090 w 5122586"/>
                <a:gd name="connsiteY798" fmla="*/ 1995305 h 5175454"/>
                <a:gd name="connsiteX799" fmla="*/ 2161832 w 5122586"/>
                <a:gd name="connsiteY799" fmla="*/ 2020325 h 5175454"/>
                <a:gd name="connsiteX800" fmla="*/ 2154476 w 5122586"/>
                <a:gd name="connsiteY800" fmla="*/ 2054174 h 5175454"/>
                <a:gd name="connsiteX801" fmla="*/ 2214805 w 5122586"/>
                <a:gd name="connsiteY801" fmla="*/ 2113043 h 5175454"/>
                <a:gd name="connsiteX802" fmla="*/ 2257476 w 5122586"/>
                <a:gd name="connsiteY802" fmla="*/ 2132175 h 5175454"/>
                <a:gd name="connsiteX803" fmla="*/ 2307505 w 5122586"/>
                <a:gd name="connsiteY803" fmla="*/ 2129232 h 5175454"/>
                <a:gd name="connsiteX804" fmla="*/ 2360478 w 5122586"/>
                <a:gd name="connsiteY804" fmla="*/ 2104213 h 5175454"/>
                <a:gd name="connsiteX805" fmla="*/ 2409035 w 5122586"/>
                <a:gd name="connsiteY805" fmla="*/ 2051231 h 5175454"/>
                <a:gd name="connsiteX806" fmla="*/ 2428163 w 5122586"/>
                <a:gd name="connsiteY806" fmla="*/ 2002664 h 5175454"/>
                <a:gd name="connsiteX807" fmla="*/ 2434049 w 5122586"/>
                <a:gd name="connsiteY807" fmla="*/ 1952625 h 5175454"/>
                <a:gd name="connsiteX808" fmla="*/ 2432578 w 5122586"/>
                <a:gd name="connsiteY808" fmla="*/ 1846661 h 5175454"/>
                <a:gd name="connsiteX809" fmla="*/ 2437105 w 5122586"/>
                <a:gd name="connsiteY809" fmla="*/ 1825907 h 5175454"/>
                <a:gd name="connsiteX810" fmla="*/ 2454200 w 5122586"/>
                <a:gd name="connsiteY810" fmla="*/ 1802570 h 5175454"/>
                <a:gd name="connsiteX811" fmla="*/ 2524830 w 5122586"/>
                <a:gd name="connsiteY811" fmla="*/ 1791615 h 5175454"/>
                <a:gd name="connsiteX812" fmla="*/ 2567514 w 5122586"/>
                <a:gd name="connsiteY812" fmla="*/ 1809369 h 5175454"/>
                <a:gd name="connsiteX813" fmla="*/ 2642369 w 5122586"/>
                <a:gd name="connsiteY813" fmla="*/ 1863005 h 5175454"/>
                <a:gd name="connsiteX814" fmla="*/ 2677294 w 5122586"/>
                <a:gd name="connsiteY814" fmla="*/ 1891181 h 5175454"/>
                <a:gd name="connsiteX815" fmla="*/ 2700681 w 5122586"/>
                <a:gd name="connsiteY815" fmla="*/ 1910763 h 5175454"/>
                <a:gd name="connsiteX816" fmla="*/ 2747467 w 5122586"/>
                <a:gd name="connsiteY816" fmla="*/ 1876095 h 5175454"/>
                <a:gd name="connsiteX817" fmla="*/ 2725397 w 5122586"/>
                <a:gd name="connsiteY817" fmla="*/ 1849604 h 5175454"/>
                <a:gd name="connsiteX818" fmla="*/ 2700382 w 5122586"/>
                <a:gd name="connsiteY818" fmla="*/ 1805453 h 5175454"/>
                <a:gd name="connsiteX819" fmla="*/ 2644466 w 5122586"/>
                <a:gd name="connsiteY819" fmla="*/ 1674469 h 5175454"/>
                <a:gd name="connsiteX820" fmla="*/ 2622395 w 5122586"/>
                <a:gd name="connsiteY820" fmla="*/ 1508164 h 5175454"/>
                <a:gd name="connsiteX821" fmla="*/ 2620591 w 5122586"/>
                <a:gd name="connsiteY821" fmla="*/ 1507628 h 5175454"/>
                <a:gd name="connsiteX822" fmla="*/ 2618663 w 5122586"/>
                <a:gd name="connsiteY822" fmla="*/ 1488350 h 5175454"/>
                <a:gd name="connsiteX823" fmla="*/ 2561471 w 5122586"/>
                <a:gd name="connsiteY823" fmla="*/ 1364230 h 5175454"/>
                <a:gd name="connsiteX824" fmla="*/ 2506437 w 5122586"/>
                <a:gd name="connsiteY824" fmla="*/ 1249824 h 5175454"/>
                <a:gd name="connsiteX825" fmla="*/ 2504432 w 5122586"/>
                <a:gd name="connsiteY825" fmla="*/ 1215131 h 5175454"/>
                <a:gd name="connsiteX826" fmla="*/ 2502718 w 5122586"/>
                <a:gd name="connsiteY826" fmla="*/ 1182564 h 5175454"/>
                <a:gd name="connsiteX827" fmla="*/ 2526392 w 5122586"/>
                <a:gd name="connsiteY827" fmla="*/ 1127314 h 5175454"/>
                <a:gd name="connsiteX828" fmla="*/ 2550066 w 5122586"/>
                <a:gd name="connsiteY828" fmla="*/ 1104513 h 5175454"/>
                <a:gd name="connsiteX829" fmla="*/ 2534283 w 5122586"/>
                <a:gd name="connsiteY829" fmla="*/ 1069434 h 5175454"/>
                <a:gd name="connsiteX830" fmla="*/ 2514993 w 5122586"/>
                <a:gd name="connsiteY830" fmla="*/ 1074696 h 5175454"/>
                <a:gd name="connsiteX831" fmla="*/ 2443972 w 5122586"/>
                <a:gd name="connsiteY831" fmla="*/ 1079081 h 5175454"/>
                <a:gd name="connsiteX832" fmla="*/ 2424683 w 5122586"/>
                <a:gd name="connsiteY832" fmla="*/ 1053649 h 5175454"/>
                <a:gd name="connsiteX833" fmla="*/ 2450110 w 5122586"/>
                <a:gd name="connsiteY833" fmla="*/ 1044879 h 5175454"/>
                <a:gd name="connsiteX834" fmla="*/ 2450987 w 5122586"/>
                <a:gd name="connsiteY834" fmla="*/ 1021201 h 5175454"/>
                <a:gd name="connsiteX835" fmla="*/ 2395748 w 5122586"/>
                <a:gd name="connsiteY835" fmla="*/ 898425 h 5175454"/>
                <a:gd name="connsiteX836" fmla="*/ 2394708 w 5122586"/>
                <a:gd name="connsiteY836" fmla="*/ 898217 h 5175454"/>
                <a:gd name="connsiteX837" fmla="*/ 2361080 w 5122586"/>
                <a:gd name="connsiteY837" fmla="*/ 821701 h 5175454"/>
                <a:gd name="connsiteX838" fmla="*/ 2333956 w 5122586"/>
                <a:gd name="connsiteY838" fmla="*/ 752180 h 5175454"/>
                <a:gd name="connsiteX839" fmla="*/ 2333664 w 5122586"/>
                <a:gd name="connsiteY839" fmla="*/ 752147 h 5175454"/>
                <a:gd name="connsiteX840" fmla="*/ 2333956 w 5122586"/>
                <a:gd name="connsiteY840" fmla="*/ 753027 h 5175454"/>
                <a:gd name="connsiteX841" fmla="*/ 2282249 w 5122586"/>
                <a:gd name="connsiteY841" fmla="*/ 597029 h 5175454"/>
                <a:gd name="connsiteX842" fmla="*/ 2279705 w 5122586"/>
                <a:gd name="connsiteY842" fmla="*/ 541921 h 5175454"/>
                <a:gd name="connsiteX843" fmla="*/ 2247495 w 5122586"/>
                <a:gd name="connsiteY843" fmla="*/ 524965 h 5175454"/>
                <a:gd name="connsiteX844" fmla="*/ 2177987 w 5122586"/>
                <a:gd name="connsiteY844" fmla="*/ 464770 h 5175454"/>
                <a:gd name="connsiteX845" fmla="*/ 2162730 w 5122586"/>
                <a:gd name="connsiteY845" fmla="*/ 429162 h 5175454"/>
                <a:gd name="connsiteX846" fmla="*/ 2072030 w 5122586"/>
                <a:gd name="connsiteY846" fmla="*/ 476639 h 5175454"/>
                <a:gd name="connsiteX847" fmla="*/ 2071919 w 5122586"/>
                <a:gd name="connsiteY847" fmla="*/ 476713 h 5175454"/>
                <a:gd name="connsiteX848" fmla="*/ 2061106 w 5122586"/>
                <a:gd name="connsiteY848" fmla="*/ 455805 h 5175454"/>
                <a:gd name="connsiteX849" fmla="*/ 2043259 w 5122586"/>
                <a:gd name="connsiteY849" fmla="*/ 443904 h 5175454"/>
                <a:gd name="connsiteX850" fmla="*/ 1957587 w 5122586"/>
                <a:gd name="connsiteY850" fmla="*/ 421292 h 5175454"/>
                <a:gd name="connsiteX851" fmla="*/ 1968296 w 5122586"/>
                <a:gd name="connsiteY851" fmla="*/ 371308 h 5175454"/>
                <a:gd name="connsiteX852" fmla="*/ 1982574 w 5122586"/>
                <a:gd name="connsiteY852" fmla="*/ 364168 h 5175454"/>
                <a:gd name="connsiteX853" fmla="*/ 1949259 w 5122586"/>
                <a:gd name="connsiteY853" fmla="*/ 346316 h 5175454"/>
                <a:gd name="connsiteX854" fmla="*/ 1938550 w 5122586"/>
                <a:gd name="connsiteY854" fmla="*/ 317754 h 5175454"/>
                <a:gd name="connsiteX855" fmla="*/ 1937360 w 5122586"/>
                <a:gd name="connsiteY855" fmla="*/ 282052 h 5175454"/>
                <a:gd name="connsiteX856" fmla="*/ 1898094 w 5122586"/>
                <a:gd name="connsiteY856" fmla="*/ 168993 h 5175454"/>
                <a:gd name="connsiteX857" fmla="*/ 1857638 w 5122586"/>
                <a:gd name="connsiteY857" fmla="*/ 159472 h 5175454"/>
                <a:gd name="connsiteX858" fmla="*/ 1842170 w 5122586"/>
                <a:gd name="connsiteY858" fmla="*/ 151142 h 5175454"/>
                <a:gd name="connsiteX859" fmla="*/ 1829082 w 5122586"/>
                <a:gd name="connsiteY859" fmla="*/ 19041 h 5175454"/>
                <a:gd name="connsiteX860" fmla="*/ 1785057 w 5122586"/>
                <a:gd name="connsiteY860" fmla="*/ 23802 h 5175454"/>
                <a:gd name="connsiteX861" fmla="*/ 1788626 w 5122586"/>
                <a:gd name="connsiteY861" fmla="*/ 0 h 5175454"/>
                <a:gd name="connsiteX862" fmla="*/ 1754121 w 5122586"/>
                <a:gd name="connsiteY862" fmla="*/ 20232 h 5175454"/>
                <a:gd name="connsiteX863" fmla="*/ 1751741 w 5122586"/>
                <a:gd name="connsiteY863" fmla="*/ 34513 h 5175454"/>
                <a:gd name="connsiteX864" fmla="*/ 1675589 w 5122586"/>
                <a:gd name="connsiteY864" fmla="*/ 92827 h 5175454"/>
                <a:gd name="connsiteX865" fmla="*/ 1700577 w 5122586"/>
                <a:gd name="connsiteY865" fmla="*/ 130910 h 5175454"/>
                <a:gd name="connsiteX866" fmla="*/ 1694627 w 5122586"/>
                <a:gd name="connsiteY866" fmla="*/ 138051 h 5175454"/>
                <a:gd name="connsiteX867" fmla="*/ 1641083 w 5122586"/>
                <a:gd name="connsiteY867" fmla="*/ 161852 h 5175454"/>
                <a:gd name="connsiteX868" fmla="*/ 1680349 w 5122586"/>
                <a:gd name="connsiteY868" fmla="*/ 197555 h 5175454"/>
                <a:gd name="connsiteX869" fmla="*/ 1669640 w 5122586"/>
                <a:gd name="connsiteY869" fmla="*/ 229688 h 5175454"/>
                <a:gd name="connsiteX870" fmla="*/ 1677970 w 5122586"/>
                <a:gd name="connsiteY870" fmla="*/ 246349 h 5175454"/>
                <a:gd name="connsiteX871" fmla="*/ 1729133 w 5122586"/>
                <a:gd name="connsiteY871" fmla="*/ 234448 h 5175454"/>
                <a:gd name="connsiteX872" fmla="*/ 1750551 w 5122586"/>
                <a:gd name="connsiteY872" fmla="*/ 267770 h 5175454"/>
                <a:gd name="connsiteX873" fmla="*/ 1716045 w 5122586"/>
                <a:gd name="connsiteY873" fmla="*/ 289192 h 5175454"/>
                <a:gd name="connsiteX874" fmla="*/ 1721995 w 5122586"/>
                <a:gd name="connsiteY874" fmla="*/ 298713 h 5175454"/>
                <a:gd name="connsiteX875" fmla="*/ 1716045 w 5122586"/>
                <a:gd name="connsiteY875" fmla="*/ 321324 h 5175454"/>
                <a:gd name="connsiteX876" fmla="*/ 1730323 w 5122586"/>
                <a:gd name="connsiteY876" fmla="*/ 336796 h 5175454"/>
                <a:gd name="connsiteX877" fmla="*/ 1705336 w 5122586"/>
                <a:gd name="connsiteY877" fmla="*/ 376068 h 5175454"/>
                <a:gd name="connsiteX878" fmla="*/ 1721995 w 5122586"/>
                <a:gd name="connsiteY878" fmla="*/ 407011 h 5175454"/>
                <a:gd name="connsiteX879" fmla="*/ 1743411 w 5122586"/>
                <a:gd name="connsiteY879" fmla="*/ 405821 h 5175454"/>
                <a:gd name="connsiteX880" fmla="*/ 1773159 w 5122586"/>
                <a:gd name="connsiteY880" fmla="*/ 434383 h 5175454"/>
                <a:gd name="connsiteX881" fmla="*/ 1787436 w 5122586"/>
                <a:gd name="connsiteY881" fmla="*/ 459375 h 5175454"/>
                <a:gd name="connsiteX882" fmla="*/ 1864778 w 5122586"/>
                <a:gd name="connsiteY882" fmla="*/ 505788 h 5175454"/>
                <a:gd name="connsiteX883" fmla="*/ 1886195 w 5122586"/>
                <a:gd name="connsiteY883" fmla="*/ 511739 h 5175454"/>
                <a:gd name="connsiteX884" fmla="*/ 1953358 w 5122586"/>
                <a:gd name="connsiteY884" fmla="*/ 563964 h 5175454"/>
                <a:gd name="connsiteX885" fmla="*/ 1898261 w 5122586"/>
                <a:gd name="connsiteY885" fmla="*/ 650441 h 5175454"/>
                <a:gd name="connsiteX886" fmla="*/ 1869931 w 5122586"/>
                <a:gd name="connsiteY886" fmla="*/ 737294 h 5175454"/>
                <a:gd name="connsiteX887" fmla="*/ 1869930 w 5122586"/>
                <a:gd name="connsiteY887" fmla="*/ 737294 h 5175454"/>
                <a:gd name="connsiteX888" fmla="*/ 1869930 w 5122586"/>
                <a:gd name="connsiteY888" fmla="*/ 737295 h 5175454"/>
                <a:gd name="connsiteX0" fmla="*/ 4212196 w 5122586"/>
                <a:gd name="connsiteY0" fmla="*/ 442775 h 5175454"/>
                <a:gd name="connsiteX1" fmla="*/ 4186650 w 5122586"/>
                <a:gd name="connsiteY1" fmla="*/ 459075 h 5175454"/>
                <a:gd name="connsiteX2" fmla="*/ 4193990 w 5122586"/>
                <a:gd name="connsiteY2" fmla="*/ 483597 h 5175454"/>
                <a:gd name="connsiteX3" fmla="*/ 4141431 w 5122586"/>
                <a:gd name="connsiteY3" fmla="*/ 505771 h 5175454"/>
                <a:gd name="connsiteX4" fmla="*/ 4112435 w 5122586"/>
                <a:gd name="connsiteY4" fmla="*/ 481652 h 5175454"/>
                <a:gd name="connsiteX5" fmla="*/ 4106930 w 5122586"/>
                <a:gd name="connsiteY5" fmla="*/ 497474 h 5175454"/>
                <a:gd name="connsiteX6" fmla="*/ 4121391 w 5122586"/>
                <a:gd name="connsiteY6" fmla="*/ 500374 h 5175454"/>
                <a:gd name="connsiteX7" fmla="*/ 4027797 w 5122586"/>
                <a:gd name="connsiteY7" fmla="*/ 593729 h 5175454"/>
                <a:gd name="connsiteX8" fmla="*/ 4033082 w 5122586"/>
                <a:gd name="connsiteY8" fmla="*/ 602246 h 5175454"/>
                <a:gd name="connsiteX9" fmla="*/ 3968777 w 5122586"/>
                <a:gd name="connsiteY9" fmla="*/ 657018 h 5175454"/>
                <a:gd name="connsiteX10" fmla="*/ 4109986 w 5122586"/>
                <a:gd name="connsiteY10" fmla="*/ 653847 h 5175454"/>
                <a:gd name="connsiteX11" fmla="*/ 4123171 w 5122586"/>
                <a:gd name="connsiteY11" fmla="*/ 743481 h 5175454"/>
                <a:gd name="connsiteX12" fmla="*/ 4118739 w 5122586"/>
                <a:gd name="connsiteY12" fmla="*/ 775552 h 5175454"/>
                <a:gd name="connsiteX13" fmla="*/ 4111957 w 5122586"/>
                <a:gd name="connsiteY13" fmla="*/ 788828 h 5175454"/>
                <a:gd name="connsiteX14" fmla="*/ 4074640 w 5122586"/>
                <a:gd name="connsiteY14" fmla="*/ 830297 h 5175454"/>
                <a:gd name="connsiteX15" fmla="*/ 3997723 w 5122586"/>
                <a:gd name="connsiteY15" fmla="*/ 824481 h 5175454"/>
                <a:gd name="connsiteX16" fmla="*/ 3976512 w 5122586"/>
                <a:gd name="connsiteY16" fmla="*/ 807509 h 5175454"/>
                <a:gd name="connsiteX17" fmla="*/ 3950940 w 5122586"/>
                <a:gd name="connsiteY17" fmla="*/ 821959 h 5175454"/>
                <a:gd name="connsiteX18" fmla="*/ 3941809 w 5122586"/>
                <a:gd name="connsiteY18" fmla="*/ 807041 h 5175454"/>
                <a:gd name="connsiteX19" fmla="*/ 3946773 w 5122586"/>
                <a:gd name="connsiteY19" fmla="*/ 781550 h 5175454"/>
                <a:gd name="connsiteX20" fmla="*/ 3956435 w 5122586"/>
                <a:gd name="connsiteY20" fmla="*/ 777204 h 5175454"/>
                <a:gd name="connsiteX21" fmla="*/ 3936735 w 5122586"/>
                <a:gd name="connsiteY21" fmla="*/ 755238 h 5175454"/>
                <a:gd name="connsiteX22" fmla="*/ 3942873 w 5122586"/>
                <a:gd name="connsiteY22" fmla="*/ 748543 h 5175454"/>
                <a:gd name="connsiteX23" fmla="*/ 3931395 w 5122586"/>
                <a:gd name="connsiteY23" fmla="*/ 720702 h 5175454"/>
                <a:gd name="connsiteX24" fmla="*/ 3896425 w 5122586"/>
                <a:gd name="connsiteY24" fmla="*/ 709308 h 5175454"/>
                <a:gd name="connsiteX25" fmla="*/ 3881422 w 5122586"/>
                <a:gd name="connsiteY25" fmla="*/ 729632 h 5175454"/>
                <a:gd name="connsiteX26" fmla="*/ 3916924 w 5122586"/>
                <a:gd name="connsiteY26" fmla="*/ 748781 h 5175454"/>
                <a:gd name="connsiteX27" fmla="*/ 3893700 w 5122586"/>
                <a:gd name="connsiteY27" fmla="*/ 786726 h 5175454"/>
                <a:gd name="connsiteX28" fmla="*/ 3913932 w 5122586"/>
                <a:gd name="connsiteY28" fmla="*/ 798827 h 5175454"/>
                <a:gd name="connsiteX29" fmla="*/ 3829634 w 5122586"/>
                <a:gd name="connsiteY29" fmla="*/ 887286 h 5175454"/>
                <a:gd name="connsiteX30" fmla="*/ 3819329 w 5122586"/>
                <a:gd name="connsiteY30" fmla="*/ 921706 h 5175454"/>
                <a:gd name="connsiteX31" fmla="*/ 3789058 w 5122586"/>
                <a:gd name="connsiteY31" fmla="*/ 934982 h 5175454"/>
                <a:gd name="connsiteX32" fmla="*/ 3768182 w 5122586"/>
                <a:gd name="connsiteY32" fmla="*/ 925937 h 5175454"/>
                <a:gd name="connsiteX33" fmla="*/ 3780194 w 5122586"/>
                <a:gd name="connsiteY33" fmla="*/ 1036716 h 5175454"/>
                <a:gd name="connsiteX34" fmla="*/ 3776936 w 5122586"/>
                <a:gd name="connsiteY34" fmla="*/ 1084059 h 5175454"/>
                <a:gd name="connsiteX35" fmla="*/ 3773923 w 5122586"/>
                <a:gd name="connsiteY35" fmla="*/ 1106736 h 5175454"/>
                <a:gd name="connsiteX36" fmla="*/ 3765081 w 5122586"/>
                <a:gd name="connsiteY36" fmla="*/ 1127763 h 5175454"/>
                <a:gd name="connsiteX37" fmla="*/ 3697225 w 5122586"/>
                <a:gd name="connsiteY37" fmla="*/ 1278483 h 5175454"/>
                <a:gd name="connsiteX38" fmla="*/ 3636416 w 5122586"/>
                <a:gd name="connsiteY38" fmla="*/ 1402184 h 5175454"/>
                <a:gd name="connsiteX39" fmla="*/ 3639031 w 5122586"/>
                <a:gd name="connsiteY39" fmla="*/ 1532933 h 5175454"/>
                <a:gd name="connsiteX40" fmla="*/ 1574183 w 5122586"/>
                <a:gd name="connsiteY40" fmla="*/ 3119187 h 5175454"/>
                <a:gd name="connsiteX41" fmla="*/ 1561412 w 5122586"/>
                <a:gd name="connsiteY41" fmla="*/ 3097168 h 5175454"/>
                <a:gd name="connsiteX42" fmla="*/ 1577890 w 5122586"/>
                <a:gd name="connsiteY42" fmla="*/ 3069892 h 5175454"/>
                <a:gd name="connsiteX43" fmla="*/ 1545785 w 5122586"/>
                <a:gd name="connsiteY43" fmla="*/ 3052846 h 5175454"/>
                <a:gd name="connsiteX44" fmla="*/ 1540629 w 5122586"/>
                <a:gd name="connsiteY44" fmla="*/ 3082614 h 5175454"/>
                <a:gd name="connsiteX45" fmla="*/ 1519718 w 5122586"/>
                <a:gd name="connsiteY45" fmla="*/ 3097330 h 5175454"/>
                <a:gd name="connsiteX46" fmla="*/ 1518676 w 5122586"/>
                <a:gd name="connsiteY46" fmla="*/ 3114716 h 5175454"/>
                <a:gd name="connsiteX47" fmla="*/ 1530519 w 5122586"/>
                <a:gd name="connsiteY47" fmla="*/ 3139621 h 5175454"/>
                <a:gd name="connsiteX48" fmla="*/ 1529335 w 5122586"/>
                <a:gd name="connsiteY48" fmla="*/ 3171312 h 5175454"/>
                <a:gd name="connsiteX49" fmla="*/ 1494362 w 5122586"/>
                <a:gd name="connsiteY49" fmla="*/ 3168014 h 5175454"/>
                <a:gd name="connsiteX50" fmla="*/ 1495842 w 5122586"/>
                <a:gd name="connsiteY50" fmla="*/ 3198637 h 5175454"/>
                <a:gd name="connsiteX51" fmla="*/ 1458434 w 5122586"/>
                <a:gd name="connsiteY51" fmla="*/ 3217885 h 5175454"/>
                <a:gd name="connsiteX52" fmla="*/ 1428335 w 5122586"/>
                <a:gd name="connsiteY52" fmla="*/ 3271310 h 5175454"/>
                <a:gd name="connsiteX53" fmla="*/ 1421617 w 5122586"/>
                <a:gd name="connsiteY53" fmla="*/ 3340524 h 5175454"/>
                <a:gd name="connsiteX54" fmla="*/ 1402008 w 5122586"/>
                <a:gd name="connsiteY54" fmla="*/ 3360031 h 5175454"/>
                <a:gd name="connsiteX55" fmla="*/ 1428312 w 5122586"/>
                <a:gd name="connsiteY55" fmla="*/ 3378969 h 5175454"/>
                <a:gd name="connsiteX56" fmla="*/ 1450489 w 5122586"/>
                <a:gd name="connsiteY56" fmla="*/ 3422380 h 5175454"/>
                <a:gd name="connsiteX57" fmla="*/ 1481957 w 5122586"/>
                <a:gd name="connsiteY57" fmla="*/ 3439703 h 5175454"/>
                <a:gd name="connsiteX58" fmla="*/ 1517054 w 5122586"/>
                <a:gd name="connsiteY58" fmla="*/ 3443095 h 5175454"/>
                <a:gd name="connsiteX59" fmla="*/ 1554074 w 5122586"/>
                <a:gd name="connsiteY59" fmla="*/ 3421080 h 5175454"/>
                <a:gd name="connsiteX60" fmla="*/ 1589482 w 5122586"/>
                <a:gd name="connsiteY60" fmla="*/ 3424604 h 5175454"/>
                <a:gd name="connsiteX61" fmla="*/ 1620096 w 5122586"/>
                <a:gd name="connsiteY61" fmla="*/ 3444866 h 5175454"/>
                <a:gd name="connsiteX62" fmla="*/ 1624671 w 5122586"/>
                <a:gd name="connsiteY62" fmla="*/ 3480410 h 5175454"/>
                <a:gd name="connsiteX63" fmla="*/ 1650989 w 5122586"/>
                <a:gd name="connsiteY63" fmla="*/ 3491333 h 5175454"/>
                <a:gd name="connsiteX64" fmla="*/ 1672792 w 5122586"/>
                <a:gd name="connsiteY64" fmla="*/ 3508400 h 5175454"/>
                <a:gd name="connsiteX65" fmla="*/ 1697877 w 5122586"/>
                <a:gd name="connsiteY65" fmla="*/ 3552172 h 5175454"/>
                <a:gd name="connsiteX66" fmla="*/ 1725280 w 5122586"/>
                <a:gd name="connsiteY66" fmla="*/ 3552010 h 5175454"/>
                <a:gd name="connsiteX67" fmla="*/ 1809424 w 5122586"/>
                <a:gd name="connsiteY67" fmla="*/ 3458774 h 5175454"/>
                <a:gd name="connsiteX68" fmla="*/ 1812473 w 5122586"/>
                <a:gd name="connsiteY68" fmla="*/ 3494767 h 5175454"/>
                <a:gd name="connsiteX69" fmla="*/ 1831352 w 5122586"/>
                <a:gd name="connsiteY69" fmla="*/ 3516139 h 5175454"/>
                <a:gd name="connsiteX70" fmla="*/ 1862507 w 5122586"/>
                <a:gd name="connsiteY70" fmla="*/ 3506581 h 5175454"/>
                <a:gd name="connsiteX71" fmla="*/ 1885832 w 5122586"/>
                <a:gd name="connsiteY71" fmla="*/ 3495985 h 5175454"/>
                <a:gd name="connsiteX72" fmla="*/ 1912951 w 5122586"/>
                <a:gd name="connsiteY72" fmla="*/ 3483427 h 5175454"/>
                <a:gd name="connsiteX73" fmla="*/ 1963432 w 5122586"/>
                <a:gd name="connsiteY73" fmla="*/ 3497556 h 5175454"/>
                <a:gd name="connsiteX74" fmla="*/ 1996185 w 5122586"/>
                <a:gd name="connsiteY74" fmla="*/ 3419940 h 5175454"/>
                <a:gd name="connsiteX75" fmla="*/ 2006904 w 5122586"/>
                <a:gd name="connsiteY75" fmla="*/ 3387626 h 5175454"/>
                <a:gd name="connsiteX76" fmla="*/ 2018283 w 5122586"/>
                <a:gd name="connsiteY76" fmla="*/ 3358891 h 5175454"/>
                <a:gd name="connsiteX77" fmla="*/ 2022001 w 5122586"/>
                <a:gd name="connsiteY77" fmla="*/ 3273712 h 5175454"/>
                <a:gd name="connsiteX78" fmla="*/ 2001394 w 5122586"/>
                <a:gd name="connsiteY78" fmla="*/ 3258444 h 5175454"/>
                <a:gd name="connsiteX79" fmla="*/ 1998670 w 5122586"/>
                <a:gd name="connsiteY79" fmla="*/ 3223495 h 5175454"/>
                <a:gd name="connsiteX80" fmla="*/ 2019799 w 5122586"/>
                <a:gd name="connsiteY80" fmla="*/ 3195400 h 5175454"/>
                <a:gd name="connsiteX81" fmla="*/ 1999221 w 5122586"/>
                <a:gd name="connsiteY81" fmla="*/ 3174192 h 5175454"/>
                <a:gd name="connsiteX82" fmla="*/ 2007161 w 5122586"/>
                <a:gd name="connsiteY82" fmla="*/ 3151895 h 5175454"/>
                <a:gd name="connsiteX83" fmla="*/ 2008847 w 5122586"/>
                <a:gd name="connsiteY83" fmla="*/ 3122369 h 5175454"/>
                <a:gd name="connsiteX84" fmla="*/ 2060446 w 5122586"/>
                <a:gd name="connsiteY84" fmla="*/ 3116747 h 5175454"/>
                <a:gd name="connsiteX85" fmla="*/ 2077776 w 5122586"/>
                <a:gd name="connsiteY85" fmla="*/ 3115142 h 5175454"/>
                <a:gd name="connsiteX86" fmla="*/ 2113472 w 5122586"/>
                <a:gd name="connsiteY86" fmla="*/ 3118056 h 5175454"/>
                <a:gd name="connsiteX87" fmla="*/ 2160395 w 5122586"/>
                <a:gd name="connsiteY87" fmla="*/ 3149801 h 5175454"/>
                <a:gd name="connsiteX88" fmla="*/ 2295065 w 5122586"/>
                <a:gd name="connsiteY88" fmla="*/ 3364909 h 5175454"/>
                <a:gd name="connsiteX89" fmla="*/ 2295273 w 5122586"/>
                <a:gd name="connsiteY89" fmla="*/ 3405456 h 5175454"/>
                <a:gd name="connsiteX90" fmla="*/ 2527621 w 5122586"/>
                <a:gd name="connsiteY90" fmla="*/ 3737684 h 5175454"/>
                <a:gd name="connsiteX91" fmla="*/ 2527621 w 5122586"/>
                <a:gd name="connsiteY91" fmla="*/ 3737684 h 5175454"/>
                <a:gd name="connsiteX92" fmla="*/ 2523286 w 5122586"/>
                <a:gd name="connsiteY92" fmla="*/ 3734794 h 5175454"/>
                <a:gd name="connsiteX93" fmla="*/ 2520397 w 5122586"/>
                <a:gd name="connsiteY93" fmla="*/ 3697949 h 5175454"/>
                <a:gd name="connsiteX94" fmla="*/ 2321764 w 5122586"/>
                <a:gd name="connsiteY94" fmla="*/ 3403917 h 5175454"/>
                <a:gd name="connsiteX95" fmla="*/ 2297928 w 5122586"/>
                <a:gd name="connsiteY95" fmla="*/ 3407529 h 5175454"/>
                <a:gd name="connsiteX96" fmla="*/ 3250299 w 5122586"/>
                <a:gd name="connsiteY96" fmla="*/ 4931397 h 5175454"/>
                <a:gd name="connsiteX97" fmla="*/ 3294880 w 5122586"/>
                <a:gd name="connsiteY97" fmla="*/ 4976343 h 5175454"/>
                <a:gd name="connsiteX98" fmla="*/ 3285156 w 5122586"/>
                <a:gd name="connsiteY98" fmla="*/ 5015288 h 5175454"/>
                <a:gd name="connsiteX99" fmla="*/ 3330198 w 5122586"/>
                <a:gd name="connsiteY99" fmla="*/ 5048698 h 5175454"/>
                <a:gd name="connsiteX100" fmla="*/ 3323399 w 5122586"/>
                <a:gd name="connsiteY100" fmla="*/ 5073201 h 5175454"/>
                <a:gd name="connsiteX101" fmla="*/ 3334667 w 5122586"/>
                <a:gd name="connsiteY101" fmla="*/ 5095035 h 5175454"/>
                <a:gd name="connsiteX102" fmla="*/ 3308937 w 5122586"/>
                <a:gd name="connsiteY102" fmla="*/ 5116172 h 5175454"/>
                <a:gd name="connsiteX103" fmla="*/ 3305306 w 5122586"/>
                <a:gd name="connsiteY103" fmla="*/ 5131123 h 5175454"/>
                <a:gd name="connsiteX104" fmla="*/ 3270523 w 5122586"/>
                <a:gd name="connsiteY104" fmla="*/ 5106603 h 5175454"/>
                <a:gd name="connsiteX105" fmla="*/ 3242573 w 5122586"/>
                <a:gd name="connsiteY105" fmla="*/ 5108119 h 5175454"/>
                <a:gd name="connsiteX106" fmla="*/ 3238702 w 5122586"/>
                <a:gd name="connsiteY106" fmla="*/ 5160633 h 5175454"/>
                <a:gd name="connsiteX107" fmla="*/ 3249221 w 5122586"/>
                <a:gd name="connsiteY107" fmla="*/ 5175454 h 5175454"/>
                <a:gd name="connsiteX108" fmla="*/ 3162121 w 5122586"/>
                <a:gd name="connsiteY108" fmla="*/ 5103345 h 5175454"/>
                <a:gd name="connsiteX109" fmla="*/ 3100490 w 5122586"/>
                <a:gd name="connsiteY109" fmla="*/ 5092418 h 5175454"/>
                <a:gd name="connsiteX110" fmla="*/ 3107449 w 5122586"/>
                <a:gd name="connsiteY110" fmla="*/ 5052872 h 5175454"/>
                <a:gd name="connsiteX111" fmla="*/ 3137245 w 5122586"/>
                <a:gd name="connsiteY111" fmla="*/ 4858911 h 5175454"/>
                <a:gd name="connsiteX112" fmla="*/ 3079461 w 5122586"/>
                <a:gd name="connsiteY112" fmla="*/ 4866858 h 5175454"/>
                <a:gd name="connsiteX113" fmla="*/ 3054181 w 5122586"/>
                <a:gd name="connsiteY113" fmla="*/ 4850242 h 5175454"/>
                <a:gd name="connsiteX114" fmla="*/ 3002174 w 5122586"/>
                <a:gd name="connsiteY114" fmla="*/ 4909482 h 5175454"/>
                <a:gd name="connsiteX115" fmla="*/ 2967504 w 5122586"/>
                <a:gd name="connsiteY115" fmla="*/ 4919596 h 5175454"/>
                <a:gd name="connsiteX116" fmla="*/ 2935723 w 5122586"/>
                <a:gd name="connsiteY116" fmla="*/ 4910927 h 5175454"/>
                <a:gd name="connsiteX117" fmla="*/ 2919831 w 5122586"/>
                <a:gd name="connsiteY117" fmla="*/ 4931878 h 5175454"/>
                <a:gd name="connsiteX118" fmla="*/ 2986974 w 5122586"/>
                <a:gd name="connsiteY118" fmla="*/ 4962762 h 5175454"/>
                <a:gd name="connsiteX119" fmla="*/ 2979245 w 5122586"/>
                <a:gd name="connsiteY119" fmla="*/ 5012139 h 5175454"/>
                <a:gd name="connsiteX120" fmla="*/ 2949156 w 5122586"/>
                <a:gd name="connsiteY120" fmla="*/ 5006359 h 5175454"/>
                <a:gd name="connsiteX121" fmla="*/ 2937274 w 5122586"/>
                <a:gd name="connsiteY121" fmla="*/ 5027202 h 5175454"/>
                <a:gd name="connsiteX122" fmla="*/ 2909175 w 5122586"/>
                <a:gd name="connsiteY122" fmla="*/ 5024421 h 5175454"/>
                <a:gd name="connsiteX123" fmla="*/ 2900291 w 5122586"/>
                <a:gd name="connsiteY123" fmla="*/ 5034066 h 5175454"/>
                <a:gd name="connsiteX124" fmla="*/ 2852441 w 5122586"/>
                <a:gd name="connsiteY124" fmla="*/ 5009430 h 5175454"/>
                <a:gd name="connsiteX125" fmla="*/ 2841823 w 5122586"/>
                <a:gd name="connsiteY125" fmla="*/ 5043818 h 5175454"/>
                <a:gd name="connsiteX126" fmla="*/ 2825748 w 5122586"/>
                <a:gd name="connsiteY126" fmla="*/ 5031826 h 5175454"/>
                <a:gd name="connsiteX127" fmla="*/ 2829757 w 5122586"/>
                <a:gd name="connsiteY127" fmla="*/ 4985481 h 5175454"/>
                <a:gd name="connsiteX128" fmla="*/ 2845434 w 5122586"/>
                <a:gd name="connsiteY128" fmla="*/ 4979559 h 5175454"/>
                <a:gd name="connsiteX129" fmla="*/ 2858758 w 5122586"/>
                <a:gd name="connsiteY129" fmla="*/ 4977822 h 5175454"/>
                <a:gd name="connsiteX130" fmla="*/ 2867104 w 5122586"/>
                <a:gd name="connsiteY130" fmla="*/ 4944159 h 5175454"/>
                <a:gd name="connsiteX131" fmla="*/ 2882994 w 5122586"/>
                <a:gd name="connsiteY131" fmla="*/ 4900813 h 5175454"/>
                <a:gd name="connsiteX132" fmla="*/ 2855546 w 5122586"/>
                <a:gd name="connsiteY132" fmla="*/ 4861800 h 5175454"/>
                <a:gd name="connsiteX133" fmla="*/ 2836044 w 5122586"/>
                <a:gd name="connsiteY133" fmla="*/ 4839406 h 5175454"/>
                <a:gd name="connsiteX134" fmla="*/ 2804264 w 5122586"/>
                <a:gd name="connsiteY134" fmla="*/ 4819177 h 5175454"/>
                <a:gd name="connsiteX135" fmla="*/ 2745035 w 5122586"/>
                <a:gd name="connsiteY135" fmla="*/ 4804728 h 5175454"/>
                <a:gd name="connsiteX136" fmla="*/ 2740700 w 5122586"/>
                <a:gd name="connsiteY136" fmla="*/ 4764994 h 5175454"/>
                <a:gd name="connsiteX137" fmla="*/ 2716142 w 5122586"/>
                <a:gd name="connsiteY137" fmla="*/ 4744766 h 5175454"/>
                <a:gd name="connsiteX138" fmla="*/ 2632355 w 5122586"/>
                <a:gd name="connsiteY138" fmla="*/ 4753435 h 5175454"/>
                <a:gd name="connsiteX139" fmla="*/ 2620798 w 5122586"/>
                <a:gd name="connsiteY139" fmla="*/ 4721648 h 5175454"/>
                <a:gd name="connsiteX140" fmla="*/ 2578904 w 5122586"/>
                <a:gd name="connsiteY140" fmla="*/ 4734651 h 5175454"/>
                <a:gd name="connsiteX141" fmla="*/ 2559402 w 5122586"/>
                <a:gd name="connsiteY141" fmla="*/ 4704310 h 5175454"/>
                <a:gd name="connsiteX142" fmla="*/ 2530510 w 5122586"/>
                <a:gd name="connsiteY142" fmla="*/ 4702142 h 5175454"/>
                <a:gd name="connsiteX143" fmla="*/ 2492950 w 5122586"/>
                <a:gd name="connsiteY143" fmla="*/ 4711534 h 5175454"/>
                <a:gd name="connsiteX144" fmla="*/ 2468392 w 5122586"/>
                <a:gd name="connsiteY144" fmla="*/ 4745488 h 5175454"/>
                <a:gd name="connsiteX145" fmla="*/ 2453223 w 5122586"/>
                <a:gd name="connsiteY145" fmla="*/ 4747656 h 5175454"/>
                <a:gd name="connsiteX146" fmla="*/ 2437333 w 5122586"/>
                <a:gd name="connsiteY146" fmla="*/ 4739709 h 5175454"/>
                <a:gd name="connsiteX147" fmla="*/ 2442389 w 5122586"/>
                <a:gd name="connsiteY147" fmla="*/ 4686971 h 5175454"/>
                <a:gd name="connsiteX148" fmla="*/ 2425776 w 5122586"/>
                <a:gd name="connsiteY148" fmla="*/ 4673244 h 5175454"/>
                <a:gd name="connsiteX149" fmla="*/ 2435166 w 5122586"/>
                <a:gd name="connsiteY149" fmla="*/ 4614726 h 5175454"/>
                <a:gd name="connsiteX150" fmla="*/ 2522565 w 5122586"/>
                <a:gd name="connsiteY150" fmla="*/ 4577882 h 5175454"/>
                <a:gd name="connsiteX151" fmla="*/ 2542790 w 5122586"/>
                <a:gd name="connsiteY151" fmla="*/ 4587996 h 5175454"/>
                <a:gd name="connsiteX152" fmla="*/ 2682916 w 5122586"/>
                <a:gd name="connsiteY152" fmla="*/ 4523699 h 5175454"/>
                <a:gd name="connsiteX153" fmla="*/ 2702418 w 5122586"/>
                <a:gd name="connsiteY153" fmla="*/ 4485409 h 5175454"/>
                <a:gd name="connsiteX154" fmla="*/ 2817264 w 5122586"/>
                <a:gd name="connsiteY154" fmla="*/ 4377043 h 5175454"/>
                <a:gd name="connsiteX155" fmla="*/ 2896717 w 5122586"/>
                <a:gd name="connsiteY155" fmla="*/ 4402329 h 5175454"/>
                <a:gd name="connsiteX156" fmla="*/ 2914053 w 5122586"/>
                <a:gd name="connsiteY156" fmla="*/ 4405219 h 5175454"/>
                <a:gd name="connsiteX157" fmla="*/ 2947279 w 5122586"/>
                <a:gd name="connsiteY157" fmla="*/ 4405219 h 5175454"/>
                <a:gd name="connsiteX158" fmla="*/ 2985561 w 5122586"/>
                <a:gd name="connsiteY158" fmla="*/ 4355371 h 5175454"/>
                <a:gd name="connsiteX159" fmla="*/ 2994229 w 5122586"/>
                <a:gd name="connsiteY159" fmla="*/ 4333697 h 5175454"/>
                <a:gd name="connsiteX160" fmla="*/ 1387544 w 5122586"/>
                <a:gd name="connsiteY160" fmla="*/ 5073235 h 5175454"/>
                <a:gd name="connsiteX161" fmla="*/ 1409271 w 5122586"/>
                <a:gd name="connsiteY161" fmla="*/ 5044732 h 5175454"/>
                <a:gd name="connsiteX162" fmla="*/ 1350547 w 5122586"/>
                <a:gd name="connsiteY162" fmla="*/ 4997741 h 5175454"/>
                <a:gd name="connsiteX163" fmla="*/ 1345850 w 5122586"/>
                <a:gd name="connsiteY163" fmla="*/ 4920208 h 5175454"/>
                <a:gd name="connsiteX164" fmla="*/ 1366991 w 5122586"/>
                <a:gd name="connsiteY164" fmla="*/ 4915509 h 5175454"/>
                <a:gd name="connsiteX165" fmla="*/ 1376387 w 5122586"/>
                <a:gd name="connsiteY165" fmla="*/ 4877941 h 5175454"/>
                <a:gd name="connsiteX166" fmla="*/ 1347460 w 5122586"/>
                <a:gd name="connsiteY166" fmla="*/ 4868004 h 5175454"/>
                <a:gd name="connsiteX167" fmla="*/ 1357682 w 5122586"/>
                <a:gd name="connsiteY167" fmla="*/ 4838461 h 5175454"/>
                <a:gd name="connsiteX168" fmla="*/ 1428449 w 5122586"/>
                <a:gd name="connsiteY168" fmla="*/ 4835304 h 5175454"/>
                <a:gd name="connsiteX169" fmla="*/ 1436858 w 5122586"/>
                <a:gd name="connsiteY169" fmla="*/ 4800858 h 5175454"/>
                <a:gd name="connsiteX170" fmla="*/ 1398456 w 5122586"/>
                <a:gd name="connsiteY170" fmla="*/ 4778940 h 5175454"/>
                <a:gd name="connsiteX171" fmla="*/ 1413508 w 5122586"/>
                <a:gd name="connsiteY171" fmla="*/ 4733321 h 5175454"/>
                <a:gd name="connsiteX172" fmla="*/ 1448748 w 5122586"/>
                <a:gd name="connsiteY172" fmla="*/ 4735670 h 5175454"/>
                <a:gd name="connsiteX173" fmla="*/ 1498206 w 5122586"/>
                <a:gd name="connsiteY173" fmla="*/ 4693159 h 5175454"/>
                <a:gd name="connsiteX174" fmla="*/ 1547727 w 5122586"/>
                <a:gd name="connsiteY174" fmla="*/ 4683569 h 5175454"/>
                <a:gd name="connsiteX175" fmla="*/ 1553780 w 5122586"/>
                <a:gd name="connsiteY175" fmla="*/ 4648910 h 5175454"/>
                <a:gd name="connsiteX176" fmla="*/ 1540510 w 5122586"/>
                <a:gd name="connsiteY176" fmla="*/ 4607707 h 5175454"/>
                <a:gd name="connsiteX177" fmla="*/ 1494468 w 5122586"/>
                <a:gd name="connsiteY177" fmla="*/ 4567840 h 5175454"/>
                <a:gd name="connsiteX178" fmla="*/ 1510639 w 5122586"/>
                <a:gd name="connsiteY178" fmla="*/ 4548914 h 5175454"/>
                <a:gd name="connsiteX179" fmla="*/ 1549039 w 5122586"/>
                <a:gd name="connsiteY179" fmla="*/ 4560249 h 5175454"/>
                <a:gd name="connsiteX180" fmla="*/ 1563834 w 5122586"/>
                <a:gd name="connsiteY180" fmla="*/ 4545357 h 5175454"/>
                <a:gd name="connsiteX181" fmla="*/ 1520856 w 5122586"/>
                <a:gd name="connsiteY181" fmla="*/ 4496577 h 5175454"/>
                <a:gd name="connsiteX182" fmla="*/ 1562707 w 5122586"/>
                <a:gd name="connsiteY182" fmla="*/ 4482741 h 5175454"/>
                <a:gd name="connsiteX183" fmla="*/ 1590473 w 5122586"/>
                <a:gd name="connsiteY183" fmla="*/ 4419309 h 5175454"/>
                <a:gd name="connsiteX184" fmla="*/ 1515748 w 5122586"/>
                <a:gd name="connsiteY184" fmla="*/ 4425699 h 5175454"/>
                <a:gd name="connsiteX185" fmla="*/ 1476162 w 5122586"/>
                <a:gd name="connsiteY185" fmla="*/ 4503828 h 5175454"/>
                <a:gd name="connsiteX186" fmla="*/ 1393393 w 5122586"/>
                <a:gd name="connsiteY186" fmla="*/ 4522992 h 5175454"/>
                <a:gd name="connsiteX187" fmla="*/ 1319980 w 5122586"/>
                <a:gd name="connsiteY187" fmla="*/ 4516923 h 5175454"/>
                <a:gd name="connsiteX188" fmla="*/ 1299113 w 5122586"/>
                <a:gd name="connsiteY188" fmla="*/ 4448627 h 5175454"/>
                <a:gd name="connsiteX189" fmla="*/ 1250429 w 5122586"/>
                <a:gd name="connsiteY189" fmla="*/ 4478749 h 5175454"/>
                <a:gd name="connsiteX190" fmla="*/ 1217542 w 5122586"/>
                <a:gd name="connsiteY190" fmla="*/ 4442335 h 5175454"/>
                <a:gd name="connsiteX191" fmla="*/ 1147887 w 5122586"/>
                <a:gd name="connsiteY191" fmla="*/ 4449210 h 5175454"/>
                <a:gd name="connsiteX192" fmla="*/ 1144147 w 5122586"/>
                <a:gd name="connsiteY192" fmla="*/ 4511573 h 5175454"/>
                <a:gd name="connsiteX193" fmla="*/ 1101262 w 5122586"/>
                <a:gd name="connsiteY193" fmla="*/ 4519082 h 5175454"/>
                <a:gd name="connsiteX194" fmla="*/ 1093585 w 5122586"/>
                <a:gd name="connsiteY194" fmla="*/ 4464498 h 5175454"/>
                <a:gd name="connsiteX195" fmla="*/ 1027718 w 5122586"/>
                <a:gd name="connsiteY195" fmla="*/ 4478445 h 5175454"/>
                <a:gd name="connsiteX196" fmla="*/ 1007466 w 5122586"/>
                <a:gd name="connsiteY196" fmla="*/ 4427301 h 5175454"/>
                <a:gd name="connsiteX197" fmla="*/ 919745 w 5122586"/>
                <a:gd name="connsiteY197" fmla="*/ 4420237 h 5175454"/>
                <a:gd name="connsiteX198" fmla="*/ 920495 w 5122586"/>
                <a:gd name="connsiteY198" fmla="*/ 4388350 h 5175454"/>
                <a:gd name="connsiteX199" fmla="*/ 884429 w 5122586"/>
                <a:gd name="connsiteY199" fmla="*/ 4383969 h 5175454"/>
                <a:gd name="connsiteX200" fmla="*/ 856512 w 5122586"/>
                <a:gd name="connsiteY200" fmla="*/ 4461420 h 5175454"/>
                <a:gd name="connsiteX201" fmla="*/ 818833 w 5122586"/>
                <a:gd name="connsiteY201" fmla="*/ 4446344 h 5175454"/>
                <a:gd name="connsiteX202" fmla="*/ 823425 w 5122586"/>
                <a:gd name="connsiteY202" fmla="*/ 4371878 h 5175454"/>
                <a:gd name="connsiteX203" fmla="*/ 796457 w 5122586"/>
                <a:gd name="connsiteY203" fmla="*/ 4423754 h 5175454"/>
                <a:gd name="connsiteX204" fmla="*/ 712917 w 5122586"/>
                <a:gd name="connsiteY204" fmla="*/ 4427826 h 5175454"/>
                <a:gd name="connsiteX205" fmla="*/ 687213 w 5122586"/>
                <a:gd name="connsiteY205" fmla="*/ 4403486 h 5175454"/>
                <a:gd name="connsiteX206" fmla="*/ 683328 w 5122586"/>
                <a:gd name="connsiteY206" fmla="*/ 4424716 h 5175454"/>
                <a:gd name="connsiteX207" fmla="*/ 615334 w 5122586"/>
                <a:gd name="connsiteY207" fmla="*/ 4429994 h 5175454"/>
                <a:gd name="connsiteX208" fmla="*/ 602541 w 5122586"/>
                <a:gd name="connsiteY208" fmla="*/ 4411871 h 5175454"/>
                <a:gd name="connsiteX209" fmla="*/ 637304 w 5122586"/>
                <a:gd name="connsiteY209" fmla="*/ 4296001 h 5175454"/>
                <a:gd name="connsiteX210" fmla="*/ 618966 w 5122586"/>
                <a:gd name="connsiteY210" fmla="*/ 4261290 h 5175454"/>
                <a:gd name="connsiteX211" fmla="*/ 585062 w 5122586"/>
                <a:gd name="connsiteY211" fmla="*/ 4274941 h 5175454"/>
                <a:gd name="connsiteX212" fmla="*/ 585967 w 5122586"/>
                <a:gd name="connsiteY212" fmla="*/ 4296786 h 5175454"/>
                <a:gd name="connsiteX213" fmla="*/ 576279 w 5122586"/>
                <a:gd name="connsiteY213" fmla="*/ 4321151 h 5175454"/>
                <a:gd name="connsiteX214" fmla="*/ 524888 w 5122586"/>
                <a:gd name="connsiteY214" fmla="*/ 4335270 h 5175454"/>
                <a:gd name="connsiteX215" fmla="*/ 481450 w 5122586"/>
                <a:gd name="connsiteY215" fmla="*/ 4348629 h 5175454"/>
                <a:gd name="connsiteX216" fmla="*/ 459756 w 5122586"/>
                <a:gd name="connsiteY216" fmla="*/ 4331915 h 5175454"/>
                <a:gd name="connsiteX217" fmla="*/ 381623 w 5122586"/>
                <a:gd name="connsiteY217" fmla="*/ 4313665 h 5175454"/>
                <a:gd name="connsiteX218" fmla="*/ 381355 w 5122586"/>
                <a:gd name="connsiteY218" fmla="*/ 4209001 h 5175454"/>
                <a:gd name="connsiteX219" fmla="*/ 372138 w 5122586"/>
                <a:gd name="connsiteY219" fmla="*/ 4194866 h 5175454"/>
                <a:gd name="connsiteX220" fmla="*/ 8935 w 5122586"/>
                <a:gd name="connsiteY220" fmla="*/ 4372652 h 5175454"/>
                <a:gd name="connsiteX221" fmla="*/ 0 w 5122586"/>
                <a:gd name="connsiteY221" fmla="*/ 4249216 h 5175454"/>
                <a:gd name="connsiteX222" fmla="*/ 2928251 w 5122586"/>
                <a:gd name="connsiteY222" fmla="*/ 1733677 h 5175454"/>
                <a:gd name="connsiteX223" fmla="*/ 2865949 w 5122586"/>
                <a:gd name="connsiteY223" fmla="*/ 1772911 h 5175454"/>
                <a:gd name="connsiteX224" fmla="*/ 2815185 w 5122586"/>
                <a:gd name="connsiteY224" fmla="*/ 1859457 h 5175454"/>
                <a:gd name="connsiteX225" fmla="*/ 2763268 w 5122586"/>
                <a:gd name="connsiteY225" fmla="*/ 1896383 h 5175454"/>
                <a:gd name="connsiteX226" fmla="*/ 2751731 w 5122586"/>
                <a:gd name="connsiteY226" fmla="*/ 1873304 h 5175454"/>
                <a:gd name="connsiteX227" fmla="*/ 2747318 w 5122586"/>
                <a:gd name="connsiteY227" fmla="*/ 1875913 h 5175454"/>
                <a:gd name="connsiteX228" fmla="*/ 2725397 w 5122586"/>
                <a:gd name="connsiteY228" fmla="*/ 1849601 h 5175454"/>
                <a:gd name="connsiteX229" fmla="*/ 2700382 w 5122586"/>
                <a:gd name="connsiteY229" fmla="*/ 1805450 h 5175454"/>
                <a:gd name="connsiteX230" fmla="*/ 2644466 w 5122586"/>
                <a:gd name="connsiteY230" fmla="*/ 1674466 h 5175454"/>
                <a:gd name="connsiteX231" fmla="*/ 2623519 w 5122586"/>
                <a:gd name="connsiteY231" fmla="*/ 1516632 h 5175454"/>
                <a:gd name="connsiteX232" fmla="*/ 2622394 w 5122586"/>
                <a:gd name="connsiteY232" fmla="*/ 1508162 h 5175454"/>
                <a:gd name="connsiteX233" fmla="*/ 2620591 w 5122586"/>
                <a:gd name="connsiteY233" fmla="*/ 1507626 h 5175454"/>
                <a:gd name="connsiteX234" fmla="*/ 2618663 w 5122586"/>
                <a:gd name="connsiteY234" fmla="*/ 1488348 h 5175454"/>
                <a:gd name="connsiteX235" fmla="*/ 2561471 w 5122586"/>
                <a:gd name="connsiteY235" fmla="*/ 1364228 h 5175454"/>
                <a:gd name="connsiteX236" fmla="*/ 2506436 w 5122586"/>
                <a:gd name="connsiteY236" fmla="*/ 1249822 h 5175454"/>
                <a:gd name="connsiteX237" fmla="*/ 2504425 w 5122586"/>
                <a:gd name="connsiteY237" fmla="*/ 1215109 h 5175454"/>
                <a:gd name="connsiteX238" fmla="*/ 2502718 w 5122586"/>
                <a:gd name="connsiteY238" fmla="*/ 1182561 h 5175454"/>
                <a:gd name="connsiteX239" fmla="*/ 2526392 w 5122586"/>
                <a:gd name="connsiteY239" fmla="*/ 1127312 h 5175454"/>
                <a:gd name="connsiteX240" fmla="*/ 2550065 w 5122586"/>
                <a:gd name="connsiteY240" fmla="*/ 1104511 h 5175454"/>
                <a:gd name="connsiteX241" fmla="*/ 2534283 w 5122586"/>
                <a:gd name="connsiteY241" fmla="*/ 1069432 h 5175454"/>
                <a:gd name="connsiteX242" fmla="*/ 2514993 w 5122586"/>
                <a:gd name="connsiteY242" fmla="*/ 1074694 h 5175454"/>
                <a:gd name="connsiteX243" fmla="*/ 2443972 w 5122586"/>
                <a:gd name="connsiteY243" fmla="*/ 1079079 h 5175454"/>
                <a:gd name="connsiteX244" fmla="*/ 2424683 w 5122586"/>
                <a:gd name="connsiteY244" fmla="*/ 1053647 h 5175454"/>
                <a:gd name="connsiteX245" fmla="*/ 2450109 w 5122586"/>
                <a:gd name="connsiteY245" fmla="*/ 1044877 h 5175454"/>
                <a:gd name="connsiteX246" fmla="*/ 2450986 w 5122586"/>
                <a:gd name="connsiteY246" fmla="*/ 1021199 h 5175454"/>
                <a:gd name="connsiteX247" fmla="*/ 2404967 w 5122586"/>
                <a:gd name="connsiteY247" fmla="*/ 918913 h 5175454"/>
                <a:gd name="connsiteX248" fmla="*/ 2394987 w 5122586"/>
                <a:gd name="connsiteY248" fmla="*/ 898850 h 5175454"/>
                <a:gd name="connsiteX249" fmla="*/ 2361080 w 5122586"/>
                <a:gd name="connsiteY249" fmla="*/ 821699 h 5175454"/>
                <a:gd name="connsiteX250" fmla="*/ 2344525 w 5122586"/>
                <a:gd name="connsiteY250" fmla="*/ 778197 h 5175454"/>
                <a:gd name="connsiteX251" fmla="*/ 2344581 w 5122586"/>
                <a:gd name="connsiteY251" fmla="*/ 778343 h 5175454"/>
                <a:gd name="connsiteX252" fmla="*/ 2282251 w 5122586"/>
                <a:gd name="connsiteY252" fmla="*/ 597027 h 5175454"/>
                <a:gd name="connsiteX253" fmla="*/ 2279707 w 5122586"/>
                <a:gd name="connsiteY253" fmla="*/ 541919 h 5175454"/>
                <a:gd name="connsiteX254" fmla="*/ 2247497 w 5122586"/>
                <a:gd name="connsiteY254" fmla="*/ 524963 h 5175454"/>
                <a:gd name="connsiteX255" fmla="*/ 2177989 w 5122586"/>
                <a:gd name="connsiteY255" fmla="*/ 464768 h 5175454"/>
                <a:gd name="connsiteX256" fmla="*/ 2162813 w 5122586"/>
                <a:gd name="connsiteY256" fmla="*/ 429351 h 5175454"/>
                <a:gd name="connsiteX257" fmla="*/ 2188648 w 5122586"/>
                <a:gd name="connsiteY257" fmla="*/ 411168 h 5175454"/>
                <a:gd name="connsiteX258" fmla="*/ 2199515 w 5122586"/>
                <a:gd name="connsiteY258" fmla="*/ 377475 h 5175454"/>
                <a:gd name="connsiteX259" fmla="*/ 2249501 w 5122586"/>
                <a:gd name="connsiteY259" fmla="*/ 389430 h 5175454"/>
                <a:gd name="connsiteX260" fmla="*/ 2290795 w 5122586"/>
                <a:gd name="connsiteY260" fmla="*/ 382909 h 5175454"/>
                <a:gd name="connsiteX261" fmla="*/ 2312638 w 5122586"/>
                <a:gd name="connsiteY261" fmla="*/ 383703 h 5175454"/>
                <a:gd name="connsiteX262" fmla="*/ 2312587 w 5122586"/>
                <a:gd name="connsiteY262" fmla="*/ 383664 h 5175454"/>
                <a:gd name="connsiteX263" fmla="*/ 2375555 w 5122586"/>
                <a:gd name="connsiteY263" fmla="*/ 374216 h 5175454"/>
                <a:gd name="connsiteX264" fmla="*/ 2416409 w 5122586"/>
                <a:gd name="connsiteY264" fmla="*/ 358069 h 5175454"/>
                <a:gd name="connsiteX265" fmla="*/ 2415496 w 5122586"/>
                <a:gd name="connsiteY265" fmla="*/ 358429 h 5175454"/>
                <a:gd name="connsiteX266" fmla="*/ 2415422 w 5122586"/>
                <a:gd name="connsiteY266" fmla="*/ 357531 h 5175454"/>
                <a:gd name="connsiteX267" fmla="*/ 2471314 w 5122586"/>
                <a:gd name="connsiteY267" fmla="*/ 333573 h 5175454"/>
                <a:gd name="connsiteX268" fmla="*/ 2472312 w 5122586"/>
                <a:gd name="connsiteY268" fmla="*/ 321594 h 5175454"/>
                <a:gd name="connsiteX269" fmla="*/ 2487284 w 5122586"/>
                <a:gd name="connsiteY269" fmla="*/ 308616 h 5175454"/>
                <a:gd name="connsiteX270" fmla="*/ 2492274 w 5122586"/>
                <a:gd name="connsiteY270" fmla="*/ 322592 h 5175454"/>
                <a:gd name="connsiteX271" fmla="*/ 2530199 w 5122586"/>
                <a:gd name="connsiteY271" fmla="*/ 302627 h 5175454"/>
                <a:gd name="connsiteX272" fmla="*/ 2571120 w 5122586"/>
                <a:gd name="connsiteY272" fmla="*/ 269684 h 5175454"/>
                <a:gd name="connsiteX273" fmla="*/ 2751770 w 5122586"/>
                <a:gd name="connsiteY273" fmla="*/ 124937 h 5175454"/>
                <a:gd name="connsiteX274" fmla="*/ 2784706 w 5122586"/>
                <a:gd name="connsiteY274" fmla="*/ 104972 h 5175454"/>
                <a:gd name="connsiteX275" fmla="*/ 2850579 w 5122586"/>
                <a:gd name="connsiteY275" fmla="*/ 86005 h 5175454"/>
                <a:gd name="connsiteX276" fmla="*/ 2869542 w 5122586"/>
                <a:gd name="connsiteY276" fmla="*/ 136916 h 5175454"/>
                <a:gd name="connsiteX277" fmla="*/ 2917449 w 5122586"/>
                <a:gd name="connsiteY277" fmla="*/ 173852 h 5175454"/>
                <a:gd name="connsiteX278" fmla="*/ 2956373 w 5122586"/>
                <a:gd name="connsiteY278" fmla="*/ 195813 h 5175454"/>
                <a:gd name="connsiteX279" fmla="*/ 2985630 w 5122586"/>
                <a:gd name="connsiteY279" fmla="*/ 215962 h 5175454"/>
                <a:gd name="connsiteX280" fmla="*/ 2998292 w 5122586"/>
                <a:gd name="connsiteY280" fmla="*/ 224763 h 5175454"/>
                <a:gd name="connsiteX281" fmla="*/ 3036219 w 5122586"/>
                <a:gd name="connsiteY281" fmla="*/ 254710 h 5175454"/>
                <a:gd name="connsiteX282" fmla="*/ 3046200 w 5122586"/>
                <a:gd name="connsiteY282" fmla="*/ 268686 h 5175454"/>
                <a:gd name="connsiteX283" fmla="*/ 3053186 w 5122586"/>
                <a:gd name="connsiteY283" fmla="*/ 284658 h 5175454"/>
                <a:gd name="connsiteX284" fmla="*/ 3061170 w 5122586"/>
                <a:gd name="connsiteY284" fmla="*/ 372504 h 5175454"/>
                <a:gd name="connsiteX285" fmla="*/ 3066160 w 5122586"/>
                <a:gd name="connsiteY285" fmla="*/ 442382 h 5175454"/>
                <a:gd name="connsiteX286" fmla="*/ 3109558 w 5122586"/>
                <a:gd name="connsiteY286" fmla="*/ 644830 h 5175454"/>
                <a:gd name="connsiteX287" fmla="*/ 3107145 w 5122586"/>
                <a:gd name="connsiteY287" fmla="*/ 734922 h 5175454"/>
                <a:gd name="connsiteX288" fmla="*/ 3113752 w 5122586"/>
                <a:gd name="connsiteY288" fmla="*/ 788066 h 5175454"/>
                <a:gd name="connsiteX289" fmla="*/ 3123788 w 5122586"/>
                <a:gd name="connsiteY289" fmla="*/ 830092 h 5175454"/>
                <a:gd name="connsiteX290" fmla="*/ 3148722 w 5122586"/>
                <a:gd name="connsiteY290" fmla="*/ 917343 h 5175454"/>
                <a:gd name="connsiteX291" fmla="*/ 3139722 w 5122586"/>
                <a:gd name="connsiteY291" fmla="*/ 933723 h 5175454"/>
                <a:gd name="connsiteX292" fmla="*/ 3118838 w 5122586"/>
                <a:gd name="connsiteY292" fmla="*/ 1002249 h 5175454"/>
                <a:gd name="connsiteX293" fmla="*/ 3121375 w 5122586"/>
                <a:gd name="connsiteY293" fmla="*/ 1125517 h 5175454"/>
                <a:gd name="connsiteX294" fmla="*/ 3143920 w 5122586"/>
                <a:gd name="connsiteY294" fmla="*/ 1174658 h 5175454"/>
                <a:gd name="connsiteX295" fmla="*/ 3158579 w 5122586"/>
                <a:gd name="connsiteY295" fmla="*/ 1254175 h 5175454"/>
                <a:gd name="connsiteX296" fmla="*/ 3200391 w 5122586"/>
                <a:gd name="connsiteY296" fmla="*/ 1290567 h 5175454"/>
                <a:gd name="connsiteX297" fmla="*/ 3152209 w 5122586"/>
                <a:gd name="connsiteY297" fmla="*/ 1305041 h 5175454"/>
                <a:gd name="connsiteX298" fmla="*/ 3173608 w 5122586"/>
                <a:gd name="connsiteY298" fmla="*/ 1387442 h 5175454"/>
                <a:gd name="connsiteX299" fmla="*/ 3176887 w 5122586"/>
                <a:gd name="connsiteY299" fmla="*/ 1467253 h 5175454"/>
                <a:gd name="connsiteX300" fmla="*/ 3204082 w 5122586"/>
                <a:gd name="connsiteY300" fmla="*/ 1500497 h 5175454"/>
                <a:gd name="connsiteX301" fmla="*/ 3207432 w 5122586"/>
                <a:gd name="connsiteY301" fmla="*/ 1502071 h 5175454"/>
                <a:gd name="connsiteX302" fmla="*/ 3207673 w 5122586"/>
                <a:gd name="connsiteY302" fmla="*/ 1502054 h 5175454"/>
                <a:gd name="connsiteX303" fmla="*/ 3183445 w 5122586"/>
                <a:gd name="connsiteY303" fmla="*/ 1645459 h 5175454"/>
                <a:gd name="connsiteX304" fmla="*/ 3160491 w 5122586"/>
                <a:gd name="connsiteY304" fmla="*/ 1680444 h 5175454"/>
                <a:gd name="connsiteX305" fmla="*/ 3129820 w 5122586"/>
                <a:gd name="connsiteY305" fmla="*/ 1702492 h 5175454"/>
                <a:gd name="connsiteX306" fmla="*/ 2970960 w 5122586"/>
                <a:gd name="connsiteY306" fmla="*/ 1727425 h 5175454"/>
                <a:gd name="connsiteX307" fmla="*/ 2928253 w 5122586"/>
                <a:gd name="connsiteY307" fmla="*/ 1733679 h 5175454"/>
                <a:gd name="connsiteX308" fmla="*/ 2928251 w 5122586"/>
                <a:gd name="connsiteY308" fmla="*/ 1733677 h 5175454"/>
                <a:gd name="connsiteX309" fmla="*/ 2929221 w 5122586"/>
                <a:gd name="connsiteY309" fmla="*/ 4004987 h 5175454"/>
                <a:gd name="connsiteX310" fmla="*/ 2826654 w 5122586"/>
                <a:gd name="connsiteY310" fmla="*/ 3968865 h 5175454"/>
                <a:gd name="connsiteX311" fmla="*/ 2797041 w 5122586"/>
                <a:gd name="connsiteY311" fmla="*/ 3984036 h 5175454"/>
                <a:gd name="connsiteX312" fmla="*/ 2775371 w 5122586"/>
                <a:gd name="connsiteY312" fmla="*/ 3957306 h 5175454"/>
                <a:gd name="connsiteX313" fmla="*/ 2714697 w 5122586"/>
                <a:gd name="connsiteY313" fmla="*/ 3931298 h 5175454"/>
                <a:gd name="connsiteX314" fmla="*/ 2643189 w 5122586"/>
                <a:gd name="connsiteY314" fmla="*/ 3882894 h 5175454"/>
                <a:gd name="connsiteX315" fmla="*/ 2547123 w 5122586"/>
                <a:gd name="connsiteY315" fmla="*/ 3739851 h 5175454"/>
                <a:gd name="connsiteX316" fmla="*/ 2523286 w 5122586"/>
                <a:gd name="connsiteY316" fmla="*/ 3739851 h 5175454"/>
                <a:gd name="connsiteX317" fmla="*/ 2524732 w 5122586"/>
                <a:gd name="connsiteY317" fmla="*/ 3736961 h 5175454"/>
                <a:gd name="connsiteX318" fmla="*/ 2931760 w 5122586"/>
                <a:gd name="connsiteY318" fmla="*/ 4000626 h 5175454"/>
                <a:gd name="connsiteX319" fmla="*/ 2912080 w 5122586"/>
                <a:gd name="connsiteY319" fmla="*/ 4041839 h 5175454"/>
                <a:gd name="connsiteX320" fmla="*/ 2934278 w 5122586"/>
                <a:gd name="connsiteY320" fmla="*/ 4069284 h 5175454"/>
                <a:gd name="connsiteX321" fmla="*/ 2950168 w 5122586"/>
                <a:gd name="connsiteY321" fmla="*/ 4101794 h 5175454"/>
                <a:gd name="connsiteX322" fmla="*/ 2911887 w 5122586"/>
                <a:gd name="connsiteY322" fmla="*/ 4123467 h 5175454"/>
                <a:gd name="connsiteX323" fmla="*/ 2864215 w 5122586"/>
                <a:gd name="connsiteY323" fmla="*/ 4110463 h 5175454"/>
                <a:gd name="connsiteX324" fmla="*/ 2848324 w 5122586"/>
                <a:gd name="connsiteY324" fmla="*/ 4139361 h 5175454"/>
                <a:gd name="connsiteX325" fmla="*/ 2869993 w 5122586"/>
                <a:gd name="connsiteY325" fmla="*/ 4145140 h 5175454"/>
                <a:gd name="connsiteX326" fmla="*/ 2859880 w 5122586"/>
                <a:gd name="connsiteY326" fmla="*/ 4153809 h 5175454"/>
                <a:gd name="connsiteX327" fmla="*/ 2883717 w 5122586"/>
                <a:gd name="connsiteY327" fmla="*/ 4153087 h 5175454"/>
                <a:gd name="connsiteX328" fmla="*/ 2890218 w 5122586"/>
                <a:gd name="connsiteY328" fmla="*/ 4168258 h 5175454"/>
                <a:gd name="connsiteX329" fmla="*/ 2867825 w 5122586"/>
                <a:gd name="connsiteY329" fmla="*/ 4206547 h 5175454"/>
                <a:gd name="connsiteX330" fmla="*/ 2907552 w 5122586"/>
                <a:gd name="connsiteY330" fmla="*/ 4225331 h 5175454"/>
                <a:gd name="connsiteX331" fmla="*/ 2921999 w 5122586"/>
                <a:gd name="connsiteY331" fmla="*/ 4216662 h 5175454"/>
                <a:gd name="connsiteX332" fmla="*/ 2937890 w 5122586"/>
                <a:gd name="connsiteY332" fmla="*/ 4227499 h 5175454"/>
                <a:gd name="connsiteX333" fmla="*/ 2935723 w 5122586"/>
                <a:gd name="connsiteY333" fmla="*/ 4245559 h 5175454"/>
                <a:gd name="connsiteX334" fmla="*/ 2964615 w 5122586"/>
                <a:gd name="connsiteY334" fmla="*/ 4256396 h 5175454"/>
                <a:gd name="connsiteX335" fmla="*/ 2955224 w 5122586"/>
                <a:gd name="connsiteY335" fmla="*/ 4306967 h 5175454"/>
                <a:gd name="connsiteX336" fmla="*/ 2993850 w 5122586"/>
                <a:gd name="connsiteY336" fmla="*/ 4326650 h 5175454"/>
                <a:gd name="connsiteX337" fmla="*/ 2994499 w 5122586"/>
                <a:gd name="connsiteY337" fmla="*/ 4334608 h 5175454"/>
                <a:gd name="connsiteX338" fmla="*/ 2961254 w 5122586"/>
                <a:gd name="connsiteY338" fmla="*/ 2566018 h 5175454"/>
                <a:gd name="connsiteX339" fmla="*/ 2844333 w 5122586"/>
                <a:gd name="connsiteY339" fmla="*/ 2718231 h 5175454"/>
                <a:gd name="connsiteX340" fmla="*/ 2686580 w 5122586"/>
                <a:gd name="connsiteY340" fmla="*/ 2876012 h 5175454"/>
                <a:gd name="connsiteX341" fmla="*/ 2775664 w 5122586"/>
                <a:gd name="connsiteY341" fmla="*/ 2946550 h 5175454"/>
                <a:gd name="connsiteX342" fmla="*/ 2662454 w 5122586"/>
                <a:gd name="connsiteY342" fmla="*/ 3083913 h 5175454"/>
                <a:gd name="connsiteX343" fmla="*/ 2291274 w 5122586"/>
                <a:gd name="connsiteY343" fmla="*/ 3408757 h 5175454"/>
                <a:gd name="connsiteX344" fmla="*/ 2296840 w 5122586"/>
                <a:gd name="connsiteY344" fmla="*/ 3406901 h 5175454"/>
                <a:gd name="connsiteX345" fmla="*/ 4071798 w 5122586"/>
                <a:gd name="connsiteY345" fmla="*/ 1707927 h 5175454"/>
                <a:gd name="connsiteX346" fmla="*/ 4050884 w 5122586"/>
                <a:gd name="connsiteY346" fmla="*/ 1662094 h 5175454"/>
                <a:gd name="connsiteX347" fmla="*/ 4020559 w 5122586"/>
                <a:gd name="connsiteY347" fmla="*/ 1629574 h 5175454"/>
                <a:gd name="connsiteX348" fmla="*/ 3966954 w 5122586"/>
                <a:gd name="connsiteY348" fmla="*/ 1623037 h 5175454"/>
                <a:gd name="connsiteX349" fmla="*/ 3895425 w 5122586"/>
                <a:gd name="connsiteY349" fmla="*/ 1618868 h 5175454"/>
                <a:gd name="connsiteX350" fmla="*/ 3891710 w 5122586"/>
                <a:gd name="connsiteY350" fmla="*/ 1617649 h 5175454"/>
                <a:gd name="connsiteX351" fmla="*/ 3693129 w 5122586"/>
                <a:gd name="connsiteY351" fmla="*/ 1552494 h 5175454"/>
                <a:gd name="connsiteX352" fmla="*/ 3638481 w 5122586"/>
                <a:gd name="connsiteY352" fmla="*/ 1531869 h 5175454"/>
                <a:gd name="connsiteX353" fmla="*/ 3638481 w 5122586"/>
                <a:gd name="connsiteY353" fmla="*/ 1532803 h 5175454"/>
                <a:gd name="connsiteX354" fmla="*/ 3616572 w 5122586"/>
                <a:gd name="connsiteY354" fmla="*/ 1517809 h 5175454"/>
                <a:gd name="connsiteX355" fmla="*/ 3598122 w 5122586"/>
                <a:gd name="connsiteY355" fmla="*/ 1479749 h 5175454"/>
                <a:gd name="connsiteX356" fmla="*/ 3545078 w 5122586"/>
                <a:gd name="connsiteY356" fmla="*/ 1448608 h 5175454"/>
                <a:gd name="connsiteX357" fmla="*/ 3527865 w 5122586"/>
                <a:gd name="connsiteY357" fmla="*/ 1430244 h 5175454"/>
                <a:gd name="connsiteX358" fmla="*/ 3527765 w 5122586"/>
                <a:gd name="connsiteY358" fmla="*/ 1431176 h 5175454"/>
                <a:gd name="connsiteX359" fmla="*/ 3527765 w 5122586"/>
                <a:gd name="connsiteY359" fmla="*/ 1503334 h 5175454"/>
                <a:gd name="connsiteX360" fmla="*/ 3399874 w 5122586"/>
                <a:gd name="connsiteY360" fmla="*/ 1489121 h 5175454"/>
                <a:gd name="connsiteX361" fmla="*/ 3403153 w 5122586"/>
                <a:gd name="connsiteY361" fmla="*/ 1571119 h 5175454"/>
                <a:gd name="connsiteX362" fmla="*/ 3391129 w 5122586"/>
                <a:gd name="connsiteY362" fmla="*/ 1606104 h 5175454"/>
                <a:gd name="connsiteX363" fmla="*/ 3375825 w 5122586"/>
                <a:gd name="connsiteY363" fmla="*/ 1608290 h 5175454"/>
                <a:gd name="connsiteX364" fmla="*/ 3372546 w 5122586"/>
                <a:gd name="connsiteY364" fmla="*/ 1617037 h 5175454"/>
                <a:gd name="connsiteX365" fmla="*/ 3371285 w 5122586"/>
                <a:gd name="connsiteY365" fmla="*/ 1616300 h 5175454"/>
                <a:gd name="connsiteX366" fmla="*/ 3371285 w 5122586"/>
                <a:gd name="connsiteY366" fmla="*/ 1616299 h 5175454"/>
                <a:gd name="connsiteX367" fmla="*/ 3314612 w 5122586"/>
                <a:gd name="connsiteY367" fmla="*/ 1583145 h 5175454"/>
                <a:gd name="connsiteX368" fmla="*/ 3299309 w 5122586"/>
                <a:gd name="connsiteY368" fmla="*/ 1586425 h 5175454"/>
                <a:gd name="connsiteX369" fmla="*/ 3280726 w 5122586"/>
                <a:gd name="connsiteY369" fmla="*/ 1496774 h 5175454"/>
                <a:gd name="connsiteX370" fmla="*/ 3206040 w 5122586"/>
                <a:gd name="connsiteY370" fmla="*/ 1502067 h 5175454"/>
                <a:gd name="connsiteX371" fmla="*/ 3181908 w 5122586"/>
                <a:gd name="connsiteY371" fmla="*/ 1645463 h 5175454"/>
                <a:gd name="connsiteX372" fmla="*/ 3170191 w 5122586"/>
                <a:gd name="connsiteY372" fmla="*/ 1667166 h 5175454"/>
                <a:gd name="connsiteX373" fmla="*/ 3129816 w 5122586"/>
                <a:gd name="connsiteY373" fmla="*/ 1702496 h 5175454"/>
                <a:gd name="connsiteX374" fmla="*/ 2971381 w 5122586"/>
                <a:gd name="connsiteY374" fmla="*/ 1727460 h 5175454"/>
                <a:gd name="connsiteX375" fmla="*/ 2970955 w 5122586"/>
                <a:gd name="connsiteY375" fmla="*/ 1727426 h 5175454"/>
                <a:gd name="connsiteX376" fmla="*/ 2970938 w 5122586"/>
                <a:gd name="connsiteY376" fmla="*/ 1727911 h 5175454"/>
                <a:gd name="connsiteX377" fmla="*/ 2928250 w 5122586"/>
                <a:gd name="connsiteY377" fmla="*/ 1733681 h 5175454"/>
                <a:gd name="connsiteX378" fmla="*/ 2865949 w 5122586"/>
                <a:gd name="connsiteY378" fmla="*/ 1772915 h 5175454"/>
                <a:gd name="connsiteX379" fmla="*/ 2815185 w 5122586"/>
                <a:gd name="connsiteY379" fmla="*/ 1859461 h 5175454"/>
                <a:gd name="connsiteX380" fmla="*/ 2763269 w 5122586"/>
                <a:gd name="connsiteY380" fmla="*/ 1896387 h 5175454"/>
                <a:gd name="connsiteX381" fmla="*/ 2751731 w 5122586"/>
                <a:gd name="connsiteY381" fmla="*/ 1873308 h 5175454"/>
                <a:gd name="connsiteX382" fmla="*/ 2747319 w 5122586"/>
                <a:gd name="connsiteY382" fmla="*/ 1875917 h 5175454"/>
                <a:gd name="connsiteX383" fmla="*/ 2747468 w 5122586"/>
                <a:gd name="connsiteY383" fmla="*/ 1876096 h 5175454"/>
                <a:gd name="connsiteX384" fmla="*/ 2701052 w 5122586"/>
                <a:gd name="connsiteY384" fmla="*/ 1910393 h 5175454"/>
                <a:gd name="connsiteX385" fmla="*/ 2721301 w 5122586"/>
                <a:gd name="connsiteY385" fmla="*/ 1951468 h 5175454"/>
                <a:gd name="connsiteX386" fmla="*/ 2756357 w 5122586"/>
                <a:gd name="connsiteY386" fmla="*/ 2047852 h 5175454"/>
                <a:gd name="connsiteX387" fmla="*/ 2780073 w 5122586"/>
                <a:gd name="connsiteY387" fmla="*/ 2073720 h 5175454"/>
                <a:gd name="connsiteX388" fmla="*/ 2805234 w 5122586"/>
                <a:gd name="connsiteY388" fmla="*/ 2083873 h 5175454"/>
                <a:gd name="connsiteX389" fmla="*/ 2862075 w 5122586"/>
                <a:gd name="connsiteY389" fmla="*/ 2080593 h 5175454"/>
                <a:gd name="connsiteX390" fmla="*/ 2902518 w 5122586"/>
                <a:gd name="connsiteY390" fmla="*/ 2059821 h 5175454"/>
                <a:gd name="connsiteX391" fmla="*/ 2950615 w 5122586"/>
                <a:gd name="connsiteY391" fmla="*/ 2017182 h 5175454"/>
                <a:gd name="connsiteX392" fmla="*/ 2981221 w 5122586"/>
                <a:gd name="connsiteY392" fmla="*/ 1992036 h 5175454"/>
                <a:gd name="connsiteX393" fmla="*/ 3053365 w 5122586"/>
                <a:gd name="connsiteY393" fmla="*/ 1973450 h 5175454"/>
                <a:gd name="connsiteX394" fmla="*/ 3064244 w 5122586"/>
                <a:gd name="connsiteY394" fmla="*/ 1974575 h 5175454"/>
                <a:gd name="connsiteX395" fmla="*/ 3094903 w 5122586"/>
                <a:gd name="connsiteY395" fmla="*/ 1986570 h 5175454"/>
                <a:gd name="connsiteX396" fmla="*/ 3095857 w 5122586"/>
                <a:gd name="connsiteY396" fmla="*/ 1988403 h 5175454"/>
                <a:gd name="connsiteX397" fmla="*/ 3103144 w 5122586"/>
                <a:gd name="connsiteY397" fmla="*/ 2020462 h 5175454"/>
                <a:gd name="connsiteX398" fmla="*/ 3106927 w 5122586"/>
                <a:gd name="connsiteY398" fmla="*/ 2055447 h 5175454"/>
                <a:gd name="connsiteX399" fmla="*/ 3105834 w 5122586"/>
                <a:gd name="connsiteY399" fmla="*/ 2076220 h 5175454"/>
                <a:gd name="connsiteX400" fmla="*/ 3062110 w 5122586"/>
                <a:gd name="connsiteY400" fmla="*/ 2172431 h 5175454"/>
                <a:gd name="connsiteX401" fmla="*/ 3019479 w 5122586"/>
                <a:gd name="connsiteY401" fmla="*/ 2217256 h 5175454"/>
                <a:gd name="connsiteX402" fmla="*/ 2923287 w 5122586"/>
                <a:gd name="connsiteY402" fmla="*/ 2285040 h 5175454"/>
                <a:gd name="connsiteX403" fmla="*/ 2923237 w 5122586"/>
                <a:gd name="connsiteY403" fmla="*/ 2284956 h 5175454"/>
                <a:gd name="connsiteX404" fmla="*/ 2907033 w 5122586"/>
                <a:gd name="connsiteY404" fmla="*/ 2300058 h 5175454"/>
                <a:gd name="connsiteX405" fmla="*/ 2880954 w 5122586"/>
                <a:gd name="connsiteY405" fmla="*/ 2357399 h 5175454"/>
                <a:gd name="connsiteX406" fmla="*/ 2883560 w 5122586"/>
                <a:gd name="connsiteY406" fmla="*/ 2414740 h 5175454"/>
                <a:gd name="connsiteX407" fmla="*/ 3007341 w 5122586"/>
                <a:gd name="connsiteY407" fmla="*/ 2504763 h 5175454"/>
                <a:gd name="connsiteX408" fmla="*/ 2957623 w 5122586"/>
                <a:gd name="connsiteY408" fmla="*/ 2569822 h 5175454"/>
                <a:gd name="connsiteX409" fmla="*/ 3007192 w 5122586"/>
                <a:gd name="connsiteY409" fmla="*/ 2504959 h 5175454"/>
                <a:gd name="connsiteX410" fmla="*/ 3128415 w 5122586"/>
                <a:gd name="connsiteY410" fmla="*/ 2458751 h 5175454"/>
                <a:gd name="connsiteX411" fmla="*/ 3157243 w 5122586"/>
                <a:gd name="connsiteY411" fmla="*/ 2492913 h 5175454"/>
                <a:gd name="connsiteX412" fmla="*/ 3157397 w 5122586"/>
                <a:gd name="connsiteY412" fmla="*/ 2493126 h 5175454"/>
                <a:gd name="connsiteX413" fmla="*/ 3188476 w 5122586"/>
                <a:gd name="connsiteY413" fmla="*/ 2496878 h 5175454"/>
                <a:gd name="connsiteX414" fmla="*/ 3207155 w 5122586"/>
                <a:gd name="connsiteY414" fmla="*/ 2475082 h 5175454"/>
                <a:gd name="connsiteX415" fmla="*/ 3204042 w 5122586"/>
                <a:gd name="connsiteY415" fmla="*/ 2468854 h 5175454"/>
                <a:gd name="connsiteX416" fmla="*/ 3218570 w 5122586"/>
                <a:gd name="connsiteY416" fmla="*/ 2446020 h 5175454"/>
                <a:gd name="connsiteX417" fmla="*/ 3234071 w 5122586"/>
                <a:gd name="connsiteY417" fmla="*/ 2425181 h 5175454"/>
                <a:gd name="connsiteX418" fmla="*/ 3268275 w 5122586"/>
                <a:gd name="connsiteY418" fmla="*/ 2375508 h 5175454"/>
                <a:gd name="connsiteX419" fmla="*/ 3279965 w 5122586"/>
                <a:gd name="connsiteY419" fmla="*/ 2383195 h 5175454"/>
                <a:gd name="connsiteX420" fmla="*/ 3286021 w 5122586"/>
                <a:gd name="connsiteY420" fmla="*/ 2368178 h 5175454"/>
                <a:gd name="connsiteX421" fmla="*/ 3353471 w 5122586"/>
                <a:gd name="connsiteY421" fmla="*/ 2393087 h 5175454"/>
                <a:gd name="connsiteX422" fmla="*/ 3357622 w 5122586"/>
                <a:gd name="connsiteY422" fmla="*/ 2370253 h 5175454"/>
                <a:gd name="connsiteX423" fmla="*/ 3389791 w 5122586"/>
                <a:gd name="connsiteY423" fmla="*/ 2376481 h 5175454"/>
                <a:gd name="connsiteX424" fmla="*/ 3393123 w 5122586"/>
                <a:gd name="connsiteY424" fmla="*/ 2386808 h 5175454"/>
                <a:gd name="connsiteX425" fmla="*/ 3516391 w 5122586"/>
                <a:gd name="connsiteY425" fmla="*/ 2353647 h 5175454"/>
                <a:gd name="connsiteX426" fmla="*/ 3537145 w 5122586"/>
                <a:gd name="connsiteY426" fmla="*/ 2360912 h 5175454"/>
                <a:gd name="connsiteX427" fmla="*/ 3541296 w 5122586"/>
                <a:gd name="connsiteY427" fmla="*/ 2341192 h 5175454"/>
                <a:gd name="connsiteX428" fmla="*/ 3576578 w 5122586"/>
                <a:gd name="connsiteY428" fmla="*/ 2357798 h 5175454"/>
                <a:gd name="connsiteX429" fmla="*/ 3592144 w 5122586"/>
                <a:gd name="connsiteY429" fmla="*/ 2355723 h 5175454"/>
                <a:gd name="connsiteX430" fmla="*/ 3598370 w 5122586"/>
                <a:gd name="connsiteY430" fmla="*/ 2287221 h 5175454"/>
                <a:gd name="connsiteX431" fmla="*/ 3605634 w 5122586"/>
                <a:gd name="connsiteY431" fmla="*/ 2269577 h 5175454"/>
                <a:gd name="connsiteX432" fmla="*/ 3645068 w 5122586"/>
                <a:gd name="connsiteY432" fmla="*/ 2289297 h 5175454"/>
                <a:gd name="connsiteX433" fmla="*/ 3660990 w 5122586"/>
                <a:gd name="connsiteY433" fmla="*/ 2278149 h 5175454"/>
                <a:gd name="connsiteX434" fmla="*/ 3683648 w 5122586"/>
                <a:gd name="connsiteY434" fmla="*/ 2304521 h 5175454"/>
                <a:gd name="connsiteX435" fmla="*/ 3723203 w 5122586"/>
                <a:gd name="connsiteY435" fmla="*/ 2301590 h 5175454"/>
                <a:gd name="connsiteX436" fmla="*/ 3698987 w 5122586"/>
                <a:gd name="connsiteY436" fmla="*/ 2245014 h 5175454"/>
                <a:gd name="connsiteX437" fmla="*/ 3732354 w 5122586"/>
                <a:gd name="connsiteY437" fmla="*/ 2232818 h 5175454"/>
                <a:gd name="connsiteX438" fmla="*/ 3765279 w 5122586"/>
                <a:gd name="connsiteY438" fmla="*/ 2308687 h 5175454"/>
                <a:gd name="connsiteX439" fmla="*/ 3819819 w 5122586"/>
                <a:gd name="connsiteY439" fmla="*/ 2276682 h 5175454"/>
                <a:gd name="connsiteX440" fmla="*/ 3832660 w 5122586"/>
                <a:gd name="connsiteY440" fmla="*/ 2286412 h 5175454"/>
                <a:gd name="connsiteX441" fmla="*/ 3836898 w 5122586"/>
                <a:gd name="connsiteY441" fmla="*/ 2267579 h 5175454"/>
                <a:gd name="connsiteX442" fmla="*/ 3851638 w 5122586"/>
                <a:gd name="connsiteY442" fmla="*/ 2272245 h 5175454"/>
                <a:gd name="connsiteX443" fmla="*/ 3855233 w 5122586"/>
                <a:gd name="connsiteY443" fmla="*/ 2250721 h 5175454"/>
                <a:gd name="connsiteX444" fmla="*/ 3868694 w 5122586"/>
                <a:gd name="connsiteY444" fmla="*/ 2248662 h 5175454"/>
                <a:gd name="connsiteX445" fmla="*/ 3866320 w 5122586"/>
                <a:gd name="connsiteY445" fmla="*/ 2213398 h 5175454"/>
                <a:gd name="connsiteX446" fmla="*/ 3926616 w 5122586"/>
                <a:gd name="connsiteY446" fmla="*/ 2266549 h 5175454"/>
                <a:gd name="connsiteX447" fmla="*/ 3935158 w 5122586"/>
                <a:gd name="connsiteY447" fmla="*/ 2270346 h 5175454"/>
                <a:gd name="connsiteX448" fmla="*/ 3975020 w 5122586"/>
                <a:gd name="connsiteY448" fmla="*/ 2180165 h 5175454"/>
                <a:gd name="connsiteX449" fmla="*/ 3971224 w 5122586"/>
                <a:gd name="connsiteY449" fmla="*/ 2150738 h 5175454"/>
                <a:gd name="connsiteX450" fmla="*/ 3954140 w 5122586"/>
                <a:gd name="connsiteY450" fmla="*/ 2117514 h 5175454"/>
                <a:gd name="connsiteX451" fmla="*/ 3942751 w 5122586"/>
                <a:gd name="connsiteY451" fmla="*/ 2101376 h 5175454"/>
                <a:gd name="connsiteX452" fmla="*/ 3848791 w 5122586"/>
                <a:gd name="connsiteY452" fmla="*/ 2032079 h 5175454"/>
                <a:gd name="connsiteX453" fmla="*/ 3775710 w 5122586"/>
                <a:gd name="connsiteY453" fmla="*/ 2006448 h 5175454"/>
                <a:gd name="connsiteX454" fmla="*/ 3775537 w 5122586"/>
                <a:gd name="connsiteY454" fmla="*/ 2006286 h 5175454"/>
                <a:gd name="connsiteX455" fmla="*/ 3792203 w 5122586"/>
                <a:gd name="connsiteY455" fmla="*/ 1985769 h 5175454"/>
                <a:gd name="connsiteX456" fmla="*/ 3776236 w 5122586"/>
                <a:gd name="connsiteY456" fmla="*/ 1929339 h 5175454"/>
                <a:gd name="connsiteX457" fmla="*/ 3785816 w 5122586"/>
                <a:gd name="connsiteY457" fmla="*/ 1905915 h 5175454"/>
                <a:gd name="connsiteX458" fmla="*/ 3848624 w 5122586"/>
                <a:gd name="connsiteY458" fmla="*/ 1905915 h 5175454"/>
                <a:gd name="connsiteX459" fmla="*/ 3870979 w 5122586"/>
                <a:gd name="connsiteY459" fmla="*/ 1887815 h 5175454"/>
                <a:gd name="connsiteX460" fmla="*/ 3879494 w 5122586"/>
                <a:gd name="connsiteY460" fmla="*/ 1869714 h 5175454"/>
                <a:gd name="connsiteX461" fmla="*/ 3880559 w 5122586"/>
                <a:gd name="connsiteY461" fmla="*/ 1847355 h 5175454"/>
                <a:gd name="connsiteX462" fmla="*/ 3906108 w 5122586"/>
                <a:gd name="connsiteY462" fmla="*/ 1793054 h 5175454"/>
                <a:gd name="connsiteX463" fmla="*/ 3926334 w 5122586"/>
                <a:gd name="connsiteY463" fmla="*/ 1778148 h 5175454"/>
                <a:gd name="connsiteX464" fmla="*/ 3959335 w 5122586"/>
                <a:gd name="connsiteY464" fmla="*/ 1810090 h 5175454"/>
                <a:gd name="connsiteX465" fmla="*/ 4071796 w 5122586"/>
                <a:gd name="connsiteY465" fmla="*/ 1707926 h 5175454"/>
                <a:gd name="connsiteX466" fmla="*/ 4071798 w 5122586"/>
                <a:gd name="connsiteY466" fmla="*/ 1707927 h 5175454"/>
                <a:gd name="connsiteX467" fmla="*/ 3116756 w 5122586"/>
                <a:gd name="connsiteY467" fmla="*/ 2465874 h 5175454"/>
                <a:gd name="connsiteX468" fmla="*/ 3116756 w 5122586"/>
                <a:gd name="connsiteY468" fmla="*/ 2465874 h 5175454"/>
                <a:gd name="connsiteX469" fmla="*/ 4153292 w 5122586"/>
                <a:gd name="connsiteY469" fmla="*/ 3990761 h 5175454"/>
                <a:gd name="connsiteX470" fmla="*/ 3938792 w 5122586"/>
                <a:gd name="connsiteY470" fmla="*/ 4135889 h 5175454"/>
                <a:gd name="connsiteX471" fmla="*/ 3927871 w 5122586"/>
                <a:gd name="connsiteY471" fmla="*/ 4167432 h 5175454"/>
                <a:gd name="connsiteX472" fmla="*/ 3895282 w 5122586"/>
                <a:gd name="connsiteY472" fmla="*/ 4166624 h 5175454"/>
                <a:gd name="connsiteX473" fmla="*/ 3847314 w 5122586"/>
                <a:gd name="connsiteY473" fmla="*/ 4188567 h 5175454"/>
                <a:gd name="connsiteX474" fmla="*/ 3792468 w 5122586"/>
                <a:gd name="connsiteY474" fmla="*/ 4204240 h 5175454"/>
                <a:gd name="connsiteX475" fmla="*/ 3734700 w 5122586"/>
                <a:gd name="connsiteY475" fmla="*/ 4203262 h 5175454"/>
                <a:gd name="connsiteX476" fmla="*/ 3734706 w 5122586"/>
                <a:gd name="connsiteY476" fmla="*/ 4203262 h 5175454"/>
                <a:gd name="connsiteX477" fmla="*/ 3669061 w 5122586"/>
                <a:gd name="connsiteY477" fmla="*/ 4198342 h 5175454"/>
                <a:gd name="connsiteX478" fmla="*/ 3662206 w 5122586"/>
                <a:gd name="connsiteY478" fmla="*/ 4205199 h 5175454"/>
                <a:gd name="connsiteX479" fmla="*/ 3637720 w 5122586"/>
                <a:gd name="connsiteY479" fmla="*/ 4196382 h 5175454"/>
                <a:gd name="connsiteX480" fmla="*/ 3349614 w 5122586"/>
                <a:gd name="connsiteY480" fmla="*/ 4159880 h 5175454"/>
                <a:gd name="connsiteX481" fmla="*/ 3324712 w 5122586"/>
                <a:gd name="connsiteY481" fmla="*/ 4178749 h 5175454"/>
                <a:gd name="connsiteX482" fmla="*/ 3319742 w 5122586"/>
                <a:gd name="connsiteY482" fmla="*/ 4204463 h 5175454"/>
                <a:gd name="connsiteX483" fmla="*/ 3294719 w 5122586"/>
                <a:gd name="connsiteY483" fmla="*/ 4246342 h 5175454"/>
                <a:gd name="connsiteX484" fmla="*/ 3281325 w 5122586"/>
                <a:gd name="connsiteY484" fmla="*/ 4245546 h 5175454"/>
                <a:gd name="connsiteX485" fmla="*/ 3282979 w 5122586"/>
                <a:gd name="connsiteY485" fmla="*/ 4222611 h 5175454"/>
                <a:gd name="connsiteX486" fmla="*/ 3242614 w 5122586"/>
                <a:gd name="connsiteY486" fmla="*/ 4135941 h 5175454"/>
                <a:gd name="connsiteX487" fmla="*/ 3120041 w 5122586"/>
                <a:gd name="connsiteY487" fmla="*/ 4086606 h 5175454"/>
                <a:gd name="connsiteX488" fmla="*/ 3146325 w 5122586"/>
                <a:gd name="connsiteY488" fmla="*/ 4015463 h 5175454"/>
                <a:gd name="connsiteX489" fmla="*/ 3134928 w 5122586"/>
                <a:gd name="connsiteY489" fmla="*/ 3992565 h 5175454"/>
                <a:gd name="connsiteX490" fmla="*/ 3146120 w 5122586"/>
                <a:gd name="connsiteY490" fmla="*/ 3901302 h 5175454"/>
                <a:gd name="connsiteX491" fmla="*/ 3159621 w 5122586"/>
                <a:gd name="connsiteY491" fmla="*/ 3895233 h 5175454"/>
                <a:gd name="connsiteX492" fmla="*/ 3166943 w 5122586"/>
                <a:gd name="connsiteY492" fmla="*/ 3878626 h 5175454"/>
                <a:gd name="connsiteX493" fmla="*/ 3144098 w 5122586"/>
                <a:gd name="connsiteY493" fmla="*/ 3871156 h 5175454"/>
                <a:gd name="connsiteX494" fmla="*/ 3162889 w 5122586"/>
                <a:gd name="connsiteY494" fmla="*/ 3799501 h 5175454"/>
                <a:gd name="connsiteX495" fmla="*/ 3137866 w 5122586"/>
                <a:gd name="connsiteY495" fmla="*/ 3799328 h 5175454"/>
                <a:gd name="connsiteX496" fmla="*/ 3122381 w 5122586"/>
                <a:gd name="connsiteY496" fmla="*/ 3772410 h 5175454"/>
                <a:gd name="connsiteX497" fmla="*/ 3107684 w 5122586"/>
                <a:gd name="connsiteY497" fmla="*/ 3777571 h 5175454"/>
                <a:gd name="connsiteX498" fmla="*/ 3092960 w 5122586"/>
                <a:gd name="connsiteY498" fmla="*/ 3741783 h 5175454"/>
                <a:gd name="connsiteX499" fmla="*/ 3128102 w 5122586"/>
                <a:gd name="connsiteY499" fmla="*/ 3732234 h 5175454"/>
                <a:gd name="connsiteX500" fmla="*/ 3128991 w 5122586"/>
                <a:gd name="connsiteY500" fmla="*/ 3676392 h 5175454"/>
                <a:gd name="connsiteX501" fmla="*/ 3142278 w 5122586"/>
                <a:gd name="connsiteY501" fmla="*/ 3669328 h 5175454"/>
                <a:gd name="connsiteX502" fmla="*/ 3143028 w 5122586"/>
                <a:gd name="connsiteY502" fmla="*/ 3660936 h 5175454"/>
                <a:gd name="connsiteX503" fmla="*/ 3144547 w 5122586"/>
                <a:gd name="connsiteY503" fmla="*/ 3644806 h 5175454"/>
                <a:gd name="connsiteX504" fmla="*/ 3154214 w 5122586"/>
                <a:gd name="connsiteY504" fmla="*/ 3628279 h 5175454"/>
                <a:gd name="connsiteX505" fmla="*/ 3142376 w 5122586"/>
                <a:gd name="connsiteY505" fmla="*/ 3627299 h 5175454"/>
                <a:gd name="connsiteX506" fmla="*/ 3146967 w 5122586"/>
                <a:gd name="connsiteY506" fmla="*/ 3602173 h 5175454"/>
                <a:gd name="connsiteX507" fmla="*/ 3129395 w 5122586"/>
                <a:gd name="connsiteY507" fmla="*/ 3614108 h 5175454"/>
                <a:gd name="connsiteX508" fmla="*/ 3121024 w 5122586"/>
                <a:gd name="connsiteY508" fmla="*/ 3604083 h 5175454"/>
                <a:gd name="connsiteX509" fmla="*/ 3128206 w 5122586"/>
                <a:gd name="connsiteY509" fmla="*/ 3577393 h 5175454"/>
                <a:gd name="connsiteX510" fmla="*/ 3161906 w 5122586"/>
                <a:gd name="connsiteY510" fmla="*/ 3563381 h 5175454"/>
                <a:gd name="connsiteX511" fmla="*/ 3169081 w 5122586"/>
                <a:gd name="connsiteY511" fmla="*/ 3545164 h 5175454"/>
                <a:gd name="connsiteX512" fmla="*/ 3189175 w 5122586"/>
                <a:gd name="connsiteY512" fmla="*/ 3494148 h 5175454"/>
                <a:gd name="connsiteX513" fmla="*/ 3200447 w 5122586"/>
                <a:gd name="connsiteY513" fmla="*/ 3458160 h 5175454"/>
                <a:gd name="connsiteX514" fmla="*/ 3182110 w 5122586"/>
                <a:gd name="connsiteY514" fmla="*/ 3458695 h 5175454"/>
                <a:gd name="connsiteX515" fmla="*/ 3141159 w 5122586"/>
                <a:gd name="connsiteY515" fmla="*/ 3444152 h 5175454"/>
                <a:gd name="connsiteX516" fmla="*/ 3139714 w 5122586"/>
                <a:gd name="connsiteY516" fmla="*/ 3423707 h 5175454"/>
                <a:gd name="connsiteX517" fmla="*/ 3153517 w 5122586"/>
                <a:gd name="connsiteY517" fmla="*/ 3408131 h 5175454"/>
                <a:gd name="connsiteX518" fmla="*/ 3170248 w 5122586"/>
                <a:gd name="connsiteY518" fmla="*/ 3384658 h 5175454"/>
                <a:gd name="connsiteX519" fmla="*/ 3173790 w 5122586"/>
                <a:gd name="connsiteY519" fmla="*/ 3341629 h 5175454"/>
                <a:gd name="connsiteX520" fmla="*/ 3166191 w 5122586"/>
                <a:gd name="connsiteY520" fmla="*/ 3324915 h 5175454"/>
                <a:gd name="connsiteX521" fmla="*/ 3149133 w 5122586"/>
                <a:gd name="connsiteY521" fmla="*/ 3318413 h 5175454"/>
                <a:gd name="connsiteX522" fmla="*/ 3158261 w 5122586"/>
                <a:gd name="connsiteY522" fmla="*/ 3293631 h 5175454"/>
                <a:gd name="connsiteX523" fmla="*/ 3224213 w 5122586"/>
                <a:gd name="connsiteY523" fmla="*/ 3338233 h 5175454"/>
                <a:gd name="connsiteX524" fmla="*/ 3329421 w 5122586"/>
                <a:gd name="connsiteY524" fmla="*/ 3350139 h 5175454"/>
                <a:gd name="connsiteX525" fmla="*/ 3326580 w 5122586"/>
                <a:gd name="connsiteY525" fmla="*/ 3164684 h 5175454"/>
                <a:gd name="connsiteX526" fmla="*/ 3383134 w 5122586"/>
                <a:gd name="connsiteY526" fmla="*/ 3078948 h 5175454"/>
                <a:gd name="connsiteX527" fmla="*/ 3369961 w 5122586"/>
                <a:gd name="connsiteY527" fmla="*/ 3077560 h 5175454"/>
                <a:gd name="connsiteX528" fmla="*/ 3359306 w 5122586"/>
                <a:gd name="connsiteY528" fmla="*/ 3076871 h 5175454"/>
                <a:gd name="connsiteX529" fmla="*/ 3337032 w 5122586"/>
                <a:gd name="connsiteY529" fmla="*/ 3072514 h 5175454"/>
                <a:gd name="connsiteX530" fmla="*/ 3341959 w 5122586"/>
                <a:gd name="connsiteY530" fmla="*/ 3063706 h 5175454"/>
                <a:gd name="connsiteX531" fmla="*/ 3341574 w 5122586"/>
                <a:gd name="connsiteY531" fmla="*/ 3054898 h 5175454"/>
                <a:gd name="connsiteX532" fmla="*/ 3365565 w 5122586"/>
                <a:gd name="connsiteY532" fmla="*/ 3055205 h 5175454"/>
                <a:gd name="connsiteX533" fmla="*/ 3367814 w 5122586"/>
                <a:gd name="connsiteY533" fmla="*/ 3047707 h 5175454"/>
                <a:gd name="connsiteX534" fmla="*/ 3335576 w 5122586"/>
                <a:gd name="connsiteY534" fmla="*/ 3017713 h 5175454"/>
                <a:gd name="connsiteX535" fmla="*/ 3333327 w 5122586"/>
                <a:gd name="connsiteY535" fmla="*/ 2991467 h 5175454"/>
                <a:gd name="connsiteX536" fmla="*/ 3322832 w 5122586"/>
                <a:gd name="connsiteY536" fmla="*/ 2969721 h 5175454"/>
                <a:gd name="connsiteX537" fmla="*/ 3327329 w 5122586"/>
                <a:gd name="connsiteY537" fmla="*/ 2949476 h 5175454"/>
                <a:gd name="connsiteX538" fmla="*/ 3340075 w 5122586"/>
                <a:gd name="connsiteY538" fmla="*/ 2945726 h 5175454"/>
                <a:gd name="connsiteX539" fmla="*/ 3370064 w 5122586"/>
                <a:gd name="connsiteY539" fmla="*/ 2911983 h 5175454"/>
                <a:gd name="connsiteX540" fmla="*/ 3370813 w 5122586"/>
                <a:gd name="connsiteY540" fmla="*/ 2899985 h 5175454"/>
                <a:gd name="connsiteX541" fmla="*/ 3391055 w 5122586"/>
                <a:gd name="connsiteY541" fmla="*/ 2869241 h 5175454"/>
                <a:gd name="connsiteX542" fmla="*/ 3382059 w 5122586"/>
                <a:gd name="connsiteY542" fmla="*/ 2820500 h 5175454"/>
                <a:gd name="connsiteX543" fmla="*/ 3349821 w 5122586"/>
                <a:gd name="connsiteY543" fmla="*/ 2827999 h 5175454"/>
                <a:gd name="connsiteX544" fmla="*/ 3322081 w 5122586"/>
                <a:gd name="connsiteY544" fmla="*/ 2814502 h 5175454"/>
                <a:gd name="connsiteX545" fmla="*/ 3323581 w 5122586"/>
                <a:gd name="connsiteY545" fmla="*/ 2758262 h 5175454"/>
                <a:gd name="connsiteX546" fmla="*/ 3300302 w 5122586"/>
                <a:gd name="connsiteY546" fmla="*/ 2733083 h 5175454"/>
                <a:gd name="connsiteX547" fmla="*/ 3301224 w 5122586"/>
                <a:gd name="connsiteY547" fmla="*/ 2733638 h 5175454"/>
                <a:gd name="connsiteX548" fmla="*/ 3271611 w 5122586"/>
                <a:gd name="connsiteY548" fmla="*/ 2695794 h 5175454"/>
                <a:gd name="connsiteX549" fmla="*/ 3200545 w 5122586"/>
                <a:gd name="connsiteY549" fmla="*/ 2554460 h 5175454"/>
                <a:gd name="connsiteX550" fmla="*/ 3200651 w 5122586"/>
                <a:gd name="connsiteY550" fmla="*/ 2553011 h 5175454"/>
                <a:gd name="connsiteX551" fmla="*/ 3157394 w 5122586"/>
                <a:gd name="connsiteY551" fmla="*/ 2493105 h 5175454"/>
                <a:gd name="connsiteX552" fmla="*/ 3188475 w 5122586"/>
                <a:gd name="connsiteY552" fmla="*/ 2496857 h 5175454"/>
                <a:gd name="connsiteX553" fmla="*/ 3207152 w 5122586"/>
                <a:gd name="connsiteY553" fmla="*/ 2475061 h 5175454"/>
                <a:gd name="connsiteX554" fmla="*/ 3204039 w 5122586"/>
                <a:gd name="connsiteY554" fmla="*/ 2468833 h 5175454"/>
                <a:gd name="connsiteX555" fmla="*/ 3218567 w 5122586"/>
                <a:gd name="connsiteY555" fmla="*/ 2445999 h 5175454"/>
                <a:gd name="connsiteX556" fmla="*/ 3234579 w 5122586"/>
                <a:gd name="connsiteY556" fmla="*/ 2423117 h 5175454"/>
                <a:gd name="connsiteX557" fmla="*/ 3268272 w 5122586"/>
                <a:gd name="connsiteY557" fmla="*/ 2375998 h 5175454"/>
                <a:gd name="connsiteX558" fmla="*/ 3280474 w 5122586"/>
                <a:gd name="connsiteY558" fmla="*/ 2384195 h 5175454"/>
                <a:gd name="connsiteX559" fmla="*/ 3286019 w 5122586"/>
                <a:gd name="connsiteY559" fmla="*/ 2368157 h 5175454"/>
                <a:gd name="connsiteX560" fmla="*/ 3353469 w 5122586"/>
                <a:gd name="connsiteY560" fmla="*/ 2393066 h 5175454"/>
                <a:gd name="connsiteX561" fmla="*/ 3357621 w 5122586"/>
                <a:gd name="connsiteY561" fmla="*/ 2370232 h 5175454"/>
                <a:gd name="connsiteX562" fmla="*/ 3389789 w 5122586"/>
                <a:gd name="connsiteY562" fmla="*/ 2376460 h 5175454"/>
                <a:gd name="connsiteX563" fmla="*/ 3393054 w 5122586"/>
                <a:gd name="connsiteY563" fmla="*/ 2386577 h 5175454"/>
                <a:gd name="connsiteX564" fmla="*/ 3411560 w 5122586"/>
                <a:gd name="connsiteY564" fmla="*/ 2381484 h 5175454"/>
                <a:gd name="connsiteX565" fmla="*/ 3516390 w 5122586"/>
                <a:gd name="connsiteY565" fmla="*/ 2353626 h 5175454"/>
                <a:gd name="connsiteX566" fmla="*/ 3537144 w 5122586"/>
                <a:gd name="connsiteY566" fmla="*/ 2360891 h 5175454"/>
                <a:gd name="connsiteX567" fmla="*/ 3541295 w 5122586"/>
                <a:gd name="connsiteY567" fmla="*/ 2341171 h 5175454"/>
                <a:gd name="connsiteX568" fmla="*/ 3576576 w 5122586"/>
                <a:gd name="connsiteY568" fmla="*/ 2357778 h 5175454"/>
                <a:gd name="connsiteX569" fmla="*/ 3592142 w 5122586"/>
                <a:gd name="connsiteY569" fmla="*/ 2355702 h 5175454"/>
                <a:gd name="connsiteX570" fmla="*/ 3598368 w 5122586"/>
                <a:gd name="connsiteY570" fmla="*/ 2287200 h 5175454"/>
                <a:gd name="connsiteX571" fmla="*/ 3605632 w 5122586"/>
                <a:gd name="connsiteY571" fmla="*/ 2269556 h 5175454"/>
                <a:gd name="connsiteX572" fmla="*/ 3645065 w 5122586"/>
                <a:gd name="connsiteY572" fmla="*/ 2289276 h 5175454"/>
                <a:gd name="connsiteX573" fmla="*/ 3660989 w 5122586"/>
                <a:gd name="connsiteY573" fmla="*/ 2278128 h 5175454"/>
                <a:gd name="connsiteX574" fmla="*/ 3683647 w 5122586"/>
                <a:gd name="connsiteY574" fmla="*/ 2304499 h 5175454"/>
                <a:gd name="connsiteX575" fmla="*/ 3723200 w 5122586"/>
                <a:gd name="connsiteY575" fmla="*/ 2301569 h 5175454"/>
                <a:gd name="connsiteX576" fmla="*/ 3729203 w 5122586"/>
                <a:gd name="connsiteY576" fmla="*/ 2323485 h 5175454"/>
                <a:gd name="connsiteX577" fmla="*/ 3730153 w 5122586"/>
                <a:gd name="connsiteY577" fmla="*/ 2399426 h 5175454"/>
                <a:gd name="connsiteX578" fmla="*/ 3759575 w 5122586"/>
                <a:gd name="connsiteY578" fmla="*/ 2557955 h 5175454"/>
                <a:gd name="connsiteX579" fmla="*/ 3755077 w 5122586"/>
                <a:gd name="connsiteY579" fmla="*/ 2620537 h 5175454"/>
                <a:gd name="connsiteX580" fmla="*/ 3789928 w 5122586"/>
                <a:gd name="connsiteY580" fmla="*/ 2629978 h 5175454"/>
                <a:gd name="connsiteX581" fmla="*/ 3814497 w 5122586"/>
                <a:gd name="connsiteY581" fmla="*/ 2653061 h 5175454"/>
                <a:gd name="connsiteX582" fmla="*/ 3873309 w 5122586"/>
                <a:gd name="connsiteY582" fmla="*/ 2659762 h 5175454"/>
                <a:gd name="connsiteX583" fmla="*/ 3894154 w 5122586"/>
                <a:gd name="connsiteY583" fmla="*/ 2664230 h 5175454"/>
                <a:gd name="connsiteX584" fmla="*/ 4016247 w 5122586"/>
                <a:gd name="connsiteY584" fmla="*/ 2717097 h 5175454"/>
                <a:gd name="connsiteX585" fmla="*/ 4060915 w 5122586"/>
                <a:gd name="connsiteY585" fmla="*/ 2771453 h 5175454"/>
                <a:gd name="connsiteX586" fmla="*/ 4007313 w 5122586"/>
                <a:gd name="connsiteY586" fmla="*/ 2909951 h 5175454"/>
                <a:gd name="connsiteX587" fmla="*/ 3845530 w 5122586"/>
                <a:gd name="connsiteY587" fmla="*/ 2992836 h 5175454"/>
                <a:gd name="connsiteX588" fmla="*/ 3818504 w 5122586"/>
                <a:gd name="connsiteY588" fmla="*/ 3012715 h 5175454"/>
                <a:gd name="connsiteX589" fmla="*/ 3798628 w 5122586"/>
                <a:gd name="connsiteY589" fmla="*/ 3039746 h 5175454"/>
                <a:gd name="connsiteX590" fmla="*/ 3782344 w 5122586"/>
                <a:gd name="connsiteY590" fmla="*/ 3187802 h 5175454"/>
                <a:gd name="connsiteX591" fmla="*/ 3815638 w 5122586"/>
                <a:gd name="connsiteY591" fmla="*/ 3218440 h 5175454"/>
                <a:gd name="connsiteX592" fmla="*/ 3938550 w 5122586"/>
                <a:gd name="connsiteY592" fmla="*/ 3311276 h 5175454"/>
                <a:gd name="connsiteX593" fmla="*/ 4067929 w 5122586"/>
                <a:gd name="connsiteY593" fmla="*/ 3358140 h 5175454"/>
                <a:gd name="connsiteX594" fmla="*/ 4156392 w 5122586"/>
                <a:gd name="connsiteY594" fmla="*/ 3343029 h 5175454"/>
                <a:gd name="connsiteX595" fmla="*/ 4194570 w 5122586"/>
                <a:gd name="connsiteY595" fmla="*/ 3342479 h 5175454"/>
                <a:gd name="connsiteX596" fmla="*/ 4301248 w 5122586"/>
                <a:gd name="connsiteY596" fmla="*/ 3350831 h 5175454"/>
                <a:gd name="connsiteX597" fmla="*/ 4534588 w 5122586"/>
                <a:gd name="connsiteY597" fmla="*/ 3240750 h 5175454"/>
                <a:gd name="connsiteX598" fmla="*/ 4569341 w 5122586"/>
                <a:gd name="connsiteY598" fmla="*/ 3246267 h 5175454"/>
                <a:gd name="connsiteX599" fmla="*/ 4574033 w 5122586"/>
                <a:gd name="connsiteY599" fmla="*/ 3263809 h 5175454"/>
                <a:gd name="connsiteX600" fmla="*/ 4575992 w 5122586"/>
                <a:gd name="connsiteY600" fmla="*/ 3283401 h 5175454"/>
                <a:gd name="connsiteX601" fmla="*/ 4566198 w 5122586"/>
                <a:gd name="connsiteY601" fmla="*/ 3356871 h 5175454"/>
                <a:gd name="connsiteX602" fmla="*/ 4568158 w 5122586"/>
                <a:gd name="connsiteY602" fmla="*/ 3390177 h 5175454"/>
                <a:gd name="connsiteX603" fmla="*/ 4575992 w 5122586"/>
                <a:gd name="connsiteY603" fmla="*/ 3444055 h 5175454"/>
                <a:gd name="connsiteX604" fmla="*/ 4599499 w 5122586"/>
                <a:gd name="connsiteY604" fmla="*/ 3533198 h 5175454"/>
                <a:gd name="connsiteX605" fmla="*/ 4628931 w 5122586"/>
                <a:gd name="connsiteY605" fmla="*/ 3567214 h 5175454"/>
                <a:gd name="connsiteX606" fmla="*/ 4578425 w 5122586"/>
                <a:gd name="connsiteY606" fmla="*/ 3621100 h 5175454"/>
                <a:gd name="connsiteX607" fmla="*/ 4587869 w 5122586"/>
                <a:gd name="connsiteY607" fmla="*/ 3643922 h 5175454"/>
                <a:gd name="connsiteX608" fmla="*/ 4574922 w 5122586"/>
                <a:gd name="connsiteY608" fmla="*/ 3659519 h 5175454"/>
                <a:gd name="connsiteX609" fmla="*/ 4540305 w 5122586"/>
                <a:gd name="connsiteY609" fmla="*/ 3659945 h 5175454"/>
                <a:gd name="connsiteX610" fmla="*/ 4367378 w 5122586"/>
                <a:gd name="connsiteY610" fmla="*/ 3831974 h 5175454"/>
                <a:gd name="connsiteX611" fmla="*/ 4216550 w 5122586"/>
                <a:gd name="connsiteY611" fmla="*/ 3945607 h 5175454"/>
                <a:gd name="connsiteX612" fmla="*/ 4205777 w 5122586"/>
                <a:gd name="connsiteY612" fmla="*/ 3991648 h 5175454"/>
                <a:gd name="connsiteX613" fmla="*/ 4171497 w 5122586"/>
                <a:gd name="connsiteY613" fmla="*/ 3976954 h 5175454"/>
                <a:gd name="connsiteX614" fmla="*/ 4153290 w 5122586"/>
                <a:gd name="connsiteY614" fmla="*/ 3990740 h 5175454"/>
                <a:gd name="connsiteX615" fmla="*/ 4153292 w 5122586"/>
                <a:gd name="connsiteY615" fmla="*/ 3990739 h 5175454"/>
                <a:gd name="connsiteX616" fmla="*/ 4153292 w 5122586"/>
                <a:gd name="connsiteY616" fmla="*/ 3990761 h 5175454"/>
                <a:gd name="connsiteX617" fmla="*/ 3301664 w 5122586"/>
                <a:gd name="connsiteY617" fmla="*/ 2733387 h 5175454"/>
                <a:gd name="connsiteX618" fmla="*/ 3301258 w 5122586"/>
                <a:gd name="connsiteY618" fmla="*/ 2733677 h 5175454"/>
                <a:gd name="connsiteX619" fmla="*/ 3304660 w 5122586"/>
                <a:gd name="connsiteY619" fmla="*/ 2735726 h 5175454"/>
                <a:gd name="connsiteX620" fmla="*/ 3301664 w 5122586"/>
                <a:gd name="connsiteY620" fmla="*/ 2733386 h 5175454"/>
                <a:gd name="connsiteX621" fmla="*/ 3301664 w 5122586"/>
                <a:gd name="connsiteY621" fmla="*/ 2733386 h 5175454"/>
                <a:gd name="connsiteX622" fmla="*/ 3301664 w 5122586"/>
                <a:gd name="connsiteY622" fmla="*/ 2733387 h 5175454"/>
                <a:gd name="connsiteX623" fmla="*/ 4570327 w 5122586"/>
                <a:gd name="connsiteY623" fmla="*/ 3244711 h 5175454"/>
                <a:gd name="connsiteX624" fmla="*/ 4574034 w 5122586"/>
                <a:gd name="connsiteY624" fmla="*/ 3263828 h 5175454"/>
                <a:gd name="connsiteX625" fmla="*/ 4575992 w 5122586"/>
                <a:gd name="connsiteY625" fmla="*/ 3283420 h 5175454"/>
                <a:gd name="connsiteX626" fmla="*/ 4566198 w 5122586"/>
                <a:gd name="connsiteY626" fmla="*/ 3356890 h 5175454"/>
                <a:gd name="connsiteX627" fmla="*/ 4568157 w 5122586"/>
                <a:gd name="connsiteY627" fmla="*/ 3390196 h 5175454"/>
                <a:gd name="connsiteX628" fmla="*/ 4575992 w 5122586"/>
                <a:gd name="connsiteY628" fmla="*/ 3444074 h 5175454"/>
                <a:gd name="connsiteX629" fmla="*/ 4599499 w 5122586"/>
                <a:gd name="connsiteY629" fmla="*/ 3533217 h 5175454"/>
                <a:gd name="connsiteX630" fmla="*/ 4630840 w 5122586"/>
                <a:gd name="connsiteY630" fmla="*/ 3565544 h 5175454"/>
                <a:gd name="connsiteX631" fmla="*/ 4795380 w 5122586"/>
                <a:gd name="connsiteY631" fmla="*/ 3379421 h 5175454"/>
                <a:gd name="connsiteX632" fmla="*/ 4808113 w 5122586"/>
                <a:gd name="connsiteY632" fmla="*/ 3372563 h 5175454"/>
                <a:gd name="connsiteX633" fmla="*/ 4823783 w 5122586"/>
                <a:gd name="connsiteY633" fmla="*/ 3367665 h 5175454"/>
                <a:gd name="connsiteX634" fmla="*/ 4830638 w 5122586"/>
                <a:gd name="connsiteY634" fmla="*/ 3356890 h 5175454"/>
                <a:gd name="connsiteX635" fmla="*/ 4828680 w 5122586"/>
                <a:gd name="connsiteY635" fmla="*/ 3341217 h 5175454"/>
                <a:gd name="connsiteX636" fmla="*/ 4917916 w 5122586"/>
                <a:gd name="connsiteY636" fmla="*/ 3244959 h 5175454"/>
                <a:gd name="connsiteX637" fmla="*/ 4955086 w 5122586"/>
                <a:gd name="connsiteY637" fmla="*/ 3170044 h 5175454"/>
                <a:gd name="connsiteX638" fmla="*/ 4969054 w 5122586"/>
                <a:gd name="connsiteY638" fmla="*/ 3161020 h 5175454"/>
                <a:gd name="connsiteX639" fmla="*/ 4975140 w 5122586"/>
                <a:gd name="connsiteY639" fmla="*/ 3149418 h 5175454"/>
                <a:gd name="connsiteX640" fmla="*/ 4963545 w 5122586"/>
                <a:gd name="connsiteY640" fmla="*/ 3136053 h 5175454"/>
                <a:gd name="connsiteX641" fmla="*/ 4965552 w 5122586"/>
                <a:gd name="connsiteY641" fmla="*/ 3067616 h 5175454"/>
                <a:gd name="connsiteX642" fmla="*/ 4922299 w 5122586"/>
                <a:gd name="connsiteY642" fmla="*/ 2906068 h 5175454"/>
                <a:gd name="connsiteX643" fmla="*/ 4890616 w 5122586"/>
                <a:gd name="connsiteY643" fmla="*/ 2781866 h 5175454"/>
                <a:gd name="connsiteX644" fmla="*/ 5067130 w 5122586"/>
                <a:gd name="connsiteY644" fmla="*/ 2918426 h 5175454"/>
                <a:gd name="connsiteX645" fmla="*/ 5081902 w 5122586"/>
                <a:gd name="connsiteY645" fmla="*/ 2897103 h 5175454"/>
                <a:gd name="connsiteX646" fmla="*/ 5122586 w 5122586"/>
                <a:gd name="connsiteY646" fmla="*/ 2757160 h 5175454"/>
                <a:gd name="connsiteX647" fmla="*/ 5086544 w 5122586"/>
                <a:gd name="connsiteY647" fmla="*/ 2727613 h 5175454"/>
                <a:gd name="connsiteX648" fmla="*/ 5119436 w 5122586"/>
                <a:gd name="connsiteY648" fmla="*/ 2696882 h 5175454"/>
                <a:gd name="connsiteX649" fmla="*/ 5056421 w 5122586"/>
                <a:gd name="connsiteY649" fmla="*/ 2633364 h 5175454"/>
                <a:gd name="connsiteX650" fmla="*/ 5080876 w 5122586"/>
                <a:gd name="connsiteY650" fmla="*/ 2608889 h 5175454"/>
                <a:gd name="connsiteX651" fmla="*/ 5048962 w 5122586"/>
                <a:gd name="connsiteY651" fmla="*/ 2581597 h 5175454"/>
                <a:gd name="connsiteX652" fmla="*/ 4927229 w 5122586"/>
                <a:gd name="connsiteY652" fmla="*/ 2505258 h 5175454"/>
                <a:gd name="connsiteX653" fmla="*/ 4926955 w 5122586"/>
                <a:gd name="connsiteY653" fmla="*/ 2506053 h 5175454"/>
                <a:gd name="connsiteX654" fmla="*/ 4664721 w 5122586"/>
                <a:gd name="connsiteY654" fmla="*/ 2353054 h 5175454"/>
                <a:gd name="connsiteX655" fmla="*/ 4520255 w 5122586"/>
                <a:gd name="connsiteY655" fmla="*/ 2268766 h 5175454"/>
                <a:gd name="connsiteX656" fmla="*/ 4448567 w 5122586"/>
                <a:gd name="connsiteY656" fmla="*/ 2206568 h 5175454"/>
                <a:gd name="connsiteX657" fmla="*/ 4412991 w 5122586"/>
                <a:gd name="connsiteY657" fmla="*/ 2176545 h 5175454"/>
                <a:gd name="connsiteX658" fmla="*/ 4320717 w 5122586"/>
                <a:gd name="connsiteY658" fmla="*/ 2150970 h 5175454"/>
                <a:gd name="connsiteX659" fmla="*/ 4248454 w 5122586"/>
                <a:gd name="connsiteY659" fmla="*/ 2074245 h 5175454"/>
                <a:gd name="connsiteX660" fmla="*/ 4235113 w 5122586"/>
                <a:gd name="connsiteY660" fmla="*/ 2065350 h 5175454"/>
                <a:gd name="connsiteX661" fmla="*/ 4144907 w 5122586"/>
                <a:gd name="connsiteY661" fmla="*/ 2020318 h 5175454"/>
                <a:gd name="connsiteX662" fmla="*/ 4110359 w 5122586"/>
                <a:gd name="connsiteY662" fmla="*/ 1989789 h 5175454"/>
                <a:gd name="connsiteX663" fmla="*/ 4098787 w 5122586"/>
                <a:gd name="connsiteY663" fmla="*/ 1937854 h 5175454"/>
                <a:gd name="connsiteX664" fmla="*/ 4120077 w 5122586"/>
                <a:gd name="connsiteY664" fmla="*/ 1845223 h 5175454"/>
                <a:gd name="connsiteX665" fmla="*/ 4123271 w 5122586"/>
                <a:gd name="connsiteY665" fmla="*/ 1820734 h 5175454"/>
                <a:gd name="connsiteX666" fmla="*/ 4071796 w 5122586"/>
                <a:gd name="connsiteY666" fmla="*/ 1707923 h 5175454"/>
                <a:gd name="connsiteX667" fmla="*/ 3959334 w 5122586"/>
                <a:gd name="connsiteY667" fmla="*/ 1810087 h 5175454"/>
                <a:gd name="connsiteX668" fmla="*/ 3926334 w 5122586"/>
                <a:gd name="connsiteY668" fmla="*/ 1778145 h 5175454"/>
                <a:gd name="connsiteX669" fmla="*/ 3906108 w 5122586"/>
                <a:gd name="connsiteY669" fmla="*/ 1793051 h 5175454"/>
                <a:gd name="connsiteX670" fmla="*/ 3880559 w 5122586"/>
                <a:gd name="connsiteY670" fmla="*/ 1847352 h 5175454"/>
                <a:gd name="connsiteX671" fmla="*/ 3879495 w 5122586"/>
                <a:gd name="connsiteY671" fmla="*/ 1869712 h 5175454"/>
                <a:gd name="connsiteX672" fmla="*/ 3870979 w 5122586"/>
                <a:gd name="connsiteY672" fmla="*/ 1887812 h 5175454"/>
                <a:gd name="connsiteX673" fmla="*/ 3848623 w 5122586"/>
                <a:gd name="connsiteY673" fmla="*/ 1905912 h 5175454"/>
                <a:gd name="connsiteX674" fmla="*/ 3785817 w 5122586"/>
                <a:gd name="connsiteY674" fmla="*/ 1905912 h 5175454"/>
                <a:gd name="connsiteX675" fmla="*/ 3776237 w 5122586"/>
                <a:gd name="connsiteY675" fmla="*/ 1929336 h 5175454"/>
                <a:gd name="connsiteX676" fmla="*/ 3792204 w 5122586"/>
                <a:gd name="connsiteY676" fmla="*/ 1985766 h 5175454"/>
                <a:gd name="connsiteX677" fmla="*/ 3775537 w 5122586"/>
                <a:gd name="connsiteY677" fmla="*/ 2006283 h 5175454"/>
                <a:gd name="connsiteX678" fmla="*/ 3775710 w 5122586"/>
                <a:gd name="connsiteY678" fmla="*/ 2006445 h 5175454"/>
                <a:gd name="connsiteX679" fmla="*/ 3848792 w 5122586"/>
                <a:gd name="connsiteY679" fmla="*/ 2032075 h 5175454"/>
                <a:gd name="connsiteX680" fmla="*/ 3942752 w 5122586"/>
                <a:gd name="connsiteY680" fmla="*/ 2101372 h 5175454"/>
                <a:gd name="connsiteX681" fmla="*/ 3954140 w 5122586"/>
                <a:gd name="connsiteY681" fmla="*/ 2117510 h 5175454"/>
                <a:gd name="connsiteX682" fmla="*/ 3971225 w 5122586"/>
                <a:gd name="connsiteY682" fmla="*/ 2150735 h 5175454"/>
                <a:gd name="connsiteX683" fmla="*/ 3975020 w 5122586"/>
                <a:gd name="connsiteY683" fmla="*/ 2180162 h 5175454"/>
                <a:gd name="connsiteX684" fmla="*/ 3935158 w 5122586"/>
                <a:gd name="connsiteY684" fmla="*/ 2270343 h 5175454"/>
                <a:gd name="connsiteX685" fmla="*/ 3926617 w 5122586"/>
                <a:gd name="connsiteY685" fmla="*/ 2266546 h 5175454"/>
                <a:gd name="connsiteX686" fmla="*/ 3866322 w 5122586"/>
                <a:gd name="connsiteY686" fmla="*/ 2211351 h 5175454"/>
                <a:gd name="connsiteX687" fmla="*/ 3868694 w 5122586"/>
                <a:gd name="connsiteY687" fmla="*/ 2248659 h 5175454"/>
                <a:gd name="connsiteX688" fmla="*/ 3856766 w 5122586"/>
                <a:gd name="connsiteY688" fmla="*/ 2249186 h 5175454"/>
                <a:gd name="connsiteX689" fmla="*/ 3851638 w 5122586"/>
                <a:gd name="connsiteY689" fmla="*/ 2272242 h 5175454"/>
                <a:gd name="connsiteX690" fmla="*/ 3836899 w 5122586"/>
                <a:gd name="connsiteY690" fmla="*/ 2266043 h 5175454"/>
                <a:gd name="connsiteX691" fmla="*/ 3832660 w 5122586"/>
                <a:gd name="connsiteY691" fmla="*/ 2285898 h 5175454"/>
                <a:gd name="connsiteX692" fmla="*/ 3821351 w 5122586"/>
                <a:gd name="connsiteY692" fmla="*/ 2275657 h 5175454"/>
                <a:gd name="connsiteX693" fmla="*/ 3765279 w 5122586"/>
                <a:gd name="connsiteY693" fmla="*/ 2308684 h 5175454"/>
                <a:gd name="connsiteX694" fmla="*/ 3731333 w 5122586"/>
                <a:gd name="connsiteY694" fmla="*/ 2232304 h 5175454"/>
                <a:gd name="connsiteX695" fmla="*/ 3698987 w 5122586"/>
                <a:gd name="connsiteY695" fmla="*/ 2246032 h 5175454"/>
                <a:gd name="connsiteX696" fmla="*/ 3729206 w 5122586"/>
                <a:gd name="connsiteY696" fmla="*/ 2323503 h 5175454"/>
                <a:gd name="connsiteX697" fmla="*/ 3730155 w 5122586"/>
                <a:gd name="connsiteY697" fmla="*/ 2399444 h 5175454"/>
                <a:gd name="connsiteX698" fmla="*/ 3759577 w 5122586"/>
                <a:gd name="connsiteY698" fmla="*/ 2557973 h 5175454"/>
                <a:gd name="connsiteX699" fmla="*/ 3755079 w 5122586"/>
                <a:gd name="connsiteY699" fmla="*/ 2620555 h 5175454"/>
                <a:gd name="connsiteX700" fmla="*/ 3789931 w 5122586"/>
                <a:gd name="connsiteY700" fmla="*/ 2629996 h 5175454"/>
                <a:gd name="connsiteX701" fmla="*/ 3814500 w 5122586"/>
                <a:gd name="connsiteY701" fmla="*/ 2653079 h 5175454"/>
                <a:gd name="connsiteX702" fmla="*/ 3873311 w 5122586"/>
                <a:gd name="connsiteY702" fmla="*/ 2659780 h 5175454"/>
                <a:gd name="connsiteX703" fmla="*/ 3874486 w 5122586"/>
                <a:gd name="connsiteY703" fmla="*/ 2660032 h 5175454"/>
                <a:gd name="connsiteX704" fmla="*/ 3894156 w 5122586"/>
                <a:gd name="connsiteY704" fmla="*/ 2664248 h 5175454"/>
                <a:gd name="connsiteX705" fmla="*/ 4016250 w 5122586"/>
                <a:gd name="connsiteY705" fmla="*/ 2717115 h 5175454"/>
                <a:gd name="connsiteX706" fmla="*/ 4060917 w 5122586"/>
                <a:gd name="connsiteY706" fmla="*/ 2771471 h 5175454"/>
                <a:gd name="connsiteX707" fmla="*/ 4007316 w 5122586"/>
                <a:gd name="connsiteY707" fmla="*/ 2909969 h 5175454"/>
                <a:gd name="connsiteX708" fmla="*/ 3845021 w 5122586"/>
                <a:gd name="connsiteY708" fmla="*/ 2993365 h 5175454"/>
                <a:gd name="connsiteX709" fmla="*/ 3826758 w 5122586"/>
                <a:gd name="connsiteY709" fmla="*/ 3005966 h 5175454"/>
                <a:gd name="connsiteX710" fmla="*/ 3798121 w 5122586"/>
                <a:gd name="connsiteY710" fmla="*/ 3040275 h 5175454"/>
                <a:gd name="connsiteX711" fmla="*/ 3782486 w 5122586"/>
                <a:gd name="connsiteY711" fmla="*/ 3186963 h 5175454"/>
                <a:gd name="connsiteX712" fmla="*/ 3782346 w 5122586"/>
                <a:gd name="connsiteY712" fmla="*/ 3187819 h 5175454"/>
                <a:gd name="connsiteX713" fmla="*/ 3815640 w 5122586"/>
                <a:gd name="connsiteY713" fmla="*/ 3217436 h 5175454"/>
                <a:gd name="connsiteX714" fmla="*/ 3938552 w 5122586"/>
                <a:gd name="connsiteY714" fmla="*/ 3311294 h 5175454"/>
                <a:gd name="connsiteX715" fmla="*/ 4067843 w 5122586"/>
                <a:gd name="connsiteY715" fmla="*/ 3353043 h 5175454"/>
                <a:gd name="connsiteX716" fmla="*/ 4156394 w 5122586"/>
                <a:gd name="connsiteY716" fmla="*/ 3343047 h 5175454"/>
                <a:gd name="connsiteX717" fmla="*/ 4202086 w 5122586"/>
                <a:gd name="connsiteY717" fmla="*/ 3341797 h 5175454"/>
                <a:gd name="connsiteX718" fmla="*/ 4301250 w 5122586"/>
                <a:gd name="connsiteY718" fmla="*/ 3350338 h 5175454"/>
                <a:gd name="connsiteX719" fmla="*/ 4508631 w 5122586"/>
                <a:gd name="connsiteY719" fmla="*/ 3249608 h 5175454"/>
                <a:gd name="connsiteX720" fmla="*/ 4537144 w 5122586"/>
                <a:gd name="connsiteY720" fmla="*/ 3238214 h 5175454"/>
                <a:gd name="connsiteX721" fmla="*/ 4556575 w 5122586"/>
                <a:gd name="connsiteY721" fmla="*/ 3236068 h 5175454"/>
                <a:gd name="connsiteX722" fmla="*/ 4570330 w 5122586"/>
                <a:gd name="connsiteY722" fmla="*/ 3244711 h 5175454"/>
                <a:gd name="connsiteX723" fmla="*/ 4570327 w 5122586"/>
                <a:gd name="connsiteY723" fmla="*/ 3244711 h 5175454"/>
                <a:gd name="connsiteX724" fmla="*/ 1869930 w 5122586"/>
                <a:gd name="connsiteY724" fmla="*/ 737295 h 5175454"/>
                <a:gd name="connsiteX725" fmla="*/ 1852502 w 5122586"/>
                <a:gd name="connsiteY725" fmla="*/ 728164 h 5175454"/>
                <a:gd name="connsiteX726" fmla="*/ 1833779 w 5122586"/>
                <a:gd name="connsiteY726" fmla="*/ 737527 h 5175454"/>
                <a:gd name="connsiteX727" fmla="*/ 1812381 w 5122586"/>
                <a:gd name="connsiteY727" fmla="*/ 716125 h 5175454"/>
                <a:gd name="connsiteX728" fmla="*/ 1799008 w 5122586"/>
                <a:gd name="connsiteY728" fmla="*/ 732177 h 5175454"/>
                <a:gd name="connsiteX729" fmla="*/ 1776272 w 5122586"/>
                <a:gd name="connsiteY729" fmla="*/ 736190 h 5175454"/>
                <a:gd name="connsiteX730" fmla="*/ 1761561 w 5122586"/>
                <a:gd name="connsiteY730" fmla="*/ 744215 h 5175454"/>
                <a:gd name="connsiteX731" fmla="*/ 1744175 w 5122586"/>
                <a:gd name="connsiteY731" fmla="*/ 730839 h 5175454"/>
                <a:gd name="connsiteX732" fmla="*/ 1734814 w 5122586"/>
                <a:gd name="connsiteY732" fmla="*/ 733514 h 5175454"/>
                <a:gd name="connsiteX733" fmla="*/ 1733477 w 5122586"/>
                <a:gd name="connsiteY733" fmla="*/ 717463 h 5175454"/>
                <a:gd name="connsiteX734" fmla="*/ 1754875 w 5122586"/>
                <a:gd name="connsiteY734" fmla="*/ 675997 h 5175454"/>
                <a:gd name="connsiteX735" fmla="*/ 1765573 w 5122586"/>
                <a:gd name="connsiteY735" fmla="*/ 667971 h 5175454"/>
                <a:gd name="connsiteX736" fmla="*/ 1754875 w 5122586"/>
                <a:gd name="connsiteY736" fmla="*/ 643894 h 5175454"/>
                <a:gd name="connsiteX737" fmla="*/ 1766911 w 5122586"/>
                <a:gd name="connsiteY737" fmla="*/ 622492 h 5175454"/>
                <a:gd name="connsiteX738" fmla="*/ 1753537 w 5122586"/>
                <a:gd name="connsiteY738" fmla="*/ 601091 h 5175454"/>
                <a:gd name="connsiteX739" fmla="*/ 1764236 w 5122586"/>
                <a:gd name="connsiteY739" fmla="*/ 570325 h 5175454"/>
                <a:gd name="connsiteX740" fmla="*/ 1744175 w 5122586"/>
                <a:gd name="connsiteY740" fmla="*/ 566313 h 5175454"/>
                <a:gd name="connsiteX741" fmla="*/ 1714753 w 5122586"/>
                <a:gd name="connsiteY741" fmla="*/ 577014 h 5175454"/>
                <a:gd name="connsiteX742" fmla="*/ 1679982 w 5122586"/>
                <a:gd name="connsiteY742" fmla="*/ 568988 h 5175454"/>
                <a:gd name="connsiteX743" fmla="*/ 1638524 w 5122586"/>
                <a:gd name="connsiteY743" fmla="*/ 573001 h 5175454"/>
                <a:gd name="connsiteX744" fmla="*/ 1562295 w 5122586"/>
                <a:gd name="connsiteY744" fmla="*/ 626505 h 5175454"/>
                <a:gd name="connsiteX745" fmla="*/ 1510138 w 5122586"/>
                <a:gd name="connsiteY745" fmla="*/ 662621 h 5175454"/>
                <a:gd name="connsiteX746" fmla="*/ 1498102 w 5122586"/>
                <a:gd name="connsiteY746" fmla="*/ 678672 h 5175454"/>
                <a:gd name="connsiteX747" fmla="*/ 1487403 w 5122586"/>
                <a:gd name="connsiteY747" fmla="*/ 721476 h 5175454"/>
                <a:gd name="connsiteX748" fmla="*/ 1491415 w 5122586"/>
                <a:gd name="connsiteY748" fmla="*/ 772305 h 5175454"/>
                <a:gd name="connsiteX749" fmla="*/ 1470017 w 5122586"/>
                <a:gd name="connsiteY749" fmla="*/ 807083 h 5175454"/>
                <a:gd name="connsiteX750" fmla="*/ 1439258 w 5122586"/>
                <a:gd name="connsiteY750" fmla="*/ 828485 h 5175454"/>
                <a:gd name="connsiteX751" fmla="*/ 1443270 w 5122586"/>
                <a:gd name="connsiteY751" fmla="*/ 840523 h 5175454"/>
                <a:gd name="connsiteX752" fmla="*/ 1554271 w 5122586"/>
                <a:gd name="connsiteY752" fmla="*/ 867276 h 5175454"/>
                <a:gd name="connsiteX753" fmla="*/ 1538222 w 5122586"/>
                <a:gd name="connsiteY753" fmla="*/ 907404 h 5175454"/>
                <a:gd name="connsiteX754" fmla="*/ 1494089 w 5122586"/>
                <a:gd name="connsiteY754" fmla="*/ 908742 h 5175454"/>
                <a:gd name="connsiteX755" fmla="*/ 1496765 w 5122586"/>
                <a:gd name="connsiteY755" fmla="*/ 928806 h 5175454"/>
                <a:gd name="connsiteX756" fmla="*/ 1524848 w 5122586"/>
                <a:gd name="connsiteY756" fmla="*/ 954220 h 5175454"/>
                <a:gd name="connsiteX757" fmla="*/ 1507463 w 5122586"/>
                <a:gd name="connsiteY757" fmla="*/ 972947 h 5175454"/>
                <a:gd name="connsiteX758" fmla="*/ 1546246 w 5122586"/>
                <a:gd name="connsiteY758" fmla="*/ 1025114 h 5175454"/>
                <a:gd name="connsiteX759" fmla="*/ 1535548 w 5122586"/>
                <a:gd name="connsiteY759" fmla="*/ 1058554 h 5175454"/>
                <a:gd name="connsiteX760" fmla="*/ 1563632 w 5122586"/>
                <a:gd name="connsiteY760" fmla="*/ 1153525 h 5175454"/>
                <a:gd name="connsiteX761" fmla="*/ 1606428 w 5122586"/>
                <a:gd name="connsiteY761" fmla="*/ 1132123 h 5175454"/>
                <a:gd name="connsiteX762" fmla="*/ 1587705 w 5122586"/>
                <a:gd name="connsiteY762" fmla="*/ 1093332 h 5175454"/>
                <a:gd name="connsiteX763" fmla="*/ 1613114 w 5122586"/>
                <a:gd name="connsiteY763" fmla="*/ 1093332 h 5175454"/>
                <a:gd name="connsiteX764" fmla="*/ 1617126 w 5122586"/>
                <a:gd name="connsiteY764" fmla="*/ 1121422 h 5175454"/>
                <a:gd name="connsiteX765" fmla="*/ 1641200 w 5122586"/>
                <a:gd name="connsiteY765" fmla="*/ 1137473 h 5175454"/>
                <a:gd name="connsiteX766" fmla="*/ 1646549 w 5122586"/>
                <a:gd name="connsiteY766" fmla="*/ 1117409 h 5175454"/>
                <a:gd name="connsiteX767" fmla="*/ 1674632 w 5122586"/>
                <a:gd name="connsiteY767" fmla="*/ 1067917 h 5175454"/>
                <a:gd name="connsiteX768" fmla="*/ 1750863 w 5122586"/>
                <a:gd name="connsiteY768" fmla="*/ 1029127 h 5175454"/>
                <a:gd name="connsiteX769" fmla="*/ 1828430 w 5122586"/>
                <a:gd name="connsiteY769" fmla="*/ 1033140 h 5175454"/>
                <a:gd name="connsiteX770" fmla="*/ 1864311 w 5122586"/>
                <a:gd name="connsiteY770" fmla="*/ 1045102 h 5175454"/>
                <a:gd name="connsiteX771" fmla="*/ 1831482 w 5122586"/>
                <a:gd name="connsiteY771" fmla="*/ 1279139 h 5175454"/>
                <a:gd name="connsiteX772" fmla="*/ 1808993 w 5122586"/>
                <a:gd name="connsiteY772" fmla="*/ 1272555 h 5175454"/>
                <a:gd name="connsiteX773" fmla="*/ 1803425 w 5122586"/>
                <a:gd name="connsiteY773" fmla="*/ 1300502 h 5175454"/>
                <a:gd name="connsiteX774" fmla="*/ 1822848 w 5122586"/>
                <a:gd name="connsiteY774" fmla="*/ 1322937 h 5175454"/>
                <a:gd name="connsiteX775" fmla="*/ 1770491 w 5122586"/>
                <a:gd name="connsiteY775" fmla="*/ 1421434 h 5175454"/>
                <a:gd name="connsiteX776" fmla="*/ 1720853 w 5122586"/>
                <a:gd name="connsiteY776" fmla="*/ 1509937 h 5175454"/>
                <a:gd name="connsiteX777" fmla="*/ 1693679 w 5122586"/>
                <a:gd name="connsiteY777" fmla="*/ 1517732 h 5175454"/>
                <a:gd name="connsiteX778" fmla="*/ 1725039 w 5122586"/>
                <a:gd name="connsiteY778" fmla="*/ 1543518 h 5175454"/>
                <a:gd name="connsiteX779" fmla="*/ 1699831 w 5122586"/>
                <a:gd name="connsiteY779" fmla="*/ 1595490 h 5175454"/>
                <a:gd name="connsiteX780" fmla="*/ 1692167 w 5122586"/>
                <a:gd name="connsiteY780" fmla="*/ 1735799 h 5175454"/>
                <a:gd name="connsiteX781" fmla="*/ 1704320 w 5122586"/>
                <a:gd name="connsiteY781" fmla="*/ 1738864 h 5175454"/>
                <a:gd name="connsiteX782" fmla="*/ 1720664 w 5122586"/>
                <a:gd name="connsiteY782" fmla="*/ 1753298 h 5175454"/>
                <a:gd name="connsiteX783" fmla="*/ 1786677 w 5122586"/>
                <a:gd name="connsiteY783" fmla="*/ 1749542 h 5175454"/>
                <a:gd name="connsiteX784" fmla="*/ 1811497 w 5122586"/>
                <a:gd name="connsiteY784" fmla="*/ 1763573 h 5175454"/>
                <a:gd name="connsiteX785" fmla="*/ 1902141 w 5122586"/>
                <a:gd name="connsiteY785" fmla="*/ 1757097 h 5175454"/>
                <a:gd name="connsiteX786" fmla="*/ 1929795 w 5122586"/>
                <a:gd name="connsiteY786" fmla="*/ 1751800 h 5175454"/>
                <a:gd name="connsiteX787" fmla="*/ 1958125 w 5122586"/>
                <a:gd name="connsiteY787" fmla="*/ 1745267 h 5175454"/>
                <a:gd name="connsiteX788" fmla="*/ 1989303 w 5122586"/>
                <a:gd name="connsiteY788" fmla="*/ 1699836 h 5175454"/>
                <a:gd name="connsiteX789" fmla="*/ 2138289 w 5122586"/>
                <a:gd name="connsiteY789" fmla="*/ 1721564 h 5175454"/>
                <a:gd name="connsiteX790" fmla="*/ 2213334 w 5122586"/>
                <a:gd name="connsiteY790" fmla="*/ 1690658 h 5175454"/>
                <a:gd name="connsiteX791" fmla="*/ 2281810 w 5122586"/>
                <a:gd name="connsiteY791" fmla="*/ 1689126 h 5175454"/>
                <a:gd name="connsiteX792" fmla="*/ 2333391 w 5122586"/>
                <a:gd name="connsiteY792" fmla="*/ 1769534 h 5175454"/>
                <a:gd name="connsiteX793" fmla="*/ 2363395 w 5122586"/>
                <a:gd name="connsiteY793" fmla="*/ 1830740 h 5175454"/>
                <a:gd name="connsiteX794" fmla="*/ 2341348 w 5122586"/>
                <a:gd name="connsiteY794" fmla="*/ 1883454 h 5175454"/>
                <a:gd name="connsiteX795" fmla="*/ 2297206 w 5122586"/>
                <a:gd name="connsiteY795" fmla="*/ 1954097 h 5175454"/>
                <a:gd name="connsiteX796" fmla="*/ 2256004 w 5122586"/>
                <a:gd name="connsiteY796" fmla="*/ 1980588 h 5175454"/>
                <a:gd name="connsiteX797" fmla="*/ 2200090 w 5122586"/>
                <a:gd name="connsiteY797" fmla="*/ 1995305 h 5175454"/>
                <a:gd name="connsiteX798" fmla="*/ 2161832 w 5122586"/>
                <a:gd name="connsiteY798" fmla="*/ 2020325 h 5175454"/>
                <a:gd name="connsiteX799" fmla="*/ 2154476 w 5122586"/>
                <a:gd name="connsiteY799" fmla="*/ 2054174 h 5175454"/>
                <a:gd name="connsiteX800" fmla="*/ 2214805 w 5122586"/>
                <a:gd name="connsiteY800" fmla="*/ 2113043 h 5175454"/>
                <a:gd name="connsiteX801" fmla="*/ 2257476 w 5122586"/>
                <a:gd name="connsiteY801" fmla="*/ 2132175 h 5175454"/>
                <a:gd name="connsiteX802" fmla="*/ 2307505 w 5122586"/>
                <a:gd name="connsiteY802" fmla="*/ 2129232 h 5175454"/>
                <a:gd name="connsiteX803" fmla="*/ 2360478 w 5122586"/>
                <a:gd name="connsiteY803" fmla="*/ 2104213 h 5175454"/>
                <a:gd name="connsiteX804" fmla="*/ 2409035 w 5122586"/>
                <a:gd name="connsiteY804" fmla="*/ 2051231 h 5175454"/>
                <a:gd name="connsiteX805" fmla="*/ 2428163 w 5122586"/>
                <a:gd name="connsiteY805" fmla="*/ 2002664 h 5175454"/>
                <a:gd name="connsiteX806" fmla="*/ 2434049 w 5122586"/>
                <a:gd name="connsiteY806" fmla="*/ 1952625 h 5175454"/>
                <a:gd name="connsiteX807" fmla="*/ 2432578 w 5122586"/>
                <a:gd name="connsiteY807" fmla="*/ 1846661 h 5175454"/>
                <a:gd name="connsiteX808" fmla="*/ 2437105 w 5122586"/>
                <a:gd name="connsiteY808" fmla="*/ 1825907 h 5175454"/>
                <a:gd name="connsiteX809" fmla="*/ 2454200 w 5122586"/>
                <a:gd name="connsiteY809" fmla="*/ 1802570 h 5175454"/>
                <a:gd name="connsiteX810" fmla="*/ 2524830 w 5122586"/>
                <a:gd name="connsiteY810" fmla="*/ 1791615 h 5175454"/>
                <a:gd name="connsiteX811" fmla="*/ 2567514 w 5122586"/>
                <a:gd name="connsiteY811" fmla="*/ 1809369 h 5175454"/>
                <a:gd name="connsiteX812" fmla="*/ 2642369 w 5122586"/>
                <a:gd name="connsiteY812" fmla="*/ 1863005 h 5175454"/>
                <a:gd name="connsiteX813" fmla="*/ 2677294 w 5122586"/>
                <a:gd name="connsiteY813" fmla="*/ 1891181 h 5175454"/>
                <a:gd name="connsiteX814" fmla="*/ 2700681 w 5122586"/>
                <a:gd name="connsiteY814" fmla="*/ 1910763 h 5175454"/>
                <a:gd name="connsiteX815" fmla="*/ 2747467 w 5122586"/>
                <a:gd name="connsiteY815" fmla="*/ 1876095 h 5175454"/>
                <a:gd name="connsiteX816" fmla="*/ 2725397 w 5122586"/>
                <a:gd name="connsiteY816" fmla="*/ 1849604 h 5175454"/>
                <a:gd name="connsiteX817" fmla="*/ 2700382 w 5122586"/>
                <a:gd name="connsiteY817" fmla="*/ 1805453 h 5175454"/>
                <a:gd name="connsiteX818" fmla="*/ 2644466 w 5122586"/>
                <a:gd name="connsiteY818" fmla="*/ 1674469 h 5175454"/>
                <a:gd name="connsiteX819" fmla="*/ 2622395 w 5122586"/>
                <a:gd name="connsiteY819" fmla="*/ 1508164 h 5175454"/>
                <a:gd name="connsiteX820" fmla="*/ 2620591 w 5122586"/>
                <a:gd name="connsiteY820" fmla="*/ 1507628 h 5175454"/>
                <a:gd name="connsiteX821" fmla="*/ 2618663 w 5122586"/>
                <a:gd name="connsiteY821" fmla="*/ 1488350 h 5175454"/>
                <a:gd name="connsiteX822" fmla="*/ 2561471 w 5122586"/>
                <a:gd name="connsiteY822" fmla="*/ 1364230 h 5175454"/>
                <a:gd name="connsiteX823" fmla="*/ 2506437 w 5122586"/>
                <a:gd name="connsiteY823" fmla="*/ 1249824 h 5175454"/>
                <a:gd name="connsiteX824" fmla="*/ 2504432 w 5122586"/>
                <a:gd name="connsiteY824" fmla="*/ 1215131 h 5175454"/>
                <a:gd name="connsiteX825" fmla="*/ 2502718 w 5122586"/>
                <a:gd name="connsiteY825" fmla="*/ 1182564 h 5175454"/>
                <a:gd name="connsiteX826" fmla="*/ 2526392 w 5122586"/>
                <a:gd name="connsiteY826" fmla="*/ 1127314 h 5175454"/>
                <a:gd name="connsiteX827" fmla="*/ 2550066 w 5122586"/>
                <a:gd name="connsiteY827" fmla="*/ 1104513 h 5175454"/>
                <a:gd name="connsiteX828" fmla="*/ 2534283 w 5122586"/>
                <a:gd name="connsiteY828" fmla="*/ 1069434 h 5175454"/>
                <a:gd name="connsiteX829" fmla="*/ 2514993 w 5122586"/>
                <a:gd name="connsiteY829" fmla="*/ 1074696 h 5175454"/>
                <a:gd name="connsiteX830" fmla="*/ 2443972 w 5122586"/>
                <a:gd name="connsiteY830" fmla="*/ 1079081 h 5175454"/>
                <a:gd name="connsiteX831" fmla="*/ 2424683 w 5122586"/>
                <a:gd name="connsiteY831" fmla="*/ 1053649 h 5175454"/>
                <a:gd name="connsiteX832" fmla="*/ 2450110 w 5122586"/>
                <a:gd name="connsiteY832" fmla="*/ 1044879 h 5175454"/>
                <a:gd name="connsiteX833" fmla="*/ 2450987 w 5122586"/>
                <a:gd name="connsiteY833" fmla="*/ 1021201 h 5175454"/>
                <a:gd name="connsiteX834" fmla="*/ 2395748 w 5122586"/>
                <a:gd name="connsiteY834" fmla="*/ 898425 h 5175454"/>
                <a:gd name="connsiteX835" fmla="*/ 2394708 w 5122586"/>
                <a:gd name="connsiteY835" fmla="*/ 898217 h 5175454"/>
                <a:gd name="connsiteX836" fmla="*/ 2361080 w 5122586"/>
                <a:gd name="connsiteY836" fmla="*/ 821701 h 5175454"/>
                <a:gd name="connsiteX837" fmla="*/ 2333956 w 5122586"/>
                <a:gd name="connsiteY837" fmla="*/ 752180 h 5175454"/>
                <a:gd name="connsiteX838" fmla="*/ 2333664 w 5122586"/>
                <a:gd name="connsiteY838" fmla="*/ 752147 h 5175454"/>
                <a:gd name="connsiteX839" fmla="*/ 2333956 w 5122586"/>
                <a:gd name="connsiteY839" fmla="*/ 753027 h 5175454"/>
                <a:gd name="connsiteX840" fmla="*/ 2282249 w 5122586"/>
                <a:gd name="connsiteY840" fmla="*/ 597029 h 5175454"/>
                <a:gd name="connsiteX841" fmla="*/ 2279705 w 5122586"/>
                <a:gd name="connsiteY841" fmla="*/ 541921 h 5175454"/>
                <a:gd name="connsiteX842" fmla="*/ 2247495 w 5122586"/>
                <a:gd name="connsiteY842" fmla="*/ 524965 h 5175454"/>
                <a:gd name="connsiteX843" fmla="*/ 2177987 w 5122586"/>
                <a:gd name="connsiteY843" fmla="*/ 464770 h 5175454"/>
                <a:gd name="connsiteX844" fmla="*/ 2162730 w 5122586"/>
                <a:gd name="connsiteY844" fmla="*/ 429162 h 5175454"/>
                <a:gd name="connsiteX845" fmla="*/ 2072030 w 5122586"/>
                <a:gd name="connsiteY845" fmla="*/ 476639 h 5175454"/>
                <a:gd name="connsiteX846" fmla="*/ 2071919 w 5122586"/>
                <a:gd name="connsiteY846" fmla="*/ 476713 h 5175454"/>
                <a:gd name="connsiteX847" fmla="*/ 2061106 w 5122586"/>
                <a:gd name="connsiteY847" fmla="*/ 455805 h 5175454"/>
                <a:gd name="connsiteX848" fmla="*/ 2043259 w 5122586"/>
                <a:gd name="connsiteY848" fmla="*/ 443904 h 5175454"/>
                <a:gd name="connsiteX849" fmla="*/ 1957587 w 5122586"/>
                <a:gd name="connsiteY849" fmla="*/ 421292 h 5175454"/>
                <a:gd name="connsiteX850" fmla="*/ 1968296 w 5122586"/>
                <a:gd name="connsiteY850" fmla="*/ 371308 h 5175454"/>
                <a:gd name="connsiteX851" fmla="*/ 1982574 w 5122586"/>
                <a:gd name="connsiteY851" fmla="*/ 364168 h 5175454"/>
                <a:gd name="connsiteX852" fmla="*/ 1949259 w 5122586"/>
                <a:gd name="connsiteY852" fmla="*/ 346316 h 5175454"/>
                <a:gd name="connsiteX853" fmla="*/ 1938550 w 5122586"/>
                <a:gd name="connsiteY853" fmla="*/ 317754 h 5175454"/>
                <a:gd name="connsiteX854" fmla="*/ 1937360 w 5122586"/>
                <a:gd name="connsiteY854" fmla="*/ 282052 h 5175454"/>
                <a:gd name="connsiteX855" fmla="*/ 1898094 w 5122586"/>
                <a:gd name="connsiteY855" fmla="*/ 168993 h 5175454"/>
                <a:gd name="connsiteX856" fmla="*/ 1857638 w 5122586"/>
                <a:gd name="connsiteY856" fmla="*/ 159472 h 5175454"/>
                <a:gd name="connsiteX857" fmla="*/ 1842170 w 5122586"/>
                <a:gd name="connsiteY857" fmla="*/ 151142 h 5175454"/>
                <a:gd name="connsiteX858" fmla="*/ 1829082 w 5122586"/>
                <a:gd name="connsiteY858" fmla="*/ 19041 h 5175454"/>
                <a:gd name="connsiteX859" fmla="*/ 1785057 w 5122586"/>
                <a:gd name="connsiteY859" fmla="*/ 23802 h 5175454"/>
                <a:gd name="connsiteX860" fmla="*/ 1788626 w 5122586"/>
                <a:gd name="connsiteY860" fmla="*/ 0 h 5175454"/>
                <a:gd name="connsiteX861" fmla="*/ 1754121 w 5122586"/>
                <a:gd name="connsiteY861" fmla="*/ 20232 h 5175454"/>
                <a:gd name="connsiteX862" fmla="*/ 1751741 w 5122586"/>
                <a:gd name="connsiteY862" fmla="*/ 34513 h 5175454"/>
                <a:gd name="connsiteX863" fmla="*/ 1675589 w 5122586"/>
                <a:gd name="connsiteY863" fmla="*/ 92827 h 5175454"/>
                <a:gd name="connsiteX864" fmla="*/ 1700577 w 5122586"/>
                <a:gd name="connsiteY864" fmla="*/ 130910 h 5175454"/>
                <a:gd name="connsiteX865" fmla="*/ 1694627 w 5122586"/>
                <a:gd name="connsiteY865" fmla="*/ 138051 h 5175454"/>
                <a:gd name="connsiteX866" fmla="*/ 1641083 w 5122586"/>
                <a:gd name="connsiteY866" fmla="*/ 161852 h 5175454"/>
                <a:gd name="connsiteX867" fmla="*/ 1680349 w 5122586"/>
                <a:gd name="connsiteY867" fmla="*/ 197555 h 5175454"/>
                <a:gd name="connsiteX868" fmla="*/ 1669640 w 5122586"/>
                <a:gd name="connsiteY868" fmla="*/ 229688 h 5175454"/>
                <a:gd name="connsiteX869" fmla="*/ 1677970 w 5122586"/>
                <a:gd name="connsiteY869" fmla="*/ 246349 h 5175454"/>
                <a:gd name="connsiteX870" fmla="*/ 1729133 w 5122586"/>
                <a:gd name="connsiteY870" fmla="*/ 234448 h 5175454"/>
                <a:gd name="connsiteX871" fmla="*/ 1750551 w 5122586"/>
                <a:gd name="connsiteY871" fmla="*/ 267770 h 5175454"/>
                <a:gd name="connsiteX872" fmla="*/ 1716045 w 5122586"/>
                <a:gd name="connsiteY872" fmla="*/ 289192 h 5175454"/>
                <a:gd name="connsiteX873" fmla="*/ 1721995 w 5122586"/>
                <a:gd name="connsiteY873" fmla="*/ 298713 h 5175454"/>
                <a:gd name="connsiteX874" fmla="*/ 1716045 w 5122586"/>
                <a:gd name="connsiteY874" fmla="*/ 321324 h 5175454"/>
                <a:gd name="connsiteX875" fmla="*/ 1730323 w 5122586"/>
                <a:gd name="connsiteY875" fmla="*/ 336796 h 5175454"/>
                <a:gd name="connsiteX876" fmla="*/ 1705336 w 5122586"/>
                <a:gd name="connsiteY876" fmla="*/ 376068 h 5175454"/>
                <a:gd name="connsiteX877" fmla="*/ 1721995 w 5122586"/>
                <a:gd name="connsiteY877" fmla="*/ 407011 h 5175454"/>
                <a:gd name="connsiteX878" fmla="*/ 1743411 w 5122586"/>
                <a:gd name="connsiteY878" fmla="*/ 405821 h 5175454"/>
                <a:gd name="connsiteX879" fmla="*/ 1773159 w 5122586"/>
                <a:gd name="connsiteY879" fmla="*/ 434383 h 5175454"/>
                <a:gd name="connsiteX880" fmla="*/ 1787436 w 5122586"/>
                <a:gd name="connsiteY880" fmla="*/ 459375 h 5175454"/>
                <a:gd name="connsiteX881" fmla="*/ 1864778 w 5122586"/>
                <a:gd name="connsiteY881" fmla="*/ 505788 h 5175454"/>
                <a:gd name="connsiteX882" fmla="*/ 1886195 w 5122586"/>
                <a:gd name="connsiteY882" fmla="*/ 511739 h 5175454"/>
                <a:gd name="connsiteX883" fmla="*/ 1953358 w 5122586"/>
                <a:gd name="connsiteY883" fmla="*/ 563964 h 5175454"/>
                <a:gd name="connsiteX884" fmla="*/ 1898261 w 5122586"/>
                <a:gd name="connsiteY884" fmla="*/ 650441 h 5175454"/>
                <a:gd name="connsiteX885" fmla="*/ 1869931 w 5122586"/>
                <a:gd name="connsiteY885" fmla="*/ 737294 h 5175454"/>
                <a:gd name="connsiteX886" fmla="*/ 1869930 w 5122586"/>
                <a:gd name="connsiteY886" fmla="*/ 737294 h 5175454"/>
                <a:gd name="connsiteX887" fmla="*/ 1869930 w 5122586"/>
                <a:gd name="connsiteY887" fmla="*/ 737295 h 5175454"/>
                <a:gd name="connsiteX0" fmla="*/ 4212196 w 5122586"/>
                <a:gd name="connsiteY0" fmla="*/ 442775 h 5175454"/>
                <a:gd name="connsiteX1" fmla="*/ 4186650 w 5122586"/>
                <a:gd name="connsiteY1" fmla="*/ 459075 h 5175454"/>
                <a:gd name="connsiteX2" fmla="*/ 4193990 w 5122586"/>
                <a:gd name="connsiteY2" fmla="*/ 483597 h 5175454"/>
                <a:gd name="connsiteX3" fmla="*/ 4141431 w 5122586"/>
                <a:gd name="connsiteY3" fmla="*/ 505771 h 5175454"/>
                <a:gd name="connsiteX4" fmla="*/ 4112435 w 5122586"/>
                <a:gd name="connsiteY4" fmla="*/ 481652 h 5175454"/>
                <a:gd name="connsiteX5" fmla="*/ 4106930 w 5122586"/>
                <a:gd name="connsiteY5" fmla="*/ 497474 h 5175454"/>
                <a:gd name="connsiteX6" fmla="*/ 4121391 w 5122586"/>
                <a:gd name="connsiteY6" fmla="*/ 500374 h 5175454"/>
                <a:gd name="connsiteX7" fmla="*/ 4027797 w 5122586"/>
                <a:gd name="connsiteY7" fmla="*/ 593729 h 5175454"/>
                <a:gd name="connsiteX8" fmla="*/ 4033082 w 5122586"/>
                <a:gd name="connsiteY8" fmla="*/ 602246 h 5175454"/>
                <a:gd name="connsiteX9" fmla="*/ 3968777 w 5122586"/>
                <a:gd name="connsiteY9" fmla="*/ 657018 h 5175454"/>
                <a:gd name="connsiteX10" fmla="*/ 4109986 w 5122586"/>
                <a:gd name="connsiteY10" fmla="*/ 653847 h 5175454"/>
                <a:gd name="connsiteX11" fmla="*/ 4123171 w 5122586"/>
                <a:gd name="connsiteY11" fmla="*/ 743481 h 5175454"/>
                <a:gd name="connsiteX12" fmla="*/ 4118739 w 5122586"/>
                <a:gd name="connsiteY12" fmla="*/ 775552 h 5175454"/>
                <a:gd name="connsiteX13" fmla="*/ 4111957 w 5122586"/>
                <a:gd name="connsiteY13" fmla="*/ 788828 h 5175454"/>
                <a:gd name="connsiteX14" fmla="*/ 4074640 w 5122586"/>
                <a:gd name="connsiteY14" fmla="*/ 830297 h 5175454"/>
                <a:gd name="connsiteX15" fmla="*/ 3997723 w 5122586"/>
                <a:gd name="connsiteY15" fmla="*/ 824481 h 5175454"/>
                <a:gd name="connsiteX16" fmla="*/ 3976512 w 5122586"/>
                <a:gd name="connsiteY16" fmla="*/ 807509 h 5175454"/>
                <a:gd name="connsiteX17" fmla="*/ 3950940 w 5122586"/>
                <a:gd name="connsiteY17" fmla="*/ 821959 h 5175454"/>
                <a:gd name="connsiteX18" fmla="*/ 3941809 w 5122586"/>
                <a:gd name="connsiteY18" fmla="*/ 807041 h 5175454"/>
                <a:gd name="connsiteX19" fmla="*/ 3946773 w 5122586"/>
                <a:gd name="connsiteY19" fmla="*/ 781550 h 5175454"/>
                <a:gd name="connsiteX20" fmla="*/ 3956435 w 5122586"/>
                <a:gd name="connsiteY20" fmla="*/ 777204 h 5175454"/>
                <a:gd name="connsiteX21" fmla="*/ 3936735 w 5122586"/>
                <a:gd name="connsiteY21" fmla="*/ 755238 h 5175454"/>
                <a:gd name="connsiteX22" fmla="*/ 3942873 w 5122586"/>
                <a:gd name="connsiteY22" fmla="*/ 748543 h 5175454"/>
                <a:gd name="connsiteX23" fmla="*/ 3931395 w 5122586"/>
                <a:gd name="connsiteY23" fmla="*/ 720702 h 5175454"/>
                <a:gd name="connsiteX24" fmla="*/ 3896425 w 5122586"/>
                <a:gd name="connsiteY24" fmla="*/ 709308 h 5175454"/>
                <a:gd name="connsiteX25" fmla="*/ 3881422 w 5122586"/>
                <a:gd name="connsiteY25" fmla="*/ 729632 h 5175454"/>
                <a:gd name="connsiteX26" fmla="*/ 3916924 w 5122586"/>
                <a:gd name="connsiteY26" fmla="*/ 748781 h 5175454"/>
                <a:gd name="connsiteX27" fmla="*/ 3893700 w 5122586"/>
                <a:gd name="connsiteY27" fmla="*/ 786726 h 5175454"/>
                <a:gd name="connsiteX28" fmla="*/ 3913932 w 5122586"/>
                <a:gd name="connsiteY28" fmla="*/ 798827 h 5175454"/>
                <a:gd name="connsiteX29" fmla="*/ 3829634 w 5122586"/>
                <a:gd name="connsiteY29" fmla="*/ 887286 h 5175454"/>
                <a:gd name="connsiteX30" fmla="*/ 3819329 w 5122586"/>
                <a:gd name="connsiteY30" fmla="*/ 921706 h 5175454"/>
                <a:gd name="connsiteX31" fmla="*/ 3789058 w 5122586"/>
                <a:gd name="connsiteY31" fmla="*/ 934982 h 5175454"/>
                <a:gd name="connsiteX32" fmla="*/ 3768182 w 5122586"/>
                <a:gd name="connsiteY32" fmla="*/ 925937 h 5175454"/>
                <a:gd name="connsiteX33" fmla="*/ 3780194 w 5122586"/>
                <a:gd name="connsiteY33" fmla="*/ 1036716 h 5175454"/>
                <a:gd name="connsiteX34" fmla="*/ 3776936 w 5122586"/>
                <a:gd name="connsiteY34" fmla="*/ 1084059 h 5175454"/>
                <a:gd name="connsiteX35" fmla="*/ 3773923 w 5122586"/>
                <a:gd name="connsiteY35" fmla="*/ 1106736 h 5175454"/>
                <a:gd name="connsiteX36" fmla="*/ 3765081 w 5122586"/>
                <a:gd name="connsiteY36" fmla="*/ 1127763 h 5175454"/>
                <a:gd name="connsiteX37" fmla="*/ 3697225 w 5122586"/>
                <a:gd name="connsiteY37" fmla="*/ 1278483 h 5175454"/>
                <a:gd name="connsiteX38" fmla="*/ 3636416 w 5122586"/>
                <a:gd name="connsiteY38" fmla="*/ 1402184 h 5175454"/>
                <a:gd name="connsiteX39" fmla="*/ 3639031 w 5122586"/>
                <a:gd name="connsiteY39" fmla="*/ 1532933 h 5175454"/>
                <a:gd name="connsiteX40" fmla="*/ 1574183 w 5122586"/>
                <a:gd name="connsiteY40" fmla="*/ 3119187 h 5175454"/>
                <a:gd name="connsiteX41" fmla="*/ 1561412 w 5122586"/>
                <a:gd name="connsiteY41" fmla="*/ 3097168 h 5175454"/>
                <a:gd name="connsiteX42" fmla="*/ 1577890 w 5122586"/>
                <a:gd name="connsiteY42" fmla="*/ 3069892 h 5175454"/>
                <a:gd name="connsiteX43" fmla="*/ 1545785 w 5122586"/>
                <a:gd name="connsiteY43" fmla="*/ 3052846 h 5175454"/>
                <a:gd name="connsiteX44" fmla="*/ 1540629 w 5122586"/>
                <a:gd name="connsiteY44" fmla="*/ 3082614 h 5175454"/>
                <a:gd name="connsiteX45" fmla="*/ 1519718 w 5122586"/>
                <a:gd name="connsiteY45" fmla="*/ 3097330 h 5175454"/>
                <a:gd name="connsiteX46" fmla="*/ 1518676 w 5122586"/>
                <a:gd name="connsiteY46" fmla="*/ 3114716 h 5175454"/>
                <a:gd name="connsiteX47" fmla="*/ 1530519 w 5122586"/>
                <a:gd name="connsiteY47" fmla="*/ 3139621 h 5175454"/>
                <a:gd name="connsiteX48" fmla="*/ 1529335 w 5122586"/>
                <a:gd name="connsiteY48" fmla="*/ 3171312 h 5175454"/>
                <a:gd name="connsiteX49" fmla="*/ 1494362 w 5122586"/>
                <a:gd name="connsiteY49" fmla="*/ 3168014 h 5175454"/>
                <a:gd name="connsiteX50" fmla="*/ 1495842 w 5122586"/>
                <a:gd name="connsiteY50" fmla="*/ 3198637 h 5175454"/>
                <a:gd name="connsiteX51" fmla="*/ 1458434 w 5122586"/>
                <a:gd name="connsiteY51" fmla="*/ 3217885 h 5175454"/>
                <a:gd name="connsiteX52" fmla="*/ 1428335 w 5122586"/>
                <a:gd name="connsiteY52" fmla="*/ 3271310 h 5175454"/>
                <a:gd name="connsiteX53" fmla="*/ 1421617 w 5122586"/>
                <a:gd name="connsiteY53" fmla="*/ 3340524 h 5175454"/>
                <a:gd name="connsiteX54" fmla="*/ 1402008 w 5122586"/>
                <a:gd name="connsiteY54" fmla="*/ 3360031 h 5175454"/>
                <a:gd name="connsiteX55" fmla="*/ 1428312 w 5122586"/>
                <a:gd name="connsiteY55" fmla="*/ 3378969 h 5175454"/>
                <a:gd name="connsiteX56" fmla="*/ 1450489 w 5122586"/>
                <a:gd name="connsiteY56" fmla="*/ 3422380 h 5175454"/>
                <a:gd name="connsiteX57" fmla="*/ 1481957 w 5122586"/>
                <a:gd name="connsiteY57" fmla="*/ 3439703 h 5175454"/>
                <a:gd name="connsiteX58" fmla="*/ 1517054 w 5122586"/>
                <a:gd name="connsiteY58" fmla="*/ 3443095 h 5175454"/>
                <a:gd name="connsiteX59" fmla="*/ 1554074 w 5122586"/>
                <a:gd name="connsiteY59" fmla="*/ 3421080 h 5175454"/>
                <a:gd name="connsiteX60" fmla="*/ 1589482 w 5122586"/>
                <a:gd name="connsiteY60" fmla="*/ 3424604 h 5175454"/>
                <a:gd name="connsiteX61" fmla="*/ 1620096 w 5122586"/>
                <a:gd name="connsiteY61" fmla="*/ 3444866 h 5175454"/>
                <a:gd name="connsiteX62" fmla="*/ 1624671 w 5122586"/>
                <a:gd name="connsiteY62" fmla="*/ 3480410 h 5175454"/>
                <a:gd name="connsiteX63" fmla="*/ 1650989 w 5122586"/>
                <a:gd name="connsiteY63" fmla="*/ 3491333 h 5175454"/>
                <a:gd name="connsiteX64" fmla="*/ 1672792 w 5122586"/>
                <a:gd name="connsiteY64" fmla="*/ 3508400 h 5175454"/>
                <a:gd name="connsiteX65" fmla="*/ 1697877 w 5122586"/>
                <a:gd name="connsiteY65" fmla="*/ 3552172 h 5175454"/>
                <a:gd name="connsiteX66" fmla="*/ 1725280 w 5122586"/>
                <a:gd name="connsiteY66" fmla="*/ 3552010 h 5175454"/>
                <a:gd name="connsiteX67" fmla="*/ 1809424 w 5122586"/>
                <a:gd name="connsiteY67" fmla="*/ 3458774 h 5175454"/>
                <a:gd name="connsiteX68" fmla="*/ 1812473 w 5122586"/>
                <a:gd name="connsiteY68" fmla="*/ 3494767 h 5175454"/>
                <a:gd name="connsiteX69" fmla="*/ 1831352 w 5122586"/>
                <a:gd name="connsiteY69" fmla="*/ 3516139 h 5175454"/>
                <a:gd name="connsiteX70" fmla="*/ 1862507 w 5122586"/>
                <a:gd name="connsiteY70" fmla="*/ 3506581 h 5175454"/>
                <a:gd name="connsiteX71" fmla="*/ 1885832 w 5122586"/>
                <a:gd name="connsiteY71" fmla="*/ 3495985 h 5175454"/>
                <a:gd name="connsiteX72" fmla="*/ 1912951 w 5122586"/>
                <a:gd name="connsiteY72" fmla="*/ 3483427 h 5175454"/>
                <a:gd name="connsiteX73" fmla="*/ 1963432 w 5122586"/>
                <a:gd name="connsiteY73" fmla="*/ 3497556 h 5175454"/>
                <a:gd name="connsiteX74" fmla="*/ 1996185 w 5122586"/>
                <a:gd name="connsiteY74" fmla="*/ 3419940 h 5175454"/>
                <a:gd name="connsiteX75" fmla="*/ 2006904 w 5122586"/>
                <a:gd name="connsiteY75" fmla="*/ 3387626 h 5175454"/>
                <a:gd name="connsiteX76" fmla="*/ 2018283 w 5122586"/>
                <a:gd name="connsiteY76" fmla="*/ 3358891 h 5175454"/>
                <a:gd name="connsiteX77" fmla="*/ 2022001 w 5122586"/>
                <a:gd name="connsiteY77" fmla="*/ 3273712 h 5175454"/>
                <a:gd name="connsiteX78" fmla="*/ 2001394 w 5122586"/>
                <a:gd name="connsiteY78" fmla="*/ 3258444 h 5175454"/>
                <a:gd name="connsiteX79" fmla="*/ 1998670 w 5122586"/>
                <a:gd name="connsiteY79" fmla="*/ 3223495 h 5175454"/>
                <a:gd name="connsiteX80" fmla="*/ 2019799 w 5122586"/>
                <a:gd name="connsiteY80" fmla="*/ 3195400 h 5175454"/>
                <a:gd name="connsiteX81" fmla="*/ 1999221 w 5122586"/>
                <a:gd name="connsiteY81" fmla="*/ 3174192 h 5175454"/>
                <a:gd name="connsiteX82" fmla="*/ 2007161 w 5122586"/>
                <a:gd name="connsiteY82" fmla="*/ 3151895 h 5175454"/>
                <a:gd name="connsiteX83" fmla="*/ 2008847 w 5122586"/>
                <a:gd name="connsiteY83" fmla="*/ 3122369 h 5175454"/>
                <a:gd name="connsiteX84" fmla="*/ 2060446 w 5122586"/>
                <a:gd name="connsiteY84" fmla="*/ 3116747 h 5175454"/>
                <a:gd name="connsiteX85" fmla="*/ 2077776 w 5122586"/>
                <a:gd name="connsiteY85" fmla="*/ 3115142 h 5175454"/>
                <a:gd name="connsiteX86" fmla="*/ 2113472 w 5122586"/>
                <a:gd name="connsiteY86" fmla="*/ 3118056 h 5175454"/>
                <a:gd name="connsiteX87" fmla="*/ 2160395 w 5122586"/>
                <a:gd name="connsiteY87" fmla="*/ 3149801 h 5175454"/>
                <a:gd name="connsiteX88" fmla="*/ 2295065 w 5122586"/>
                <a:gd name="connsiteY88" fmla="*/ 3364909 h 5175454"/>
                <a:gd name="connsiteX89" fmla="*/ 2295273 w 5122586"/>
                <a:gd name="connsiteY89" fmla="*/ 3405456 h 5175454"/>
                <a:gd name="connsiteX90" fmla="*/ 2527621 w 5122586"/>
                <a:gd name="connsiteY90" fmla="*/ 3737684 h 5175454"/>
                <a:gd name="connsiteX91" fmla="*/ 2527621 w 5122586"/>
                <a:gd name="connsiteY91" fmla="*/ 3737684 h 5175454"/>
                <a:gd name="connsiteX92" fmla="*/ 2523286 w 5122586"/>
                <a:gd name="connsiteY92" fmla="*/ 3734794 h 5175454"/>
                <a:gd name="connsiteX93" fmla="*/ 2520397 w 5122586"/>
                <a:gd name="connsiteY93" fmla="*/ 3697949 h 5175454"/>
                <a:gd name="connsiteX94" fmla="*/ 2321764 w 5122586"/>
                <a:gd name="connsiteY94" fmla="*/ 3403917 h 5175454"/>
                <a:gd name="connsiteX95" fmla="*/ 2297928 w 5122586"/>
                <a:gd name="connsiteY95" fmla="*/ 3407529 h 5175454"/>
                <a:gd name="connsiteX96" fmla="*/ 3250299 w 5122586"/>
                <a:gd name="connsiteY96" fmla="*/ 4931397 h 5175454"/>
                <a:gd name="connsiteX97" fmla="*/ 3294880 w 5122586"/>
                <a:gd name="connsiteY97" fmla="*/ 4976343 h 5175454"/>
                <a:gd name="connsiteX98" fmla="*/ 3285156 w 5122586"/>
                <a:gd name="connsiteY98" fmla="*/ 5015288 h 5175454"/>
                <a:gd name="connsiteX99" fmla="*/ 3330198 w 5122586"/>
                <a:gd name="connsiteY99" fmla="*/ 5048698 h 5175454"/>
                <a:gd name="connsiteX100" fmla="*/ 3323399 w 5122586"/>
                <a:gd name="connsiteY100" fmla="*/ 5073201 h 5175454"/>
                <a:gd name="connsiteX101" fmla="*/ 3334667 w 5122586"/>
                <a:gd name="connsiteY101" fmla="*/ 5095035 h 5175454"/>
                <a:gd name="connsiteX102" fmla="*/ 3308937 w 5122586"/>
                <a:gd name="connsiteY102" fmla="*/ 5116172 h 5175454"/>
                <a:gd name="connsiteX103" fmla="*/ 3270523 w 5122586"/>
                <a:gd name="connsiteY103" fmla="*/ 5106603 h 5175454"/>
                <a:gd name="connsiteX104" fmla="*/ 3242573 w 5122586"/>
                <a:gd name="connsiteY104" fmla="*/ 5108119 h 5175454"/>
                <a:gd name="connsiteX105" fmla="*/ 3238702 w 5122586"/>
                <a:gd name="connsiteY105" fmla="*/ 5160633 h 5175454"/>
                <a:gd name="connsiteX106" fmla="*/ 3249221 w 5122586"/>
                <a:gd name="connsiteY106" fmla="*/ 5175454 h 5175454"/>
                <a:gd name="connsiteX107" fmla="*/ 3162121 w 5122586"/>
                <a:gd name="connsiteY107" fmla="*/ 5103345 h 5175454"/>
                <a:gd name="connsiteX108" fmla="*/ 3100490 w 5122586"/>
                <a:gd name="connsiteY108" fmla="*/ 5092418 h 5175454"/>
                <a:gd name="connsiteX109" fmla="*/ 3107449 w 5122586"/>
                <a:gd name="connsiteY109" fmla="*/ 5052872 h 5175454"/>
                <a:gd name="connsiteX110" fmla="*/ 3137245 w 5122586"/>
                <a:gd name="connsiteY110" fmla="*/ 4858911 h 5175454"/>
                <a:gd name="connsiteX111" fmla="*/ 3079461 w 5122586"/>
                <a:gd name="connsiteY111" fmla="*/ 4866858 h 5175454"/>
                <a:gd name="connsiteX112" fmla="*/ 3054181 w 5122586"/>
                <a:gd name="connsiteY112" fmla="*/ 4850242 h 5175454"/>
                <a:gd name="connsiteX113" fmla="*/ 3002174 w 5122586"/>
                <a:gd name="connsiteY113" fmla="*/ 4909482 h 5175454"/>
                <a:gd name="connsiteX114" fmla="*/ 2967504 w 5122586"/>
                <a:gd name="connsiteY114" fmla="*/ 4919596 h 5175454"/>
                <a:gd name="connsiteX115" fmla="*/ 2935723 w 5122586"/>
                <a:gd name="connsiteY115" fmla="*/ 4910927 h 5175454"/>
                <a:gd name="connsiteX116" fmla="*/ 2919831 w 5122586"/>
                <a:gd name="connsiteY116" fmla="*/ 4931878 h 5175454"/>
                <a:gd name="connsiteX117" fmla="*/ 2986974 w 5122586"/>
                <a:gd name="connsiteY117" fmla="*/ 4962762 h 5175454"/>
                <a:gd name="connsiteX118" fmla="*/ 2979245 w 5122586"/>
                <a:gd name="connsiteY118" fmla="*/ 5012139 h 5175454"/>
                <a:gd name="connsiteX119" fmla="*/ 2949156 w 5122586"/>
                <a:gd name="connsiteY119" fmla="*/ 5006359 h 5175454"/>
                <a:gd name="connsiteX120" fmla="*/ 2937274 w 5122586"/>
                <a:gd name="connsiteY120" fmla="*/ 5027202 h 5175454"/>
                <a:gd name="connsiteX121" fmla="*/ 2909175 w 5122586"/>
                <a:gd name="connsiteY121" fmla="*/ 5024421 h 5175454"/>
                <a:gd name="connsiteX122" fmla="*/ 2900291 w 5122586"/>
                <a:gd name="connsiteY122" fmla="*/ 5034066 h 5175454"/>
                <a:gd name="connsiteX123" fmla="*/ 2852441 w 5122586"/>
                <a:gd name="connsiteY123" fmla="*/ 5009430 h 5175454"/>
                <a:gd name="connsiteX124" fmla="*/ 2841823 w 5122586"/>
                <a:gd name="connsiteY124" fmla="*/ 5043818 h 5175454"/>
                <a:gd name="connsiteX125" fmla="*/ 2825748 w 5122586"/>
                <a:gd name="connsiteY125" fmla="*/ 5031826 h 5175454"/>
                <a:gd name="connsiteX126" fmla="*/ 2829757 w 5122586"/>
                <a:gd name="connsiteY126" fmla="*/ 4985481 h 5175454"/>
                <a:gd name="connsiteX127" fmla="*/ 2845434 w 5122586"/>
                <a:gd name="connsiteY127" fmla="*/ 4979559 h 5175454"/>
                <a:gd name="connsiteX128" fmla="*/ 2858758 w 5122586"/>
                <a:gd name="connsiteY128" fmla="*/ 4977822 h 5175454"/>
                <a:gd name="connsiteX129" fmla="*/ 2867104 w 5122586"/>
                <a:gd name="connsiteY129" fmla="*/ 4944159 h 5175454"/>
                <a:gd name="connsiteX130" fmla="*/ 2882994 w 5122586"/>
                <a:gd name="connsiteY130" fmla="*/ 4900813 h 5175454"/>
                <a:gd name="connsiteX131" fmla="*/ 2855546 w 5122586"/>
                <a:gd name="connsiteY131" fmla="*/ 4861800 h 5175454"/>
                <a:gd name="connsiteX132" fmla="*/ 2836044 w 5122586"/>
                <a:gd name="connsiteY132" fmla="*/ 4839406 h 5175454"/>
                <a:gd name="connsiteX133" fmla="*/ 2804264 w 5122586"/>
                <a:gd name="connsiteY133" fmla="*/ 4819177 h 5175454"/>
                <a:gd name="connsiteX134" fmla="*/ 2745035 w 5122586"/>
                <a:gd name="connsiteY134" fmla="*/ 4804728 h 5175454"/>
                <a:gd name="connsiteX135" fmla="*/ 2740700 w 5122586"/>
                <a:gd name="connsiteY135" fmla="*/ 4764994 h 5175454"/>
                <a:gd name="connsiteX136" fmla="*/ 2716142 w 5122586"/>
                <a:gd name="connsiteY136" fmla="*/ 4744766 h 5175454"/>
                <a:gd name="connsiteX137" fmla="*/ 2632355 w 5122586"/>
                <a:gd name="connsiteY137" fmla="*/ 4753435 h 5175454"/>
                <a:gd name="connsiteX138" fmla="*/ 2620798 w 5122586"/>
                <a:gd name="connsiteY138" fmla="*/ 4721648 h 5175454"/>
                <a:gd name="connsiteX139" fmla="*/ 2578904 w 5122586"/>
                <a:gd name="connsiteY139" fmla="*/ 4734651 h 5175454"/>
                <a:gd name="connsiteX140" fmla="*/ 2559402 w 5122586"/>
                <a:gd name="connsiteY140" fmla="*/ 4704310 h 5175454"/>
                <a:gd name="connsiteX141" fmla="*/ 2530510 w 5122586"/>
                <a:gd name="connsiteY141" fmla="*/ 4702142 h 5175454"/>
                <a:gd name="connsiteX142" fmla="*/ 2492950 w 5122586"/>
                <a:gd name="connsiteY142" fmla="*/ 4711534 h 5175454"/>
                <a:gd name="connsiteX143" fmla="*/ 2468392 w 5122586"/>
                <a:gd name="connsiteY143" fmla="*/ 4745488 h 5175454"/>
                <a:gd name="connsiteX144" fmla="*/ 2453223 w 5122586"/>
                <a:gd name="connsiteY144" fmla="*/ 4747656 h 5175454"/>
                <a:gd name="connsiteX145" fmla="*/ 2437333 w 5122586"/>
                <a:gd name="connsiteY145" fmla="*/ 4739709 h 5175454"/>
                <a:gd name="connsiteX146" fmla="*/ 2442389 w 5122586"/>
                <a:gd name="connsiteY146" fmla="*/ 4686971 h 5175454"/>
                <a:gd name="connsiteX147" fmla="*/ 2425776 w 5122586"/>
                <a:gd name="connsiteY147" fmla="*/ 4673244 h 5175454"/>
                <a:gd name="connsiteX148" fmla="*/ 2435166 w 5122586"/>
                <a:gd name="connsiteY148" fmla="*/ 4614726 h 5175454"/>
                <a:gd name="connsiteX149" fmla="*/ 2522565 w 5122586"/>
                <a:gd name="connsiteY149" fmla="*/ 4577882 h 5175454"/>
                <a:gd name="connsiteX150" fmla="*/ 2542790 w 5122586"/>
                <a:gd name="connsiteY150" fmla="*/ 4587996 h 5175454"/>
                <a:gd name="connsiteX151" fmla="*/ 2682916 w 5122586"/>
                <a:gd name="connsiteY151" fmla="*/ 4523699 h 5175454"/>
                <a:gd name="connsiteX152" fmla="*/ 2702418 w 5122586"/>
                <a:gd name="connsiteY152" fmla="*/ 4485409 h 5175454"/>
                <a:gd name="connsiteX153" fmla="*/ 2817264 w 5122586"/>
                <a:gd name="connsiteY153" fmla="*/ 4377043 h 5175454"/>
                <a:gd name="connsiteX154" fmla="*/ 2896717 w 5122586"/>
                <a:gd name="connsiteY154" fmla="*/ 4402329 h 5175454"/>
                <a:gd name="connsiteX155" fmla="*/ 2914053 w 5122586"/>
                <a:gd name="connsiteY155" fmla="*/ 4405219 h 5175454"/>
                <a:gd name="connsiteX156" fmla="*/ 2947279 w 5122586"/>
                <a:gd name="connsiteY156" fmla="*/ 4405219 h 5175454"/>
                <a:gd name="connsiteX157" fmla="*/ 2985561 w 5122586"/>
                <a:gd name="connsiteY157" fmla="*/ 4355371 h 5175454"/>
                <a:gd name="connsiteX158" fmla="*/ 2994229 w 5122586"/>
                <a:gd name="connsiteY158" fmla="*/ 4333697 h 5175454"/>
                <a:gd name="connsiteX159" fmla="*/ 1387544 w 5122586"/>
                <a:gd name="connsiteY159" fmla="*/ 5073235 h 5175454"/>
                <a:gd name="connsiteX160" fmla="*/ 1409271 w 5122586"/>
                <a:gd name="connsiteY160" fmla="*/ 5044732 h 5175454"/>
                <a:gd name="connsiteX161" fmla="*/ 1350547 w 5122586"/>
                <a:gd name="connsiteY161" fmla="*/ 4997741 h 5175454"/>
                <a:gd name="connsiteX162" fmla="*/ 1345850 w 5122586"/>
                <a:gd name="connsiteY162" fmla="*/ 4920208 h 5175454"/>
                <a:gd name="connsiteX163" fmla="*/ 1366991 w 5122586"/>
                <a:gd name="connsiteY163" fmla="*/ 4915509 h 5175454"/>
                <a:gd name="connsiteX164" fmla="*/ 1376387 w 5122586"/>
                <a:gd name="connsiteY164" fmla="*/ 4877941 h 5175454"/>
                <a:gd name="connsiteX165" fmla="*/ 1347460 w 5122586"/>
                <a:gd name="connsiteY165" fmla="*/ 4868004 h 5175454"/>
                <a:gd name="connsiteX166" fmla="*/ 1357682 w 5122586"/>
                <a:gd name="connsiteY166" fmla="*/ 4838461 h 5175454"/>
                <a:gd name="connsiteX167" fmla="*/ 1428449 w 5122586"/>
                <a:gd name="connsiteY167" fmla="*/ 4835304 h 5175454"/>
                <a:gd name="connsiteX168" fmla="*/ 1436858 w 5122586"/>
                <a:gd name="connsiteY168" fmla="*/ 4800858 h 5175454"/>
                <a:gd name="connsiteX169" fmla="*/ 1398456 w 5122586"/>
                <a:gd name="connsiteY169" fmla="*/ 4778940 h 5175454"/>
                <a:gd name="connsiteX170" fmla="*/ 1413508 w 5122586"/>
                <a:gd name="connsiteY170" fmla="*/ 4733321 h 5175454"/>
                <a:gd name="connsiteX171" fmla="*/ 1448748 w 5122586"/>
                <a:gd name="connsiteY171" fmla="*/ 4735670 h 5175454"/>
                <a:gd name="connsiteX172" fmla="*/ 1498206 w 5122586"/>
                <a:gd name="connsiteY172" fmla="*/ 4693159 h 5175454"/>
                <a:gd name="connsiteX173" fmla="*/ 1547727 w 5122586"/>
                <a:gd name="connsiteY173" fmla="*/ 4683569 h 5175454"/>
                <a:gd name="connsiteX174" fmla="*/ 1553780 w 5122586"/>
                <a:gd name="connsiteY174" fmla="*/ 4648910 h 5175454"/>
                <a:gd name="connsiteX175" fmla="*/ 1540510 w 5122586"/>
                <a:gd name="connsiteY175" fmla="*/ 4607707 h 5175454"/>
                <a:gd name="connsiteX176" fmla="*/ 1494468 w 5122586"/>
                <a:gd name="connsiteY176" fmla="*/ 4567840 h 5175454"/>
                <a:gd name="connsiteX177" fmla="*/ 1510639 w 5122586"/>
                <a:gd name="connsiteY177" fmla="*/ 4548914 h 5175454"/>
                <a:gd name="connsiteX178" fmla="*/ 1549039 w 5122586"/>
                <a:gd name="connsiteY178" fmla="*/ 4560249 h 5175454"/>
                <a:gd name="connsiteX179" fmla="*/ 1563834 w 5122586"/>
                <a:gd name="connsiteY179" fmla="*/ 4545357 h 5175454"/>
                <a:gd name="connsiteX180" fmla="*/ 1520856 w 5122586"/>
                <a:gd name="connsiteY180" fmla="*/ 4496577 h 5175454"/>
                <a:gd name="connsiteX181" fmla="*/ 1562707 w 5122586"/>
                <a:gd name="connsiteY181" fmla="*/ 4482741 h 5175454"/>
                <a:gd name="connsiteX182" fmla="*/ 1590473 w 5122586"/>
                <a:gd name="connsiteY182" fmla="*/ 4419309 h 5175454"/>
                <a:gd name="connsiteX183" fmla="*/ 1515748 w 5122586"/>
                <a:gd name="connsiteY183" fmla="*/ 4425699 h 5175454"/>
                <a:gd name="connsiteX184" fmla="*/ 1476162 w 5122586"/>
                <a:gd name="connsiteY184" fmla="*/ 4503828 h 5175454"/>
                <a:gd name="connsiteX185" fmla="*/ 1393393 w 5122586"/>
                <a:gd name="connsiteY185" fmla="*/ 4522992 h 5175454"/>
                <a:gd name="connsiteX186" fmla="*/ 1319980 w 5122586"/>
                <a:gd name="connsiteY186" fmla="*/ 4516923 h 5175454"/>
                <a:gd name="connsiteX187" fmla="*/ 1299113 w 5122586"/>
                <a:gd name="connsiteY187" fmla="*/ 4448627 h 5175454"/>
                <a:gd name="connsiteX188" fmla="*/ 1250429 w 5122586"/>
                <a:gd name="connsiteY188" fmla="*/ 4478749 h 5175454"/>
                <a:gd name="connsiteX189" fmla="*/ 1217542 w 5122586"/>
                <a:gd name="connsiteY189" fmla="*/ 4442335 h 5175454"/>
                <a:gd name="connsiteX190" fmla="*/ 1147887 w 5122586"/>
                <a:gd name="connsiteY190" fmla="*/ 4449210 h 5175454"/>
                <a:gd name="connsiteX191" fmla="*/ 1144147 w 5122586"/>
                <a:gd name="connsiteY191" fmla="*/ 4511573 h 5175454"/>
                <a:gd name="connsiteX192" fmla="*/ 1101262 w 5122586"/>
                <a:gd name="connsiteY192" fmla="*/ 4519082 h 5175454"/>
                <a:gd name="connsiteX193" fmla="*/ 1093585 w 5122586"/>
                <a:gd name="connsiteY193" fmla="*/ 4464498 h 5175454"/>
                <a:gd name="connsiteX194" fmla="*/ 1027718 w 5122586"/>
                <a:gd name="connsiteY194" fmla="*/ 4478445 h 5175454"/>
                <a:gd name="connsiteX195" fmla="*/ 1007466 w 5122586"/>
                <a:gd name="connsiteY195" fmla="*/ 4427301 h 5175454"/>
                <a:gd name="connsiteX196" fmla="*/ 919745 w 5122586"/>
                <a:gd name="connsiteY196" fmla="*/ 4420237 h 5175454"/>
                <a:gd name="connsiteX197" fmla="*/ 920495 w 5122586"/>
                <a:gd name="connsiteY197" fmla="*/ 4388350 h 5175454"/>
                <a:gd name="connsiteX198" fmla="*/ 884429 w 5122586"/>
                <a:gd name="connsiteY198" fmla="*/ 4383969 h 5175454"/>
                <a:gd name="connsiteX199" fmla="*/ 856512 w 5122586"/>
                <a:gd name="connsiteY199" fmla="*/ 4461420 h 5175454"/>
                <a:gd name="connsiteX200" fmla="*/ 818833 w 5122586"/>
                <a:gd name="connsiteY200" fmla="*/ 4446344 h 5175454"/>
                <a:gd name="connsiteX201" fmla="*/ 823425 w 5122586"/>
                <a:gd name="connsiteY201" fmla="*/ 4371878 h 5175454"/>
                <a:gd name="connsiteX202" fmla="*/ 796457 w 5122586"/>
                <a:gd name="connsiteY202" fmla="*/ 4423754 h 5175454"/>
                <a:gd name="connsiteX203" fmla="*/ 712917 w 5122586"/>
                <a:gd name="connsiteY203" fmla="*/ 4427826 h 5175454"/>
                <a:gd name="connsiteX204" fmla="*/ 687213 w 5122586"/>
                <a:gd name="connsiteY204" fmla="*/ 4403486 h 5175454"/>
                <a:gd name="connsiteX205" fmla="*/ 683328 w 5122586"/>
                <a:gd name="connsiteY205" fmla="*/ 4424716 h 5175454"/>
                <a:gd name="connsiteX206" fmla="*/ 615334 w 5122586"/>
                <a:gd name="connsiteY206" fmla="*/ 4429994 h 5175454"/>
                <a:gd name="connsiteX207" fmla="*/ 602541 w 5122586"/>
                <a:gd name="connsiteY207" fmla="*/ 4411871 h 5175454"/>
                <a:gd name="connsiteX208" fmla="*/ 637304 w 5122586"/>
                <a:gd name="connsiteY208" fmla="*/ 4296001 h 5175454"/>
                <a:gd name="connsiteX209" fmla="*/ 618966 w 5122586"/>
                <a:gd name="connsiteY209" fmla="*/ 4261290 h 5175454"/>
                <a:gd name="connsiteX210" fmla="*/ 585062 w 5122586"/>
                <a:gd name="connsiteY210" fmla="*/ 4274941 h 5175454"/>
                <a:gd name="connsiteX211" fmla="*/ 585967 w 5122586"/>
                <a:gd name="connsiteY211" fmla="*/ 4296786 h 5175454"/>
                <a:gd name="connsiteX212" fmla="*/ 576279 w 5122586"/>
                <a:gd name="connsiteY212" fmla="*/ 4321151 h 5175454"/>
                <a:gd name="connsiteX213" fmla="*/ 524888 w 5122586"/>
                <a:gd name="connsiteY213" fmla="*/ 4335270 h 5175454"/>
                <a:gd name="connsiteX214" fmla="*/ 481450 w 5122586"/>
                <a:gd name="connsiteY214" fmla="*/ 4348629 h 5175454"/>
                <a:gd name="connsiteX215" fmla="*/ 459756 w 5122586"/>
                <a:gd name="connsiteY215" fmla="*/ 4331915 h 5175454"/>
                <a:gd name="connsiteX216" fmla="*/ 381623 w 5122586"/>
                <a:gd name="connsiteY216" fmla="*/ 4313665 h 5175454"/>
                <a:gd name="connsiteX217" fmla="*/ 381355 w 5122586"/>
                <a:gd name="connsiteY217" fmla="*/ 4209001 h 5175454"/>
                <a:gd name="connsiteX218" fmla="*/ 372138 w 5122586"/>
                <a:gd name="connsiteY218" fmla="*/ 4194866 h 5175454"/>
                <a:gd name="connsiteX219" fmla="*/ 8935 w 5122586"/>
                <a:gd name="connsiteY219" fmla="*/ 4372652 h 5175454"/>
                <a:gd name="connsiteX220" fmla="*/ 0 w 5122586"/>
                <a:gd name="connsiteY220" fmla="*/ 4249216 h 5175454"/>
                <a:gd name="connsiteX221" fmla="*/ 2928251 w 5122586"/>
                <a:gd name="connsiteY221" fmla="*/ 1733677 h 5175454"/>
                <a:gd name="connsiteX222" fmla="*/ 2865949 w 5122586"/>
                <a:gd name="connsiteY222" fmla="*/ 1772911 h 5175454"/>
                <a:gd name="connsiteX223" fmla="*/ 2815185 w 5122586"/>
                <a:gd name="connsiteY223" fmla="*/ 1859457 h 5175454"/>
                <a:gd name="connsiteX224" fmla="*/ 2763268 w 5122586"/>
                <a:gd name="connsiteY224" fmla="*/ 1896383 h 5175454"/>
                <a:gd name="connsiteX225" fmla="*/ 2751731 w 5122586"/>
                <a:gd name="connsiteY225" fmla="*/ 1873304 h 5175454"/>
                <a:gd name="connsiteX226" fmla="*/ 2747318 w 5122586"/>
                <a:gd name="connsiteY226" fmla="*/ 1875913 h 5175454"/>
                <a:gd name="connsiteX227" fmla="*/ 2725397 w 5122586"/>
                <a:gd name="connsiteY227" fmla="*/ 1849601 h 5175454"/>
                <a:gd name="connsiteX228" fmla="*/ 2700382 w 5122586"/>
                <a:gd name="connsiteY228" fmla="*/ 1805450 h 5175454"/>
                <a:gd name="connsiteX229" fmla="*/ 2644466 w 5122586"/>
                <a:gd name="connsiteY229" fmla="*/ 1674466 h 5175454"/>
                <a:gd name="connsiteX230" fmla="*/ 2623519 w 5122586"/>
                <a:gd name="connsiteY230" fmla="*/ 1516632 h 5175454"/>
                <a:gd name="connsiteX231" fmla="*/ 2622394 w 5122586"/>
                <a:gd name="connsiteY231" fmla="*/ 1508162 h 5175454"/>
                <a:gd name="connsiteX232" fmla="*/ 2620591 w 5122586"/>
                <a:gd name="connsiteY232" fmla="*/ 1507626 h 5175454"/>
                <a:gd name="connsiteX233" fmla="*/ 2618663 w 5122586"/>
                <a:gd name="connsiteY233" fmla="*/ 1488348 h 5175454"/>
                <a:gd name="connsiteX234" fmla="*/ 2561471 w 5122586"/>
                <a:gd name="connsiteY234" fmla="*/ 1364228 h 5175454"/>
                <a:gd name="connsiteX235" fmla="*/ 2506436 w 5122586"/>
                <a:gd name="connsiteY235" fmla="*/ 1249822 h 5175454"/>
                <a:gd name="connsiteX236" fmla="*/ 2504425 w 5122586"/>
                <a:gd name="connsiteY236" fmla="*/ 1215109 h 5175454"/>
                <a:gd name="connsiteX237" fmla="*/ 2502718 w 5122586"/>
                <a:gd name="connsiteY237" fmla="*/ 1182561 h 5175454"/>
                <a:gd name="connsiteX238" fmla="*/ 2526392 w 5122586"/>
                <a:gd name="connsiteY238" fmla="*/ 1127312 h 5175454"/>
                <a:gd name="connsiteX239" fmla="*/ 2550065 w 5122586"/>
                <a:gd name="connsiteY239" fmla="*/ 1104511 h 5175454"/>
                <a:gd name="connsiteX240" fmla="*/ 2534283 w 5122586"/>
                <a:gd name="connsiteY240" fmla="*/ 1069432 h 5175454"/>
                <a:gd name="connsiteX241" fmla="*/ 2514993 w 5122586"/>
                <a:gd name="connsiteY241" fmla="*/ 1074694 h 5175454"/>
                <a:gd name="connsiteX242" fmla="*/ 2443972 w 5122586"/>
                <a:gd name="connsiteY242" fmla="*/ 1079079 h 5175454"/>
                <a:gd name="connsiteX243" fmla="*/ 2424683 w 5122586"/>
                <a:gd name="connsiteY243" fmla="*/ 1053647 h 5175454"/>
                <a:gd name="connsiteX244" fmla="*/ 2450109 w 5122586"/>
                <a:gd name="connsiteY244" fmla="*/ 1044877 h 5175454"/>
                <a:gd name="connsiteX245" fmla="*/ 2450986 w 5122586"/>
                <a:gd name="connsiteY245" fmla="*/ 1021199 h 5175454"/>
                <a:gd name="connsiteX246" fmla="*/ 2404967 w 5122586"/>
                <a:gd name="connsiteY246" fmla="*/ 918913 h 5175454"/>
                <a:gd name="connsiteX247" fmla="*/ 2394987 w 5122586"/>
                <a:gd name="connsiteY247" fmla="*/ 898850 h 5175454"/>
                <a:gd name="connsiteX248" fmla="*/ 2361080 w 5122586"/>
                <a:gd name="connsiteY248" fmla="*/ 821699 h 5175454"/>
                <a:gd name="connsiteX249" fmla="*/ 2344525 w 5122586"/>
                <a:gd name="connsiteY249" fmla="*/ 778197 h 5175454"/>
                <a:gd name="connsiteX250" fmla="*/ 2344581 w 5122586"/>
                <a:gd name="connsiteY250" fmla="*/ 778343 h 5175454"/>
                <a:gd name="connsiteX251" fmla="*/ 2282251 w 5122586"/>
                <a:gd name="connsiteY251" fmla="*/ 597027 h 5175454"/>
                <a:gd name="connsiteX252" fmla="*/ 2279707 w 5122586"/>
                <a:gd name="connsiteY252" fmla="*/ 541919 h 5175454"/>
                <a:gd name="connsiteX253" fmla="*/ 2247497 w 5122586"/>
                <a:gd name="connsiteY253" fmla="*/ 524963 h 5175454"/>
                <a:gd name="connsiteX254" fmla="*/ 2177989 w 5122586"/>
                <a:gd name="connsiteY254" fmla="*/ 464768 h 5175454"/>
                <a:gd name="connsiteX255" fmla="*/ 2162813 w 5122586"/>
                <a:gd name="connsiteY255" fmla="*/ 429351 h 5175454"/>
                <a:gd name="connsiteX256" fmla="*/ 2188648 w 5122586"/>
                <a:gd name="connsiteY256" fmla="*/ 411168 h 5175454"/>
                <a:gd name="connsiteX257" fmla="*/ 2199515 w 5122586"/>
                <a:gd name="connsiteY257" fmla="*/ 377475 h 5175454"/>
                <a:gd name="connsiteX258" fmla="*/ 2249501 w 5122586"/>
                <a:gd name="connsiteY258" fmla="*/ 389430 h 5175454"/>
                <a:gd name="connsiteX259" fmla="*/ 2290795 w 5122586"/>
                <a:gd name="connsiteY259" fmla="*/ 382909 h 5175454"/>
                <a:gd name="connsiteX260" fmla="*/ 2312638 w 5122586"/>
                <a:gd name="connsiteY260" fmla="*/ 383703 h 5175454"/>
                <a:gd name="connsiteX261" fmla="*/ 2312587 w 5122586"/>
                <a:gd name="connsiteY261" fmla="*/ 383664 h 5175454"/>
                <a:gd name="connsiteX262" fmla="*/ 2375555 w 5122586"/>
                <a:gd name="connsiteY262" fmla="*/ 374216 h 5175454"/>
                <a:gd name="connsiteX263" fmla="*/ 2416409 w 5122586"/>
                <a:gd name="connsiteY263" fmla="*/ 358069 h 5175454"/>
                <a:gd name="connsiteX264" fmla="*/ 2415496 w 5122586"/>
                <a:gd name="connsiteY264" fmla="*/ 358429 h 5175454"/>
                <a:gd name="connsiteX265" fmla="*/ 2415422 w 5122586"/>
                <a:gd name="connsiteY265" fmla="*/ 357531 h 5175454"/>
                <a:gd name="connsiteX266" fmla="*/ 2471314 w 5122586"/>
                <a:gd name="connsiteY266" fmla="*/ 333573 h 5175454"/>
                <a:gd name="connsiteX267" fmla="*/ 2472312 w 5122586"/>
                <a:gd name="connsiteY267" fmla="*/ 321594 h 5175454"/>
                <a:gd name="connsiteX268" fmla="*/ 2487284 w 5122586"/>
                <a:gd name="connsiteY268" fmla="*/ 308616 h 5175454"/>
                <a:gd name="connsiteX269" fmla="*/ 2492274 w 5122586"/>
                <a:gd name="connsiteY269" fmla="*/ 322592 h 5175454"/>
                <a:gd name="connsiteX270" fmla="*/ 2530199 w 5122586"/>
                <a:gd name="connsiteY270" fmla="*/ 302627 h 5175454"/>
                <a:gd name="connsiteX271" fmla="*/ 2571120 w 5122586"/>
                <a:gd name="connsiteY271" fmla="*/ 269684 h 5175454"/>
                <a:gd name="connsiteX272" fmla="*/ 2751770 w 5122586"/>
                <a:gd name="connsiteY272" fmla="*/ 124937 h 5175454"/>
                <a:gd name="connsiteX273" fmla="*/ 2784706 w 5122586"/>
                <a:gd name="connsiteY273" fmla="*/ 104972 h 5175454"/>
                <a:gd name="connsiteX274" fmla="*/ 2850579 w 5122586"/>
                <a:gd name="connsiteY274" fmla="*/ 86005 h 5175454"/>
                <a:gd name="connsiteX275" fmla="*/ 2869542 w 5122586"/>
                <a:gd name="connsiteY275" fmla="*/ 136916 h 5175454"/>
                <a:gd name="connsiteX276" fmla="*/ 2917449 w 5122586"/>
                <a:gd name="connsiteY276" fmla="*/ 173852 h 5175454"/>
                <a:gd name="connsiteX277" fmla="*/ 2956373 w 5122586"/>
                <a:gd name="connsiteY277" fmla="*/ 195813 h 5175454"/>
                <a:gd name="connsiteX278" fmla="*/ 2985630 w 5122586"/>
                <a:gd name="connsiteY278" fmla="*/ 215962 h 5175454"/>
                <a:gd name="connsiteX279" fmla="*/ 2998292 w 5122586"/>
                <a:gd name="connsiteY279" fmla="*/ 224763 h 5175454"/>
                <a:gd name="connsiteX280" fmla="*/ 3036219 w 5122586"/>
                <a:gd name="connsiteY280" fmla="*/ 254710 h 5175454"/>
                <a:gd name="connsiteX281" fmla="*/ 3046200 w 5122586"/>
                <a:gd name="connsiteY281" fmla="*/ 268686 h 5175454"/>
                <a:gd name="connsiteX282" fmla="*/ 3053186 w 5122586"/>
                <a:gd name="connsiteY282" fmla="*/ 284658 h 5175454"/>
                <a:gd name="connsiteX283" fmla="*/ 3061170 w 5122586"/>
                <a:gd name="connsiteY283" fmla="*/ 372504 h 5175454"/>
                <a:gd name="connsiteX284" fmla="*/ 3066160 w 5122586"/>
                <a:gd name="connsiteY284" fmla="*/ 442382 h 5175454"/>
                <a:gd name="connsiteX285" fmla="*/ 3109558 w 5122586"/>
                <a:gd name="connsiteY285" fmla="*/ 644830 h 5175454"/>
                <a:gd name="connsiteX286" fmla="*/ 3107145 w 5122586"/>
                <a:gd name="connsiteY286" fmla="*/ 734922 h 5175454"/>
                <a:gd name="connsiteX287" fmla="*/ 3113752 w 5122586"/>
                <a:gd name="connsiteY287" fmla="*/ 788066 h 5175454"/>
                <a:gd name="connsiteX288" fmla="*/ 3123788 w 5122586"/>
                <a:gd name="connsiteY288" fmla="*/ 830092 h 5175454"/>
                <a:gd name="connsiteX289" fmla="*/ 3148722 w 5122586"/>
                <a:gd name="connsiteY289" fmla="*/ 917343 h 5175454"/>
                <a:gd name="connsiteX290" fmla="*/ 3139722 w 5122586"/>
                <a:gd name="connsiteY290" fmla="*/ 933723 h 5175454"/>
                <a:gd name="connsiteX291" fmla="*/ 3118838 w 5122586"/>
                <a:gd name="connsiteY291" fmla="*/ 1002249 h 5175454"/>
                <a:gd name="connsiteX292" fmla="*/ 3121375 w 5122586"/>
                <a:gd name="connsiteY292" fmla="*/ 1125517 h 5175454"/>
                <a:gd name="connsiteX293" fmla="*/ 3143920 w 5122586"/>
                <a:gd name="connsiteY293" fmla="*/ 1174658 h 5175454"/>
                <a:gd name="connsiteX294" fmla="*/ 3158579 w 5122586"/>
                <a:gd name="connsiteY294" fmla="*/ 1254175 h 5175454"/>
                <a:gd name="connsiteX295" fmla="*/ 3200391 w 5122586"/>
                <a:gd name="connsiteY295" fmla="*/ 1290567 h 5175454"/>
                <a:gd name="connsiteX296" fmla="*/ 3152209 w 5122586"/>
                <a:gd name="connsiteY296" fmla="*/ 1305041 h 5175454"/>
                <a:gd name="connsiteX297" fmla="*/ 3173608 w 5122586"/>
                <a:gd name="connsiteY297" fmla="*/ 1387442 h 5175454"/>
                <a:gd name="connsiteX298" fmla="*/ 3176887 w 5122586"/>
                <a:gd name="connsiteY298" fmla="*/ 1467253 h 5175454"/>
                <a:gd name="connsiteX299" fmla="*/ 3204082 w 5122586"/>
                <a:gd name="connsiteY299" fmla="*/ 1500497 h 5175454"/>
                <a:gd name="connsiteX300" fmla="*/ 3207432 w 5122586"/>
                <a:gd name="connsiteY300" fmla="*/ 1502071 h 5175454"/>
                <a:gd name="connsiteX301" fmla="*/ 3207673 w 5122586"/>
                <a:gd name="connsiteY301" fmla="*/ 1502054 h 5175454"/>
                <a:gd name="connsiteX302" fmla="*/ 3183445 w 5122586"/>
                <a:gd name="connsiteY302" fmla="*/ 1645459 h 5175454"/>
                <a:gd name="connsiteX303" fmla="*/ 3160491 w 5122586"/>
                <a:gd name="connsiteY303" fmla="*/ 1680444 h 5175454"/>
                <a:gd name="connsiteX304" fmla="*/ 3129820 w 5122586"/>
                <a:gd name="connsiteY304" fmla="*/ 1702492 h 5175454"/>
                <a:gd name="connsiteX305" fmla="*/ 2970960 w 5122586"/>
                <a:gd name="connsiteY305" fmla="*/ 1727425 h 5175454"/>
                <a:gd name="connsiteX306" fmla="*/ 2928253 w 5122586"/>
                <a:gd name="connsiteY306" fmla="*/ 1733679 h 5175454"/>
                <a:gd name="connsiteX307" fmla="*/ 2928251 w 5122586"/>
                <a:gd name="connsiteY307" fmla="*/ 1733677 h 5175454"/>
                <a:gd name="connsiteX308" fmla="*/ 2929221 w 5122586"/>
                <a:gd name="connsiteY308" fmla="*/ 4004987 h 5175454"/>
                <a:gd name="connsiteX309" fmla="*/ 2826654 w 5122586"/>
                <a:gd name="connsiteY309" fmla="*/ 3968865 h 5175454"/>
                <a:gd name="connsiteX310" fmla="*/ 2797041 w 5122586"/>
                <a:gd name="connsiteY310" fmla="*/ 3984036 h 5175454"/>
                <a:gd name="connsiteX311" fmla="*/ 2775371 w 5122586"/>
                <a:gd name="connsiteY311" fmla="*/ 3957306 h 5175454"/>
                <a:gd name="connsiteX312" fmla="*/ 2714697 w 5122586"/>
                <a:gd name="connsiteY312" fmla="*/ 3931298 h 5175454"/>
                <a:gd name="connsiteX313" fmla="*/ 2643189 w 5122586"/>
                <a:gd name="connsiteY313" fmla="*/ 3882894 h 5175454"/>
                <a:gd name="connsiteX314" fmla="*/ 2547123 w 5122586"/>
                <a:gd name="connsiteY314" fmla="*/ 3739851 h 5175454"/>
                <a:gd name="connsiteX315" fmla="*/ 2523286 w 5122586"/>
                <a:gd name="connsiteY315" fmla="*/ 3739851 h 5175454"/>
                <a:gd name="connsiteX316" fmla="*/ 2524732 w 5122586"/>
                <a:gd name="connsiteY316" fmla="*/ 3736961 h 5175454"/>
                <a:gd name="connsiteX317" fmla="*/ 2931760 w 5122586"/>
                <a:gd name="connsiteY317" fmla="*/ 4000626 h 5175454"/>
                <a:gd name="connsiteX318" fmla="*/ 2912080 w 5122586"/>
                <a:gd name="connsiteY318" fmla="*/ 4041839 h 5175454"/>
                <a:gd name="connsiteX319" fmla="*/ 2934278 w 5122586"/>
                <a:gd name="connsiteY319" fmla="*/ 4069284 h 5175454"/>
                <a:gd name="connsiteX320" fmla="*/ 2950168 w 5122586"/>
                <a:gd name="connsiteY320" fmla="*/ 4101794 h 5175454"/>
                <a:gd name="connsiteX321" fmla="*/ 2911887 w 5122586"/>
                <a:gd name="connsiteY321" fmla="*/ 4123467 h 5175454"/>
                <a:gd name="connsiteX322" fmla="*/ 2864215 w 5122586"/>
                <a:gd name="connsiteY322" fmla="*/ 4110463 h 5175454"/>
                <a:gd name="connsiteX323" fmla="*/ 2848324 w 5122586"/>
                <a:gd name="connsiteY323" fmla="*/ 4139361 h 5175454"/>
                <a:gd name="connsiteX324" fmla="*/ 2869993 w 5122586"/>
                <a:gd name="connsiteY324" fmla="*/ 4145140 h 5175454"/>
                <a:gd name="connsiteX325" fmla="*/ 2859880 w 5122586"/>
                <a:gd name="connsiteY325" fmla="*/ 4153809 h 5175454"/>
                <a:gd name="connsiteX326" fmla="*/ 2883717 w 5122586"/>
                <a:gd name="connsiteY326" fmla="*/ 4153087 h 5175454"/>
                <a:gd name="connsiteX327" fmla="*/ 2890218 w 5122586"/>
                <a:gd name="connsiteY327" fmla="*/ 4168258 h 5175454"/>
                <a:gd name="connsiteX328" fmla="*/ 2867825 w 5122586"/>
                <a:gd name="connsiteY328" fmla="*/ 4206547 h 5175454"/>
                <a:gd name="connsiteX329" fmla="*/ 2907552 w 5122586"/>
                <a:gd name="connsiteY329" fmla="*/ 4225331 h 5175454"/>
                <a:gd name="connsiteX330" fmla="*/ 2921999 w 5122586"/>
                <a:gd name="connsiteY330" fmla="*/ 4216662 h 5175454"/>
                <a:gd name="connsiteX331" fmla="*/ 2937890 w 5122586"/>
                <a:gd name="connsiteY331" fmla="*/ 4227499 h 5175454"/>
                <a:gd name="connsiteX332" fmla="*/ 2935723 w 5122586"/>
                <a:gd name="connsiteY332" fmla="*/ 4245559 h 5175454"/>
                <a:gd name="connsiteX333" fmla="*/ 2964615 w 5122586"/>
                <a:gd name="connsiteY333" fmla="*/ 4256396 h 5175454"/>
                <a:gd name="connsiteX334" fmla="*/ 2955224 w 5122586"/>
                <a:gd name="connsiteY334" fmla="*/ 4306967 h 5175454"/>
                <a:gd name="connsiteX335" fmla="*/ 2993850 w 5122586"/>
                <a:gd name="connsiteY335" fmla="*/ 4326650 h 5175454"/>
                <a:gd name="connsiteX336" fmla="*/ 2994499 w 5122586"/>
                <a:gd name="connsiteY336" fmla="*/ 4334608 h 5175454"/>
                <a:gd name="connsiteX337" fmla="*/ 2961254 w 5122586"/>
                <a:gd name="connsiteY337" fmla="*/ 2566018 h 5175454"/>
                <a:gd name="connsiteX338" fmla="*/ 2844333 w 5122586"/>
                <a:gd name="connsiteY338" fmla="*/ 2718231 h 5175454"/>
                <a:gd name="connsiteX339" fmla="*/ 2686580 w 5122586"/>
                <a:gd name="connsiteY339" fmla="*/ 2876012 h 5175454"/>
                <a:gd name="connsiteX340" fmla="*/ 2775664 w 5122586"/>
                <a:gd name="connsiteY340" fmla="*/ 2946550 h 5175454"/>
                <a:gd name="connsiteX341" fmla="*/ 2662454 w 5122586"/>
                <a:gd name="connsiteY341" fmla="*/ 3083913 h 5175454"/>
                <a:gd name="connsiteX342" fmla="*/ 2291274 w 5122586"/>
                <a:gd name="connsiteY342" fmla="*/ 3408757 h 5175454"/>
                <a:gd name="connsiteX343" fmla="*/ 2296840 w 5122586"/>
                <a:gd name="connsiteY343" fmla="*/ 3406901 h 5175454"/>
                <a:gd name="connsiteX344" fmla="*/ 4071798 w 5122586"/>
                <a:gd name="connsiteY344" fmla="*/ 1707927 h 5175454"/>
                <a:gd name="connsiteX345" fmla="*/ 4050884 w 5122586"/>
                <a:gd name="connsiteY345" fmla="*/ 1662094 h 5175454"/>
                <a:gd name="connsiteX346" fmla="*/ 4020559 w 5122586"/>
                <a:gd name="connsiteY346" fmla="*/ 1629574 h 5175454"/>
                <a:gd name="connsiteX347" fmla="*/ 3966954 w 5122586"/>
                <a:gd name="connsiteY347" fmla="*/ 1623037 h 5175454"/>
                <a:gd name="connsiteX348" fmla="*/ 3895425 w 5122586"/>
                <a:gd name="connsiteY348" fmla="*/ 1618868 h 5175454"/>
                <a:gd name="connsiteX349" fmla="*/ 3891710 w 5122586"/>
                <a:gd name="connsiteY349" fmla="*/ 1617649 h 5175454"/>
                <a:gd name="connsiteX350" fmla="*/ 3693129 w 5122586"/>
                <a:gd name="connsiteY350" fmla="*/ 1552494 h 5175454"/>
                <a:gd name="connsiteX351" fmla="*/ 3638481 w 5122586"/>
                <a:gd name="connsiteY351" fmla="*/ 1531869 h 5175454"/>
                <a:gd name="connsiteX352" fmla="*/ 3638481 w 5122586"/>
                <a:gd name="connsiteY352" fmla="*/ 1532803 h 5175454"/>
                <a:gd name="connsiteX353" fmla="*/ 3616572 w 5122586"/>
                <a:gd name="connsiteY353" fmla="*/ 1517809 h 5175454"/>
                <a:gd name="connsiteX354" fmla="*/ 3598122 w 5122586"/>
                <a:gd name="connsiteY354" fmla="*/ 1479749 h 5175454"/>
                <a:gd name="connsiteX355" fmla="*/ 3545078 w 5122586"/>
                <a:gd name="connsiteY355" fmla="*/ 1448608 h 5175454"/>
                <a:gd name="connsiteX356" fmla="*/ 3527865 w 5122586"/>
                <a:gd name="connsiteY356" fmla="*/ 1430244 h 5175454"/>
                <a:gd name="connsiteX357" fmla="*/ 3527765 w 5122586"/>
                <a:gd name="connsiteY357" fmla="*/ 1431176 h 5175454"/>
                <a:gd name="connsiteX358" fmla="*/ 3527765 w 5122586"/>
                <a:gd name="connsiteY358" fmla="*/ 1503334 h 5175454"/>
                <a:gd name="connsiteX359" fmla="*/ 3399874 w 5122586"/>
                <a:gd name="connsiteY359" fmla="*/ 1489121 h 5175454"/>
                <a:gd name="connsiteX360" fmla="*/ 3403153 w 5122586"/>
                <a:gd name="connsiteY360" fmla="*/ 1571119 h 5175454"/>
                <a:gd name="connsiteX361" fmla="*/ 3391129 w 5122586"/>
                <a:gd name="connsiteY361" fmla="*/ 1606104 h 5175454"/>
                <a:gd name="connsiteX362" fmla="*/ 3375825 w 5122586"/>
                <a:gd name="connsiteY362" fmla="*/ 1608290 h 5175454"/>
                <a:gd name="connsiteX363" fmla="*/ 3372546 w 5122586"/>
                <a:gd name="connsiteY363" fmla="*/ 1617037 h 5175454"/>
                <a:gd name="connsiteX364" fmla="*/ 3371285 w 5122586"/>
                <a:gd name="connsiteY364" fmla="*/ 1616300 h 5175454"/>
                <a:gd name="connsiteX365" fmla="*/ 3371285 w 5122586"/>
                <a:gd name="connsiteY365" fmla="*/ 1616299 h 5175454"/>
                <a:gd name="connsiteX366" fmla="*/ 3314612 w 5122586"/>
                <a:gd name="connsiteY366" fmla="*/ 1583145 h 5175454"/>
                <a:gd name="connsiteX367" fmla="*/ 3299309 w 5122586"/>
                <a:gd name="connsiteY367" fmla="*/ 1586425 h 5175454"/>
                <a:gd name="connsiteX368" fmla="*/ 3280726 w 5122586"/>
                <a:gd name="connsiteY368" fmla="*/ 1496774 h 5175454"/>
                <a:gd name="connsiteX369" fmla="*/ 3206040 w 5122586"/>
                <a:gd name="connsiteY369" fmla="*/ 1502067 h 5175454"/>
                <a:gd name="connsiteX370" fmla="*/ 3181908 w 5122586"/>
                <a:gd name="connsiteY370" fmla="*/ 1645463 h 5175454"/>
                <a:gd name="connsiteX371" fmla="*/ 3170191 w 5122586"/>
                <a:gd name="connsiteY371" fmla="*/ 1667166 h 5175454"/>
                <a:gd name="connsiteX372" fmla="*/ 3129816 w 5122586"/>
                <a:gd name="connsiteY372" fmla="*/ 1702496 h 5175454"/>
                <a:gd name="connsiteX373" fmla="*/ 2971381 w 5122586"/>
                <a:gd name="connsiteY373" fmla="*/ 1727460 h 5175454"/>
                <a:gd name="connsiteX374" fmla="*/ 2970955 w 5122586"/>
                <a:gd name="connsiteY374" fmla="*/ 1727426 h 5175454"/>
                <a:gd name="connsiteX375" fmla="*/ 2970938 w 5122586"/>
                <a:gd name="connsiteY375" fmla="*/ 1727911 h 5175454"/>
                <a:gd name="connsiteX376" fmla="*/ 2928250 w 5122586"/>
                <a:gd name="connsiteY376" fmla="*/ 1733681 h 5175454"/>
                <a:gd name="connsiteX377" fmla="*/ 2865949 w 5122586"/>
                <a:gd name="connsiteY377" fmla="*/ 1772915 h 5175454"/>
                <a:gd name="connsiteX378" fmla="*/ 2815185 w 5122586"/>
                <a:gd name="connsiteY378" fmla="*/ 1859461 h 5175454"/>
                <a:gd name="connsiteX379" fmla="*/ 2763269 w 5122586"/>
                <a:gd name="connsiteY379" fmla="*/ 1896387 h 5175454"/>
                <a:gd name="connsiteX380" fmla="*/ 2751731 w 5122586"/>
                <a:gd name="connsiteY380" fmla="*/ 1873308 h 5175454"/>
                <a:gd name="connsiteX381" fmla="*/ 2747319 w 5122586"/>
                <a:gd name="connsiteY381" fmla="*/ 1875917 h 5175454"/>
                <a:gd name="connsiteX382" fmla="*/ 2747468 w 5122586"/>
                <a:gd name="connsiteY382" fmla="*/ 1876096 h 5175454"/>
                <a:gd name="connsiteX383" fmla="*/ 2701052 w 5122586"/>
                <a:gd name="connsiteY383" fmla="*/ 1910393 h 5175454"/>
                <a:gd name="connsiteX384" fmla="*/ 2721301 w 5122586"/>
                <a:gd name="connsiteY384" fmla="*/ 1951468 h 5175454"/>
                <a:gd name="connsiteX385" fmla="*/ 2756357 w 5122586"/>
                <a:gd name="connsiteY385" fmla="*/ 2047852 h 5175454"/>
                <a:gd name="connsiteX386" fmla="*/ 2780073 w 5122586"/>
                <a:gd name="connsiteY386" fmla="*/ 2073720 h 5175454"/>
                <a:gd name="connsiteX387" fmla="*/ 2805234 w 5122586"/>
                <a:gd name="connsiteY387" fmla="*/ 2083873 h 5175454"/>
                <a:gd name="connsiteX388" fmla="*/ 2862075 w 5122586"/>
                <a:gd name="connsiteY388" fmla="*/ 2080593 h 5175454"/>
                <a:gd name="connsiteX389" fmla="*/ 2902518 w 5122586"/>
                <a:gd name="connsiteY389" fmla="*/ 2059821 h 5175454"/>
                <a:gd name="connsiteX390" fmla="*/ 2950615 w 5122586"/>
                <a:gd name="connsiteY390" fmla="*/ 2017182 h 5175454"/>
                <a:gd name="connsiteX391" fmla="*/ 2981221 w 5122586"/>
                <a:gd name="connsiteY391" fmla="*/ 1992036 h 5175454"/>
                <a:gd name="connsiteX392" fmla="*/ 3053365 w 5122586"/>
                <a:gd name="connsiteY392" fmla="*/ 1973450 h 5175454"/>
                <a:gd name="connsiteX393" fmla="*/ 3064244 w 5122586"/>
                <a:gd name="connsiteY393" fmla="*/ 1974575 h 5175454"/>
                <a:gd name="connsiteX394" fmla="*/ 3094903 w 5122586"/>
                <a:gd name="connsiteY394" fmla="*/ 1986570 h 5175454"/>
                <a:gd name="connsiteX395" fmla="*/ 3095857 w 5122586"/>
                <a:gd name="connsiteY395" fmla="*/ 1988403 h 5175454"/>
                <a:gd name="connsiteX396" fmla="*/ 3103144 w 5122586"/>
                <a:gd name="connsiteY396" fmla="*/ 2020462 h 5175454"/>
                <a:gd name="connsiteX397" fmla="*/ 3106927 w 5122586"/>
                <a:gd name="connsiteY397" fmla="*/ 2055447 h 5175454"/>
                <a:gd name="connsiteX398" fmla="*/ 3105834 w 5122586"/>
                <a:gd name="connsiteY398" fmla="*/ 2076220 h 5175454"/>
                <a:gd name="connsiteX399" fmla="*/ 3062110 w 5122586"/>
                <a:gd name="connsiteY399" fmla="*/ 2172431 h 5175454"/>
                <a:gd name="connsiteX400" fmla="*/ 3019479 w 5122586"/>
                <a:gd name="connsiteY400" fmla="*/ 2217256 h 5175454"/>
                <a:gd name="connsiteX401" fmla="*/ 2923287 w 5122586"/>
                <a:gd name="connsiteY401" fmla="*/ 2285040 h 5175454"/>
                <a:gd name="connsiteX402" fmla="*/ 2923237 w 5122586"/>
                <a:gd name="connsiteY402" fmla="*/ 2284956 h 5175454"/>
                <a:gd name="connsiteX403" fmla="*/ 2907033 w 5122586"/>
                <a:gd name="connsiteY403" fmla="*/ 2300058 h 5175454"/>
                <a:gd name="connsiteX404" fmla="*/ 2880954 w 5122586"/>
                <a:gd name="connsiteY404" fmla="*/ 2357399 h 5175454"/>
                <a:gd name="connsiteX405" fmla="*/ 2883560 w 5122586"/>
                <a:gd name="connsiteY405" fmla="*/ 2414740 h 5175454"/>
                <a:gd name="connsiteX406" fmla="*/ 3007341 w 5122586"/>
                <a:gd name="connsiteY406" fmla="*/ 2504763 h 5175454"/>
                <a:gd name="connsiteX407" fmla="*/ 2957623 w 5122586"/>
                <a:gd name="connsiteY407" fmla="*/ 2569822 h 5175454"/>
                <a:gd name="connsiteX408" fmla="*/ 3007192 w 5122586"/>
                <a:gd name="connsiteY408" fmla="*/ 2504959 h 5175454"/>
                <a:gd name="connsiteX409" fmla="*/ 3128415 w 5122586"/>
                <a:gd name="connsiteY409" fmla="*/ 2458751 h 5175454"/>
                <a:gd name="connsiteX410" fmla="*/ 3157243 w 5122586"/>
                <a:gd name="connsiteY410" fmla="*/ 2492913 h 5175454"/>
                <a:gd name="connsiteX411" fmla="*/ 3157397 w 5122586"/>
                <a:gd name="connsiteY411" fmla="*/ 2493126 h 5175454"/>
                <a:gd name="connsiteX412" fmla="*/ 3188476 w 5122586"/>
                <a:gd name="connsiteY412" fmla="*/ 2496878 h 5175454"/>
                <a:gd name="connsiteX413" fmla="*/ 3207155 w 5122586"/>
                <a:gd name="connsiteY413" fmla="*/ 2475082 h 5175454"/>
                <a:gd name="connsiteX414" fmla="*/ 3204042 w 5122586"/>
                <a:gd name="connsiteY414" fmla="*/ 2468854 h 5175454"/>
                <a:gd name="connsiteX415" fmla="*/ 3218570 w 5122586"/>
                <a:gd name="connsiteY415" fmla="*/ 2446020 h 5175454"/>
                <a:gd name="connsiteX416" fmla="*/ 3234071 w 5122586"/>
                <a:gd name="connsiteY416" fmla="*/ 2425181 h 5175454"/>
                <a:gd name="connsiteX417" fmla="*/ 3268275 w 5122586"/>
                <a:gd name="connsiteY417" fmla="*/ 2375508 h 5175454"/>
                <a:gd name="connsiteX418" fmla="*/ 3279965 w 5122586"/>
                <a:gd name="connsiteY418" fmla="*/ 2383195 h 5175454"/>
                <a:gd name="connsiteX419" fmla="*/ 3286021 w 5122586"/>
                <a:gd name="connsiteY419" fmla="*/ 2368178 h 5175454"/>
                <a:gd name="connsiteX420" fmla="*/ 3353471 w 5122586"/>
                <a:gd name="connsiteY420" fmla="*/ 2393087 h 5175454"/>
                <a:gd name="connsiteX421" fmla="*/ 3357622 w 5122586"/>
                <a:gd name="connsiteY421" fmla="*/ 2370253 h 5175454"/>
                <a:gd name="connsiteX422" fmla="*/ 3389791 w 5122586"/>
                <a:gd name="connsiteY422" fmla="*/ 2376481 h 5175454"/>
                <a:gd name="connsiteX423" fmla="*/ 3393123 w 5122586"/>
                <a:gd name="connsiteY423" fmla="*/ 2386808 h 5175454"/>
                <a:gd name="connsiteX424" fmla="*/ 3516391 w 5122586"/>
                <a:gd name="connsiteY424" fmla="*/ 2353647 h 5175454"/>
                <a:gd name="connsiteX425" fmla="*/ 3537145 w 5122586"/>
                <a:gd name="connsiteY425" fmla="*/ 2360912 h 5175454"/>
                <a:gd name="connsiteX426" fmla="*/ 3541296 w 5122586"/>
                <a:gd name="connsiteY426" fmla="*/ 2341192 h 5175454"/>
                <a:gd name="connsiteX427" fmla="*/ 3576578 w 5122586"/>
                <a:gd name="connsiteY427" fmla="*/ 2357798 h 5175454"/>
                <a:gd name="connsiteX428" fmla="*/ 3592144 w 5122586"/>
                <a:gd name="connsiteY428" fmla="*/ 2355723 h 5175454"/>
                <a:gd name="connsiteX429" fmla="*/ 3598370 w 5122586"/>
                <a:gd name="connsiteY429" fmla="*/ 2287221 h 5175454"/>
                <a:gd name="connsiteX430" fmla="*/ 3605634 w 5122586"/>
                <a:gd name="connsiteY430" fmla="*/ 2269577 h 5175454"/>
                <a:gd name="connsiteX431" fmla="*/ 3645068 w 5122586"/>
                <a:gd name="connsiteY431" fmla="*/ 2289297 h 5175454"/>
                <a:gd name="connsiteX432" fmla="*/ 3660990 w 5122586"/>
                <a:gd name="connsiteY432" fmla="*/ 2278149 h 5175454"/>
                <a:gd name="connsiteX433" fmla="*/ 3683648 w 5122586"/>
                <a:gd name="connsiteY433" fmla="*/ 2304521 h 5175454"/>
                <a:gd name="connsiteX434" fmla="*/ 3723203 w 5122586"/>
                <a:gd name="connsiteY434" fmla="*/ 2301590 h 5175454"/>
                <a:gd name="connsiteX435" fmla="*/ 3698987 w 5122586"/>
                <a:gd name="connsiteY435" fmla="*/ 2245014 h 5175454"/>
                <a:gd name="connsiteX436" fmla="*/ 3732354 w 5122586"/>
                <a:gd name="connsiteY436" fmla="*/ 2232818 h 5175454"/>
                <a:gd name="connsiteX437" fmla="*/ 3765279 w 5122586"/>
                <a:gd name="connsiteY437" fmla="*/ 2308687 h 5175454"/>
                <a:gd name="connsiteX438" fmla="*/ 3819819 w 5122586"/>
                <a:gd name="connsiteY438" fmla="*/ 2276682 h 5175454"/>
                <a:gd name="connsiteX439" fmla="*/ 3832660 w 5122586"/>
                <a:gd name="connsiteY439" fmla="*/ 2286412 h 5175454"/>
                <a:gd name="connsiteX440" fmla="*/ 3836898 w 5122586"/>
                <a:gd name="connsiteY440" fmla="*/ 2267579 h 5175454"/>
                <a:gd name="connsiteX441" fmla="*/ 3851638 w 5122586"/>
                <a:gd name="connsiteY441" fmla="*/ 2272245 h 5175454"/>
                <a:gd name="connsiteX442" fmla="*/ 3855233 w 5122586"/>
                <a:gd name="connsiteY442" fmla="*/ 2250721 h 5175454"/>
                <a:gd name="connsiteX443" fmla="*/ 3868694 w 5122586"/>
                <a:gd name="connsiteY443" fmla="*/ 2248662 h 5175454"/>
                <a:gd name="connsiteX444" fmla="*/ 3866320 w 5122586"/>
                <a:gd name="connsiteY444" fmla="*/ 2213398 h 5175454"/>
                <a:gd name="connsiteX445" fmla="*/ 3926616 w 5122586"/>
                <a:gd name="connsiteY445" fmla="*/ 2266549 h 5175454"/>
                <a:gd name="connsiteX446" fmla="*/ 3935158 w 5122586"/>
                <a:gd name="connsiteY446" fmla="*/ 2270346 h 5175454"/>
                <a:gd name="connsiteX447" fmla="*/ 3975020 w 5122586"/>
                <a:gd name="connsiteY447" fmla="*/ 2180165 h 5175454"/>
                <a:gd name="connsiteX448" fmla="*/ 3971224 w 5122586"/>
                <a:gd name="connsiteY448" fmla="*/ 2150738 h 5175454"/>
                <a:gd name="connsiteX449" fmla="*/ 3954140 w 5122586"/>
                <a:gd name="connsiteY449" fmla="*/ 2117514 h 5175454"/>
                <a:gd name="connsiteX450" fmla="*/ 3942751 w 5122586"/>
                <a:gd name="connsiteY450" fmla="*/ 2101376 h 5175454"/>
                <a:gd name="connsiteX451" fmla="*/ 3848791 w 5122586"/>
                <a:gd name="connsiteY451" fmla="*/ 2032079 h 5175454"/>
                <a:gd name="connsiteX452" fmla="*/ 3775710 w 5122586"/>
                <a:gd name="connsiteY452" fmla="*/ 2006448 h 5175454"/>
                <a:gd name="connsiteX453" fmla="*/ 3775537 w 5122586"/>
                <a:gd name="connsiteY453" fmla="*/ 2006286 h 5175454"/>
                <a:gd name="connsiteX454" fmla="*/ 3792203 w 5122586"/>
                <a:gd name="connsiteY454" fmla="*/ 1985769 h 5175454"/>
                <a:gd name="connsiteX455" fmla="*/ 3776236 w 5122586"/>
                <a:gd name="connsiteY455" fmla="*/ 1929339 h 5175454"/>
                <a:gd name="connsiteX456" fmla="*/ 3785816 w 5122586"/>
                <a:gd name="connsiteY456" fmla="*/ 1905915 h 5175454"/>
                <a:gd name="connsiteX457" fmla="*/ 3848624 w 5122586"/>
                <a:gd name="connsiteY457" fmla="*/ 1905915 h 5175454"/>
                <a:gd name="connsiteX458" fmla="*/ 3870979 w 5122586"/>
                <a:gd name="connsiteY458" fmla="*/ 1887815 h 5175454"/>
                <a:gd name="connsiteX459" fmla="*/ 3879494 w 5122586"/>
                <a:gd name="connsiteY459" fmla="*/ 1869714 h 5175454"/>
                <a:gd name="connsiteX460" fmla="*/ 3880559 w 5122586"/>
                <a:gd name="connsiteY460" fmla="*/ 1847355 h 5175454"/>
                <a:gd name="connsiteX461" fmla="*/ 3906108 w 5122586"/>
                <a:gd name="connsiteY461" fmla="*/ 1793054 h 5175454"/>
                <a:gd name="connsiteX462" fmla="*/ 3926334 w 5122586"/>
                <a:gd name="connsiteY462" fmla="*/ 1778148 h 5175454"/>
                <a:gd name="connsiteX463" fmla="*/ 3959335 w 5122586"/>
                <a:gd name="connsiteY463" fmla="*/ 1810090 h 5175454"/>
                <a:gd name="connsiteX464" fmla="*/ 4071796 w 5122586"/>
                <a:gd name="connsiteY464" fmla="*/ 1707926 h 5175454"/>
                <a:gd name="connsiteX465" fmla="*/ 4071798 w 5122586"/>
                <a:gd name="connsiteY465" fmla="*/ 1707927 h 5175454"/>
                <a:gd name="connsiteX466" fmla="*/ 3116756 w 5122586"/>
                <a:gd name="connsiteY466" fmla="*/ 2465874 h 5175454"/>
                <a:gd name="connsiteX467" fmla="*/ 3116756 w 5122586"/>
                <a:gd name="connsiteY467" fmla="*/ 2465874 h 5175454"/>
                <a:gd name="connsiteX468" fmla="*/ 4153292 w 5122586"/>
                <a:gd name="connsiteY468" fmla="*/ 3990761 h 5175454"/>
                <a:gd name="connsiteX469" fmla="*/ 3938792 w 5122586"/>
                <a:gd name="connsiteY469" fmla="*/ 4135889 h 5175454"/>
                <a:gd name="connsiteX470" fmla="*/ 3927871 w 5122586"/>
                <a:gd name="connsiteY470" fmla="*/ 4167432 h 5175454"/>
                <a:gd name="connsiteX471" fmla="*/ 3895282 w 5122586"/>
                <a:gd name="connsiteY471" fmla="*/ 4166624 h 5175454"/>
                <a:gd name="connsiteX472" fmla="*/ 3847314 w 5122586"/>
                <a:gd name="connsiteY472" fmla="*/ 4188567 h 5175454"/>
                <a:gd name="connsiteX473" fmla="*/ 3792468 w 5122586"/>
                <a:gd name="connsiteY473" fmla="*/ 4204240 h 5175454"/>
                <a:gd name="connsiteX474" fmla="*/ 3734700 w 5122586"/>
                <a:gd name="connsiteY474" fmla="*/ 4203262 h 5175454"/>
                <a:gd name="connsiteX475" fmla="*/ 3734706 w 5122586"/>
                <a:gd name="connsiteY475" fmla="*/ 4203262 h 5175454"/>
                <a:gd name="connsiteX476" fmla="*/ 3669061 w 5122586"/>
                <a:gd name="connsiteY476" fmla="*/ 4198342 h 5175454"/>
                <a:gd name="connsiteX477" fmla="*/ 3662206 w 5122586"/>
                <a:gd name="connsiteY477" fmla="*/ 4205199 h 5175454"/>
                <a:gd name="connsiteX478" fmla="*/ 3637720 w 5122586"/>
                <a:gd name="connsiteY478" fmla="*/ 4196382 h 5175454"/>
                <a:gd name="connsiteX479" fmla="*/ 3349614 w 5122586"/>
                <a:gd name="connsiteY479" fmla="*/ 4159880 h 5175454"/>
                <a:gd name="connsiteX480" fmla="*/ 3324712 w 5122586"/>
                <a:gd name="connsiteY480" fmla="*/ 4178749 h 5175454"/>
                <a:gd name="connsiteX481" fmla="*/ 3319742 w 5122586"/>
                <a:gd name="connsiteY481" fmla="*/ 4204463 h 5175454"/>
                <a:gd name="connsiteX482" fmla="*/ 3294719 w 5122586"/>
                <a:gd name="connsiteY482" fmla="*/ 4246342 h 5175454"/>
                <a:gd name="connsiteX483" fmla="*/ 3281325 w 5122586"/>
                <a:gd name="connsiteY483" fmla="*/ 4245546 h 5175454"/>
                <a:gd name="connsiteX484" fmla="*/ 3282979 w 5122586"/>
                <a:gd name="connsiteY484" fmla="*/ 4222611 h 5175454"/>
                <a:gd name="connsiteX485" fmla="*/ 3242614 w 5122586"/>
                <a:gd name="connsiteY485" fmla="*/ 4135941 h 5175454"/>
                <a:gd name="connsiteX486" fmla="*/ 3120041 w 5122586"/>
                <a:gd name="connsiteY486" fmla="*/ 4086606 h 5175454"/>
                <a:gd name="connsiteX487" fmla="*/ 3146325 w 5122586"/>
                <a:gd name="connsiteY487" fmla="*/ 4015463 h 5175454"/>
                <a:gd name="connsiteX488" fmla="*/ 3134928 w 5122586"/>
                <a:gd name="connsiteY488" fmla="*/ 3992565 h 5175454"/>
                <a:gd name="connsiteX489" fmla="*/ 3146120 w 5122586"/>
                <a:gd name="connsiteY489" fmla="*/ 3901302 h 5175454"/>
                <a:gd name="connsiteX490" fmla="*/ 3159621 w 5122586"/>
                <a:gd name="connsiteY490" fmla="*/ 3895233 h 5175454"/>
                <a:gd name="connsiteX491" fmla="*/ 3166943 w 5122586"/>
                <a:gd name="connsiteY491" fmla="*/ 3878626 h 5175454"/>
                <a:gd name="connsiteX492" fmla="*/ 3144098 w 5122586"/>
                <a:gd name="connsiteY492" fmla="*/ 3871156 h 5175454"/>
                <a:gd name="connsiteX493" fmla="*/ 3162889 w 5122586"/>
                <a:gd name="connsiteY493" fmla="*/ 3799501 h 5175454"/>
                <a:gd name="connsiteX494" fmla="*/ 3137866 w 5122586"/>
                <a:gd name="connsiteY494" fmla="*/ 3799328 h 5175454"/>
                <a:gd name="connsiteX495" fmla="*/ 3122381 w 5122586"/>
                <a:gd name="connsiteY495" fmla="*/ 3772410 h 5175454"/>
                <a:gd name="connsiteX496" fmla="*/ 3107684 w 5122586"/>
                <a:gd name="connsiteY496" fmla="*/ 3777571 h 5175454"/>
                <a:gd name="connsiteX497" fmla="*/ 3092960 w 5122586"/>
                <a:gd name="connsiteY497" fmla="*/ 3741783 h 5175454"/>
                <a:gd name="connsiteX498" fmla="*/ 3128102 w 5122586"/>
                <a:gd name="connsiteY498" fmla="*/ 3732234 h 5175454"/>
                <a:gd name="connsiteX499" fmla="*/ 3128991 w 5122586"/>
                <a:gd name="connsiteY499" fmla="*/ 3676392 h 5175454"/>
                <a:gd name="connsiteX500" fmla="*/ 3142278 w 5122586"/>
                <a:gd name="connsiteY500" fmla="*/ 3669328 h 5175454"/>
                <a:gd name="connsiteX501" fmla="*/ 3143028 w 5122586"/>
                <a:gd name="connsiteY501" fmla="*/ 3660936 h 5175454"/>
                <a:gd name="connsiteX502" fmla="*/ 3144547 w 5122586"/>
                <a:gd name="connsiteY502" fmla="*/ 3644806 h 5175454"/>
                <a:gd name="connsiteX503" fmla="*/ 3154214 w 5122586"/>
                <a:gd name="connsiteY503" fmla="*/ 3628279 h 5175454"/>
                <a:gd name="connsiteX504" fmla="*/ 3142376 w 5122586"/>
                <a:gd name="connsiteY504" fmla="*/ 3627299 h 5175454"/>
                <a:gd name="connsiteX505" fmla="*/ 3146967 w 5122586"/>
                <a:gd name="connsiteY505" fmla="*/ 3602173 h 5175454"/>
                <a:gd name="connsiteX506" fmla="*/ 3129395 w 5122586"/>
                <a:gd name="connsiteY506" fmla="*/ 3614108 h 5175454"/>
                <a:gd name="connsiteX507" fmla="*/ 3121024 w 5122586"/>
                <a:gd name="connsiteY507" fmla="*/ 3604083 h 5175454"/>
                <a:gd name="connsiteX508" fmla="*/ 3128206 w 5122586"/>
                <a:gd name="connsiteY508" fmla="*/ 3577393 h 5175454"/>
                <a:gd name="connsiteX509" fmla="*/ 3161906 w 5122586"/>
                <a:gd name="connsiteY509" fmla="*/ 3563381 h 5175454"/>
                <a:gd name="connsiteX510" fmla="*/ 3169081 w 5122586"/>
                <a:gd name="connsiteY510" fmla="*/ 3545164 h 5175454"/>
                <a:gd name="connsiteX511" fmla="*/ 3189175 w 5122586"/>
                <a:gd name="connsiteY511" fmla="*/ 3494148 h 5175454"/>
                <a:gd name="connsiteX512" fmla="*/ 3200447 w 5122586"/>
                <a:gd name="connsiteY512" fmla="*/ 3458160 h 5175454"/>
                <a:gd name="connsiteX513" fmla="*/ 3182110 w 5122586"/>
                <a:gd name="connsiteY513" fmla="*/ 3458695 h 5175454"/>
                <a:gd name="connsiteX514" fmla="*/ 3141159 w 5122586"/>
                <a:gd name="connsiteY514" fmla="*/ 3444152 h 5175454"/>
                <a:gd name="connsiteX515" fmla="*/ 3139714 w 5122586"/>
                <a:gd name="connsiteY515" fmla="*/ 3423707 h 5175454"/>
                <a:gd name="connsiteX516" fmla="*/ 3153517 w 5122586"/>
                <a:gd name="connsiteY516" fmla="*/ 3408131 h 5175454"/>
                <a:gd name="connsiteX517" fmla="*/ 3170248 w 5122586"/>
                <a:gd name="connsiteY517" fmla="*/ 3384658 h 5175454"/>
                <a:gd name="connsiteX518" fmla="*/ 3173790 w 5122586"/>
                <a:gd name="connsiteY518" fmla="*/ 3341629 h 5175454"/>
                <a:gd name="connsiteX519" fmla="*/ 3166191 w 5122586"/>
                <a:gd name="connsiteY519" fmla="*/ 3324915 h 5175454"/>
                <a:gd name="connsiteX520" fmla="*/ 3149133 w 5122586"/>
                <a:gd name="connsiteY520" fmla="*/ 3318413 h 5175454"/>
                <a:gd name="connsiteX521" fmla="*/ 3158261 w 5122586"/>
                <a:gd name="connsiteY521" fmla="*/ 3293631 h 5175454"/>
                <a:gd name="connsiteX522" fmla="*/ 3224213 w 5122586"/>
                <a:gd name="connsiteY522" fmla="*/ 3338233 h 5175454"/>
                <a:gd name="connsiteX523" fmla="*/ 3329421 w 5122586"/>
                <a:gd name="connsiteY523" fmla="*/ 3350139 h 5175454"/>
                <a:gd name="connsiteX524" fmla="*/ 3326580 w 5122586"/>
                <a:gd name="connsiteY524" fmla="*/ 3164684 h 5175454"/>
                <a:gd name="connsiteX525" fmla="*/ 3383134 w 5122586"/>
                <a:gd name="connsiteY525" fmla="*/ 3078948 h 5175454"/>
                <a:gd name="connsiteX526" fmla="*/ 3369961 w 5122586"/>
                <a:gd name="connsiteY526" fmla="*/ 3077560 h 5175454"/>
                <a:gd name="connsiteX527" fmla="*/ 3359306 w 5122586"/>
                <a:gd name="connsiteY527" fmla="*/ 3076871 h 5175454"/>
                <a:gd name="connsiteX528" fmla="*/ 3337032 w 5122586"/>
                <a:gd name="connsiteY528" fmla="*/ 3072514 h 5175454"/>
                <a:gd name="connsiteX529" fmla="*/ 3341959 w 5122586"/>
                <a:gd name="connsiteY529" fmla="*/ 3063706 h 5175454"/>
                <a:gd name="connsiteX530" fmla="*/ 3341574 w 5122586"/>
                <a:gd name="connsiteY530" fmla="*/ 3054898 h 5175454"/>
                <a:gd name="connsiteX531" fmla="*/ 3365565 w 5122586"/>
                <a:gd name="connsiteY531" fmla="*/ 3055205 h 5175454"/>
                <a:gd name="connsiteX532" fmla="*/ 3367814 w 5122586"/>
                <a:gd name="connsiteY532" fmla="*/ 3047707 h 5175454"/>
                <a:gd name="connsiteX533" fmla="*/ 3335576 w 5122586"/>
                <a:gd name="connsiteY533" fmla="*/ 3017713 h 5175454"/>
                <a:gd name="connsiteX534" fmla="*/ 3333327 w 5122586"/>
                <a:gd name="connsiteY534" fmla="*/ 2991467 h 5175454"/>
                <a:gd name="connsiteX535" fmla="*/ 3322832 w 5122586"/>
                <a:gd name="connsiteY535" fmla="*/ 2969721 h 5175454"/>
                <a:gd name="connsiteX536" fmla="*/ 3327329 w 5122586"/>
                <a:gd name="connsiteY536" fmla="*/ 2949476 h 5175454"/>
                <a:gd name="connsiteX537" fmla="*/ 3340075 w 5122586"/>
                <a:gd name="connsiteY537" fmla="*/ 2945726 h 5175454"/>
                <a:gd name="connsiteX538" fmla="*/ 3370064 w 5122586"/>
                <a:gd name="connsiteY538" fmla="*/ 2911983 h 5175454"/>
                <a:gd name="connsiteX539" fmla="*/ 3370813 w 5122586"/>
                <a:gd name="connsiteY539" fmla="*/ 2899985 h 5175454"/>
                <a:gd name="connsiteX540" fmla="*/ 3391055 w 5122586"/>
                <a:gd name="connsiteY540" fmla="*/ 2869241 h 5175454"/>
                <a:gd name="connsiteX541" fmla="*/ 3382059 w 5122586"/>
                <a:gd name="connsiteY541" fmla="*/ 2820500 h 5175454"/>
                <a:gd name="connsiteX542" fmla="*/ 3349821 w 5122586"/>
                <a:gd name="connsiteY542" fmla="*/ 2827999 h 5175454"/>
                <a:gd name="connsiteX543" fmla="*/ 3322081 w 5122586"/>
                <a:gd name="connsiteY543" fmla="*/ 2814502 h 5175454"/>
                <a:gd name="connsiteX544" fmla="*/ 3323581 w 5122586"/>
                <a:gd name="connsiteY544" fmla="*/ 2758262 h 5175454"/>
                <a:gd name="connsiteX545" fmla="*/ 3300302 w 5122586"/>
                <a:gd name="connsiteY545" fmla="*/ 2733083 h 5175454"/>
                <a:gd name="connsiteX546" fmla="*/ 3301224 w 5122586"/>
                <a:gd name="connsiteY546" fmla="*/ 2733638 h 5175454"/>
                <a:gd name="connsiteX547" fmla="*/ 3271611 w 5122586"/>
                <a:gd name="connsiteY547" fmla="*/ 2695794 h 5175454"/>
                <a:gd name="connsiteX548" fmla="*/ 3200545 w 5122586"/>
                <a:gd name="connsiteY548" fmla="*/ 2554460 h 5175454"/>
                <a:gd name="connsiteX549" fmla="*/ 3200651 w 5122586"/>
                <a:gd name="connsiteY549" fmla="*/ 2553011 h 5175454"/>
                <a:gd name="connsiteX550" fmla="*/ 3157394 w 5122586"/>
                <a:gd name="connsiteY550" fmla="*/ 2493105 h 5175454"/>
                <a:gd name="connsiteX551" fmla="*/ 3188475 w 5122586"/>
                <a:gd name="connsiteY551" fmla="*/ 2496857 h 5175454"/>
                <a:gd name="connsiteX552" fmla="*/ 3207152 w 5122586"/>
                <a:gd name="connsiteY552" fmla="*/ 2475061 h 5175454"/>
                <a:gd name="connsiteX553" fmla="*/ 3204039 w 5122586"/>
                <a:gd name="connsiteY553" fmla="*/ 2468833 h 5175454"/>
                <a:gd name="connsiteX554" fmla="*/ 3218567 w 5122586"/>
                <a:gd name="connsiteY554" fmla="*/ 2445999 h 5175454"/>
                <a:gd name="connsiteX555" fmla="*/ 3234579 w 5122586"/>
                <a:gd name="connsiteY555" fmla="*/ 2423117 h 5175454"/>
                <a:gd name="connsiteX556" fmla="*/ 3268272 w 5122586"/>
                <a:gd name="connsiteY556" fmla="*/ 2375998 h 5175454"/>
                <a:gd name="connsiteX557" fmla="*/ 3280474 w 5122586"/>
                <a:gd name="connsiteY557" fmla="*/ 2384195 h 5175454"/>
                <a:gd name="connsiteX558" fmla="*/ 3286019 w 5122586"/>
                <a:gd name="connsiteY558" fmla="*/ 2368157 h 5175454"/>
                <a:gd name="connsiteX559" fmla="*/ 3353469 w 5122586"/>
                <a:gd name="connsiteY559" fmla="*/ 2393066 h 5175454"/>
                <a:gd name="connsiteX560" fmla="*/ 3357621 w 5122586"/>
                <a:gd name="connsiteY560" fmla="*/ 2370232 h 5175454"/>
                <a:gd name="connsiteX561" fmla="*/ 3389789 w 5122586"/>
                <a:gd name="connsiteY561" fmla="*/ 2376460 h 5175454"/>
                <a:gd name="connsiteX562" fmla="*/ 3393054 w 5122586"/>
                <a:gd name="connsiteY562" fmla="*/ 2386577 h 5175454"/>
                <a:gd name="connsiteX563" fmla="*/ 3411560 w 5122586"/>
                <a:gd name="connsiteY563" fmla="*/ 2381484 h 5175454"/>
                <a:gd name="connsiteX564" fmla="*/ 3516390 w 5122586"/>
                <a:gd name="connsiteY564" fmla="*/ 2353626 h 5175454"/>
                <a:gd name="connsiteX565" fmla="*/ 3537144 w 5122586"/>
                <a:gd name="connsiteY565" fmla="*/ 2360891 h 5175454"/>
                <a:gd name="connsiteX566" fmla="*/ 3541295 w 5122586"/>
                <a:gd name="connsiteY566" fmla="*/ 2341171 h 5175454"/>
                <a:gd name="connsiteX567" fmla="*/ 3576576 w 5122586"/>
                <a:gd name="connsiteY567" fmla="*/ 2357778 h 5175454"/>
                <a:gd name="connsiteX568" fmla="*/ 3592142 w 5122586"/>
                <a:gd name="connsiteY568" fmla="*/ 2355702 h 5175454"/>
                <a:gd name="connsiteX569" fmla="*/ 3598368 w 5122586"/>
                <a:gd name="connsiteY569" fmla="*/ 2287200 h 5175454"/>
                <a:gd name="connsiteX570" fmla="*/ 3605632 w 5122586"/>
                <a:gd name="connsiteY570" fmla="*/ 2269556 h 5175454"/>
                <a:gd name="connsiteX571" fmla="*/ 3645065 w 5122586"/>
                <a:gd name="connsiteY571" fmla="*/ 2289276 h 5175454"/>
                <a:gd name="connsiteX572" fmla="*/ 3660989 w 5122586"/>
                <a:gd name="connsiteY572" fmla="*/ 2278128 h 5175454"/>
                <a:gd name="connsiteX573" fmla="*/ 3683647 w 5122586"/>
                <a:gd name="connsiteY573" fmla="*/ 2304499 h 5175454"/>
                <a:gd name="connsiteX574" fmla="*/ 3723200 w 5122586"/>
                <a:gd name="connsiteY574" fmla="*/ 2301569 h 5175454"/>
                <a:gd name="connsiteX575" fmla="*/ 3729203 w 5122586"/>
                <a:gd name="connsiteY575" fmla="*/ 2323485 h 5175454"/>
                <a:gd name="connsiteX576" fmla="*/ 3730153 w 5122586"/>
                <a:gd name="connsiteY576" fmla="*/ 2399426 h 5175454"/>
                <a:gd name="connsiteX577" fmla="*/ 3759575 w 5122586"/>
                <a:gd name="connsiteY577" fmla="*/ 2557955 h 5175454"/>
                <a:gd name="connsiteX578" fmla="*/ 3755077 w 5122586"/>
                <a:gd name="connsiteY578" fmla="*/ 2620537 h 5175454"/>
                <a:gd name="connsiteX579" fmla="*/ 3789928 w 5122586"/>
                <a:gd name="connsiteY579" fmla="*/ 2629978 h 5175454"/>
                <a:gd name="connsiteX580" fmla="*/ 3814497 w 5122586"/>
                <a:gd name="connsiteY580" fmla="*/ 2653061 h 5175454"/>
                <a:gd name="connsiteX581" fmla="*/ 3873309 w 5122586"/>
                <a:gd name="connsiteY581" fmla="*/ 2659762 h 5175454"/>
                <a:gd name="connsiteX582" fmla="*/ 3894154 w 5122586"/>
                <a:gd name="connsiteY582" fmla="*/ 2664230 h 5175454"/>
                <a:gd name="connsiteX583" fmla="*/ 4016247 w 5122586"/>
                <a:gd name="connsiteY583" fmla="*/ 2717097 h 5175454"/>
                <a:gd name="connsiteX584" fmla="*/ 4060915 w 5122586"/>
                <a:gd name="connsiteY584" fmla="*/ 2771453 h 5175454"/>
                <a:gd name="connsiteX585" fmla="*/ 4007313 w 5122586"/>
                <a:gd name="connsiteY585" fmla="*/ 2909951 h 5175454"/>
                <a:gd name="connsiteX586" fmla="*/ 3845530 w 5122586"/>
                <a:gd name="connsiteY586" fmla="*/ 2992836 h 5175454"/>
                <a:gd name="connsiteX587" fmla="*/ 3818504 w 5122586"/>
                <a:gd name="connsiteY587" fmla="*/ 3012715 h 5175454"/>
                <a:gd name="connsiteX588" fmla="*/ 3798628 w 5122586"/>
                <a:gd name="connsiteY588" fmla="*/ 3039746 h 5175454"/>
                <a:gd name="connsiteX589" fmla="*/ 3782344 w 5122586"/>
                <a:gd name="connsiteY589" fmla="*/ 3187802 h 5175454"/>
                <a:gd name="connsiteX590" fmla="*/ 3815638 w 5122586"/>
                <a:gd name="connsiteY590" fmla="*/ 3218440 h 5175454"/>
                <a:gd name="connsiteX591" fmla="*/ 3938550 w 5122586"/>
                <a:gd name="connsiteY591" fmla="*/ 3311276 h 5175454"/>
                <a:gd name="connsiteX592" fmla="*/ 4067929 w 5122586"/>
                <a:gd name="connsiteY592" fmla="*/ 3358140 h 5175454"/>
                <a:gd name="connsiteX593" fmla="*/ 4156392 w 5122586"/>
                <a:gd name="connsiteY593" fmla="*/ 3343029 h 5175454"/>
                <a:gd name="connsiteX594" fmla="*/ 4194570 w 5122586"/>
                <a:gd name="connsiteY594" fmla="*/ 3342479 h 5175454"/>
                <a:gd name="connsiteX595" fmla="*/ 4301248 w 5122586"/>
                <a:gd name="connsiteY595" fmla="*/ 3350831 h 5175454"/>
                <a:gd name="connsiteX596" fmla="*/ 4534588 w 5122586"/>
                <a:gd name="connsiteY596" fmla="*/ 3240750 h 5175454"/>
                <a:gd name="connsiteX597" fmla="*/ 4569341 w 5122586"/>
                <a:gd name="connsiteY597" fmla="*/ 3246267 h 5175454"/>
                <a:gd name="connsiteX598" fmla="*/ 4574033 w 5122586"/>
                <a:gd name="connsiteY598" fmla="*/ 3263809 h 5175454"/>
                <a:gd name="connsiteX599" fmla="*/ 4575992 w 5122586"/>
                <a:gd name="connsiteY599" fmla="*/ 3283401 h 5175454"/>
                <a:gd name="connsiteX600" fmla="*/ 4566198 w 5122586"/>
                <a:gd name="connsiteY600" fmla="*/ 3356871 h 5175454"/>
                <a:gd name="connsiteX601" fmla="*/ 4568158 w 5122586"/>
                <a:gd name="connsiteY601" fmla="*/ 3390177 h 5175454"/>
                <a:gd name="connsiteX602" fmla="*/ 4575992 w 5122586"/>
                <a:gd name="connsiteY602" fmla="*/ 3444055 h 5175454"/>
                <a:gd name="connsiteX603" fmla="*/ 4599499 w 5122586"/>
                <a:gd name="connsiteY603" fmla="*/ 3533198 h 5175454"/>
                <a:gd name="connsiteX604" fmla="*/ 4628931 w 5122586"/>
                <a:gd name="connsiteY604" fmla="*/ 3567214 h 5175454"/>
                <a:gd name="connsiteX605" fmla="*/ 4578425 w 5122586"/>
                <a:gd name="connsiteY605" fmla="*/ 3621100 h 5175454"/>
                <a:gd name="connsiteX606" fmla="*/ 4587869 w 5122586"/>
                <a:gd name="connsiteY606" fmla="*/ 3643922 h 5175454"/>
                <a:gd name="connsiteX607" fmla="*/ 4574922 w 5122586"/>
                <a:gd name="connsiteY607" fmla="*/ 3659519 h 5175454"/>
                <a:gd name="connsiteX608" fmla="*/ 4540305 w 5122586"/>
                <a:gd name="connsiteY608" fmla="*/ 3659945 h 5175454"/>
                <a:gd name="connsiteX609" fmla="*/ 4367378 w 5122586"/>
                <a:gd name="connsiteY609" fmla="*/ 3831974 h 5175454"/>
                <a:gd name="connsiteX610" fmla="*/ 4216550 w 5122586"/>
                <a:gd name="connsiteY610" fmla="*/ 3945607 h 5175454"/>
                <a:gd name="connsiteX611" fmla="*/ 4205777 w 5122586"/>
                <a:gd name="connsiteY611" fmla="*/ 3991648 h 5175454"/>
                <a:gd name="connsiteX612" fmla="*/ 4171497 w 5122586"/>
                <a:gd name="connsiteY612" fmla="*/ 3976954 h 5175454"/>
                <a:gd name="connsiteX613" fmla="*/ 4153290 w 5122586"/>
                <a:gd name="connsiteY613" fmla="*/ 3990740 h 5175454"/>
                <a:gd name="connsiteX614" fmla="*/ 4153292 w 5122586"/>
                <a:gd name="connsiteY614" fmla="*/ 3990739 h 5175454"/>
                <a:gd name="connsiteX615" fmla="*/ 4153292 w 5122586"/>
                <a:gd name="connsiteY615" fmla="*/ 3990761 h 5175454"/>
                <a:gd name="connsiteX616" fmla="*/ 3301664 w 5122586"/>
                <a:gd name="connsiteY616" fmla="*/ 2733387 h 5175454"/>
                <a:gd name="connsiteX617" fmla="*/ 3301258 w 5122586"/>
                <a:gd name="connsiteY617" fmla="*/ 2733677 h 5175454"/>
                <a:gd name="connsiteX618" fmla="*/ 3304660 w 5122586"/>
                <a:gd name="connsiteY618" fmla="*/ 2735726 h 5175454"/>
                <a:gd name="connsiteX619" fmla="*/ 3301664 w 5122586"/>
                <a:gd name="connsiteY619" fmla="*/ 2733386 h 5175454"/>
                <a:gd name="connsiteX620" fmla="*/ 3301664 w 5122586"/>
                <a:gd name="connsiteY620" fmla="*/ 2733386 h 5175454"/>
                <a:gd name="connsiteX621" fmla="*/ 3301664 w 5122586"/>
                <a:gd name="connsiteY621" fmla="*/ 2733387 h 5175454"/>
                <a:gd name="connsiteX622" fmla="*/ 4570327 w 5122586"/>
                <a:gd name="connsiteY622" fmla="*/ 3244711 h 5175454"/>
                <a:gd name="connsiteX623" fmla="*/ 4574034 w 5122586"/>
                <a:gd name="connsiteY623" fmla="*/ 3263828 h 5175454"/>
                <a:gd name="connsiteX624" fmla="*/ 4575992 w 5122586"/>
                <a:gd name="connsiteY624" fmla="*/ 3283420 h 5175454"/>
                <a:gd name="connsiteX625" fmla="*/ 4566198 w 5122586"/>
                <a:gd name="connsiteY625" fmla="*/ 3356890 h 5175454"/>
                <a:gd name="connsiteX626" fmla="*/ 4568157 w 5122586"/>
                <a:gd name="connsiteY626" fmla="*/ 3390196 h 5175454"/>
                <a:gd name="connsiteX627" fmla="*/ 4575992 w 5122586"/>
                <a:gd name="connsiteY627" fmla="*/ 3444074 h 5175454"/>
                <a:gd name="connsiteX628" fmla="*/ 4599499 w 5122586"/>
                <a:gd name="connsiteY628" fmla="*/ 3533217 h 5175454"/>
                <a:gd name="connsiteX629" fmla="*/ 4630840 w 5122586"/>
                <a:gd name="connsiteY629" fmla="*/ 3565544 h 5175454"/>
                <a:gd name="connsiteX630" fmla="*/ 4795380 w 5122586"/>
                <a:gd name="connsiteY630" fmla="*/ 3379421 h 5175454"/>
                <a:gd name="connsiteX631" fmla="*/ 4808113 w 5122586"/>
                <a:gd name="connsiteY631" fmla="*/ 3372563 h 5175454"/>
                <a:gd name="connsiteX632" fmla="*/ 4823783 w 5122586"/>
                <a:gd name="connsiteY632" fmla="*/ 3367665 h 5175454"/>
                <a:gd name="connsiteX633" fmla="*/ 4830638 w 5122586"/>
                <a:gd name="connsiteY633" fmla="*/ 3356890 h 5175454"/>
                <a:gd name="connsiteX634" fmla="*/ 4828680 w 5122586"/>
                <a:gd name="connsiteY634" fmla="*/ 3341217 h 5175454"/>
                <a:gd name="connsiteX635" fmla="*/ 4917916 w 5122586"/>
                <a:gd name="connsiteY635" fmla="*/ 3244959 h 5175454"/>
                <a:gd name="connsiteX636" fmla="*/ 4955086 w 5122586"/>
                <a:gd name="connsiteY636" fmla="*/ 3170044 h 5175454"/>
                <a:gd name="connsiteX637" fmla="*/ 4969054 w 5122586"/>
                <a:gd name="connsiteY637" fmla="*/ 3161020 h 5175454"/>
                <a:gd name="connsiteX638" fmla="*/ 4975140 w 5122586"/>
                <a:gd name="connsiteY638" fmla="*/ 3149418 h 5175454"/>
                <a:gd name="connsiteX639" fmla="*/ 4963545 w 5122586"/>
                <a:gd name="connsiteY639" fmla="*/ 3136053 h 5175454"/>
                <a:gd name="connsiteX640" fmla="*/ 4965552 w 5122586"/>
                <a:gd name="connsiteY640" fmla="*/ 3067616 h 5175454"/>
                <a:gd name="connsiteX641" fmla="*/ 4922299 w 5122586"/>
                <a:gd name="connsiteY641" fmla="*/ 2906068 h 5175454"/>
                <a:gd name="connsiteX642" fmla="*/ 4890616 w 5122586"/>
                <a:gd name="connsiteY642" fmla="*/ 2781866 h 5175454"/>
                <a:gd name="connsiteX643" fmla="*/ 5067130 w 5122586"/>
                <a:gd name="connsiteY643" fmla="*/ 2918426 h 5175454"/>
                <a:gd name="connsiteX644" fmla="*/ 5081902 w 5122586"/>
                <a:gd name="connsiteY644" fmla="*/ 2897103 h 5175454"/>
                <a:gd name="connsiteX645" fmla="*/ 5122586 w 5122586"/>
                <a:gd name="connsiteY645" fmla="*/ 2757160 h 5175454"/>
                <a:gd name="connsiteX646" fmla="*/ 5086544 w 5122586"/>
                <a:gd name="connsiteY646" fmla="*/ 2727613 h 5175454"/>
                <a:gd name="connsiteX647" fmla="*/ 5119436 w 5122586"/>
                <a:gd name="connsiteY647" fmla="*/ 2696882 h 5175454"/>
                <a:gd name="connsiteX648" fmla="*/ 5056421 w 5122586"/>
                <a:gd name="connsiteY648" fmla="*/ 2633364 h 5175454"/>
                <a:gd name="connsiteX649" fmla="*/ 5080876 w 5122586"/>
                <a:gd name="connsiteY649" fmla="*/ 2608889 h 5175454"/>
                <a:gd name="connsiteX650" fmla="*/ 5048962 w 5122586"/>
                <a:gd name="connsiteY650" fmla="*/ 2581597 h 5175454"/>
                <a:gd name="connsiteX651" fmla="*/ 4927229 w 5122586"/>
                <a:gd name="connsiteY651" fmla="*/ 2505258 h 5175454"/>
                <a:gd name="connsiteX652" fmla="*/ 4926955 w 5122586"/>
                <a:gd name="connsiteY652" fmla="*/ 2506053 h 5175454"/>
                <a:gd name="connsiteX653" fmla="*/ 4664721 w 5122586"/>
                <a:gd name="connsiteY653" fmla="*/ 2353054 h 5175454"/>
                <a:gd name="connsiteX654" fmla="*/ 4520255 w 5122586"/>
                <a:gd name="connsiteY654" fmla="*/ 2268766 h 5175454"/>
                <a:gd name="connsiteX655" fmla="*/ 4448567 w 5122586"/>
                <a:gd name="connsiteY655" fmla="*/ 2206568 h 5175454"/>
                <a:gd name="connsiteX656" fmla="*/ 4412991 w 5122586"/>
                <a:gd name="connsiteY656" fmla="*/ 2176545 h 5175454"/>
                <a:gd name="connsiteX657" fmla="*/ 4320717 w 5122586"/>
                <a:gd name="connsiteY657" fmla="*/ 2150970 h 5175454"/>
                <a:gd name="connsiteX658" fmla="*/ 4248454 w 5122586"/>
                <a:gd name="connsiteY658" fmla="*/ 2074245 h 5175454"/>
                <a:gd name="connsiteX659" fmla="*/ 4235113 w 5122586"/>
                <a:gd name="connsiteY659" fmla="*/ 2065350 h 5175454"/>
                <a:gd name="connsiteX660" fmla="*/ 4144907 w 5122586"/>
                <a:gd name="connsiteY660" fmla="*/ 2020318 h 5175454"/>
                <a:gd name="connsiteX661" fmla="*/ 4110359 w 5122586"/>
                <a:gd name="connsiteY661" fmla="*/ 1989789 h 5175454"/>
                <a:gd name="connsiteX662" fmla="*/ 4098787 w 5122586"/>
                <a:gd name="connsiteY662" fmla="*/ 1937854 h 5175454"/>
                <a:gd name="connsiteX663" fmla="*/ 4120077 w 5122586"/>
                <a:gd name="connsiteY663" fmla="*/ 1845223 h 5175454"/>
                <a:gd name="connsiteX664" fmla="*/ 4123271 w 5122586"/>
                <a:gd name="connsiteY664" fmla="*/ 1820734 h 5175454"/>
                <a:gd name="connsiteX665" fmla="*/ 4071796 w 5122586"/>
                <a:gd name="connsiteY665" fmla="*/ 1707923 h 5175454"/>
                <a:gd name="connsiteX666" fmla="*/ 3959334 w 5122586"/>
                <a:gd name="connsiteY666" fmla="*/ 1810087 h 5175454"/>
                <a:gd name="connsiteX667" fmla="*/ 3926334 w 5122586"/>
                <a:gd name="connsiteY667" fmla="*/ 1778145 h 5175454"/>
                <a:gd name="connsiteX668" fmla="*/ 3906108 w 5122586"/>
                <a:gd name="connsiteY668" fmla="*/ 1793051 h 5175454"/>
                <a:gd name="connsiteX669" fmla="*/ 3880559 w 5122586"/>
                <a:gd name="connsiteY669" fmla="*/ 1847352 h 5175454"/>
                <a:gd name="connsiteX670" fmla="*/ 3879495 w 5122586"/>
                <a:gd name="connsiteY670" fmla="*/ 1869712 h 5175454"/>
                <a:gd name="connsiteX671" fmla="*/ 3870979 w 5122586"/>
                <a:gd name="connsiteY671" fmla="*/ 1887812 h 5175454"/>
                <a:gd name="connsiteX672" fmla="*/ 3848623 w 5122586"/>
                <a:gd name="connsiteY672" fmla="*/ 1905912 h 5175454"/>
                <a:gd name="connsiteX673" fmla="*/ 3785817 w 5122586"/>
                <a:gd name="connsiteY673" fmla="*/ 1905912 h 5175454"/>
                <a:gd name="connsiteX674" fmla="*/ 3776237 w 5122586"/>
                <a:gd name="connsiteY674" fmla="*/ 1929336 h 5175454"/>
                <a:gd name="connsiteX675" fmla="*/ 3792204 w 5122586"/>
                <a:gd name="connsiteY675" fmla="*/ 1985766 h 5175454"/>
                <a:gd name="connsiteX676" fmla="*/ 3775537 w 5122586"/>
                <a:gd name="connsiteY676" fmla="*/ 2006283 h 5175454"/>
                <a:gd name="connsiteX677" fmla="*/ 3775710 w 5122586"/>
                <a:gd name="connsiteY677" fmla="*/ 2006445 h 5175454"/>
                <a:gd name="connsiteX678" fmla="*/ 3848792 w 5122586"/>
                <a:gd name="connsiteY678" fmla="*/ 2032075 h 5175454"/>
                <a:gd name="connsiteX679" fmla="*/ 3942752 w 5122586"/>
                <a:gd name="connsiteY679" fmla="*/ 2101372 h 5175454"/>
                <a:gd name="connsiteX680" fmla="*/ 3954140 w 5122586"/>
                <a:gd name="connsiteY680" fmla="*/ 2117510 h 5175454"/>
                <a:gd name="connsiteX681" fmla="*/ 3971225 w 5122586"/>
                <a:gd name="connsiteY681" fmla="*/ 2150735 h 5175454"/>
                <a:gd name="connsiteX682" fmla="*/ 3975020 w 5122586"/>
                <a:gd name="connsiteY682" fmla="*/ 2180162 h 5175454"/>
                <a:gd name="connsiteX683" fmla="*/ 3935158 w 5122586"/>
                <a:gd name="connsiteY683" fmla="*/ 2270343 h 5175454"/>
                <a:gd name="connsiteX684" fmla="*/ 3926617 w 5122586"/>
                <a:gd name="connsiteY684" fmla="*/ 2266546 h 5175454"/>
                <a:gd name="connsiteX685" fmla="*/ 3866322 w 5122586"/>
                <a:gd name="connsiteY685" fmla="*/ 2211351 h 5175454"/>
                <a:gd name="connsiteX686" fmla="*/ 3868694 w 5122586"/>
                <a:gd name="connsiteY686" fmla="*/ 2248659 h 5175454"/>
                <a:gd name="connsiteX687" fmla="*/ 3856766 w 5122586"/>
                <a:gd name="connsiteY687" fmla="*/ 2249186 h 5175454"/>
                <a:gd name="connsiteX688" fmla="*/ 3851638 w 5122586"/>
                <a:gd name="connsiteY688" fmla="*/ 2272242 h 5175454"/>
                <a:gd name="connsiteX689" fmla="*/ 3836899 w 5122586"/>
                <a:gd name="connsiteY689" fmla="*/ 2266043 h 5175454"/>
                <a:gd name="connsiteX690" fmla="*/ 3832660 w 5122586"/>
                <a:gd name="connsiteY690" fmla="*/ 2285898 h 5175454"/>
                <a:gd name="connsiteX691" fmla="*/ 3821351 w 5122586"/>
                <a:gd name="connsiteY691" fmla="*/ 2275657 h 5175454"/>
                <a:gd name="connsiteX692" fmla="*/ 3765279 w 5122586"/>
                <a:gd name="connsiteY692" fmla="*/ 2308684 h 5175454"/>
                <a:gd name="connsiteX693" fmla="*/ 3731333 w 5122586"/>
                <a:gd name="connsiteY693" fmla="*/ 2232304 h 5175454"/>
                <a:gd name="connsiteX694" fmla="*/ 3698987 w 5122586"/>
                <a:gd name="connsiteY694" fmla="*/ 2246032 h 5175454"/>
                <a:gd name="connsiteX695" fmla="*/ 3729206 w 5122586"/>
                <a:gd name="connsiteY695" fmla="*/ 2323503 h 5175454"/>
                <a:gd name="connsiteX696" fmla="*/ 3730155 w 5122586"/>
                <a:gd name="connsiteY696" fmla="*/ 2399444 h 5175454"/>
                <a:gd name="connsiteX697" fmla="*/ 3759577 w 5122586"/>
                <a:gd name="connsiteY697" fmla="*/ 2557973 h 5175454"/>
                <a:gd name="connsiteX698" fmla="*/ 3755079 w 5122586"/>
                <a:gd name="connsiteY698" fmla="*/ 2620555 h 5175454"/>
                <a:gd name="connsiteX699" fmla="*/ 3789931 w 5122586"/>
                <a:gd name="connsiteY699" fmla="*/ 2629996 h 5175454"/>
                <a:gd name="connsiteX700" fmla="*/ 3814500 w 5122586"/>
                <a:gd name="connsiteY700" fmla="*/ 2653079 h 5175454"/>
                <a:gd name="connsiteX701" fmla="*/ 3873311 w 5122586"/>
                <a:gd name="connsiteY701" fmla="*/ 2659780 h 5175454"/>
                <a:gd name="connsiteX702" fmla="*/ 3874486 w 5122586"/>
                <a:gd name="connsiteY702" fmla="*/ 2660032 h 5175454"/>
                <a:gd name="connsiteX703" fmla="*/ 3894156 w 5122586"/>
                <a:gd name="connsiteY703" fmla="*/ 2664248 h 5175454"/>
                <a:gd name="connsiteX704" fmla="*/ 4016250 w 5122586"/>
                <a:gd name="connsiteY704" fmla="*/ 2717115 h 5175454"/>
                <a:gd name="connsiteX705" fmla="*/ 4060917 w 5122586"/>
                <a:gd name="connsiteY705" fmla="*/ 2771471 h 5175454"/>
                <a:gd name="connsiteX706" fmla="*/ 4007316 w 5122586"/>
                <a:gd name="connsiteY706" fmla="*/ 2909969 h 5175454"/>
                <a:gd name="connsiteX707" fmla="*/ 3845021 w 5122586"/>
                <a:gd name="connsiteY707" fmla="*/ 2993365 h 5175454"/>
                <a:gd name="connsiteX708" fmla="*/ 3826758 w 5122586"/>
                <a:gd name="connsiteY708" fmla="*/ 3005966 h 5175454"/>
                <a:gd name="connsiteX709" fmla="*/ 3798121 w 5122586"/>
                <a:gd name="connsiteY709" fmla="*/ 3040275 h 5175454"/>
                <a:gd name="connsiteX710" fmla="*/ 3782486 w 5122586"/>
                <a:gd name="connsiteY710" fmla="*/ 3186963 h 5175454"/>
                <a:gd name="connsiteX711" fmla="*/ 3782346 w 5122586"/>
                <a:gd name="connsiteY711" fmla="*/ 3187819 h 5175454"/>
                <a:gd name="connsiteX712" fmla="*/ 3815640 w 5122586"/>
                <a:gd name="connsiteY712" fmla="*/ 3217436 h 5175454"/>
                <a:gd name="connsiteX713" fmla="*/ 3938552 w 5122586"/>
                <a:gd name="connsiteY713" fmla="*/ 3311294 h 5175454"/>
                <a:gd name="connsiteX714" fmla="*/ 4067843 w 5122586"/>
                <a:gd name="connsiteY714" fmla="*/ 3353043 h 5175454"/>
                <a:gd name="connsiteX715" fmla="*/ 4156394 w 5122586"/>
                <a:gd name="connsiteY715" fmla="*/ 3343047 h 5175454"/>
                <a:gd name="connsiteX716" fmla="*/ 4202086 w 5122586"/>
                <a:gd name="connsiteY716" fmla="*/ 3341797 h 5175454"/>
                <a:gd name="connsiteX717" fmla="*/ 4301250 w 5122586"/>
                <a:gd name="connsiteY717" fmla="*/ 3350338 h 5175454"/>
                <a:gd name="connsiteX718" fmla="*/ 4508631 w 5122586"/>
                <a:gd name="connsiteY718" fmla="*/ 3249608 h 5175454"/>
                <a:gd name="connsiteX719" fmla="*/ 4537144 w 5122586"/>
                <a:gd name="connsiteY719" fmla="*/ 3238214 h 5175454"/>
                <a:gd name="connsiteX720" fmla="*/ 4556575 w 5122586"/>
                <a:gd name="connsiteY720" fmla="*/ 3236068 h 5175454"/>
                <a:gd name="connsiteX721" fmla="*/ 4570330 w 5122586"/>
                <a:gd name="connsiteY721" fmla="*/ 3244711 h 5175454"/>
                <a:gd name="connsiteX722" fmla="*/ 4570327 w 5122586"/>
                <a:gd name="connsiteY722" fmla="*/ 3244711 h 5175454"/>
                <a:gd name="connsiteX723" fmla="*/ 1869930 w 5122586"/>
                <a:gd name="connsiteY723" fmla="*/ 737295 h 5175454"/>
                <a:gd name="connsiteX724" fmla="*/ 1852502 w 5122586"/>
                <a:gd name="connsiteY724" fmla="*/ 728164 h 5175454"/>
                <a:gd name="connsiteX725" fmla="*/ 1833779 w 5122586"/>
                <a:gd name="connsiteY725" fmla="*/ 737527 h 5175454"/>
                <a:gd name="connsiteX726" fmla="*/ 1812381 w 5122586"/>
                <a:gd name="connsiteY726" fmla="*/ 716125 h 5175454"/>
                <a:gd name="connsiteX727" fmla="*/ 1799008 w 5122586"/>
                <a:gd name="connsiteY727" fmla="*/ 732177 h 5175454"/>
                <a:gd name="connsiteX728" fmla="*/ 1776272 w 5122586"/>
                <a:gd name="connsiteY728" fmla="*/ 736190 h 5175454"/>
                <a:gd name="connsiteX729" fmla="*/ 1761561 w 5122586"/>
                <a:gd name="connsiteY729" fmla="*/ 744215 h 5175454"/>
                <a:gd name="connsiteX730" fmla="*/ 1744175 w 5122586"/>
                <a:gd name="connsiteY730" fmla="*/ 730839 h 5175454"/>
                <a:gd name="connsiteX731" fmla="*/ 1734814 w 5122586"/>
                <a:gd name="connsiteY731" fmla="*/ 733514 h 5175454"/>
                <a:gd name="connsiteX732" fmla="*/ 1733477 w 5122586"/>
                <a:gd name="connsiteY732" fmla="*/ 717463 h 5175454"/>
                <a:gd name="connsiteX733" fmla="*/ 1754875 w 5122586"/>
                <a:gd name="connsiteY733" fmla="*/ 675997 h 5175454"/>
                <a:gd name="connsiteX734" fmla="*/ 1765573 w 5122586"/>
                <a:gd name="connsiteY734" fmla="*/ 667971 h 5175454"/>
                <a:gd name="connsiteX735" fmla="*/ 1754875 w 5122586"/>
                <a:gd name="connsiteY735" fmla="*/ 643894 h 5175454"/>
                <a:gd name="connsiteX736" fmla="*/ 1766911 w 5122586"/>
                <a:gd name="connsiteY736" fmla="*/ 622492 h 5175454"/>
                <a:gd name="connsiteX737" fmla="*/ 1753537 w 5122586"/>
                <a:gd name="connsiteY737" fmla="*/ 601091 h 5175454"/>
                <a:gd name="connsiteX738" fmla="*/ 1764236 w 5122586"/>
                <a:gd name="connsiteY738" fmla="*/ 570325 h 5175454"/>
                <a:gd name="connsiteX739" fmla="*/ 1744175 w 5122586"/>
                <a:gd name="connsiteY739" fmla="*/ 566313 h 5175454"/>
                <a:gd name="connsiteX740" fmla="*/ 1714753 w 5122586"/>
                <a:gd name="connsiteY740" fmla="*/ 577014 h 5175454"/>
                <a:gd name="connsiteX741" fmla="*/ 1679982 w 5122586"/>
                <a:gd name="connsiteY741" fmla="*/ 568988 h 5175454"/>
                <a:gd name="connsiteX742" fmla="*/ 1638524 w 5122586"/>
                <a:gd name="connsiteY742" fmla="*/ 573001 h 5175454"/>
                <a:gd name="connsiteX743" fmla="*/ 1562295 w 5122586"/>
                <a:gd name="connsiteY743" fmla="*/ 626505 h 5175454"/>
                <a:gd name="connsiteX744" fmla="*/ 1510138 w 5122586"/>
                <a:gd name="connsiteY744" fmla="*/ 662621 h 5175454"/>
                <a:gd name="connsiteX745" fmla="*/ 1498102 w 5122586"/>
                <a:gd name="connsiteY745" fmla="*/ 678672 h 5175454"/>
                <a:gd name="connsiteX746" fmla="*/ 1487403 w 5122586"/>
                <a:gd name="connsiteY746" fmla="*/ 721476 h 5175454"/>
                <a:gd name="connsiteX747" fmla="*/ 1491415 w 5122586"/>
                <a:gd name="connsiteY747" fmla="*/ 772305 h 5175454"/>
                <a:gd name="connsiteX748" fmla="*/ 1470017 w 5122586"/>
                <a:gd name="connsiteY748" fmla="*/ 807083 h 5175454"/>
                <a:gd name="connsiteX749" fmla="*/ 1439258 w 5122586"/>
                <a:gd name="connsiteY749" fmla="*/ 828485 h 5175454"/>
                <a:gd name="connsiteX750" fmla="*/ 1443270 w 5122586"/>
                <a:gd name="connsiteY750" fmla="*/ 840523 h 5175454"/>
                <a:gd name="connsiteX751" fmla="*/ 1554271 w 5122586"/>
                <a:gd name="connsiteY751" fmla="*/ 867276 h 5175454"/>
                <a:gd name="connsiteX752" fmla="*/ 1538222 w 5122586"/>
                <a:gd name="connsiteY752" fmla="*/ 907404 h 5175454"/>
                <a:gd name="connsiteX753" fmla="*/ 1494089 w 5122586"/>
                <a:gd name="connsiteY753" fmla="*/ 908742 h 5175454"/>
                <a:gd name="connsiteX754" fmla="*/ 1496765 w 5122586"/>
                <a:gd name="connsiteY754" fmla="*/ 928806 h 5175454"/>
                <a:gd name="connsiteX755" fmla="*/ 1524848 w 5122586"/>
                <a:gd name="connsiteY755" fmla="*/ 954220 h 5175454"/>
                <a:gd name="connsiteX756" fmla="*/ 1507463 w 5122586"/>
                <a:gd name="connsiteY756" fmla="*/ 972947 h 5175454"/>
                <a:gd name="connsiteX757" fmla="*/ 1546246 w 5122586"/>
                <a:gd name="connsiteY757" fmla="*/ 1025114 h 5175454"/>
                <a:gd name="connsiteX758" fmla="*/ 1535548 w 5122586"/>
                <a:gd name="connsiteY758" fmla="*/ 1058554 h 5175454"/>
                <a:gd name="connsiteX759" fmla="*/ 1563632 w 5122586"/>
                <a:gd name="connsiteY759" fmla="*/ 1153525 h 5175454"/>
                <a:gd name="connsiteX760" fmla="*/ 1606428 w 5122586"/>
                <a:gd name="connsiteY760" fmla="*/ 1132123 h 5175454"/>
                <a:gd name="connsiteX761" fmla="*/ 1587705 w 5122586"/>
                <a:gd name="connsiteY761" fmla="*/ 1093332 h 5175454"/>
                <a:gd name="connsiteX762" fmla="*/ 1613114 w 5122586"/>
                <a:gd name="connsiteY762" fmla="*/ 1093332 h 5175454"/>
                <a:gd name="connsiteX763" fmla="*/ 1617126 w 5122586"/>
                <a:gd name="connsiteY763" fmla="*/ 1121422 h 5175454"/>
                <a:gd name="connsiteX764" fmla="*/ 1641200 w 5122586"/>
                <a:gd name="connsiteY764" fmla="*/ 1137473 h 5175454"/>
                <a:gd name="connsiteX765" fmla="*/ 1646549 w 5122586"/>
                <a:gd name="connsiteY765" fmla="*/ 1117409 h 5175454"/>
                <a:gd name="connsiteX766" fmla="*/ 1674632 w 5122586"/>
                <a:gd name="connsiteY766" fmla="*/ 1067917 h 5175454"/>
                <a:gd name="connsiteX767" fmla="*/ 1750863 w 5122586"/>
                <a:gd name="connsiteY767" fmla="*/ 1029127 h 5175454"/>
                <a:gd name="connsiteX768" fmla="*/ 1828430 w 5122586"/>
                <a:gd name="connsiteY768" fmla="*/ 1033140 h 5175454"/>
                <a:gd name="connsiteX769" fmla="*/ 1864311 w 5122586"/>
                <a:gd name="connsiteY769" fmla="*/ 1045102 h 5175454"/>
                <a:gd name="connsiteX770" fmla="*/ 1831482 w 5122586"/>
                <a:gd name="connsiteY770" fmla="*/ 1279139 h 5175454"/>
                <a:gd name="connsiteX771" fmla="*/ 1808993 w 5122586"/>
                <a:gd name="connsiteY771" fmla="*/ 1272555 h 5175454"/>
                <a:gd name="connsiteX772" fmla="*/ 1803425 w 5122586"/>
                <a:gd name="connsiteY772" fmla="*/ 1300502 h 5175454"/>
                <a:gd name="connsiteX773" fmla="*/ 1822848 w 5122586"/>
                <a:gd name="connsiteY773" fmla="*/ 1322937 h 5175454"/>
                <a:gd name="connsiteX774" fmla="*/ 1770491 w 5122586"/>
                <a:gd name="connsiteY774" fmla="*/ 1421434 h 5175454"/>
                <a:gd name="connsiteX775" fmla="*/ 1720853 w 5122586"/>
                <a:gd name="connsiteY775" fmla="*/ 1509937 h 5175454"/>
                <a:gd name="connsiteX776" fmla="*/ 1693679 w 5122586"/>
                <a:gd name="connsiteY776" fmla="*/ 1517732 h 5175454"/>
                <a:gd name="connsiteX777" fmla="*/ 1725039 w 5122586"/>
                <a:gd name="connsiteY777" fmla="*/ 1543518 h 5175454"/>
                <a:gd name="connsiteX778" fmla="*/ 1699831 w 5122586"/>
                <a:gd name="connsiteY778" fmla="*/ 1595490 h 5175454"/>
                <a:gd name="connsiteX779" fmla="*/ 1692167 w 5122586"/>
                <a:gd name="connsiteY779" fmla="*/ 1735799 h 5175454"/>
                <a:gd name="connsiteX780" fmla="*/ 1704320 w 5122586"/>
                <a:gd name="connsiteY780" fmla="*/ 1738864 h 5175454"/>
                <a:gd name="connsiteX781" fmla="*/ 1720664 w 5122586"/>
                <a:gd name="connsiteY781" fmla="*/ 1753298 h 5175454"/>
                <a:gd name="connsiteX782" fmla="*/ 1786677 w 5122586"/>
                <a:gd name="connsiteY782" fmla="*/ 1749542 h 5175454"/>
                <a:gd name="connsiteX783" fmla="*/ 1811497 w 5122586"/>
                <a:gd name="connsiteY783" fmla="*/ 1763573 h 5175454"/>
                <a:gd name="connsiteX784" fmla="*/ 1902141 w 5122586"/>
                <a:gd name="connsiteY784" fmla="*/ 1757097 h 5175454"/>
                <a:gd name="connsiteX785" fmla="*/ 1929795 w 5122586"/>
                <a:gd name="connsiteY785" fmla="*/ 1751800 h 5175454"/>
                <a:gd name="connsiteX786" fmla="*/ 1958125 w 5122586"/>
                <a:gd name="connsiteY786" fmla="*/ 1745267 h 5175454"/>
                <a:gd name="connsiteX787" fmla="*/ 1989303 w 5122586"/>
                <a:gd name="connsiteY787" fmla="*/ 1699836 h 5175454"/>
                <a:gd name="connsiteX788" fmla="*/ 2138289 w 5122586"/>
                <a:gd name="connsiteY788" fmla="*/ 1721564 h 5175454"/>
                <a:gd name="connsiteX789" fmla="*/ 2213334 w 5122586"/>
                <a:gd name="connsiteY789" fmla="*/ 1690658 h 5175454"/>
                <a:gd name="connsiteX790" fmla="*/ 2281810 w 5122586"/>
                <a:gd name="connsiteY790" fmla="*/ 1689126 h 5175454"/>
                <a:gd name="connsiteX791" fmla="*/ 2333391 w 5122586"/>
                <a:gd name="connsiteY791" fmla="*/ 1769534 h 5175454"/>
                <a:gd name="connsiteX792" fmla="*/ 2363395 w 5122586"/>
                <a:gd name="connsiteY792" fmla="*/ 1830740 h 5175454"/>
                <a:gd name="connsiteX793" fmla="*/ 2341348 w 5122586"/>
                <a:gd name="connsiteY793" fmla="*/ 1883454 h 5175454"/>
                <a:gd name="connsiteX794" fmla="*/ 2297206 w 5122586"/>
                <a:gd name="connsiteY794" fmla="*/ 1954097 h 5175454"/>
                <a:gd name="connsiteX795" fmla="*/ 2256004 w 5122586"/>
                <a:gd name="connsiteY795" fmla="*/ 1980588 h 5175454"/>
                <a:gd name="connsiteX796" fmla="*/ 2200090 w 5122586"/>
                <a:gd name="connsiteY796" fmla="*/ 1995305 h 5175454"/>
                <a:gd name="connsiteX797" fmla="*/ 2161832 w 5122586"/>
                <a:gd name="connsiteY797" fmla="*/ 2020325 h 5175454"/>
                <a:gd name="connsiteX798" fmla="*/ 2154476 w 5122586"/>
                <a:gd name="connsiteY798" fmla="*/ 2054174 h 5175454"/>
                <a:gd name="connsiteX799" fmla="*/ 2214805 w 5122586"/>
                <a:gd name="connsiteY799" fmla="*/ 2113043 h 5175454"/>
                <a:gd name="connsiteX800" fmla="*/ 2257476 w 5122586"/>
                <a:gd name="connsiteY800" fmla="*/ 2132175 h 5175454"/>
                <a:gd name="connsiteX801" fmla="*/ 2307505 w 5122586"/>
                <a:gd name="connsiteY801" fmla="*/ 2129232 h 5175454"/>
                <a:gd name="connsiteX802" fmla="*/ 2360478 w 5122586"/>
                <a:gd name="connsiteY802" fmla="*/ 2104213 h 5175454"/>
                <a:gd name="connsiteX803" fmla="*/ 2409035 w 5122586"/>
                <a:gd name="connsiteY803" fmla="*/ 2051231 h 5175454"/>
                <a:gd name="connsiteX804" fmla="*/ 2428163 w 5122586"/>
                <a:gd name="connsiteY804" fmla="*/ 2002664 h 5175454"/>
                <a:gd name="connsiteX805" fmla="*/ 2434049 w 5122586"/>
                <a:gd name="connsiteY805" fmla="*/ 1952625 h 5175454"/>
                <a:gd name="connsiteX806" fmla="*/ 2432578 w 5122586"/>
                <a:gd name="connsiteY806" fmla="*/ 1846661 h 5175454"/>
                <a:gd name="connsiteX807" fmla="*/ 2437105 w 5122586"/>
                <a:gd name="connsiteY807" fmla="*/ 1825907 h 5175454"/>
                <a:gd name="connsiteX808" fmla="*/ 2454200 w 5122586"/>
                <a:gd name="connsiteY808" fmla="*/ 1802570 h 5175454"/>
                <a:gd name="connsiteX809" fmla="*/ 2524830 w 5122586"/>
                <a:gd name="connsiteY809" fmla="*/ 1791615 h 5175454"/>
                <a:gd name="connsiteX810" fmla="*/ 2567514 w 5122586"/>
                <a:gd name="connsiteY810" fmla="*/ 1809369 h 5175454"/>
                <a:gd name="connsiteX811" fmla="*/ 2642369 w 5122586"/>
                <a:gd name="connsiteY811" fmla="*/ 1863005 h 5175454"/>
                <a:gd name="connsiteX812" fmla="*/ 2677294 w 5122586"/>
                <a:gd name="connsiteY812" fmla="*/ 1891181 h 5175454"/>
                <a:gd name="connsiteX813" fmla="*/ 2700681 w 5122586"/>
                <a:gd name="connsiteY813" fmla="*/ 1910763 h 5175454"/>
                <a:gd name="connsiteX814" fmla="*/ 2747467 w 5122586"/>
                <a:gd name="connsiteY814" fmla="*/ 1876095 h 5175454"/>
                <a:gd name="connsiteX815" fmla="*/ 2725397 w 5122586"/>
                <a:gd name="connsiteY815" fmla="*/ 1849604 h 5175454"/>
                <a:gd name="connsiteX816" fmla="*/ 2700382 w 5122586"/>
                <a:gd name="connsiteY816" fmla="*/ 1805453 h 5175454"/>
                <a:gd name="connsiteX817" fmla="*/ 2644466 w 5122586"/>
                <a:gd name="connsiteY817" fmla="*/ 1674469 h 5175454"/>
                <a:gd name="connsiteX818" fmla="*/ 2622395 w 5122586"/>
                <a:gd name="connsiteY818" fmla="*/ 1508164 h 5175454"/>
                <a:gd name="connsiteX819" fmla="*/ 2620591 w 5122586"/>
                <a:gd name="connsiteY819" fmla="*/ 1507628 h 5175454"/>
                <a:gd name="connsiteX820" fmla="*/ 2618663 w 5122586"/>
                <a:gd name="connsiteY820" fmla="*/ 1488350 h 5175454"/>
                <a:gd name="connsiteX821" fmla="*/ 2561471 w 5122586"/>
                <a:gd name="connsiteY821" fmla="*/ 1364230 h 5175454"/>
                <a:gd name="connsiteX822" fmla="*/ 2506437 w 5122586"/>
                <a:gd name="connsiteY822" fmla="*/ 1249824 h 5175454"/>
                <a:gd name="connsiteX823" fmla="*/ 2504432 w 5122586"/>
                <a:gd name="connsiteY823" fmla="*/ 1215131 h 5175454"/>
                <a:gd name="connsiteX824" fmla="*/ 2502718 w 5122586"/>
                <a:gd name="connsiteY824" fmla="*/ 1182564 h 5175454"/>
                <a:gd name="connsiteX825" fmla="*/ 2526392 w 5122586"/>
                <a:gd name="connsiteY825" fmla="*/ 1127314 h 5175454"/>
                <a:gd name="connsiteX826" fmla="*/ 2550066 w 5122586"/>
                <a:gd name="connsiteY826" fmla="*/ 1104513 h 5175454"/>
                <a:gd name="connsiteX827" fmla="*/ 2534283 w 5122586"/>
                <a:gd name="connsiteY827" fmla="*/ 1069434 h 5175454"/>
                <a:gd name="connsiteX828" fmla="*/ 2514993 w 5122586"/>
                <a:gd name="connsiteY828" fmla="*/ 1074696 h 5175454"/>
                <a:gd name="connsiteX829" fmla="*/ 2443972 w 5122586"/>
                <a:gd name="connsiteY829" fmla="*/ 1079081 h 5175454"/>
                <a:gd name="connsiteX830" fmla="*/ 2424683 w 5122586"/>
                <a:gd name="connsiteY830" fmla="*/ 1053649 h 5175454"/>
                <a:gd name="connsiteX831" fmla="*/ 2450110 w 5122586"/>
                <a:gd name="connsiteY831" fmla="*/ 1044879 h 5175454"/>
                <a:gd name="connsiteX832" fmla="*/ 2450987 w 5122586"/>
                <a:gd name="connsiteY832" fmla="*/ 1021201 h 5175454"/>
                <a:gd name="connsiteX833" fmla="*/ 2395748 w 5122586"/>
                <a:gd name="connsiteY833" fmla="*/ 898425 h 5175454"/>
                <a:gd name="connsiteX834" fmla="*/ 2394708 w 5122586"/>
                <a:gd name="connsiteY834" fmla="*/ 898217 h 5175454"/>
                <a:gd name="connsiteX835" fmla="*/ 2361080 w 5122586"/>
                <a:gd name="connsiteY835" fmla="*/ 821701 h 5175454"/>
                <a:gd name="connsiteX836" fmla="*/ 2333956 w 5122586"/>
                <a:gd name="connsiteY836" fmla="*/ 752180 h 5175454"/>
                <a:gd name="connsiteX837" fmla="*/ 2333664 w 5122586"/>
                <a:gd name="connsiteY837" fmla="*/ 752147 h 5175454"/>
                <a:gd name="connsiteX838" fmla="*/ 2333956 w 5122586"/>
                <a:gd name="connsiteY838" fmla="*/ 753027 h 5175454"/>
                <a:gd name="connsiteX839" fmla="*/ 2282249 w 5122586"/>
                <a:gd name="connsiteY839" fmla="*/ 597029 h 5175454"/>
                <a:gd name="connsiteX840" fmla="*/ 2279705 w 5122586"/>
                <a:gd name="connsiteY840" fmla="*/ 541921 h 5175454"/>
                <a:gd name="connsiteX841" fmla="*/ 2247495 w 5122586"/>
                <a:gd name="connsiteY841" fmla="*/ 524965 h 5175454"/>
                <a:gd name="connsiteX842" fmla="*/ 2177987 w 5122586"/>
                <a:gd name="connsiteY842" fmla="*/ 464770 h 5175454"/>
                <a:gd name="connsiteX843" fmla="*/ 2162730 w 5122586"/>
                <a:gd name="connsiteY843" fmla="*/ 429162 h 5175454"/>
                <a:gd name="connsiteX844" fmla="*/ 2072030 w 5122586"/>
                <a:gd name="connsiteY844" fmla="*/ 476639 h 5175454"/>
                <a:gd name="connsiteX845" fmla="*/ 2071919 w 5122586"/>
                <a:gd name="connsiteY845" fmla="*/ 476713 h 5175454"/>
                <a:gd name="connsiteX846" fmla="*/ 2061106 w 5122586"/>
                <a:gd name="connsiteY846" fmla="*/ 455805 h 5175454"/>
                <a:gd name="connsiteX847" fmla="*/ 2043259 w 5122586"/>
                <a:gd name="connsiteY847" fmla="*/ 443904 h 5175454"/>
                <a:gd name="connsiteX848" fmla="*/ 1957587 w 5122586"/>
                <a:gd name="connsiteY848" fmla="*/ 421292 h 5175454"/>
                <a:gd name="connsiteX849" fmla="*/ 1968296 w 5122586"/>
                <a:gd name="connsiteY849" fmla="*/ 371308 h 5175454"/>
                <a:gd name="connsiteX850" fmla="*/ 1982574 w 5122586"/>
                <a:gd name="connsiteY850" fmla="*/ 364168 h 5175454"/>
                <a:gd name="connsiteX851" fmla="*/ 1949259 w 5122586"/>
                <a:gd name="connsiteY851" fmla="*/ 346316 h 5175454"/>
                <a:gd name="connsiteX852" fmla="*/ 1938550 w 5122586"/>
                <a:gd name="connsiteY852" fmla="*/ 317754 h 5175454"/>
                <a:gd name="connsiteX853" fmla="*/ 1937360 w 5122586"/>
                <a:gd name="connsiteY853" fmla="*/ 282052 h 5175454"/>
                <a:gd name="connsiteX854" fmla="*/ 1898094 w 5122586"/>
                <a:gd name="connsiteY854" fmla="*/ 168993 h 5175454"/>
                <a:gd name="connsiteX855" fmla="*/ 1857638 w 5122586"/>
                <a:gd name="connsiteY855" fmla="*/ 159472 h 5175454"/>
                <a:gd name="connsiteX856" fmla="*/ 1842170 w 5122586"/>
                <a:gd name="connsiteY856" fmla="*/ 151142 h 5175454"/>
                <a:gd name="connsiteX857" fmla="*/ 1829082 w 5122586"/>
                <a:gd name="connsiteY857" fmla="*/ 19041 h 5175454"/>
                <a:gd name="connsiteX858" fmla="*/ 1785057 w 5122586"/>
                <a:gd name="connsiteY858" fmla="*/ 23802 h 5175454"/>
                <a:gd name="connsiteX859" fmla="*/ 1788626 w 5122586"/>
                <a:gd name="connsiteY859" fmla="*/ 0 h 5175454"/>
                <a:gd name="connsiteX860" fmla="*/ 1754121 w 5122586"/>
                <a:gd name="connsiteY860" fmla="*/ 20232 h 5175454"/>
                <a:gd name="connsiteX861" fmla="*/ 1751741 w 5122586"/>
                <a:gd name="connsiteY861" fmla="*/ 34513 h 5175454"/>
                <a:gd name="connsiteX862" fmla="*/ 1675589 w 5122586"/>
                <a:gd name="connsiteY862" fmla="*/ 92827 h 5175454"/>
                <a:gd name="connsiteX863" fmla="*/ 1700577 w 5122586"/>
                <a:gd name="connsiteY863" fmla="*/ 130910 h 5175454"/>
                <a:gd name="connsiteX864" fmla="*/ 1694627 w 5122586"/>
                <a:gd name="connsiteY864" fmla="*/ 138051 h 5175454"/>
                <a:gd name="connsiteX865" fmla="*/ 1641083 w 5122586"/>
                <a:gd name="connsiteY865" fmla="*/ 161852 h 5175454"/>
                <a:gd name="connsiteX866" fmla="*/ 1680349 w 5122586"/>
                <a:gd name="connsiteY866" fmla="*/ 197555 h 5175454"/>
                <a:gd name="connsiteX867" fmla="*/ 1669640 w 5122586"/>
                <a:gd name="connsiteY867" fmla="*/ 229688 h 5175454"/>
                <a:gd name="connsiteX868" fmla="*/ 1677970 w 5122586"/>
                <a:gd name="connsiteY868" fmla="*/ 246349 h 5175454"/>
                <a:gd name="connsiteX869" fmla="*/ 1729133 w 5122586"/>
                <a:gd name="connsiteY869" fmla="*/ 234448 h 5175454"/>
                <a:gd name="connsiteX870" fmla="*/ 1750551 w 5122586"/>
                <a:gd name="connsiteY870" fmla="*/ 267770 h 5175454"/>
                <a:gd name="connsiteX871" fmla="*/ 1716045 w 5122586"/>
                <a:gd name="connsiteY871" fmla="*/ 289192 h 5175454"/>
                <a:gd name="connsiteX872" fmla="*/ 1721995 w 5122586"/>
                <a:gd name="connsiteY872" fmla="*/ 298713 h 5175454"/>
                <a:gd name="connsiteX873" fmla="*/ 1716045 w 5122586"/>
                <a:gd name="connsiteY873" fmla="*/ 321324 h 5175454"/>
                <a:gd name="connsiteX874" fmla="*/ 1730323 w 5122586"/>
                <a:gd name="connsiteY874" fmla="*/ 336796 h 5175454"/>
                <a:gd name="connsiteX875" fmla="*/ 1705336 w 5122586"/>
                <a:gd name="connsiteY875" fmla="*/ 376068 h 5175454"/>
                <a:gd name="connsiteX876" fmla="*/ 1721995 w 5122586"/>
                <a:gd name="connsiteY876" fmla="*/ 407011 h 5175454"/>
                <a:gd name="connsiteX877" fmla="*/ 1743411 w 5122586"/>
                <a:gd name="connsiteY877" fmla="*/ 405821 h 5175454"/>
                <a:gd name="connsiteX878" fmla="*/ 1773159 w 5122586"/>
                <a:gd name="connsiteY878" fmla="*/ 434383 h 5175454"/>
                <a:gd name="connsiteX879" fmla="*/ 1787436 w 5122586"/>
                <a:gd name="connsiteY879" fmla="*/ 459375 h 5175454"/>
                <a:gd name="connsiteX880" fmla="*/ 1864778 w 5122586"/>
                <a:gd name="connsiteY880" fmla="*/ 505788 h 5175454"/>
                <a:gd name="connsiteX881" fmla="*/ 1886195 w 5122586"/>
                <a:gd name="connsiteY881" fmla="*/ 511739 h 5175454"/>
                <a:gd name="connsiteX882" fmla="*/ 1953358 w 5122586"/>
                <a:gd name="connsiteY882" fmla="*/ 563964 h 5175454"/>
                <a:gd name="connsiteX883" fmla="*/ 1898261 w 5122586"/>
                <a:gd name="connsiteY883" fmla="*/ 650441 h 5175454"/>
                <a:gd name="connsiteX884" fmla="*/ 1869931 w 5122586"/>
                <a:gd name="connsiteY884" fmla="*/ 737294 h 5175454"/>
                <a:gd name="connsiteX885" fmla="*/ 1869930 w 5122586"/>
                <a:gd name="connsiteY885" fmla="*/ 737294 h 5175454"/>
                <a:gd name="connsiteX886" fmla="*/ 1869930 w 5122586"/>
                <a:gd name="connsiteY886" fmla="*/ 737295 h 5175454"/>
                <a:gd name="connsiteX0" fmla="*/ 4212196 w 5122586"/>
                <a:gd name="connsiteY0" fmla="*/ 442775 h 5175454"/>
                <a:gd name="connsiteX1" fmla="*/ 4186650 w 5122586"/>
                <a:gd name="connsiteY1" fmla="*/ 459075 h 5175454"/>
                <a:gd name="connsiteX2" fmla="*/ 4193990 w 5122586"/>
                <a:gd name="connsiteY2" fmla="*/ 483597 h 5175454"/>
                <a:gd name="connsiteX3" fmla="*/ 4141431 w 5122586"/>
                <a:gd name="connsiteY3" fmla="*/ 505771 h 5175454"/>
                <a:gd name="connsiteX4" fmla="*/ 4112435 w 5122586"/>
                <a:gd name="connsiteY4" fmla="*/ 481652 h 5175454"/>
                <a:gd name="connsiteX5" fmla="*/ 4106930 w 5122586"/>
                <a:gd name="connsiteY5" fmla="*/ 497474 h 5175454"/>
                <a:gd name="connsiteX6" fmla="*/ 4121391 w 5122586"/>
                <a:gd name="connsiteY6" fmla="*/ 500374 h 5175454"/>
                <a:gd name="connsiteX7" fmla="*/ 4027797 w 5122586"/>
                <a:gd name="connsiteY7" fmla="*/ 593729 h 5175454"/>
                <a:gd name="connsiteX8" fmla="*/ 4033082 w 5122586"/>
                <a:gd name="connsiteY8" fmla="*/ 602246 h 5175454"/>
                <a:gd name="connsiteX9" fmla="*/ 3968777 w 5122586"/>
                <a:gd name="connsiteY9" fmla="*/ 657018 h 5175454"/>
                <a:gd name="connsiteX10" fmla="*/ 4109986 w 5122586"/>
                <a:gd name="connsiteY10" fmla="*/ 653847 h 5175454"/>
                <a:gd name="connsiteX11" fmla="*/ 4123171 w 5122586"/>
                <a:gd name="connsiteY11" fmla="*/ 743481 h 5175454"/>
                <a:gd name="connsiteX12" fmla="*/ 4118739 w 5122586"/>
                <a:gd name="connsiteY12" fmla="*/ 775552 h 5175454"/>
                <a:gd name="connsiteX13" fmla="*/ 4111957 w 5122586"/>
                <a:gd name="connsiteY13" fmla="*/ 788828 h 5175454"/>
                <a:gd name="connsiteX14" fmla="*/ 4074640 w 5122586"/>
                <a:gd name="connsiteY14" fmla="*/ 830297 h 5175454"/>
                <a:gd name="connsiteX15" fmla="*/ 3997723 w 5122586"/>
                <a:gd name="connsiteY15" fmla="*/ 824481 h 5175454"/>
                <a:gd name="connsiteX16" fmla="*/ 3976512 w 5122586"/>
                <a:gd name="connsiteY16" fmla="*/ 807509 h 5175454"/>
                <a:gd name="connsiteX17" fmla="*/ 3950940 w 5122586"/>
                <a:gd name="connsiteY17" fmla="*/ 821959 h 5175454"/>
                <a:gd name="connsiteX18" fmla="*/ 3941809 w 5122586"/>
                <a:gd name="connsiteY18" fmla="*/ 807041 h 5175454"/>
                <a:gd name="connsiteX19" fmla="*/ 3946773 w 5122586"/>
                <a:gd name="connsiteY19" fmla="*/ 781550 h 5175454"/>
                <a:gd name="connsiteX20" fmla="*/ 3956435 w 5122586"/>
                <a:gd name="connsiteY20" fmla="*/ 777204 h 5175454"/>
                <a:gd name="connsiteX21" fmla="*/ 3936735 w 5122586"/>
                <a:gd name="connsiteY21" fmla="*/ 755238 h 5175454"/>
                <a:gd name="connsiteX22" fmla="*/ 3942873 w 5122586"/>
                <a:gd name="connsiteY22" fmla="*/ 748543 h 5175454"/>
                <a:gd name="connsiteX23" fmla="*/ 3931395 w 5122586"/>
                <a:gd name="connsiteY23" fmla="*/ 720702 h 5175454"/>
                <a:gd name="connsiteX24" fmla="*/ 3896425 w 5122586"/>
                <a:gd name="connsiteY24" fmla="*/ 709308 h 5175454"/>
                <a:gd name="connsiteX25" fmla="*/ 3881422 w 5122586"/>
                <a:gd name="connsiteY25" fmla="*/ 729632 h 5175454"/>
                <a:gd name="connsiteX26" fmla="*/ 3916924 w 5122586"/>
                <a:gd name="connsiteY26" fmla="*/ 748781 h 5175454"/>
                <a:gd name="connsiteX27" fmla="*/ 3893700 w 5122586"/>
                <a:gd name="connsiteY27" fmla="*/ 786726 h 5175454"/>
                <a:gd name="connsiteX28" fmla="*/ 3913932 w 5122586"/>
                <a:gd name="connsiteY28" fmla="*/ 798827 h 5175454"/>
                <a:gd name="connsiteX29" fmla="*/ 3829634 w 5122586"/>
                <a:gd name="connsiteY29" fmla="*/ 887286 h 5175454"/>
                <a:gd name="connsiteX30" fmla="*/ 3819329 w 5122586"/>
                <a:gd name="connsiteY30" fmla="*/ 921706 h 5175454"/>
                <a:gd name="connsiteX31" fmla="*/ 3789058 w 5122586"/>
                <a:gd name="connsiteY31" fmla="*/ 934982 h 5175454"/>
                <a:gd name="connsiteX32" fmla="*/ 3768182 w 5122586"/>
                <a:gd name="connsiteY32" fmla="*/ 925937 h 5175454"/>
                <a:gd name="connsiteX33" fmla="*/ 3780194 w 5122586"/>
                <a:gd name="connsiteY33" fmla="*/ 1036716 h 5175454"/>
                <a:gd name="connsiteX34" fmla="*/ 3776936 w 5122586"/>
                <a:gd name="connsiteY34" fmla="*/ 1084059 h 5175454"/>
                <a:gd name="connsiteX35" fmla="*/ 3773923 w 5122586"/>
                <a:gd name="connsiteY35" fmla="*/ 1106736 h 5175454"/>
                <a:gd name="connsiteX36" fmla="*/ 3765081 w 5122586"/>
                <a:gd name="connsiteY36" fmla="*/ 1127763 h 5175454"/>
                <a:gd name="connsiteX37" fmla="*/ 3697225 w 5122586"/>
                <a:gd name="connsiteY37" fmla="*/ 1278483 h 5175454"/>
                <a:gd name="connsiteX38" fmla="*/ 3636416 w 5122586"/>
                <a:gd name="connsiteY38" fmla="*/ 1402184 h 5175454"/>
                <a:gd name="connsiteX39" fmla="*/ 3639031 w 5122586"/>
                <a:gd name="connsiteY39" fmla="*/ 1532933 h 5175454"/>
                <a:gd name="connsiteX40" fmla="*/ 1574183 w 5122586"/>
                <a:gd name="connsiteY40" fmla="*/ 3119187 h 5175454"/>
                <a:gd name="connsiteX41" fmla="*/ 1561412 w 5122586"/>
                <a:gd name="connsiteY41" fmla="*/ 3097168 h 5175454"/>
                <a:gd name="connsiteX42" fmla="*/ 1577890 w 5122586"/>
                <a:gd name="connsiteY42" fmla="*/ 3069892 h 5175454"/>
                <a:gd name="connsiteX43" fmla="*/ 1545785 w 5122586"/>
                <a:gd name="connsiteY43" fmla="*/ 3052846 h 5175454"/>
                <a:gd name="connsiteX44" fmla="*/ 1540629 w 5122586"/>
                <a:gd name="connsiteY44" fmla="*/ 3082614 h 5175454"/>
                <a:gd name="connsiteX45" fmla="*/ 1519718 w 5122586"/>
                <a:gd name="connsiteY45" fmla="*/ 3097330 h 5175454"/>
                <a:gd name="connsiteX46" fmla="*/ 1518676 w 5122586"/>
                <a:gd name="connsiteY46" fmla="*/ 3114716 h 5175454"/>
                <a:gd name="connsiteX47" fmla="*/ 1530519 w 5122586"/>
                <a:gd name="connsiteY47" fmla="*/ 3139621 h 5175454"/>
                <a:gd name="connsiteX48" fmla="*/ 1529335 w 5122586"/>
                <a:gd name="connsiteY48" fmla="*/ 3171312 h 5175454"/>
                <a:gd name="connsiteX49" fmla="*/ 1494362 w 5122586"/>
                <a:gd name="connsiteY49" fmla="*/ 3168014 h 5175454"/>
                <a:gd name="connsiteX50" fmla="*/ 1495842 w 5122586"/>
                <a:gd name="connsiteY50" fmla="*/ 3198637 h 5175454"/>
                <a:gd name="connsiteX51" fmla="*/ 1458434 w 5122586"/>
                <a:gd name="connsiteY51" fmla="*/ 3217885 h 5175454"/>
                <a:gd name="connsiteX52" fmla="*/ 1428335 w 5122586"/>
                <a:gd name="connsiteY52" fmla="*/ 3271310 h 5175454"/>
                <a:gd name="connsiteX53" fmla="*/ 1421617 w 5122586"/>
                <a:gd name="connsiteY53" fmla="*/ 3340524 h 5175454"/>
                <a:gd name="connsiteX54" fmla="*/ 1402008 w 5122586"/>
                <a:gd name="connsiteY54" fmla="*/ 3360031 h 5175454"/>
                <a:gd name="connsiteX55" fmla="*/ 1428312 w 5122586"/>
                <a:gd name="connsiteY55" fmla="*/ 3378969 h 5175454"/>
                <a:gd name="connsiteX56" fmla="*/ 1450489 w 5122586"/>
                <a:gd name="connsiteY56" fmla="*/ 3422380 h 5175454"/>
                <a:gd name="connsiteX57" fmla="*/ 1481957 w 5122586"/>
                <a:gd name="connsiteY57" fmla="*/ 3439703 h 5175454"/>
                <a:gd name="connsiteX58" fmla="*/ 1517054 w 5122586"/>
                <a:gd name="connsiteY58" fmla="*/ 3443095 h 5175454"/>
                <a:gd name="connsiteX59" fmla="*/ 1554074 w 5122586"/>
                <a:gd name="connsiteY59" fmla="*/ 3421080 h 5175454"/>
                <a:gd name="connsiteX60" fmla="*/ 1589482 w 5122586"/>
                <a:gd name="connsiteY60" fmla="*/ 3424604 h 5175454"/>
                <a:gd name="connsiteX61" fmla="*/ 1620096 w 5122586"/>
                <a:gd name="connsiteY61" fmla="*/ 3444866 h 5175454"/>
                <a:gd name="connsiteX62" fmla="*/ 1624671 w 5122586"/>
                <a:gd name="connsiteY62" fmla="*/ 3480410 h 5175454"/>
                <a:gd name="connsiteX63" fmla="*/ 1650989 w 5122586"/>
                <a:gd name="connsiteY63" fmla="*/ 3491333 h 5175454"/>
                <a:gd name="connsiteX64" fmla="*/ 1672792 w 5122586"/>
                <a:gd name="connsiteY64" fmla="*/ 3508400 h 5175454"/>
                <a:gd name="connsiteX65" fmla="*/ 1697877 w 5122586"/>
                <a:gd name="connsiteY65" fmla="*/ 3552172 h 5175454"/>
                <a:gd name="connsiteX66" fmla="*/ 1725280 w 5122586"/>
                <a:gd name="connsiteY66" fmla="*/ 3552010 h 5175454"/>
                <a:gd name="connsiteX67" fmla="*/ 1809424 w 5122586"/>
                <a:gd name="connsiteY67" fmla="*/ 3458774 h 5175454"/>
                <a:gd name="connsiteX68" fmla="*/ 1812473 w 5122586"/>
                <a:gd name="connsiteY68" fmla="*/ 3494767 h 5175454"/>
                <a:gd name="connsiteX69" fmla="*/ 1831352 w 5122586"/>
                <a:gd name="connsiteY69" fmla="*/ 3516139 h 5175454"/>
                <a:gd name="connsiteX70" fmla="*/ 1862507 w 5122586"/>
                <a:gd name="connsiteY70" fmla="*/ 3506581 h 5175454"/>
                <a:gd name="connsiteX71" fmla="*/ 1885832 w 5122586"/>
                <a:gd name="connsiteY71" fmla="*/ 3495985 h 5175454"/>
                <a:gd name="connsiteX72" fmla="*/ 1912951 w 5122586"/>
                <a:gd name="connsiteY72" fmla="*/ 3483427 h 5175454"/>
                <a:gd name="connsiteX73" fmla="*/ 1963432 w 5122586"/>
                <a:gd name="connsiteY73" fmla="*/ 3497556 h 5175454"/>
                <a:gd name="connsiteX74" fmla="*/ 1996185 w 5122586"/>
                <a:gd name="connsiteY74" fmla="*/ 3419940 h 5175454"/>
                <a:gd name="connsiteX75" fmla="*/ 2006904 w 5122586"/>
                <a:gd name="connsiteY75" fmla="*/ 3387626 h 5175454"/>
                <a:gd name="connsiteX76" fmla="*/ 2018283 w 5122586"/>
                <a:gd name="connsiteY76" fmla="*/ 3358891 h 5175454"/>
                <a:gd name="connsiteX77" fmla="*/ 2022001 w 5122586"/>
                <a:gd name="connsiteY77" fmla="*/ 3273712 h 5175454"/>
                <a:gd name="connsiteX78" fmla="*/ 2001394 w 5122586"/>
                <a:gd name="connsiteY78" fmla="*/ 3258444 h 5175454"/>
                <a:gd name="connsiteX79" fmla="*/ 1998670 w 5122586"/>
                <a:gd name="connsiteY79" fmla="*/ 3223495 h 5175454"/>
                <a:gd name="connsiteX80" fmla="*/ 2019799 w 5122586"/>
                <a:gd name="connsiteY80" fmla="*/ 3195400 h 5175454"/>
                <a:gd name="connsiteX81" fmla="*/ 1999221 w 5122586"/>
                <a:gd name="connsiteY81" fmla="*/ 3174192 h 5175454"/>
                <a:gd name="connsiteX82" fmla="*/ 2007161 w 5122586"/>
                <a:gd name="connsiteY82" fmla="*/ 3151895 h 5175454"/>
                <a:gd name="connsiteX83" fmla="*/ 2008847 w 5122586"/>
                <a:gd name="connsiteY83" fmla="*/ 3122369 h 5175454"/>
                <a:gd name="connsiteX84" fmla="*/ 2060446 w 5122586"/>
                <a:gd name="connsiteY84" fmla="*/ 3116747 h 5175454"/>
                <a:gd name="connsiteX85" fmla="*/ 2077776 w 5122586"/>
                <a:gd name="connsiteY85" fmla="*/ 3115142 h 5175454"/>
                <a:gd name="connsiteX86" fmla="*/ 2113472 w 5122586"/>
                <a:gd name="connsiteY86" fmla="*/ 3118056 h 5175454"/>
                <a:gd name="connsiteX87" fmla="*/ 2160395 w 5122586"/>
                <a:gd name="connsiteY87" fmla="*/ 3149801 h 5175454"/>
                <a:gd name="connsiteX88" fmla="*/ 2295065 w 5122586"/>
                <a:gd name="connsiteY88" fmla="*/ 3364909 h 5175454"/>
                <a:gd name="connsiteX89" fmla="*/ 2295273 w 5122586"/>
                <a:gd name="connsiteY89" fmla="*/ 3405456 h 5175454"/>
                <a:gd name="connsiteX90" fmla="*/ 2527621 w 5122586"/>
                <a:gd name="connsiteY90" fmla="*/ 3737684 h 5175454"/>
                <a:gd name="connsiteX91" fmla="*/ 2527621 w 5122586"/>
                <a:gd name="connsiteY91" fmla="*/ 3737684 h 5175454"/>
                <a:gd name="connsiteX92" fmla="*/ 2523286 w 5122586"/>
                <a:gd name="connsiteY92" fmla="*/ 3734794 h 5175454"/>
                <a:gd name="connsiteX93" fmla="*/ 2520397 w 5122586"/>
                <a:gd name="connsiteY93" fmla="*/ 3697949 h 5175454"/>
                <a:gd name="connsiteX94" fmla="*/ 2321764 w 5122586"/>
                <a:gd name="connsiteY94" fmla="*/ 3403917 h 5175454"/>
                <a:gd name="connsiteX95" fmla="*/ 2297928 w 5122586"/>
                <a:gd name="connsiteY95" fmla="*/ 3407529 h 5175454"/>
                <a:gd name="connsiteX96" fmla="*/ 3250299 w 5122586"/>
                <a:gd name="connsiteY96" fmla="*/ 4931397 h 5175454"/>
                <a:gd name="connsiteX97" fmla="*/ 3294880 w 5122586"/>
                <a:gd name="connsiteY97" fmla="*/ 4976343 h 5175454"/>
                <a:gd name="connsiteX98" fmla="*/ 3285156 w 5122586"/>
                <a:gd name="connsiteY98" fmla="*/ 5015288 h 5175454"/>
                <a:gd name="connsiteX99" fmla="*/ 3330198 w 5122586"/>
                <a:gd name="connsiteY99" fmla="*/ 5048698 h 5175454"/>
                <a:gd name="connsiteX100" fmla="*/ 3323399 w 5122586"/>
                <a:gd name="connsiteY100" fmla="*/ 5073201 h 5175454"/>
                <a:gd name="connsiteX101" fmla="*/ 3334667 w 5122586"/>
                <a:gd name="connsiteY101" fmla="*/ 5095035 h 5175454"/>
                <a:gd name="connsiteX102" fmla="*/ 3308937 w 5122586"/>
                <a:gd name="connsiteY102" fmla="*/ 5116172 h 5175454"/>
                <a:gd name="connsiteX103" fmla="*/ 3242573 w 5122586"/>
                <a:gd name="connsiteY103" fmla="*/ 5108119 h 5175454"/>
                <a:gd name="connsiteX104" fmla="*/ 3238702 w 5122586"/>
                <a:gd name="connsiteY104" fmla="*/ 5160633 h 5175454"/>
                <a:gd name="connsiteX105" fmla="*/ 3249221 w 5122586"/>
                <a:gd name="connsiteY105" fmla="*/ 5175454 h 5175454"/>
                <a:gd name="connsiteX106" fmla="*/ 3162121 w 5122586"/>
                <a:gd name="connsiteY106" fmla="*/ 5103345 h 5175454"/>
                <a:gd name="connsiteX107" fmla="*/ 3100490 w 5122586"/>
                <a:gd name="connsiteY107" fmla="*/ 5092418 h 5175454"/>
                <a:gd name="connsiteX108" fmla="*/ 3107449 w 5122586"/>
                <a:gd name="connsiteY108" fmla="*/ 5052872 h 5175454"/>
                <a:gd name="connsiteX109" fmla="*/ 3137245 w 5122586"/>
                <a:gd name="connsiteY109" fmla="*/ 4858911 h 5175454"/>
                <a:gd name="connsiteX110" fmla="*/ 3079461 w 5122586"/>
                <a:gd name="connsiteY110" fmla="*/ 4866858 h 5175454"/>
                <a:gd name="connsiteX111" fmla="*/ 3054181 w 5122586"/>
                <a:gd name="connsiteY111" fmla="*/ 4850242 h 5175454"/>
                <a:gd name="connsiteX112" fmla="*/ 3002174 w 5122586"/>
                <a:gd name="connsiteY112" fmla="*/ 4909482 h 5175454"/>
                <a:gd name="connsiteX113" fmla="*/ 2967504 w 5122586"/>
                <a:gd name="connsiteY113" fmla="*/ 4919596 h 5175454"/>
                <a:gd name="connsiteX114" fmla="*/ 2935723 w 5122586"/>
                <a:gd name="connsiteY114" fmla="*/ 4910927 h 5175454"/>
                <a:gd name="connsiteX115" fmla="*/ 2919831 w 5122586"/>
                <a:gd name="connsiteY115" fmla="*/ 4931878 h 5175454"/>
                <a:gd name="connsiteX116" fmla="*/ 2986974 w 5122586"/>
                <a:gd name="connsiteY116" fmla="*/ 4962762 h 5175454"/>
                <a:gd name="connsiteX117" fmla="*/ 2979245 w 5122586"/>
                <a:gd name="connsiteY117" fmla="*/ 5012139 h 5175454"/>
                <a:gd name="connsiteX118" fmla="*/ 2949156 w 5122586"/>
                <a:gd name="connsiteY118" fmla="*/ 5006359 h 5175454"/>
                <a:gd name="connsiteX119" fmla="*/ 2937274 w 5122586"/>
                <a:gd name="connsiteY119" fmla="*/ 5027202 h 5175454"/>
                <a:gd name="connsiteX120" fmla="*/ 2909175 w 5122586"/>
                <a:gd name="connsiteY120" fmla="*/ 5024421 h 5175454"/>
                <a:gd name="connsiteX121" fmla="*/ 2900291 w 5122586"/>
                <a:gd name="connsiteY121" fmla="*/ 5034066 h 5175454"/>
                <a:gd name="connsiteX122" fmla="*/ 2852441 w 5122586"/>
                <a:gd name="connsiteY122" fmla="*/ 5009430 h 5175454"/>
                <a:gd name="connsiteX123" fmla="*/ 2841823 w 5122586"/>
                <a:gd name="connsiteY123" fmla="*/ 5043818 h 5175454"/>
                <a:gd name="connsiteX124" fmla="*/ 2825748 w 5122586"/>
                <a:gd name="connsiteY124" fmla="*/ 5031826 h 5175454"/>
                <a:gd name="connsiteX125" fmla="*/ 2829757 w 5122586"/>
                <a:gd name="connsiteY125" fmla="*/ 4985481 h 5175454"/>
                <a:gd name="connsiteX126" fmla="*/ 2845434 w 5122586"/>
                <a:gd name="connsiteY126" fmla="*/ 4979559 h 5175454"/>
                <a:gd name="connsiteX127" fmla="*/ 2858758 w 5122586"/>
                <a:gd name="connsiteY127" fmla="*/ 4977822 h 5175454"/>
                <a:gd name="connsiteX128" fmla="*/ 2867104 w 5122586"/>
                <a:gd name="connsiteY128" fmla="*/ 4944159 h 5175454"/>
                <a:gd name="connsiteX129" fmla="*/ 2882994 w 5122586"/>
                <a:gd name="connsiteY129" fmla="*/ 4900813 h 5175454"/>
                <a:gd name="connsiteX130" fmla="*/ 2855546 w 5122586"/>
                <a:gd name="connsiteY130" fmla="*/ 4861800 h 5175454"/>
                <a:gd name="connsiteX131" fmla="*/ 2836044 w 5122586"/>
                <a:gd name="connsiteY131" fmla="*/ 4839406 h 5175454"/>
                <a:gd name="connsiteX132" fmla="*/ 2804264 w 5122586"/>
                <a:gd name="connsiteY132" fmla="*/ 4819177 h 5175454"/>
                <a:gd name="connsiteX133" fmla="*/ 2745035 w 5122586"/>
                <a:gd name="connsiteY133" fmla="*/ 4804728 h 5175454"/>
                <a:gd name="connsiteX134" fmla="*/ 2740700 w 5122586"/>
                <a:gd name="connsiteY134" fmla="*/ 4764994 h 5175454"/>
                <a:gd name="connsiteX135" fmla="*/ 2716142 w 5122586"/>
                <a:gd name="connsiteY135" fmla="*/ 4744766 h 5175454"/>
                <a:gd name="connsiteX136" fmla="*/ 2632355 w 5122586"/>
                <a:gd name="connsiteY136" fmla="*/ 4753435 h 5175454"/>
                <a:gd name="connsiteX137" fmla="*/ 2620798 w 5122586"/>
                <a:gd name="connsiteY137" fmla="*/ 4721648 h 5175454"/>
                <a:gd name="connsiteX138" fmla="*/ 2578904 w 5122586"/>
                <a:gd name="connsiteY138" fmla="*/ 4734651 h 5175454"/>
                <a:gd name="connsiteX139" fmla="*/ 2559402 w 5122586"/>
                <a:gd name="connsiteY139" fmla="*/ 4704310 h 5175454"/>
                <a:gd name="connsiteX140" fmla="*/ 2530510 w 5122586"/>
                <a:gd name="connsiteY140" fmla="*/ 4702142 h 5175454"/>
                <a:gd name="connsiteX141" fmla="*/ 2492950 w 5122586"/>
                <a:gd name="connsiteY141" fmla="*/ 4711534 h 5175454"/>
                <a:gd name="connsiteX142" fmla="*/ 2468392 w 5122586"/>
                <a:gd name="connsiteY142" fmla="*/ 4745488 h 5175454"/>
                <a:gd name="connsiteX143" fmla="*/ 2453223 w 5122586"/>
                <a:gd name="connsiteY143" fmla="*/ 4747656 h 5175454"/>
                <a:gd name="connsiteX144" fmla="*/ 2437333 w 5122586"/>
                <a:gd name="connsiteY144" fmla="*/ 4739709 h 5175454"/>
                <a:gd name="connsiteX145" fmla="*/ 2442389 w 5122586"/>
                <a:gd name="connsiteY145" fmla="*/ 4686971 h 5175454"/>
                <a:gd name="connsiteX146" fmla="*/ 2425776 w 5122586"/>
                <a:gd name="connsiteY146" fmla="*/ 4673244 h 5175454"/>
                <a:gd name="connsiteX147" fmla="*/ 2435166 w 5122586"/>
                <a:gd name="connsiteY147" fmla="*/ 4614726 h 5175454"/>
                <a:gd name="connsiteX148" fmla="*/ 2522565 w 5122586"/>
                <a:gd name="connsiteY148" fmla="*/ 4577882 h 5175454"/>
                <a:gd name="connsiteX149" fmla="*/ 2542790 w 5122586"/>
                <a:gd name="connsiteY149" fmla="*/ 4587996 h 5175454"/>
                <a:gd name="connsiteX150" fmla="*/ 2682916 w 5122586"/>
                <a:gd name="connsiteY150" fmla="*/ 4523699 h 5175454"/>
                <a:gd name="connsiteX151" fmla="*/ 2702418 w 5122586"/>
                <a:gd name="connsiteY151" fmla="*/ 4485409 h 5175454"/>
                <a:gd name="connsiteX152" fmla="*/ 2817264 w 5122586"/>
                <a:gd name="connsiteY152" fmla="*/ 4377043 h 5175454"/>
                <a:gd name="connsiteX153" fmla="*/ 2896717 w 5122586"/>
                <a:gd name="connsiteY153" fmla="*/ 4402329 h 5175454"/>
                <a:gd name="connsiteX154" fmla="*/ 2914053 w 5122586"/>
                <a:gd name="connsiteY154" fmla="*/ 4405219 h 5175454"/>
                <a:gd name="connsiteX155" fmla="*/ 2947279 w 5122586"/>
                <a:gd name="connsiteY155" fmla="*/ 4405219 h 5175454"/>
                <a:gd name="connsiteX156" fmla="*/ 2985561 w 5122586"/>
                <a:gd name="connsiteY156" fmla="*/ 4355371 h 5175454"/>
                <a:gd name="connsiteX157" fmla="*/ 2994229 w 5122586"/>
                <a:gd name="connsiteY157" fmla="*/ 4333697 h 5175454"/>
                <a:gd name="connsiteX158" fmla="*/ 1387544 w 5122586"/>
                <a:gd name="connsiteY158" fmla="*/ 5073235 h 5175454"/>
                <a:gd name="connsiteX159" fmla="*/ 1409271 w 5122586"/>
                <a:gd name="connsiteY159" fmla="*/ 5044732 h 5175454"/>
                <a:gd name="connsiteX160" fmla="*/ 1350547 w 5122586"/>
                <a:gd name="connsiteY160" fmla="*/ 4997741 h 5175454"/>
                <a:gd name="connsiteX161" fmla="*/ 1345850 w 5122586"/>
                <a:gd name="connsiteY161" fmla="*/ 4920208 h 5175454"/>
                <a:gd name="connsiteX162" fmla="*/ 1366991 w 5122586"/>
                <a:gd name="connsiteY162" fmla="*/ 4915509 h 5175454"/>
                <a:gd name="connsiteX163" fmla="*/ 1376387 w 5122586"/>
                <a:gd name="connsiteY163" fmla="*/ 4877941 h 5175454"/>
                <a:gd name="connsiteX164" fmla="*/ 1347460 w 5122586"/>
                <a:gd name="connsiteY164" fmla="*/ 4868004 h 5175454"/>
                <a:gd name="connsiteX165" fmla="*/ 1357682 w 5122586"/>
                <a:gd name="connsiteY165" fmla="*/ 4838461 h 5175454"/>
                <a:gd name="connsiteX166" fmla="*/ 1428449 w 5122586"/>
                <a:gd name="connsiteY166" fmla="*/ 4835304 h 5175454"/>
                <a:gd name="connsiteX167" fmla="*/ 1436858 w 5122586"/>
                <a:gd name="connsiteY167" fmla="*/ 4800858 h 5175454"/>
                <a:gd name="connsiteX168" fmla="*/ 1398456 w 5122586"/>
                <a:gd name="connsiteY168" fmla="*/ 4778940 h 5175454"/>
                <a:gd name="connsiteX169" fmla="*/ 1413508 w 5122586"/>
                <a:gd name="connsiteY169" fmla="*/ 4733321 h 5175454"/>
                <a:gd name="connsiteX170" fmla="*/ 1448748 w 5122586"/>
                <a:gd name="connsiteY170" fmla="*/ 4735670 h 5175454"/>
                <a:gd name="connsiteX171" fmla="*/ 1498206 w 5122586"/>
                <a:gd name="connsiteY171" fmla="*/ 4693159 h 5175454"/>
                <a:gd name="connsiteX172" fmla="*/ 1547727 w 5122586"/>
                <a:gd name="connsiteY172" fmla="*/ 4683569 h 5175454"/>
                <a:gd name="connsiteX173" fmla="*/ 1553780 w 5122586"/>
                <a:gd name="connsiteY173" fmla="*/ 4648910 h 5175454"/>
                <a:gd name="connsiteX174" fmla="*/ 1540510 w 5122586"/>
                <a:gd name="connsiteY174" fmla="*/ 4607707 h 5175454"/>
                <a:gd name="connsiteX175" fmla="*/ 1494468 w 5122586"/>
                <a:gd name="connsiteY175" fmla="*/ 4567840 h 5175454"/>
                <a:gd name="connsiteX176" fmla="*/ 1510639 w 5122586"/>
                <a:gd name="connsiteY176" fmla="*/ 4548914 h 5175454"/>
                <a:gd name="connsiteX177" fmla="*/ 1549039 w 5122586"/>
                <a:gd name="connsiteY177" fmla="*/ 4560249 h 5175454"/>
                <a:gd name="connsiteX178" fmla="*/ 1563834 w 5122586"/>
                <a:gd name="connsiteY178" fmla="*/ 4545357 h 5175454"/>
                <a:gd name="connsiteX179" fmla="*/ 1520856 w 5122586"/>
                <a:gd name="connsiteY179" fmla="*/ 4496577 h 5175454"/>
                <a:gd name="connsiteX180" fmla="*/ 1562707 w 5122586"/>
                <a:gd name="connsiteY180" fmla="*/ 4482741 h 5175454"/>
                <a:gd name="connsiteX181" fmla="*/ 1590473 w 5122586"/>
                <a:gd name="connsiteY181" fmla="*/ 4419309 h 5175454"/>
                <a:gd name="connsiteX182" fmla="*/ 1515748 w 5122586"/>
                <a:gd name="connsiteY182" fmla="*/ 4425699 h 5175454"/>
                <a:gd name="connsiteX183" fmla="*/ 1476162 w 5122586"/>
                <a:gd name="connsiteY183" fmla="*/ 4503828 h 5175454"/>
                <a:gd name="connsiteX184" fmla="*/ 1393393 w 5122586"/>
                <a:gd name="connsiteY184" fmla="*/ 4522992 h 5175454"/>
                <a:gd name="connsiteX185" fmla="*/ 1319980 w 5122586"/>
                <a:gd name="connsiteY185" fmla="*/ 4516923 h 5175454"/>
                <a:gd name="connsiteX186" fmla="*/ 1299113 w 5122586"/>
                <a:gd name="connsiteY186" fmla="*/ 4448627 h 5175454"/>
                <a:gd name="connsiteX187" fmla="*/ 1250429 w 5122586"/>
                <a:gd name="connsiteY187" fmla="*/ 4478749 h 5175454"/>
                <a:gd name="connsiteX188" fmla="*/ 1217542 w 5122586"/>
                <a:gd name="connsiteY188" fmla="*/ 4442335 h 5175454"/>
                <a:gd name="connsiteX189" fmla="*/ 1147887 w 5122586"/>
                <a:gd name="connsiteY189" fmla="*/ 4449210 h 5175454"/>
                <a:gd name="connsiteX190" fmla="*/ 1144147 w 5122586"/>
                <a:gd name="connsiteY190" fmla="*/ 4511573 h 5175454"/>
                <a:gd name="connsiteX191" fmla="*/ 1101262 w 5122586"/>
                <a:gd name="connsiteY191" fmla="*/ 4519082 h 5175454"/>
                <a:gd name="connsiteX192" fmla="*/ 1093585 w 5122586"/>
                <a:gd name="connsiteY192" fmla="*/ 4464498 h 5175454"/>
                <a:gd name="connsiteX193" fmla="*/ 1027718 w 5122586"/>
                <a:gd name="connsiteY193" fmla="*/ 4478445 h 5175454"/>
                <a:gd name="connsiteX194" fmla="*/ 1007466 w 5122586"/>
                <a:gd name="connsiteY194" fmla="*/ 4427301 h 5175454"/>
                <a:gd name="connsiteX195" fmla="*/ 919745 w 5122586"/>
                <a:gd name="connsiteY195" fmla="*/ 4420237 h 5175454"/>
                <a:gd name="connsiteX196" fmla="*/ 920495 w 5122586"/>
                <a:gd name="connsiteY196" fmla="*/ 4388350 h 5175454"/>
                <a:gd name="connsiteX197" fmla="*/ 884429 w 5122586"/>
                <a:gd name="connsiteY197" fmla="*/ 4383969 h 5175454"/>
                <a:gd name="connsiteX198" fmla="*/ 856512 w 5122586"/>
                <a:gd name="connsiteY198" fmla="*/ 4461420 h 5175454"/>
                <a:gd name="connsiteX199" fmla="*/ 818833 w 5122586"/>
                <a:gd name="connsiteY199" fmla="*/ 4446344 h 5175454"/>
                <a:gd name="connsiteX200" fmla="*/ 823425 w 5122586"/>
                <a:gd name="connsiteY200" fmla="*/ 4371878 h 5175454"/>
                <a:gd name="connsiteX201" fmla="*/ 796457 w 5122586"/>
                <a:gd name="connsiteY201" fmla="*/ 4423754 h 5175454"/>
                <a:gd name="connsiteX202" fmla="*/ 712917 w 5122586"/>
                <a:gd name="connsiteY202" fmla="*/ 4427826 h 5175454"/>
                <a:gd name="connsiteX203" fmla="*/ 687213 w 5122586"/>
                <a:gd name="connsiteY203" fmla="*/ 4403486 h 5175454"/>
                <a:gd name="connsiteX204" fmla="*/ 683328 w 5122586"/>
                <a:gd name="connsiteY204" fmla="*/ 4424716 h 5175454"/>
                <a:gd name="connsiteX205" fmla="*/ 615334 w 5122586"/>
                <a:gd name="connsiteY205" fmla="*/ 4429994 h 5175454"/>
                <a:gd name="connsiteX206" fmla="*/ 602541 w 5122586"/>
                <a:gd name="connsiteY206" fmla="*/ 4411871 h 5175454"/>
                <a:gd name="connsiteX207" fmla="*/ 637304 w 5122586"/>
                <a:gd name="connsiteY207" fmla="*/ 4296001 h 5175454"/>
                <a:gd name="connsiteX208" fmla="*/ 618966 w 5122586"/>
                <a:gd name="connsiteY208" fmla="*/ 4261290 h 5175454"/>
                <a:gd name="connsiteX209" fmla="*/ 585062 w 5122586"/>
                <a:gd name="connsiteY209" fmla="*/ 4274941 h 5175454"/>
                <a:gd name="connsiteX210" fmla="*/ 585967 w 5122586"/>
                <a:gd name="connsiteY210" fmla="*/ 4296786 h 5175454"/>
                <a:gd name="connsiteX211" fmla="*/ 576279 w 5122586"/>
                <a:gd name="connsiteY211" fmla="*/ 4321151 h 5175454"/>
                <a:gd name="connsiteX212" fmla="*/ 524888 w 5122586"/>
                <a:gd name="connsiteY212" fmla="*/ 4335270 h 5175454"/>
                <a:gd name="connsiteX213" fmla="*/ 481450 w 5122586"/>
                <a:gd name="connsiteY213" fmla="*/ 4348629 h 5175454"/>
                <a:gd name="connsiteX214" fmla="*/ 459756 w 5122586"/>
                <a:gd name="connsiteY214" fmla="*/ 4331915 h 5175454"/>
                <a:gd name="connsiteX215" fmla="*/ 381623 w 5122586"/>
                <a:gd name="connsiteY215" fmla="*/ 4313665 h 5175454"/>
                <a:gd name="connsiteX216" fmla="*/ 381355 w 5122586"/>
                <a:gd name="connsiteY216" fmla="*/ 4209001 h 5175454"/>
                <a:gd name="connsiteX217" fmla="*/ 372138 w 5122586"/>
                <a:gd name="connsiteY217" fmla="*/ 4194866 h 5175454"/>
                <a:gd name="connsiteX218" fmla="*/ 8935 w 5122586"/>
                <a:gd name="connsiteY218" fmla="*/ 4372652 h 5175454"/>
                <a:gd name="connsiteX219" fmla="*/ 0 w 5122586"/>
                <a:gd name="connsiteY219" fmla="*/ 4249216 h 5175454"/>
                <a:gd name="connsiteX220" fmla="*/ 2928251 w 5122586"/>
                <a:gd name="connsiteY220" fmla="*/ 1733677 h 5175454"/>
                <a:gd name="connsiteX221" fmla="*/ 2865949 w 5122586"/>
                <a:gd name="connsiteY221" fmla="*/ 1772911 h 5175454"/>
                <a:gd name="connsiteX222" fmla="*/ 2815185 w 5122586"/>
                <a:gd name="connsiteY222" fmla="*/ 1859457 h 5175454"/>
                <a:gd name="connsiteX223" fmla="*/ 2763268 w 5122586"/>
                <a:gd name="connsiteY223" fmla="*/ 1896383 h 5175454"/>
                <a:gd name="connsiteX224" fmla="*/ 2751731 w 5122586"/>
                <a:gd name="connsiteY224" fmla="*/ 1873304 h 5175454"/>
                <a:gd name="connsiteX225" fmla="*/ 2747318 w 5122586"/>
                <a:gd name="connsiteY225" fmla="*/ 1875913 h 5175454"/>
                <a:gd name="connsiteX226" fmla="*/ 2725397 w 5122586"/>
                <a:gd name="connsiteY226" fmla="*/ 1849601 h 5175454"/>
                <a:gd name="connsiteX227" fmla="*/ 2700382 w 5122586"/>
                <a:gd name="connsiteY227" fmla="*/ 1805450 h 5175454"/>
                <a:gd name="connsiteX228" fmla="*/ 2644466 w 5122586"/>
                <a:gd name="connsiteY228" fmla="*/ 1674466 h 5175454"/>
                <a:gd name="connsiteX229" fmla="*/ 2623519 w 5122586"/>
                <a:gd name="connsiteY229" fmla="*/ 1516632 h 5175454"/>
                <a:gd name="connsiteX230" fmla="*/ 2622394 w 5122586"/>
                <a:gd name="connsiteY230" fmla="*/ 1508162 h 5175454"/>
                <a:gd name="connsiteX231" fmla="*/ 2620591 w 5122586"/>
                <a:gd name="connsiteY231" fmla="*/ 1507626 h 5175454"/>
                <a:gd name="connsiteX232" fmla="*/ 2618663 w 5122586"/>
                <a:gd name="connsiteY232" fmla="*/ 1488348 h 5175454"/>
                <a:gd name="connsiteX233" fmla="*/ 2561471 w 5122586"/>
                <a:gd name="connsiteY233" fmla="*/ 1364228 h 5175454"/>
                <a:gd name="connsiteX234" fmla="*/ 2506436 w 5122586"/>
                <a:gd name="connsiteY234" fmla="*/ 1249822 h 5175454"/>
                <a:gd name="connsiteX235" fmla="*/ 2504425 w 5122586"/>
                <a:gd name="connsiteY235" fmla="*/ 1215109 h 5175454"/>
                <a:gd name="connsiteX236" fmla="*/ 2502718 w 5122586"/>
                <a:gd name="connsiteY236" fmla="*/ 1182561 h 5175454"/>
                <a:gd name="connsiteX237" fmla="*/ 2526392 w 5122586"/>
                <a:gd name="connsiteY237" fmla="*/ 1127312 h 5175454"/>
                <a:gd name="connsiteX238" fmla="*/ 2550065 w 5122586"/>
                <a:gd name="connsiteY238" fmla="*/ 1104511 h 5175454"/>
                <a:gd name="connsiteX239" fmla="*/ 2534283 w 5122586"/>
                <a:gd name="connsiteY239" fmla="*/ 1069432 h 5175454"/>
                <a:gd name="connsiteX240" fmla="*/ 2514993 w 5122586"/>
                <a:gd name="connsiteY240" fmla="*/ 1074694 h 5175454"/>
                <a:gd name="connsiteX241" fmla="*/ 2443972 w 5122586"/>
                <a:gd name="connsiteY241" fmla="*/ 1079079 h 5175454"/>
                <a:gd name="connsiteX242" fmla="*/ 2424683 w 5122586"/>
                <a:gd name="connsiteY242" fmla="*/ 1053647 h 5175454"/>
                <a:gd name="connsiteX243" fmla="*/ 2450109 w 5122586"/>
                <a:gd name="connsiteY243" fmla="*/ 1044877 h 5175454"/>
                <a:gd name="connsiteX244" fmla="*/ 2450986 w 5122586"/>
                <a:gd name="connsiteY244" fmla="*/ 1021199 h 5175454"/>
                <a:gd name="connsiteX245" fmla="*/ 2404967 w 5122586"/>
                <a:gd name="connsiteY245" fmla="*/ 918913 h 5175454"/>
                <a:gd name="connsiteX246" fmla="*/ 2394987 w 5122586"/>
                <a:gd name="connsiteY246" fmla="*/ 898850 h 5175454"/>
                <a:gd name="connsiteX247" fmla="*/ 2361080 w 5122586"/>
                <a:gd name="connsiteY247" fmla="*/ 821699 h 5175454"/>
                <a:gd name="connsiteX248" fmla="*/ 2344525 w 5122586"/>
                <a:gd name="connsiteY248" fmla="*/ 778197 h 5175454"/>
                <a:gd name="connsiteX249" fmla="*/ 2344581 w 5122586"/>
                <a:gd name="connsiteY249" fmla="*/ 778343 h 5175454"/>
                <a:gd name="connsiteX250" fmla="*/ 2282251 w 5122586"/>
                <a:gd name="connsiteY250" fmla="*/ 597027 h 5175454"/>
                <a:gd name="connsiteX251" fmla="*/ 2279707 w 5122586"/>
                <a:gd name="connsiteY251" fmla="*/ 541919 h 5175454"/>
                <a:gd name="connsiteX252" fmla="*/ 2247497 w 5122586"/>
                <a:gd name="connsiteY252" fmla="*/ 524963 h 5175454"/>
                <a:gd name="connsiteX253" fmla="*/ 2177989 w 5122586"/>
                <a:gd name="connsiteY253" fmla="*/ 464768 h 5175454"/>
                <a:gd name="connsiteX254" fmla="*/ 2162813 w 5122586"/>
                <a:gd name="connsiteY254" fmla="*/ 429351 h 5175454"/>
                <a:gd name="connsiteX255" fmla="*/ 2188648 w 5122586"/>
                <a:gd name="connsiteY255" fmla="*/ 411168 h 5175454"/>
                <a:gd name="connsiteX256" fmla="*/ 2199515 w 5122586"/>
                <a:gd name="connsiteY256" fmla="*/ 377475 h 5175454"/>
                <a:gd name="connsiteX257" fmla="*/ 2249501 w 5122586"/>
                <a:gd name="connsiteY257" fmla="*/ 389430 h 5175454"/>
                <a:gd name="connsiteX258" fmla="*/ 2290795 w 5122586"/>
                <a:gd name="connsiteY258" fmla="*/ 382909 h 5175454"/>
                <a:gd name="connsiteX259" fmla="*/ 2312638 w 5122586"/>
                <a:gd name="connsiteY259" fmla="*/ 383703 h 5175454"/>
                <a:gd name="connsiteX260" fmla="*/ 2312587 w 5122586"/>
                <a:gd name="connsiteY260" fmla="*/ 383664 h 5175454"/>
                <a:gd name="connsiteX261" fmla="*/ 2375555 w 5122586"/>
                <a:gd name="connsiteY261" fmla="*/ 374216 h 5175454"/>
                <a:gd name="connsiteX262" fmla="*/ 2416409 w 5122586"/>
                <a:gd name="connsiteY262" fmla="*/ 358069 h 5175454"/>
                <a:gd name="connsiteX263" fmla="*/ 2415496 w 5122586"/>
                <a:gd name="connsiteY263" fmla="*/ 358429 h 5175454"/>
                <a:gd name="connsiteX264" fmla="*/ 2415422 w 5122586"/>
                <a:gd name="connsiteY264" fmla="*/ 357531 h 5175454"/>
                <a:gd name="connsiteX265" fmla="*/ 2471314 w 5122586"/>
                <a:gd name="connsiteY265" fmla="*/ 333573 h 5175454"/>
                <a:gd name="connsiteX266" fmla="*/ 2472312 w 5122586"/>
                <a:gd name="connsiteY266" fmla="*/ 321594 h 5175454"/>
                <a:gd name="connsiteX267" fmla="*/ 2487284 w 5122586"/>
                <a:gd name="connsiteY267" fmla="*/ 308616 h 5175454"/>
                <a:gd name="connsiteX268" fmla="*/ 2492274 w 5122586"/>
                <a:gd name="connsiteY268" fmla="*/ 322592 h 5175454"/>
                <a:gd name="connsiteX269" fmla="*/ 2530199 w 5122586"/>
                <a:gd name="connsiteY269" fmla="*/ 302627 h 5175454"/>
                <a:gd name="connsiteX270" fmla="*/ 2571120 w 5122586"/>
                <a:gd name="connsiteY270" fmla="*/ 269684 h 5175454"/>
                <a:gd name="connsiteX271" fmla="*/ 2751770 w 5122586"/>
                <a:gd name="connsiteY271" fmla="*/ 124937 h 5175454"/>
                <a:gd name="connsiteX272" fmla="*/ 2784706 w 5122586"/>
                <a:gd name="connsiteY272" fmla="*/ 104972 h 5175454"/>
                <a:gd name="connsiteX273" fmla="*/ 2850579 w 5122586"/>
                <a:gd name="connsiteY273" fmla="*/ 86005 h 5175454"/>
                <a:gd name="connsiteX274" fmla="*/ 2869542 w 5122586"/>
                <a:gd name="connsiteY274" fmla="*/ 136916 h 5175454"/>
                <a:gd name="connsiteX275" fmla="*/ 2917449 w 5122586"/>
                <a:gd name="connsiteY275" fmla="*/ 173852 h 5175454"/>
                <a:gd name="connsiteX276" fmla="*/ 2956373 w 5122586"/>
                <a:gd name="connsiteY276" fmla="*/ 195813 h 5175454"/>
                <a:gd name="connsiteX277" fmla="*/ 2985630 w 5122586"/>
                <a:gd name="connsiteY277" fmla="*/ 215962 h 5175454"/>
                <a:gd name="connsiteX278" fmla="*/ 2998292 w 5122586"/>
                <a:gd name="connsiteY278" fmla="*/ 224763 h 5175454"/>
                <a:gd name="connsiteX279" fmla="*/ 3036219 w 5122586"/>
                <a:gd name="connsiteY279" fmla="*/ 254710 h 5175454"/>
                <a:gd name="connsiteX280" fmla="*/ 3046200 w 5122586"/>
                <a:gd name="connsiteY280" fmla="*/ 268686 h 5175454"/>
                <a:gd name="connsiteX281" fmla="*/ 3053186 w 5122586"/>
                <a:gd name="connsiteY281" fmla="*/ 284658 h 5175454"/>
                <a:gd name="connsiteX282" fmla="*/ 3061170 w 5122586"/>
                <a:gd name="connsiteY282" fmla="*/ 372504 h 5175454"/>
                <a:gd name="connsiteX283" fmla="*/ 3066160 w 5122586"/>
                <a:gd name="connsiteY283" fmla="*/ 442382 h 5175454"/>
                <a:gd name="connsiteX284" fmla="*/ 3109558 w 5122586"/>
                <a:gd name="connsiteY284" fmla="*/ 644830 h 5175454"/>
                <a:gd name="connsiteX285" fmla="*/ 3107145 w 5122586"/>
                <a:gd name="connsiteY285" fmla="*/ 734922 h 5175454"/>
                <a:gd name="connsiteX286" fmla="*/ 3113752 w 5122586"/>
                <a:gd name="connsiteY286" fmla="*/ 788066 h 5175454"/>
                <a:gd name="connsiteX287" fmla="*/ 3123788 w 5122586"/>
                <a:gd name="connsiteY287" fmla="*/ 830092 h 5175454"/>
                <a:gd name="connsiteX288" fmla="*/ 3148722 w 5122586"/>
                <a:gd name="connsiteY288" fmla="*/ 917343 h 5175454"/>
                <a:gd name="connsiteX289" fmla="*/ 3139722 w 5122586"/>
                <a:gd name="connsiteY289" fmla="*/ 933723 h 5175454"/>
                <a:gd name="connsiteX290" fmla="*/ 3118838 w 5122586"/>
                <a:gd name="connsiteY290" fmla="*/ 1002249 h 5175454"/>
                <a:gd name="connsiteX291" fmla="*/ 3121375 w 5122586"/>
                <a:gd name="connsiteY291" fmla="*/ 1125517 h 5175454"/>
                <a:gd name="connsiteX292" fmla="*/ 3143920 w 5122586"/>
                <a:gd name="connsiteY292" fmla="*/ 1174658 h 5175454"/>
                <a:gd name="connsiteX293" fmla="*/ 3158579 w 5122586"/>
                <a:gd name="connsiteY293" fmla="*/ 1254175 h 5175454"/>
                <a:gd name="connsiteX294" fmla="*/ 3200391 w 5122586"/>
                <a:gd name="connsiteY294" fmla="*/ 1290567 h 5175454"/>
                <a:gd name="connsiteX295" fmla="*/ 3152209 w 5122586"/>
                <a:gd name="connsiteY295" fmla="*/ 1305041 h 5175454"/>
                <a:gd name="connsiteX296" fmla="*/ 3173608 w 5122586"/>
                <a:gd name="connsiteY296" fmla="*/ 1387442 h 5175454"/>
                <a:gd name="connsiteX297" fmla="*/ 3176887 w 5122586"/>
                <a:gd name="connsiteY297" fmla="*/ 1467253 h 5175454"/>
                <a:gd name="connsiteX298" fmla="*/ 3204082 w 5122586"/>
                <a:gd name="connsiteY298" fmla="*/ 1500497 h 5175454"/>
                <a:gd name="connsiteX299" fmla="*/ 3207432 w 5122586"/>
                <a:gd name="connsiteY299" fmla="*/ 1502071 h 5175454"/>
                <a:gd name="connsiteX300" fmla="*/ 3207673 w 5122586"/>
                <a:gd name="connsiteY300" fmla="*/ 1502054 h 5175454"/>
                <a:gd name="connsiteX301" fmla="*/ 3183445 w 5122586"/>
                <a:gd name="connsiteY301" fmla="*/ 1645459 h 5175454"/>
                <a:gd name="connsiteX302" fmla="*/ 3160491 w 5122586"/>
                <a:gd name="connsiteY302" fmla="*/ 1680444 h 5175454"/>
                <a:gd name="connsiteX303" fmla="*/ 3129820 w 5122586"/>
                <a:gd name="connsiteY303" fmla="*/ 1702492 h 5175454"/>
                <a:gd name="connsiteX304" fmla="*/ 2970960 w 5122586"/>
                <a:gd name="connsiteY304" fmla="*/ 1727425 h 5175454"/>
                <a:gd name="connsiteX305" fmla="*/ 2928253 w 5122586"/>
                <a:gd name="connsiteY305" fmla="*/ 1733679 h 5175454"/>
                <a:gd name="connsiteX306" fmla="*/ 2928251 w 5122586"/>
                <a:gd name="connsiteY306" fmla="*/ 1733677 h 5175454"/>
                <a:gd name="connsiteX307" fmla="*/ 2929221 w 5122586"/>
                <a:gd name="connsiteY307" fmla="*/ 4004987 h 5175454"/>
                <a:gd name="connsiteX308" fmla="*/ 2826654 w 5122586"/>
                <a:gd name="connsiteY308" fmla="*/ 3968865 h 5175454"/>
                <a:gd name="connsiteX309" fmla="*/ 2797041 w 5122586"/>
                <a:gd name="connsiteY309" fmla="*/ 3984036 h 5175454"/>
                <a:gd name="connsiteX310" fmla="*/ 2775371 w 5122586"/>
                <a:gd name="connsiteY310" fmla="*/ 3957306 h 5175454"/>
                <a:gd name="connsiteX311" fmla="*/ 2714697 w 5122586"/>
                <a:gd name="connsiteY311" fmla="*/ 3931298 h 5175454"/>
                <a:gd name="connsiteX312" fmla="*/ 2643189 w 5122586"/>
                <a:gd name="connsiteY312" fmla="*/ 3882894 h 5175454"/>
                <a:gd name="connsiteX313" fmla="*/ 2547123 w 5122586"/>
                <a:gd name="connsiteY313" fmla="*/ 3739851 h 5175454"/>
                <a:gd name="connsiteX314" fmla="*/ 2523286 w 5122586"/>
                <a:gd name="connsiteY314" fmla="*/ 3739851 h 5175454"/>
                <a:gd name="connsiteX315" fmla="*/ 2524732 w 5122586"/>
                <a:gd name="connsiteY315" fmla="*/ 3736961 h 5175454"/>
                <a:gd name="connsiteX316" fmla="*/ 2931760 w 5122586"/>
                <a:gd name="connsiteY316" fmla="*/ 4000626 h 5175454"/>
                <a:gd name="connsiteX317" fmla="*/ 2912080 w 5122586"/>
                <a:gd name="connsiteY317" fmla="*/ 4041839 h 5175454"/>
                <a:gd name="connsiteX318" fmla="*/ 2934278 w 5122586"/>
                <a:gd name="connsiteY318" fmla="*/ 4069284 h 5175454"/>
                <a:gd name="connsiteX319" fmla="*/ 2950168 w 5122586"/>
                <a:gd name="connsiteY319" fmla="*/ 4101794 h 5175454"/>
                <a:gd name="connsiteX320" fmla="*/ 2911887 w 5122586"/>
                <a:gd name="connsiteY320" fmla="*/ 4123467 h 5175454"/>
                <a:gd name="connsiteX321" fmla="*/ 2864215 w 5122586"/>
                <a:gd name="connsiteY321" fmla="*/ 4110463 h 5175454"/>
                <a:gd name="connsiteX322" fmla="*/ 2848324 w 5122586"/>
                <a:gd name="connsiteY322" fmla="*/ 4139361 h 5175454"/>
                <a:gd name="connsiteX323" fmla="*/ 2869993 w 5122586"/>
                <a:gd name="connsiteY323" fmla="*/ 4145140 h 5175454"/>
                <a:gd name="connsiteX324" fmla="*/ 2859880 w 5122586"/>
                <a:gd name="connsiteY324" fmla="*/ 4153809 h 5175454"/>
                <a:gd name="connsiteX325" fmla="*/ 2883717 w 5122586"/>
                <a:gd name="connsiteY325" fmla="*/ 4153087 h 5175454"/>
                <a:gd name="connsiteX326" fmla="*/ 2890218 w 5122586"/>
                <a:gd name="connsiteY326" fmla="*/ 4168258 h 5175454"/>
                <a:gd name="connsiteX327" fmla="*/ 2867825 w 5122586"/>
                <a:gd name="connsiteY327" fmla="*/ 4206547 h 5175454"/>
                <a:gd name="connsiteX328" fmla="*/ 2907552 w 5122586"/>
                <a:gd name="connsiteY328" fmla="*/ 4225331 h 5175454"/>
                <a:gd name="connsiteX329" fmla="*/ 2921999 w 5122586"/>
                <a:gd name="connsiteY329" fmla="*/ 4216662 h 5175454"/>
                <a:gd name="connsiteX330" fmla="*/ 2937890 w 5122586"/>
                <a:gd name="connsiteY330" fmla="*/ 4227499 h 5175454"/>
                <a:gd name="connsiteX331" fmla="*/ 2935723 w 5122586"/>
                <a:gd name="connsiteY331" fmla="*/ 4245559 h 5175454"/>
                <a:gd name="connsiteX332" fmla="*/ 2964615 w 5122586"/>
                <a:gd name="connsiteY332" fmla="*/ 4256396 h 5175454"/>
                <a:gd name="connsiteX333" fmla="*/ 2955224 w 5122586"/>
                <a:gd name="connsiteY333" fmla="*/ 4306967 h 5175454"/>
                <a:gd name="connsiteX334" fmla="*/ 2993850 w 5122586"/>
                <a:gd name="connsiteY334" fmla="*/ 4326650 h 5175454"/>
                <a:gd name="connsiteX335" fmla="*/ 2994499 w 5122586"/>
                <a:gd name="connsiteY335" fmla="*/ 4334608 h 5175454"/>
                <a:gd name="connsiteX336" fmla="*/ 2961254 w 5122586"/>
                <a:gd name="connsiteY336" fmla="*/ 2566018 h 5175454"/>
                <a:gd name="connsiteX337" fmla="*/ 2844333 w 5122586"/>
                <a:gd name="connsiteY337" fmla="*/ 2718231 h 5175454"/>
                <a:gd name="connsiteX338" fmla="*/ 2686580 w 5122586"/>
                <a:gd name="connsiteY338" fmla="*/ 2876012 h 5175454"/>
                <a:gd name="connsiteX339" fmla="*/ 2775664 w 5122586"/>
                <a:gd name="connsiteY339" fmla="*/ 2946550 h 5175454"/>
                <a:gd name="connsiteX340" fmla="*/ 2662454 w 5122586"/>
                <a:gd name="connsiteY340" fmla="*/ 3083913 h 5175454"/>
                <a:gd name="connsiteX341" fmla="*/ 2291274 w 5122586"/>
                <a:gd name="connsiteY341" fmla="*/ 3408757 h 5175454"/>
                <a:gd name="connsiteX342" fmla="*/ 2296840 w 5122586"/>
                <a:gd name="connsiteY342" fmla="*/ 3406901 h 5175454"/>
                <a:gd name="connsiteX343" fmla="*/ 4071798 w 5122586"/>
                <a:gd name="connsiteY343" fmla="*/ 1707927 h 5175454"/>
                <a:gd name="connsiteX344" fmla="*/ 4050884 w 5122586"/>
                <a:gd name="connsiteY344" fmla="*/ 1662094 h 5175454"/>
                <a:gd name="connsiteX345" fmla="*/ 4020559 w 5122586"/>
                <a:gd name="connsiteY345" fmla="*/ 1629574 h 5175454"/>
                <a:gd name="connsiteX346" fmla="*/ 3966954 w 5122586"/>
                <a:gd name="connsiteY346" fmla="*/ 1623037 h 5175454"/>
                <a:gd name="connsiteX347" fmla="*/ 3895425 w 5122586"/>
                <a:gd name="connsiteY347" fmla="*/ 1618868 h 5175454"/>
                <a:gd name="connsiteX348" fmla="*/ 3891710 w 5122586"/>
                <a:gd name="connsiteY348" fmla="*/ 1617649 h 5175454"/>
                <a:gd name="connsiteX349" fmla="*/ 3693129 w 5122586"/>
                <a:gd name="connsiteY349" fmla="*/ 1552494 h 5175454"/>
                <a:gd name="connsiteX350" fmla="*/ 3638481 w 5122586"/>
                <a:gd name="connsiteY350" fmla="*/ 1531869 h 5175454"/>
                <a:gd name="connsiteX351" fmla="*/ 3638481 w 5122586"/>
                <a:gd name="connsiteY351" fmla="*/ 1532803 h 5175454"/>
                <a:gd name="connsiteX352" fmla="*/ 3616572 w 5122586"/>
                <a:gd name="connsiteY352" fmla="*/ 1517809 h 5175454"/>
                <a:gd name="connsiteX353" fmla="*/ 3598122 w 5122586"/>
                <a:gd name="connsiteY353" fmla="*/ 1479749 h 5175454"/>
                <a:gd name="connsiteX354" fmla="*/ 3545078 w 5122586"/>
                <a:gd name="connsiteY354" fmla="*/ 1448608 h 5175454"/>
                <a:gd name="connsiteX355" fmla="*/ 3527865 w 5122586"/>
                <a:gd name="connsiteY355" fmla="*/ 1430244 h 5175454"/>
                <a:gd name="connsiteX356" fmla="*/ 3527765 w 5122586"/>
                <a:gd name="connsiteY356" fmla="*/ 1431176 h 5175454"/>
                <a:gd name="connsiteX357" fmla="*/ 3527765 w 5122586"/>
                <a:gd name="connsiteY357" fmla="*/ 1503334 h 5175454"/>
                <a:gd name="connsiteX358" fmla="*/ 3399874 w 5122586"/>
                <a:gd name="connsiteY358" fmla="*/ 1489121 h 5175454"/>
                <a:gd name="connsiteX359" fmla="*/ 3403153 w 5122586"/>
                <a:gd name="connsiteY359" fmla="*/ 1571119 h 5175454"/>
                <a:gd name="connsiteX360" fmla="*/ 3391129 w 5122586"/>
                <a:gd name="connsiteY360" fmla="*/ 1606104 h 5175454"/>
                <a:gd name="connsiteX361" fmla="*/ 3375825 w 5122586"/>
                <a:gd name="connsiteY361" fmla="*/ 1608290 h 5175454"/>
                <a:gd name="connsiteX362" fmla="*/ 3372546 w 5122586"/>
                <a:gd name="connsiteY362" fmla="*/ 1617037 h 5175454"/>
                <a:gd name="connsiteX363" fmla="*/ 3371285 w 5122586"/>
                <a:gd name="connsiteY363" fmla="*/ 1616300 h 5175454"/>
                <a:gd name="connsiteX364" fmla="*/ 3371285 w 5122586"/>
                <a:gd name="connsiteY364" fmla="*/ 1616299 h 5175454"/>
                <a:gd name="connsiteX365" fmla="*/ 3314612 w 5122586"/>
                <a:gd name="connsiteY365" fmla="*/ 1583145 h 5175454"/>
                <a:gd name="connsiteX366" fmla="*/ 3299309 w 5122586"/>
                <a:gd name="connsiteY366" fmla="*/ 1586425 h 5175454"/>
                <a:gd name="connsiteX367" fmla="*/ 3280726 w 5122586"/>
                <a:gd name="connsiteY367" fmla="*/ 1496774 h 5175454"/>
                <a:gd name="connsiteX368" fmla="*/ 3206040 w 5122586"/>
                <a:gd name="connsiteY368" fmla="*/ 1502067 h 5175454"/>
                <a:gd name="connsiteX369" fmla="*/ 3181908 w 5122586"/>
                <a:gd name="connsiteY369" fmla="*/ 1645463 h 5175454"/>
                <a:gd name="connsiteX370" fmla="*/ 3170191 w 5122586"/>
                <a:gd name="connsiteY370" fmla="*/ 1667166 h 5175454"/>
                <a:gd name="connsiteX371" fmla="*/ 3129816 w 5122586"/>
                <a:gd name="connsiteY371" fmla="*/ 1702496 h 5175454"/>
                <a:gd name="connsiteX372" fmla="*/ 2971381 w 5122586"/>
                <a:gd name="connsiteY372" fmla="*/ 1727460 h 5175454"/>
                <a:gd name="connsiteX373" fmla="*/ 2970955 w 5122586"/>
                <a:gd name="connsiteY373" fmla="*/ 1727426 h 5175454"/>
                <a:gd name="connsiteX374" fmla="*/ 2970938 w 5122586"/>
                <a:gd name="connsiteY374" fmla="*/ 1727911 h 5175454"/>
                <a:gd name="connsiteX375" fmla="*/ 2928250 w 5122586"/>
                <a:gd name="connsiteY375" fmla="*/ 1733681 h 5175454"/>
                <a:gd name="connsiteX376" fmla="*/ 2865949 w 5122586"/>
                <a:gd name="connsiteY376" fmla="*/ 1772915 h 5175454"/>
                <a:gd name="connsiteX377" fmla="*/ 2815185 w 5122586"/>
                <a:gd name="connsiteY377" fmla="*/ 1859461 h 5175454"/>
                <a:gd name="connsiteX378" fmla="*/ 2763269 w 5122586"/>
                <a:gd name="connsiteY378" fmla="*/ 1896387 h 5175454"/>
                <a:gd name="connsiteX379" fmla="*/ 2751731 w 5122586"/>
                <a:gd name="connsiteY379" fmla="*/ 1873308 h 5175454"/>
                <a:gd name="connsiteX380" fmla="*/ 2747319 w 5122586"/>
                <a:gd name="connsiteY380" fmla="*/ 1875917 h 5175454"/>
                <a:gd name="connsiteX381" fmla="*/ 2747468 w 5122586"/>
                <a:gd name="connsiteY381" fmla="*/ 1876096 h 5175454"/>
                <a:gd name="connsiteX382" fmla="*/ 2701052 w 5122586"/>
                <a:gd name="connsiteY382" fmla="*/ 1910393 h 5175454"/>
                <a:gd name="connsiteX383" fmla="*/ 2721301 w 5122586"/>
                <a:gd name="connsiteY383" fmla="*/ 1951468 h 5175454"/>
                <a:gd name="connsiteX384" fmla="*/ 2756357 w 5122586"/>
                <a:gd name="connsiteY384" fmla="*/ 2047852 h 5175454"/>
                <a:gd name="connsiteX385" fmla="*/ 2780073 w 5122586"/>
                <a:gd name="connsiteY385" fmla="*/ 2073720 h 5175454"/>
                <a:gd name="connsiteX386" fmla="*/ 2805234 w 5122586"/>
                <a:gd name="connsiteY386" fmla="*/ 2083873 h 5175454"/>
                <a:gd name="connsiteX387" fmla="*/ 2862075 w 5122586"/>
                <a:gd name="connsiteY387" fmla="*/ 2080593 h 5175454"/>
                <a:gd name="connsiteX388" fmla="*/ 2902518 w 5122586"/>
                <a:gd name="connsiteY388" fmla="*/ 2059821 h 5175454"/>
                <a:gd name="connsiteX389" fmla="*/ 2950615 w 5122586"/>
                <a:gd name="connsiteY389" fmla="*/ 2017182 h 5175454"/>
                <a:gd name="connsiteX390" fmla="*/ 2981221 w 5122586"/>
                <a:gd name="connsiteY390" fmla="*/ 1992036 h 5175454"/>
                <a:gd name="connsiteX391" fmla="*/ 3053365 w 5122586"/>
                <a:gd name="connsiteY391" fmla="*/ 1973450 h 5175454"/>
                <a:gd name="connsiteX392" fmla="*/ 3064244 w 5122586"/>
                <a:gd name="connsiteY392" fmla="*/ 1974575 h 5175454"/>
                <a:gd name="connsiteX393" fmla="*/ 3094903 w 5122586"/>
                <a:gd name="connsiteY393" fmla="*/ 1986570 h 5175454"/>
                <a:gd name="connsiteX394" fmla="*/ 3095857 w 5122586"/>
                <a:gd name="connsiteY394" fmla="*/ 1988403 h 5175454"/>
                <a:gd name="connsiteX395" fmla="*/ 3103144 w 5122586"/>
                <a:gd name="connsiteY395" fmla="*/ 2020462 h 5175454"/>
                <a:gd name="connsiteX396" fmla="*/ 3106927 w 5122586"/>
                <a:gd name="connsiteY396" fmla="*/ 2055447 h 5175454"/>
                <a:gd name="connsiteX397" fmla="*/ 3105834 w 5122586"/>
                <a:gd name="connsiteY397" fmla="*/ 2076220 h 5175454"/>
                <a:gd name="connsiteX398" fmla="*/ 3062110 w 5122586"/>
                <a:gd name="connsiteY398" fmla="*/ 2172431 h 5175454"/>
                <a:gd name="connsiteX399" fmla="*/ 3019479 w 5122586"/>
                <a:gd name="connsiteY399" fmla="*/ 2217256 h 5175454"/>
                <a:gd name="connsiteX400" fmla="*/ 2923287 w 5122586"/>
                <a:gd name="connsiteY400" fmla="*/ 2285040 h 5175454"/>
                <a:gd name="connsiteX401" fmla="*/ 2923237 w 5122586"/>
                <a:gd name="connsiteY401" fmla="*/ 2284956 h 5175454"/>
                <a:gd name="connsiteX402" fmla="*/ 2907033 w 5122586"/>
                <a:gd name="connsiteY402" fmla="*/ 2300058 h 5175454"/>
                <a:gd name="connsiteX403" fmla="*/ 2880954 w 5122586"/>
                <a:gd name="connsiteY403" fmla="*/ 2357399 h 5175454"/>
                <a:gd name="connsiteX404" fmla="*/ 2883560 w 5122586"/>
                <a:gd name="connsiteY404" fmla="*/ 2414740 h 5175454"/>
                <a:gd name="connsiteX405" fmla="*/ 3007341 w 5122586"/>
                <a:gd name="connsiteY405" fmla="*/ 2504763 h 5175454"/>
                <a:gd name="connsiteX406" fmla="*/ 2957623 w 5122586"/>
                <a:gd name="connsiteY406" fmla="*/ 2569822 h 5175454"/>
                <a:gd name="connsiteX407" fmla="*/ 3007192 w 5122586"/>
                <a:gd name="connsiteY407" fmla="*/ 2504959 h 5175454"/>
                <a:gd name="connsiteX408" fmla="*/ 3128415 w 5122586"/>
                <a:gd name="connsiteY408" fmla="*/ 2458751 h 5175454"/>
                <a:gd name="connsiteX409" fmla="*/ 3157243 w 5122586"/>
                <a:gd name="connsiteY409" fmla="*/ 2492913 h 5175454"/>
                <a:gd name="connsiteX410" fmla="*/ 3157397 w 5122586"/>
                <a:gd name="connsiteY410" fmla="*/ 2493126 h 5175454"/>
                <a:gd name="connsiteX411" fmla="*/ 3188476 w 5122586"/>
                <a:gd name="connsiteY411" fmla="*/ 2496878 h 5175454"/>
                <a:gd name="connsiteX412" fmla="*/ 3207155 w 5122586"/>
                <a:gd name="connsiteY412" fmla="*/ 2475082 h 5175454"/>
                <a:gd name="connsiteX413" fmla="*/ 3204042 w 5122586"/>
                <a:gd name="connsiteY413" fmla="*/ 2468854 h 5175454"/>
                <a:gd name="connsiteX414" fmla="*/ 3218570 w 5122586"/>
                <a:gd name="connsiteY414" fmla="*/ 2446020 h 5175454"/>
                <a:gd name="connsiteX415" fmla="*/ 3234071 w 5122586"/>
                <a:gd name="connsiteY415" fmla="*/ 2425181 h 5175454"/>
                <a:gd name="connsiteX416" fmla="*/ 3268275 w 5122586"/>
                <a:gd name="connsiteY416" fmla="*/ 2375508 h 5175454"/>
                <a:gd name="connsiteX417" fmla="*/ 3279965 w 5122586"/>
                <a:gd name="connsiteY417" fmla="*/ 2383195 h 5175454"/>
                <a:gd name="connsiteX418" fmla="*/ 3286021 w 5122586"/>
                <a:gd name="connsiteY418" fmla="*/ 2368178 h 5175454"/>
                <a:gd name="connsiteX419" fmla="*/ 3353471 w 5122586"/>
                <a:gd name="connsiteY419" fmla="*/ 2393087 h 5175454"/>
                <a:gd name="connsiteX420" fmla="*/ 3357622 w 5122586"/>
                <a:gd name="connsiteY420" fmla="*/ 2370253 h 5175454"/>
                <a:gd name="connsiteX421" fmla="*/ 3389791 w 5122586"/>
                <a:gd name="connsiteY421" fmla="*/ 2376481 h 5175454"/>
                <a:gd name="connsiteX422" fmla="*/ 3393123 w 5122586"/>
                <a:gd name="connsiteY422" fmla="*/ 2386808 h 5175454"/>
                <a:gd name="connsiteX423" fmla="*/ 3516391 w 5122586"/>
                <a:gd name="connsiteY423" fmla="*/ 2353647 h 5175454"/>
                <a:gd name="connsiteX424" fmla="*/ 3537145 w 5122586"/>
                <a:gd name="connsiteY424" fmla="*/ 2360912 h 5175454"/>
                <a:gd name="connsiteX425" fmla="*/ 3541296 w 5122586"/>
                <a:gd name="connsiteY425" fmla="*/ 2341192 h 5175454"/>
                <a:gd name="connsiteX426" fmla="*/ 3576578 w 5122586"/>
                <a:gd name="connsiteY426" fmla="*/ 2357798 h 5175454"/>
                <a:gd name="connsiteX427" fmla="*/ 3592144 w 5122586"/>
                <a:gd name="connsiteY427" fmla="*/ 2355723 h 5175454"/>
                <a:gd name="connsiteX428" fmla="*/ 3598370 w 5122586"/>
                <a:gd name="connsiteY428" fmla="*/ 2287221 h 5175454"/>
                <a:gd name="connsiteX429" fmla="*/ 3605634 w 5122586"/>
                <a:gd name="connsiteY429" fmla="*/ 2269577 h 5175454"/>
                <a:gd name="connsiteX430" fmla="*/ 3645068 w 5122586"/>
                <a:gd name="connsiteY430" fmla="*/ 2289297 h 5175454"/>
                <a:gd name="connsiteX431" fmla="*/ 3660990 w 5122586"/>
                <a:gd name="connsiteY431" fmla="*/ 2278149 h 5175454"/>
                <a:gd name="connsiteX432" fmla="*/ 3683648 w 5122586"/>
                <a:gd name="connsiteY432" fmla="*/ 2304521 h 5175454"/>
                <a:gd name="connsiteX433" fmla="*/ 3723203 w 5122586"/>
                <a:gd name="connsiteY433" fmla="*/ 2301590 h 5175454"/>
                <a:gd name="connsiteX434" fmla="*/ 3698987 w 5122586"/>
                <a:gd name="connsiteY434" fmla="*/ 2245014 h 5175454"/>
                <a:gd name="connsiteX435" fmla="*/ 3732354 w 5122586"/>
                <a:gd name="connsiteY435" fmla="*/ 2232818 h 5175454"/>
                <a:gd name="connsiteX436" fmla="*/ 3765279 w 5122586"/>
                <a:gd name="connsiteY436" fmla="*/ 2308687 h 5175454"/>
                <a:gd name="connsiteX437" fmla="*/ 3819819 w 5122586"/>
                <a:gd name="connsiteY437" fmla="*/ 2276682 h 5175454"/>
                <a:gd name="connsiteX438" fmla="*/ 3832660 w 5122586"/>
                <a:gd name="connsiteY438" fmla="*/ 2286412 h 5175454"/>
                <a:gd name="connsiteX439" fmla="*/ 3836898 w 5122586"/>
                <a:gd name="connsiteY439" fmla="*/ 2267579 h 5175454"/>
                <a:gd name="connsiteX440" fmla="*/ 3851638 w 5122586"/>
                <a:gd name="connsiteY440" fmla="*/ 2272245 h 5175454"/>
                <a:gd name="connsiteX441" fmla="*/ 3855233 w 5122586"/>
                <a:gd name="connsiteY441" fmla="*/ 2250721 h 5175454"/>
                <a:gd name="connsiteX442" fmla="*/ 3868694 w 5122586"/>
                <a:gd name="connsiteY442" fmla="*/ 2248662 h 5175454"/>
                <a:gd name="connsiteX443" fmla="*/ 3866320 w 5122586"/>
                <a:gd name="connsiteY443" fmla="*/ 2213398 h 5175454"/>
                <a:gd name="connsiteX444" fmla="*/ 3926616 w 5122586"/>
                <a:gd name="connsiteY444" fmla="*/ 2266549 h 5175454"/>
                <a:gd name="connsiteX445" fmla="*/ 3935158 w 5122586"/>
                <a:gd name="connsiteY445" fmla="*/ 2270346 h 5175454"/>
                <a:gd name="connsiteX446" fmla="*/ 3975020 w 5122586"/>
                <a:gd name="connsiteY446" fmla="*/ 2180165 h 5175454"/>
                <a:gd name="connsiteX447" fmla="*/ 3971224 w 5122586"/>
                <a:gd name="connsiteY447" fmla="*/ 2150738 h 5175454"/>
                <a:gd name="connsiteX448" fmla="*/ 3954140 w 5122586"/>
                <a:gd name="connsiteY448" fmla="*/ 2117514 h 5175454"/>
                <a:gd name="connsiteX449" fmla="*/ 3942751 w 5122586"/>
                <a:gd name="connsiteY449" fmla="*/ 2101376 h 5175454"/>
                <a:gd name="connsiteX450" fmla="*/ 3848791 w 5122586"/>
                <a:gd name="connsiteY450" fmla="*/ 2032079 h 5175454"/>
                <a:gd name="connsiteX451" fmla="*/ 3775710 w 5122586"/>
                <a:gd name="connsiteY451" fmla="*/ 2006448 h 5175454"/>
                <a:gd name="connsiteX452" fmla="*/ 3775537 w 5122586"/>
                <a:gd name="connsiteY452" fmla="*/ 2006286 h 5175454"/>
                <a:gd name="connsiteX453" fmla="*/ 3792203 w 5122586"/>
                <a:gd name="connsiteY453" fmla="*/ 1985769 h 5175454"/>
                <a:gd name="connsiteX454" fmla="*/ 3776236 w 5122586"/>
                <a:gd name="connsiteY454" fmla="*/ 1929339 h 5175454"/>
                <a:gd name="connsiteX455" fmla="*/ 3785816 w 5122586"/>
                <a:gd name="connsiteY455" fmla="*/ 1905915 h 5175454"/>
                <a:gd name="connsiteX456" fmla="*/ 3848624 w 5122586"/>
                <a:gd name="connsiteY456" fmla="*/ 1905915 h 5175454"/>
                <a:gd name="connsiteX457" fmla="*/ 3870979 w 5122586"/>
                <a:gd name="connsiteY457" fmla="*/ 1887815 h 5175454"/>
                <a:gd name="connsiteX458" fmla="*/ 3879494 w 5122586"/>
                <a:gd name="connsiteY458" fmla="*/ 1869714 h 5175454"/>
                <a:gd name="connsiteX459" fmla="*/ 3880559 w 5122586"/>
                <a:gd name="connsiteY459" fmla="*/ 1847355 h 5175454"/>
                <a:gd name="connsiteX460" fmla="*/ 3906108 w 5122586"/>
                <a:gd name="connsiteY460" fmla="*/ 1793054 h 5175454"/>
                <a:gd name="connsiteX461" fmla="*/ 3926334 w 5122586"/>
                <a:gd name="connsiteY461" fmla="*/ 1778148 h 5175454"/>
                <a:gd name="connsiteX462" fmla="*/ 3959335 w 5122586"/>
                <a:gd name="connsiteY462" fmla="*/ 1810090 h 5175454"/>
                <a:gd name="connsiteX463" fmla="*/ 4071796 w 5122586"/>
                <a:gd name="connsiteY463" fmla="*/ 1707926 h 5175454"/>
                <a:gd name="connsiteX464" fmla="*/ 4071798 w 5122586"/>
                <a:gd name="connsiteY464" fmla="*/ 1707927 h 5175454"/>
                <a:gd name="connsiteX465" fmla="*/ 3116756 w 5122586"/>
                <a:gd name="connsiteY465" fmla="*/ 2465874 h 5175454"/>
                <a:gd name="connsiteX466" fmla="*/ 3116756 w 5122586"/>
                <a:gd name="connsiteY466" fmla="*/ 2465874 h 5175454"/>
                <a:gd name="connsiteX467" fmla="*/ 4153292 w 5122586"/>
                <a:gd name="connsiteY467" fmla="*/ 3990761 h 5175454"/>
                <a:gd name="connsiteX468" fmla="*/ 3938792 w 5122586"/>
                <a:gd name="connsiteY468" fmla="*/ 4135889 h 5175454"/>
                <a:gd name="connsiteX469" fmla="*/ 3927871 w 5122586"/>
                <a:gd name="connsiteY469" fmla="*/ 4167432 h 5175454"/>
                <a:gd name="connsiteX470" fmla="*/ 3895282 w 5122586"/>
                <a:gd name="connsiteY470" fmla="*/ 4166624 h 5175454"/>
                <a:gd name="connsiteX471" fmla="*/ 3847314 w 5122586"/>
                <a:gd name="connsiteY471" fmla="*/ 4188567 h 5175454"/>
                <a:gd name="connsiteX472" fmla="*/ 3792468 w 5122586"/>
                <a:gd name="connsiteY472" fmla="*/ 4204240 h 5175454"/>
                <a:gd name="connsiteX473" fmla="*/ 3734700 w 5122586"/>
                <a:gd name="connsiteY473" fmla="*/ 4203262 h 5175454"/>
                <a:gd name="connsiteX474" fmla="*/ 3734706 w 5122586"/>
                <a:gd name="connsiteY474" fmla="*/ 4203262 h 5175454"/>
                <a:gd name="connsiteX475" fmla="*/ 3669061 w 5122586"/>
                <a:gd name="connsiteY475" fmla="*/ 4198342 h 5175454"/>
                <a:gd name="connsiteX476" fmla="*/ 3662206 w 5122586"/>
                <a:gd name="connsiteY476" fmla="*/ 4205199 h 5175454"/>
                <a:gd name="connsiteX477" fmla="*/ 3637720 w 5122586"/>
                <a:gd name="connsiteY477" fmla="*/ 4196382 h 5175454"/>
                <a:gd name="connsiteX478" fmla="*/ 3349614 w 5122586"/>
                <a:gd name="connsiteY478" fmla="*/ 4159880 h 5175454"/>
                <a:gd name="connsiteX479" fmla="*/ 3324712 w 5122586"/>
                <a:gd name="connsiteY479" fmla="*/ 4178749 h 5175454"/>
                <a:gd name="connsiteX480" fmla="*/ 3319742 w 5122586"/>
                <a:gd name="connsiteY480" fmla="*/ 4204463 h 5175454"/>
                <a:gd name="connsiteX481" fmla="*/ 3294719 w 5122586"/>
                <a:gd name="connsiteY481" fmla="*/ 4246342 h 5175454"/>
                <a:gd name="connsiteX482" fmla="*/ 3281325 w 5122586"/>
                <a:gd name="connsiteY482" fmla="*/ 4245546 h 5175454"/>
                <a:gd name="connsiteX483" fmla="*/ 3282979 w 5122586"/>
                <a:gd name="connsiteY483" fmla="*/ 4222611 h 5175454"/>
                <a:gd name="connsiteX484" fmla="*/ 3242614 w 5122586"/>
                <a:gd name="connsiteY484" fmla="*/ 4135941 h 5175454"/>
                <a:gd name="connsiteX485" fmla="*/ 3120041 w 5122586"/>
                <a:gd name="connsiteY485" fmla="*/ 4086606 h 5175454"/>
                <a:gd name="connsiteX486" fmla="*/ 3146325 w 5122586"/>
                <a:gd name="connsiteY486" fmla="*/ 4015463 h 5175454"/>
                <a:gd name="connsiteX487" fmla="*/ 3134928 w 5122586"/>
                <a:gd name="connsiteY487" fmla="*/ 3992565 h 5175454"/>
                <a:gd name="connsiteX488" fmla="*/ 3146120 w 5122586"/>
                <a:gd name="connsiteY488" fmla="*/ 3901302 h 5175454"/>
                <a:gd name="connsiteX489" fmla="*/ 3159621 w 5122586"/>
                <a:gd name="connsiteY489" fmla="*/ 3895233 h 5175454"/>
                <a:gd name="connsiteX490" fmla="*/ 3166943 w 5122586"/>
                <a:gd name="connsiteY490" fmla="*/ 3878626 h 5175454"/>
                <a:gd name="connsiteX491" fmla="*/ 3144098 w 5122586"/>
                <a:gd name="connsiteY491" fmla="*/ 3871156 h 5175454"/>
                <a:gd name="connsiteX492" fmla="*/ 3162889 w 5122586"/>
                <a:gd name="connsiteY492" fmla="*/ 3799501 h 5175454"/>
                <a:gd name="connsiteX493" fmla="*/ 3137866 w 5122586"/>
                <a:gd name="connsiteY493" fmla="*/ 3799328 h 5175454"/>
                <a:gd name="connsiteX494" fmla="*/ 3122381 w 5122586"/>
                <a:gd name="connsiteY494" fmla="*/ 3772410 h 5175454"/>
                <a:gd name="connsiteX495" fmla="*/ 3107684 w 5122586"/>
                <a:gd name="connsiteY495" fmla="*/ 3777571 h 5175454"/>
                <a:gd name="connsiteX496" fmla="*/ 3092960 w 5122586"/>
                <a:gd name="connsiteY496" fmla="*/ 3741783 h 5175454"/>
                <a:gd name="connsiteX497" fmla="*/ 3128102 w 5122586"/>
                <a:gd name="connsiteY497" fmla="*/ 3732234 h 5175454"/>
                <a:gd name="connsiteX498" fmla="*/ 3128991 w 5122586"/>
                <a:gd name="connsiteY498" fmla="*/ 3676392 h 5175454"/>
                <a:gd name="connsiteX499" fmla="*/ 3142278 w 5122586"/>
                <a:gd name="connsiteY499" fmla="*/ 3669328 h 5175454"/>
                <a:gd name="connsiteX500" fmla="*/ 3143028 w 5122586"/>
                <a:gd name="connsiteY500" fmla="*/ 3660936 h 5175454"/>
                <a:gd name="connsiteX501" fmla="*/ 3144547 w 5122586"/>
                <a:gd name="connsiteY501" fmla="*/ 3644806 h 5175454"/>
                <a:gd name="connsiteX502" fmla="*/ 3154214 w 5122586"/>
                <a:gd name="connsiteY502" fmla="*/ 3628279 h 5175454"/>
                <a:gd name="connsiteX503" fmla="*/ 3142376 w 5122586"/>
                <a:gd name="connsiteY503" fmla="*/ 3627299 h 5175454"/>
                <a:gd name="connsiteX504" fmla="*/ 3146967 w 5122586"/>
                <a:gd name="connsiteY504" fmla="*/ 3602173 h 5175454"/>
                <a:gd name="connsiteX505" fmla="*/ 3129395 w 5122586"/>
                <a:gd name="connsiteY505" fmla="*/ 3614108 h 5175454"/>
                <a:gd name="connsiteX506" fmla="*/ 3121024 w 5122586"/>
                <a:gd name="connsiteY506" fmla="*/ 3604083 h 5175454"/>
                <a:gd name="connsiteX507" fmla="*/ 3128206 w 5122586"/>
                <a:gd name="connsiteY507" fmla="*/ 3577393 h 5175454"/>
                <a:gd name="connsiteX508" fmla="*/ 3161906 w 5122586"/>
                <a:gd name="connsiteY508" fmla="*/ 3563381 h 5175454"/>
                <a:gd name="connsiteX509" fmla="*/ 3169081 w 5122586"/>
                <a:gd name="connsiteY509" fmla="*/ 3545164 h 5175454"/>
                <a:gd name="connsiteX510" fmla="*/ 3189175 w 5122586"/>
                <a:gd name="connsiteY510" fmla="*/ 3494148 h 5175454"/>
                <a:gd name="connsiteX511" fmla="*/ 3200447 w 5122586"/>
                <a:gd name="connsiteY511" fmla="*/ 3458160 h 5175454"/>
                <a:gd name="connsiteX512" fmla="*/ 3182110 w 5122586"/>
                <a:gd name="connsiteY512" fmla="*/ 3458695 h 5175454"/>
                <a:gd name="connsiteX513" fmla="*/ 3141159 w 5122586"/>
                <a:gd name="connsiteY513" fmla="*/ 3444152 h 5175454"/>
                <a:gd name="connsiteX514" fmla="*/ 3139714 w 5122586"/>
                <a:gd name="connsiteY514" fmla="*/ 3423707 h 5175454"/>
                <a:gd name="connsiteX515" fmla="*/ 3153517 w 5122586"/>
                <a:gd name="connsiteY515" fmla="*/ 3408131 h 5175454"/>
                <a:gd name="connsiteX516" fmla="*/ 3170248 w 5122586"/>
                <a:gd name="connsiteY516" fmla="*/ 3384658 h 5175454"/>
                <a:gd name="connsiteX517" fmla="*/ 3173790 w 5122586"/>
                <a:gd name="connsiteY517" fmla="*/ 3341629 h 5175454"/>
                <a:gd name="connsiteX518" fmla="*/ 3166191 w 5122586"/>
                <a:gd name="connsiteY518" fmla="*/ 3324915 h 5175454"/>
                <a:gd name="connsiteX519" fmla="*/ 3149133 w 5122586"/>
                <a:gd name="connsiteY519" fmla="*/ 3318413 h 5175454"/>
                <a:gd name="connsiteX520" fmla="*/ 3158261 w 5122586"/>
                <a:gd name="connsiteY520" fmla="*/ 3293631 h 5175454"/>
                <a:gd name="connsiteX521" fmla="*/ 3224213 w 5122586"/>
                <a:gd name="connsiteY521" fmla="*/ 3338233 h 5175454"/>
                <a:gd name="connsiteX522" fmla="*/ 3329421 w 5122586"/>
                <a:gd name="connsiteY522" fmla="*/ 3350139 h 5175454"/>
                <a:gd name="connsiteX523" fmla="*/ 3326580 w 5122586"/>
                <a:gd name="connsiteY523" fmla="*/ 3164684 h 5175454"/>
                <a:gd name="connsiteX524" fmla="*/ 3383134 w 5122586"/>
                <a:gd name="connsiteY524" fmla="*/ 3078948 h 5175454"/>
                <a:gd name="connsiteX525" fmla="*/ 3369961 w 5122586"/>
                <a:gd name="connsiteY525" fmla="*/ 3077560 h 5175454"/>
                <a:gd name="connsiteX526" fmla="*/ 3359306 w 5122586"/>
                <a:gd name="connsiteY526" fmla="*/ 3076871 h 5175454"/>
                <a:gd name="connsiteX527" fmla="*/ 3337032 w 5122586"/>
                <a:gd name="connsiteY527" fmla="*/ 3072514 h 5175454"/>
                <a:gd name="connsiteX528" fmla="*/ 3341959 w 5122586"/>
                <a:gd name="connsiteY528" fmla="*/ 3063706 h 5175454"/>
                <a:gd name="connsiteX529" fmla="*/ 3341574 w 5122586"/>
                <a:gd name="connsiteY529" fmla="*/ 3054898 h 5175454"/>
                <a:gd name="connsiteX530" fmla="*/ 3365565 w 5122586"/>
                <a:gd name="connsiteY530" fmla="*/ 3055205 h 5175454"/>
                <a:gd name="connsiteX531" fmla="*/ 3367814 w 5122586"/>
                <a:gd name="connsiteY531" fmla="*/ 3047707 h 5175454"/>
                <a:gd name="connsiteX532" fmla="*/ 3335576 w 5122586"/>
                <a:gd name="connsiteY532" fmla="*/ 3017713 h 5175454"/>
                <a:gd name="connsiteX533" fmla="*/ 3333327 w 5122586"/>
                <a:gd name="connsiteY533" fmla="*/ 2991467 h 5175454"/>
                <a:gd name="connsiteX534" fmla="*/ 3322832 w 5122586"/>
                <a:gd name="connsiteY534" fmla="*/ 2969721 h 5175454"/>
                <a:gd name="connsiteX535" fmla="*/ 3327329 w 5122586"/>
                <a:gd name="connsiteY535" fmla="*/ 2949476 h 5175454"/>
                <a:gd name="connsiteX536" fmla="*/ 3340075 w 5122586"/>
                <a:gd name="connsiteY536" fmla="*/ 2945726 h 5175454"/>
                <a:gd name="connsiteX537" fmla="*/ 3370064 w 5122586"/>
                <a:gd name="connsiteY537" fmla="*/ 2911983 h 5175454"/>
                <a:gd name="connsiteX538" fmla="*/ 3370813 w 5122586"/>
                <a:gd name="connsiteY538" fmla="*/ 2899985 h 5175454"/>
                <a:gd name="connsiteX539" fmla="*/ 3391055 w 5122586"/>
                <a:gd name="connsiteY539" fmla="*/ 2869241 h 5175454"/>
                <a:gd name="connsiteX540" fmla="*/ 3382059 w 5122586"/>
                <a:gd name="connsiteY540" fmla="*/ 2820500 h 5175454"/>
                <a:gd name="connsiteX541" fmla="*/ 3349821 w 5122586"/>
                <a:gd name="connsiteY541" fmla="*/ 2827999 h 5175454"/>
                <a:gd name="connsiteX542" fmla="*/ 3322081 w 5122586"/>
                <a:gd name="connsiteY542" fmla="*/ 2814502 h 5175454"/>
                <a:gd name="connsiteX543" fmla="*/ 3323581 w 5122586"/>
                <a:gd name="connsiteY543" fmla="*/ 2758262 h 5175454"/>
                <a:gd name="connsiteX544" fmla="*/ 3300302 w 5122586"/>
                <a:gd name="connsiteY544" fmla="*/ 2733083 h 5175454"/>
                <a:gd name="connsiteX545" fmla="*/ 3301224 w 5122586"/>
                <a:gd name="connsiteY545" fmla="*/ 2733638 h 5175454"/>
                <a:gd name="connsiteX546" fmla="*/ 3271611 w 5122586"/>
                <a:gd name="connsiteY546" fmla="*/ 2695794 h 5175454"/>
                <a:gd name="connsiteX547" fmla="*/ 3200545 w 5122586"/>
                <a:gd name="connsiteY547" fmla="*/ 2554460 h 5175454"/>
                <a:gd name="connsiteX548" fmla="*/ 3200651 w 5122586"/>
                <a:gd name="connsiteY548" fmla="*/ 2553011 h 5175454"/>
                <a:gd name="connsiteX549" fmla="*/ 3157394 w 5122586"/>
                <a:gd name="connsiteY549" fmla="*/ 2493105 h 5175454"/>
                <a:gd name="connsiteX550" fmla="*/ 3188475 w 5122586"/>
                <a:gd name="connsiteY550" fmla="*/ 2496857 h 5175454"/>
                <a:gd name="connsiteX551" fmla="*/ 3207152 w 5122586"/>
                <a:gd name="connsiteY551" fmla="*/ 2475061 h 5175454"/>
                <a:gd name="connsiteX552" fmla="*/ 3204039 w 5122586"/>
                <a:gd name="connsiteY552" fmla="*/ 2468833 h 5175454"/>
                <a:gd name="connsiteX553" fmla="*/ 3218567 w 5122586"/>
                <a:gd name="connsiteY553" fmla="*/ 2445999 h 5175454"/>
                <a:gd name="connsiteX554" fmla="*/ 3234579 w 5122586"/>
                <a:gd name="connsiteY554" fmla="*/ 2423117 h 5175454"/>
                <a:gd name="connsiteX555" fmla="*/ 3268272 w 5122586"/>
                <a:gd name="connsiteY555" fmla="*/ 2375998 h 5175454"/>
                <a:gd name="connsiteX556" fmla="*/ 3280474 w 5122586"/>
                <a:gd name="connsiteY556" fmla="*/ 2384195 h 5175454"/>
                <a:gd name="connsiteX557" fmla="*/ 3286019 w 5122586"/>
                <a:gd name="connsiteY557" fmla="*/ 2368157 h 5175454"/>
                <a:gd name="connsiteX558" fmla="*/ 3353469 w 5122586"/>
                <a:gd name="connsiteY558" fmla="*/ 2393066 h 5175454"/>
                <a:gd name="connsiteX559" fmla="*/ 3357621 w 5122586"/>
                <a:gd name="connsiteY559" fmla="*/ 2370232 h 5175454"/>
                <a:gd name="connsiteX560" fmla="*/ 3389789 w 5122586"/>
                <a:gd name="connsiteY560" fmla="*/ 2376460 h 5175454"/>
                <a:gd name="connsiteX561" fmla="*/ 3393054 w 5122586"/>
                <a:gd name="connsiteY561" fmla="*/ 2386577 h 5175454"/>
                <a:gd name="connsiteX562" fmla="*/ 3411560 w 5122586"/>
                <a:gd name="connsiteY562" fmla="*/ 2381484 h 5175454"/>
                <a:gd name="connsiteX563" fmla="*/ 3516390 w 5122586"/>
                <a:gd name="connsiteY563" fmla="*/ 2353626 h 5175454"/>
                <a:gd name="connsiteX564" fmla="*/ 3537144 w 5122586"/>
                <a:gd name="connsiteY564" fmla="*/ 2360891 h 5175454"/>
                <a:gd name="connsiteX565" fmla="*/ 3541295 w 5122586"/>
                <a:gd name="connsiteY565" fmla="*/ 2341171 h 5175454"/>
                <a:gd name="connsiteX566" fmla="*/ 3576576 w 5122586"/>
                <a:gd name="connsiteY566" fmla="*/ 2357778 h 5175454"/>
                <a:gd name="connsiteX567" fmla="*/ 3592142 w 5122586"/>
                <a:gd name="connsiteY567" fmla="*/ 2355702 h 5175454"/>
                <a:gd name="connsiteX568" fmla="*/ 3598368 w 5122586"/>
                <a:gd name="connsiteY568" fmla="*/ 2287200 h 5175454"/>
                <a:gd name="connsiteX569" fmla="*/ 3605632 w 5122586"/>
                <a:gd name="connsiteY569" fmla="*/ 2269556 h 5175454"/>
                <a:gd name="connsiteX570" fmla="*/ 3645065 w 5122586"/>
                <a:gd name="connsiteY570" fmla="*/ 2289276 h 5175454"/>
                <a:gd name="connsiteX571" fmla="*/ 3660989 w 5122586"/>
                <a:gd name="connsiteY571" fmla="*/ 2278128 h 5175454"/>
                <a:gd name="connsiteX572" fmla="*/ 3683647 w 5122586"/>
                <a:gd name="connsiteY572" fmla="*/ 2304499 h 5175454"/>
                <a:gd name="connsiteX573" fmla="*/ 3723200 w 5122586"/>
                <a:gd name="connsiteY573" fmla="*/ 2301569 h 5175454"/>
                <a:gd name="connsiteX574" fmla="*/ 3729203 w 5122586"/>
                <a:gd name="connsiteY574" fmla="*/ 2323485 h 5175454"/>
                <a:gd name="connsiteX575" fmla="*/ 3730153 w 5122586"/>
                <a:gd name="connsiteY575" fmla="*/ 2399426 h 5175454"/>
                <a:gd name="connsiteX576" fmla="*/ 3759575 w 5122586"/>
                <a:gd name="connsiteY576" fmla="*/ 2557955 h 5175454"/>
                <a:gd name="connsiteX577" fmla="*/ 3755077 w 5122586"/>
                <a:gd name="connsiteY577" fmla="*/ 2620537 h 5175454"/>
                <a:gd name="connsiteX578" fmla="*/ 3789928 w 5122586"/>
                <a:gd name="connsiteY578" fmla="*/ 2629978 h 5175454"/>
                <a:gd name="connsiteX579" fmla="*/ 3814497 w 5122586"/>
                <a:gd name="connsiteY579" fmla="*/ 2653061 h 5175454"/>
                <a:gd name="connsiteX580" fmla="*/ 3873309 w 5122586"/>
                <a:gd name="connsiteY580" fmla="*/ 2659762 h 5175454"/>
                <a:gd name="connsiteX581" fmla="*/ 3894154 w 5122586"/>
                <a:gd name="connsiteY581" fmla="*/ 2664230 h 5175454"/>
                <a:gd name="connsiteX582" fmla="*/ 4016247 w 5122586"/>
                <a:gd name="connsiteY582" fmla="*/ 2717097 h 5175454"/>
                <a:gd name="connsiteX583" fmla="*/ 4060915 w 5122586"/>
                <a:gd name="connsiteY583" fmla="*/ 2771453 h 5175454"/>
                <a:gd name="connsiteX584" fmla="*/ 4007313 w 5122586"/>
                <a:gd name="connsiteY584" fmla="*/ 2909951 h 5175454"/>
                <a:gd name="connsiteX585" fmla="*/ 3845530 w 5122586"/>
                <a:gd name="connsiteY585" fmla="*/ 2992836 h 5175454"/>
                <a:gd name="connsiteX586" fmla="*/ 3818504 w 5122586"/>
                <a:gd name="connsiteY586" fmla="*/ 3012715 h 5175454"/>
                <a:gd name="connsiteX587" fmla="*/ 3798628 w 5122586"/>
                <a:gd name="connsiteY587" fmla="*/ 3039746 h 5175454"/>
                <a:gd name="connsiteX588" fmla="*/ 3782344 w 5122586"/>
                <a:gd name="connsiteY588" fmla="*/ 3187802 h 5175454"/>
                <a:gd name="connsiteX589" fmla="*/ 3815638 w 5122586"/>
                <a:gd name="connsiteY589" fmla="*/ 3218440 h 5175454"/>
                <a:gd name="connsiteX590" fmla="*/ 3938550 w 5122586"/>
                <a:gd name="connsiteY590" fmla="*/ 3311276 h 5175454"/>
                <a:gd name="connsiteX591" fmla="*/ 4067929 w 5122586"/>
                <a:gd name="connsiteY591" fmla="*/ 3358140 h 5175454"/>
                <a:gd name="connsiteX592" fmla="*/ 4156392 w 5122586"/>
                <a:gd name="connsiteY592" fmla="*/ 3343029 h 5175454"/>
                <a:gd name="connsiteX593" fmla="*/ 4194570 w 5122586"/>
                <a:gd name="connsiteY593" fmla="*/ 3342479 h 5175454"/>
                <a:gd name="connsiteX594" fmla="*/ 4301248 w 5122586"/>
                <a:gd name="connsiteY594" fmla="*/ 3350831 h 5175454"/>
                <a:gd name="connsiteX595" fmla="*/ 4534588 w 5122586"/>
                <a:gd name="connsiteY595" fmla="*/ 3240750 h 5175454"/>
                <a:gd name="connsiteX596" fmla="*/ 4569341 w 5122586"/>
                <a:gd name="connsiteY596" fmla="*/ 3246267 h 5175454"/>
                <a:gd name="connsiteX597" fmla="*/ 4574033 w 5122586"/>
                <a:gd name="connsiteY597" fmla="*/ 3263809 h 5175454"/>
                <a:gd name="connsiteX598" fmla="*/ 4575992 w 5122586"/>
                <a:gd name="connsiteY598" fmla="*/ 3283401 h 5175454"/>
                <a:gd name="connsiteX599" fmla="*/ 4566198 w 5122586"/>
                <a:gd name="connsiteY599" fmla="*/ 3356871 h 5175454"/>
                <a:gd name="connsiteX600" fmla="*/ 4568158 w 5122586"/>
                <a:gd name="connsiteY600" fmla="*/ 3390177 h 5175454"/>
                <a:gd name="connsiteX601" fmla="*/ 4575992 w 5122586"/>
                <a:gd name="connsiteY601" fmla="*/ 3444055 h 5175454"/>
                <a:gd name="connsiteX602" fmla="*/ 4599499 w 5122586"/>
                <a:gd name="connsiteY602" fmla="*/ 3533198 h 5175454"/>
                <a:gd name="connsiteX603" fmla="*/ 4628931 w 5122586"/>
                <a:gd name="connsiteY603" fmla="*/ 3567214 h 5175454"/>
                <a:gd name="connsiteX604" fmla="*/ 4578425 w 5122586"/>
                <a:gd name="connsiteY604" fmla="*/ 3621100 h 5175454"/>
                <a:gd name="connsiteX605" fmla="*/ 4587869 w 5122586"/>
                <a:gd name="connsiteY605" fmla="*/ 3643922 h 5175454"/>
                <a:gd name="connsiteX606" fmla="*/ 4574922 w 5122586"/>
                <a:gd name="connsiteY606" fmla="*/ 3659519 h 5175454"/>
                <a:gd name="connsiteX607" fmla="*/ 4540305 w 5122586"/>
                <a:gd name="connsiteY607" fmla="*/ 3659945 h 5175454"/>
                <a:gd name="connsiteX608" fmla="*/ 4367378 w 5122586"/>
                <a:gd name="connsiteY608" fmla="*/ 3831974 h 5175454"/>
                <a:gd name="connsiteX609" fmla="*/ 4216550 w 5122586"/>
                <a:gd name="connsiteY609" fmla="*/ 3945607 h 5175454"/>
                <a:gd name="connsiteX610" fmla="*/ 4205777 w 5122586"/>
                <a:gd name="connsiteY610" fmla="*/ 3991648 h 5175454"/>
                <a:gd name="connsiteX611" fmla="*/ 4171497 w 5122586"/>
                <a:gd name="connsiteY611" fmla="*/ 3976954 h 5175454"/>
                <a:gd name="connsiteX612" fmla="*/ 4153290 w 5122586"/>
                <a:gd name="connsiteY612" fmla="*/ 3990740 h 5175454"/>
                <a:gd name="connsiteX613" fmla="*/ 4153292 w 5122586"/>
                <a:gd name="connsiteY613" fmla="*/ 3990739 h 5175454"/>
                <a:gd name="connsiteX614" fmla="*/ 4153292 w 5122586"/>
                <a:gd name="connsiteY614" fmla="*/ 3990761 h 5175454"/>
                <a:gd name="connsiteX615" fmla="*/ 3301664 w 5122586"/>
                <a:gd name="connsiteY615" fmla="*/ 2733387 h 5175454"/>
                <a:gd name="connsiteX616" fmla="*/ 3301258 w 5122586"/>
                <a:gd name="connsiteY616" fmla="*/ 2733677 h 5175454"/>
                <a:gd name="connsiteX617" fmla="*/ 3304660 w 5122586"/>
                <a:gd name="connsiteY617" fmla="*/ 2735726 h 5175454"/>
                <a:gd name="connsiteX618" fmla="*/ 3301664 w 5122586"/>
                <a:gd name="connsiteY618" fmla="*/ 2733386 h 5175454"/>
                <a:gd name="connsiteX619" fmla="*/ 3301664 w 5122586"/>
                <a:gd name="connsiteY619" fmla="*/ 2733386 h 5175454"/>
                <a:gd name="connsiteX620" fmla="*/ 3301664 w 5122586"/>
                <a:gd name="connsiteY620" fmla="*/ 2733387 h 5175454"/>
                <a:gd name="connsiteX621" fmla="*/ 4570327 w 5122586"/>
                <a:gd name="connsiteY621" fmla="*/ 3244711 h 5175454"/>
                <a:gd name="connsiteX622" fmla="*/ 4574034 w 5122586"/>
                <a:gd name="connsiteY622" fmla="*/ 3263828 h 5175454"/>
                <a:gd name="connsiteX623" fmla="*/ 4575992 w 5122586"/>
                <a:gd name="connsiteY623" fmla="*/ 3283420 h 5175454"/>
                <a:gd name="connsiteX624" fmla="*/ 4566198 w 5122586"/>
                <a:gd name="connsiteY624" fmla="*/ 3356890 h 5175454"/>
                <a:gd name="connsiteX625" fmla="*/ 4568157 w 5122586"/>
                <a:gd name="connsiteY625" fmla="*/ 3390196 h 5175454"/>
                <a:gd name="connsiteX626" fmla="*/ 4575992 w 5122586"/>
                <a:gd name="connsiteY626" fmla="*/ 3444074 h 5175454"/>
                <a:gd name="connsiteX627" fmla="*/ 4599499 w 5122586"/>
                <a:gd name="connsiteY627" fmla="*/ 3533217 h 5175454"/>
                <a:gd name="connsiteX628" fmla="*/ 4630840 w 5122586"/>
                <a:gd name="connsiteY628" fmla="*/ 3565544 h 5175454"/>
                <a:gd name="connsiteX629" fmla="*/ 4795380 w 5122586"/>
                <a:gd name="connsiteY629" fmla="*/ 3379421 h 5175454"/>
                <a:gd name="connsiteX630" fmla="*/ 4808113 w 5122586"/>
                <a:gd name="connsiteY630" fmla="*/ 3372563 h 5175454"/>
                <a:gd name="connsiteX631" fmla="*/ 4823783 w 5122586"/>
                <a:gd name="connsiteY631" fmla="*/ 3367665 h 5175454"/>
                <a:gd name="connsiteX632" fmla="*/ 4830638 w 5122586"/>
                <a:gd name="connsiteY632" fmla="*/ 3356890 h 5175454"/>
                <a:gd name="connsiteX633" fmla="*/ 4828680 w 5122586"/>
                <a:gd name="connsiteY633" fmla="*/ 3341217 h 5175454"/>
                <a:gd name="connsiteX634" fmla="*/ 4917916 w 5122586"/>
                <a:gd name="connsiteY634" fmla="*/ 3244959 h 5175454"/>
                <a:gd name="connsiteX635" fmla="*/ 4955086 w 5122586"/>
                <a:gd name="connsiteY635" fmla="*/ 3170044 h 5175454"/>
                <a:gd name="connsiteX636" fmla="*/ 4969054 w 5122586"/>
                <a:gd name="connsiteY636" fmla="*/ 3161020 h 5175454"/>
                <a:gd name="connsiteX637" fmla="*/ 4975140 w 5122586"/>
                <a:gd name="connsiteY637" fmla="*/ 3149418 h 5175454"/>
                <a:gd name="connsiteX638" fmla="*/ 4963545 w 5122586"/>
                <a:gd name="connsiteY638" fmla="*/ 3136053 h 5175454"/>
                <a:gd name="connsiteX639" fmla="*/ 4965552 w 5122586"/>
                <a:gd name="connsiteY639" fmla="*/ 3067616 h 5175454"/>
                <a:gd name="connsiteX640" fmla="*/ 4922299 w 5122586"/>
                <a:gd name="connsiteY640" fmla="*/ 2906068 h 5175454"/>
                <a:gd name="connsiteX641" fmla="*/ 4890616 w 5122586"/>
                <a:gd name="connsiteY641" fmla="*/ 2781866 h 5175454"/>
                <a:gd name="connsiteX642" fmla="*/ 5067130 w 5122586"/>
                <a:gd name="connsiteY642" fmla="*/ 2918426 h 5175454"/>
                <a:gd name="connsiteX643" fmla="*/ 5081902 w 5122586"/>
                <a:gd name="connsiteY643" fmla="*/ 2897103 h 5175454"/>
                <a:gd name="connsiteX644" fmla="*/ 5122586 w 5122586"/>
                <a:gd name="connsiteY644" fmla="*/ 2757160 h 5175454"/>
                <a:gd name="connsiteX645" fmla="*/ 5086544 w 5122586"/>
                <a:gd name="connsiteY645" fmla="*/ 2727613 h 5175454"/>
                <a:gd name="connsiteX646" fmla="*/ 5119436 w 5122586"/>
                <a:gd name="connsiteY646" fmla="*/ 2696882 h 5175454"/>
                <a:gd name="connsiteX647" fmla="*/ 5056421 w 5122586"/>
                <a:gd name="connsiteY647" fmla="*/ 2633364 h 5175454"/>
                <a:gd name="connsiteX648" fmla="*/ 5080876 w 5122586"/>
                <a:gd name="connsiteY648" fmla="*/ 2608889 h 5175454"/>
                <a:gd name="connsiteX649" fmla="*/ 5048962 w 5122586"/>
                <a:gd name="connsiteY649" fmla="*/ 2581597 h 5175454"/>
                <a:gd name="connsiteX650" fmla="*/ 4927229 w 5122586"/>
                <a:gd name="connsiteY650" fmla="*/ 2505258 h 5175454"/>
                <a:gd name="connsiteX651" fmla="*/ 4926955 w 5122586"/>
                <a:gd name="connsiteY651" fmla="*/ 2506053 h 5175454"/>
                <a:gd name="connsiteX652" fmla="*/ 4664721 w 5122586"/>
                <a:gd name="connsiteY652" fmla="*/ 2353054 h 5175454"/>
                <a:gd name="connsiteX653" fmla="*/ 4520255 w 5122586"/>
                <a:gd name="connsiteY653" fmla="*/ 2268766 h 5175454"/>
                <a:gd name="connsiteX654" fmla="*/ 4448567 w 5122586"/>
                <a:gd name="connsiteY654" fmla="*/ 2206568 h 5175454"/>
                <a:gd name="connsiteX655" fmla="*/ 4412991 w 5122586"/>
                <a:gd name="connsiteY655" fmla="*/ 2176545 h 5175454"/>
                <a:gd name="connsiteX656" fmla="*/ 4320717 w 5122586"/>
                <a:gd name="connsiteY656" fmla="*/ 2150970 h 5175454"/>
                <a:gd name="connsiteX657" fmla="*/ 4248454 w 5122586"/>
                <a:gd name="connsiteY657" fmla="*/ 2074245 h 5175454"/>
                <a:gd name="connsiteX658" fmla="*/ 4235113 w 5122586"/>
                <a:gd name="connsiteY658" fmla="*/ 2065350 h 5175454"/>
                <a:gd name="connsiteX659" fmla="*/ 4144907 w 5122586"/>
                <a:gd name="connsiteY659" fmla="*/ 2020318 h 5175454"/>
                <a:gd name="connsiteX660" fmla="*/ 4110359 w 5122586"/>
                <a:gd name="connsiteY660" fmla="*/ 1989789 h 5175454"/>
                <a:gd name="connsiteX661" fmla="*/ 4098787 w 5122586"/>
                <a:gd name="connsiteY661" fmla="*/ 1937854 h 5175454"/>
                <a:gd name="connsiteX662" fmla="*/ 4120077 w 5122586"/>
                <a:gd name="connsiteY662" fmla="*/ 1845223 h 5175454"/>
                <a:gd name="connsiteX663" fmla="*/ 4123271 w 5122586"/>
                <a:gd name="connsiteY663" fmla="*/ 1820734 h 5175454"/>
                <a:gd name="connsiteX664" fmla="*/ 4071796 w 5122586"/>
                <a:gd name="connsiteY664" fmla="*/ 1707923 h 5175454"/>
                <a:gd name="connsiteX665" fmla="*/ 3959334 w 5122586"/>
                <a:gd name="connsiteY665" fmla="*/ 1810087 h 5175454"/>
                <a:gd name="connsiteX666" fmla="*/ 3926334 w 5122586"/>
                <a:gd name="connsiteY666" fmla="*/ 1778145 h 5175454"/>
                <a:gd name="connsiteX667" fmla="*/ 3906108 w 5122586"/>
                <a:gd name="connsiteY667" fmla="*/ 1793051 h 5175454"/>
                <a:gd name="connsiteX668" fmla="*/ 3880559 w 5122586"/>
                <a:gd name="connsiteY668" fmla="*/ 1847352 h 5175454"/>
                <a:gd name="connsiteX669" fmla="*/ 3879495 w 5122586"/>
                <a:gd name="connsiteY669" fmla="*/ 1869712 h 5175454"/>
                <a:gd name="connsiteX670" fmla="*/ 3870979 w 5122586"/>
                <a:gd name="connsiteY670" fmla="*/ 1887812 h 5175454"/>
                <a:gd name="connsiteX671" fmla="*/ 3848623 w 5122586"/>
                <a:gd name="connsiteY671" fmla="*/ 1905912 h 5175454"/>
                <a:gd name="connsiteX672" fmla="*/ 3785817 w 5122586"/>
                <a:gd name="connsiteY672" fmla="*/ 1905912 h 5175454"/>
                <a:gd name="connsiteX673" fmla="*/ 3776237 w 5122586"/>
                <a:gd name="connsiteY673" fmla="*/ 1929336 h 5175454"/>
                <a:gd name="connsiteX674" fmla="*/ 3792204 w 5122586"/>
                <a:gd name="connsiteY674" fmla="*/ 1985766 h 5175454"/>
                <a:gd name="connsiteX675" fmla="*/ 3775537 w 5122586"/>
                <a:gd name="connsiteY675" fmla="*/ 2006283 h 5175454"/>
                <a:gd name="connsiteX676" fmla="*/ 3775710 w 5122586"/>
                <a:gd name="connsiteY676" fmla="*/ 2006445 h 5175454"/>
                <a:gd name="connsiteX677" fmla="*/ 3848792 w 5122586"/>
                <a:gd name="connsiteY677" fmla="*/ 2032075 h 5175454"/>
                <a:gd name="connsiteX678" fmla="*/ 3942752 w 5122586"/>
                <a:gd name="connsiteY678" fmla="*/ 2101372 h 5175454"/>
                <a:gd name="connsiteX679" fmla="*/ 3954140 w 5122586"/>
                <a:gd name="connsiteY679" fmla="*/ 2117510 h 5175454"/>
                <a:gd name="connsiteX680" fmla="*/ 3971225 w 5122586"/>
                <a:gd name="connsiteY680" fmla="*/ 2150735 h 5175454"/>
                <a:gd name="connsiteX681" fmla="*/ 3975020 w 5122586"/>
                <a:gd name="connsiteY681" fmla="*/ 2180162 h 5175454"/>
                <a:gd name="connsiteX682" fmla="*/ 3935158 w 5122586"/>
                <a:gd name="connsiteY682" fmla="*/ 2270343 h 5175454"/>
                <a:gd name="connsiteX683" fmla="*/ 3926617 w 5122586"/>
                <a:gd name="connsiteY683" fmla="*/ 2266546 h 5175454"/>
                <a:gd name="connsiteX684" fmla="*/ 3866322 w 5122586"/>
                <a:gd name="connsiteY684" fmla="*/ 2211351 h 5175454"/>
                <a:gd name="connsiteX685" fmla="*/ 3868694 w 5122586"/>
                <a:gd name="connsiteY685" fmla="*/ 2248659 h 5175454"/>
                <a:gd name="connsiteX686" fmla="*/ 3856766 w 5122586"/>
                <a:gd name="connsiteY686" fmla="*/ 2249186 h 5175454"/>
                <a:gd name="connsiteX687" fmla="*/ 3851638 w 5122586"/>
                <a:gd name="connsiteY687" fmla="*/ 2272242 h 5175454"/>
                <a:gd name="connsiteX688" fmla="*/ 3836899 w 5122586"/>
                <a:gd name="connsiteY688" fmla="*/ 2266043 h 5175454"/>
                <a:gd name="connsiteX689" fmla="*/ 3832660 w 5122586"/>
                <a:gd name="connsiteY689" fmla="*/ 2285898 h 5175454"/>
                <a:gd name="connsiteX690" fmla="*/ 3821351 w 5122586"/>
                <a:gd name="connsiteY690" fmla="*/ 2275657 h 5175454"/>
                <a:gd name="connsiteX691" fmla="*/ 3765279 w 5122586"/>
                <a:gd name="connsiteY691" fmla="*/ 2308684 h 5175454"/>
                <a:gd name="connsiteX692" fmla="*/ 3731333 w 5122586"/>
                <a:gd name="connsiteY692" fmla="*/ 2232304 h 5175454"/>
                <a:gd name="connsiteX693" fmla="*/ 3698987 w 5122586"/>
                <a:gd name="connsiteY693" fmla="*/ 2246032 h 5175454"/>
                <a:gd name="connsiteX694" fmla="*/ 3729206 w 5122586"/>
                <a:gd name="connsiteY694" fmla="*/ 2323503 h 5175454"/>
                <a:gd name="connsiteX695" fmla="*/ 3730155 w 5122586"/>
                <a:gd name="connsiteY695" fmla="*/ 2399444 h 5175454"/>
                <a:gd name="connsiteX696" fmla="*/ 3759577 w 5122586"/>
                <a:gd name="connsiteY696" fmla="*/ 2557973 h 5175454"/>
                <a:gd name="connsiteX697" fmla="*/ 3755079 w 5122586"/>
                <a:gd name="connsiteY697" fmla="*/ 2620555 h 5175454"/>
                <a:gd name="connsiteX698" fmla="*/ 3789931 w 5122586"/>
                <a:gd name="connsiteY698" fmla="*/ 2629996 h 5175454"/>
                <a:gd name="connsiteX699" fmla="*/ 3814500 w 5122586"/>
                <a:gd name="connsiteY699" fmla="*/ 2653079 h 5175454"/>
                <a:gd name="connsiteX700" fmla="*/ 3873311 w 5122586"/>
                <a:gd name="connsiteY700" fmla="*/ 2659780 h 5175454"/>
                <a:gd name="connsiteX701" fmla="*/ 3874486 w 5122586"/>
                <a:gd name="connsiteY701" fmla="*/ 2660032 h 5175454"/>
                <a:gd name="connsiteX702" fmla="*/ 3894156 w 5122586"/>
                <a:gd name="connsiteY702" fmla="*/ 2664248 h 5175454"/>
                <a:gd name="connsiteX703" fmla="*/ 4016250 w 5122586"/>
                <a:gd name="connsiteY703" fmla="*/ 2717115 h 5175454"/>
                <a:gd name="connsiteX704" fmla="*/ 4060917 w 5122586"/>
                <a:gd name="connsiteY704" fmla="*/ 2771471 h 5175454"/>
                <a:gd name="connsiteX705" fmla="*/ 4007316 w 5122586"/>
                <a:gd name="connsiteY705" fmla="*/ 2909969 h 5175454"/>
                <a:gd name="connsiteX706" fmla="*/ 3845021 w 5122586"/>
                <a:gd name="connsiteY706" fmla="*/ 2993365 h 5175454"/>
                <a:gd name="connsiteX707" fmla="*/ 3826758 w 5122586"/>
                <a:gd name="connsiteY707" fmla="*/ 3005966 h 5175454"/>
                <a:gd name="connsiteX708" fmla="*/ 3798121 w 5122586"/>
                <a:gd name="connsiteY708" fmla="*/ 3040275 h 5175454"/>
                <a:gd name="connsiteX709" fmla="*/ 3782486 w 5122586"/>
                <a:gd name="connsiteY709" fmla="*/ 3186963 h 5175454"/>
                <a:gd name="connsiteX710" fmla="*/ 3782346 w 5122586"/>
                <a:gd name="connsiteY710" fmla="*/ 3187819 h 5175454"/>
                <a:gd name="connsiteX711" fmla="*/ 3815640 w 5122586"/>
                <a:gd name="connsiteY711" fmla="*/ 3217436 h 5175454"/>
                <a:gd name="connsiteX712" fmla="*/ 3938552 w 5122586"/>
                <a:gd name="connsiteY712" fmla="*/ 3311294 h 5175454"/>
                <a:gd name="connsiteX713" fmla="*/ 4067843 w 5122586"/>
                <a:gd name="connsiteY713" fmla="*/ 3353043 h 5175454"/>
                <a:gd name="connsiteX714" fmla="*/ 4156394 w 5122586"/>
                <a:gd name="connsiteY714" fmla="*/ 3343047 h 5175454"/>
                <a:gd name="connsiteX715" fmla="*/ 4202086 w 5122586"/>
                <a:gd name="connsiteY715" fmla="*/ 3341797 h 5175454"/>
                <a:gd name="connsiteX716" fmla="*/ 4301250 w 5122586"/>
                <a:gd name="connsiteY716" fmla="*/ 3350338 h 5175454"/>
                <a:gd name="connsiteX717" fmla="*/ 4508631 w 5122586"/>
                <a:gd name="connsiteY717" fmla="*/ 3249608 h 5175454"/>
                <a:gd name="connsiteX718" fmla="*/ 4537144 w 5122586"/>
                <a:gd name="connsiteY718" fmla="*/ 3238214 h 5175454"/>
                <a:gd name="connsiteX719" fmla="*/ 4556575 w 5122586"/>
                <a:gd name="connsiteY719" fmla="*/ 3236068 h 5175454"/>
                <a:gd name="connsiteX720" fmla="*/ 4570330 w 5122586"/>
                <a:gd name="connsiteY720" fmla="*/ 3244711 h 5175454"/>
                <a:gd name="connsiteX721" fmla="*/ 4570327 w 5122586"/>
                <a:gd name="connsiteY721" fmla="*/ 3244711 h 5175454"/>
                <a:gd name="connsiteX722" fmla="*/ 1869930 w 5122586"/>
                <a:gd name="connsiteY722" fmla="*/ 737295 h 5175454"/>
                <a:gd name="connsiteX723" fmla="*/ 1852502 w 5122586"/>
                <a:gd name="connsiteY723" fmla="*/ 728164 h 5175454"/>
                <a:gd name="connsiteX724" fmla="*/ 1833779 w 5122586"/>
                <a:gd name="connsiteY724" fmla="*/ 737527 h 5175454"/>
                <a:gd name="connsiteX725" fmla="*/ 1812381 w 5122586"/>
                <a:gd name="connsiteY725" fmla="*/ 716125 h 5175454"/>
                <a:gd name="connsiteX726" fmla="*/ 1799008 w 5122586"/>
                <a:gd name="connsiteY726" fmla="*/ 732177 h 5175454"/>
                <a:gd name="connsiteX727" fmla="*/ 1776272 w 5122586"/>
                <a:gd name="connsiteY727" fmla="*/ 736190 h 5175454"/>
                <a:gd name="connsiteX728" fmla="*/ 1761561 w 5122586"/>
                <a:gd name="connsiteY728" fmla="*/ 744215 h 5175454"/>
                <a:gd name="connsiteX729" fmla="*/ 1744175 w 5122586"/>
                <a:gd name="connsiteY729" fmla="*/ 730839 h 5175454"/>
                <a:gd name="connsiteX730" fmla="*/ 1734814 w 5122586"/>
                <a:gd name="connsiteY730" fmla="*/ 733514 h 5175454"/>
                <a:gd name="connsiteX731" fmla="*/ 1733477 w 5122586"/>
                <a:gd name="connsiteY731" fmla="*/ 717463 h 5175454"/>
                <a:gd name="connsiteX732" fmla="*/ 1754875 w 5122586"/>
                <a:gd name="connsiteY732" fmla="*/ 675997 h 5175454"/>
                <a:gd name="connsiteX733" fmla="*/ 1765573 w 5122586"/>
                <a:gd name="connsiteY733" fmla="*/ 667971 h 5175454"/>
                <a:gd name="connsiteX734" fmla="*/ 1754875 w 5122586"/>
                <a:gd name="connsiteY734" fmla="*/ 643894 h 5175454"/>
                <a:gd name="connsiteX735" fmla="*/ 1766911 w 5122586"/>
                <a:gd name="connsiteY735" fmla="*/ 622492 h 5175454"/>
                <a:gd name="connsiteX736" fmla="*/ 1753537 w 5122586"/>
                <a:gd name="connsiteY736" fmla="*/ 601091 h 5175454"/>
                <a:gd name="connsiteX737" fmla="*/ 1764236 w 5122586"/>
                <a:gd name="connsiteY737" fmla="*/ 570325 h 5175454"/>
                <a:gd name="connsiteX738" fmla="*/ 1744175 w 5122586"/>
                <a:gd name="connsiteY738" fmla="*/ 566313 h 5175454"/>
                <a:gd name="connsiteX739" fmla="*/ 1714753 w 5122586"/>
                <a:gd name="connsiteY739" fmla="*/ 577014 h 5175454"/>
                <a:gd name="connsiteX740" fmla="*/ 1679982 w 5122586"/>
                <a:gd name="connsiteY740" fmla="*/ 568988 h 5175454"/>
                <a:gd name="connsiteX741" fmla="*/ 1638524 w 5122586"/>
                <a:gd name="connsiteY741" fmla="*/ 573001 h 5175454"/>
                <a:gd name="connsiteX742" fmla="*/ 1562295 w 5122586"/>
                <a:gd name="connsiteY742" fmla="*/ 626505 h 5175454"/>
                <a:gd name="connsiteX743" fmla="*/ 1510138 w 5122586"/>
                <a:gd name="connsiteY743" fmla="*/ 662621 h 5175454"/>
                <a:gd name="connsiteX744" fmla="*/ 1498102 w 5122586"/>
                <a:gd name="connsiteY744" fmla="*/ 678672 h 5175454"/>
                <a:gd name="connsiteX745" fmla="*/ 1487403 w 5122586"/>
                <a:gd name="connsiteY745" fmla="*/ 721476 h 5175454"/>
                <a:gd name="connsiteX746" fmla="*/ 1491415 w 5122586"/>
                <a:gd name="connsiteY746" fmla="*/ 772305 h 5175454"/>
                <a:gd name="connsiteX747" fmla="*/ 1470017 w 5122586"/>
                <a:gd name="connsiteY747" fmla="*/ 807083 h 5175454"/>
                <a:gd name="connsiteX748" fmla="*/ 1439258 w 5122586"/>
                <a:gd name="connsiteY748" fmla="*/ 828485 h 5175454"/>
                <a:gd name="connsiteX749" fmla="*/ 1443270 w 5122586"/>
                <a:gd name="connsiteY749" fmla="*/ 840523 h 5175454"/>
                <a:gd name="connsiteX750" fmla="*/ 1554271 w 5122586"/>
                <a:gd name="connsiteY750" fmla="*/ 867276 h 5175454"/>
                <a:gd name="connsiteX751" fmla="*/ 1538222 w 5122586"/>
                <a:gd name="connsiteY751" fmla="*/ 907404 h 5175454"/>
                <a:gd name="connsiteX752" fmla="*/ 1494089 w 5122586"/>
                <a:gd name="connsiteY752" fmla="*/ 908742 h 5175454"/>
                <a:gd name="connsiteX753" fmla="*/ 1496765 w 5122586"/>
                <a:gd name="connsiteY753" fmla="*/ 928806 h 5175454"/>
                <a:gd name="connsiteX754" fmla="*/ 1524848 w 5122586"/>
                <a:gd name="connsiteY754" fmla="*/ 954220 h 5175454"/>
                <a:gd name="connsiteX755" fmla="*/ 1507463 w 5122586"/>
                <a:gd name="connsiteY755" fmla="*/ 972947 h 5175454"/>
                <a:gd name="connsiteX756" fmla="*/ 1546246 w 5122586"/>
                <a:gd name="connsiteY756" fmla="*/ 1025114 h 5175454"/>
                <a:gd name="connsiteX757" fmla="*/ 1535548 w 5122586"/>
                <a:gd name="connsiteY757" fmla="*/ 1058554 h 5175454"/>
                <a:gd name="connsiteX758" fmla="*/ 1563632 w 5122586"/>
                <a:gd name="connsiteY758" fmla="*/ 1153525 h 5175454"/>
                <a:gd name="connsiteX759" fmla="*/ 1606428 w 5122586"/>
                <a:gd name="connsiteY759" fmla="*/ 1132123 h 5175454"/>
                <a:gd name="connsiteX760" fmla="*/ 1587705 w 5122586"/>
                <a:gd name="connsiteY760" fmla="*/ 1093332 h 5175454"/>
                <a:gd name="connsiteX761" fmla="*/ 1613114 w 5122586"/>
                <a:gd name="connsiteY761" fmla="*/ 1093332 h 5175454"/>
                <a:gd name="connsiteX762" fmla="*/ 1617126 w 5122586"/>
                <a:gd name="connsiteY762" fmla="*/ 1121422 h 5175454"/>
                <a:gd name="connsiteX763" fmla="*/ 1641200 w 5122586"/>
                <a:gd name="connsiteY763" fmla="*/ 1137473 h 5175454"/>
                <a:gd name="connsiteX764" fmla="*/ 1646549 w 5122586"/>
                <a:gd name="connsiteY764" fmla="*/ 1117409 h 5175454"/>
                <a:gd name="connsiteX765" fmla="*/ 1674632 w 5122586"/>
                <a:gd name="connsiteY765" fmla="*/ 1067917 h 5175454"/>
                <a:gd name="connsiteX766" fmla="*/ 1750863 w 5122586"/>
                <a:gd name="connsiteY766" fmla="*/ 1029127 h 5175454"/>
                <a:gd name="connsiteX767" fmla="*/ 1828430 w 5122586"/>
                <a:gd name="connsiteY767" fmla="*/ 1033140 h 5175454"/>
                <a:gd name="connsiteX768" fmla="*/ 1864311 w 5122586"/>
                <a:gd name="connsiteY768" fmla="*/ 1045102 h 5175454"/>
                <a:gd name="connsiteX769" fmla="*/ 1831482 w 5122586"/>
                <a:gd name="connsiteY769" fmla="*/ 1279139 h 5175454"/>
                <a:gd name="connsiteX770" fmla="*/ 1808993 w 5122586"/>
                <a:gd name="connsiteY770" fmla="*/ 1272555 h 5175454"/>
                <a:gd name="connsiteX771" fmla="*/ 1803425 w 5122586"/>
                <a:gd name="connsiteY771" fmla="*/ 1300502 h 5175454"/>
                <a:gd name="connsiteX772" fmla="*/ 1822848 w 5122586"/>
                <a:gd name="connsiteY772" fmla="*/ 1322937 h 5175454"/>
                <a:gd name="connsiteX773" fmla="*/ 1770491 w 5122586"/>
                <a:gd name="connsiteY773" fmla="*/ 1421434 h 5175454"/>
                <a:gd name="connsiteX774" fmla="*/ 1720853 w 5122586"/>
                <a:gd name="connsiteY774" fmla="*/ 1509937 h 5175454"/>
                <a:gd name="connsiteX775" fmla="*/ 1693679 w 5122586"/>
                <a:gd name="connsiteY775" fmla="*/ 1517732 h 5175454"/>
                <a:gd name="connsiteX776" fmla="*/ 1725039 w 5122586"/>
                <a:gd name="connsiteY776" fmla="*/ 1543518 h 5175454"/>
                <a:gd name="connsiteX777" fmla="*/ 1699831 w 5122586"/>
                <a:gd name="connsiteY777" fmla="*/ 1595490 h 5175454"/>
                <a:gd name="connsiteX778" fmla="*/ 1692167 w 5122586"/>
                <a:gd name="connsiteY778" fmla="*/ 1735799 h 5175454"/>
                <a:gd name="connsiteX779" fmla="*/ 1704320 w 5122586"/>
                <a:gd name="connsiteY779" fmla="*/ 1738864 h 5175454"/>
                <a:gd name="connsiteX780" fmla="*/ 1720664 w 5122586"/>
                <a:gd name="connsiteY780" fmla="*/ 1753298 h 5175454"/>
                <a:gd name="connsiteX781" fmla="*/ 1786677 w 5122586"/>
                <a:gd name="connsiteY781" fmla="*/ 1749542 h 5175454"/>
                <a:gd name="connsiteX782" fmla="*/ 1811497 w 5122586"/>
                <a:gd name="connsiteY782" fmla="*/ 1763573 h 5175454"/>
                <a:gd name="connsiteX783" fmla="*/ 1902141 w 5122586"/>
                <a:gd name="connsiteY783" fmla="*/ 1757097 h 5175454"/>
                <a:gd name="connsiteX784" fmla="*/ 1929795 w 5122586"/>
                <a:gd name="connsiteY784" fmla="*/ 1751800 h 5175454"/>
                <a:gd name="connsiteX785" fmla="*/ 1958125 w 5122586"/>
                <a:gd name="connsiteY785" fmla="*/ 1745267 h 5175454"/>
                <a:gd name="connsiteX786" fmla="*/ 1989303 w 5122586"/>
                <a:gd name="connsiteY786" fmla="*/ 1699836 h 5175454"/>
                <a:gd name="connsiteX787" fmla="*/ 2138289 w 5122586"/>
                <a:gd name="connsiteY787" fmla="*/ 1721564 h 5175454"/>
                <a:gd name="connsiteX788" fmla="*/ 2213334 w 5122586"/>
                <a:gd name="connsiteY788" fmla="*/ 1690658 h 5175454"/>
                <a:gd name="connsiteX789" fmla="*/ 2281810 w 5122586"/>
                <a:gd name="connsiteY789" fmla="*/ 1689126 h 5175454"/>
                <a:gd name="connsiteX790" fmla="*/ 2333391 w 5122586"/>
                <a:gd name="connsiteY790" fmla="*/ 1769534 h 5175454"/>
                <a:gd name="connsiteX791" fmla="*/ 2363395 w 5122586"/>
                <a:gd name="connsiteY791" fmla="*/ 1830740 h 5175454"/>
                <a:gd name="connsiteX792" fmla="*/ 2341348 w 5122586"/>
                <a:gd name="connsiteY792" fmla="*/ 1883454 h 5175454"/>
                <a:gd name="connsiteX793" fmla="*/ 2297206 w 5122586"/>
                <a:gd name="connsiteY793" fmla="*/ 1954097 h 5175454"/>
                <a:gd name="connsiteX794" fmla="*/ 2256004 w 5122586"/>
                <a:gd name="connsiteY794" fmla="*/ 1980588 h 5175454"/>
                <a:gd name="connsiteX795" fmla="*/ 2200090 w 5122586"/>
                <a:gd name="connsiteY795" fmla="*/ 1995305 h 5175454"/>
                <a:gd name="connsiteX796" fmla="*/ 2161832 w 5122586"/>
                <a:gd name="connsiteY796" fmla="*/ 2020325 h 5175454"/>
                <a:gd name="connsiteX797" fmla="*/ 2154476 w 5122586"/>
                <a:gd name="connsiteY797" fmla="*/ 2054174 h 5175454"/>
                <a:gd name="connsiteX798" fmla="*/ 2214805 w 5122586"/>
                <a:gd name="connsiteY798" fmla="*/ 2113043 h 5175454"/>
                <a:gd name="connsiteX799" fmla="*/ 2257476 w 5122586"/>
                <a:gd name="connsiteY799" fmla="*/ 2132175 h 5175454"/>
                <a:gd name="connsiteX800" fmla="*/ 2307505 w 5122586"/>
                <a:gd name="connsiteY800" fmla="*/ 2129232 h 5175454"/>
                <a:gd name="connsiteX801" fmla="*/ 2360478 w 5122586"/>
                <a:gd name="connsiteY801" fmla="*/ 2104213 h 5175454"/>
                <a:gd name="connsiteX802" fmla="*/ 2409035 w 5122586"/>
                <a:gd name="connsiteY802" fmla="*/ 2051231 h 5175454"/>
                <a:gd name="connsiteX803" fmla="*/ 2428163 w 5122586"/>
                <a:gd name="connsiteY803" fmla="*/ 2002664 h 5175454"/>
                <a:gd name="connsiteX804" fmla="*/ 2434049 w 5122586"/>
                <a:gd name="connsiteY804" fmla="*/ 1952625 h 5175454"/>
                <a:gd name="connsiteX805" fmla="*/ 2432578 w 5122586"/>
                <a:gd name="connsiteY805" fmla="*/ 1846661 h 5175454"/>
                <a:gd name="connsiteX806" fmla="*/ 2437105 w 5122586"/>
                <a:gd name="connsiteY806" fmla="*/ 1825907 h 5175454"/>
                <a:gd name="connsiteX807" fmla="*/ 2454200 w 5122586"/>
                <a:gd name="connsiteY807" fmla="*/ 1802570 h 5175454"/>
                <a:gd name="connsiteX808" fmla="*/ 2524830 w 5122586"/>
                <a:gd name="connsiteY808" fmla="*/ 1791615 h 5175454"/>
                <a:gd name="connsiteX809" fmla="*/ 2567514 w 5122586"/>
                <a:gd name="connsiteY809" fmla="*/ 1809369 h 5175454"/>
                <a:gd name="connsiteX810" fmla="*/ 2642369 w 5122586"/>
                <a:gd name="connsiteY810" fmla="*/ 1863005 h 5175454"/>
                <a:gd name="connsiteX811" fmla="*/ 2677294 w 5122586"/>
                <a:gd name="connsiteY811" fmla="*/ 1891181 h 5175454"/>
                <a:gd name="connsiteX812" fmla="*/ 2700681 w 5122586"/>
                <a:gd name="connsiteY812" fmla="*/ 1910763 h 5175454"/>
                <a:gd name="connsiteX813" fmla="*/ 2747467 w 5122586"/>
                <a:gd name="connsiteY813" fmla="*/ 1876095 h 5175454"/>
                <a:gd name="connsiteX814" fmla="*/ 2725397 w 5122586"/>
                <a:gd name="connsiteY814" fmla="*/ 1849604 h 5175454"/>
                <a:gd name="connsiteX815" fmla="*/ 2700382 w 5122586"/>
                <a:gd name="connsiteY815" fmla="*/ 1805453 h 5175454"/>
                <a:gd name="connsiteX816" fmla="*/ 2644466 w 5122586"/>
                <a:gd name="connsiteY816" fmla="*/ 1674469 h 5175454"/>
                <a:gd name="connsiteX817" fmla="*/ 2622395 w 5122586"/>
                <a:gd name="connsiteY817" fmla="*/ 1508164 h 5175454"/>
                <a:gd name="connsiteX818" fmla="*/ 2620591 w 5122586"/>
                <a:gd name="connsiteY818" fmla="*/ 1507628 h 5175454"/>
                <a:gd name="connsiteX819" fmla="*/ 2618663 w 5122586"/>
                <a:gd name="connsiteY819" fmla="*/ 1488350 h 5175454"/>
                <a:gd name="connsiteX820" fmla="*/ 2561471 w 5122586"/>
                <a:gd name="connsiteY820" fmla="*/ 1364230 h 5175454"/>
                <a:gd name="connsiteX821" fmla="*/ 2506437 w 5122586"/>
                <a:gd name="connsiteY821" fmla="*/ 1249824 h 5175454"/>
                <a:gd name="connsiteX822" fmla="*/ 2504432 w 5122586"/>
                <a:gd name="connsiteY822" fmla="*/ 1215131 h 5175454"/>
                <a:gd name="connsiteX823" fmla="*/ 2502718 w 5122586"/>
                <a:gd name="connsiteY823" fmla="*/ 1182564 h 5175454"/>
                <a:gd name="connsiteX824" fmla="*/ 2526392 w 5122586"/>
                <a:gd name="connsiteY824" fmla="*/ 1127314 h 5175454"/>
                <a:gd name="connsiteX825" fmla="*/ 2550066 w 5122586"/>
                <a:gd name="connsiteY825" fmla="*/ 1104513 h 5175454"/>
                <a:gd name="connsiteX826" fmla="*/ 2534283 w 5122586"/>
                <a:gd name="connsiteY826" fmla="*/ 1069434 h 5175454"/>
                <a:gd name="connsiteX827" fmla="*/ 2514993 w 5122586"/>
                <a:gd name="connsiteY827" fmla="*/ 1074696 h 5175454"/>
                <a:gd name="connsiteX828" fmla="*/ 2443972 w 5122586"/>
                <a:gd name="connsiteY828" fmla="*/ 1079081 h 5175454"/>
                <a:gd name="connsiteX829" fmla="*/ 2424683 w 5122586"/>
                <a:gd name="connsiteY829" fmla="*/ 1053649 h 5175454"/>
                <a:gd name="connsiteX830" fmla="*/ 2450110 w 5122586"/>
                <a:gd name="connsiteY830" fmla="*/ 1044879 h 5175454"/>
                <a:gd name="connsiteX831" fmla="*/ 2450987 w 5122586"/>
                <a:gd name="connsiteY831" fmla="*/ 1021201 h 5175454"/>
                <a:gd name="connsiteX832" fmla="*/ 2395748 w 5122586"/>
                <a:gd name="connsiteY832" fmla="*/ 898425 h 5175454"/>
                <a:gd name="connsiteX833" fmla="*/ 2394708 w 5122586"/>
                <a:gd name="connsiteY833" fmla="*/ 898217 h 5175454"/>
                <a:gd name="connsiteX834" fmla="*/ 2361080 w 5122586"/>
                <a:gd name="connsiteY834" fmla="*/ 821701 h 5175454"/>
                <a:gd name="connsiteX835" fmla="*/ 2333956 w 5122586"/>
                <a:gd name="connsiteY835" fmla="*/ 752180 h 5175454"/>
                <a:gd name="connsiteX836" fmla="*/ 2333664 w 5122586"/>
                <a:gd name="connsiteY836" fmla="*/ 752147 h 5175454"/>
                <a:gd name="connsiteX837" fmla="*/ 2333956 w 5122586"/>
                <a:gd name="connsiteY837" fmla="*/ 753027 h 5175454"/>
                <a:gd name="connsiteX838" fmla="*/ 2282249 w 5122586"/>
                <a:gd name="connsiteY838" fmla="*/ 597029 h 5175454"/>
                <a:gd name="connsiteX839" fmla="*/ 2279705 w 5122586"/>
                <a:gd name="connsiteY839" fmla="*/ 541921 h 5175454"/>
                <a:gd name="connsiteX840" fmla="*/ 2247495 w 5122586"/>
                <a:gd name="connsiteY840" fmla="*/ 524965 h 5175454"/>
                <a:gd name="connsiteX841" fmla="*/ 2177987 w 5122586"/>
                <a:gd name="connsiteY841" fmla="*/ 464770 h 5175454"/>
                <a:gd name="connsiteX842" fmla="*/ 2162730 w 5122586"/>
                <a:gd name="connsiteY842" fmla="*/ 429162 h 5175454"/>
                <a:gd name="connsiteX843" fmla="*/ 2072030 w 5122586"/>
                <a:gd name="connsiteY843" fmla="*/ 476639 h 5175454"/>
                <a:gd name="connsiteX844" fmla="*/ 2071919 w 5122586"/>
                <a:gd name="connsiteY844" fmla="*/ 476713 h 5175454"/>
                <a:gd name="connsiteX845" fmla="*/ 2061106 w 5122586"/>
                <a:gd name="connsiteY845" fmla="*/ 455805 h 5175454"/>
                <a:gd name="connsiteX846" fmla="*/ 2043259 w 5122586"/>
                <a:gd name="connsiteY846" fmla="*/ 443904 h 5175454"/>
                <a:gd name="connsiteX847" fmla="*/ 1957587 w 5122586"/>
                <a:gd name="connsiteY847" fmla="*/ 421292 h 5175454"/>
                <a:gd name="connsiteX848" fmla="*/ 1968296 w 5122586"/>
                <a:gd name="connsiteY848" fmla="*/ 371308 h 5175454"/>
                <a:gd name="connsiteX849" fmla="*/ 1982574 w 5122586"/>
                <a:gd name="connsiteY849" fmla="*/ 364168 h 5175454"/>
                <a:gd name="connsiteX850" fmla="*/ 1949259 w 5122586"/>
                <a:gd name="connsiteY850" fmla="*/ 346316 h 5175454"/>
                <a:gd name="connsiteX851" fmla="*/ 1938550 w 5122586"/>
                <a:gd name="connsiteY851" fmla="*/ 317754 h 5175454"/>
                <a:gd name="connsiteX852" fmla="*/ 1937360 w 5122586"/>
                <a:gd name="connsiteY852" fmla="*/ 282052 h 5175454"/>
                <a:gd name="connsiteX853" fmla="*/ 1898094 w 5122586"/>
                <a:gd name="connsiteY853" fmla="*/ 168993 h 5175454"/>
                <a:gd name="connsiteX854" fmla="*/ 1857638 w 5122586"/>
                <a:gd name="connsiteY854" fmla="*/ 159472 h 5175454"/>
                <a:gd name="connsiteX855" fmla="*/ 1842170 w 5122586"/>
                <a:gd name="connsiteY855" fmla="*/ 151142 h 5175454"/>
                <a:gd name="connsiteX856" fmla="*/ 1829082 w 5122586"/>
                <a:gd name="connsiteY856" fmla="*/ 19041 h 5175454"/>
                <a:gd name="connsiteX857" fmla="*/ 1785057 w 5122586"/>
                <a:gd name="connsiteY857" fmla="*/ 23802 h 5175454"/>
                <a:gd name="connsiteX858" fmla="*/ 1788626 w 5122586"/>
                <a:gd name="connsiteY858" fmla="*/ 0 h 5175454"/>
                <a:gd name="connsiteX859" fmla="*/ 1754121 w 5122586"/>
                <a:gd name="connsiteY859" fmla="*/ 20232 h 5175454"/>
                <a:gd name="connsiteX860" fmla="*/ 1751741 w 5122586"/>
                <a:gd name="connsiteY860" fmla="*/ 34513 h 5175454"/>
                <a:gd name="connsiteX861" fmla="*/ 1675589 w 5122586"/>
                <a:gd name="connsiteY861" fmla="*/ 92827 h 5175454"/>
                <a:gd name="connsiteX862" fmla="*/ 1700577 w 5122586"/>
                <a:gd name="connsiteY862" fmla="*/ 130910 h 5175454"/>
                <a:gd name="connsiteX863" fmla="*/ 1694627 w 5122586"/>
                <a:gd name="connsiteY863" fmla="*/ 138051 h 5175454"/>
                <a:gd name="connsiteX864" fmla="*/ 1641083 w 5122586"/>
                <a:gd name="connsiteY864" fmla="*/ 161852 h 5175454"/>
                <a:gd name="connsiteX865" fmla="*/ 1680349 w 5122586"/>
                <a:gd name="connsiteY865" fmla="*/ 197555 h 5175454"/>
                <a:gd name="connsiteX866" fmla="*/ 1669640 w 5122586"/>
                <a:gd name="connsiteY866" fmla="*/ 229688 h 5175454"/>
                <a:gd name="connsiteX867" fmla="*/ 1677970 w 5122586"/>
                <a:gd name="connsiteY867" fmla="*/ 246349 h 5175454"/>
                <a:gd name="connsiteX868" fmla="*/ 1729133 w 5122586"/>
                <a:gd name="connsiteY868" fmla="*/ 234448 h 5175454"/>
                <a:gd name="connsiteX869" fmla="*/ 1750551 w 5122586"/>
                <a:gd name="connsiteY869" fmla="*/ 267770 h 5175454"/>
                <a:gd name="connsiteX870" fmla="*/ 1716045 w 5122586"/>
                <a:gd name="connsiteY870" fmla="*/ 289192 h 5175454"/>
                <a:gd name="connsiteX871" fmla="*/ 1721995 w 5122586"/>
                <a:gd name="connsiteY871" fmla="*/ 298713 h 5175454"/>
                <a:gd name="connsiteX872" fmla="*/ 1716045 w 5122586"/>
                <a:gd name="connsiteY872" fmla="*/ 321324 h 5175454"/>
                <a:gd name="connsiteX873" fmla="*/ 1730323 w 5122586"/>
                <a:gd name="connsiteY873" fmla="*/ 336796 h 5175454"/>
                <a:gd name="connsiteX874" fmla="*/ 1705336 w 5122586"/>
                <a:gd name="connsiteY874" fmla="*/ 376068 h 5175454"/>
                <a:gd name="connsiteX875" fmla="*/ 1721995 w 5122586"/>
                <a:gd name="connsiteY875" fmla="*/ 407011 h 5175454"/>
                <a:gd name="connsiteX876" fmla="*/ 1743411 w 5122586"/>
                <a:gd name="connsiteY876" fmla="*/ 405821 h 5175454"/>
                <a:gd name="connsiteX877" fmla="*/ 1773159 w 5122586"/>
                <a:gd name="connsiteY877" fmla="*/ 434383 h 5175454"/>
                <a:gd name="connsiteX878" fmla="*/ 1787436 w 5122586"/>
                <a:gd name="connsiteY878" fmla="*/ 459375 h 5175454"/>
                <a:gd name="connsiteX879" fmla="*/ 1864778 w 5122586"/>
                <a:gd name="connsiteY879" fmla="*/ 505788 h 5175454"/>
                <a:gd name="connsiteX880" fmla="*/ 1886195 w 5122586"/>
                <a:gd name="connsiteY880" fmla="*/ 511739 h 5175454"/>
                <a:gd name="connsiteX881" fmla="*/ 1953358 w 5122586"/>
                <a:gd name="connsiteY881" fmla="*/ 563964 h 5175454"/>
                <a:gd name="connsiteX882" fmla="*/ 1898261 w 5122586"/>
                <a:gd name="connsiteY882" fmla="*/ 650441 h 5175454"/>
                <a:gd name="connsiteX883" fmla="*/ 1869931 w 5122586"/>
                <a:gd name="connsiteY883" fmla="*/ 737294 h 5175454"/>
                <a:gd name="connsiteX884" fmla="*/ 1869930 w 5122586"/>
                <a:gd name="connsiteY884" fmla="*/ 737294 h 5175454"/>
                <a:gd name="connsiteX885" fmla="*/ 1869930 w 5122586"/>
                <a:gd name="connsiteY885" fmla="*/ 737295 h 5175454"/>
                <a:gd name="connsiteX0" fmla="*/ 4212196 w 5122586"/>
                <a:gd name="connsiteY0" fmla="*/ 442775 h 5175454"/>
                <a:gd name="connsiteX1" fmla="*/ 4186650 w 5122586"/>
                <a:gd name="connsiteY1" fmla="*/ 459075 h 5175454"/>
                <a:gd name="connsiteX2" fmla="*/ 4193990 w 5122586"/>
                <a:gd name="connsiteY2" fmla="*/ 483597 h 5175454"/>
                <a:gd name="connsiteX3" fmla="*/ 4141431 w 5122586"/>
                <a:gd name="connsiteY3" fmla="*/ 505771 h 5175454"/>
                <a:gd name="connsiteX4" fmla="*/ 4112435 w 5122586"/>
                <a:gd name="connsiteY4" fmla="*/ 481652 h 5175454"/>
                <a:gd name="connsiteX5" fmla="*/ 4106930 w 5122586"/>
                <a:gd name="connsiteY5" fmla="*/ 497474 h 5175454"/>
                <a:gd name="connsiteX6" fmla="*/ 4121391 w 5122586"/>
                <a:gd name="connsiteY6" fmla="*/ 500374 h 5175454"/>
                <a:gd name="connsiteX7" fmla="*/ 4027797 w 5122586"/>
                <a:gd name="connsiteY7" fmla="*/ 593729 h 5175454"/>
                <a:gd name="connsiteX8" fmla="*/ 4033082 w 5122586"/>
                <a:gd name="connsiteY8" fmla="*/ 602246 h 5175454"/>
                <a:gd name="connsiteX9" fmla="*/ 3968777 w 5122586"/>
                <a:gd name="connsiteY9" fmla="*/ 657018 h 5175454"/>
                <a:gd name="connsiteX10" fmla="*/ 4109986 w 5122586"/>
                <a:gd name="connsiteY10" fmla="*/ 653847 h 5175454"/>
                <a:gd name="connsiteX11" fmla="*/ 4123171 w 5122586"/>
                <a:gd name="connsiteY11" fmla="*/ 743481 h 5175454"/>
                <a:gd name="connsiteX12" fmla="*/ 4118739 w 5122586"/>
                <a:gd name="connsiteY12" fmla="*/ 775552 h 5175454"/>
                <a:gd name="connsiteX13" fmla="*/ 4111957 w 5122586"/>
                <a:gd name="connsiteY13" fmla="*/ 788828 h 5175454"/>
                <a:gd name="connsiteX14" fmla="*/ 4074640 w 5122586"/>
                <a:gd name="connsiteY14" fmla="*/ 830297 h 5175454"/>
                <a:gd name="connsiteX15" fmla="*/ 3997723 w 5122586"/>
                <a:gd name="connsiteY15" fmla="*/ 824481 h 5175454"/>
                <a:gd name="connsiteX16" fmla="*/ 3976512 w 5122586"/>
                <a:gd name="connsiteY16" fmla="*/ 807509 h 5175454"/>
                <a:gd name="connsiteX17" fmla="*/ 3950940 w 5122586"/>
                <a:gd name="connsiteY17" fmla="*/ 821959 h 5175454"/>
                <a:gd name="connsiteX18" fmla="*/ 3941809 w 5122586"/>
                <a:gd name="connsiteY18" fmla="*/ 807041 h 5175454"/>
                <a:gd name="connsiteX19" fmla="*/ 3946773 w 5122586"/>
                <a:gd name="connsiteY19" fmla="*/ 781550 h 5175454"/>
                <a:gd name="connsiteX20" fmla="*/ 3956435 w 5122586"/>
                <a:gd name="connsiteY20" fmla="*/ 777204 h 5175454"/>
                <a:gd name="connsiteX21" fmla="*/ 3936735 w 5122586"/>
                <a:gd name="connsiteY21" fmla="*/ 755238 h 5175454"/>
                <a:gd name="connsiteX22" fmla="*/ 3942873 w 5122586"/>
                <a:gd name="connsiteY22" fmla="*/ 748543 h 5175454"/>
                <a:gd name="connsiteX23" fmla="*/ 3931395 w 5122586"/>
                <a:gd name="connsiteY23" fmla="*/ 720702 h 5175454"/>
                <a:gd name="connsiteX24" fmla="*/ 3896425 w 5122586"/>
                <a:gd name="connsiteY24" fmla="*/ 709308 h 5175454"/>
                <a:gd name="connsiteX25" fmla="*/ 3881422 w 5122586"/>
                <a:gd name="connsiteY25" fmla="*/ 729632 h 5175454"/>
                <a:gd name="connsiteX26" fmla="*/ 3916924 w 5122586"/>
                <a:gd name="connsiteY26" fmla="*/ 748781 h 5175454"/>
                <a:gd name="connsiteX27" fmla="*/ 3893700 w 5122586"/>
                <a:gd name="connsiteY27" fmla="*/ 786726 h 5175454"/>
                <a:gd name="connsiteX28" fmla="*/ 3913932 w 5122586"/>
                <a:gd name="connsiteY28" fmla="*/ 798827 h 5175454"/>
                <a:gd name="connsiteX29" fmla="*/ 3829634 w 5122586"/>
                <a:gd name="connsiteY29" fmla="*/ 887286 h 5175454"/>
                <a:gd name="connsiteX30" fmla="*/ 3819329 w 5122586"/>
                <a:gd name="connsiteY30" fmla="*/ 921706 h 5175454"/>
                <a:gd name="connsiteX31" fmla="*/ 3789058 w 5122586"/>
                <a:gd name="connsiteY31" fmla="*/ 934982 h 5175454"/>
                <a:gd name="connsiteX32" fmla="*/ 3768182 w 5122586"/>
                <a:gd name="connsiteY32" fmla="*/ 925937 h 5175454"/>
                <a:gd name="connsiteX33" fmla="*/ 3780194 w 5122586"/>
                <a:gd name="connsiteY33" fmla="*/ 1036716 h 5175454"/>
                <a:gd name="connsiteX34" fmla="*/ 3776936 w 5122586"/>
                <a:gd name="connsiteY34" fmla="*/ 1084059 h 5175454"/>
                <a:gd name="connsiteX35" fmla="*/ 3773923 w 5122586"/>
                <a:gd name="connsiteY35" fmla="*/ 1106736 h 5175454"/>
                <a:gd name="connsiteX36" fmla="*/ 3765081 w 5122586"/>
                <a:gd name="connsiteY36" fmla="*/ 1127763 h 5175454"/>
                <a:gd name="connsiteX37" fmla="*/ 3697225 w 5122586"/>
                <a:gd name="connsiteY37" fmla="*/ 1278483 h 5175454"/>
                <a:gd name="connsiteX38" fmla="*/ 3636416 w 5122586"/>
                <a:gd name="connsiteY38" fmla="*/ 1402184 h 5175454"/>
                <a:gd name="connsiteX39" fmla="*/ 3639031 w 5122586"/>
                <a:gd name="connsiteY39" fmla="*/ 1532933 h 5175454"/>
                <a:gd name="connsiteX40" fmla="*/ 1574183 w 5122586"/>
                <a:gd name="connsiteY40" fmla="*/ 3119187 h 5175454"/>
                <a:gd name="connsiteX41" fmla="*/ 1561412 w 5122586"/>
                <a:gd name="connsiteY41" fmla="*/ 3097168 h 5175454"/>
                <a:gd name="connsiteX42" fmla="*/ 1577890 w 5122586"/>
                <a:gd name="connsiteY42" fmla="*/ 3069892 h 5175454"/>
                <a:gd name="connsiteX43" fmla="*/ 1545785 w 5122586"/>
                <a:gd name="connsiteY43" fmla="*/ 3052846 h 5175454"/>
                <a:gd name="connsiteX44" fmla="*/ 1540629 w 5122586"/>
                <a:gd name="connsiteY44" fmla="*/ 3082614 h 5175454"/>
                <a:gd name="connsiteX45" fmla="*/ 1519718 w 5122586"/>
                <a:gd name="connsiteY45" fmla="*/ 3097330 h 5175454"/>
                <a:gd name="connsiteX46" fmla="*/ 1518676 w 5122586"/>
                <a:gd name="connsiteY46" fmla="*/ 3114716 h 5175454"/>
                <a:gd name="connsiteX47" fmla="*/ 1530519 w 5122586"/>
                <a:gd name="connsiteY47" fmla="*/ 3139621 h 5175454"/>
                <a:gd name="connsiteX48" fmla="*/ 1529335 w 5122586"/>
                <a:gd name="connsiteY48" fmla="*/ 3171312 h 5175454"/>
                <a:gd name="connsiteX49" fmla="*/ 1494362 w 5122586"/>
                <a:gd name="connsiteY49" fmla="*/ 3168014 h 5175454"/>
                <a:gd name="connsiteX50" fmla="*/ 1495842 w 5122586"/>
                <a:gd name="connsiteY50" fmla="*/ 3198637 h 5175454"/>
                <a:gd name="connsiteX51" fmla="*/ 1458434 w 5122586"/>
                <a:gd name="connsiteY51" fmla="*/ 3217885 h 5175454"/>
                <a:gd name="connsiteX52" fmla="*/ 1428335 w 5122586"/>
                <a:gd name="connsiteY52" fmla="*/ 3271310 h 5175454"/>
                <a:gd name="connsiteX53" fmla="*/ 1421617 w 5122586"/>
                <a:gd name="connsiteY53" fmla="*/ 3340524 h 5175454"/>
                <a:gd name="connsiteX54" fmla="*/ 1402008 w 5122586"/>
                <a:gd name="connsiteY54" fmla="*/ 3360031 h 5175454"/>
                <a:gd name="connsiteX55" fmla="*/ 1428312 w 5122586"/>
                <a:gd name="connsiteY55" fmla="*/ 3378969 h 5175454"/>
                <a:gd name="connsiteX56" fmla="*/ 1450489 w 5122586"/>
                <a:gd name="connsiteY56" fmla="*/ 3422380 h 5175454"/>
                <a:gd name="connsiteX57" fmla="*/ 1481957 w 5122586"/>
                <a:gd name="connsiteY57" fmla="*/ 3439703 h 5175454"/>
                <a:gd name="connsiteX58" fmla="*/ 1517054 w 5122586"/>
                <a:gd name="connsiteY58" fmla="*/ 3443095 h 5175454"/>
                <a:gd name="connsiteX59" fmla="*/ 1554074 w 5122586"/>
                <a:gd name="connsiteY59" fmla="*/ 3421080 h 5175454"/>
                <a:gd name="connsiteX60" fmla="*/ 1589482 w 5122586"/>
                <a:gd name="connsiteY60" fmla="*/ 3424604 h 5175454"/>
                <a:gd name="connsiteX61" fmla="*/ 1620096 w 5122586"/>
                <a:gd name="connsiteY61" fmla="*/ 3444866 h 5175454"/>
                <a:gd name="connsiteX62" fmla="*/ 1624671 w 5122586"/>
                <a:gd name="connsiteY62" fmla="*/ 3480410 h 5175454"/>
                <a:gd name="connsiteX63" fmla="*/ 1650989 w 5122586"/>
                <a:gd name="connsiteY63" fmla="*/ 3491333 h 5175454"/>
                <a:gd name="connsiteX64" fmla="*/ 1672792 w 5122586"/>
                <a:gd name="connsiteY64" fmla="*/ 3508400 h 5175454"/>
                <a:gd name="connsiteX65" fmla="*/ 1697877 w 5122586"/>
                <a:gd name="connsiteY65" fmla="*/ 3552172 h 5175454"/>
                <a:gd name="connsiteX66" fmla="*/ 1725280 w 5122586"/>
                <a:gd name="connsiteY66" fmla="*/ 3552010 h 5175454"/>
                <a:gd name="connsiteX67" fmla="*/ 1809424 w 5122586"/>
                <a:gd name="connsiteY67" fmla="*/ 3458774 h 5175454"/>
                <a:gd name="connsiteX68" fmla="*/ 1812473 w 5122586"/>
                <a:gd name="connsiteY68" fmla="*/ 3494767 h 5175454"/>
                <a:gd name="connsiteX69" fmla="*/ 1831352 w 5122586"/>
                <a:gd name="connsiteY69" fmla="*/ 3516139 h 5175454"/>
                <a:gd name="connsiteX70" fmla="*/ 1862507 w 5122586"/>
                <a:gd name="connsiteY70" fmla="*/ 3506581 h 5175454"/>
                <a:gd name="connsiteX71" fmla="*/ 1885832 w 5122586"/>
                <a:gd name="connsiteY71" fmla="*/ 3495985 h 5175454"/>
                <a:gd name="connsiteX72" fmla="*/ 1912951 w 5122586"/>
                <a:gd name="connsiteY72" fmla="*/ 3483427 h 5175454"/>
                <a:gd name="connsiteX73" fmla="*/ 1963432 w 5122586"/>
                <a:gd name="connsiteY73" fmla="*/ 3497556 h 5175454"/>
                <a:gd name="connsiteX74" fmla="*/ 1996185 w 5122586"/>
                <a:gd name="connsiteY74" fmla="*/ 3419940 h 5175454"/>
                <a:gd name="connsiteX75" fmla="*/ 2006904 w 5122586"/>
                <a:gd name="connsiteY75" fmla="*/ 3387626 h 5175454"/>
                <a:gd name="connsiteX76" fmla="*/ 2018283 w 5122586"/>
                <a:gd name="connsiteY76" fmla="*/ 3358891 h 5175454"/>
                <a:gd name="connsiteX77" fmla="*/ 2022001 w 5122586"/>
                <a:gd name="connsiteY77" fmla="*/ 3273712 h 5175454"/>
                <a:gd name="connsiteX78" fmla="*/ 2001394 w 5122586"/>
                <a:gd name="connsiteY78" fmla="*/ 3258444 h 5175454"/>
                <a:gd name="connsiteX79" fmla="*/ 1998670 w 5122586"/>
                <a:gd name="connsiteY79" fmla="*/ 3223495 h 5175454"/>
                <a:gd name="connsiteX80" fmla="*/ 2019799 w 5122586"/>
                <a:gd name="connsiteY80" fmla="*/ 3195400 h 5175454"/>
                <a:gd name="connsiteX81" fmla="*/ 1999221 w 5122586"/>
                <a:gd name="connsiteY81" fmla="*/ 3174192 h 5175454"/>
                <a:gd name="connsiteX82" fmla="*/ 2007161 w 5122586"/>
                <a:gd name="connsiteY82" fmla="*/ 3151895 h 5175454"/>
                <a:gd name="connsiteX83" fmla="*/ 2008847 w 5122586"/>
                <a:gd name="connsiteY83" fmla="*/ 3122369 h 5175454"/>
                <a:gd name="connsiteX84" fmla="*/ 2060446 w 5122586"/>
                <a:gd name="connsiteY84" fmla="*/ 3116747 h 5175454"/>
                <a:gd name="connsiteX85" fmla="*/ 2077776 w 5122586"/>
                <a:gd name="connsiteY85" fmla="*/ 3115142 h 5175454"/>
                <a:gd name="connsiteX86" fmla="*/ 2113472 w 5122586"/>
                <a:gd name="connsiteY86" fmla="*/ 3118056 h 5175454"/>
                <a:gd name="connsiteX87" fmla="*/ 2160395 w 5122586"/>
                <a:gd name="connsiteY87" fmla="*/ 3149801 h 5175454"/>
                <a:gd name="connsiteX88" fmla="*/ 2295065 w 5122586"/>
                <a:gd name="connsiteY88" fmla="*/ 3364909 h 5175454"/>
                <a:gd name="connsiteX89" fmla="*/ 2295273 w 5122586"/>
                <a:gd name="connsiteY89" fmla="*/ 3405456 h 5175454"/>
                <a:gd name="connsiteX90" fmla="*/ 2527621 w 5122586"/>
                <a:gd name="connsiteY90" fmla="*/ 3737684 h 5175454"/>
                <a:gd name="connsiteX91" fmla="*/ 2527621 w 5122586"/>
                <a:gd name="connsiteY91" fmla="*/ 3737684 h 5175454"/>
                <a:gd name="connsiteX92" fmla="*/ 2523286 w 5122586"/>
                <a:gd name="connsiteY92" fmla="*/ 3734794 h 5175454"/>
                <a:gd name="connsiteX93" fmla="*/ 2520397 w 5122586"/>
                <a:gd name="connsiteY93" fmla="*/ 3697949 h 5175454"/>
                <a:gd name="connsiteX94" fmla="*/ 2321764 w 5122586"/>
                <a:gd name="connsiteY94" fmla="*/ 3403917 h 5175454"/>
                <a:gd name="connsiteX95" fmla="*/ 2297928 w 5122586"/>
                <a:gd name="connsiteY95" fmla="*/ 3407529 h 5175454"/>
                <a:gd name="connsiteX96" fmla="*/ 3250299 w 5122586"/>
                <a:gd name="connsiteY96" fmla="*/ 4931397 h 5175454"/>
                <a:gd name="connsiteX97" fmla="*/ 3294880 w 5122586"/>
                <a:gd name="connsiteY97" fmla="*/ 4976343 h 5175454"/>
                <a:gd name="connsiteX98" fmla="*/ 3285156 w 5122586"/>
                <a:gd name="connsiteY98" fmla="*/ 5015288 h 5175454"/>
                <a:gd name="connsiteX99" fmla="*/ 3330198 w 5122586"/>
                <a:gd name="connsiteY99" fmla="*/ 5048698 h 5175454"/>
                <a:gd name="connsiteX100" fmla="*/ 3323399 w 5122586"/>
                <a:gd name="connsiteY100" fmla="*/ 5073201 h 5175454"/>
                <a:gd name="connsiteX101" fmla="*/ 3334667 w 5122586"/>
                <a:gd name="connsiteY101" fmla="*/ 5095035 h 5175454"/>
                <a:gd name="connsiteX102" fmla="*/ 3308937 w 5122586"/>
                <a:gd name="connsiteY102" fmla="*/ 5116172 h 5175454"/>
                <a:gd name="connsiteX103" fmla="*/ 3242573 w 5122586"/>
                <a:gd name="connsiteY103" fmla="*/ 5108119 h 5175454"/>
                <a:gd name="connsiteX104" fmla="*/ 3249221 w 5122586"/>
                <a:gd name="connsiteY104" fmla="*/ 5175454 h 5175454"/>
                <a:gd name="connsiteX105" fmla="*/ 3162121 w 5122586"/>
                <a:gd name="connsiteY105" fmla="*/ 5103345 h 5175454"/>
                <a:gd name="connsiteX106" fmla="*/ 3100490 w 5122586"/>
                <a:gd name="connsiteY106" fmla="*/ 5092418 h 5175454"/>
                <a:gd name="connsiteX107" fmla="*/ 3107449 w 5122586"/>
                <a:gd name="connsiteY107" fmla="*/ 5052872 h 5175454"/>
                <a:gd name="connsiteX108" fmla="*/ 3137245 w 5122586"/>
                <a:gd name="connsiteY108" fmla="*/ 4858911 h 5175454"/>
                <a:gd name="connsiteX109" fmla="*/ 3079461 w 5122586"/>
                <a:gd name="connsiteY109" fmla="*/ 4866858 h 5175454"/>
                <a:gd name="connsiteX110" fmla="*/ 3054181 w 5122586"/>
                <a:gd name="connsiteY110" fmla="*/ 4850242 h 5175454"/>
                <a:gd name="connsiteX111" fmla="*/ 3002174 w 5122586"/>
                <a:gd name="connsiteY111" fmla="*/ 4909482 h 5175454"/>
                <a:gd name="connsiteX112" fmla="*/ 2967504 w 5122586"/>
                <a:gd name="connsiteY112" fmla="*/ 4919596 h 5175454"/>
                <a:gd name="connsiteX113" fmla="*/ 2935723 w 5122586"/>
                <a:gd name="connsiteY113" fmla="*/ 4910927 h 5175454"/>
                <a:gd name="connsiteX114" fmla="*/ 2919831 w 5122586"/>
                <a:gd name="connsiteY114" fmla="*/ 4931878 h 5175454"/>
                <a:gd name="connsiteX115" fmla="*/ 2986974 w 5122586"/>
                <a:gd name="connsiteY115" fmla="*/ 4962762 h 5175454"/>
                <a:gd name="connsiteX116" fmla="*/ 2979245 w 5122586"/>
                <a:gd name="connsiteY116" fmla="*/ 5012139 h 5175454"/>
                <a:gd name="connsiteX117" fmla="*/ 2949156 w 5122586"/>
                <a:gd name="connsiteY117" fmla="*/ 5006359 h 5175454"/>
                <a:gd name="connsiteX118" fmla="*/ 2937274 w 5122586"/>
                <a:gd name="connsiteY118" fmla="*/ 5027202 h 5175454"/>
                <a:gd name="connsiteX119" fmla="*/ 2909175 w 5122586"/>
                <a:gd name="connsiteY119" fmla="*/ 5024421 h 5175454"/>
                <a:gd name="connsiteX120" fmla="*/ 2900291 w 5122586"/>
                <a:gd name="connsiteY120" fmla="*/ 5034066 h 5175454"/>
                <a:gd name="connsiteX121" fmla="*/ 2852441 w 5122586"/>
                <a:gd name="connsiteY121" fmla="*/ 5009430 h 5175454"/>
                <a:gd name="connsiteX122" fmla="*/ 2841823 w 5122586"/>
                <a:gd name="connsiteY122" fmla="*/ 5043818 h 5175454"/>
                <a:gd name="connsiteX123" fmla="*/ 2825748 w 5122586"/>
                <a:gd name="connsiteY123" fmla="*/ 5031826 h 5175454"/>
                <a:gd name="connsiteX124" fmla="*/ 2829757 w 5122586"/>
                <a:gd name="connsiteY124" fmla="*/ 4985481 h 5175454"/>
                <a:gd name="connsiteX125" fmla="*/ 2845434 w 5122586"/>
                <a:gd name="connsiteY125" fmla="*/ 4979559 h 5175454"/>
                <a:gd name="connsiteX126" fmla="*/ 2858758 w 5122586"/>
                <a:gd name="connsiteY126" fmla="*/ 4977822 h 5175454"/>
                <a:gd name="connsiteX127" fmla="*/ 2867104 w 5122586"/>
                <a:gd name="connsiteY127" fmla="*/ 4944159 h 5175454"/>
                <a:gd name="connsiteX128" fmla="*/ 2882994 w 5122586"/>
                <a:gd name="connsiteY128" fmla="*/ 4900813 h 5175454"/>
                <a:gd name="connsiteX129" fmla="*/ 2855546 w 5122586"/>
                <a:gd name="connsiteY129" fmla="*/ 4861800 h 5175454"/>
                <a:gd name="connsiteX130" fmla="*/ 2836044 w 5122586"/>
                <a:gd name="connsiteY130" fmla="*/ 4839406 h 5175454"/>
                <a:gd name="connsiteX131" fmla="*/ 2804264 w 5122586"/>
                <a:gd name="connsiteY131" fmla="*/ 4819177 h 5175454"/>
                <a:gd name="connsiteX132" fmla="*/ 2745035 w 5122586"/>
                <a:gd name="connsiteY132" fmla="*/ 4804728 h 5175454"/>
                <a:gd name="connsiteX133" fmla="*/ 2740700 w 5122586"/>
                <a:gd name="connsiteY133" fmla="*/ 4764994 h 5175454"/>
                <a:gd name="connsiteX134" fmla="*/ 2716142 w 5122586"/>
                <a:gd name="connsiteY134" fmla="*/ 4744766 h 5175454"/>
                <a:gd name="connsiteX135" fmla="*/ 2632355 w 5122586"/>
                <a:gd name="connsiteY135" fmla="*/ 4753435 h 5175454"/>
                <a:gd name="connsiteX136" fmla="*/ 2620798 w 5122586"/>
                <a:gd name="connsiteY136" fmla="*/ 4721648 h 5175454"/>
                <a:gd name="connsiteX137" fmla="*/ 2578904 w 5122586"/>
                <a:gd name="connsiteY137" fmla="*/ 4734651 h 5175454"/>
                <a:gd name="connsiteX138" fmla="*/ 2559402 w 5122586"/>
                <a:gd name="connsiteY138" fmla="*/ 4704310 h 5175454"/>
                <a:gd name="connsiteX139" fmla="*/ 2530510 w 5122586"/>
                <a:gd name="connsiteY139" fmla="*/ 4702142 h 5175454"/>
                <a:gd name="connsiteX140" fmla="*/ 2492950 w 5122586"/>
                <a:gd name="connsiteY140" fmla="*/ 4711534 h 5175454"/>
                <a:gd name="connsiteX141" fmla="*/ 2468392 w 5122586"/>
                <a:gd name="connsiteY141" fmla="*/ 4745488 h 5175454"/>
                <a:gd name="connsiteX142" fmla="*/ 2453223 w 5122586"/>
                <a:gd name="connsiteY142" fmla="*/ 4747656 h 5175454"/>
                <a:gd name="connsiteX143" fmla="*/ 2437333 w 5122586"/>
                <a:gd name="connsiteY143" fmla="*/ 4739709 h 5175454"/>
                <a:gd name="connsiteX144" fmla="*/ 2442389 w 5122586"/>
                <a:gd name="connsiteY144" fmla="*/ 4686971 h 5175454"/>
                <a:gd name="connsiteX145" fmla="*/ 2425776 w 5122586"/>
                <a:gd name="connsiteY145" fmla="*/ 4673244 h 5175454"/>
                <a:gd name="connsiteX146" fmla="*/ 2435166 w 5122586"/>
                <a:gd name="connsiteY146" fmla="*/ 4614726 h 5175454"/>
                <a:gd name="connsiteX147" fmla="*/ 2522565 w 5122586"/>
                <a:gd name="connsiteY147" fmla="*/ 4577882 h 5175454"/>
                <a:gd name="connsiteX148" fmla="*/ 2542790 w 5122586"/>
                <a:gd name="connsiteY148" fmla="*/ 4587996 h 5175454"/>
                <a:gd name="connsiteX149" fmla="*/ 2682916 w 5122586"/>
                <a:gd name="connsiteY149" fmla="*/ 4523699 h 5175454"/>
                <a:gd name="connsiteX150" fmla="*/ 2702418 w 5122586"/>
                <a:gd name="connsiteY150" fmla="*/ 4485409 h 5175454"/>
                <a:gd name="connsiteX151" fmla="*/ 2817264 w 5122586"/>
                <a:gd name="connsiteY151" fmla="*/ 4377043 h 5175454"/>
                <a:gd name="connsiteX152" fmla="*/ 2896717 w 5122586"/>
                <a:gd name="connsiteY152" fmla="*/ 4402329 h 5175454"/>
                <a:gd name="connsiteX153" fmla="*/ 2914053 w 5122586"/>
                <a:gd name="connsiteY153" fmla="*/ 4405219 h 5175454"/>
                <a:gd name="connsiteX154" fmla="*/ 2947279 w 5122586"/>
                <a:gd name="connsiteY154" fmla="*/ 4405219 h 5175454"/>
                <a:gd name="connsiteX155" fmla="*/ 2985561 w 5122586"/>
                <a:gd name="connsiteY155" fmla="*/ 4355371 h 5175454"/>
                <a:gd name="connsiteX156" fmla="*/ 2994229 w 5122586"/>
                <a:gd name="connsiteY156" fmla="*/ 4333697 h 5175454"/>
                <a:gd name="connsiteX157" fmla="*/ 1387544 w 5122586"/>
                <a:gd name="connsiteY157" fmla="*/ 5073235 h 5175454"/>
                <a:gd name="connsiteX158" fmla="*/ 1409271 w 5122586"/>
                <a:gd name="connsiteY158" fmla="*/ 5044732 h 5175454"/>
                <a:gd name="connsiteX159" fmla="*/ 1350547 w 5122586"/>
                <a:gd name="connsiteY159" fmla="*/ 4997741 h 5175454"/>
                <a:gd name="connsiteX160" fmla="*/ 1345850 w 5122586"/>
                <a:gd name="connsiteY160" fmla="*/ 4920208 h 5175454"/>
                <a:gd name="connsiteX161" fmla="*/ 1366991 w 5122586"/>
                <a:gd name="connsiteY161" fmla="*/ 4915509 h 5175454"/>
                <a:gd name="connsiteX162" fmla="*/ 1376387 w 5122586"/>
                <a:gd name="connsiteY162" fmla="*/ 4877941 h 5175454"/>
                <a:gd name="connsiteX163" fmla="*/ 1347460 w 5122586"/>
                <a:gd name="connsiteY163" fmla="*/ 4868004 h 5175454"/>
                <a:gd name="connsiteX164" fmla="*/ 1357682 w 5122586"/>
                <a:gd name="connsiteY164" fmla="*/ 4838461 h 5175454"/>
                <a:gd name="connsiteX165" fmla="*/ 1428449 w 5122586"/>
                <a:gd name="connsiteY165" fmla="*/ 4835304 h 5175454"/>
                <a:gd name="connsiteX166" fmla="*/ 1436858 w 5122586"/>
                <a:gd name="connsiteY166" fmla="*/ 4800858 h 5175454"/>
                <a:gd name="connsiteX167" fmla="*/ 1398456 w 5122586"/>
                <a:gd name="connsiteY167" fmla="*/ 4778940 h 5175454"/>
                <a:gd name="connsiteX168" fmla="*/ 1413508 w 5122586"/>
                <a:gd name="connsiteY168" fmla="*/ 4733321 h 5175454"/>
                <a:gd name="connsiteX169" fmla="*/ 1448748 w 5122586"/>
                <a:gd name="connsiteY169" fmla="*/ 4735670 h 5175454"/>
                <a:gd name="connsiteX170" fmla="*/ 1498206 w 5122586"/>
                <a:gd name="connsiteY170" fmla="*/ 4693159 h 5175454"/>
                <a:gd name="connsiteX171" fmla="*/ 1547727 w 5122586"/>
                <a:gd name="connsiteY171" fmla="*/ 4683569 h 5175454"/>
                <a:gd name="connsiteX172" fmla="*/ 1553780 w 5122586"/>
                <a:gd name="connsiteY172" fmla="*/ 4648910 h 5175454"/>
                <a:gd name="connsiteX173" fmla="*/ 1540510 w 5122586"/>
                <a:gd name="connsiteY173" fmla="*/ 4607707 h 5175454"/>
                <a:gd name="connsiteX174" fmla="*/ 1494468 w 5122586"/>
                <a:gd name="connsiteY174" fmla="*/ 4567840 h 5175454"/>
                <a:gd name="connsiteX175" fmla="*/ 1510639 w 5122586"/>
                <a:gd name="connsiteY175" fmla="*/ 4548914 h 5175454"/>
                <a:gd name="connsiteX176" fmla="*/ 1549039 w 5122586"/>
                <a:gd name="connsiteY176" fmla="*/ 4560249 h 5175454"/>
                <a:gd name="connsiteX177" fmla="*/ 1563834 w 5122586"/>
                <a:gd name="connsiteY177" fmla="*/ 4545357 h 5175454"/>
                <a:gd name="connsiteX178" fmla="*/ 1520856 w 5122586"/>
                <a:gd name="connsiteY178" fmla="*/ 4496577 h 5175454"/>
                <a:gd name="connsiteX179" fmla="*/ 1562707 w 5122586"/>
                <a:gd name="connsiteY179" fmla="*/ 4482741 h 5175454"/>
                <a:gd name="connsiteX180" fmla="*/ 1590473 w 5122586"/>
                <a:gd name="connsiteY180" fmla="*/ 4419309 h 5175454"/>
                <a:gd name="connsiteX181" fmla="*/ 1515748 w 5122586"/>
                <a:gd name="connsiteY181" fmla="*/ 4425699 h 5175454"/>
                <a:gd name="connsiteX182" fmla="*/ 1476162 w 5122586"/>
                <a:gd name="connsiteY182" fmla="*/ 4503828 h 5175454"/>
                <a:gd name="connsiteX183" fmla="*/ 1393393 w 5122586"/>
                <a:gd name="connsiteY183" fmla="*/ 4522992 h 5175454"/>
                <a:gd name="connsiteX184" fmla="*/ 1319980 w 5122586"/>
                <a:gd name="connsiteY184" fmla="*/ 4516923 h 5175454"/>
                <a:gd name="connsiteX185" fmla="*/ 1299113 w 5122586"/>
                <a:gd name="connsiteY185" fmla="*/ 4448627 h 5175454"/>
                <a:gd name="connsiteX186" fmla="*/ 1250429 w 5122586"/>
                <a:gd name="connsiteY186" fmla="*/ 4478749 h 5175454"/>
                <a:gd name="connsiteX187" fmla="*/ 1217542 w 5122586"/>
                <a:gd name="connsiteY187" fmla="*/ 4442335 h 5175454"/>
                <a:gd name="connsiteX188" fmla="*/ 1147887 w 5122586"/>
                <a:gd name="connsiteY188" fmla="*/ 4449210 h 5175454"/>
                <a:gd name="connsiteX189" fmla="*/ 1144147 w 5122586"/>
                <a:gd name="connsiteY189" fmla="*/ 4511573 h 5175454"/>
                <a:gd name="connsiteX190" fmla="*/ 1101262 w 5122586"/>
                <a:gd name="connsiteY190" fmla="*/ 4519082 h 5175454"/>
                <a:gd name="connsiteX191" fmla="*/ 1093585 w 5122586"/>
                <a:gd name="connsiteY191" fmla="*/ 4464498 h 5175454"/>
                <a:gd name="connsiteX192" fmla="*/ 1027718 w 5122586"/>
                <a:gd name="connsiteY192" fmla="*/ 4478445 h 5175454"/>
                <a:gd name="connsiteX193" fmla="*/ 1007466 w 5122586"/>
                <a:gd name="connsiteY193" fmla="*/ 4427301 h 5175454"/>
                <a:gd name="connsiteX194" fmla="*/ 919745 w 5122586"/>
                <a:gd name="connsiteY194" fmla="*/ 4420237 h 5175454"/>
                <a:gd name="connsiteX195" fmla="*/ 920495 w 5122586"/>
                <a:gd name="connsiteY195" fmla="*/ 4388350 h 5175454"/>
                <a:gd name="connsiteX196" fmla="*/ 884429 w 5122586"/>
                <a:gd name="connsiteY196" fmla="*/ 4383969 h 5175454"/>
                <a:gd name="connsiteX197" fmla="*/ 856512 w 5122586"/>
                <a:gd name="connsiteY197" fmla="*/ 4461420 h 5175454"/>
                <a:gd name="connsiteX198" fmla="*/ 818833 w 5122586"/>
                <a:gd name="connsiteY198" fmla="*/ 4446344 h 5175454"/>
                <a:gd name="connsiteX199" fmla="*/ 823425 w 5122586"/>
                <a:gd name="connsiteY199" fmla="*/ 4371878 h 5175454"/>
                <a:gd name="connsiteX200" fmla="*/ 796457 w 5122586"/>
                <a:gd name="connsiteY200" fmla="*/ 4423754 h 5175454"/>
                <a:gd name="connsiteX201" fmla="*/ 712917 w 5122586"/>
                <a:gd name="connsiteY201" fmla="*/ 4427826 h 5175454"/>
                <a:gd name="connsiteX202" fmla="*/ 687213 w 5122586"/>
                <a:gd name="connsiteY202" fmla="*/ 4403486 h 5175454"/>
                <a:gd name="connsiteX203" fmla="*/ 683328 w 5122586"/>
                <a:gd name="connsiteY203" fmla="*/ 4424716 h 5175454"/>
                <a:gd name="connsiteX204" fmla="*/ 615334 w 5122586"/>
                <a:gd name="connsiteY204" fmla="*/ 4429994 h 5175454"/>
                <a:gd name="connsiteX205" fmla="*/ 602541 w 5122586"/>
                <a:gd name="connsiteY205" fmla="*/ 4411871 h 5175454"/>
                <a:gd name="connsiteX206" fmla="*/ 637304 w 5122586"/>
                <a:gd name="connsiteY206" fmla="*/ 4296001 h 5175454"/>
                <a:gd name="connsiteX207" fmla="*/ 618966 w 5122586"/>
                <a:gd name="connsiteY207" fmla="*/ 4261290 h 5175454"/>
                <a:gd name="connsiteX208" fmla="*/ 585062 w 5122586"/>
                <a:gd name="connsiteY208" fmla="*/ 4274941 h 5175454"/>
                <a:gd name="connsiteX209" fmla="*/ 585967 w 5122586"/>
                <a:gd name="connsiteY209" fmla="*/ 4296786 h 5175454"/>
                <a:gd name="connsiteX210" fmla="*/ 576279 w 5122586"/>
                <a:gd name="connsiteY210" fmla="*/ 4321151 h 5175454"/>
                <a:gd name="connsiteX211" fmla="*/ 524888 w 5122586"/>
                <a:gd name="connsiteY211" fmla="*/ 4335270 h 5175454"/>
                <a:gd name="connsiteX212" fmla="*/ 481450 w 5122586"/>
                <a:gd name="connsiteY212" fmla="*/ 4348629 h 5175454"/>
                <a:gd name="connsiteX213" fmla="*/ 459756 w 5122586"/>
                <a:gd name="connsiteY213" fmla="*/ 4331915 h 5175454"/>
                <a:gd name="connsiteX214" fmla="*/ 381623 w 5122586"/>
                <a:gd name="connsiteY214" fmla="*/ 4313665 h 5175454"/>
                <a:gd name="connsiteX215" fmla="*/ 381355 w 5122586"/>
                <a:gd name="connsiteY215" fmla="*/ 4209001 h 5175454"/>
                <a:gd name="connsiteX216" fmla="*/ 372138 w 5122586"/>
                <a:gd name="connsiteY216" fmla="*/ 4194866 h 5175454"/>
                <a:gd name="connsiteX217" fmla="*/ 8935 w 5122586"/>
                <a:gd name="connsiteY217" fmla="*/ 4372652 h 5175454"/>
                <a:gd name="connsiteX218" fmla="*/ 0 w 5122586"/>
                <a:gd name="connsiteY218" fmla="*/ 4249216 h 5175454"/>
                <a:gd name="connsiteX219" fmla="*/ 2928251 w 5122586"/>
                <a:gd name="connsiteY219" fmla="*/ 1733677 h 5175454"/>
                <a:gd name="connsiteX220" fmla="*/ 2865949 w 5122586"/>
                <a:gd name="connsiteY220" fmla="*/ 1772911 h 5175454"/>
                <a:gd name="connsiteX221" fmla="*/ 2815185 w 5122586"/>
                <a:gd name="connsiteY221" fmla="*/ 1859457 h 5175454"/>
                <a:gd name="connsiteX222" fmla="*/ 2763268 w 5122586"/>
                <a:gd name="connsiteY222" fmla="*/ 1896383 h 5175454"/>
                <a:gd name="connsiteX223" fmla="*/ 2751731 w 5122586"/>
                <a:gd name="connsiteY223" fmla="*/ 1873304 h 5175454"/>
                <a:gd name="connsiteX224" fmla="*/ 2747318 w 5122586"/>
                <a:gd name="connsiteY224" fmla="*/ 1875913 h 5175454"/>
                <a:gd name="connsiteX225" fmla="*/ 2725397 w 5122586"/>
                <a:gd name="connsiteY225" fmla="*/ 1849601 h 5175454"/>
                <a:gd name="connsiteX226" fmla="*/ 2700382 w 5122586"/>
                <a:gd name="connsiteY226" fmla="*/ 1805450 h 5175454"/>
                <a:gd name="connsiteX227" fmla="*/ 2644466 w 5122586"/>
                <a:gd name="connsiteY227" fmla="*/ 1674466 h 5175454"/>
                <a:gd name="connsiteX228" fmla="*/ 2623519 w 5122586"/>
                <a:gd name="connsiteY228" fmla="*/ 1516632 h 5175454"/>
                <a:gd name="connsiteX229" fmla="*/ 2622394 w 5122586"/>
                <a:gd name="connsiteY229" fmla="*/ 1508162 h 5175454"/>
                <a:gd name="connsiteX230" fmla="*/ 2620591 w 5122586"/>
                <a:gd name="connsiteY230" fmla="*/ 1507626 h 5175454"/>
                <a:gd name="connsiteX231" fmla="*/ 2618663 w 5122586"/>
                <a:gd name="connsiteY231" fmla="*/ 1488348 h 5175454"/>
                <a:gd name="connsiteX232" fmla="*/ 2561471 w 5122586"/>
                <a:gd name="connsiteY232" fmla="*/ 1364228 h 5175454"/>
                <a:gd name="connsiteX233" fmla="*/ 2506436 w 5122586"/>
                <a:gd name="connsiteY233" fmla="*/ 1249822 h 5175454"/>
                <a:gd name="connsiteX234" fmla="*/ 2504425 w 5122586"/>
                <a:gd name="connsiteY234" fmla="*/ 1215109 h 5175454"/>
                <a:gd name="connsiteX235" fmla="*/ 2502718 w 5122586"/>
                <a:gd name="connsiteY235" fmla="*/ 1182561 h 5175454"/>
                <a:gd name="connsiteX236" fmla="*/ 2526392 w 5122586"/>
                <a:gd name="connsiteY236" fmla="*/ 1127312 h 5175454"/>
                <a:gd name="connsiteX237" fmla="*/ 2550065 w 5122586"/>
                <a:gd name="connsiteY237" fmla="*/ 1104511 h 5175454"/>
                <a:gd name="connsiteX238" fmla="*/ 2534283 w 5122586"/>
                <a:gd name="connsiteY238" fmla="*/ 1069432 h 5175454"/>
                <a:gd name="connsiteX239" fmla="*/ 2514993 w 5122586"/>
                <a:gd name="connsiteY239" fmla="*/ 1074694 h 5175454"/>
                <a:gd name="connsiteX240" fmla="*/ 2443972 w 5122586"/>
                <a:gd name="connsiteY240" fmla="*/ 1079079 h 5175454"/>
                <a:gd name="connsiteX241" fmla="*/ 2424683 w 5122586"/>
                <a:gd name="connsiteY241" fmla="*/ 1053647 h 5175454"/>
                <a:gd name="connsiteX242" fmla="*/ 2450109 w 5122586"/>
                <a:gd name="connsiteY242" fmla="*/ 1044877 h 5175454"/>
                <a:gd name="connsiteX243" fmla="*/ 2450986 w 5122586"/>
                <a:gd name="connsiteY243" fmla="*/ 1021199 h 5175454"/>
                <a:gd name="connsiteX244" fmla="*/ 2404967 w 5122586"/>
                <a:gd name="connsiteY244" fmla="*/ 918913 h 5175454"/>
                <a:gd name="connsiteX245" fmla="*/ 2394987 w 5122586"/>
                <a:gd name="connsiteY245" fmla="*/ 898850 h 5175454"/>
                <a:gd name="connsiteX246" fmla="*/ 2361080 w 5122586"/>
                <a:gd name="connsiteY246" fmla="*/ 821699 h 5175454"/>
                <a:gd name="connsiteX247" fmla="*/ 2344525 w 5122586"/>
                <a:gd name="connsiteY247" fmla="*/ 778197 h 5175454"/>
                <a:gd name="connsiteX248" fmla="*/ 2344581 w 5122586"/>
                <a:gd name="connsiteY248" fmla="*/ 778343 h 5175454"/>
                <a:gd name="connsiteX249" fmla="*/ 2282251 w 5122586"/>
                <a:gd name="connsiteY249" fmla="*/ 597027 h 5175454"/>
                <a:gd name="connsiteX250" fmla="*/ 2279707 w 5122586"/>
                <a:gd name="connsiteY250" fmla="*/ 541919 h 5175454"/>
                <a:gd name="connsiteX251" fmla="*/ 2247497 w 5122586"/>
                <a:gd name="connsiteY251" fmla="*/ 524963 h 5175454"/>
                <a:gd name="connsiteX252" fmla="*/ 2177989 w 5122586"/>
                <a:gd name="connsiteY252" fmla="*/ 464768 h 5175454"/>
                <a:gd name="connsiteX253" fmla="*/ 2162813 w 5122586"/>
                <a:gd name="connsiteY253" fmla="*/ 429351 h 5175454"/>
                <a:gd name="connsiteX254" fmla="*/ 2188648 w 5122586"/>
                <a:gd name="connsiteY254" fmla="*/ 411168 h 5175454"/>
                <a:gd name="connsiteX255" fmla="*/ 2199515 w 5122586"/>
                <a:gd name="connsiteY255" fmla="*/ 377475 h 5175454"/>
                <a:gd name="connsiteX256" fmla="*/ 2249501 w 5122586"/>
                <a:gd name="connsiteY256" fmla="*/ 389430 h 5175454"/>
                <a:gd name="connsiteX257" fmla="*/ 2290795 w 5122586"/>
                <a:gd name="connsiteY257" fmla="*/ 382909 h 5175454"/>
                <a:gd name="connsiteX258" fmla="*/ 2312638 w 5122586"/>
                <a:gd name="connsiteY258" fmla="*/ 383703 h 5175454"/>
                <a:gd name="connsiteX259" fmla="*/ 2312587 w 5122586"/>
                <a:gd name="connsiteY259" fmla="*/ 383664 h 5175454"/>
                <a:gd name="connsiteX260" fmla="*/ 2375555 w 5122586"/>
                <a:gd name="connsiteY260" fmla="*/ 374216 h 5175454"/>
                <a:gd name="connsiteX261" fmla="*/ 2416409 w 5122586"/>
                <a:gd name="connsiteY261" fmla="*/ 358069 h 5175454"/>
                <a:gd name="connsiteX262" fmla="*/ 2415496 w 5122586"/>
                <a:gd name="connsiteY262" fmla="*/ 358429 h 5175454"/>
                <a:gd name="connsiteX263" fmla="*/ 2415422 w 5122586"/>
                <a:gd name="connsiteY263" fmla="*/ 357531 h 5175454"/>
                <a:gd name="connsiteX264" fmla="*/ 2471314 w 5122586"/>
                <a:gd name="connsiteY264" fmla="*/ 333573 h 5175454"/>
                <a:gd name="connsiteX265" fmla="*/ 2472312 w 5122586"/>
                <a:gd name="connsiteY265" fmla="*/ 321594 h 5175454"/>
                <a:gd name="connsiteX266" fmla="*/ 2487284 w 5122586"/>
                <a:gd name="connsiteY266" fmla="*/ 308616 h 5175454"/>
                <a:gd name="connsiteX267" fmla="*/ 2492274 w 5122586"/>
                <a:gd name="connsiteY267" fmla="*/ 322592 h 5175454"/>
                <a:gd name="connsiteX268" fmla="*/ 2530199 w 5122586"/>
                <a:gd name="connsiteY268" fmla="*/ 302627 h 5175454"/>
                <a:gd name="connsiteX269" fmla="*/ 2571120 w 5122586"/>
                <a:gd name="connsiteY269" fmla="*/ 269684 h 5175454"/>
                <a:gd name="connsiteX270" fmla="*/ 2751770 w 5122586"/>
                <a:gd name="connsiteY270" fmla="*/ 124937 h 5175454"/>
                <a:gd name="connsiteX271" fmla="*/ 2784706 w 5122586"/>
                <a:gd name="connsiteY271" fmla="*/ 104972 h 5175454"/>
                <a:gd name="connsiteX272" fmla="*/ 2850579 w 5122586"/>
                <a:gd name="connsiteY272" fmla="*/ 86005 h 5175454"/>
                <a:gd name="connsiteX273" fmla="*/ 2869542 w 5122586"/>
                <a:gd name="connsiteY273" fmla="*/ 136916 h 5175454"/>
                <a:gd name="connsiteX274" fmla="*/ 2917449 w 5122586"/>
                <a:gd name="connsiteY274" fmla="*/ 173852 h 5175454"/>
                <a:gd name="connsiteX275" fmla="*/ 2956373 w 5122586"/>
                <a:gd name="connsiteY275" fmla="*/ 195813 h 5175454"/>
                <a:gd name="connsiteX276" fmla="*/ 2985630 w 5122586"/>
                <a:gd name="connsiteY276" fmla="*/ 215962 h 5175454"/>
                <a:gd name="connsiteX277" fmla="*/ 2998292 w 5122586"/>
                <a:gd name="connsiteY277" fmla="*/ 224763 h 5175454"/>
                <a:gd name="connsiteX278" fmla="*/ 3036219 w 5122586"/>
                <a:gd name="connsiteY278" fmla="*/ 254710 h 5175454"/>
                <a:gd name="connsiteX279" fmla="*/ 3046200 w 5122586"/>
                <a:gd name="connsiteY279" fmla="*/ 268686 h 5175454"/>
                <a:gd name="connsiteX280" fmla="*/ 3053186 w 5122586"/>
                <a:gd name="connsiteY280" fmla="*/ 284658 h 5175454"/>
                <a:gd name="connsiteX281" fmla="*/ 3061170 w 5122586"/>
                <a:gd name="connsiteY281" fmla="*/ 372504 h 5175454"/>
                <a:gd name="connsiteX282" fmla="*/ 3066160 w 5122586"/>
                <a:gd name="connsiteY282" fmla="*/ 442382 h 5175454"/>
                <a:gd name="connsiteX283" fmla="*/ 3109558 w 5122586"/>
                <a:gd name="connsiteY283" fmla="*/ 644830 h 5175454"/>
                <a:gd name="connsiteX284" fmla="*/ 3107145 w 5122586"/>
                <a:gd name="connsiteY284" fmla="*/ 734922 h 5175454"/>
                <a:gd name="connsiteX285" fmla="*/ 3113752 w 5122586"/>
                <a:gd name="connsiteY285" fmla="*/ 788066 h 5175454"/>
                <a:gd name="connsiteX286" fmla="*/ 3123788 w 5122586"/>
                <a:gd name="connsiteY286" fmla="*/ 830092 h 5175454"/>
                <a:gd name="connsiteX287" fmla="*/ 3148722 w 5122586"/>
                <a:gd name="connsiteY287" fmla="*/ 917343 h 5175454"/>
                <a:gd name="connsiteX288" fmla="*/ 3139722 w 5122586"/>
                <a:gd name="connsiteY288" fmla="*/ 933723 h 5175454"/>
                <a:gd name="connsiteX289" fmla="*/ 3118838 w 5122586"/>
                <a:gd name="connsiteY289" fmla="*/ 1002249 h 5175454"/>
                <a:gd name="connsiteX290" fmla="*/ 3121375 w 5122586"/>
                <a:gd name="connsiteY290" fmla="*/ 1125517 h 5175454"/>
                <a:gd name="connsiteX291" fmla="*/ 3143920 w 5122586"/>
                <a:gd name="connsiteY291" fmla="*/ 1174658 h 5175454"/>
                <a:gd name="connsiteX292" fmla="*/ 3158579 w 5122586"/>
                <a:gd name="connsiteY292" fmla="*/ 1254175 h 5175454"/>
                <a:gd name="connsiteX293" fmla="*/ 3200391 w 5122586"/>
                <a:gd name="connsiteY293" fmla="*/ 1290567 h 5175454"/>
                <a:gd name="connsiteX294" fmla="*/ 3152209 w 5122586"/>
                <a:gd name="connsiteY294" fmla="*/ 1305041 h 5175454"/>
                <a:gd name="connsiteX295" fmla="*/ 3173608 w 5122586"/>
                <a:gd name="connsiteY295" fmla="*/ 1387442 h 5175454"/>
                <a:gd name="connsiteX296" fmla="*/ 3176887 w 5122586"/>
                <a:gd name="connsiteY296" fmla="*/ 1467253 h 5175454"/>
                <a:gd name="connsiteX297" fmla="*/ 3204082 w 5122586"/>
                <a:gd name="connsiteY297" fmla="*/ 1500497 h 5175454"/>
                <a:gd name="connsiteX298" fmla="*/ 3207432 w 5122586"/>
                <a:gd name="connsiteY298" fmla="*/ 1502071 h 5175454"/>
                <a:gd name="connsiteX299" fmla="*/ 3207673 w 5122586"/>
                <a:gd name="connsiteY299" fmla="*/ 1502054 h 5175454"/>
                <a:gd name="connsiteX300" fmla="*/ 3183445 w 5122586"/>
                <a:gd name="connsiteY300" fmla="*/ 1645459 h 5175454"/>
                <a:gd name="connsiteX301" fmla="*/ 3160491 w 5122586"/>
                <a:gd name="connsiteY301" fmla="*/ 1680444 h 5175454"/>
                <a:gd name="connsiteX302" fmla="*/ 3129820 w 5122586"/>
                <a:gd name="connsiteY302" fmla="*/ 1702492 h 5175454"/>
                <a:gd name="connsiteX303" fmla="*/ 2970960 w 5122586"/>
                <a:gd name="connsiteY303" fmla="*/ 1727425 h 5175454"/>
                <a:gd name="connsiteX304" fmla="*/ 2928253 w 5122586"/>
                <a:gd name="connsiteY304" fmla="*/ 1733679 h 5175454"/>
                <a:gd name="connsiteX305" fmla="*/ 2928251 w 5122586"/>
                <a:gd name="connsiteY305" fmla="*/ 1733677 h 5175454"/>
                <a:gd name="connsiteX306" fmla="*/ 2929221 w 5122586"/>
                <a:gd name="connsiteY306" fmla="*/ 4004987 h 5175454"/>
                <a:gd name="connsiteX307" fmla="*/ 2826654 w 5122586"/>
                <a:gd name="connsiteY307" fmla="*/ 3968865 h 5175454"/>
                <a:gd name="connsiteX308" fmla="*/ 2797041 w 5122586"/>
                <a:gd name="connsiteY308" fmla="*/ 3984036 h 5175454"/>
                <a:gd name="connsiteX309" fmla="*/ 2775371 w 5122586"/>
                <a:gd name="connsiteY309" fmla="*/ 3957306 h 5175454"/>
                <a:gd name="connsiteX310" fmla="*/ 2714697 w 5122586"/>
                <a:gd name="connsiteY310" fmla="*/ 3931298 h 5175454"/>
                <a:gd name="connsiteX311" fmla="*/ 2643189 w 5122586"/>
                <a:gd name="connsiteY311" fmla="*/ 3882894 h 5175454"/>
                <a:gd name="connsiteX312" fmla="*/ 2547123 w 5122586"/>
                <a:gd name="connsiteY312" fmla="*/ 3739851 h 5175454"/>
                <a:gd name="connsiteX313" fmla="*/ 2523286 w 5122586"/>
                <a:gd name="connsiteY313" fmla="*/ 3739851 h 5175454"/>
                <a:gd name="connsiteX314" fmla="*/ 2524732 w 5122586"/>
                <a:gd name="connsiteY314" fmla="*/ 3736961 h 5175454"/>
                <a:gd name="connsiteX315" fmla="*/ 2931760 w 5122586"/>
                <a:gd name="connsiteY315" fmla="*/ 4000626 h 5175454"/>
                <a:gd name="connsiteX316" fmla="*/ 2912080 w 5122586"/>
                <a:gd name="connsiteY316" fmla="*/ 4041839 h 5175454"/>
                <a:gd name="connsiteX317" fmla="*/ 2934278 w 5122586"/>
                <a:gd name="connsiteY317" fmla="*/ 4069284 h 5175454"/>
                <a:gd name="connsiteX318" fmla="*/ 2950168 w 5122586"/>
                <a:gd name="connsiteY318" fmla="*/ 4101794 h 5175454"/>
                <a:gd name="connsiteX319" fmla="*/ 2911887 w 5122586"/>
                <a:gd name="connsiteY319" fmla="*/ 4123467 h 5175454"/>
                <a:gd name="connsiteX320" fmla="*/ 2864215 w 5122586"/>
                <a:gd name="connsiteY320" fmla="*/ 4110463 h 5175454"/>
                <a:gd name="connsiteX321" fmla="*/ 2848324 w 5122586"/>
                <a:gd name="connsiteY321" fmla="*/ 4139361 h 5175454"/>
                <a:gd name="connsiteX322" fmla="*/ 2869993 w 5122586"/>
                <a:gd name="connsiteY322" fmla="*/ 4145140 h 5175454"/>
                <a:gd name="connsiteX323" fmla="*/ 2859880 w 5122586"/>
                <a:gd name="connsiteY323" fmla="*/ 4153809 h 5175454"/>
                <a:gd name="connsiteX324" fmla="*/ 2883717 w 5122586"/>
                <a:gd name="connsiteY324" fmla="*/ 4153087 h 5175454"/>
                <a:gd name="connsiteX325" fmla="*/ 2890218 w 5122586"/>
                <a:gd name="connsiteY325" fmla="*/ 4168258 h 5175454"/>
                <a:gd name="connsiteX326" fmla="*/ 2867825 w 5122586"/>
                <a:gd name="connsiteY326" fmla="*/ 4206547 h 5175454"/>
                <a:gd name="connsiteX327" fmla="*/ 2907552 w 5122586"/>
                <a:gd name="connsiteY327" fmla="*/ 4225331 h 5175454"/>
                <a:gd name="connsiteX328" fmla="*/ 2921999 w 5122586"/>
                <a:gd name="connsiteY328" fmla="*/ 4216662 h 5175454"/>
                <a:gd name="connsiteX329" fmla="*/ 2937890 w 5122586"/>
                <a:gd name="connsiteY329" fmla="*/ 4227499 h 5175454"/>
                <a:gd name="connsiteX330" fmla="*/ 2935723 w 5122586"/>
                <a:gd name="connsiteY330" fmla="*/ 4245559 h 5175454"/>
                <a:gd name="connsiteX331" fmla="*/ 2964615 w 5122586"/>
                <a:gd name="connsiteY331" fmla="*/ 4256396 h 5175454"/>
                <a:gd name="connsiteX332" fmla="*/ 2955224 w 5122586"/>
                <a:gd name="connsiteY332" fmla="*/ 4306967 h 5175454"/>
                <a:gd name="connsiteX333" fmla="*/ 2993850 w 5122586"/>
                <a:gd name="connsiteY333" fmla="*/ 4326650 h 5175454"/>
                <a:gd name="connsiteX334" fmla="*/ 2994499 w 5122586"/>
                <a:gd name="connsiteY334" fmla="*/ 4334608 h 5175454"/>
                <a:gd name="connsiteX335" fmla="*/ 2961254 w 5122586"/>
                <a:gd name="connsiteY335" fmla="*/ 2566018 h 5175454"/>
                <a:gd name="connsiteX336" fmla="*/ 2844333 w 5122586"/>
                <a:gd name="connsiteY336" fmla="*/ 2718231 h 5175454"/>
                <a:gd name="connsiteX337" fmla="*/ 2686580 w 5122586"/>
                <a:gd name="connsiteY337" fmla="*/ 2876012 h 5175454"/>
                <a:gd name="connsiteX338" fmla="*/ 2775664 w 5122586"/>
                <a:gd name="connsiteY338" fmla="*/ 2946550 h 5175454"/>
                <a:gd name="connsiteX339" fmla="*/ 2662454 w 5122586"/>
                <a:gd name="connsiteY339" fmla="*/ 3083913 h 5175454"/>
                <a:gd name="connsiteX340" fmla="*/ 2291274 w 5122586"/>
                <a:gd name="connsiteY340" fmla="*/ 3408757 h 5175454"/>
                <a:gd name="connsiteX341" fmla="*/ 2296840 w 5122586"/>
                <a:gd name="connsiteY341" fmla="*/ 3406901 h 5175454"/>
                <a:gd name="connsiteX342" fmla="*/ 4071798 w 5122586"/>
                <a:gd name="connsiteY342" fmla="*/ 1707927 h 5175454"/>
                <a:gd name="connsiteX343" fmla="*/ 4050884 w 5122586"/>
                <a:gd name="connsiteY343" fmla="*/ 1662094 h 5175454"/>
                <a:gd name="connsiteX344" fmla="*/ 4020559 w 5122586"/>
                <a:gd name="connsiteY344" fmla="*/ 1629574 h 5175454"/>
                <a:gd name="connsiteX345" fmla="*/ 3966954 w 5122586"/>
                <a:gd name="connsiteY345" fmla="*/ 1623037 h 5175454"/>
                <a:gd name="connsiteX346" fmla="*/ 3895425 w 5122586"/>
                <a:gd name="connsiteY346" fmla="*/ 1618868 h 5175454"/>
                <a:gd name="connsiteX347" fmla="*/ 3891710 w 5122586"/>
                <a:gd name="connsiteY347" fmla="*/ 1617649 h 5175454"/>
                <a:gd name="connsiteX348" fmla="*/ 3693129 w 5122586"/>
                <a:gd name="connsiteY348" fmla="*/ 1552494 h 5175454"/>
                <a:gd name="connsiteX349" fmla="*/ 3638481 w 5122586"/>
                <a:gd name="connsiteY349" fmla="*/ 1531869 h 5175454"/>
                <a:gd name="connsiteX350" fmla="*/ 3638481 w 5122586"/>
                <a:gd name="connsiteY350" fmla="*/ 1532803 h 5175454"/>
                <a:gd name="connsiteX351" fmla="*/ 3616572 w 5122586"/>
                <a:gd name="connsiteY351" fmla="*/ 1517809 h 5175454"/>
                <a:gd name="connsiteX352" fmla="*/ 3598122 w 5122586"/>
                <a:gd name="connsiteY352" fmla="*/ 1479749 h 5175454"/>
                <a:gd name="connsiteX353" fmla="*/ 3545078 w 5122586"/>
                <a:gd name="connsiteY353" fmla="*/ 1448608 h 5175454"/>
                <a:gd name="connsiteX354" fmla="*/ 3527865 w 5122586"/>
                <a:gd name="connsiteY354" fmla="*/ 1430244 h 5175454"/>
                <a:gd name="connsiteX355" fmla="*/ 3527765 w 5122586"/>
                <a:gd name="connsiteY355" fmla="*/ 1431176 h 5175454"/>
                <a:gd name="connsiteX356" fmla="*/ 3527765 w 5122586"/>
                <a:gd name="connsiteY356" fmla="*/ 1503334 h 5175454"/>
                <a:gd name="connsiteX357" fmla="*/ 3399874 w 5122586"/>
                <a:gd name="connsiteY357" fmla="*/ 1489121 h 5175454"/>
                <a:gd name="connsiteX358" fmla="*/ 3403153 w 5122586"/>
                <a:gd name="connsiteY358" fmla="*/ 1571119 h 5175454"/>
                <a:gd name="connsiteX359" fmla="*/ 3391129 w 5122586"/>
                <a:gd name="connsiteY359" fmla="*/ 1606104 h 5175454"/>
                <a:gd name="connsiteX360" fmla="*/ 3375825 w 5122586"/>
                <a:gd name="connsiteY360" fmla="*/ 1608290 h 5175454"/>
                <a:gd name="connsiteX361" fmla="*/ 3372546 w 5122586"/>
                <a:gd name="connsiteY361" fmla="*/ 1617037 h 5175454"/>
                <a:gd name="connsiteX362" fmla="*/ 3371285 w 5122586"/>
                <a:gd name="connsiteY362" fmla="*/ 1616300 h 5175454"/>
                <a:gd name="connsiteX363" fmla="*/ 3371285 w 5122586"/>
                <a:gd name="connsiteY363" fmla="*/ 1616299 h 5175454"/>
                <a:gd name="connsiteX364" fmla="*/ 3314612 w 5122586"/>
                <a:gd name="connsiteY364" fmla="*/ 1583145 h 5175454"/>
                <a:gd name="connsiteX365" fmla="*/ 3299309 w 5122586"/>
                <a:gd name="connsiteY365" fmla="*/ 1586425 h 5175454"/>
                <a:gd name="connsiteX366" fmla="*/ 3280726 w 5122586"/>
                <a:gd name="connsiteY366" fmla="*/ 1496774 h 5175454"/>
                <a:gd name="connsiteX367" fmla="*/ 3206040 w 5122586"/>
                <a:gd name="connsiteY367" fmla="*/ 1502067 h 5175454"/>
                <a:gd name="connsiteX368" fmla="*/ 3181908 w 5122586"/>
                <a:gd name="connsiteY368" fmla="*/ 1645463 h 5175454"/>
                <a:gd name="connsiteX369" fmla="*/ 3170191 w 5122586"/>
                <a:gd name="connsiteY369" fmla="*/ 1667166 h 5175454"/>
                <a:gd name="connsiteX370" fmla="*/ 3129816 w 5122586"/>
                <a:gd name="connsiteY370" fmla="*/ 1702496 h 5175454"/>
                <a:gd name="connsiteX371" fmla="*/ 2971381 w 5122586"/>
                <a:gd name="connsiteY371" fmla="*/ 1727460 h 5175454"/>
                <a:gd name="connsiteX372" fmla="*/ 2970955 w 5122586"/>
                <a:gd name="connsiteY372" fmla="*/ 1727426 h 5175454"/>
                <a:gd name="connsiteX373" fmla="*/ 2970938 w 5122586"/>
                <a:gd name="connsiteY373" fmla="*/ 1727911 h 5175454"/>
                <a:gd name="connsiteX374" fmla="*/ 2928250 w 5122586"/>
                <a:gd name="connsiteY374" fmla="*/ 1733681 h 5175454"/>
                <a:gd name="connsiteX375" fmla="*/ 2865949 w 5122586"/>
                <a:gd name="connsiteY375" fmla="*/ 1772915 h 5175454"/>
                <a:gd name="connsiteX376" fmla="*/ 2815185 w 5122586"/>
                <a:gd name="connsiteY376" fmla="*/ 1859461 h 5175454"/>
                <a:gd name="connsiteX377" fmla="*/ 2763269 w 5122586"/>
                <a:gd name="connsiteY377" fmla="*/ 1896387 h 5175454"/>
                <a:gd name="connsiteX378" fmla="*/ 2751731 w 5122586"/>
                <a:gd name="connsiteY378" fmla="*/ 1873308 h 5175454"/>
                <a:gd name="connsiteX379" fmla="*/ 2747319 w 5122586"/>
                <a:gd name="connsiteY379" fmla="*/ 1875917 h 5175454"/>
                <a:gd name="connsiteX380" fmla="*/ 2747468 w 5122586"/>
                <a:gd name="connsiteY380" fmla="*/ 1876096 h 5175454"/>
                <a:gd name="connsiteX381" fmla="*/ 2701052 w 5122586"/>
                <a:gd name="connsiteY381" fmla="*/ 1910393 h 5175454"/>
                <a:gd name="connsiteX382" fmla="*/ 2721301 w 5122586"/>
                <a:gd name="connsiteY382" fmla="*/ 1951468 h 5175454"/>
                <a:gd name="connsiteX383" fmla="*/ 2756357 w 5122586"/>
                <a:gd name="connsiteY383" fmla="*/ 2047852 h 5175454"/>
                <a:gd name="connsiteX384" fmla="*/ 2780073 w 5122586"/>
                <a:gd name="connsiteY384" fmla="*/ 2073720 h 5175454"/>
                <a:gd name="connsiteX385" fmla="*/ 2805234 w 5122586"/>
                <a:gd name="connsiteY385" fmla="*/ 2083873 h 5175454"/>
                <a:gd name="connsiteX386" fmla="*/ 2862075 w 5122586"/>
                <a:gd name="connsiteY386" fmla="*/ 2080593 h 5175454"/>
                <a:gd name="connsiteX387" fmla="*/ 2902518 w 5122586"/>
                <a:gd name="connsiteY387" fmla="*/ 2059821 h 5175454"/>
                <a:gd name="connsiteX388" fmla="*/ 2950615 w 5122586"/>
                <a:gd name="connsiteY388" fmla="*/ 2017182 h 5175454"/>
                <a:gd name="connsiteX389" fmla="*/ 2981221 w 5122586"/>
                <a:gd name="connsiteY389" fmla="*/ 1992036 h 5175454"/>
                <a:gd name="connsiteX390" fmla="*/ 3053365 w 5122586"/>
                <a:gd name="connsiteY390" fmla="*/ 1973450 h 5175454"/>
                <a:gd name="connsiteX391" fmla="*/ 3064244 w 5122586"/>
                <a:gd name="connsiteY391" fmla="*/ 1974575 h 5175454"/>
                <a:gd name="connsiteX392" fmla="*/ 3094903 w 5122586"/>
                <a:gd name="connsiteY392" fmla="*/ 1986570 h 5175454"/>
                <a:gd name="connsiteX393" fmla="*/ 3095857 w 5122586"/>
                <a:gd name="connsiteY393" fmla="*/ 1988403 h 5175454"/>
                <a:gd name="connsiteX394" fmla="*/ 3103144 w 5122586"/>
                <a:gd name="connsiteY394" fmla="*/ 2020462 h 5175454"/>
                <a:gd name="connsiteX395" fmla="*/ 3106927 w 5122586"/>
                <a:gd name="connsiteY395" fmla="*/ 2055447 h 5175454"/>
                <a:gd name="connsiteX396" fmla="*/ 3105834 w 5122586"/>
                <a:gd name="connsiteY396" fmla="*/ 2076220 h 5175454"/>
                <a:gd name="connsiteX397" fmla="*/ 3062110 w 5122586"/>
                <a:gd name="connsiteY397" fmla="*/ 2172431 h 5175454"/>
                <a:gd name="connsiteX398" fmla="*/ 3019479 w 5122586"/>
                <a:gd name="connsiteY398" fmla="*/ 2217256 h 5175454"/>
                <a:gd name="connsiteX399" fmla="*/ 2923287 w 5122586"/>
                <a:gd name="connsiteY399" fmla="*/ 2285040 h 5175454"/>
                <a:gd name="connsiteX400" fmla="*/ 2923237 w 5122586"/>
                <a:gd name="connsiteY400" fmla="*/ 2284956 h 5175454"/>
                <a:gd name="connsiteX401" fmla="*/ 2907033 w 5122586"/>
                <a:gd name="connsiteY401" fmla="*/ 2300058 h 5175454"/>
                <a:gd name="connsiteX402" fmla="*/ 2880954 w 5122586"/>
                <a:gd name="connsiteY402" fmla="*/ 2357399 h 5175454"/>
                <a:gd name="connsiteX403" fmla="*/ 2883560 w 5122586"/>
                <a:gd name="connsiteY403" fmla="*/ 2414740 h 5175454"/>
                <a:gd name="connsiteX404" fmla="*/ 3007341 w 5122586"/>
                <a:gd name="connsiteY404" fmla="*/ 2504763 h 5175454"/>
                <a:gd name="connsiteX405" fmla="*/ 2957623 w 5122586"/>
                <a:gd name="connsiteY405" fmla="*/ 2569822 h 5175454"/>
                <a:gd name="connsiteX406" fmla="*/ 3007192 w 5122586"/>
                <a:gd name="connsiteY406" fmla="*/ 2504959 h 5175454"/>
                <a:gd name="connsiteX407" fmla="*/ 3128415 w 5122586"/>
                <a:gd name="connsiteY407" fmla="*/ 2458751 h 5175454"/>
                <a:gd name="connsiteX408" fmla="*/ 3157243 w 5122586"/>
                <a:gd name="connsiteY408" fmla="*/ 2492913 h 5175454"/>
                <a:gd name="connsiteX409" fmla="*/ 3157397 w 5122586"/>
                <a:gd name="connsiteY409" fmla="*/ 2493126 h 5175454"/>
                <a:gd name="connsiteX410" fmla="*/ 3188476 w 5122586"/>
                <a:gd name="connsiteY410" fmla="*/ 2496878 h 5175454"/>
                <a:gd name="connsiteX411" fmla="*/ 3207155 w 5122586"/>
                <a:gd name="connsiteY411" fmla="*/ 2475082 h 5175454"/>
                <a:gd name="connsiteX412" fmla="*/ 3204042 w 5122586"/>
                <a:gd name="connsiteY412" fmla="*/ 2468854 h 5175454"/>
                <a:gd name="connsiteX413" fmla="*/ 3218570 w 5122586"/>
                <a:gd name="connsiteY413" fmla="*/ 2446020 h 5175454"/>
                <a:gd name="connsiteX414" fmla="*/ 3234071 w 5122586"/>
                <a:gd name="connsiteY414" fmla="*/ 2425181 h 5175454"/>
                <a:gd name="connsiteX415" fmla="*/ 3268275 w 5122586"/>
                <a:gd name="connsiteY415" fmla="*/ 2375508 h 5175454"/>
                <a:gd name="connsiteX416" fmla="*/ 3279965 w 5122586"/>
                <a:gd name="connsiteY416" fmla="*/ 2383195 h 5175454"/>
                <a:gd name="connsiteX417" fmla="*/ 3286021 w 5122586"/>
                <a:gd name="connsiteY417" fmla="*/ 2368178 h 5175454"/>
                <a:gd name="connsiteX418" fmla="*/ 3353471 w 5122586"/>
                <a:gd name="connsiteY418" fmla="*/ 2393087 h 5175454"/>
                <a:gd name="connsiteX419" fmla="*/ 3357622 w 5122586"/>
                <a:gd name="connsiteY419" fmla="*/ 2370253 h 5175454"/>
                <a:gd name="connsiteX420" fmla="*/ 3389791 w 5122586"/>
                <a:gd name="connsiteY420" fmla="*/ 2376481 h 5175454"/>
                <a:gd name="connsiteX421" fmla="*/ 3393123 w 5122586"/>
                <a:gd name="connsiteY421" fmla="*/ 2386808 h 5175454"/>
                <a:gd name="connsiteX422" fmla="*/ 3516391 w 5122586"/>
                <a:gd name="connsiteY422" fmla="*/ 2353647 h 5175454"/>
                <a:gd name="connsiteX423" fmla="*/ 3537145 w 5122586"/>
                <a:gd name="connsiteY423" fmla="*/ 2360912 h 5175454"/>
                <a:gd name="connsiteX424" fmla="*/ 3541296 w 5122586"/>
                <a:gd name="connsiteY424" fmla="*/ 2341192 h 5175454"/>
                <a:gd name="connsiteX425" fmla="*/ 3576578 w 5122586"/>
                <a:gd name="connsiteY425" fmla="*/ 2357798 h 5175454"/>
                <a:gd name="connsiteX426" fmla="*/ 3592144 w 5122586"/>
                <a:gd name="connsiteY426" fmla="*/ 2355723 h 5175454"/>
                <a:gd name="connsiteX427" fmla="*/ 3598370 w 5122586"/>
                <a:gd name="connsiteY427" fmla="*/ 2287221 h 5175454"/>
                <a:gd name="connsiteX428" fmla="*/ 3605634 w 5122586"/>
                <a:gd name="connsiteY428" fmla="*/ 2269577 h 5175454"/>
                <a:gd name="connsiteX429" fmla="*/ 3645068 w 5122586"/>
                <a:gd name="connsiteY429" fmla="*/ 2289297 h 5175454"/>
                <a:gd name="connsiteX430" fmla="*/ 3660990 w 5122586"/>
                <a:gd name="connsiteY430" fmla="*/ 2278149 h 5175454"/>
                <a:gd name="connsiteX431" fmla="*/ 3683648 w 5122586"/>
                <a:gd name="connsiteY431" fmla="*/ 2304521 h 5175454"/>
                <a:gd name="connsiteX432" fmla="*/ 3723203 w 5122586"/>
                <a:gd name="connsiteY432" fmla="*/ 2301590 h 5175454"/>
                <a:gd name="connsiteX433" fmla="*/ 3698987 w 5122586"/>
                <a:gd name="connsiteY433" fmla="*/ 2245014 h 5175454"/>
                <a:gd name="connsiteX434" fmla="*/ 3732354 w 5122586"/>
                <a:gd name="connsiteY434" fmla="*/ 2232818 h 5175454"/>
                <a:gd name="connsiteX435" fmla="*/ 3765279 w 5122586"/>
                <a:gd name="connsiteY435" fmla="*/ 2308687 h 5175454"/>
                <a:gd name="connsiteX436" fmla="*/ 3819819 w 5122586"/>
                <a:gd name="connsiteY436" fmla="*/ 2276682 h 5175454"/>
                <a:gd name="connsiteX437" fmla="*/ 3832660 w 5122586"/>
                <a:gd name="connsiteY437" fmla="*/ 2286412 h 5175454"/>
                <a:gd name="connsiteX438" fmla="*/ 3836898 w 5122586"/>
                <a:gd name="connsiteY438" fmla="*/ 2267579 h 5175454"/>
                <a:gd name="connsiteX439" fmla="*/ 3851638 w 5122586"/>
                <a:gd name="connsiteY439" fmla="*/ 2272245 h 5175454"/>
                <a:gd name="connsiteX440" fmla="*/ 3855233 w 5122586"/>
                <a:gd name="connsiteY440" fmla="*/ 2250721 h 5175454"/>
                <a:gd name="connsiteX441" fmla="*/ 3868694 w 5122586"/>
                <a:gd name="connsiteY441" fmla="*/ 2248662 h 5175454"/>
                <a:gd name="connsiteX442" fmla="*/ 3866320 w 5122586"/>
                <a:gd name="connsiteY442" fmla="*/ 2213398 h 5175454"/>
                <a:gd name="connsiteX443" fmla="*/ 3926616 w 5122586"/>
                <a:gd name="connsiteY443" fmla="*/ 2266549 h 5175454"/>
                <a:gd name="connsiteX444" fmla="*/ 3935158 w 5122586"/>
                <a:gd name="connsiteY444" fmla="*/ 2270346 h 5175454"/>
                <a:gd name="connsiteX445" fmla="*/ 3975020 w 5122586"/>
                <a:gd name="connsiteY445" fmla="*/ 2180165 h 5175454"/>
                <a:gd name="connsiteX446" fmla="*/ 3971224 w 5122586"/>
                <a:gd name="connsiteY446" fmla="*/ 2150738 h 5175454"/>
                <a:gd name="connsiteX447" fmla="*/ 3954140 w 5122586"/>
                <a:gd name="connsiteY447" fmla="*/ 2117514 h 5175454"/>
                <a:gd name="connsiteX448" fmla="*/ 3942751 w 5122586"/>
                <a:gd name="connsiteY448" fmla="*/ 2101376 h 5175454"/>
                <a:gd name="connsiteX449" fmla="*/ 3848791 w 5122586"/>
                <a:gd name="connsiteY449" fmla="*/ 2032079 h 5175454"/>
                <a:gd name="connsiteX450" fmla="*/ 3775710 w 5122586"/>
                <a:gd name="connsiteY450" fmla="*/ 2006448 h 5175454"/>
                <a:gd name="connsiteX451" fmla="*/ 3775537 w 5122586"/>
                <a:gd name="connsiteY451" fmla="*/ 2006286 h 5175454"/>
                <a:gd name="connsiteX452" fmla="*/ 3792203 w 5122586"/>
                <a:gd name="connsiteY452" fmla="*/ 1985769 h 5175454"/>
                <a:gd name="connsiteX453" fmla="*/ 3776236 w 5122586"/>
                <a:gd name="connsiteY453" fmla="*/ 1929339 h 5175454"/>
                <a:gd name="connsiteX454" fmla="*/ 3785816 w 5122586"/>
                <a:gd name="connsiteY454" fmla="*/ 1905915 h 5175454"/>
                <a:gd name="connsiteX455" fmla="*/ 3848624 w 5122586"/>
                <a:gd name="connsiteY455" fmla="*/ 1905915 h 5175454"/>
                <a:gd name="connsiteX456" fmla="*/ 3870979 w 5122586"/>
                <a:gd name="connsiteY456" fmla="*/ 1887815 h 5175454"/>
                <a:gd name="connsiteX457" fmla="*/ 3879494 w 5122586"/>
                <a:gd name="connsiteY457" fmla="*/ 1869714 h 5175454"/>
                <a:gd name="connsiteX458" fmla="*/ 3880559 w 5122586"/>
                <a:gd name="connsiteY458" fmla="*/ 1847355 h 5175454"/>
                <a:gd name="connsiteX459" fmla="*/ 3906108 w 5122586"/>
                <a:gd name="connsiteY459" fmla="*/ 1793054 h 5175454"/>
                <a:gd name="connsiteX460" fmla="*/ 3926334 w 5122586"/>
                <a:gd name="connsiteY460" fmla="*/ 1778148 h 5175454"/>
                <a:gd name="connsiteX461" fmla="*/ 3959335 w 5122586"/>
                <a:gd name="connsiteY461" fmla="*/ 1810090 h 5175454"/>
                <a:gd name="connsiteX462" fmla="*/ 4071796 w 5122586"/>
                <a:gd name="connsiteY462" fmla="*/ 1707926 h 5175454"/>
                <a:gd name="connsiteX463" fmla="*/ 4071798 w 5122586"/>
                <a:gd name="connsiteY463" fmla="*/ 1707927 h 5175454"/>
                <a:gd name="connsiteX464" fmla="*/ 3116756 w 5122586"/>
                <a:gd name="connsiteY464" fmla="*/ 2465874 h 5175454"/>
                <a:gd name="connsiteX465" fmla="*/ 3116756 w 5122586"/>
                <a:gd name="connsiteY465" fmla="*/ 2465874 h 5175454"/>
                <a:gd name="connsiteX466" fmla="*/ 4153292 w 5122586"/>
                <a:gd name="connsiteY466" fmla="*/ 3990761 h 5175454"/>
                <a:gd name="connsiteX467" fmla="*/ 3938792 w 5122586"/>
                <a:gd name="connsiteY467" fmla="*/ 4135889 h 5175454"/>
                <a:gd name="connsiteX468" fmla="*/ 3927871 w 5122586"/>
                <a:gd name="connsiteY468" fmla="*/ 4167432 h 5175454"/>
                <a:gd name="connsiteX469" fmla="*/ 3895282 w 5122586"/>
                <a:gd name="connsiteY469" fmla="*/ 4166624 h 5175454"/>
                <a:gd name="connsiteX470" fmla="*/ 3847314 w 5122586"/>
                <a:gd name="connsiteY470" fmla="*/ 4188567 h 5175454"/>
                <a:gd name="connsiteX471" fmla="*/ 3792468 w 5122586"/>
                <a:gd name="connsiteY471" fmla="*/ 4204240 h 5175454"/>
                <a:gd name="connsiteX472" fmla="*/ 3734700 w 5122586"/>
                <a:gd name="connsiteY472" fmla="*/ 4203262 h 5175454"/>
                <a:gd name="connsiteX473" fmla="*/ 3734706 w 5122586"/>
                <a:gd name="connsiteY473" fmla="*/ 4203262 h 5175454"/>
                <a:gd name="connsiteX474" fmla="*/ 3669061 w 5122586"/>
                <a:gd name="connsiteY474" fmla="*/ 4198342 h 5175454"/>
                <a:gd name="connsiteX475" fmla="*/ 3662206 w 5122586"/>
                <a:gd name="connsiteY475" fmla="*/ 4205199 h 5175454"/>
                <a:gd name="connsiteX476" fmla="*/ 3637720 w 5122586"/>
                <a:gd name="connsiteY476" fmla="*/ 4196382 h 5175454"/>
                <a:gd name="connsiteX477" fmla="*/ 3349614 w 5122586"/>
                <a:gd name="connsiteY477" fmla="*/ 4159880 h 5175454"/>
                <a:gd name="connsiteX478" fmla="*/ 3324712 w 5122586"/>
                <a:gd name="connsiteY478" fmla="*/ 4178749 h 5175454"/>
                <a:gd name="connsiteX479" fmla="*/ 3319742 w 5122586"/>
                <a:gd name="connsiteY479" fmla="*/ 4204463 h 5175454"/>
                <a:gd name="connsiteX480" fmla="*/ 3294719 w 5122586"/>
                <a:gd name="connsiteY480" fmla="*/ 4246342 h 5175454"/>
                <a:gd name="connsiteX481" fmla="*/ 3281325 w 5122586"/>
                <a:gd name="connsiteY481" fmla="*/ 4245546 h 5175454"/>
                <a:gd name="connsiteX482" fmla="*/ 3282979 w 5122586"/>
                <a:gd name="connsiteY482" fmla="*/ 4222611 h 5175454"/>
                <a:gd name="connsiteX483" fmla="*/ 3242614 w 5122586"/>
                <a:gd name="connsiteY483" fmla="*/ 4135941 h 5175454"/>
                <a:gd name="connsiteX484" fmla="*/ 3120041 w 5122586"/>
                <a:gd name="connsiteY484" fmla="*/ 4086606 h 5175454"/>
                <a:gd name="connsiteX485" fmla="*/ 3146325 w 5122586"/>
                <a:gd name="connsiteY485" fmla="*/ 4015463 h 5175454"/>
                <a:gd name="connsiteX486" fmla="*/ 3134928 w 5122586"/>
                <a:gd name="connsiteY486" fmla="*/ 3992565 h 5175454"/>
                <a:gd name="connsiteX487" fmla="*/ 3146120 w 5122586"/>
                <a:gd name="connsiteY487" fmla="*/ 3901302 h 5175454"/>
                <a:gd name="connsiteX488" fmla="*/ 3159621 w 5122586"/>
                <a:gd name="connsiteY488" fmla="*/ 3895233 h 5175454"/>
                <a:gd name="connsiteX489" fmla="*/ 3166943 w 5122586"/>
                <a:gd name="connsiteY489" fmla="*/ 3878626 h 5175454"/>
                <a:gd name="connsiteX490" fmla="*/ 3144098 w 5122586"/>
                <a:gd name="connsiteY490" fmla="*/ 3871156 h 5175454"/>
                <a:gd name="connsiteX491" fmla="*/ 3162889 w 5122586"/>
                <a:gd name="connsiteY491" fmla="*/ 3799501 h 5175454"/>
                <a:gd name="connsiteX492" fmla="*/ 3137866 w 5122586"/>
                <a:gd name="connsiteY492" fmla="*/ 3799328 h 5175454"/>
                <a:gd name="connsiteX493" fmla="*/ 3122381 w 5122586"/>
                <a:gd name="connsiteY493" fmla="*/ 3772410 h 5175454"/>
                <a:gd name="connsiteX494" fmla="*/ 3107684 w 5122586"/>
                <a:gd name="connsiteY494" fmla="*/ 3777571 h 5175454"/>
                <a:gd name="connsiteX495" fmla="*/ 3092960 w 5122586"/>
                <a:gd name="connsiteY495" fmla="*/ 3741783 h 5175454"/>
                <a:gd name="connsiteX496" fmla="*/ 3128102 w 5122586"/>
                <a:gd name="connsiteY496" fmla="*/ 3732234 h 5175454"/>
                <a:gd name="connsiteX497" fmla="*/ 3128991 w 5122586"/>
                <a:gd name="connsiteY497" fmla="*/ 3676392 h 5175454"/>
                <a:gd name="connsiteX498" fmla="*/ 3142278 w 5122586"/>
                <a:gd name="connsiteY498" fmla="*/ 3669328 h 5175454"/>
                <a:gd name="connsiteX499" fmla="*/ 3143028 w 5122586"/>
                <a:gd name="connsiteY499" fmla="*/ 3660936 h 5175454"/>
                <a:gd name="connsiteX500" fmla="*/ 3144547 w 5122586"/>
                <a:gd name="connsiteY500" fmla="*/ 3644806 h 5175454"/>
                <a:gd name="connsiteX501" fmla="*/ 3154214 w 5122586"/>
                <a:gd name="connsiteY501" fmla="*/ 3628279 h 5175454"/>
                <a:gd name="connsiteX502" fmla="*/ 3142376 w 5122586"/>
                <a:gd name="connsiteY502" fmla="*/ 3627299 h 5175454"/>
                <a:gd name="connsiteX503" fmla="*/ 3146967 w 5122586"/>
                <a:gd name="connsiteY503" fmla="*/ 3602173 h 5175454"/>
                <a:gd name="connsiteX504" fmla="*/ 3129395 w 5122586"/>
                <a:gd name="connsiteY504" fmla="*/ 3614108 h 5175454"/>
                <a:gd name="connsiteX505" fmla="*/ 3121024 w 5122586"/>
                <a:gd name="connsiteY505" fmla="*/ 3604083 h 5175454"/>
                <a:gd name="connsiteX506" fmla="*/ 3128206 w 5122586"/>
                <a:gd name="connsiteY506" fmla="*/ 3577393 h 5175454"/>
                <a:gd name="connsiteX507" fmla="*/ 3161906 w 5122586"/>
                <a:gd name="connsiteY507" fmla="*/ 3563381 h 5175454"/>
                <a:gd name="connsiteX508" fmla="*/ 3169081 w 5122586"/>
                <a:gd name="connsiteY508" fmla="*/ 3545164 h 5175454"/>
                <a:gd name="connsiteX509" fmla="*/ 3189175 w 5122586"/>
                <a:gd name="connsiteY509" fmla="*/ 3494148 h 5175454"/>
                <a:gd name="connsiteX510" fmla="*/ 3200447 w 5122586"/>
                <a:gd name="connsiteY510" fmla="*/ 3458160 h 5175454"/>
                <a:gd name="connsiteX511" fmla="*/ 3182110 w 5122586"/>
                <a:gd name="connsiteY511" fmla="*/ 3458695 h 5175454"/>
                <a:gd name="connsiteX512" fmla="*/ 3141159 w 5122586"/>
                <a:gd name="connsiteY512" fmla="*/ 3444152 h 5175454"/>
                <a:gd name="connsiteX513" fmla="*/ 3139714 w 5122586"/>
                <a:gd name="connsiteY513" fmla="*/ 3423707 h 5175454"/>
                <a:gd name="connsiteX514" fmla="*/ 3153517 w 5122586"/>
                <a:gd name="connsiteY514" fmla="*/ 3408131 h 5175454"/>
                <a:gd name="connsiteX515" fmla="*/ 3170248 w 5122586"/>
                <a:gd name="connsiteY515" fmla="*/ 3384658 h 5175454"/>
                <a:gd name="connsiteX516" fmla="*/ 3173790 w 5122586"/>
                <a:gd name="connsiteY516" fmla="*/ 3341629 h 5175454"/>
                <a:gd name="connsiteX517" fmla="*/ 3166191 w 5122586"/>
                <a:gd name="connsiteY517" fmla="*/ 3324915 h 5175454"/>
                <a:gd name="connsiteX518" fmla="*/ 3149133 w 5122586"/>
                <a:gd name="connsiteY518" fmla="*/ 3318413 h 5175454"/>
                <a:gd name="connsiteX519" fmla="*/ 3158261 w 5122586"/>
                <a:gd name="connsiteY519" fmla="*/ 3293631 h 5175454"/>
                <a:gd name="connsiteX520" fmla="*/ 3224213 w 5122586"/>
                <a:gd name="connsiteY520" fmla="*/ 3338233 h 5175454"/>
                <a:gd name="connsiteX521" fmla="*/ 3329421 w 5122586"/>
                <a:gd name="connsiteY521" fmla="*/ 3350139 h 5175454"/>
                <a:gd name="connsiteX522" fmla="*/ 3326580 w 5122586"/>
                <a:gd name="connsiteY522" fmla="*/ 3164684 h 5175454"/>
                <a:gd name="connsiteX523" fmla="*/ 3383134 w 5122586"/>
                <a:gd name="connsiteY523" fmla="*/ 3078948 h 5175454"/>
                <a:gd name="connsiteX524" fmla="*/ 3369961 w 5122586"/>
                <a:gd name="connsiteY524" fmla="*/ 3077560 h 5175454"/>
                <a:gd name="connsiteX525" fmla="*/ 3359306 w 5122586"/>
                <a:gd name="connsiteY525" fmla="*/ 3076871 h 5175454"/>
                <a:gd name="connsiteX526" fmla="*/ 3337032 w 5122586"/>
                <a:gd name="connsiteY526" fmla="*/ 3072514 h 5175454"/>
                <a:gd name="connsiteX527" fmla="*/ 3341959 w 5122586"/>
                <a:gd name="connsiteY527" fmla="*/ 3063706 h 5175454"/>
                <a:gd name="connsiteX528" fmla="*/ 3341574 w 5122586"/>
                <a:gd name="connsiteY528" fmla="*/ 3054898 h 5175454"/>
                <a:gd name="connsiteX529" fmla="*/ 3365565 w 5122586"/>
                <a:gd name="connsiteY529" fmla="*/ 3055205 h 5175454"/>
                <a:gd name="connsiteX530" fmla="*/ 3367814 w 5122586"/>
                <a:gd name="connsiteY530" fmla="*/ 3047707 h 5175454"/>
                <a:gd name="connsiteX531" fmla="*/ 3335576 w 5122586"/>
                <a:gd name="connsiteY531" fmla="*/ 3017713 h 5175454"/>
                <a:gd name="connsiteX532" fmla="*/ 3333327 w 5122586"/>
                <a:gd name="connsiteY532" fmla="*/ 2991467 h 5175454"/>
                <a:gd name="connsiteX533" fmla="*/ 3322832 w 5122586"/>
                <a:gd name="connsiteY533" fmla="*/ 2969721 h 5175454"/>
                <a:gd name="connsiteX534" fmla="*/ 3327329 w 5122586"/>
                <a:gd name="connsiteY534" fmla="*/ 2949476 h 5175454"/>
                <a:gd name="connsiteX535" fmla="*/ 3340075 w 5122586"/>
                <a:gd name="connsiteY535" fmla="*/ 2945726 h 5175454"/>
                <a:gd name="connsiteX536" fmla="*/ 3370064 w 5122586"/>
                <a:gd name="connsiteY536" fmla="*/ 2911983 h 5175454"/>
                <a:gd name="connsiteX537" fmla="*/ 3370813 w 5122586"/>
                <a:gd name="connsiteY537" fmla="*/ 2899985 h 5175454"/>
                <a:gd name="connsiteX538" fmla="*/ 3391055 w 5122586"/>
                <a:gd name="connsiteY538" fmla="*/ 2869241 h 5175454"/>
                <a:gd name="connsiteX539" fmla="*/ 3382059 w 5122586"/>
                <a:gd name="connsiteY539" fmla="*/ 2820500 h 5175454"/>
                <a:gd name="connsiteX540" fmla="*/ 3349821 w 5122586"/>
                <a:gd name="connsiteY540" fmla="*/ 2827999 h 5175454"/>
                <a:gd name="connsiteX541" fmla="*/ 3322081 w 5122586"/>
                <a:gd name="connsiteY541" fmla="*/ 2814502 h 5175454"/>
                <a:gd name="connsiteX542" fmla="*/ 3323581 w 5122586"/>
                <a:gd name="connsiteY542" fmla="*/ 2758262 h 5175454"/>
                <a:gd name="connsiteX543" fmla="*/ 3300302 w 5122586"/>
                <a:gd name="connsiteY543" fmla="*/ 2733083 h 5175454"/>
                <a:gd name="connsiteX544" fmla="*/ 3301224 w 5122586"/>
                <a:gd name="connsiteY544" fmla="*/ 2733638 h 5175454"/>
                <a:gd name="connsiteX545" fmla="*/ 3271611 w 5122586"/>
                <a:gd name="connsiteY545" fmla="*/ 2695794 h 5175454"/>
                <a:gd name="connsiteX546" fmla="*/ 3200545 w 5122586"/>
                <a:gd name="connsiteY546" fmla="*/ 2554460 h 5175454"/>
                <a:gd name="connsiteX547" fmla="*/ 3200651 w 5122586"/>
                <a:gd name="connsiteY547" fmla="*/ 2553011 h 5175454"/>
                <a:gd name="connsiteX548" fmla="*/ 3157394 w 5122586"/>
                <a:gd name="connsiteY548" fmla="*/ 2493105 h 5175454"/>
                <a:gd name="connsiteX549" fmla="*/ 3188475 w 5122586"/>
                <a:gd name="connsiteY549" fmla="*/ 2496857 h 5175454"/>
                <a:gd name="connsiteX550" fmla="*/ 3207152 w 5122586"/>
                <a:gd name="connsiteY550" fmla="*/ 2475061 h 5175454"/>
                <a:gd name="connsiteX551" fmla="*/ 3204039 w 5122586"/>
                <a:gd name="connsiteY551" fmla="*/ 2468833 h 5175454"/>
                <a:gd name="connsiteX552" fmla="*/ 3218567 w 5122586"/>
                <a:gd name="connsiteY552" fmla="*/ 2445999 h 5175454"/>
                <a:gd name="connsiteX553" fmla="*/ 3234579 w 5122586"/>
                <a:gd name="connsiteY553" fmla="*/ 2423117 h 5175454"/>
                <a:gd name="connsiteX554" fmla="*/ 3268272 w 5122586"/>
                <a:gd name="connsiteY554" fmla="*/ 2375998 h 5175454"/>
                <a:gd name="connsiteX555" fmla="*/ 3280474 w 5122586"/>
                <a:gd name="connsiteY555" fmla="*/ 2384195 h 5175454"/>
                <a:gd name="connsiteX556" fmla="*/ 3286019 w 5122586"/>
                <a:gd name="connsiteY556" fmla="*/ 2368157 h 5175454"/>
                <a:gd name="connsiteX557" fmla="*/ 3353469 w 5122586"/>
                <a:gd name="connsiteY557" fmla="*/ 2393066 h 5175454"/>
                <a:gd name="connsiteX558" fmla="*/ 3357621 w 5122586"/>
                <a:gd name="connsiteY558" fmla="*/ 2370232 h 5175454"/>
                <a:gd name="connsiteX559" fmla="*/ 3389789 w 5122586"/>
                <a:gd name="connsiteY559" fmla="*/ 2376460 h 5175454"/>
                <a:gd name="connsiteX560" fmla="*/ 3393054 w 5122586"/>
                <a:gd name="connsiteY560" fmla="*/ 2386577 h 5175454"/>
                <a:gd name="connsiteX561" fmla="*/ 3411560 w 5122586"/>
                <a:gd name="connsiteY561" fmla="*/ 2381484 h 5175454"/>
                <a:gd name="connsiteX562" fmla="*/ 3516390 w 5122586"/>
                <a:gd name="connsiteY562" fmla="*/ 2353626 h 5175454"/>
                <a:gd name="connsiteX563" fmla="*/ 3537144 w 5122586"/>
                <a:gd name="connsiteY563" fmla="*/ 2360891 h 5175454"/>
                <a:gd name="connsiteX564" fmla="*/ 3541295 w 5122586"/>
                <a:gd name="connsiteY564" fmla="*/ 2341171 h 5175454"/>
                <a:gd name="connsiteX565" fmla="*/ 3576576 w 5122586"/>
                <a:gd name="connsiteY565" fmla="*/ 2357778 h 5175454"/>
                <a:gd name="connsiteX566" fmla="*/ 3592142 w 5122586"/>
                <a:gd name="connsiteY566" fmla="*/ 2355702 h 5175454"/>
                <a:gd name="connsiteX567" fmla="*/ 3598368 w 5122586"/>
                <a:gd name="connsiteY567" fmla="*/ 2287200 h 5175454"/>
                <a:gd name="connsiteX568" fmla="*/ 3605632 w 5122586"/>
                <a:gd name="connsiteY568" fmla="*/ 2269556 h 5175454"/>
                <a:gd name="connsiteX569" fmla="*/ 3645065 w 5122586"/>
                <a:gd name="connsiteY569" fmla="*/ 2289276 h 5175454"/>
                <a:gd name="connsiteX570" fmla="*/ 3660989 w 5122586"/>
                <a:gd name="connsiteY570" fmla="*/ 2278128 h 5175454"/>
                <a:gd name="connsiteX571" fmla="*/ 3683647 w 5122586"/>
                <a:gd name="connsiteY571" fmla="*/ 2304499 h 5175454"/>
                <a:gd name="connsiteX572" fmla="*/ 3723200 w 5122586"/>
                <a:gd name="connsiteY572" fmla="*/ 2301569 h 5175454"/>
                <a:gd name="connsiteX573" fmla="*/ 3729203 w 5122586"/>
                <a:gd name="connsiteY573" fmla="*/ 2323485 h 5175454"/>
                <a:gd name="connsiteX574" fmla="*/ 3730153 w 5122586"/>
                <a:gd name="connsiteY574" fmla="*/ 2399426 h 5175454"/>
                <a:gd name="connsiteX575" fmla="*/ 3759575 w 5122586"/>
                <a:gd name="connsiteY575" fmla="*/ 2557955 h 5175454"/>
                <a:gd name="connsiteX576" fmla="*/ 3755077 w 5122586"/>
                <a:gd name="connsiteY576" fmla="*/ 2620537 h 5175454"/>
                <a:gd name="connsiteX577" fmla="*/ 3789928 w 5122586"/>
                <a:gd name="connsiteY577" fmla="*/ 2629978 h 5175454"/>
                <a:gd name="connsiteX578" fmla="*/ 3814497 w 5122586"/>
                <a:gd name="connsiteY578" fmla="*/ 2653061 h 5175454"/>
                <a:gd name="connsiteX579" fmla="*/ 3873309 w 5122586"/>
                <a:gd name="connsiteY579" fmla="*/ 2659762 h 5175454"/>
                <a:gd name="connsiteX580" fmla="*/ 3894154 w 5122586"/>
                <a:gd name="connsiteY580" fmla="*/ 2664230 h 5175454"/>
                <a:gd name="connsiteX581" fmla="*/ 4016247 w 5122586"/>
                <a:gd name="connsiteY581" fmla="*/ 2717097 h 5175454"/>
                <a:gd name="connsiteX582" fmla="*/ 4060915 w 5122586"/>
                <a:gd name="connsiteY582" fmla="*/ 2771453 h 5175454"/>
                <a:gd name="connsiteX583" fmla="*/ 4007313 w 5122586"/>
                <a:gd name="connsiteY583" fmla="*/ 2909951 h 5175454"/>
                <a:gd name="connsiteX584" fmla="*/ 3845530 w 5122586"/>
                <a:gd name="connsiteY584" fmla="*/ 2992836 h 5175454"/>
                <a:gd name="connsiteX585" fmla="*/ 3818504 w 5122586"/>
                <a:gd name="connsiteY585" fmla="*/ 3012715 h 5175454"/>
                <a:gd name="connsiteX586" fmla="*/ 3798628 w 5122586"/>
                <a:gd name="connsiteY586" fmla="*/ 3039746 h 5175454"/>
                <a:gd name="connsiteX587" fmla="*/ 3782344 w 5122586"/>
                <a:gd name="connsiteY587" fmla="*/ 3187802 h 5175454"/>
                <a:gd name="connsiteX588" fmla="*/ 3815638 w 5122586"/>
                <a:gd name="connsiteY588" fmla="*/ 3218440 h 5175454"/>
                <a:gd name="connsiteX589" fmla="*/ 3938550 w 5122586"/>
                <a:gd name="connsiteY589" fmla="*/ 3311276 h 5175454"/>
                <a:gd name="connsiteX590" fmla="*/ 4067929 w 5122586"/>
                <a:gd name="connsiteY590" fmla="*/ 3358140 h 5175454"/>
                <a:gd name="connsiteX591" fmla="*/ 4156392 w 5122586"/>
                <a:gd name="connsiteY591" fmla="*/ 3343029 h 5175454"/>
                <a:gd name="connsiteX592" fmla="*/ 4194570 w 5122586"/>
                <a:gd name="connsiteY592" fmla="*/ 3342479 h 5175454"/>
                <a:gd name="connsiteX593" fmla="*/ 4301248 w 5122586"/>
                <a:gd name="connsiteY593" fmla="*/ 3350831 h 5175454"/>
                <a:gd name="connsiteX594" fmla="*/ 4534588 w 5122586"/>
                <a:gd name="connsiteY594" fmla="*/ 3240750 h 5175454"/>
                <a:gd name="connsiteX595" fmla="*/ 4569341 w 5122586"/>
                <a:gd name="connsiteY595" fmla="*/ 3246267 h 5175454"/>
                <a:gd name="connsiteX596" fmla="*/ 4574033 w 5122586"/>
                <a:gd name="connsiteY596" fmla="*/ 3263809 h 5175454"/>
                <a:gd name="connsiteX597" fmla="*/ 4575992 w 5122586"/>
                <a:gd name="connsiteY597" fmla="*/ 3283401 h 5175454"/>
                <a:gd name="connsiteX598" fmla="*/ 4566198 w 5122586"/>
                <a:gd name="connsiteY598" fmla="*/ 3356871 h 5175454"/>
                <a:gd name="connsiteX599" fmla="*/ 4568158 w 5122586"/>
                <a:gd name="connsiteY599" fmla="*/ 3390177 h 5175454"/>
                <a:gd name="connsiteX600" fmla="*/ 4575992 w 5122586"/>
                <a:gd name="connsiteY600" fmla="*/ 3444055 h 5175454"/>
                <a:gd name="connsiteX601" fmla="*/ 4599499 w 5122586"/>
                <a:gd name="connsiteY601" fmla="*/ 3533198 h 5175454"/>
                <a:gd name="connsiteX602" fmla="*/ 4628931 w 5122586"/>
                <a:gd name="connsiteY602" fmla="*/ 3567214 h 5175454"/>
                <a:gd name="connsiteX603" fmla="*/ 4578425 w 5122586"/>
                <a:gd name="connsiteY603" fmla="*/ 3621100 h 5175454"/>
                <a:gd name="connsiteX604" fmla="*/ 4587869 w 5122586"/>
                <a:gd name="connsiteY604" fmla="*/ 3643922 h 5175454"/>
                <a:gd name="connsiteX605" fmla="*/ 4574922 w 5122586"/>
                <a:gd name="connsiteY605" fmla="*/ 3659519 h 5175454"/>
                <a:gd name="connsiteX606" fmla="*/ 4540305 w 5122586"/>
                <a:gd name="connsiteY606" fmla="*/ 3659945 h 5175454"/>
                <a:gd name="connsiteX607" fmla="*/ 4367378 w 5122586"/>
                <a:gd name="connsiteY607" fmla="*/ 3831974 h 5175454"/>
                <a:gd name="connsiteX608" fmla="*/ 4216550 w 5122586"/>
                <a:gd name="connsiteY608" fmla="*/ 3945607 h 5175454"/>
                <a:gd name="connsiteX609" fmla="*/ 4205777 w 5122586"/>
                <a:gd name="connsiteY609" fmla="*/ 3991648 h 5175454"/>
                <a:gd name="connsiteX610" fmla="*/ 4171497 w 5122586"/>
                <a:gd name="connsiteY610" fmla="*/ 3976954 h 5175454"/>
                <a:gd name="connsiteX611" fmla="*/ 4153290 w 5122586"/>
                <a:gd name="connsiteY611" fmla="*/ 3990740 h 5175454"/>
                <a:gd name="connsiteX612" fmla="*/ 4153292 w 5122586"/>
                <a:gd name="connsiteY612" fmla="*/ 3990739 h 5175454"/>
                <a:gd name="connsiteX613" fmla="*/ 4153292 w 5122586"/>
                <a:gd name="connsiteY613" fmla="*/ 3990761 h 5175454"/>
                <a:gd name="connsiteX614" fmla="*/ 3301664 w 5122586"/>
                <a:gd name="connsiteY614" fmla="*/ 2733387 h 5175454"/>
                <a:gd name="connsiteX615" fmla="*/ 3301258 w 5122586"/>
                <a:gd name="connsiteY615" fmla="*/ 2733677 h 5175454"/>
                <a:gd name="connsiteX616" fmla="*/ 3304660 w 5122586"/>
                <a:gd name="connsiteY616" fmla="*/ 2735726 h 5175454"/>
                <a:gd name="connsiteX617" fmla="*/ 3301664 w 5122586"/>
                <a:gd name="connsiteY617" fmla="*/ 2733386 h 5175454"/>
                <a:gd name="connsiteX618" fmla="*/ 3301664 w 5122586"/>
                <a:gd name="connsiteY618" fmla="*/ 2733386 h 5175454"/>
                <a:gd name="connsiteX619" fmla="*/ 3301664 w 5122586"/>
                <a:gd name="connsiteY619" fmla="*/ 2733387 h 5175454"/>
                <a:gd name="connsiteX620" fmla="*/ 4570327 w 5122586"/>
                <a:gd name="connsiteY620" fmla="*/ 3244711 h 5175454"/>
                <a:gd name="connsiteX621" fmla="*/ 4574034 w 5122586"/>
                <a:gd name="connsiteY621" fmla="*/ 3263828 h 5175454"/>
                <a:gd name="connsiteX622" fmla="*/ 4575992 w 5122586"/>
                <a:gd name="connsiteY622" fmla="*/ 3283420 h 5175454"/>
                <a:gd name="connsiteX623" fmla="*/ 4566198 w 5122586"/>
                <a:gd name="connsiteY623" fmla="*/ 3356890 h 5175454"/>
                <a:gd name="connsiteX624" fmla="*/ 4568157 w 5122586"/>
                <a:gd name="connsiteY624" fmla="*/ 3390196 h 5175454"/>
                <a:gd name="connsiteX625" fmla="*/ 4575992 w 5122586"/>
                <a:gd name="connsiteY625" fmla="*/ 3444074 h 5175454"/>
                <a:gd name="connsiteX626" fmla="*/ 4599499 w 5122586"/>
                <a:gd name="connsiteY626" fmla="*/ 3533217 h 5175454"/>
                <a:gd name="connsiteX627" fmla="*/ 4630840 w 5122586"/>
                <a:gd name="connsiteY627" fmla="*/ 3565544 h 5175454"/>
                <a:gd name="connsiteX628" fmla="*/ 4795380 w 5122586"/>
                <a:gd name="connsiteY628" fmla="*/ 3379421 h 5175454"/>
                <a:gd name="connsiteX629" fmla="*/ 4808113 w 5122586"/>
                <a:gd name="connsiteY629" fmla="*/ 3372563 h 5175454"/>
                <a:gd name="connsiteX630" fmla="*/ 4823783 w 5122586"/>
                <a:gd name="connsiteY630" fmla="*/ 3367665 h 5175454"/>
                <a:gd name="connsiteX631" fmla="*/ 4830638 w 5122586"/>
                <a:gd name="connsiteY631" fmla="*/ 3356890 h 5175454"/>
                <a:gd name="connsiteX632" fmla="*/ 4828680 w 5122586"/>
                <a:gd name="connsiteY632" fmla="*/ 3341217 h 5175454"/>
                <a:gd name="connsiteX633" fmla="*/ 4917916 w 5122586"/>
                <a:gd name="connsiteY633" fmla="*/ 3244959 h 5175454"/>
                <a:gd name="connsiteX634" fmla="*/ 4955086 w 5122586"/>
                <a:gd name="connsiteY634" fmla="*/ 3170044 h 5175454"/>
                <a:gd name="connsiteX635" fmla="*/ 4969054 w 5122586"/>
                <a:gd name="connsiteY635" fmla="*/ 3161020 h 5175454"/>
                <a:gd name="connsiteX636" fmla="*/ 4975140 w 5122586"/>
                <a:gd name="connsiteY636" fmla="*/ 3149418 h 5175454"/>
                <a:gd name="connsiteX637" fmla="*/ 4963545 w 5122586"/>
                <a:gd name="connsiteY637" fmla="*/ 3136053 h 5175454"/>
                <a:gd name="connsiteX638" fmla="*/ 4965552 w 5122586"/>
                <a:gd name="connsiteY638" fmla="*/ 3067616 h 5175454"/>
                <a:gd name="connsiteX639" fmla="*/ 4922299 w 5122586"/>
                <a:gd name="connsiteY639" fmla="*/ 2906068 h 5175454"/>
                <a:gd name="connsiteX640" fmla="*/ 4890616 w 5122586"/>
                <a:gd name="connsiteY640" fmla="*/ 2781866 h 5175454"/>
                <a:gd name="connsiteX641" fmla="*/ 5067130 w 5122586"/>
                <a:gd name="connsiteY641" fmla="*/ 2918426 h 5175454"/>
                <a:gd name="connsiteX642" fmla="*/ 5081902 w 5122586"/>
                <a:gd name="connsiteY642" fmla="*/ 2897103 h 5175454"/>
                <a:gd name="connsiteX643" fmla="*/ 5122586 w 5122586"/>
                <a:gd name="connsiteY643" fmla="*/ 2757160 h 5175454"/>
                <a:gd name="connsiteX644" fmla="*/ 5086544 w 5122586"/>
                <a:gd name="connsiteY644" fmla="*/ 2727613 h 5175454"/>
                <a:gd name="connsiteX645" fmla="*/ 5119436 w 5122586"/>
                <a:gd name="connsiteY645" fmla="*/ 2696882 h 5175454"/>
                <a:gd name="connsiteX646" fmla="*/ 5056421 w 5122586"/>
                <a:gd name="connsiteY646" fmla="*/ 2633364 h 5175454"/>
                <a:gd name="connsiteX647" fmla="*/ 5080876 w 5122586"/>
                <a:gd name="connsiteY647" fmla="*/ 2608889 h 5175454"/>
                <a:gd name="connsiteX648" fmla="*/ 5048962 w 5122586"/>
                <a:gd name="connsiteY648" fmla="*/ 2581597 h 5175454"/>
                <a:gd name="connsiteX649" fmla="*/ 4927229 w 5122586"/>
                <a:gd name="connsiteY649" fmla="*/ 2505258 h 5175454"/>
                <a:gd name="connsiteX650" fmla="*/ 4926955 w 5122586"/>
                <a:gd name="connsiteY650" fmla="*/ 2506053 h 5175454"/>
                <a:gd name="connsiteX651" fmla="*/ 4664721 w 5122586"/>
                <a:gd name="connsiteY651" fmla="*/ 2353054 h 5175454"/>
                <a:gd name="connsiteX652" fmla="*/ 4520255 w 5122586"/>
                <a:gd name="connsiteY652" fmla="*/ 2268766 h 5175454"/>
                <a:gd name="connsiteX653" fmla="*/ 4448567 w 5122586"/>
                <a:gd name="connsiteY653" fmla="*/ 2206568 h 5175454"/>
                <a:gd name="connsiteX654" fmla="*/ 4412991 w 5122586"/>
                <a:gd name="connsiteY654" fmla="*/ 2176545 h 5175454"/>
                <a:gd name="connsiteX655" fmla="*/ 4320717 w 5122586"/>
                <a:gd name="connsiteY655" fmla="*/ 2150970 h 5175454"/>
                <a:gd name="connsiteX656" fmla="*/ 4248454 w 5122586"/>
                <a:gd name="connsiteY656" fmla="*/ 2074245 h 5175454"/>
                <a:gd name="connsiteX657" fmla="*/ 4235113 w 5122586"/>
                <a:gd name="connsiteY657" fmla="*/ 2065350 h 5175454"/>
                <a:gd name="connsiteX658" fmla="*/ 4144907 w 5122586"/>
                <a:gd name="connsiteY658" fmla="*/ 2020318 h 5175454"/>
                <a:gd name="connsiteX659" fmla="*/ 4110359 w 5122586"/>
                <a:gd name="connsiteY659" fmla="*/ 1989789 h 5175454"/>
                <a:gd name="connsiteX660" fmla="*/ 4098787 w 5122586"/>
                <a:gd name="connsiteY660" fmla="*/ 1937854 h 5175454"/>
                <a:gd name="connsiteX661" fmla="*/ 4120077 w 5122586"/>
                <a:gd name="connsiteY661" fmla="*/ 1845223 h 5175454"/>
                <a:gd name="connsiteX662" fmla="*/ 4123271 w 5122586"/>
                <a:gd name="connsiteY662" fmla="*/ 1820734 h 5175454"/>
                <a:gd name="connsiteX663" fmla="*/ 4071796 w 5122586"/>
                <a:gd name="connsiteY663" fmla="*/ 1707923 h 5175454"/>
                <a:gd name="connsiteX664" fmla="*/ 3959334 w 5122586"/>
                <a:gd name="connsiteY664" fmla="*/ 1810087 h 5175454"/>
                <a:gd name="connsiteX665" fmla="*/ 3926334 w 5122586"/>
                <a:gd name="connsiteY665" fmla="*/ 1778145 h 5175454"/>
                <a:gd name="connsiteX666" fmla="*/ 3906108 w 5122586"/>
                <a:gd name="connsiteY666" fmla="*/ 1793051 h 5175454"/>
                <a:gd name="connsiteX667" fmla="*/ 3880559 w 5122586"/>
                <a:gd name="connsiteY667" fmla="*/ 1847352 h 5175454"/>
                <a:gd name="connsiteX668" fmla="*/ 3879495 w 5122586"/>
                <a:gd name="connsiteY668" fmla="*/ 1869712 h 5175454"/>
                <a:gd name="connsiteX669" fmla="*/ 3870979 w 5122586"/>
                <a:gd name="connsiteY669" fmla="*/ 1887812 h 5175454"/>
                <a:gd name="connsiteX670" fmla="*/ 3848623 w 5122586"/>
                <a:gd name="connsiteY670" fmla="*/ 1905912 h 5175454"/>
                <a:gd name="connsiteX671" fmla="*/ 3785817 w 5122586"/>
                <a:gd name="connsiteY671" fmla="*/ 1905912 h 5175454"/>
                <a:gd name="connsiteX672" fmla="*/ 3776237 w 5122586"/>
                <a:gd name="connsiteY672" fmla="*/ 1929336 h 5175454"/>
                <a:gd name="connsiteX673" fmla="*/ 3792204 w 5122586"/>
                <a:gd name="connsiteY673" fmla="*/ 1985766 h 5175454"/>
                <a:gd name="connsiteX674" fmla="*/ 3775537 w 5122586"/>
                <a:gd name="connsiteY674" fmla="*/ 2006283 h 5175454"/>
                <a:gd name="connsiteX675" fmla="*/ 3775710 w 5122586"/>
                <a:gd name="connsiteY675" fmla="*/ 2006445 h 5175454"/>
                <a:gd name="connsiteX676" fmla="*/ 3848792 w 5122586"/>
                <a:gd name="connsiteY676" fmla="*/ 2032075 h 5175454"/>
                <a:gd name="connsiteX677" fmla="*/ 3942752 w 5122586"/>
                <a:gd name="connsiteY677" fmla="*/ 2101372 h 5175454"/>
                <a:gd name="connsiteX678" fmla="*/ 3954140 w 5122586"/>
                <a:gd name="connsiteY678" fmla="*/ 2117510 h 5175454"/>
                <a:gd name="connsiteX679" fmla="*/ 3971225 w 5122586"/>
                <a:gd name="connsiteY679" fmla="*/ 2150735 h 5175454"/>
                <a:gd name="connsiteX680" fmla="*/ 3975020 w 5122586"/>
                <a:gd name="connsiteY680" fmla="*/ 2180162 h 5175454"/>
                <a:gd name="connsiteX681" fmla="*/ 3935158 w 5122586"/>
                <a:gd name="connsiteY681" fmla="*/ 2270343 h 5175454"/>
                <a:gd name="connsiteX682" fmla="*/ 3926617 w 5122586"/>
                <a:gd name="connsiteY682" fmla="*/ 2266546 h 5175454"/>
                <a:gd name="connsiteX683" fmla="*/ 3866322 w 5122586"/>
                <a:gd name="connsiteY683" fmla="*/ 2211351 h 5175454"/>
                <a:gd name="connsiteX684" fmla="*/ 3868694 w 5122586"/>
                <a:gd name="connsiteY684" fmla="*/ 2248659 h 5175454"/>
                <a:gd name="connsiteX685" fmla="*/ 3856766 w 5122586"/>
                <a:gd name="connsiteY685" fmla="*/ 2249186 h 5175454"/>
                <a:gd name="connsiteX686" fmla="*/ 3851638 w 5122586"/>
                <a:gd name="connsiteY686" fmla="*/ 2272242 h 5175454"/>
                <a:gd name="connsiteX687" fmla="*/ 3836899 w 5122586"/>
                <a:gd name="connsiteY687" fmla="*/ 2266043 h 5175454"/>
                <a:gd name="connsiteX688" fmla="*/ 3832660 w 5122586"/>
                <a:gd name="connsiteY688" fmla="*/ 2285898 h 5175454"/>
                <a:gd name="connsiteX689" fmla="*/ 3821351 w 5122586"/>
                <a:gd name="connsiteY689" fmla="*/ 2275657 h 5175454"/>
                <a:gd name="connsiteX690" fmla="*/ 3765279 w 5122586"/>
                <a:gd name="connsiteY690" fmla="*/ 2308684 h 5175454"/>
                <a:gd name="connsiteX691" fmla="*/ 3731333 w 5122586"/>
                <a:gd name="connsiteY691" fmla="*/ 2232304 h 5175454"/>
                <a:gd name="connsiteX692" fmla="*/ 3698987 w 5122586"/>
                <a:gd name="connsiteY692" fmla="*/ 2246032 h 5175454"/>
                <a:gd name="connsiteX693" fmla="*/ 3729206 w 5122586"/>
                <a:gd name="connsiteY693" fmla="*/ 2323503 h 5175454"/>
                <a:gd name="connsiteX694" fmla="*/ 3730155 w 5122586"/>
                <a:gd name="connsiteY694" fmla="*/ 2399444 h 5175454"/>
                <a:gd name="connsiteX695" fmla="*/ 3759577 w 5122586"/>
                <a:gd name="connsiteY695" fmla="*/ 2557973 h 5175454"/>
                <a:gd name="connsiteX696" fmla="*/ 3755079 w 5122586"/>
                <a:gd name="connsiteY696" fmla="*/ 2620555 h 5175454"/>
                <a:gd name="connsiteX697" fmla="*/ 3789931 w 5122586"/>
                <a:gd name="connsiteY697" fmla="*/ 2629996 h 5175454"/>
                <a:gd name="connsiteX698" fmla="*/ 3814500 w 5122586"/>
                <a:gd name="connsiteY698" fmla="*/ 2653079 h 5175454"/>
                <a:gd name="connsiteX699" fmla="*/ 3873311 w 5122586"/>
                <a:gd name="connsiteY699" fmla="*/ 2659780 h 5175454"/>
                <a:gd name="connsiteX700" fmla="*/ 3874486 w 5122586"/>
                <a:gd name="connsiteY700" fmla="*/ 2660032 h 5175454"/>
                <a:gd name="connsiteX701" fmla="*/ 3894156 w 5122586"/>
                <a:gd name="connsiteY701" fmla="*/ 2664248 h 5175454"/>
                <a:gd name="connsiteX702" fmla="*/ 4016250 w 5122586"/>
                <a:gd name="connsiteY702" fmla="*/ 2717115 h 5175454"/>
                <a:gd name="connsiteX703" fmla="*/ 4060917 w 5122586"/>
                <a:gd name="connsiteY703" fmla="*/ 2771471 h 5175454"/>
                <a:gd name="connsiteX704" fmla="*/ 4007316 w 5122586"/>
                <a:gd name="connsiteY704" fmla="*/ 2909969 h 5175454"/>
                <a:gd name="connsiteX705" fmla="*/ 3845021 w 5122586"/>
                <a:gd name="connsiteY705" fmla="*/ 2993365 h 5175454"/>
                <a:gd name="connsiteX706" fmla="*/ 3826758 w 5122586"/>
                <a:gd name="connsiteY706" fmla="*/ 3005966 h 5175454"/>
                <a:gd name="connsiteX707" fmla="*/ 3798121 w 5122586"/>
                <a:gd name="connsiteY707" fmla="*/ 3040275 h 5175454"/>
                <a:gd name="connsiteX708" fmla="*/ 3782486 w 5122586"/>
                <a:gd name="connsiteY708" fmla="*/ 3186963 h 5175454"/>
                <a:gd name="connsiteX709" fmla="*/ 3782346 w 5122586"/>
                <a:gd name="connsiteY709" fmla="*/ 3187819 h 5175454"/>
                <a:gd name="connsiteX710" fmla="*/ 3815640 w 5122586"/>
                <a:gd name="connsiteY710" fmla="*/ 3217436 h 5175454"/>
                <a:gd name="connsiteX711" fmla="*/ 3938552 w 5122586"/>
                <a:gd name="connsiteY711" fmla="*/ 3311294 h 5175454"/>
                <a:gd name="connsiteX712" fmla="*/ 4067843 w 5122586"/>
                <a:gd name="connsiteY712" fmla="*/ 3353043 h 5175454"/>
                <a:gd name="connsiteX713" fmla="*/ 4156394 w 5122586"/>
                <a:gd name="connsiteY713" fmla="*/ 3343047 h 5175454"/>
                <a:gd name="connsiteX714" fmla="*/ 4202086 w 5122586"/>
                <a:gd name="connsiteY714" fmla="*/ 3341797 h 5175454"/>
                <a:gd name="connsiteX715" fmla="*/ 4301250 w 5122586"/>
                <a:gd name="connsiteY715" fmla="*/ 3350338 h 5175454"/>
                <a:gd name="connsiteX716" fmla="*/ 4508631 w 5122586"/>
                <a:gd name="connsiteY716" fmla="*/ 3249608 h 5175454"/>
                <a:gd name="connsiteX717" fmla="*/ 4537144 w 5122586"/>
                <a:gd name="connsiteY717" fmla="*/ 3238214 h 5175454"/>
                <a:gd name="connsiteX718" fmla="*/ 4556575 w 5122586"/>
                <a:gd name="connsiteY718" fmla="*/ 3236068 h 5175454"/>
                <a:gd name="connsiteX719" fmla="*/ 4570330 w 5122586"/>
                <a:gd name="connsiteY719" fmla="*/ 3244711 h 5175454"/>
                <a:gd name="connsiteX720" fmla="*/ 4570327 w 5122586"/>
                <a:gd name="connsiteY720" fmla="*/ 3244711 h 5175454"/>
                <a:gd name="connsiteX721" fmla="*/ 1869930 w 5122586"/>
                <a:gd name="connsiteY721" fmla="*/ 737295 h 5175454"/>
                <a:gd name="connsiteX722" fmla="*/ 1852502 w 5122586"/>
                <a:gd name="connsiteY722" fmla="*/ 728164 h 5175454"/>
                <a:gd name="connsiteX723" fmla="*/ 1833779 w 5122586"/>
                <a:gd name="connsiteY723" fmla="*/ 737527 h 5175454"/>
                <a:gd name="connsiteX724" fmla="*/ 1812381 w 5122586"/>
                <a:gd name="connsiteY724" fmla="*/ 716125 h 5175454"/>
                <a:gd name="connsiteX725" fmla="*/ 1799008 w 5122586"/>
                <a:gd name="connsiteY725" fmla="*/ 732177 h 5175454"/>
                <a:gd name="connsiteX726" fmla="*/ 1776272 w 5122586"/>
                <a:gd name="connsiteY726" fmla="*/ 736190 h 5175454"/>
                <a:gd name="connsiteX727" fmla="*/ 1761561 w 5122586"/>
                <a:gd name="connsiteY727" fmla="*/ 744215 h 5175454"/>
                <a:gd name="connsiteX728" fmla="*/ 1744175 w 5122586"/>
                <a:gd name="connsiteY728" fmla="*/ 730839 h 5175454"/>
                <a:gd name="connsiteX729" fmla="*/ 1734814 w 5122586"/>
                <a:gd name="connsiteY729" fmla="*/ 733514 h 5175454"/>
                <a:gd name="connsiteX730" fmla="*/ 1733477 w 5122586"/>
                <a:gd name="connsiteY730" fmla="*/ 717463 h 5175454"/>
                <a:gd name="connsiteX731" fmla="*/ 1754875 w 5122586"/>
                <a:gd name="connsiteY731" fmla="*/ 675997 h 5175454"/>
                <a:gd name="connsiteX732" fmla="*/ 1765573 w 5122586"/>
                <a:gd name="connsiteY732" fmla="*/ 667971 h 5175454"/>
                <a:gd name="connsiteX733" fmla="*/ 1754875 w 5122586"/>
                <a:gd name="connsiteY733" fmla="*/ 643894 h 5175454"/>
                <a:gd name="connsiteX734" fmla="*/ 1766911 w 5122586"/>
                <a:gd name="connsiteY734" fmla="*/ 622492 h 5175454"/>
                <a:gd name="connsiteX735" fmla="*/ 1753537 w 5122586"/>
                <a:gd name="connsiteY735" fmla="*/ 601091 h 5175454"/>
                <a:gd name="connsiteX736" fmla="*/ 1764236 w 5122586"/>
                <a:gd name="connsiteY736" fmla="*/ 570325 h 5175454"/>
                <a:gd name="connsiteX737" fmla="*/ 1744175 w 5122586"/>
                <a:gd name="connsiteY737" fmla="*/ 566313 h 5175454"/>
                <a:gd name="connsiteX738" fmla="*/ 1714753 w 5122586"/>
                <a:gd name="connsiteY738" fmla="*/ 577014 h 5175454"/>
                <a:gd name="connsiteX739" fmla="*/ 1679982 w 5122586"/>
                <a:gd name="connsiteY739" fmla="*/ 568988 h 5175454"/>
                <a:gd name="connsiteX740" fmla="*/ 1638524 w 5122586"/>
                <a:gd name="connsiteY740" fmla="*/ 573001 h 5175454"/>
                <a:gd name="connsiteX741" fmla="*/ 1562295 w 5122586"/>
                <a:gd name="connsiteY741" fmla="*/ 626505 h 5175454"/>
                <a:gd name="connsiteX742" fmla="*/ 1510138 w 5122586"/>
                <a:gd name="connsiteY742" fmla="*/ 662621 h 5175454"/>
                <a:gd name="connsiteX743" fmla="*/ 1498102 w 5122586"/>
                <a:gd name="connsiteY743" fmla="*/ 678672 h 5175454"/>
                <a:gd name="connsiteX744" fmla="*/ 1487403 w 5122586"/>
                <a:gd name="connsiteY744" fmla="*/ 721476 h 5175454"/>
                <a:gd name="connsiteX745" fmla="*/ 1491415 w 5122586"/>
                <a:gd name="connsiteY745" fmla="*/ 772305 h 5175454"/>
                <a:gd name="connsiteX746" fmla="*/ 1470017 w 5122586"/>
                <a:gd name="connsiteY746" fmla="*/ 807083 h 5175454"/>
                <a:gd name="connsiteX747" fmla="*/ 1439258 w 5122586"/>
                <a:gd name="connsiteY747" fmla="*/ 828485 h 5175454"/>
                <a:gd name="connsiteX748" fmla="*/ 1443270 w 5122586"/>
                <a:gd name="connsiteY748" fmla="*/ 840523 h 5175454"/>
                <a:gd name="connsiteX749" fmla="*/ 1554271 w 5122586"/>
                <a:gd name="connsiteY749" fmla="*/ 867276 h 5175454"/>
                <a:gd name="connsiteX750" fmla="*/ 1538222 w 5122586"/>
                <a:gd name="connsiteY750" fmla="*/ 907404 h 5175454"/>
                <a:gd name="connsiteX751" fmla="*/ 1494089 w 5122586"/>
                <a:gd name="connsiteY751" fmla="*/ 908742 h 5175454"/>
                <a:gd name="connsiteX752" fmla="*/ 1496765 w 5122586"/>
                <a:gd name="connsiteY752" fmla="*/ 928806 h 5175454"/>
                <a:gd name="connsiteX753" fmla="*/ 1524848 w 5122586"/>
                <a:gd name="connsiteY753" fmla="*/ 954220 h 5175454"/>
                <a:gd name="connsiteX754" fmla="*/ 1507463 w 5122586"/>
                <a:gd name="connsiteY754" fmla="*/ 972947 h 5175454"/>
                <a:gd name="connsiteX755" fmla="*/ 1546246 w 5122586"/>
                <a:gd name="connsiteY755" fmla="*/ 1025114 h 5175454"/>
                <a:gd name="connsiteX756" fmla="*/ 1535548 w 5122586"/>
                <a:gd name="connsiteY756" fmla="*/ 1058554 h 5175454"/>
                <a:gd name="connsiteX757" fmla="*/ 1563632 w 5122586"/>
                <a:gd name="connsiteY757" fmla="*/ 1153525 h 5175454"/>
                <a:gd name="connsiteX758" fmla="*/ 1606428 w 5122586"/>
                <a:gd name="connsiteY758" fmla="*/ 1132123 h 5175454"/>
                <a:gd name="connsiteX759" fmla="*/ 1587705 w 5122586"/>
                <a:gd name="connsiteY759" fmla="*/ 1093332 h 5175454"/>
                <a:gd name="connsiteX760" fmla="*/ 1613114 w 5122586"/>
                <a:gd name="connsiteY760" fmla="*/ 1093332 h 5175454"/>
                <a:gd name="connsiteX761" fmla="*/ 1617126 w 5122586"/>
                <a:gd name="connsiteY761" fmla="*/ 1121422 h 5175454"/>
                <a:gd name="connsiteX762" fmla="*/ 1641200 w 5122586"/>
                <a:gd name="connsiteY762" fmla="*/ 1137473 h 5175454"/>
                <a:gd name="connsiteX763" fmla="*/ 1646549 w 5122586"/>
                <a:gd name="connsiteY763" fmla="*/ 1117409 h 5175454"/>
                <a:gd name="connsiteX764" fmla="*/ 1674632 w 5122586"/>
                <a:gd name="connsiteY764" fmla="*/ 1067917 h 5175454"/>
                <a:gd name="connsiteX765" fmla="*/ 1750863 w 5122586"/>
                <a:gd name="connsiteY765" fmla="*/ 1029127 h 5175454"/>
                <a:gd name="connsiteX766" fmla="*/ 1828430 w 5122586"/>
                <a:gd name="connsiteY766" fmla="*/ 1033140 h 5175454"/>
                <a:gd name="connsiteX767" fmla="*/ 1864311 w 5122586"/>
                <a:gd name="connsiteY767" fmla="*/ 1045102 h 5175454"/>
                <a:gd name="connsiteX768" fmla="*/ 1831482 w 5122586"/>
                <a:gd name="connsiteY768" fmla="*/ 1279139 h 5175454"/>
                <a:gd name="connsiteX769" fmla="*/ 1808993 w 5122586"/>
                <a:gd name="connsiteY769" fmla="*/ 1272555 h 5175454"/>
                <a:gd name="connsiteX770" fmla="*/ 1803425 w 5122586"/>
                <a:gd name="connsiteY770" fmla="*/ 1300502 h 5175454"/>
                <a:gd name="connsiteX771" fmla="*/ 1822848 w 5122586"/>
                <a:gd name="connsiteY771" fmla="*/ 1322937 h 5175454"/>
                <a:gd name="connsiteX772" fmla="*/ 1770491 w 5122586"/>
                <a:gd name="connsiteY772" fmla="*/ 1421434 h 5175454"/>
                <a:gd name="connsiteX773" fmla="*/ 1720853 w 5122586"/>
                <a:gd name="connsiteY773" fmla="*/ 1509937 h 5175454"/>
                <a:gd name="connsiteX774" fmla="*/ 1693679 w 5122586"/>
                <a:gd name="connsiteY774" fmla="*/ 1517732 h 5175454"/>
                <a:gd name="connsiteX775" fmla="*/ 1725039 w 5122586"/>
                <a:gd name="connsiteY775" fmla="*/ 1543518 h 5175454"/>
                <a:gd name="connsiteX776" fmla="*/ 1699831 w 5122586"/>
                <a:gd name="connsiteY776" fmla="*/ 1595490 h 5175454"/>
                <a:gd name="connsiteX777" fmla="*/ 1692167 w 5122586"/>
                <a:gd name="connsiteY777" fmla="*/ 1735799 h 5175454"/>
                <a:gd name="connsiteX778" fmla="*/ 1704320 w 5122586"/>
                <a:gd name="connsiteY778" fmla="*/ 1738864 h 5175454"/>
                <a:gd name="connsiteX779" fmla="*/ 1720664 w 5122586"/>
                <a:gd name="connsiteY779" fmla="*/ 1753298 h 5175454"/>
                <a:gd name="connsiteX780" fmla="*/ 1786677 w 5122586"/>
                <a:gd name="connsiteY780" fmla="*/ 1749542 h 5175454"/>
                <a:gd name="connsiteX781" fmla="*/ 1811497 w 5122586"/>
                <a:gd name="connsiteY781" fmla="*/ 1763573 h 5175454"/>
                <a:gd name="connsiteX782" fmla="*/ 1902141 w 5122586"/>
                <a:gd name="connsiteY782" fmla="*/ 1757097 h 5175454"/>
                <a:gd name="connsiteX783" fmla="*/ 1929795 w 5122586"/>
                <a:gd name="connsiteY783" fmla="*/ 1751800 h 5175454"/>
                <a:gd name="connsiteX784" fmla="*/ 1958125 w 5122586"/>
                <a:gd name="connsiteY784" fmla="*/ 1745267 h 5175454"/>
                <a:gd name="connsiteX785" fmla="*/ 1989303 w 5122586"/>
                <a:gd name="connsiteY785" fmla="*/ 1699836 h 5175454"/>
                <a:gd name="connsiteX786" fmla="*/ 2138289 w 5122586"/>
                <a:gd name="connsiteY786" fmla="*/ 1721564 h 5175454"/>
                <a:gd name="connsiteX787" fmla="*/ 2213334 w 5122586"/>
                <a:gd name="connsiteY787" fmla="*/ 1690658 h 5175454"/>
                <a:gd name="connsiteX788" fmla="*/ 2281810 w 5122586"/>
                <a:gd name="connsiteY788" fmla="*/ 1689126 h 5175454"/>
                <a:gd name="connsiteX789" fmla="*/ 2333391 w 5122586"/>
                <a:gd name="connsiteY789" fmla="*/ 1769534 h 5175454"/>
                <a:gd name="connsiteX790" fmla="*/ 2363395 w 5122586"/>
                <a:gd name="connsiteY790" fmla="*/ 1830740 h 5175454"/>
                <a:gd name="connsiteX791" fmla="*/ 2341348 w 5122586"/>
                <a:gd name="connsiteY791" fmla="*/ 1883454 h 5175454"/>
                <a:gd name="connsiteX792" fmla="*/ 2297206 w 5122586"/>
                <a:gd name="connsiteY792" fmla="*/ 1954097 h 5175454"/>
                <a:gd name="connsiteX793" fmla="*/ 2256004 w 5122586"/>
                <a:gd name="connsiteY793" fmla="*/ 1980588 h 5175454"/>
                <a:gd name="connsiteX794" fmla="*/ 2200090 w 5122586"/>
                <a:gd name="connsiteY794" fmla="*/ 1995305 h 5175454"/>
                <a:gd name="connsiteX795" fmla="*/ 2161832 w 5122586"/>
                <a:gd name="connsiteY795" fmla="*/ 2020325 h 5175454"/>
                <a:gd name="connsiteX796" fmla="*/ 2154476 w 5122586"/>
                <a:gd name="connsiteY796" fmla="*/ 2054174 h 5175454"/>
                <a:gd name="connsiteX797" fmla="*/ 2214805 w 5122586"/>
                <a:gd name="connsiteY797" fmla="*/ 2113043 h 5175454"/>
                <a:gd name="connsiteX798" fmla="*/ 2257476 w 5122586"/>
                <a:gd name="connsiteY798" fmla="*/ 2132175 h 5175454"/>
                <a:gd name="connsiteX799" fmla="*/ 2307505 w 5122586"/>
                <a:gd name="connsiteY799" fmla="*/ 2129232 h 5175454"/>
                <a:gd name="connsiteX800" fmla="*/ 2360478 w 5122586"/>
                <a:gd name="connsiteY800" fmla="*/ 2104213 h 5175454"/>
                <a:gd name="connsiteX801" fmla="*/ 2409035 w 5122586"/>
                <a:gd name="connsiteY801" fmla="*/ 2051231 h 5175454"/>
                <a:gd name="connsiteX802" fmla="*/ 2428163 w 5122586"/>
                <a:gd name="connsiteY802" fmla="*/ 2002664 h 5175454"/>
                <a:gd name="connsiteX803" fmla="*/ 2434049 w 5122586"/>
                <a:gd name="connsiteY803" fmla="*/ 1952625 h 5175454"/>
                <a:gd name="connsiteX804" fmla="*/ 2432578 w 5122586"/>
                <a:gd name="connsiteY804" fmla="*/ 1846661 h 5175454"/>
                <a:gd name="connsiteX805" fmla="*/ 2437105 w 5122586"/>
                <a:gd name="connsiteY805" fmla="*/ 1825907 h 5175454"/>
                <a:gd name="connsiteX806" fmla="*/ 2454200 w 5122586"/>
                <a:gd name="connsiteY806" fmla="*/ 1802570 h 5175454"/>
                <a:gd name="connsiteX807" fmla="*/ 2524830 w 5122586"/>
                <a:gd name="connsiteY807" fmla="*/ 1791615 h 5175454"/>
                <a:gd name="connsiteX808" fmla="*/ 2567514 w 5122586"/>
                <a:gd name="connsiteY808" fmla="*/ 1809369 h 5175454"/>
                <a:gd name="connsiteX809" fmla="*/ 2642369 w 5122586"/>
                <a:gd name="connsiteY809" fmla="*/ 1863005 h 5175454"/>
                <a:gd name="connsiteX810" fmla="*/ 2677294 w 5122586"/>
                <a:gd name="connsiteY810" fmla="*/ 1891181 h 5175454"/>
                <a:gd name="connsiteX811" fmla="*/ 2700681 w 5122586"/>
                <a:gd name="connsiteY811" fmla="*/ 1910763 h 5175454"/>
                <a:gd name="connsiteX812" fmla="*/ 2747467 w 5122586"/>
                <a:gd name="connsiteY812" fmla="*/ 1876095 h 5175454"/>
                <a:gd name="connsiteX813" fmla="*/ 2725397 w 5122586"/>
                <a:gd name="connsiteY813" fmla="*/ 1849604 h 5175454"/>
                <a:gd name="connsiteX814" fmla="*/ 2700382 w 5122586"/>
                <a:gd name="connsiteY814" fmla="*/ 1805453 h 5175454"/>
                <a:gd name="connsiteX815" fmla="*/ 2644466 w 5122586"/>
                <a:gd name="connsiteY815" fmla="*/ 1674469 h 5175454"/>
                <a:gd name="connsiteX816" fmla="*/ 2622395 w 5122586"/>
                <a:gd name="connsiteY816" fmla="*/ 1508164 h 5175454"/>
                <a:gd name="connsiteX817" fmla="*/ 2620591 w 5122586"/>
                <a:gd name="connsiteY817" fmla="*/ 1507628 h 5175454"/>
                <a:gd name="connsiteX818" fmla="*/ 2618663 w 5122586"/>
                <a:gd name="connsiteY818" fmla="*/ 1488350 h 5175454"/>
                <a:gd name="connsiteX819" fmla="*/ 2561471 w 5122586"/>
                <a:gd name="connsiteY819" fmla="*/ 1364230 h 5175454"/>
                <a:gd name="connsiteX820" fmla="*/ 2506437 w 5122586"/>
                <a:gd name="connsiteY820" fmla="*/ 1249824 h 5175454"/>
                <a:gd name="connsiteX821" fmla="*/ 2504432 w 5122586"/>
                <a:gd name="connsiteY821" fmla="*/ 1215131 h 5175454"/>
                <a:gd name="connsiteX822" fmla="*/ 2502718 w 5122586"/>
                <a:gd name="connsiteY822" fmla="*/ 1182564 h 5175454"/>
                <a:gd name="connsiteX823" fmla="*/ 2526392 w 5122586"/>
                <a:gd name="connsiteY823" fmla="*/ 1127314 h 5175454"/>
                <a:gd name="connsiteX824" fmla="*/ 2550066 w 5122586"/>
                <a:gd name="connsiteY824" fmla="*/ 1104513 h 5175454"/>
                <a:gd name="connsiteX825" fmla="*/ 2534283 w 5122586"/>
                <a:gd name="connsiteY825" fmla="*/ 1069434 h 5175454"/>
                <a:gd name="connsiteX826" fmla="*/ 2514993 w 5122586"/>
                <a:gd name="connsiteY826" fmla="*/ 1074696 h 5175454"/>
                <a:gd name="connsiteX827" fmla="*/ 2443972 w 5122586"/>
                <a:gd name="connsiteY827" fmla="*/ 1079081 h 5175454"/>
                <a:gd name="connsiteX828" fmla="*/ 2424683 w 5122586"/>
                <a:gd name="connsiteY828" fmla="*/ 1053649 h 5175454"/>
                <a:gd name="connsiteX829" fmla="*/ 2450110 w 5122586"/>
                <a:gd name="connsiteY829" fmla="*/ 1044879 h 5175454"/>
                <a:gd name="connsiteX830" fmla="*/ 2450987 w 5122586"/>
                <a:gd name="connsiteY830" fmla="*/ 1021201 h 5175454"/>
                <a:gd name="connsiteX831" fmla="*/ 2395748 w 5122586"/>
                <a:gd name="connsiteY831" fmla="*/ 898425 h 5175454"/>
                <a:gd name="connsiteX832" fmla="*/ 2394708 w 5122586"/>
                <a:gd name="connsiteY832" fmla="*/ 898217 h 5175454"/>
                <a:gd name="connsiteX833" fmla="*/ 2361080 w 5122586"/>
                <a:gd name="connsiteY833" fmla="*/ 821701 h 5175454"/>
                <a:gd name="connsiteX834" fmla="*/ 2333956 w 5122586"/>
                <a:gd name="connsiteY834" fmla="*/ 752180 h 5175454"/>
                <a:gd name="connsiteX835" fmla="*/ 2333664 w 5122586"/>
                <a:gd name="connsiteY835" fmla="*/ 752147 h 5175454"/>
                <a:gd name="connsiteX836" fmla="*/ 2333956 w 5122586"/>
                <a:gd name="connsiteY836" fmla="*/ 753027 h 5175454"/>
                <a:gd name="connsiteX837" fmla="*/ 2282249 w 5122586"/>
                <a:gd name="connsiteY837" fmla="*/ 597029 h 5175454"/>
                <a:gd name="connsiteX838" fmla="*/ 2279705 w 5122586"/>
                <a:gd name="connsiteY838" fmla="*/ 541921 h 5175454"/>
                <a:gd name="connsiteX839" fmla="*/ 2247495 w 5122586"/>
                <a:gd name="connsiteY839" fmla="*/ 524965 h 5175454"/>
                <a:gd name="connsiteX840" fmla="*/ 2177987 w 5122586"/>
                <a:gd name="connsiteY840" fmla="*/ 464770 h 5175454"/>
                <a:gd name="connsiteX841" fmla="*/ 2162730 w 5122586"/>
                <a:gd name="connsiteY841" fmla="*/ 429162 h 5175454"/>
                <a:gd name="connsiteX842" fmla="*/ 2072030 w 5122586"/>
                <a:gd name="connsiteY842" fmla="*/ 476639 h 5175454"/>
                <a:gd name="connsiteX843" fmla="*/ 2071919 w 5122586"/>
                <a:gd name="connsiteY843" fmla="*/ 476713 h 5175454"/>
                <a:gd name="connsiteX844" fmla="*/ 2061106 w 5122586"/>
                <a:gd name="connsiteY844" fmla="*/ 455805 h 5175454"/>
                <a:gd name="connsiteX845" fmla="*/ 2043259 w 5122586"/>
                <a:gd name="connsiteY845" fmla="*/ 443904 h 5175454"/>
                <a:gd name="connsiteX846" fmla="*/ 1957587 w 5122586"/>
                <a:gd name="connsiteY846" fmla="*/ 421292 h 5175454"/>
                <a:gd name="connsiteX847" fmla="*/ 1968296 w 5122586"/>
                <a:gd name="connsiteY847" fmla="*/ 371308 h 5175454"/>
                <a:gd name="connsiteX848" fmla="*/ 1982574 w 5122586"/>
                <a:gd name="connsiteY848" fmla="*/ 364168 h 5175454"/>
                <a:gd name="connsiteX849" fmla="*/ 1949259 w 5122586"/>
                <a:gd name="connsiteY849" fmla="*/ 346316 h 5175454"/>
                <a:gd name="connsiteX850" fmla="*/ 1938550 w 5122586"/>
                <a:gd name="connsiteY850" fmla="*/ 317754 h 5175454"/>
                <a:gd name="connsiteX851" fmla="*/ 1937360 w 5122586"/>
                <a:gd name="connsiteY851" fmla="*/ 282052 h 5175454"/>
                <a:gd name="connsiteX852" fmla="*/ 1898094 w 5122586"/>
                <a:gd name="connsiteY852" fmla="*/ 168993 h 5175454"/>
                <a:gd name="connsiteX853" fmla="*/ 1857638 w 5122586"/>
                <a:gd name="connsiteY853" fmla="*/ 159472 h 5175454"/>
                <a:gd name="connsiteX854" fmla="*/ 1842170 w 5122586"/>
                <a:gd name="connsiteY854" fmla="*/ 151142 h 5175454"/>
                <a:gd name="connsiteX855" fmla="*/ 1829082 w 5122586"/>
                <a:gd name="connsiteY855" fmla="*/ 19041 h 5175454"/>
                <a:gd name="connsiteX856" fmla="*/ 1785057 w 5122586"/>
                <a:gd name="connsiteY856" fmla="*/ 23802 h 5175454"/>
                <a:gd name="connsiteX857" fmla="*/ 1788626 w 5122586"/>
                <a:gd name="connsiteY857" fmla="*/ 0 h 5175454"/>
                <a:gd name="connsiteX858" fmla="*/ 1754121 w 5122586"/>
                <a:gd name="connsiteY858" fmla="*/ 20232 h 5175454"/>
                <a:gd name="connsiteX859" fmla="*/ 1751741 w 5122586"/>
                <a:gd name="connsiteY859" fmla="*/ 34513 h 5175454"/>
                <a:gd name="connsiteX860" fmla="*/ 1675589 w 5122586"/>
                <a:gd name="connsiteY860" fmla="*/ 92827 h 5175454"/>
                <a:gd name="connsiteX861" fmla="*/ 1700577 w 5122586"/>
                <a:gd name="connsiteY861" fmla="*/ 130910 h 5175454"/>
                <a:gd name="connsiteX862" fmla="*/ 1694627 w 5122586"/>
                <a:gd name="connsiteY862" fmla="*/ 138051 h 5175454"/>
                <a:gd name="connsiteX863" fmla="*/ 1641083 w 5122586"/>
                <a:gd name="connsiteY863" fmla="*/ 161852 h 5175454"/>
                <a:gd name="connsiteX864" fmla="*/ 1680349 w 5122586"/>
                <a:gd name="connsiteY864" fmla="*/ 197555 h 5175454"/>
                <a:gd name="connsiteX865" fmla="*/ 1669640 w 5122586"/>
                <a:gd name="connsiteY865" fmla="*/ 229688 h 5175454"/>
                <a:gd name="connsiteX866" fmla="*/ 1677970 w 5122586"/>
                <a:gd name="connsiteY866" fmla="*/ 246349 h 5175454"/>
                <a:gd name="connsiteX867" fmla="*/ 1729133 w 5122586"/>
                <a:gd name="connsiteY867" fmla="*/ 234448 h 5175454"/>
                <a:gd name="connsiteX868" fmla="*/ 1750551 w 5122586"/>
                <a:gd name="connsiteY868" fmla="*/ 267770 h 5175454"/>
                <a:gd name="connsiteX869" fmla="*/ 1716045 w 5122586"/>
                <a:gd name="connsiteY869" fmla="*/ 289192 h 5175454"/>
                <a:gd name="connsiteX870" fmla="*/ 1721995 w 5122586"/>
                <a:gd name="connsiteY870" fmla="*/ 298713 h 5175454"/>
                <a:gd name="connsiteX871" fmla="*/ 1716045 w 5122586"/>
                <a:gd name="connsiteY871" fmla="*/ 321324 h 5175454"/>
                <a:gd name="connsiteX872" fmla="*/ 1730323 w 5122586"/>
                <a:gd name="connsiteY872" fmla="*/ 336796 h 5175454"/>
                <a:gd name="connsiteX873" fmla="*/ 1705336 w 5122586"/>
                <a:gd name="connsiteY873" fmla="*/ 376068 h 5175454"/>
                <a:gd name="connsiteX874" fmla="*/ 1721995 w 5122586"/>
                <a:gd name="connsiteY874" fmla="*/ 407011 h 5175454"/>
                <a:gd name="connsiteX875" fmla="*/ 1743411 w 5122586"/>
                <a:gd name="connsiteY875" fmla="*/ 405821 h 5175454"/>
                <a:gd name="connsiteX876" fmla="*/ 1773159 w 5122586"/>
                <a:gd name="connsiteY876" fmla="*/ 434383 h 5175454"/>
                <a:gd name="connsiteX877" fmla="*/ 1787436 w 5122586"/>
                <a:gd name="connsiteY877" fmla="*/ 459375 h 5175454"/>
                <a:gd name="connsiteX878" fmla="*/ 1864778 w 5122586"/>
                <a:gd name="connsiteY878" fmla="*/ 505788 h 5175454"/>
                <a:gd name="connsiteX879" fmla="*/ 1886195 w 5122586"/>
                <a:gd name="connsiteY879" fmla="*/ 511739 h 5175454"/>
                <a:gd name="connsiteX880" fmla="*/ 1953358 w 5122586"/>
                <a:gd name="connsiteY880" fmla="*/ 563964 h 5175454"/>
                <a:gd name="connsiteX881" fmla="*/ 1898261 w 5122586"/>
                <a:gd name="connsiteY881" fmla="*/ 650441 h 5175454"/>
                <a:gd name="connsiteX882" fmla="*/ 1869931 w 5122586"/>
                <a:gd name="connsiteY882" fmla="*/ 737294 h 5175454"/>
                <a:gd name="connsiteX883" fmla="*/ 1869930 w 5122586"/>
                <a:gd name="connsiteY883" fmla="*/ 737294 h 5175454"/>
                <a:gd name="connsiteX884" fmla="*/ 1869930 w 5122586"/>
                <a:gd name="connsiteY884" fmla="*/ 737295 h 5175454"/>
                <a:gd name="connsiteX0" fmla="*/ 4212196 w 5122586"/>
                <a:gd name="connsiteY0" fmla="*/ 442775 h 5116172"/>
                <a:gd name="connsiteX1" fmla="*/ 4186650 w 5122586"/>
                <a:gd name="connsiteY1" fmla="*/ 459075 h 5116172"/>
                <a:gd name="connsiteX2" fmla="*/ 4193990 w 5122586"/>
                <a:gd name="connsiteY2" fmla="*/ 483597 h 5116172"/>
                <a:gd name="connsiteX3" fmla="*/ 4141431 w 5122586"/>
                <a:gd name="connsiteY3" fmla="*/ 505771 h 5116172"/>
                <a:gd name="connsiteX4" fmla="*/ 4112435 w 5122586"/>
                <a:gd name="connsiteY4" fmla="*/ 481652 h 5116172"/>
                <a:gd name="connsiteX5" fmla="*/ 4106930 w 5122586"/>
                <a:gd name="connsiteY5" fmla="*/ 497474 h 5116172"/>
                <a:gd name="connsiteX6" fmla="*/ 4121391 w 5122586"/>
                <a:gd name="connsiteY6" fmla="*/ 500374 h 5116172"/>
                <a:gd name="connsiteX7" fmla="*/ 4027797 w 5122586"/>
                <a:gd name="connsiteY7" fmla="*/ 593729 h 5116172"/>
                <a:gd name="connsiteX8" fmla="*/ 4033082 w 5122586"/>
                <a:gd name="connsiteY8" fmla="*/ 602246 h 5116172"/>
                <a:gd name="connsiteX9" fmla="*/ 3968777 w 5122586"/>
                <a:gd name="connsiteY9" fmla="*/ 657018 h 5116172"/>
                <a:gd name="connsiteX10" fmla="*/ 4109986 w 5122586"/>
                <a:gd name="connsiteY10" fmla="*/ 653847 h 5116172"/>
                <a:gd name="connsiteX11" fmla="*/ 4123171 w 5122586"/>
                <a:gd name="connsiteY11" fmla="*/ 743481 h 5116172"/>
                <a:gd name="connsiteX12" fmla="*/ 4118739 w 5122586"/>
                <a:gd name="connsiteY12" fmla="*/ 775552 h 5116172"/>
                <a:gd name="connsiteX13" fmla="*/ 4111957 w 5122586"/>
                <a:gd name="connsiteY13" fmla="*/ 788828 h 5116172"/>
                <a:gd name="connsiteX14" fmla="*/ 4074640 w 5122586"/>
                <a:gd name="connsiteY14" fmla="*/ 830297 h 5116172"/>
                <a:gd name="connsiteX15" fmla="*/ 3997723 w 5122586"/>
                <a:gd name="connsiteY15" fmla="*/ 824481 h 5116172"/>
                <a:gd name="connsiteX16" fmla="*/ 3976512 w 5122586"/>
                <a:gd name="connsiteY16" fmla="*/ 807509 h 5116172"/>
                <a:gd name="connsiteX17" fmla="*/ 3950940 w 5122586"/>
                <a:gd name="connsiteY17" fmla="*/ 821959 h 5116172"/>
                <a:gd name="connsiteX18" fmla="*/ 3941809 w 5122586"/>
                <a:gd name="connsiteY18" fmla="*/ 807041 h 5116172"/>
                <a:gd name="connsiteX19" fmla="*/ 3946773 w 5122586"/>
                <a:gd name="connsiteY19" fmla="*/ 781550 h 5116172"/>
                <a:gd name="connsiteX20" fmla="*/ 3956435 w 5122586"/>
                <a:gd name="connsiteY20" fmla="*/ 777204 h 5116172"/>
                <a:gd name="connsiteX21" fmla="*/ 3936735 w 5122586"/>
                <a:gd name="connsiteY21" fmla="*/ 755238 h 5116172"/>
                <a:gd name="connsiteX22" fmla="*/ 3942873 w 5122586"/>
                <a:gd name="connsiteY22" fmla="*/ 748543 h 5116172"/>
                <a:gd name="connsiteX23" fmla="*/ 3931395 w 5122586"/>
                <a:gd name="connsiteY23" fmla="*/ 720702 h 5116172"/>
                <a:gd name="connsiteX24" fmla="*/ 3896425 w 5122586"/>
                <a:gd name="connsiteY24" fmla="*/ 709308 h 5116172"/>
                <a:gd name="connsiteX25" fmla="*/ 3881422 w 5122586"/>
                <a:gd name="connsiteY25" fmla="*/ 729632 h 5116172"/>
                <a:gd name="connsiteX26" fmla="*/ 3916924 w 5122586"/>
                <a:gd name="connsiteY26" fmla="*/ 748781 h 5116172"/>
                <a:gd name="connsiteX27" fmla="*/ 3893700 w 5122586"/>
                <a:gd name="connsiteY27" fmla="*/ 786726 h 5116172"/>
                <a:gd name="connsiteX28" fmla="*/ 3913932 w 5122586"/>
                <a:gd name="connsiteY28" fmla="*/ 798827 h 5116172"/>
                <a:gd name="connsiteX29" fmla="*/ 3829634 w 5122586"/>
                <a:gd name="connsiteY29" fmla="*/ 887286 h 5116172"/>
                <a:gd name="connsiteX30" fmla="*/ 3819329 w 5122586"/>
                <a:gd name="connsiteY30" fmla="*/ 921706 h 5116172"/>
                <a:gd name="connsiteX31" fmla="*/ 3789058 w 5122586"/>
                <a:gd name="connsiteY31" fmla="*/ 934982 h 5116172"/>
                <a:gd name="connsiteX32" fmla="*/ 3768182 w 5122586"/>
                <a:gd name="connsiteY32" fmla="*/ 925937 h 5116172"/>
                <a:gd name="connsiteX33" fmla="*/ 3780194 w 5122586"/>
                <a:gd name="connsiteY33" fmla="*/ 1036716 h 5116172"/>
                <a:gd name="connsiteX34" fmla="*/ 3776936 w 5122586"/>
                <a:gd name="connsiteY34" fmla="*/ 1084059 h 5116172"/>
                <a:gd name="connsiteX35" fmla="*/ 3773923 w 5122586"/>
                <a:gd name="connsiteY35" fmla="*/ 1106736 h 5116172"/>
                <a:gd name="connsiteX36" fmla="*/ 3765081 w 5122586"/>
                <a:gd name="connsiteY36" fmla="*/ 1127763 h 5116172"/>
                <a:gd name="connsiteX37" fmla="*/ 3697225 w 5122586"/>
                <a:gd name="connsiteY37" fmla="*/ 1278483 h 5116172"/>
                <a:gd name="connsiteX38" fmla="*/ 3636416 w 5122586"/>
                <a:gd name="connsiteY38" fmla="*/ 1402184 h 5116172"/>
                <a:gd name="connsiteX39" fmla="*/ 3639031 w 5122586"/>
                <a:gd name="connsiteY39" fmla="*/ 1532933 h 5116172"/>
                <a:gd name="connsiteX40" fmla="*/ 1574183 w 5122586"/>
                <a:gd name="connsiteY40" fmla="*/ 3119187 h 5116172"/>
                <a:gd name="connsiteX41" fmla="*/ 1561412 w 5122586"/>
                <a:gd name="connsiteY41" fmla="*/ 3097168 h 5116172"/>
                <a:gd name="connsiteX42" fmla="*/ 1577890 w 5122586"/>
                <a:gd name="connsiteY42" fmla="*/ 3069892 h 5116172"/>
                <a:gd name="connsiteX43" fmla="*/ 1545785 w 5122586"/>
                <a:gd name="connsiteY43" fmla="*/ 3052846 h 5116172"/>
                <a:gd name="connsiteX44" fmla="*/ 1540629 w 5122586"/>
                <a:gd name="connsiteY44" fmla="*/ 3082614 h 5116172"/>
                <a:gd name="connsiteX45" fmla="*/ 1519718 w 5122586"/>
                <a:gd name="connsiteY45" fmla="*/ 3097330 h 5116172"/>
                <a:gd name="connsiteX46" fmla="*/ 1518676 w 5122586"/>
                <a:gd name="connsiteY46" fmla="*/ 3114716 h 5116172"/>
                <a:gd name="connsiteX47" fmla="*/ 1530519 w 5122586"/>
                <a:gd name="connsiteY47" fmla="*/ 3139621 h 5116172"/>
                <a:gd name="connsiteX48" fmla="*/ 1529335 w 5122586"/>
                <a:gd name="connsiteY48" fmla="*/ 3171312 h 5116172"/>
                <a:gd name="connsiteX49" fmla="*/ 1494362 w 5122586"/>
                <a:gd name="connsiteY49" fmla="*/ 3168014 h 5116172"/>
                <a:gd name="connsiteX50" fmla="*/ 1495842 w 5122586"/>
                <a:gd name="connsiteY50" fmla="*/ 3198637 h 5116172"/>
                <a:gd name="connsiteX51" fmla="*/ 1458434 w 5122586"/>
                <a:gd name="connsiteY51" fmla="*/ 3217885 h 5116172"/>
                <a:gd name="connsiteX52" fmla="*/ 1428335 w 5122586"/>
                <a:gd name="connsiteY52" fmla="*/ 3271310 h 5116172"/>
                <a:gd name="connsiteX53" fmla="*/ 1421617 w 5122586"/>
                <a:gd name="connsiteY53" fmla="*/ 3340524 h 5116172"/>
                <a:gd name="connsiteX54" fmla="*/ 1402008 w 5122586"/>
                <a:gd name="connsiteY54" fmla="*/ 3360031 h 5116172"/>
                <a:gd name="connsiteX55" fmla="*/ 1428312 w 5122586"/>
                <a:gd name="connsiteY55" fmla="*/ 3378969 h 5116172"/>
                <a:gd name="connsiteX56" fmla="*/ 1450489 w 5122586"/>
                <a:gd name="connsiteY56" fmla="*/ 3422380 h 5116172"/>
                <a:gd name="connsiteX57" fmla="*/ 1481957 w 5122586"/>
                <a:gd name="connsiteY57" fmla="*/ 3439703 h 5116172"/>
                <a:gd name="connsiteX58" fmla="*/ 1517054 w 5122586"/>
                <a:gd name="connsiteY58" fmla="*/ 3443095 h 5116172"/>
                <a:gd name="connsiteX59" fmla="*/ 1554074 w 5122586"/>
                <a:gd name="connsiteY59" fmla="*/ 3421080 h 5116172"/>
                <a:gd name="connsiteX60" fmla="*/ 1589482 w 5122586"/>
                <a:gd name="connsiteY60" fmla="*/ 3424604 h 5116172"/>
                <a:gd name="connsiteX61" fmla="*/ 1620096 w 5122586"/>
                <a:gd name="connsiteY61" fmla="*/ 3444866 h 5116172"/>
                <a:gd name="connsiteX62" fmla="*/ 1624671 w 5122586"/>
                <a:gd name="connsiteY62" fmla="*/ 3480410 h 5116172"/>
                <a:gd name="connsiteX63" fmla="*/ 1650989 w 5122586"/>
                <a:gd name="connsiteY63" fmla="*/ 3491333 h 5116172"/>
                <a:gd name="connsiteX64" fmla="*/ 1672792 w 5122586"/>
                <a:gd name="connsiteY64" fmla="*/ 3508400 h 5116172"/>
                <a:gd name="connsiteX65" fmla="*/ 1697877 w 5122586"/>
                <a:gd name="connsiteY65" fmla="*/ 3552172 h 5116172"/>
                <a:gd name="connsiteX66" fmla="*/ 1725280 w 5122586"/>
                <a:gd name="connsiteY66" fmla="*/ 3552010 h 5116172"/>
                <a:gd name="connsiteX67" fmla="*/ 1809424 w 5122586"/>
                <a:gd name="connsiteY67" fmla="*/ 3458774 h 5116172"/>
                <a:gd name="connsiteX68" fmla="*/ 1812473 w 5122586"/>
                <a:gd name="connsiteY68" fmla="*/ 3494767 h 5116172"/>
                <a:gd name="connsiteX69" fmla="*/ 1831352 w 5122586"/>
                <a:gd name="connsiteY69" fmla="*/ 3516139 h 5116172"/>
                <a:gd name="connsiteX70" fmla="*/ 1862507 w 5122586"/>
                <a:gd name="connsiteY70" fmla="*/ 3506581 h 5116172"/>
                <a:gd name="connsiteX71" fmla="*/ 1885832 w 5122586"/>
                <a:gd name="connsiteY71" fmla="*/ 3495985 h 5116172"/>
                <a:gd name="connsiteX72" fmla="*/ 1912951 w 5122586"/>
                <a:gd name="connsiteY72" fmla="*/ 3483427 h 5116172"/>
                <a:gd name="connsiteX73" fmla="*/ 1963432 w 5122586"/>
                <a:gd name="connsiteY73" fmla="*/ 3497556 h 5116172"/>
                <a:gd name="connsiteX74" fmla="*/ 1996185 w 5122586"/>
                <a:gd name="connsiteY74" fmla="*/ 3419940 h 5116172"/>
                <a:gd name="connsiteX75" fmla="*/ 2006904 w 5122586"/>
                <a:gd name="connsiteY75" fmla="*/ 3387626 h 5116172"/>
                <a:gd name="connsiteX76" fmla="*/ 2018283 w 5122586"/>
                <a:gd name="connsiteY76" fmla="*/ 3358891 h 5116172"/>
                <a:gd name="connsiteX77" fmla="*/ 2022001 w 5122586"/>
                <a:gd name="connsiteY77" fmla="*/ 3273712 h 5116172"/>
                <a:gd name="connsiteX78" fmla="*/ 2001394 w 5122586"/>
                <a:gd name="connsiteY78" fmla="*/ 3258444 h 5116172"/>
                <a:gd name="connsiteX79" fmla="*/ 1998670 w 5122586"/>
                <a:gd name="connsiteY79" fmla="*/ 3223495 h 5116172"/>
                <a:gd name="connsiteX80" fmla="*/ 2019799 w 5122586"/>
                <a:gd name="connsiteY80" fmla="*/ 3195400 h 5116172"/>
                <a:gd name="connsiteX81" fmla="*/ 1999221 w 5122586"/>
                <a:gd name="connsiteY81" fmla="*/ 3174192 h 5116172"/>
                <a:gd name="connsiteX82" fmla="*/ 2007161 w 5122586"/>
                <a:gd name="connsiteY82" fmla="*/ 3151895 h 5116172"/>
                <a:gd name="connsiteX83" fmla="*/ 2008847 w 5122586"/>
                <a:gd name="connsiteY83" fmla="*/ 3122369 h 5116172"/>
                <a:gd name="connsiteX84" fmla="*/ 2060446 w 5122586"/>
                <a:gd name="connsiteY84" fmla="*/ 3116747 h 5116172"/>
                <a:gd name="connsiteX85" fmla="*/ 2077776 w 5122586"/>
                <a:gd name="connsiteY85" fmla="*/ 3115142 h 5116172"/>
                <a:gd name="connsiteX86" fmla="*/ 2113472 w 5122586"/>
                <a:gd name="connsiteY86" fmla="*/ 3118056 h 5116172"/>
                <a:gd name="connsiteX87" fmla="*/ 2160395 w 5122586"/>
                <a:gd name="connsiteY87" fmla="*/ 3149801 h 5116172"/>
                <a:gd name="connsiteX88" fmla="*/ 2295065 w 5122586"/>
                <a:gd name="connsiteY88" fmla="*/ 3364909 h 5116172"/>
                <a:gd name="connsiteX89" fmla="*/ 2295273 w 5122586"/>
                <a:gd name="connsiteY89" fmla="*/ 3405456 h 5116172"/>
                <a:gd name="connsiteX90" fmla="*/ 2527621 w 5122586"/>
                <a:gd name="connsiteY90" fmla="*/ 3737684 h 5116172"/>
                <a:gd name="connsiteX91" fmla="*/ 2527621 w 5122586"/>
                <a:gd name="connsiteY91" fmla="*/ 3737684 h 5116172"/>
                <a:gd name="connsiteX92" fmla="*/ 2523286 w 5122586"/>
                <a:gd name="connsiteY92" fmla="*/ 3734794 h 5116172"/>
                <a:gd name="connsiteX93" fmla="*/ 2520397 w 5122586"/>
                <a:gd name="connsiteY93" fmla="*/ 3697949 h 5116172"/>
                <a:gd name="connsiteX94" fmla="*/ 2321764 w 5122586"/>
                <a:gd name="connsiteY94" fmla="*/ 3403917 h 5116172"/>
                <a:gd name="connsiteX95" fmla="*/ 2297928 w 5122586"/>
                <a:gd name="connsiteY95" fmla="*/ 3407529 h 5116172"/>
                <a:gd name="connsiteX96" fmla="*/ 3250299 w 5122586"/>
                <a:gd name="connsiteY96" fmla="*/ 4931397 h 5116172"/>
                <a:gd name="connsiteX97" fmla="*/ 3294880 w 5122586"/>
                <a:gd name="connsiteY97" fmla="*/ 4976343 h 5116172"/>
                <a:gd name="connsiteX98" fmla="*/ 3285156 w 5122586"/>
                <a:gd name="connsiteY98" fmla="*/ 5015288 h 5116172"/>
                <a:gd name="connsiteX99" fmla="*/ 3330198 w 5122586"/>
                <a:gd name="connsiteY99" fmla="*/ 5048698 h 5116172"/>
                <a:gd name="connsiteX100" fmla="*/ 3323399 w 5122586"/>
                <a:gd name="connsiteY100" fmla="*/ 5073201 h 5116172"/>
                <a:gd name="connsiteX101" fmla="*/ 3334667 w 5122586"/>
                <a:gd name="connsiteY101" fmla="*/ 5095035 h 5116172"/>
                <a:gd name="connsiteX102" fmla="*/ 3308937 w 5122586"/>
                <a:gd name="connsiteY102" fmla="*/ 5116172 h 5116172"/>
                <a:gd name="connsiteX103" fmla="*/ 3242573 w 5122586"/>
                <a:gd name="connsiteY103" fmla="*/ 5108119 h 5116172"/>
                <a:gd name="connsiteX104" fmla="*/ 3162121 w 5122586"/>
                <a:gd name="connsiteY104" fmla="*/ 5103345 h 5116172"/>
                <a:gd name="connsiteX105" fmla="*/ 3100490 w 5122586"/>
                <a:gd name="connsiteY105" fmla="*/ 5092418 h 5116172"/>
                <a:gd name="connsiteX106" fmla="*/ 3107449 w 5122586"/>
                <a:gd name="connsiteY106" fmla="*/ 5052872 h 5116172"/>
                <a:gd name="connsiteX107" fmla="*/ 3137245 w 5122586"/>
                <a:gd name="connsiteY107" fmla="*/ 4858911 h 5116172"/>
                <a:gd name="connsiteX108" fmla="*/ 3079461 w 5122586"/>
                <a:gd name="connsiteY108" fmla="*/ 4866858 h 5116172"/>
                <a:gd name="connsiteX109" fmla="*/ 3054181 w 5122586"/>
                <a:gd name="connsiteY109" fmla="*/ 4850242 h 5116172"/>
                <a:gd name="connsiteX110" fmla="*/ 3002174 w 5122586"/>
                <a:gd name="connsiteY110" fmla="*/ 4909482 h 5116172"/>
                <a:gd name="connsiteX111" fmla="*/ 2967504 w 5122586"/>
                <a:gd name="connsiteY111" fmla="*/ 4919596 h 5116172"/>
                <a:gd name="connsiteX112" fmla="*/ 2935723 w 5122586"/>
                <a:gd name="connsiteY112" fmla="*/ 4910927 h 5116172"/>
                <a:gd name="connsiteX113" fmla="*/ 2919831 w 5122586"/>
                <a:gd name="connsiteY113" fmla="*/ 4931878 h 5116172"/>
                <a:gd name="connsiteX114" fmla="*/ 2986974 w 5122586"/>
                <a:gd name="connsiteY114" fmla="*/ 4962762 h 5116172"/>
                <a:gd name="connsiteX115" fmla="*/ 2979245 w 5122586"/>
                <a:gd name="connsiteY115" fmla="*/ 5012139 h 5116172"/>
                <a:gd name="connsiteX116" fmla="*/ 2949156 w 5122586"/>
                <a:gd name="connsiteY116" fmla="*/ 5006359 h 5116172"/>
                <a:gd name="connsiteX117" fmla="*/ 2937274 w 5122586"/>
                <a:gd name="connsiteY117" fmla="*/ 5027202 h 5116172"/>
                <a:gd name="connsiteX118" fmla="*/ 2909175 w 5122586"/>
                <a:gd name="connsiteY118" fmla="*/ 5024421 h 5116172"/>
                <a:gd name="connsiteX119" fmla="*/ 2900291 w 5122586"/>
                <a:gd name="connsiteY119" fmla="*/ 5034066 h 5116172"/>
                <a:gd name="connsiteX120" fmla="*/ 2852441 w 5122586"/>
                <a:gd name="connsiteY120" fmla="*/ 5009430 h 5116172"/>
                <a:gd name="connsiteX121" fmla="*/ 2841823 w 5122586"/>
                <a:gd name="connsiteY121" fmla="*/ 5043818 h 5116172"/>
                <a:gd name="connsiteX122" fmla="*/ 2825748 w 5122586"/>
                <a:gd name="connsiteY122" fmla="*/ 5031826 h 5116172"/>
                <a:gd name="connsiteX123" fmla="*/ 2829757 w 5122586"/>
                <a:gd name="connsiteY123" fmla="*/ 4985481 h 5116172"/>
                <a:gd name="connsiteX124" fmla="*/ 2845434 w 5122586"/>
                <a:gd name="connsiteY124" fmla="*/ 4979559 h 5116172"/>
                <a:gd name="connsiteX125" fmla="*/ 2858758 w 5122586"/>
                <a:gd name="connsiteY125" fmla="*/ 4977822 h 5116172"/>
                <a:gd name="connsiteX126" fmla="*/ 2867104 w 5122586"/>
                <a:gd name="connsiteY126" fmla="*/ 4944159 h 5116172"/>
                <a:gd name="connsiteX127" fmla="*/ 2882994 w 5122586"/>
                <a:gd name="connsiteY127" fmla="*/ 4900813 h 5116172"/>
                <a:gd name="connsiteX128" fmla="*/ 2855546 w 5122586"/>
                <a:gd name="connsiteY128" fmla="*/ 4861800 h 5116172"/>
                <a:gd name="connsiteX129" fmla="*/ 2836044 w 5122586"/>
                <a:gd name="connsiteY129" fmla="*/ 4839406 h 5116172"/>
                <a:gd name="connsiteX130" fmla="*/ 2804264 w 5122586"/>
                <a:gd name="connsiteY130" fmla="*/ 4819177 h 5116172"/>
                <a:gd name="connsiteX131" fmla="*/ 2745035 w 5122586"/>
                <a:gd name="connsiteY131" fmla="*/ 4804728 h 5116172"/>
                <a:gd name="connsiteX132" fmla="*/ 2740700 w 5122586"/>
                <a:gd name="connsiteY132" fmla="*/ 4764994 h 5116172"/>
                <a:gd name="connsiteX133" fmla="*/ 2716142 w 5122586"/>
                <a:gd name="connsiteY133" fmla="*/ 4744766 h 5116172"/>
                <a:gd name="connsiteX134" fmla="*/ 2632355 w 5122586"/>
                <a:gd name="connsiteY134" fmla="*/ 4753435 h 5116172"/>
                <a:gd name="connsiteX135" fmla="*/ 2620798 w 5122586"/>
                <a:gd name="connsiteY135" fmla="*/ 4721648 h 5116172"/>
                <a:gd name="connsiteX136" fmla="*/ 2578904 w 5122586"/>
                <a:gd name="connsiteY136" fmla="*/ 4734651 h 5116172"/>
                <a:gd name="connsiteX137" fmla="*/ 2559402 w 5122586"/>
                <a:gd name="connsiteY137" fmla="*/ 4704310 h 5116172"/>
                <a:gd name="connsiteX138" fmla="*/ 2530510 w 5122586"/>
                <a:gd name="connsiteY138" fmla="*/ 4702142 h 5116172"/>
                <a:gd name="connsiteX139" fmla="*/ 2492950 w 5122586"/>
                <a:gd name="connsiteY139" fmla="*/ 4711534 h 5116172"/>
                <a:gd name="connsiteX140" fmla="*/ 2468392 w 5122586"/>
                <a:gd name="connsiteY140" fmla="*/ 4745488 h 5116172"/>
                <a:gd name="connsiteX141" fmla="*/ 2453223 w 5122586"/>
                <a:gd name="connsiteY141" fmla="*/ 4747656 h 5116172"/>
                <a:gd name="connsiteX142" fmla="*/ 2437333 w 5122586"/>
                <a:gd name="connsiteY142" fmla="*/ 4739709 h 5116172"/>
                <a:gd name="connsiteX143" fmla="*/ 2442389 w 5122586"/>
                <a:gd name="connsiteY143" fmla="*/ 4686971 h 5116172"/>
                <a:gd name="connsiteX144" fmla="*/ 2425776 w 5122586"/>
                <a:gd name="connsiteY144" fmla="*/ 4673244 h 5116172"/>
                <a:gd name="connsiteX145" fmla="*/ 2435166 w 5122586"/>
                <a:gd name="connsiteY145" fmla="*/ 4614726 h 5116172"/>
                <a:gd name="connsiteX146" fmla="*/ 2522565 w 5122586"/>
                <a:gd name="connsiteY146" fmla="*/ 4577882 h 5116172"/>
                <a:gd name="connsiteX147" fmla="*/ 2542790 w 5122586"/>
                <a:gd name="connsiteY147" fmla="*/ 4587996 h 5116172"/>
                <a:gd name="connsiteX148" fmla="*/ 2682916 w 5122586"/>
                <a:gd name="connsiteY148" fmla="*/ 4523699 h 5116172"/>
                <a:gd name="connsiteX149" fmla="*/ 2702418 w 5122586"/>
                <a:gd name="connsiteY149" fmla="*/ 4485409 h 5116172"/>
                <a:gd name="connsiteX150" fmla="*/ 2817264 w 5122586"/>
                <a:gd name="connsiteY150" fmla="*/ 4377043 h 5116172"/>
                <a:gd name="connsiteX151" fmla="*/ 2896717 w 5122586"/>
                <a:gd name="connsiteY151" fmla="*/ 4402329 h 5116172"/>
                <a:gd name="connsiteX152" fmla="*/ 2914053 w 5122586"/>
                <a:gd name="connsiteY152" fmla="*/ 4405219 h 5116172"/>
                <a:gd name="connsiteX153" fmla="*/ 2947279 w 5122586"/>
                <a:gd name="connsiteY153" fmla="*/ 4405219 h 5116172"/>
                <a:gd name="connsiteX154" fmla="*/ 2985561 w 5122586"/>
                <a:gd name="connsiteY154" fmla="*/ 4355371 h 5116172"/>
                <a:gd name="connsiteX155" fmla="*/ 2994229 w 5122586"/>
                <a:gd name="connsiteY155" fmla="*/ 4333697 h 5116172"/>
                <a:gd name="connsiteX156" fmla="*/ 1387544 w 5122586"/>
                <a:gd name="connsiteY156" fmla="*/ 5073235 h 5116172"/>
                <a:gd name="connsiteX157" fmla="*/ 1409271 w 5122586"/>
                <a:gd name="connsiteY157" fmla="*/ 5044732 h 5116172"/>
                <a:gd name="connsiteX158" fmla="*/ 1350547 w 5122586"/>
                <a:gd name="connsiteY158" fmla="*/ 4997741 h 5116172"/>
                <a:gd name="connsiteX159" fmla="*/ 1345850 w 5122586"/>
                <a:gd name="connsiteY159" fmla="*/ 4920208 h 5116172"/>
                <a:gd name="connsiteX160" fmla="*/ 1366991 w 5122586"/>
                <a:gd name="connsiteY160" fmla="*/ 4915509 h 5116172"/>
                <a:gd name="connsiteX161" fmla="*/ 1376387 w 5122586"/>
                <a:gd name="connsiteY161" fmla="*/ 4877941 h 5116172"/>
                <a:gd name="connsiteX162" fmla="*/ 1347460 w 5122586"/>
                <a:gd name="connsiteY162" fmla="*/ 4868004 h 5116172"/>
                <a:gd name="connsiteX163" fmla="*/ 1357682 w 5122586"/>
                <a:gd name="connsiteY163" fmla="*/ 4838461 h 5116172"/>
                <a:gd name="connsiteX164" fmla="*/ 1428449 w 5122586"/>
                <a:gd name="connsiteY164" fmla="*/ 4835304 h 5116172"/>
                <a:gd name="connsiteX165" fmla="*/ 1436858 w 5122586"/>
                <a:gd name="connsiteY165" fmla="*/ 4800858 h 5116172"/>
                <a:gd name="connsiteX166" fmla="*/ 1398456 w 5122586"/>
                <a:gd name="connsiteY166" fmla="*/ 4778940 h 5116172"/>
                <a:gd name="connsiteX167" fmla="*/ 1413508 w 5122586"/>
                <a:gd name="connsiteY167" fmla="*/ 4733321 h 5116172"/>
                <a:gd name="connsiteX168" fmla="*/ 1448748 w 5122586"/>
                <a:gd name="connsiteY168" fmla="*/ 4735670 h 5116172"/>
                <a:gd name="connsiteX169" fmla="*/ 1498206 w 5122586"/>
                <a:gd name="connsiteY169" fmla="*/ 4693159 h 5116172"/>
                <a:gd name="connsiteX170" fmla="*/ 1547727 w 5122586"/>
                <a:gd name="connsiteY170" fmla="*/ 4683569 h 5116172"/>
                <a:gd name="connsiteX171" fmla="*/ 1553780 w 5122586"/>
                <a:gd name="connsiteY171" fmla="*/ 4648910 h 5116172"/>
                <a:gd name="connsiteX172" fmla="*/ 1540510 w 5122586"/>
                <a:gd name="connsiteY172" fmla="*/ 4607707 h 5116172"/>
                <a:gd name="connsiteX173" fmla="*/ 1494468 w 5122586"/>
                <a:gd name="connsiteY173" fmla="*/ 4567840 h 5116172"/>
                <a:gd name="connsiteX174" fmla="*/ 1510639 w 5122586"/>
                <a:gd name="connsiteY174" fmla="*/ 4548914 h 5116172"/>
                <a:gd name="connsiteX175" fmla="*/ 1549039 w 5122586"/>
                <a:gd name="connsiteY175" fmla="*/ 4560249 h 5116172"/>
                <a:gd name="connsiteX176" fmla="*/ 1563834 w 5122586"/>
                <a:gd name="connsiteY176" fmla="*/ 4545357 h 5116172"/>
                <a:gd name="connsiteX177" fmla="*/ 1520856 w 5122586"/>
                <a:gd name="connsiteY177" fmla="*/ 4496577 h 5116172"/>
                <a:gd name="connsiteX178" fmla="*/ 1562707 w 5122586"/>
                <a:gd name="connsiteY178" fmla="*/ 4482741 h 5116172"/>
                <a:gd name="connsiteX179" fmla="*/ 1590473 w 5122586"/>
                <a:gd name="connsiteY179" fmla="*/ 4419309 h 5116172"/>
                <a:gd name="connsiteX180" fmla="*/ 1515748 w 5122586"/>
                <a:gd name="connsiteY180" fmla="*/ 4425699 h 5116172"/>
                <a:gd name="connsiteX181" fmla="*/ 1476162 w 5122586"/>
                <a:gd name="connsiteY181" fmla="*/ 4503828 h 5116172"/>
                <a:gd name="connsiteX182" fmla="*/ 1393393 w 5122586"/>
                <a:gd name="connsiteY182" fmla="*/ 4522992 h 5116172"/>
                <a:gd name="connsiteX183" fmla="*/ 1319980 w 5122586"/>
                <a:gd name="connsiteY183" fmla="*/ 4516923 h 5116172"/>
                <a:gd name="connsiteX184" fmla="*/ 1299113 w 5122586"/>
                <a:gd name="connsiteY184" fmla="*/ 4448627 h 5116172"/>
                <a:gd name="connsiteX185" fmla="*/ 1250429 w 5122586"/>
                <a:gd name="connsiteY185" fmla="*/ 4478749 h 5116172"/>
                <a:gd name="connsiteX186" fmla="*/ 1217542 w 5122586"/>
                <a:gd name="connsiteY186" fmla="*/ 4442335 h 5116172"/>
                <a:gd name="connsiteX187" fmla="*/ 1147887 w 5122586"/>
                <a:gd name="connsiteY187" fmla="*/ 4449210 h 5116172"/>
                <a:gd name="connsiteX188" fmla="*/ 1144147 w 5122586"/>
                <a:gd name="connsiteY188" fmla="*/ 4511573 h 5116172"/>
                <a:gd name="connsiteX189" fmla="*/ 1101262 w 5122586"/>
                <a:gd name="connsiteY189" fmla="*/ 4519082 h 5116172"/>
                <a:gd name="connsiteX190" fmla="*/ 1093585 w 5122586"/>
                <a:gd name="connsiteY190" fmla="*/ 4464498 h 5116172"/>
                <a:gd name="connsiteX191" fmla="*/ 1027718 w 5122586"/>
                <a:gd name="connsiteY191" fmla="*/ 4478445 h 5116172"/>
                <a:gd name="connsiteX192" fmla="*/ 1007466 w 5122586"/>
                <a:gd name="connsiteY192" fmla="*/ 4427301 h 5116172"/>
                <a:gd name="connsiteX193" fmla="*/ 919745 w 5122586"/>
                <a:gd name="connsiteY193" fmla="*/ 4420237 h 5116172"/>
                <a:gd name="connsiteX194" fmla="*/ 920495 w 5122586"/>
                <a:gd name="connsiteY194" fmla="*/ 4388350 h 5116172"/>
                <a:gd name="connsiteX195" fmla="*/ 884429 w 5122586"/>
                <a:gd name="connsiteY195" fmla="*/ 4383969 h 5116172"/>
                <a:gd name="connsiteX196" fmla="*/ 856512 w 5122586"/>
                <a:gd name="connsiteY196" fmla="*/ 4461420 h 5116172"/>
                <a:gd name="connsiteX197" fmla="*/ 818833 w 5122586"/>
                <a:gd name="connsiteY197" fmla="*/ 4446344 h 5116172"/>
                <a:gd name="connsiteX198" fmla="*/ 823425 w 5122586"/>
                <a:gd name="connsiteY198" fmla="*/ 4371878 h 5116172"/>
                <a:gd name="connsiteX199" fmla="*/ 796457 w 5122586"/>
                <a:gd name="connsiteY199" fmla="*/ 4423754 h 5116172"/>
                <a:gd name="connsiteX200" fmla="*/ 712917 w 5122586"/>
                <a:gd name="connsiteY200" fmla="*/ 4427826 h 5116172"/>
                <a:gd name="connsiteX201" fmla="*/ 687213 w 5122586"/>
                <a:gd name="connsiteY201" fmla="*/ 4403486 h 5116172"/>
                <a:gd name="connsiteX202" fmla="*/ 683328 w 5122586"/>
                <a:gd name="connsiteY202" fmla="*/ 4424716 h 5116172"/>
                <a:gd name="connsiteX203" fmla="*/ 615334 w 5122586"/>
                <a:gd name="connsiteY203" fmla="*/ 4429994 h 5116172"/>
                <a:gd name="connsiteX204" fmla="*/ 602541 w 5122586"/>
                <a:gd name="connsiteY204" fmla="*/ 4411871 h 5116172"/>
                <a:gd name="connsiteX205" fmla="*/ 637304 w 5122586"/>
                <a:gd name="connsiteY205" fmla="*/ 4296001 h 5116172"/>
                <a:gd name="connsiteX206" fmla="*/ 618966 w 5122586"/>
                <a:gd name="connsiteY206" fmla="*/ 4261290 h 5116172"/>
                <a:gd name="connsiteX207" fmla="*/ 585062 w 5122586"/>
                <a:gd name="connsiteY207" fmla="*/ 4274941 h 5116172"/>
                <a:gd name="connsiteX208" fmla="*/ 585967 w 5122586"/>
                <a:gd name="connsiteY208" fmla="*/ 4296786 h 5116172"/>
                <a:gd name="connsiteX209" fmla="*/ 576279 w 5122586"/>
                <a:gd name="connsiteY209" fmla="*/ 4321151 h 5116172"/>
                <a:gd name="connsiteX210" fmla="*/ 524888 w 5122586"/>
                <a:gd name="connsiteY210" fmla="*/ 4335270 h 5116172"/>
                <a:gd name="connsiteX211" fmla="*/ 481450 w 5122586"/>
                <a:gd name="connsiteY211" fmla="*/ 4348629 h 5116172"/>
                <a:gd name="connsiteX212" fmla="*/ 459756 w 5122586"/>
                <a:gd name="connsiteY212" fmla="*/ 4331915 h 5116172"/>
                <a:gd name="connsiteX213" fmla="*/ 381623 w 5122586"/>
                <a:gd name="connsiteY213" fmla="*/ 4313665 h 5116172"/>
                <a:gd name="connsiteX214" fmla="*/ 381355 w 5122586"/>
                <a:gd name="connsiteY214" fmla="*/ 4209001 h 5116172"/>
                <a:gd name="connsiteX215" fmla="*/ 372138 w 5122586"/>
                <a:gd name="connsiteY215" fmla="*/ 4194866 h 5116172"/>
                <a:gd name="connsiteX216" fmla="*/ 8935 w 5122586"/>
                <a:gd name="connsiteY216" fmla="*/ 4372652 h 5116172"/>
                <a:gd name="connsiteX217" fmla="*/ 0 w 5122586"/>
                <a:gd name="connsiteY217" fmla="*/ 4249216 h 5116172"/>
                <a:gd name="connsiteX218" fmla="*/ 2928251 w 5122586"/>
                <a:gd name="connsiteY218" fmla="*/ 1733677 h 5116172"/>
                <a:gd name="connsiteX219" fmla="*/ 2865949 w 5122586"/>
                <a:gd name="connsiteY219" fmla="*/ 1772911 h 5116172"/>
                <a:gd name="connsiteX220" fmla="*/ 2815185 w 5122586"/>
                <a:gd name="connsiteY220" fmla="*/ 1859457 h 5116172"/>
                <a:gd name="connsiteX221" fmla="*/ 2763268 w 5122586"/>
                <a:gd name="connsiteY221" fmla="*/ 1896383 h 5116172"/>
                <a:gd name="connsiteX222" fmla="*/ 2751731 w 5122586"/>
                <a:gd name="connsiteY222" fmla="*/ 1873304 h 5116172"/>
                <a:gd name="connsiteX223" fmla="*/ 2747318 w 5122586"/>
                <a:gd name="connsiteY223" fmla="*/ 1875913 h 5116172"/>
                <a:gd name="connsiteX224" fmla="*/ 2725397 w 5122586"/>
                <a:gd name="connsiteY224" fmla="*/ 1849601 h 5116172"/>
                <a:gd name="connsiteX225" fmla="*/ 2700382 w 5122586"/>
                <a:gd name="connsiteY225" fmla="*/ 1805450 h 5116172"/>
                <a:gd name="connsiteX226" fmla="*/ 2644466 w 5122586"/>
                <a:gd name="connsiteY226" fmla="*/ 1674466 h 5116172"/>
                <a:gd name="connsiteX227" fmla="*/ 2623519 w 5122586"/>
                <a:gd name="connsiteY227" fmla="*/ 1516632 h 5116172"/>
                <a:gd name="connsiteX228" fmla="*/ 2622394 w 5122586"/>
                <a:gd name="connsiteY228" fmla="*/ 1508162 h 5116172"/>
                <a:gd name="connsiteX229" fmla="*/ 2620591 w 5122586"/>
                <a:gd name="connsiteY229" fmla="*/ 1507626 h 5116172"/>
                <a:gd name="connsiteX230" fmla="*/ 2618663 w 5122586"/>
                <a:gd name="connsiteY230" fmla="*/ 1488348 h 5116172"/>
                <a:gd name="connsiteX231" fmla="*/ 2561471 w 5122586"/>
                <a:gd name="connsiteY231" fmla="*/ 1364228 h 5116172"/>
                <a:gd name="connsiteX232" fmla="*/ 2506436 w 5122586"/>
                <a:gd name="connsiteY232" fmla="*/ 1249822 h 5116172"/>
                <a:gd name="connsiteX233" fmla="*/ 2504425 w 5122586"/>
                <a:gd name="connsiteY233" fmla="*/ 1215109 h 5116172"/>
                <a:gd name="connsiteX234" fmla="*/ 2502718 w 5122586"/>
                <a:gd name="connsiteY234" fmla="*/ 1182561 h 5116172"/>
                <a:gd name="connsiteX235" fmla="*/ 2526392 w 5122586"/>
                <a:gd name="connsiteY235" fmla="*/ 1127312 h 5116172"/>
                <a:gd name="connsiteX236" fmla="*/ 2550065 w 5122586"/>
                <a:gd name="connsiteY236" fmla="*/ 1104511 h 5116172"/>
                <a:gd name="connsiteX237" fmla="*/ 2534283 w 5122586"/>
                <a:gd name="connsiteY237" fmla="*/ 1069432 h 5116172"/>
                <a:gd name="connsiteX238" fmla="*/ 2514993 w 5122586"/>
                <a:gd name="connsiteY238" fmla="*/ 1074694 h 5116172"/>
                <a:gd name="connsiteX239" fmla="*/ 2443972 w 5122586"/>
                <a:gd name="connsiteY239" fmla="*/ 1079079 h 5116172"/>
                <a:gd name="connsiteX240" fmla="*/ 2424683 w 5122586"/>
                <a:gd name="connsiteY240" fmla="*/ 1053647 h 5116172"/>
                <a:gd name="connsiteX241" fmla="*/ 2450109 w 5122586"/>
                <a:gd name="connsiteY241" fmla="*/ 1044877 h 5116172"/>
                <a:gd name="connsiteX242" fmla="*/ 2450986 w 5122586"/>
                <a:gd name="connsiteY242" fmla="*/ 1021199 h 5116172"/>
                <a:gd name="connsiteX243" fmla="*/ 2404967 w 5122586"/>
                <a:gd name="connsiteY243" fmla="*/ 918913 h 5116172"/>
                <a:gd name="connsiteX244" fmla="*/ 2394987 w 5122586"/>
                <a:gd name="connsiteY244" fmla="*/ 898850 h 5116172"/>
                <a:gd name="connsiteX245" fmla="*/ 2361080 w 5122586"/>
                <a:gd name="connsiteY245" fmla="*/ 821699 h 5116172"/>
                <a:gd name="connsiteX246" fmla="*/ 2344525 w 5122586"/>
                <a:gd name="connsiteY246" fmla="*/ 778197 h 5116172"/>
                <a:gd name="connsiteX247" fmla="*/ 2344581 w 5122586"/>
                <a:gd name="connsiteY247" fmla="*/ 778343 h 5116172"/>
                <a:gd name="connsiteX248" fmla="*/ 2282251 w 5122586"/>
                <a:gd name="connsiteY248" fmla="*/ 597027 h 5116172"/>
                <a:gd name="connsiteX249" fmla="*/ 2279707 w 5122586"/>
                <a:gd name="connsiteY249" fmla="*/ 541919 h 5116172"/>
                <a:gd name="connsiteX250" fmla="*/ 2247497 w 5122586"/>
                <a:gd name="connsiteY250" fmla="*/ 524963 h 5116172"/>
                <a:gd name="connsiteX251" fmla="*/ 2177989 w 5122586"/>
                <a:gd name="connsiteY251" fmla="*/ 464768 h 5116172"/>
                <a:gd name="connsiteX252" fmla="*/ 2162813 w 5122586"/>
                <a:gd name="connsiteY252" fmla="*/ 429351 h 5116172"/>
                <a:gd name="connsiteX253" fmla="*/ 2188648 w 5122586"/>
                <a:gd name="connsiteY253" fmla="*/ 411168 h 5116172"/>
                <a:gd name="connsiteX254" fmla="*/ 2199515 w 5122586"/>
                <a:gd name="connsiteY254" fmla="*/ 377475 h 5116172"/>
                <a:gd name="connsiteX255" fmla="*/ 2249501 w 5122586"/>
                <a:gd name="connsiteY255" fmla="*/ 389430 h 5116172"/>
                <a:gd name="connsiteX256" fmla="*/ 2290795 w 5122586"/>
                <a:gd name="connsiteY256" fmla="*/ 382909 h 5116172"/>
                <a:gd name="connsiteX257" fmla="*/ 2312638 w 5122586"/>
                <a:gd name="connsiteY257" fmla="*/ 383703 h 5116172"/>
                <a:gd name="connsiteX258" fmla="*/ 2312587 w 5122586"/>
                <a:gd name="connsiteY258" fmla="*/ 383664 h 5116172"/>
                <a:gd name="connsiteX259" fmla="*/ 2375555 w 5122586"/>
                <a:gd name="connsiteY259" fmla="*/ 374216 h 5116172"/>
                <a:gd name="connsiteX260" fmla="*/ 2416409 w 5122586"/>
                <a:gd name="connsiteY260" fmla="*/ 358069 h 5116172"/>
                <a:gd name="connsiteX261" fmla="*/ 2415496 w 5122586"/>
                <a:gd name="connsiteY261" fmla="*/ 358429 h 5116172"/>
                <a:gd name="connsiteX262" fmla="*/ 2415422 w 5122586"/>
                <a:gd name="connsiteY262" fmla="*/ 357531 h 5116172"/>
                <a:gd name="connsiteX263" fmla="*/ 2471314 w 5122586"/>
                <a:gd name="connsiteY263" fmla="*/ 333573 h 5116172"/>
                <a:gd name="connsiteX264" fmla="*/ 2472312 w 5122586"/>
                <a:gd name="connsiteY264" fmla="*/ 321594 h 5116172"/>
                <a:gd name="connsiteX265" fmla="*/ 2487284 w 5122586"/>
                <a:gd name="connsiteY265" fmla="*/ 308616 h 5116172"/>
                <a:gd name="connsiteX266" fmla="*/ 2492274 w 5122586"/>
                <a:gd name="connsiteY266" fmla="*/ 322592 h 5116172"/>
                <a:gd name="connsiteX267" fmla="*/ 2530199 w 5122586"/>
                <a:gd name="connsiteY267" fmla="*/ 302627 h 5116172"/>
                <a:gd name="connsiteX268" fmla="*/ 2571120 w 5122586"/>
                <a:gd name="connsiteY268" fmla="*/ 269684 h 5116172"/>
                <a:gd name="connsiteX269" fmla="*/ 2751770 w 5122586"/>
                <a:gd name="connsiteY269" fmla="*/ 124937 h 5116172"/>
                <a:gd name="connsiteX270" fmla="*/ 2784706 w 5122586"/>
                <a:gd name="connsiteY270" fmla="*/ 104972 h 5116172"/>
                <a:gd name="connsiteX271" fmla="*/ 2850579 w 5122586"/>
                <a:gd name="connsiteY271" fmla="*/ 86005 h 5116172"/>
                <a:gd name="connsiteX272" fmla="*/ 2869542 w 5122586"/>
                <a:gd name="connsiteY272" fmla="*/ 136916 h 5116172"/>
                <a:gd name="connsiteX273" fmla="*/ 2917449 w 5122586"/>
                <a:gd name="connsiteY273" fmla="*/ 173852 h 5116172"/>
                <a:gd name="connsiteX274" fmla="*/ 2956373 w 5122586"/>
                <a:gd name="connsiteY274" fmla="*/ 195813 h 5116172"/>
                <a:gd name="connsiteX275" fmla="*/ 2985630 w 5122586"/>
                <a:gd name="connsiteY275" fmla="*/ 215962 h 5116172"/>
                <a:gd name="connsiteX276" fmla="*/ 2998292 w 5122586"/>
                <a:gd name="connsiteY276" fmla="*/ 224763 h 5116172"/>
                <a:gd name="connsiteX277" fmla="*/ 3036219 w 5122586"/>
                <a:gd name="connsiteY277" fmla="*/ 254710 h 5116172"/>
                <a:gd name="connsiteX278" fmla="*/ 3046200 w 5122586"/>
                <a:gd name="connsiteY278" fmla="*/ 268686 h 5116172"/>
                <a:gd name="connsiteX279" fmla="*/ 3053186 w 5122586"/>
                <a:gd name="connsiteY279" fmla="*/ 284658 h 5116172"/>
                <a:gd name="connsiteX280" fmla="*/ 3061170 w 5122586"/>
                <a:gd name="connsiteY280" fmla="*/ 372504 h 5116172"/>
                <a:gd name="connsiteX281" fmla="*/ 3066160 w 5122586"/>
                <a:gd name="connsiteY281" fmla="*/ 442382 h 5116172"/>
                <a:gd name="connsiteX282" fmla="*/ 3109558 w 5122586"/>
                <a:gd name="connsiteY282" fmla="*/ 644830 h 5116172"/>
                <a:gd name="connsiteX283" fmla="*/ 3107145 w 5122586"/>
                <a:gd name="connsiteY283" fmla="*/ 734922 h 5116172"/>
                <a:gd name="connsiteX284" fmla="*/ 3113752 w 5122586"/>
                <a:gd name="connsiteY284" fmla="*/ 788066 h 5116172"/>
                <a:gd name="connsiteX285" fmla="*/ 3123788 w 5122586"/>
                <a:gd name="connsiteY285" fmla="*/ 830092 h 5116172"/>
                <a:gd name="connsiteX286" fmla="*/ 3148722 w 5122586"/>
                <a:gd name="connsiteY286" fmla="*/ 917343 h 5116172"/>
                <a:gd name="connsiteX287" fmla="*/ 3139722 w 5122586"/>
                <a:gd name="connsiteY287" fmla="*/ 933723 h 5116172"/>
                <a:gd name="connsiteX288" fmla="*/ 3118838 w 5122586"/>
                <a:gd name="connsiteY288" fmla="*/ 1002249 h 5116172"/>
                <a:gd name="connsiteX289" fmla="*/ 3121375 w 5122586"/>
                <a:gd name="connsiteY289" fmla="*/ 1125517 h 5116172"/>
                <a:gd name="connsiteX290" fmla="*/ 3143920 w 5122586"/>
                <a:gd name="connsiteY290" fmla="*/ 1174658 h 5116172"/>
                <a:gd name="connsiteX291" fmla="*/ 3158579 w 5122586"/>
                <a:gd name="connsiteY291" fmla="*/ 1254175 h 5116172"/>
                <a:gd name="connsiteX292" fmla="*/ 3200391 w 5122586"/>
                <a:gd name="connsiteY292" fmla="*/ 1290567 h 5116172"/>
                <a:gd name="connsiteX293" fmla="*/ 3152209 w 5122586"/>
                <a:gd name="connsiteY293" fmla="*/ 1305041 h 5116172"/>
                <a:gd name="connsiteX294" fmla="*/ 3173608 w 5122586"/>
                <a:gd name="connsiteY294" fmla="*/ 1387442 h 5116172"/>
                <a:gd name="connsiteX295" fmla="*/ 3176887 w 5122586"/>
                <a:gd name="connsiteY295" fmla="*/ 1467253 h 5116172"/>
                <a:gd name="connsiteX296" fmla="*/ 3204082 w 5122586"/>
                <a:gd name="connsiteY296" fmla="*/ 1500497 h 5116172"/>
                <a:gd name="connsiteX297" fmla="*/ 3207432 w 5122586"/>
                <a:gd name="connsiteY297" fmla="*/ 1502071 h 5116172"/>
                <a:gd name="connsiteX298" fmla="*/ 3207673 w 5122586"/>
                <a:gd name="connsiteY298" fmla="*/ 1502054 h 5116172"/>
                <a:gd name="connsiteX299" fmla="*/ 3183445 w 5122586"/>
                <a:gd name="connsiteY299" fmla="*/ 1645459 h 5116172"/>
                <a:gd name="connsiteX300" fmla="*/ 3160491 w 5122586"/>
                <a:gd name="connsiteY300" fmla="*/ 1680444 h 5116172"/>
                <a:gd name="connsiteX301" fmla="*/ 3129820 w 5122586"/>
                <a:gd name="connsiteY301" fmla="*/ 1702492 h 5116172"/>
                <a:gd name="connsiteX302" fmla="*/ 2970960 w 5122586"/>
                <a:gd name="connsiteY302" fmla="*/ 1727425 h 5116172"/>
                <a:gd name="connsiteX303" fmla="*/ 2928253 w 5122586"/>
                <a:gd name="connsiteY303" fmla="*/ 1733679 h 5116172"/>
                <a:gd name="connsiteX304" fmla="*/ 2928251 w 5122586"/>
                <a:gd name="connsiteY304" fmla="*/ 1733677 h 5116172"/>
                <a:gd name="connsiteX305" fmla="*/ 2929221 w 5122586"/>
                <a:gd name="connsiteY305" fmla="*/ 4004987 h 5116172"/>
                <a:gd name="connsiteX306" fmla="*/ 2826654 w 5122586"/>
                <a:gd name="connsiteY306" fmla="*/ 3968865 h 5116172"/>
                <a:gd name="connsiteX307" fmla="*/ 2797041 w 5122586"/>
                <a:gd name="connsiteY307" fmla="*/ 3984036 h 5116172"/>
                <a:gd name="connsiteX308" fmla="*/ 2775371 w 5122586"/>
                <a:gd name="connsiteY308" fmla="*/ 3957306 h 5116172"/>
                <a:gd name="connsiteX309" fmla="*/ 2714697 w 5122586"/>
                <a:gd name="connsiteY309" fmla="*/ 3931298 h 5116172"/>
                <a:gd name="connsiteX310" fmla="*/ 2643189 w 5122586"/>
                <a:gd name="connsiteY310" fmla="*/ 3882894 h 5116172"/>
                <a:gd name="connsiteX311" fmla="*/ 2547123 w 5122586"/>
                <a:gd name="connsiteY311" fmla="*/ 3739851 h 5116172"/>
                <a:gd name="connsiteX312" fmla="*/ 2523286 w 5122586"/>
                <a:gd name="connsiteY312" fmla="*/ 3739851 h 5116172"/>
                <a:gd name="connsiteX313" fmla="*/ 2524732 w 5122586"/>
                <a:gd name="connsiteY313" fmla="*/ 3736961 h 5116172"/>
                <a:gd name="connsiteX314" fmla="*/ 2931760 w 5122586"/>
                <a:gd name="connsiteY314" fmla="*/ 4000626 h 5116172"/>
                <a:gd name="connsiteX315" fmla="*/ 2912080 w 5122586"/>
                <a:gd name="connsiteY315" fmla="*/ 4041839 h 5116172"/>
                <a:gd name="connsiteX316" fmla="*/ 2934278 w 5122586"/>
                <a:gd name="connsiteY316" fmla="*/ 4069284 h 5116172"/>
                <a:gd name="connsiteX317" fmla="*/ 2950168 w 5122586"/>
                <a:gd name="connsiteY317" fmla="*/ 4101794 h 5116172"/>
                <a:gd name="connsiteX318" fmla="*/ 2911887 w 5122586"/>
                <a:gd name="connsiteY318" fmla="*/ 4123467 h 5116172"/>
                <a:gd name="connsiteX319" fmla="*/ 2864215 w 5122586"/>
                <a:gd name="connsiteY319" fmla="*/ 4110463 h 5116172"/>
                <a:gd name="connsiteX320" fmla="*/ 2848324 w 5122586"/>
                <a:gd name="connsiteY320" fmla="*/ 4139361 h 5116172"/>
                <a:gd name="connsiteX321" fmla="*/ 2869993 w 5122586"/>
                <a:gd name="connsiteY321" fmla="*/ 4145140 h 5116172"/>
                <a:gd name="connsiteX322" fmla="*/ 2859880 w 5122586"/>
                <a:gd name="connsiteY322" fmla="*/ 4153809 h 5116172"/>
                <a:gd name="connsiteX323" fmla="*/ 2883717 w 5122586"/>
                <a:gd name="connsiteY323" fmla="*/ 4153087 h 5116172"/>
                <a:gd name="connsiteX324" fmla="*/ 2890218 w 5122586"/>
                <a:gd name="connsiteY324" fmla="*/ 4168258 h 5116172"/>
                <a:gd name="connsiteX325" fmla="*/ 2867825 w 5122586"/>
                <a:gd name="connsiteY325" fmla="*/ 4206547 h 5116172"/>
                <a:gd name="connsiteX326" fmla="*/ 2907552 w 5122586"/>
                <a:gd name="connsiteY326" fmla="*/ 4225331 h 5116172"/>
                <a:gd name="connsiteX327" fmla="*/ 2921999 w 5122586"/>
                <a:gd name="connsiteY327" fmla="*/ 4216662 h 5116172"/>
                <a:gd name="connsiteX328" fmla="*/ 2937890 w 5122586"/>
                <a:gd name="connsiteY328" fmla="*/ 4227499 h 5116172"/>
                <a:gd name="connsiteX329" fmla="*/ 2935723 w 5122586"/>
                <a:gd name="connsiteY329" fmla="*/ 4245559 h 5116172"/>
                <a:gd name="connsiteX330" fmla="*/ 2964615 w 5122586"/>
                <a:gd name="connsiteY330" fmla="*/ 4256396 h 5116172"/>
                <a:gd name="connsiteX331" fmla="*/ 2955224 w 5122586"/>
                <a:gd name="connsiteY331" fmla="*/ 4306967 h 5116172"/>
                <a:gd name="connsiteX332" fmla="*/ 2993850 w 5122586"/>
                <a:gd name="connsiteY332" fmla="*/ 4326650 h 5116172"/>
                <a:gd name="connsiteX333" fmla="*/ 2994499 w 5122586"/>
                <a:gd name="connsiteY333" fmla="*/ 4334608 h 5116172"/>
                <a:gd name="connsiteX334" fmla="*/ 2961254 w 5122586"/>
                <a:gd name="connsiteY334" fmla="*/ 2566018 h 5116172"/>
                <a:gd name="connsiteX335" fmla="*/ 2844333 w 5122586"/>
                <a:gd name="connsiteY335" fmla="*/ 2718231 h 5116172"/>
                <a:gd name="connsiteX336" fmla="*/ 2686580 w 5122586"/>
                <a:gd name="connsiteY336" fmla="*/ 2876012 h 5116172"/>
                <a:gd name="connsiteX337" fmla="*/ 2775664 w 5122586"/>
                <a:gd name="connsiteY337" fmla="*/ 2946550 h 5116172"/>
                <a:gd name="connsiteX338" fmla="*/ 2662454 w 5122586"/>
                <a:gd name="connsiteY338" fmla="*/ 3083913 h 5116172"/>
                <a:gd name="connsiteX339" fmla="*/ 2291274 w 5122586"/>
                <a:gd name="connsiteY339" fmla="*/ 3408757 h 5116172"/>
                <a:gd name="connsiteX340" fmla="*/ 2296840 w 5122586"/>
                <a:gd name="connsiteY340" fmla="*/ 3406901 h 5116172"/>
                <a:gd name="connsiteX341" fmla="*/ 4071798 w 5122586"/>
                <a:gd name="connsiteY341" fmla="*/ 1707927 h 5116172"/>
                <a:gd name="connsiteX342" fmla="*/ 4050884 w 5122586"/>
                <a:gd name="connsiteY342" fmla="*/ 1662094 h 5116172"/>
                <a:gd name="connsiteX343" fmla="*/ 4020559 w 5122586"/>
                <a:gd name="connsiteY343" fmla="*/ 1629574 h 5116172"/>
                <a:gd name="connsiteX344" fmla="*/ 3966954 w 5122586"/>
                <a:gd name="connsiteY344" fmla="*/ 1623037 h 5116172"/>
                <a:gd name="connsiteX345" fmla="*/ 3895425 w 5122586"/>
                <a:gd name="connsiteY345" fmla="*/ 1618868 h 5116172"/>
                <a:gd name="connsiteX346" fmla="*/ 3891710 w 5122586"/>
                <a:gd name="connsiteY346" fmla="*/ 1617649 h 5116172"/>
                <a:gd name="connsiteX347" fmla="*/ 3693129 w 5122586"/>
                <a:gd name="connsiteY347" fmla="*/ 1552494 h 5116172"/>
                <a:gd name="connsiteX348" fmla="*/ 3638481 w 5122586"/>
                <a:gd name="connsiteY348" fmla="*/ 1531869 h 5116172"/>
                <a:gd name="connsiteX349" fmla="*/ 3638481 w 5122586"/>
                <a:gd name="connsiteY349" fmla="*/ 1532803 h 5116172"/>
                <a:gd name="connsiteX350" fmla="*/ 3616572 w 5122586"/>
                <a:gd name="connsiteY350" fmla="*/ 1517809 h 5116172"/>
                <a:gd name="connsiteX351" fmla="*/ 3598122 w 5122586"/>
                <a:gd name="connsiteY351" fmla="*/ 1479749 h 5116172"/>
                <a:gd name="connsiteX352" fmla="*/ 3545078 w 5122586"/>
                <a:gd name="connsiteY352" fmla="*/ 1448608 h 5116172"/>
                <a:gd name="connsiteX353" fmla="*/ 3527865 w 5122586"/>
                <a:gd name="connsiteY353" fmla="*/ 1430244 h 5116172"/>
                <a:gd name="connsiteX354" fmla="*/ 3527765 w 5122586"/>
                <a:gd name="connsiteY354" fmla="*/ 1431176 h 5116172"/>
                <a:gd name="connsiteX355" fmla="*/ 3527765 w 5122586"/>
                <a:gd name="connsiteY355" fmla="*/ 1503334 h 5116172"/>
                <a:gd name="connsiteX356" fmla="*/ 3399874 w 5122586"/>
                <a:gd name="connsiteY356" fmla="*/ 1489121 h 5116172"/>
                <a:gd name="connsiteX357" fmla="*/ 3403153 w 5122586"/>
                <a:gd name="connsiteY357" fmla="*/ 1571119 h 5116172"/>
                <a:gd name="connsiteX358" fmla="*/ 3391129 w 5122586"/>
                <a:gd name="connsiteY358" fmla="*/ 1606104 h 5116172"/>
                <a:gd name="connsiteX359" fmla="*/ 3375825 w 5122586"/>
                <a:gd name="connsiteY359" fmla="*/ 1608290 h 5116172"/>
                <a:gd name="connsiteX360" fmla="*/ 3372546 w 5122586"/>
                <a:gd name="connsiteY360" fmla="*/ 1617037 h 5116172"/>
                <a:gd name="connsiteX361" fmla="*/ 3371285 w 5122586"/>
                <a:gd name="connsiteY361" fmla="*/ 1616300 h 5116172"/>
                <a:gd name="connsiteX362" fmla="*/ 3371285 w 5122586"/>
                <a:gd name="connsiteY362" fmla="*/ 1616299 h 5116172"/>
                <a:gd name="connsiteX363" fmla="*/ 3314612 w 5122586"/>
                <a:gd name="connsiteY363" fmla="*/ 1583145 h 5116172"/>
                <a:gd name="connsiteX364" fmla="*/ 3299309 w 5122586"/>
                <a:gd name="connsiteY364" fmla="*/ 1586425 h 5116172"/>
                <a:gd name="connsiteX365" fmla="*/ 3280726 w 5122586"/>
                <a:gd name="connsiteY365" fmla="*/ 1496774 h 5116172"/>
                <a:gd name="connsiteX366" fmla="*/ 3206040 w 5122586"/>
                <a:gd name="connsiteY366" fmla="*/ 1502067 h 5116172"/>
                <a:gd name="connsiteX367" fmla="*/ 3181908 w 5122586"/>
                <a:gd name="connsiteY367" fmla="*/ 1645463 h 5116172"/>
                <a:gd name="connsiteX368" fmla="*/ 3170191 w 5122586"/>
                <a:gd name="connsiteY368" fmla="*/ 1667166 h 5116172"/>
                <a:gd name="connsiteX369" fmla="*/ 3129816 w 5122586"/>
                <a:gd name="connsiteY369" fmla="*/ 1702496 h 5116172"/>
                <a:gd name="connsiteX370" fmla="*/ 2971381 w 5122586"/>
                <a:gd name="connsiteY370" fmla="*/ 1727460 h 5116172"/>
                <a:gd name="connsiteX371" fmla="*/ 2970955 w 5122586"/>
                <a:gd name="connsiteY371" fmla="*/ 1727426 h 5116172"/>
                <a:gd name="connsiteX372" fmla="*/ 2970938 w 5122586"/>
                <a:gd name="connsiteY372" fmla="*/ 1727911 h 5116172"/>
                <a:gd name="connsiteX373" fmla="*/ 2928250 w 5122586"/>
                <a:gd name="connsiteY373" fmla="*/ 1733681 h 5116172"/>
                <a:gd name="connsiteX374" fmla="*/ 2865949 w 5122586"/>
                <a:gd name="connsiteY374" fmla="*/ 1772915 h 5116172"/>
                <a:gd name="connsiteX375" fmla="*/ 2815185 w 5122586"/>
                <a:gd name="connsiteY375" fmla="*/ 1859461 h 5116172"/>
                <a:gd name="connsiteX376" fmla="*/ 2763269 w 5122586"/>
                <a:gd name="connsiteY376" fmla="*/ 1896387 h 5116172"/>
                <a:gd name="connsiteX377" fmla="*/ 2751731 w 5122586"/>
                <a:gd name="connsiteY377" fmla="*/ 1873308 h 5116172"/>
                <a:gd name="connsiteX378" fmla="*/ 2747319 w 5122586"/>
                <a:gd name="connsiteY378" fmla="*/ 1875917 h 5116172"/>
                <a:gd name="connsiteX379" fmla="*/ 2747468 w 5122586"/>
                <a:gd name="connsiteY379" fmla="*/ 1876096 h 5116172"/>
                <a:gd name="connsiteX380" fmla="*/ 2701052 w 5122586"/>
                <a:gd name="connsiteY380" fmla="*/ 1910393 h 5116172"/>
                <a:gd name="connsiteX381" fmla="*/ 2721301 w 5122586"/>
                <a:gd name="connsiteY381" fmla="*/ 1951468 h 5116172"/>
                <a:gd name="connsiteX382" fmla="*/ 2756357 w 5122586"/>
                <a:gd name="connsiteY382" fmla="*/ 2047852 h 5116172"/>
                <a:gd name="connsiteX383" fmla="*/ 2780073 w 5122586"/>
                <a:gd name="connsiteY383" fmla="*/ 2073720 h 5116172"/>
                <a:gd name="connsiteX384" fmla="*/ 2805234 w 5122586"/>
                <a:gd name="connsiteY384" fmla="*/ 2083873 h 5116172"/>
                <a:gd name="connsiteX385" fmla="*/ 2862075 w 5122586"/>
                <a:gd name="connsiteY385" fmla="*/ 2080593 h 5116172"/>
                <a:gd name="connsiteX386" fmla="*/ 2902518 w 5122586"/>
                <a:gd name="connsiteY386" fmla="*/ 2059821 h 5116172"/>
                <a:gd name="connsiteX387" fmla="*/ 2950615 w 5122586"/>
                <a:gd name="connsiteY387" fmla="*/ 2017182 h 5116172"/>
                <a:gd name="connsiteX388" fmla="*/ 2981221 w 5122586"/>
                <a:gd name="connsiteY388" fmla="*/ 1992036 h 5116172"/>
                <a:gd name="connsiteX389" fmla="*/ 3053365 w 5122586"/>
                <a:gd name="connsiteY389" fmla="*/ 1973450 h 5116172"/>
                <a:gd name="connsiteX390" fmla="*/ 3064244 w 5122586"/>
                <a:gd name="connsiteY390" fmla="*/ 1974575 h 5116172"/>
                <a:gd name="connsiteX391" fmla="*/ 3094903 w 5122586"/>
                <a:gd name="connsiteY391" fmla="*/ 1986570 h 5116172"/>
                <a:gd name="connsiteX392" fmla="*/ 3095857 w 5122586"/>
                <a:gd name="connsiteY392" fmla="*/ 1988403 h 5116172"/>
                <a:gd name="connsiteX393" fmla="*/ 3103144 w 5122586"/>
                <a:gd name="connsiteY393" fmla="*/ 2020462 h 5116172"/>
                <a:gd name="connsiteX394" fmla="*/ 3106927 w 5122586"/>
                <a:gd name="connsiteY394" fmla="*/ 2055447 h 5116172"/>
                <a:gd name="connsiteX395" fmla="*/ 3105834 w 5122586"/>
                <a:gd name="connsiteY395" fmla="*/ 2076220 h 5116172"/>
                <a:gd name="connsiteX396" fmla="*/ 3062110 w 5122586"/>
                <a:gd name="connsiteY396" fmla="*/ 2172431 h 5116172"/>
                <a:gd name="connsiteX397" fmla="*/ 3019479 w 5122586"/>
                <a:gd name="connsiteY397" fmla="*/ 2217256 h 5116172"/>
                <a:gd name="connsiteX398" fmla="*/ 2923287 w 5122586"/>
                <a:gd name="connsiteY398" fmla="*/ 2285040 h 5116172"/>
                <a:gd name="connsiteX399" fmla="*/ 2923237 w 5122586"/>
                <a:gd name="connsiteY399" fmla="*/ 2284956 h 5116172"/>
                <a:gd name="connsiteX400" fmla="*/ 2907033 w 5122586"/>
                <a:gd name="connsiteY400" fmla="*/ 2300058 h 5116172"/>
                <a:gd name="connsiteX401" fmla="*/ 2880954 w 5122586"/>
                <a:gd name="connsiteY401" fmla="*/ 2357399 h 5116172"/>
                <a:gd name="connsiteX402" fmla="*/ 2883560 w 5122586"/>
                <a:gd name="connsiteY402" fmla="*/ 2414740 h 5116172"/>
                <a:gd name="connsiteX403" fmla="*/ 3007341 w 5122586"/>
                <a:gd name="connsiteY403" fmla="*/ 2504763 h 5116172"/>
                <a:gd name="connsiteX404" fmla="*/ 2957623 w 5122586"/>
                <a:gd name="connsiteY404" fmla="*/ 2569822 h 5116172"/>
                <a:gd name="connsiteX405" fmla="*/ 3007192 w 5122586"/>
                <a:gd name="connsiteY405" fmla="*/ 2504959 h 5116172"/>
                <a:gd name="connsiteX406" fmla="*/ 3128415 w 5122586"/>
                <a:gd name="connsiteY406" fmla="*/ 2458751 h 5116172"/>
                <a:gd name="connsiteX407" fmla="*/ 3157243 w 5122586"/>
                <a:gd name="connsiteY407" fmla="*/ 2492913 h 5116172"/>
                <a:gd name="connsiteX408" fmla="*/ 3157397 w 5122586"/>
                <a:gd name="connsiteY408" fmla="*/ 2493126 h 5116172"/>
                <a:gd name="connsiteX409" fmla="*/ 3188476 w 5122586"/>
                <a:gd name="connsiteY409" fmla="*/ 2496878 h 5116172"/>
                <a:gd name="connsiteX410" fmla="*/ 3207155 w 5122586"/>
                <a:gd name="connsiteY410" fmla="*/ 2475082 h 5116172"/>
                <a:gd name="connsiteX411" fmla="*/ 3204042 w 5122586"/>
                <a:gd name="connsiteY411" fmla="*/ 2468854 h 5116172"/>
                <a:gd name="connsiteX412" fmla="*/ 3218570 w 5122586"/>
                <a:gd name="connsiteY412" fmla="*/ 2446020 h 5116172"/>
                <a:gd name="connsiteX413" fmla="*/ 3234071 w 5122586"/>
                <a:gd name="connsiteY413" fmla="*/ 2425181 h 5116172"/>
                <a:gd name="connsiteX414" fmla="*/ 3268275 w 5122586"/>
                <a:gd name="connsiteY414" fmla="*/ 2375508 h 5116172"/>
                <a:gd name="connsiteX415" fmla="*/ 3279965 w 5122586"/>
                <a:gd name="connsiteY415" fmla="*/ 2383195 h 5116172"/>
                <a:gd name="connsiteX416" fmla="*/ 3286021 w 5122586"/>
                <a:gd name="connsiteY416" fmla="*/ 2368178 h 5116172"/>
                <a:gd name="connsiteX417" fmla="*/ 3353471 w 5122586"/>
                <a:gd name="connsiteY417" fmla="*/ 2393087 h 5116172"/>
                <a:gd name="connsiteX418" fmla="*/ 3357622 w 5122586"/>
                <a:gd name="connsiteY418" fmla="*/ 2370253 h 5116172"/>
                <a:gd name="connsiteX419" fmla="*/ 3389791 w 5122586"/>
                <a:gd name="connsiteY419" fmla="*/ 2376481 h 5116172"/>
                <a:gd name="connsiteX420" fmla="*/ 3393123 w 5122586"/>
                <a:gd name="connsiteY420" fmla="*/ 2386808 h 5116172"/>
                <a:gd name="connsiteX421" fmla="*/ 3516391 w 5122586"/>
                <a:gd name="connsiteY421" fmla="*/ 2353647 h 5116172"/>
                <a:gd name="connsiteX422" fmla="*/ 3537145 w 5122586"/>
                <a:gd name="connsiteY422" fmla="*/ 2360912 h 5116172"/>
                <a:gd name="connsiteX423" fmla="*/ 3541296 w 5122586"/>
                <a:gd name="connsiteY423" fmla="*/ 2341192 h 5116172"/>
                <a:gd name="connsiteX424" fmla="*/ 3576578 w 5122586"/>
                <a:gd name="connsiteY424" fmla="*/ 2357798 h 5116172"/>
                <a:gd name="connsiteX425" fmla="*/ 3592144 w 5122586"/>
                <a:gd name="connsiteY425" fmla="*/ 2355723 h 5116172"/>
                <a:gd name="connsiteX426" fmla="*/ 3598370 w 5122586"/>
                <a:gd name="connsiteY426" fmla="*/ 2287221 h 5116172"/>
                <a:gd name="connsiteX427" fmla="*/ 3605634 w 5122586"/>
                <a:gd name="connsiteY427" fmla="*/ 2269577 h 5116172"/>
                <a:gd name="connsiteX428" fmla="*/ 3645068 w 5122586"/>
                <a:gd name="connsiteY428" fmla="*/ 2289297 h 5116172"/>
                <a:gd name="connsiteX429" fmla="*/ 3660990 w 5122586"/>
                <a:gd name="connsiteY429" fmla="*/ 2278149 h 5116172"/>
                <a:gd name="connsiteX430" fmla="*/ 3683648 w 5122586"/>
                <a:gd name="connsiteY430" fmla="*/ 2304521 h 5116172"/>
                <a:gd name="connsiteX431" fmla="*/ 3723203 w 5122586"/>
                <a:gd name="connsiteY431" fmla="*/ 2301590 h 5116172"/>
                <a:gd name="connsiteX432" fmla="*/ 3698987 w 5122586"/>
                <a:gd name="connsiteY432" fmla="*/ 2245014 h 5116172"/>
                <a:gd name="connsiteX433" fmla="*/ 3732354 w 5122586"/>
                <a:gd name="connsiteY433" fmla="*/ 2232818 h 5116172"/>
                <a:gd name="connsiteX434" fmla="*/ 3765279 w 5122586"/>
                <a:gd name="connsiteY434" fmla="*/ 2308687 h 5116172"/>
                <a:gd name="connsiteX435" fmla="*/ 3819819 w 5122586"/>
                <a:gd name="connsiteY435" fmla="*/ 2276682 h 5116172"/>
                <a:gd name="connsiteX436" fmla="*/ 3832660 w 5122586"/>
                <a:gd name="connsiteY436" fmla="*/ 2286412 h 5116172"/>
                <a:gd name="connsiteX437" fmla="*/ 3836898 w 5122586"/>
                <a:gd name="connsiteY437" fmla="*/ 2267579 h 5116172"/>
                <a:gd name="connsiteX438" fmla="*/ 3851638 w 5122586"/>
                <a:gd name="connsiteY438" fmla="*/ 2272245 h 5116172"/>
                <a:gd name="connsiteX439" fmla="*/ 3855233 w 5122586"/>
                <a:gd name="connsiteY439" fmla="*/ 2250721 h 5116172"/>
                <a:gd name="connsiteX440" fmla="*/ 3868694 w 5122586"/>
                <a:gd name="connsiteY440" fmla="*/ 2248662 h 5116172"/>
                <a:gd name="connsiteX441" fmla="*/ 3866320 w 5122586"/>
                <a:gd name="connsiteY441" fmla="*/ 2213398 h 5116172"/>
                <a:gd name="connsiteX442" fmla="*/ 3926616 w 5122586"/>
                <a:gd name="connsiteY442" fmla="*/ 2266549 h 5116172"/>
                <a:gd name="connsiteX443" fmla="*/ 3935158 w 5122586"/>
                <a:gd name="connsiteY443" fmla="*/ 2270346 h 5116172"/>
                <a:gd name="connsiteX444" fmla="*/ 3975020 w 5122586"/>
                <a:gd name="connsiteY444" fmla="*/ 2180165 h 5116172"/>
                <a:gd name="connsiteX445" fmla="*/ 3971224 w 5122586"/>
                <a:gd name="connsiteY445" fmla="*/ 2150738 h 5116172"/>
                <a:gd name="connsiteX446" fmla="*/ 3954140 w 5122586"/>
                <a:gd name="connsiteY446" fmla="*/ 2117514 h 5116172"/>
                <a:gd name="connsiteX447" fmla="*/ 3942751 w 5122586"/>
                <a:gd name="connsiteY447" fmla="*/ 2101376 h 5116172"/>
                <a:gd name="connsiteX448" fmla="*/ 3848791 w 5122586"/>
                <a:gd name="connsiteY448" fmla="*/ 2032079 h 5116172"/>
                <a:gd name="connsiteX449" fmla="*/ 3775710 w 5122586"/>
                <a:gd name="connsiteY449" fmla="*/ 2006448 h 5116172"/>
                <a:gd name="connsiteX450" fmla="*/ 3775537 w 5122586"/>
                <a:gd name="connsiteY450" fmla="*/ 2006286 h 5116172"/>
                <a:gd name="connsiteX451" fmla="*/ 3792203 w 5122586"/>
                <a:gd name="connsiteY451" fmla="*/ 1985769 h 5116172"/>
                <a:gd name="connsiteX452" fmla="*/ 3776236 w 5122586"/>
                <a:gd name="connsiteY452" fmla="*/ 1929339 h 5116172"/>
                <a:gd name="connsiteX453" fmla="*/ 3785816 w 5122586"/>
                <a:gd name="connsiteY453" fmla="*/ 1905915 h 5116172"/>
                <a:gd name="connsiteX454" fmla="*/ 3848624 w 5122586"/>
                <a:gd name="connsiteY454" fmla="*/ 1905915 h 5116172"/>
                <a:gd name="connsiteX455" fmla="*/ 3870979 w 5122586"/>
                <a:gd name="connsiteY455" fmla="*/ 1887815 h 5116172"/>
                <a:gd name="connsiteX456" fmla="*/ 3879494 w 5122586"/>
                <a:gd name="connsiteY456" fmla="*/ 1869714 h 5116172"/>
                <a:gd name="connsiteX457" fmla="*/ 3880559 w 5122586"/>
                <a:gd name="connsiteY457" fmla="*/ 1847355 h 5116172"/>
                <a:gd name="connsiteX458" fmla="*/ 3906108 w 5122586"/>
                <a:gd name="connsiteY458" fmla="*/ 1793054 h 5116172"/>
                <a:gd name="connsiteX459" fmla="*/ 3926334 w 5122586"/>
                <a:gd name="connsiteY459" fmla="*/ 1778148 h 5116172"/>
                <a:gd name="connsiteX460" fmla="*/ 3959335 w 5122586"/>
                <a:gd name="connsiteY460" fmla="*/ 1810090 h 5116172"/>
                <a:gd name="connsiteX461" fmla="*/ 4071796 w 5122586"/>
                <a:gd name="connsiteY461" fmla="*/ 1707926 h 5116172"/>
                <a:gd name="connsiteX462" fmla="*/ 4071798 w 5122586"/>
                <a:gd name="connsiteY462" fmla="*/ 1707927 h 5116172"/>
                <a:gd name="connsiteX463" fmla="*/ 3116756 w 5122586"/>
                <a:gd name="connsiteY463" fmla="*/ 2465874 h 5116172"/>
                <a:gd name="connsiteX464" fmla="*/ 3116756 w 5122586"/>
                <a:gd name="connsiteY464" fmla="*/ 2465874 h 5116172"/>
                <a:gd name="connsiteX465" fmla="*/ 4153292 w 5122586"/>
                <a:gd name="connsiteY465" fmla="*/ 3990761 h 5116172"/>
                <a:gd name="connsiteX466" fmla="*/ 3938792 w 5122586"/>
                <a:gd name="connsiteY466" fmla="*/ 4135889 h 5116172"/>
                <a:gd name="connsiteX467" fmla="*/ 3927871 w 5122586"/>
                <a:gd name="connsiteY467" fmla="*/ 4167432 h 5116172"/>
                <a:gd name="connsiteX468" fmla="*/ 3895282 w 5122586"/>
                <a:gd name="connsiteY468" fmla="*/ 4166624 h 5116172"/>
                <a:gd name="connsiteX469" fmla="*/ 3847314 w 5122586"/>
                <a:gd name="connsiteY469" fmla="*/ 4188567 h 5116172"/>
                <a:gd name="connsiteX470" fmla="*/ 3792468 w 5122586"/>
                <a:gd name="connsiteY470" fmla="*/ 4204240 h 5116172"/>
                <a:gd name="connsiteX471" fmla="*/ 3734700 w 5122586"/>
                <a:gd name="connsiteY471" fmla="*/ 4203262 h 5116172"/>
                <a:gd name="connsiteX472" fmla="*/ 3734706 w 5122586"/>
                <a:gd name="connsiteY472" fmla="*/ 4203262 h 5116172"/>
                <a:gd name="connsiteX473" fmla="*/ 3669061 w 5122586"/>
                <a:gd name="connsiteY473" fmla="*/ 4198342 h 5116172"/>
                <a:gd name="connsiteX474" fmla="*/ 3662206 w 5122586"/>
                <a:gd name="connsiteY474" fmla="*/ 4205199 h 5116172"/>
                <a:gd name="connsiteX475" fmla="*/ 3637720 w 5122586"/>
                <a:gd name="connsiteY475" fmla="*/ 4196382 h 5116172"/>
                <a:gd name="connsiteX476" fmla="*/ 3349614 w 5122586"/>
                <a:gd name="connsiteY476" fmla="*/ 4159880 h 5116172"/>
                <a:gd name="connsiteX477" fmla="*/ 3324712 w 5122586"/>
                <a:gd name="connsiteY477" fmla="*/ 4178749 h 5116172"/>
                <a:gd name="connsiteX478" fmla="*/ 3319742 w 5122586"/>
                <a:gd name="connsiteY478" fmla="*/ 4204463 h 5116172"/>
                <a:gd name="connsiteX479" fmla="*/ 3294719 w 5122586"/>
                <a:gd name="connsiteY479" fmla="*/ 4246342 h 5116172"/>
                <a:gd name="connsiteX480" fmla="*/ 3281325 w 5122586"/>
                <a:gd name="connsiteY480" fmla="*/ 4245546 h 5116172"/>
                <a:gd name="connsiteX481" fmla="*/ 3282979 w 5122586"/>
                <a:gd name="connsiteY481" fmla="*/ 4222611 h 5116172"/>
                <a:gd name="connsiteX482" fmla="*/ 3242614 w 5122586"/>
                <a:gd name="connsiteY482" fmla="*/ 4135941 h 5116172"/>
                <a:gd name="connsiteX483" fmla="*/ 3120041 w 5122586"/>
                <a:gd name="connsiteY483" fmla="*/ 4086606 h 5116172"/>
                <a:gd name="connsiteX484" fmla="*/ 3146325 w 5122586"/>
                <a:gd name="connsiteY484" fmla="*/ 4015463 h 5116172"/>
                <a:gd name="connsiteX485" fmla="*/ 3134928 w 5122586"/>
                <a:gd name="connsiteY485" fmla="*/ 3992565 h 5116172"/>
                <a:gd name="connsiteX486" fmla="*/ 3146120 w 5122586"/>
                <a:gd name="connsiteY486" fmla="*/ 3901302 h 5116172"/>
                <a:gd name="connsiteX487" fmla="*/ 3159621 w 5122586"/>
                <a:gd name="connsiteY487" fmla="*/ 3895233 h 5116172"/>
                <a:gd name="connsiteX488" fmla="*/ 3166943 w 5122586"/>
                <a:gd name="connsiteY488" fmla="*/ 3878626 h 5116172"/>
                <a:gd name="connsiteX489" fmla="*/ 3144098 w 5122586"/>
                <a:gd name="connsiteY489" fmla="*/ 3871156 h 5116172"/>
                <a:gd name="connsiteX490" fmla="*/ 3162889 w 5122586"/>
                <a:gd name="connsiteY490" fmla="*/ 3799501 h 5116172"/>
                <a:gd name="connsiteX491" fmla="*/ 3137866 w 5122586"/>
                <a:gd name="connsiteY491" fmla="*/ 3799328 h 5116172"/>
                <a:gd name="connsiteX492" fmla="*/ 3122381 w 5122586"/>
                <a:gd name="connsiteY492" fmla="*/ 3772410 h 5116172"/>
                <a:gd name="connsiteX493" fmla="*/ 3107684 w 5122586"/>
                <a:gd name="connsiteY493" fmla="*/ 3777571 h 5116172"/>
                <a:gd name="connsiteX494" fmla="*/ 3092960 w 5122586"/>
                <a:gd name="connsiteY494" fmla="*/ 3741783 h 5116172"/>
                <a:gd name="connsiteX495" fmla="*/ 3128102 w 5122586"/>
                <a:gd name="connsiteY495" fmla="*/ 3732234 h 5116172"/>
                <a:gd name="connsiteX496" fmla="*/ 3128991 w 5122586"/>
                <a:gd name="connsiteY496" fmla="*/ 3676392 h 5116172"/>
                <a:gd name="connsiteX497" fmla="*/ 3142278 w 5122586"/>
                <a:gd name="connsiteY497" fmla="*/ 3669328 h 5116172"/>
                <a:gd name="connsiteX498" fmla="*/ 3143028 w 5122586"/>
                <a:gd name="connsiteY498" fmla="*/ 3660936 h 5116172"/>
                <a:gd name="connsiteX499" fmla="*/ 3144547 w 5122586"/>
                <a:gd name="connsiteY499" fmla="*/ 3644806 h 5116172"/>
                <a:gd name="connsiteX500" fmla="*/ 3154214 w 5122586"/>
                <a:gd name="connsiteY500" fmla="*/ 3628279 h 5116172"/>
                <a:gd name="connsiteX501" fmla="*/ 3142376 w 5122586"/>
                <a:gd name="connsiteY501" fmla="*/ 3627299 h 5116172"/>
                <a:gd name="connsiteX502" fmla="*/ 3146967 w 5122586"/>
                <a:gd name="connsiteY502" fmla="*/ 3602173 h 5116172"/>
                <a:gd name="connsiteX503" fmla="*/ 3129395 w 5122586"/>
                <a:gd name="connsiteY503" fmla="*/ 3614108 h 5116172"/>
                <a:gd name="connsiteX504" fmla="*/ 3121024 w 5122586"/>
                <a:gd name="connsiteY504" fmla="*/ 3604083 h 5116172"/>
                <a:gd name="connsiteX505" fmla="*/ 3128206 w 5122586"/>
                <a:gd name="connsiteY505" fmla="*/ 3577393 h 5116172"/>
                <a:gd name="connsiteX506" fmla="*/ 3161906 w 5122586"/>
                <a:gd name="connsiteY506" fmla="*/ 3563381 h 5116172"/>
                <a:gd name="connsiteX507" fmla="*/ 3169081 w 5122586"/>
                <a:gd name="connsiteY507" fmla="*/ 3545164 h 5116172"/>
                <a:gd name="connsiteX508" fmla="*/ 3189175 w 5122586"/>
                <a:gd name="connsiteY508" fmla="*/ 3494148 h 5116172"/>
                <a:gd name="connsiteX509" fmla="*/ 3200447 w 5122586"/>
                <a:gd name="connsiteY509" fmla="*/ 3458160 h 5116172"/>
                <a:gd name="connsiteX510" fmla="*/ 3182110 w 5122586"/>
                <a:gd name="connsiteY510" fmla="*/ 3458695 h 5116172"/>
                <a:gd name="connsiteX511" fmla="*/ 3141159 w 5122586"/>
                <a:gd name="connsiteY511" fmla="*/ 3444152 h 5116172"/>
                <a:gd name="connsiteX512" fmla="*/ 3139714 w 5122586"/>
                <a:gd name="connsiteY512" fmla="*/ 3423707 h 5116172"/>
                <a:gd name="connsiteX513" fmla="*/ 3153517 w 5122586"/>
                <a:gd name="connsiteY513" fmla="*/ 3408131 h 5116172"/>
                <a:gd name="connsiteX514" fmla="*/ 3170248 w 5122586"/>
                <a:gd name="connsiteY514" fmla="*/ 3384658 h 5116172"/>
                <a:gd name="connsiteX515" fmla="*/ 3173790 w 5122586"/>
                <a:gd name="connsiteY515" fmla="*/ 3341629 h 5116172"/>
                <a:gd name="connsiteX516" fmla="*/ 3166191 w 5122586"/>
                <a:gd name="connsiteY516" fmla="*/ 3324915 h 5116172"/>
                <a:gd name="connsiteX517" fmla="*/ 3149133 w 5122586"/>
                <a:gd name="connsiteY517" fmla="*/ 3318413 h 5116172"/>
                <a:gd name="connsiteX518" fmla="*/ 3158261 w 5122586"/>
                <a:gd name="connsiteY518" fmla="*/ 3293631 h 5116172"/>
                <a:gd name="connsiteX519" fmla="*/ 3224213 w 5122586"/>
                <a:gd name="connsiteY519" fmla="*/ 3338233 h 5116172"/>
                <a:gd name="connsiteX520" fmla="*/ 3329421 w 5122586"/>
                <a:gd name="connsiteY520" fmla="*/ 3350139 h 5116172"/>
                <a:gd name="connsiteX521" fmla="*/ 3326580 w 5122586"/>
                <a:gd name="connsiteY521" fmla="*/ 3164684 h 5116172"/>
                <a:gd name="connsiteX522" fmla="*/ 3383134 w 5122586"/>
                <a:gd name="connsiteY522" fmla="*/ 3078948 h 5116172"/>
                <a:gd name="connsiteX523" fmla="*/ 3369961 w 5122586"/>
                <a:gd name="connsiteY523" fmla="*/ 3077560 h 5116172"/>
                <a:gd name="connsiteX524" fmla="*/ 3359306 w 5122586"/>
                <a:gd name="connsiteY524" fmla="*/ 3076871 h 5116172"/>
                <a:gd name="connsiteX525" fmla="*/ 3337032 w 5122586"/>
                <a:gd name="connsiteY525" fmla="*/ 3072514 h 5116172"/>
                <a:gd name="connsiteX526" fmla="*/ 3341959 w 5122586"/>
                <a:gd name="connsiteY526" fmla="*/ 3063706 h 5116172"/>
                <a:gd name="connsiteX527" fmla="*/ 3341574 w 5122586"/>
                <a:gd name="connsiteY527" fmla="*/ 3054898 h 5116172"/>
                <a:gd name="connsiteX528" fmla="*/ 3365565 w 5122586"/>
                <a:gd name="connsiteY528" fmla="*/ 3055205 h 5116172"/>
                <a:gd name="connsiteX529" fmla="*/ 3367814 w 5122586"/>
                <a:gd name="connsiteY529" fmla="*/ 3047707 h 5116172"/>
                <a:gd name="connsiteX530" fmla="*/ 3335576 w 5122586"/>
                <a:gd name="connsiteY530" fmla="*/ 3017713 h 5116172"/>
                <a:gd name="connsiteX531" fmla="*/ 3333327 w 5122586"/>
                <a:gd name="connsiteY531" fmla="*/ 2991467 h 5116172"/>
                <a:gd name="connsiteX532" fmla="*/ 3322832 w 5122586"/>
                <a:gd name="connsiteY532" fmla="*/ 2969721 h 5116172"/>
                <a:gd name="connsiteX533" fmla="*/ 3327329 w 5122586"/>
                <a:gd name="connsiteY533" fmla="*/ 2949476 h 5116172"/>
                <a:gd name="connsiteX534" fmla="*/ 3340075 w 5122586"/>
                <a:gd name="connsiteY534" fmla="*/ 2945726 h 5116172"/>
                <a:gd name="connsiteX535" fmla="*/ 3370064 w 5122586"/>
                <a:gd name="connsiteY535" fmla="*/ 2911983 h 5116172"/>
                <a:gd name="connsiteX536" fmla="*/ 3370813 w 5122586"/>
                <a:gd name="connsiteY536" fmla="*/ 2899985 h 5116172"/>
                <a:gd name="connsiteX537" fmla="*/ 3391055 w 5122586"/>
                <a:gd name="connsiteY537" fmla="*/ 2869241 h 5116172"/>
                <a:gd name="connsiteX538" fmla="*/ 3382059 w 5122586"/>
                <a:gd name="connsiteY538" fmla="*/ 2820500 h 5116172"/>
                <a:gd name="connsiteX539" fmla="*/ 3349821 w 5122586"/>
                <a:gd name="connsiteY539" fmla="*/ 2827999 h 5116172"/>
                <a:gd name="connsiteX540" fmla="*/ 3322081 w 5122586"/>
                <a:gd name="connsiteY540" fmla="*/ 2814502 h 5116172"/>
                <a:gd name="connsiteX541" fmla="*/ 3323581 w 5122586"/>
                <a:gd name="connsiteY541" fmla="*/ 2758262 h 5116172"/>
                <a:gd name="connsiteX542" fmla="*/ 3300302 w 5122586"/>
                <a:gd name="connsiteY542" fmla="*/ 2733083 h 5116172"/>
                <a:gd name="connsiteX543" fmla="*/ 3301224 w 5122586"/>
                <a:gd name="connsiteY543" fmla="*/ 2733638 h 5116172"/>
                <a:gd name="connsiteX544" fmla="*/ 3271611 w 5122586"/>
                <a:gd name="connsiteY544" fmla="*/ 2695794 h 5116172"/>
                <a:gd name="connsiteX545" fmla="*/ 3200545 w 5122586"/>
                <a:gd name="connsiteY545" fmla="*/ 2554460 h 5116172"/>
                <a:gd name="connsiteX546" fmla="*/ 3200651 w 5122586"/>
                <a:gd name="connsiteY546" fmla="*/ 2553011 h 5116172"/>
                <a:gd name="connsiteX547" fmla="*/ 3157394 w 5122586"/>
                <a:gd name="connsiteY547" fmla="*/ 2493105 h 5116172"/>
                <a:gd name="connsiteX548" fmla="*/ 3188475 w 5122586"/>
                <a:gd name="connsiteY548" fmla="*/ 2496857 h 5116172"/>
                <a:gd name="connsiteX549" fmla="*/ 3207152 w 5122586"/>
                <a:gd name="connsiteY549" fmla="*/ 2475061 h 5116172"/>
                <a:gd name="connsiteX550" fmla="*/ 3204039 w 5122586"/>
                <a:gd name="connsiteY550" fmla="*/ 2468833 h 5116172"/>
                <a:gd name="connsiteX551" fmla="*/ 3218567 w 5122586"/>
                <a:gd name="connsiteY551" fmla="*/ 2445999 h 5116172"/>
                <a:gd name="connsiteX552" fmla="*/ 3234579 w 5122586"/>
                <a:gd name="connsiteY552" fmla="*/ 2423117 h 5116172"/>
                <a:gd name="connsiteX553" fmla="*/ 3268272 w 5122586"/>
                <a:gd name="connsiteY553" fmla="*/ 2375998 h 5116172"/>
                <a:gd name="connsiteX554" fmla="*/ 3280474 w 5122586"/>
                <a:gd name="connsiteY554" fmla="*/ 2384195 h 5116172"/>
                <a:gd name="connsiteX555" fmla="*/ 3286019 w 5122586"/>
                <a:gd name="connsiteY555" fmla="*/ 2368157 h 5116172"/>
                <a:gd name="connsiteX556" fmla="*/ 3353469 w 5122586"/>
                <a:gd name="connsiteY556" fmla="*/ 2393066 h 5116172"/>
                <a:gd name="connsiteX557" fmla="*/ 3357621 w 5122586"/>
                <a:gd name="connsiteY557" fmla="*/ 2370232 h 5116172"/>
                <a:gd name="connsiteX558" fmla="*/ 3389789 w 5122586"/>
                <a:gd name="connsiteY558" fmla="*/ 2376460 h 5116172"/>
                <a:gd name="connsiteX559" fmla="*/ 3393054 w 5122586"/>
                <a:gd name="connsiteY559" fmla="*/ 2386577 h 5116172"/>
                <a:gd name="connsiteX560" fmla="*/ 3411560 w 5122586"/>
                <a:gd name="connsiteY560" fmla="*/ 2381484 h 5116172"/>
                <a:gd name="connsiteX561" fmla="*/ 3516390 w 5122586"/>
                <a:gd name="connsiteY561" fmla="*/ 2353626 h 5116172"/>
                <a:gd name="connsiteX562" fmla="*/ 3537144 w 5122586"/>
                <a:gd name="connsiteY562" fmla="*/ 2360891 h 5116172"/>
                <a:gd name="connsiteX563" fmla="*/ 3541295 w 5122586"/>
                <a:gd name="connsiteY563" fmla="*/ 2341171 h 5116172"/>
                <a:gd name="connsiteX564" fmla="*/ 3576576 w 5122586"/>
                <a:gd name="connsiteY564" fmla="*/ 2357778 h 5116172"/>
                <a:gd name="connsiteX565" fmla="*/ 3592142 w 5122586"/>
                <a:gd name="connsiteY565" fmla="*/ 2355702 h 5116172"/>
                <a:gd name="connsiteX566" fmla="*/ 3598368 w 5122586"/>
                <a:gd name="connsiteY566" fmla="*/ 2287200 h 5116172"/>
                <a:gd name="connsiteX567" fmla="*/ 3605632 w 5122586"/>
                <a:gd name="connsiteY567" fmla="*/ 2269556 h 5116172"/>
                <a:gd name="connsiteX568" fmla="*/ 3645065 w 5122586"/>
                <a:gd name="connsiteY568" fmla="*/ 2289276 h 5116172"/>
                <a:gd name="connsiteX569" fmla="*/ 3660989 w 5122586"/>
                <a:gd name="connsiteY569" fmla="*/ 2278128 h 5116172"/>
                <a:gd name="connsiteX570" fmla="*/ 3683647 w 5122586"/>
                <a:gd name="connsiteY570" fmla="*/ 2304499 h 5116172"/>
                <a:gd name="connsiteX571" fmla="*/ 3723200 w 5122586"/>
                <a:gd name="connsiteY571" fmla="*/ 2301569 h 5116172"/>
                <a:gd name="connsiteX572" fmla="*/ 3729203 w 5122586"/>
                <a:gd name="connsiteY572" fmla="*/ 2323485 h 5116172"/>
                <a:gd name="connsiteX573" fmla="*/ 3730153 w 5122586"/>
                <a:gd name="connsiteY573" fmla="*/ 2399426 h 5116172"/>
                <a:gd name="connsiteX574" fmla="*/ 3759575 w 5122586"/>
                <a:gd name="connsiteY574" fmla="*/ 2557955 h 5116172"/>
                <a:gd name="connsiteX575" fmla="*/ 3755077 w 5122586"/>
                <a:gd name="connsiteY575" fmla="*/ 2620537 h 5116172"/>
                <a:gd name="connsiteX576" fmla="*/ 3789928 w 5122586"/>
                <a:gd name="connsiteY576" fmla="*/ 2629978 h 5116172"/>
                <a:gd name="connsiteX577" fmla="*/ 3814497 w 5122586"/>
                <a:gd name="connsiteY577" fmla="*/ 2653061 h 5116172"/>
                <a:gd name="connsiteX578" fmla="*/ 3873309 w 5122586"/>
                <a:gd name="connsiteY578" fmla="*/ 2659762 h 5116172"/>
                <a:gd name="connsiteX579" fmla="*/ 3894154 w 5122586"/>
                <a:gd name="connsiteY579" fmla="*/ 2664230 h 5116172"/>
                <a:gd name="connsiteX580" fmla="*/ 4016247 w 5122586"/>
                <a:gd name="connsiteY580" fmla="*/ 2717097 h 5116172"/>
                <a:gd name="connsiteX581" fmla="*/ 4060915 w 5122586"/>
                <a:gd name="connsiteY581" fmla="*/ 2771453 h 5116172"/>
                <a:gd name="connsiteX582" fmla="*/ 4007313 w 5122586"/>
                <a:gd name="connsiteY582" fmla="*/ 2909951 h 5116172"/>
                <a:gd name="connsiteX583" fmla="*/ 3845530 w 5122586"/>
                <a:gd name="connsiteY583" fmla="*/ 2992836 h 5116172"/>
                <a:gd name="connsiteX584" fmla="*/ 3818504 w 5122586"/>
                <a:gd name="connsiteY584" fmla="*/ 3012715 h 5116172"/>
                <a:gd name="connsiteX585" fmla="*/ 3798628 w 5122586"/>
                <a:gd name="connsiteY585" fmla="*/ 3039746 h 5116172"/>
                <a:gd name="connsiteX586" fmla="*/ 3782344 w 5122586"/>
                <a:gd name="connsiteY586" fmla="*/ 3187802 h 5116172"/>
                <a:gd name="connsiteX587" fmla="*/ 3815638 w 5122586"/>
                <a:gd name="connsiteY587" fmla="*/ 3218440 h 5116172"/>
                <a:gd name="connsiteX588" fmla="*/ 3938550 w 5122586"/>
                <a:gd name="connsiteY588" fmla="*/ 3311276 h 5116172"/>
                <a:gd name="connsiteX589" fmla="*/ 4067929 w 5122586"/>
                <a:gd name="connsiteY589" fmla="*/ 3358140 h 5116172"/>
                <a:gd name="connsiteX590" fmla="*/ 4156392 w 5122586"/>
                <a:gd name="connsiteY590" fmla="*/ 3343029 h 5116172"/>
                <a:gd name="connsiteX591" fmla="*/ 4194570 w 5122586"/>
                <a:gd name="connsiteY591" fmla="*/ 3342479 h 5116172"/>
                <a:gd name="connsiteX592" fmla="*/ 4301248 w 5122586"/>
                <a:gd name="connsiteY592" fmla="*/ 3350831 h 5116172"/>
                <a:gd name="connsiteX593" fmla="*/ 4534588 w 5122586"/>
                <a:gd name="connsiteY593" fmla="*/ 3240750 h 5116172"/>
                <a:gd name="connsiteX594" fmla="*/ 4569341 w 5122586"/>
                <a:gd name="connsiteY594" fmla="*/ 3246267 h 5116172"/>
                <a:gd name="connsiteX595" fmla="*/ 4574033 w 5122586"/>
                <a:gd name="connsiteY595" fmla="*/ 3263809 h 5116172"/>
                <a:gd name="connsiteX596" fmla="*/ 4575992 w 5122586"/>
                <a:gd name="connsiteY596" fmla="*/ 3283401 h 5116172"/>
                <a:gd name="connsiteX597" fmla="*/ 4566198 w 5122586"/>
                <a:gd name="connsiteY597" fmla="*/ 3356871 h 5116172"/>
                <a:gd name="connsiteX598" fmla="*/ 4568158 w 5122586"/>
                <a:gd name="connsiteY598" fmla="*/ 3390177 h 5116172"/>
                <a:gd name="connsiteX599" fmla="*/ 4575992 w 5122586"/>
                <a:gd name="connsiteY599" fmla="*/ 3444055 h 5116172"/>
                <a:gd name="connsiteX600" fmla="*/ 4599499 w 5122586"/>
                <a:gd name="connsiteY600" fmla="*/ 3533198 h 5116172"/>
                <a:gd name="connsiteX601" fmla="*/ 4628931 w 5122586"/>
                <a:gd name="connsiteY601" fmla="*/ 3567214 h 5116172"/>
                <a:gd name="connsiteX602" fmla="*/ 4578425 w 5122586"/>
                <a:gd name="connsiteY602" fmla="*/ 3621100 h 5116172"/>
                <a:gd name="connsiteX603" fmla="*/ 4587869 w 5122586"/>
                <a:gd name="connsiteY603" fmla="*/ 3643922 h 5116172"/>
                <a:gd name="connsiteX604" fmla="*/ 4574922 w 5122586"/>
                <a:gd name="connsiteY604" fmla="*/ 3659519 h 5116172"/>
                <a:gd name="connsiteX605" fmla="*/ 4540305 w 5122586"/>
                <a:gd name="connsiteY605" fmla="*/ 3659945 h 5116172"/>
                <a:gd name="connsiteX606" fmla="*/ 4367378 w 5122586"/>
                <a:gd name="connsiteY606" fmla="*/ 3831974 h 5116172"/>
                <a:gd name="connsiteX607" fmla="*/ 4216550 w 5122586"/>
                <a:gd name="connsiteY607" fmla="*/ 3945607 h 5116172"/>
                <a:gd name="connsiteX608" fmla="*/ 4205777 w 5122586"/>
                <a:gd name="connsiteY608" fmla="*/ 3991648 h 5116172"/>
                <a:gd name="connsiteX609" fmla="*/ 4171497 w 5122586"/>
                <a:gd name="connsiteY609" fmla="*/ 3976954 h 5116172"/>
                <a:gd name="connsiteX610" fmla="*/ 4153290 w 5122586"/>
                <a:gd name="connsiteY610" fmla="*/ 3990740 h 5116172"/>
                <a:gd name="connsiteX611" fmla="*/ 4153292 w 5122586"/>
                <a:gd name="connsiteY611" fmla="*/ 3990739 h 5116172"/>
                <a:gd name="connsiteX612" fmla="*/ 4153292 w 5122586"/>
                <a:gd name="connsiteY612" fmla="*/ 3990761 h 5116172"/>
                <a:gd name="connsiteX613" fmla="*/ 3301664 w 5122586"/>
                <a:gd name="connsiteY613" fmla="*/ 2733387 h 5116172"/>
                <a:gd name="connsiteX614" fmla="*/ 3301258 w 5122586"/>
                <a:gd name="connsiteY614" fmla="*/ 2733677 h 5116172"/>
                <a:gd name="connsiteX615" fmla="*/ 3304660 w 5122586"/>
                <a:gd name="connsiteY615" fmla="*/ 2735726 h 5116172"/>
                <a:gd name="connsiteX616" fmla="*/ 3301664 w 5122586"/>
                <a:gd name="connsiteY616" fmla="*/ 2733386 h 5116172"/>
                <a:gd name="connsiteX617" fmla="*/ 3301664 w 5122586"/>
                <a:gd name="connsiteY617" fmla="*/ 2733386 h 5116172"/>
                <a:gd name="connsiteX618" fmla="*/ 3301664 w 5122586"/>
                <a:gd name="connsiteY618" fmla="*/ 2733387 h 5116172"/>
                <a:gd name="connsiteX619" fmla="*/ 4570327 w 5122586"/>
                <a:gd name="connsiteY619" fmla="*/ 3244711 h 5116172"/>
                <a:gd name="connsiteX620" fmla="*/ 4574034 w 5122586"/>
                <a:gd name="connsiteY620" fmla="*/ 3263828 h 5116172"/>
                <a:gd name="connsiteX621" fmla="*/ 4575992 w 5122586"/>
                <a:gd name="connsiteY621" fmla="*/ 3283420 h 5116172"/>
                <a:gd name="connsiteX622" fmla="*/ 4566198 w 5122586"/>
                <a:gd name="connsiteY622" fmla="*/ 3356890 h 5116172"/>
                <a:gd name="connsiteX623" fmla="*/ 4568157 w 5122586"/>
                <a:gd name="connsiteY623" fmla="*/ 3390196 h 5116172"/>
                <a:gd name="connsiteX624" fmla="*/ 4575992 w 5122586"/>
                <a:gd name="connsiteY624" fmla="*/ 3444074 h 5116172"/>
                <a:gd name="connsiteX625" fmla="*/ 4599499 w 5122586"/>
                <a:gd name="connsiteY625" fmla="*/ 3533217 h 5116172"/>
                <a:gd name="connsiteX626" fmla="*/ 4630840 w 5122586"/>
                <a:gd name="connsiteY626" fmla="*/ 3565544 h 5116172"/>
                <a:gd name="connsiteX627" fmla="*/ 4795380 w 5122586"/>
                <a:gd name="connsiteY627" fmla="*/ 3379421 h 5116172"/>
                <a:gd name="connsiteX628" fmla="*/ 4808113 w 5122586"/>
                <a:gd name="connsiteY628" fmla="*/ 3372563 h 5116172"/>
                <a:gd name="connsiteX629" fmla="*/ 4823783 w 5122586"/>
                <a:gd name="connsiteY629" fmla="*/ 3367665 h 5116172"/>
                <a:gd name="connsiteX630" fmla="*/ 4830638 w 5122586"/>
                <a:gd name="connsiteY630" fmla="*/ 3356890 h 5116172"/>
                <a:gd name="connsiteX631" fmla="*/ 4828680 w 5122586"/>
                <a:gd name="connsiteY631" fmla="*/ 3341217 h 5116172"/>
                <a:gd name="connsiteX632" fmla="*/ 4917916 w 5122586"/>
                <a:gd name="connsiteY632" fmla="*/ 3244959 h 5116172"/>
                <a:gd name="connsiteX633" fmla="*/ 4955086 w 5122586"/>
                <a:gd name="connsiteY633" fmla="*/ 3170044 h 5116172"/>
                <a:gd name="connsiteX634" fmla="*/ 4969054 w 5122586"/>
                <a:gd name="connsiteY634" fmla="*/ 3161020 h 5116172"/>
                <a:gd name="connsiteX635" fmla="*/ 4975140 w 5122586"/>
                <a:gd name="connsiteY635" fmla="*/ 3149418 h 5116172"/>
                <a:gd name="connsiteX636" fmla="*/ 4963545 w 5122586"/>
                <a:gd name="connsiteY636" fmla="*/ 3136053 h 5116172"/>
                <a:gd name="connsiteX637" fmla="*/ 4965552 w 5122586"/>
                <a:gd name="connsiteY637" fmla="*/ 3067616 h 5116172"/>
                <a:gd name="connsiteX638" fmla="*/ 4922299 w 5122586"/>
                <a:gd name="connsiteY638" fmla="*/ 2906068 h 5116172"/>
                <a:gd name="connsiteX639" fmla="*/ 4890616 w 5122586"/>
                <a:gd name="connsiteY639" fmla="*/ 2781866 h 5116172"/>
                <a:gd name="connsiteX640" fmla="*/ 5067130 w 5122586"/>
                <a:gd name="connsiteY640" fmla="*/ 2918426 h 5116172"/>
                <a:gd name="connsiteX641" fmla="*/ 5081902 w 5122586"/>
                <a:gd name="connsiteY641" fmla="*/ 2897103 h 5116172"/>
                <a:gd name="connsiteX642" fmla="*/ 5122586 w 5122586"/>
                <a:gd name="connsiteY642" fmla="*/ 2757160 h 5116172"/>
                <a:gd name="connsiteX643" fmla="*/ 5086544 w 5122586"/>
                <a:gd name="connsiteY643" fmla="*/ 2727613 h 5116172"/>
                <a:gd name="connsiteX644" fmla="*/ 5119436 w 5122586"/>
                <a:gd name="connsiteY644" fmla="*/ 2696882 h 5116172"/>
                <a:gd name="connsiteX645" fmla="*/ 5056421 w 5122586"/>
                <a:gd name="connsiteY645" fmla="*/ 2633364 h 5116172"/>
                <a:gd name="connsiteX646" fmla="*/ 5080876 w 5122586"/>
                <a:gd name="connsiteY646" fmla="*/ 2608889 h 5116172"/>
                <a:gd name="connsiteX647" fmla="*/ 5048962 w 5122586"/>
                <a:gd name="connsiteY647" fmla="*/ 2581597 h 5116172"/>
                <a:gd name="connsiteX648" fmla="*/ 4927229 w 5122586"/>
                <a:gd name="connsiteY648" fmla="*/ 2505258 h 5116172"/>
                <a:gd name="connsiteX649" fmla="*/ 4926955 w 5122586"/>
                <a:gd name="connsiteY649" fmla="*/ 2506053 h 5116172"/>
                <a:gd name="connsiteX650" fmla="*/ 4664721 w 5122586"/>
                <a:gd name="connsiteY650" fmla="*/ 2353054 h 5116172"/>
                <a:gd name="connsiteX651" fmla="*/ 4520255 w 5122586"/>
                <a:gd name="connsiteY651" fmla="*/ 2268766 h 5116172"/>
                <a:gd name="connsiteX652" fmla="*/ 4448567 w 5122586"/>
                <a:gd name="connsiteY652" fmla="*/ 2206568 h 5116172"/>
                <a:gd name="connsiteX653" fmla="*/ 4412991 w 5122586"/>
                <a:gd name="connsiteY653" fmla="*/ 2176545 h 5116172"/>
                <a:gd name="connsiteX654" fmla="*/ 4320717 w 5122586"/>
                <a:gd name="connsiteY654" fmla="*/ 2150970 h 5116172"/>
                <a:gd name="connsiteX655" fmla="*/ 4248454 w 5122586"/>
                <a:gd name="connsiteY655" fmla="*/ 2074245 h 5116172"/>
                <a:gd name="connsiteX656" fmla="*/ 4235113 w 5122586"/>
                <a:gd name="connsiteY656" fmla="*/ 2065350 h 5116172"/>
                <a:gd name="connsiteX657" fmla="*/ 4144907 w 5122586"/>
                <a:gd name="connsiteY657" fmla="*/ 2020318 h 5116172"/>
                <a:gd name="connsiteX658" fmla="*/ 4110359 w 5122586"/>
                <a:gd name="connsiteY658" fmla="*/ 1989789 h 5116172"/>
                <a:gd name="connsiteX659" fmla="*/ 4098787 w 5122586"/>
                <a:gd name="connsiteY659" fmla="*/ 1937854 h 5116172"/>
                <a:gd name="connsiteX660" fmla="*/ 4120077 w 5122586"/>
                <a:gd name="connsiteY660" fmla="*/ 1845223 h 5116172"/>
                <a:gd name="connsiteX661" fmla="*/ 4123271 w 5122586"/>
                <a:gd name="connsiteY661" fmla="*/ 1820734 h 5116172"/>
                <a:gd name="connsiteX662" fmla="*/ 4071796 w 5122586"/>
                <a:gd name="connsiteY662" fmla="*/ 1707923 h 5116172"/>
                <a:gd name="connsiteX663" fmla="*/ 3959334 w 5122586"/>
                <a:gd name="connsiteY663" fmla="*/ 1810087 h 5116172"/>
                <a:gd name="connsiteX664" fmla="*/ 3926334 w 5122586"/>
                <a:gd name="connsiteY664" fmla="*/ 1778145 h 5116172"/>
                <a:gd name="connsiteX665" fmla="*/ 3906108 w 5122586"/>
                <a:gd name="connsiteY665" fmla="*/ 1793051 h 5116172"/>
                <a:gd name="connsiteX666" fmla="*/ 3880559 w 5122586"/>
                <a:gd name="connsiteY666" fmla="*/ 1847352 h 5116172"/>
                <a:gd name="connsiteX667" fmla="*/ 3879495 w 5122586"/>
                <a:gd name="connsiteY667" fmla="*/ 1869712 h 5116172"/>
                <a:gd name="connsiteX668" fmla="*/ 3870979 w 5122586"/>
                <a:gd name="connsiteY668" fmla="*/ 1887812 h 5116172"/>
                <a:gd name="connsiteX669" fmla="*/ 3848623 w 5122586"/>
                <a:gd name="connsiteY669" fmla="*/ 1905912 h 5116172"/>
                <a:gd name="connsiteX670" fmla="*/ 3785817 w 5122586"/>
                <a:gd name="connsiteY670" fmla="*/ 1905912 h 5116172"/>
                <a:gd name="connsiteX671" fmla="*/ 3776237 w 5122586"/>
                <a:gd name="connsiteY671" fmla="*/ 1929336 h 5116172"/>
                <a:gd name="connsiteX672" fmla="*/ 3792204 w 5122586"/>
                <a:gd name="connsiteY672" fmla="*/ 1985766 h 5116172"/>
                <a:gd name="connsiteX673" fmla="*/ 3775537 w 5122586"/>
                <a:gd name="connsiteY673" fmla="*/ 2006283 h 5116172"/>
                <a:gd name="connsiteX674" fmla="*/ 3775710 w 5122586"/>
                <a:gd name="connsiteY674" fmla="*/ 2006445 h 5116172"/>
                <a:gd name="connsiteX675" fmla="*/ 3848792 w 5122586"/>
                <a:gd name="connsiteY675" fmla="*/ 2032075 h 5116172"/>
                <a:gd name="connsiteX676" fmla="*/ 3942752 w 5122586"/>
                <a:gd name="connsiteY676" fmla="*/ 2101372 h 5116172"/>
                <a:gd name="connsiteX677" fmla="*/ 3954140 w 5122586"/>
                <a:gd name="connsiteY677" fmla="*/ 2117510 h 5116172"/>
                <a:gd name="connsiteX678" fmla="*/ 3971225 w 5122586"/>
                <a:gd name="connsiteY678" fmla="*/ 2150735 h 5116172"/>
                <a:gd name="connsiteX679" fmla="*/ 3975020 w 5122586"/>
                <a:gd name="connsiteY679" fmla="*/ 2180162 h 5116172"/>
                <a:gd name="connsiteX680" fmla="*/ 3935158 w 5122586"/>
                <a:gd name="connsiteY680" fmla="*/ 2270343 h 5116172"/>
                <a:gd name="connsiteX681" fmla="*/ 3926617 w 5122586"/>
                <a:gd name="connsiteY681" fmla="*/ 2266546 h 5116172"/>
                <a:gd name="connsiteX682" fmla="*/ 3866322 w 5122586"/>
                <a:gd name="connsiteY682" fmla="*/ 2211351 h 5116172"/>
                <a:gd name="connsiteX683" fmla="*/ 3868694 w 5122586"/>
                <a:gd name="connsiteY683" fmla="*/ 2248659 h 5116172"/>
                <a:gd name="connsiteX684" fmla="*/ 3856766 w 5122586"/>
                <a:gd name="connsiteY684" fmla="*/ 2249186 h 5116172"/>
                <a:gd name="connsiteX685" fmla="*/ 3851638 w 5122586"/>
                <a:gd name="connsiteY685" fmla="*/ 2272242 h 5116172"/>
                <a:gd name="connsiteX686" fmla="*/ 3836899 w 5122586"/>
                <a:gd name="connsiteY686" fmla="*/ 2266043 h 5116172"/>
                <a:gd name="connsiteX687" fmla="*/ 3832660 w 5122586"/>
                <a:gd name="connsiteY687" fmla="*/ 2285898 h 5116172"/>
                <a:gd name="connsiteX688" fmla="*/ 3821351 w 5122586"/>
                <a:gd name="connsiteY688" fmla="*/ 2275657 h 5116172"/>
                <a:gd name="connsiteX689" fmla="*/ 3765279 w 5122586"/>
                <a:gd name="connsiteY689" fmla="*/ 2308684 h 5116172"/>
                <a:gd name="connsiteX690" fmla="*/ 3731333 w 5122586"/>
                <a:gd name="connsiteY690" fmla="*/ 2232304 h 5116172"/>
                <a:gd name="connsiteX691" fmla="*/ 3698987 w 5122586"/>
                <a:gd name="connsiteY691" fmla="*/ 2246032 h 5116172"/>
                <a:gd name="connsiteX692" fmla="*/ 3729206 w 5122586"/>
                <a:gd name="connsiteY692" fmla="*/ 2323503 h 5116172"/>
                <a:gd name="connsiteX693" fmla="*/ 3730155 w 5122586"/>
                <a:gd name="connsiteY693" fmla="*/ 2399444 h 5116172"/>
                <a:gd name="connsiteX694" fmla="*/ 3759577 w 5122586"/>
                <a:gd name="connsiteY694" fmla="*/ 2557973 h 5116172"/>
                <a:gd name="connsiteX695" fmla="*/ 3755079 w 5122586"/>
                <a:gd name="connsiteY695" fmla="*/ 2620555 h 5116172"/>
                <a:gd name="connsiteX696" fmla="*/ 3789931 w 5122586"/>
                <a:gd name="connsiteY696" fmla="*/ 2629996 h 5116172"/>
                <a:gd name="connsiteX697" fmla="*/ 3814500 w 5122586"/>
                <a:gd name="connsiteY697" fmla="*/ 2653079 h 5116172"/>
                <a:gd name="connsiteX698" fmla="*/ 3873311 w 5122586"/>
                <a:gd name="connsiteY698" fmla="*/ 2659780 h 5116172"/>
                <a:gd name="connsiteX699" fmla="*/ 3874486 w 5122586"/>
                <a:gd name="connsiteY699" fmla="*/ 2660032 h 5116172"/>
                <a:gd name="connsiteX700" fmla="*/ 3894156 w 5122586"/>
                <a:gd name="connsiteY700" fmla="*/ 2664248 h 5116172"/>
                <a:gd name="connsiteX701" fmla="*/ 4016250 w 5122586"/>
                <a:gd name="connsiteY701" fmla="*/ 2717115 h 5116172"/>
                <a:gd name="connsiteX702" fmla="*/ 4060917 w 5122586"/>
                <a:gd name="connsiteY702" fmla="*/ 2771471 h 5116172"/>
                <a:gd name="connsiteX703" fmla="*/ 4007316 w 5122586"/>
                <a:gd name="connsiteY703" fmla="*/ 2909969 h 5116172"/>
                <a:gd name="connsiteX704" fmla="*/ 3845021 w 5122586"/>
                <a:gd name="connsiteY704" fmla="*/ 2993365 h 5116172"/>
                <a:gd name="connsiteX705" fmla="*/ 3826758 w 5122586"/>
                <a:gd name="connsiteY705" fmla="*/ 3005966 h 5116172"/>
                <a:gd name="connsiteX706" fmla="*/ 3798121 w 5122586"/>
                <a:gd name="connsiteY706" fmla="*/ 3040275 h 5116172"/>
                <a:gd name="connsiteX707" fmla="*/ 3782486 w 5122586"/>
                <a:gd name="connsiteY707" fmla="*/ 3186963 h 5116172"/>
                <a:gd name="connsiteX708" fmla="*/ 3782346 w 5122586"/>
                <a:gd name="connsiteY708" fmla="*/ 3187819 h 5116172"/>
                <a:gd name="connsiteX709" fmla="*/ 3815640 w 5122586"/>
                <a:gd name="connsiteY709" fmla="*/ 3217436 h 5116172"/>
                <a:gd name="connsiteX710" fmla="*/ 3938552 w 5122586"/>
                <a:gd name="connsiteY710" fmla="*/ 3311294 h 5116172"/>
                <a:gd name="connsiteX711" fmla="*/ 4067843 w 5122586"/>
                <a:gd name="connsiteY711" fmla="*/ 3353043 h 5116172"/>
                <a:gd name="connsiteX712" fmla="*/ 4156394 w 5122586"/>
                <a:gd name="connsiteY712" fmla="*/ 3343047 h 5116172"/>
                <a:gd name="connsiteX713" fmla="*/ 4202086 w 5122586"/>
                <a:gd name="connsiteY713" fmla="*/ 3341797 h 5116172"/>
                <a:gd name="connsiteX714" fmla="*/ 4301250 w 5122586"/>
                <a:gd name="connsiteY714" fmla="*/ 3350338 h 5116172"/>
                <a:gd name="connsiteX715" fmla="*/ 4508631 w 5122586"/>
                <a:gd name="connsiteY715" fmla="*/ 3249608 h 5116172"/>
                <a:gd name="connsiteX716" fmla="*/ 4537144 w 5122586"/>
                <a:gd name="connsiteY716" fmla="*/ 3238214 h 5116172"/>
                <a:gd name="connsiteX717" fmla="*/ 4556575 w 5122586"/>
                <a:gd name="connsiteY717" fmla="*/ 3236068 h 5116172"/>
                <a:gd name="connsiteX718" fmla="*/ 4570330 w 5122586"/>
                <a:gd name="connsiteY718" fmla="*/ 3244711 h 5116172"/>
                <a:gd name="connsiteX719" fmla="*/ 4570327 w 5122586"/>
                <a:gd name="connsiteY719" fmla="*/ 3244711 h 5116172"/>
                <a:gd name="connsiteX720" fmla="*/ 1869930 w 5122586"/>
                <a:gd name="connsiteY720" fmla="*/ 737295 h 5116172"/>
                <a:gd name="connsiteX721" fmla="*/ 1852502 w 5122586"/>
                <a:gd name="connsiteY721" fmla="*/ 728164 h 5116172"/>
                <a:gd name="connsiteX722" fmla="*/ 1833779 w 5122586"/>
                <a:gd name="connsiteY722" fmla="*/ 737527 h 5116172"/>
                <a:gd name="connsiteX723" fmla="*/ 1812381 w 5122586"/>
                <a:gd name="connsiteY723" fmla="*/ 716125 h 5116172"/>
                <a:gd name="connsiteX724" fmla="*/ 1799008 w 5122586"/>
                <a:gd name="connsiteY724" fmla="*/ 732177 h 5116172"/>
                <a:gd name="connsiteX725" fmla="*/ 1776272 w 5122586"/>
                <a:gd name="connsiteY725" fmla="*/ 736190 h 5116172"/>
                <a:gd name="connsiteX726" fmla="*/ 1761561 w 5122586"/>
                <a:gd name="connsiteY726" fmla="*/ 744215 h 5116172"/>
                <a:gd name="connsiteX727" fmla="*/ 1744175 w 5122586"/>
                <a:gd name="connsiteY727" fmla="*/ 730839 h 5116172"/>
                <a:gd name="connsiteX728" fmla="*/ 1734814 w 5122586"/>
                <a:gd name="connsiteY728" fmla="*/ 733514 h 5116172"/>
                <a:gd name="connsiteX729" fmla="*/ 1733477 w 5122586"/>
                <a:gd name="connsiteY729" fmla="*/ 717463 h 5116172"/>
                <a:gd name="connsiteX730" fmla="*/ 1754875 w 5122586"/>
                <a:gd name="connsiteY730" fmla="*/ 675997 h 5116172"/>
                <a:gd name="connsiteX731" fmla="*/ 1765573 w 5122586"/>
                <a:gd name="connsiteY731" fmla="*/ 667971 h 5116172"/>
                <a:gd name="connsiteX732" fmla="*/ 1754875 w 5122586"/>
                <a:gd name="connsiteY732" fmla="*/ 643894 h 5116172"/>
                <a:gd name="connsiteX733" fmla="*/ 1766911 w 5122586"/>
                <a:gd name="connsiteY733" fmla="*/ 622492 h 5116172"/>
                <a:gd name="connsiteX734" fmla="*/ 1753537 w 5122586"/>
                <a:gd name="connsiteY734" fmla="*/ 601091 h 5116172"/>
                <a:gd name="connsiteX735" fmla="*/ 1764236 w 5122586"/>
                <a:gd name="connsiteY735" fmla="*/ 570325 h 5116172"/>
                <a:gd name="connsiteX736" fmla="*/ 1744175 w 5122586"/>
                <a:gd name="connsiteY736" fmla="*/ 566313 h 5116172"/>
                <a:gd name="connsiteX737" fmla="*/ 1714753 w 5122586"/>
                <a:gd name="connsiteY737" fmla="*/ 577014 h 5116172"/>
                <a:gd name="connsiteX738" fmla="*/ 1679982 w 5122586"/>
                <a:gd name="connsiteY738" fmla="*/ 568988 h 5116172"/>
                <a:gd name="connsiteX739" fmla="*/ 1638524 w 5122586"/>
                <a:gd name="connsiteY739" fmla="*/ 573001 h 5116172"/>
                <a:gd name="connsiteX740" fmla="*/ 1562295 w 5122586"/>
                <a:gd name="connsiteY740" fmla="*/ 626505 h 5116172"/>
                <a:gd name="connsiteX741" fmla="*/ 1510138 w 5122586"/>
                <a:gd name="connsiteY741" fmla="*/ 662621 h 5116172"/>
                <a:gd name="connsiteX742" fmla="*/ 1498102 w 5122586"/>
                <a:gd name="connsiteY742" fmla="*/ 678672 h 5116172"/>
                <a:gd name="connsiteX743" fmla="*/ 1487403 w 5122586"/>
                <a:gd name="connsiteY743" fmla="*/ 721476 h 5116172"/>
                <a:gd name="connsiteX744" fmla="*/ 1491415 w 5122586"/>
                <a:gd name="connsiteY744" fmla="*/ 772305 h 5116172"/>
                <a:gd name="connsiteX745" fmla="*/ 1470017 w 5122586"/>
                <a:gd name="connsiteY745" fmla="*/ 807083 h 5116172"/>
                <a:gd name="connsiteX746" fmla="*/ 1439258 w 5122586"/>
                <a:gd name="connsiteY746" fmla="*/ 828485 h 5116172"/>
                <a:gd name="connsiteX747" fmla="*/ 1443270 w 5122586"/>
                <a:gd name="connsiteY747" fmla="*/ 840523 h 5116172"/>
                <a:gd name="connsiteX748" fmla="*/ 1554271 w 5122586"/>
                <a:gd name="connsiteY748" fmla="*/ 867276 h 5116172"/>
                <a:gd name="connsiteX749" fmla="*/ 1538222 w 5122586"/>
                <a:gd name="connsiteY749" fmla="*/ 907404 h 5116172"/>
                <a:gd name="connsiteX750" fmla="*/ 1494089 w 5122586"/>
                <a:gd name="connsiteY750" fmla="*/ 908742 h 5116172"/>
                <a:gd name="connsiteX751" fmla="*/ 1496765 w 5122586"/>
                <a:gd name="connsiteY751" fmla="*/ 928806 h 5116172"/>
                <a:gd name="connsiteX752" fmla="*/ 1524848 w 5122586"/>
                <a:gd name="connsiteY752" fmla="*/ 954220 h 5116172"/>
                <a:gd name="connsiteX753" fmla="*/ 1507463 w 5122586"/>
                <a:gd name="connsiteY753" fmla="*/ 972947 h 5116172"/>
                <a:gd name="connsiteX754" fmla="*/ 1546246 w 5122586"/>
                <a:gd name="connsiteY754" fmla="*/ 1025114 h 5116172"/>
                <a:gd name="connsiteX755" fmla="*/ 1535548 w 5122586"/>
                <a:gd name="connsiteY755" fmla="*/ 1058554 h 5116172"/>
                <a:gd name="connsiteX756" fmla="*/ 1563632 w 5122586"/>
                <a:gd name="connsiteY756" fmla="*/ 1153525 h 5116172"/>
                <a:gd name="connsiteX757" fmla="*/ 1606428 w 5122586"/>
                <a:gd name="connsiteY757" fmla="*/ 1132123 h 5116172"/>
                <a:gd name="connsiteX758" fmla="*/ 1587705 w 5122586"/>
                <a:gd name="connsiteY758" fmla="*/ 1093332 h 5116172"/>
                <a:gd name="connsiteX759" fmla="*/ 1613114 w 5122586"/>
                <a:gd name="connsiteY759" fmla="*/ 1093332 h 5116172"/>
                <a:gd name="connsiteX760" fmla="*/ 1617126 w 5122586"/>
                <a:gd name="connsiteY760" fmla="*/ 1121422 h 5116172"/>
                <a:gd name="connsiteX761" fmla="*/ 1641200 w 5122586"/>
                <a:gd name="connsiteY761" fmla="*/ 1137473 h 5116172"/>
                <a:gd name="connsiteX762" fmla="*/ 1646549 w 5122586"/>
                <a:gd name="connsiteY762" fmla="*/ 1117409 h 5116172"/>
                <a:gd name="connsiteX763" fmla="*/ 1674632 w 5122586"/>
                <a:gd name="connsiteY763" fmla="*/ 1067917 h 5116172"/>
                <a:gd name="connsiteX764" fmla="*/ 1750863 w 5122586"/>
                <a:gd name="connsiteY764" fmla="*/ 1029127 h 5116172"/>
                <a:gd name="connsiteX765" fmla="*/ 1828430 w 5122586"/>
                <a:gd name="connsiteY765" fmla="*/ 1033140 h 5116172"/>
                <a:gd name="connsiteX766" fmla="*/ 1864311 w 5122586"/>
                <a:gd name="connsiteY766" fmla="*/ 1045102 h 5116172"/>
                <a:gd name="connsiteX767" fmla="*/ 1831482 w 5122586"/>
                <a:gd name="connsiteY767" fmla="*/ 1279139 h 5116172"/>
                <a:gd name="connsiteX768" fmla="*/ 1808993 w 5122586"/>
                <a:gd name="connsiteY768" fmla="*/ 1272555 h 5116172"/>
                <a:gd name="connsiteX769" fmla="*/ 1803425 w 5122586"/>
                <a:gd name="connsiteY769" fmla="*/ 1300502 h 5116172"/>
                <a:gd name="connsiteX770" fmla="*/ 1822848 w 5122586"/>
                <a:gd name="connsiteY770" fmla="*/ 1322937 h 5116172"/>
                <a:gd name="connsiteX771" fmla="*/ 1770491 w 5122586"/>
                <a:gd name="connsiteY771" fmla="*/ 1421434 h 5116172"/>
                <a:gd name="connsiteX772" fmla="*/ 1720853 w 5122586"/>
                <a:gd name="connsiteY772" fmla="*/ 1509937 h 5116172"/>
                <a:gd name="connsiteX773" fmla="*/ 1693679 w 5122586"/>
                <a:gd name="connsiteY773" fmla="*/ 1517732 h 5116172"/>
                <a:gd name="connsiteX774" fmla="*/ 1725039 w 5122586"/>
                <a:gd name="connsiteY774" fmla="*/ 1543518 h 5116172"/>
                <a:gd name="connsiteX775" fmla="*/ 1699831 w 5122586"/>
                <a:gd name="connsiteY775" fmla="*/ 1595490 h 5116172"/>
                <a:gd name="connsiteX776" fmla="*/ 1692167 w 5122586"/>
                <a:gd name="connsiteY776" fmla="*/ 1735799 h 5116172"/>
                <a:gd name="connsiteX777" fmla="*/ 1704320 w 5122586"/>
                <a:gd name="connsiteY777" fmla="*/ 1738864 h 5116172"/>
                <a:gd name="connsiteX778" fmla="*/ 1720664 w 5122586"/>
                <a:gd name="connsiteY778" fmla="*/ 1753298 h 5116172"/>
                <a:gd name="connsiteX779" fmla="*/ 1786677 w 5122586"/>
                <a:gd name="connsiteY779" fmla="*/ 1749542 h 5116172"/>
                <a:gd name="connsiteX780" fmla="*/ 1811497 w 5122586"/>
                <a:gd name="connsiteY780" fmla="*/ 1763573 h 5116172"/>
                <a:gd name="connsiteX781" fmla="*/ 1902141 w 5122586"/>
                <a:gd name="connsiteY781" fmla="*/ 1757097 h 5116172"/>
                <a:gd name="connsiteX782" fmla="*/ 1929795 w 5122586"/>
                <a:gd name="connsiteY782" fmla="*/ 1751800 h 5116172"/>
                <a:gd name="connsiteX783" fmla="*/ 1958125 w 5122586"/>
                <a:gd name="connsiteY783" fmla="*/ 1745267 h 5116172"/>
                <a:gd name="connsiteX784" fmla="*/ 1989303 w 5122586"/>
                <a:gd name="connsiteY784" fmla="*/ 1699836 h 5116172"/>
                <a:gd name="connsiteX785" fmla="*/ 2138289 w 5122586"/>
                <a:gd name="connsiteY785" fmla="*/ 1721564 h 5116172"/>
                <a:gd name="connsiteX786" fmla="*/ 2213334 w 5122586"/>
                <a:gd name="connsiteY786" fmla="*/ 1690658 h 5116172"/>
                <a:gd name="connsiteX787" fmla="*/ 2281810 w 5122586"/>
                <a:gd name="connsiteY787" fmla="*/ 1689126 h 5116172"/>
                <a:gd name="connsiteX788" fmla="*/ 2333391 w 5122586"/>
                <a:gd name="connsiteY788" fmla="*/ 1769534 h 5116172"/>
                <a:gd name="connsiteX789" fmla="*/ 2363395 w 5122586"/>
                <a:gd name="connsiteY789" fmla="*/ 1830740 h 5116172"/>
                <a:gd name="connsiteX790" fmla="*/ 2341348 w 5122586"/>
                <a:gd name="connsiteY790" fmla="*/ 1883454 h 5116172"/>
                <a:gd name="connsiteX791" fmla="*/ 2297206 w 5122586"/>
                <a:gd name="connsiteY791" fmla="*/ 1954097 h 5116172"/>
                <a:gd name="connsiteX792" fmla="*/ 2256004 w 5122586"/>
                <a:gd name="connsiteY792" fmla="*/ 1980588 h 5116172"/>
                <a:gd name="connsiteX793" fmla="*/ 2200090 w 5122586"/>
                <a:gd name="connsiteY793" fmla="*/ 1995305 h 5116172"/>
                <a:gd name="connsiteX794" fmla="*/ 2161832 w 5122586"/>
                <a:gd name="connsiteY794" fmla="*/ 2020325 h 5116172"/>
                <a:gd name="connsiteX795" fmla="*/ 2154476 w 5122586"/>
                <a:gd name="connsiteY795" fmla="*/ 2054174 h 5116172"/>
                <a:gd name="connsiteX796" fmla="*/ 2214805 w 5122586"/>
                <a:gd name="connsiteY796" fmla="*/ 2113043 h 5116172"/>
                <a:gd name="connsiteX797" fmla="*/ 2257476 w 5122586"/>
                <a:gd name="connsiteY797" fmla="*/ 2132175 h 5116172"/>
                <a:gd name="connsiteX798" fmla="*/ 2307505 w 5122586"/>
                <a:gd name="connsiteY798" fmla="*/ 2129232 h 5116172"/>
                <a:gd name="connsiteX799" fmla="*/ 2360478 w 5122586"/>
                <a:gd name="connsiteY799" fmla="*/ 2104213 h 5116172"/>
                <a:gd name="connsiteX800" fmla="*/ 2409035 w 5122586"/>
                <a:gd name="connsiteY800" fmla="*/ 2051231 h 5116172"/>
                <a:gd name="connsiteX801" fmla="*/ 2428163 w 5122586"/>
                <a:gd name="connsiteY801" fmla="*/ 2002664 h 5116172"/>
                <a:gd name="connsiteX802" fmla="*/ 2434049 w 5122586"/>
                <a:gd name="connsiteY802" fmla="*/ 1952625 h 5116172"/>
                <a:gd name="connsiteX803" fmla="*/ 2432578 w 5122586"/>
                <a:gd name="connsiteY803" fmla="*/ 1846661 h 5116172"/>
                <a:gd name="connsiteX804" fmla="*/ 2437105 w 5122586"/>
                <a:gd name="connsiteY804" fmla="*/ 1825907 h 5116172"/>
                <a:gd name="connsiteX805" fmla="*/ 2454200 w 5122586"/>
                <a:gd name="connsiteY805" fmla="*/ 1802570 h 5116172"/>
                <a:gd name="connsiteX806" fmla="*/ 2524830 w 5122586"/>
                <a:gd name="connsiteY806" fmla="*/ 1791615 h 5116172"/>
                <a:gd name="connsiteX807" fmla="*/ 2567514 w 5122586"/>
                <a:gd name="connsiteY807" fmla="*/ 1809369 h 5116172"/>
                <a:gd name="connsiteX808" fmla="*/ 2642369 w 5122586"/>
                <a:gd name="connsiteY808" fmla="*/ 1863005 h 5116172"/>
                <a:gd name="connsiteX809" fmla="*/ 2677294 w 5122586"/>
                <a:gd name="connsiteY809" fmla="*/ 1891181 h 5116172"/>
                <a:gd name="connsiteX810" fmla="*/ 2700681 w 5122586"/>
                <a:gd name="connsiteY810" fmla="*/ 1910763 h 5116172"/>
                <a:gd name="connsiteX811" fmla="*/ 2747467 w 5122586"/>
                <a:gd name="connsiteY811" fmla="*/ 1876095 h 5116172"/>
                <a:gd name="connsiteX812" fmla="*/ 2725397 w 5122586"/>
                <a:gd name="connsiteY812" fmla="*/ 1849604 h 5116172"/>
                <a:gd name="connsiteX813" fmla="*/ 2700382 w 5122586"/>
                <a:gd name="connsiteY813" fmla="*/ 1805453 h 5116172"/>
                <a:gd name="connsiteX814" fmla="*/ 2644466 w 5122586"/>
                <a:gd name="connsiteY814" fmla="*/ 1674469 h 5116172"/>
                <a:gd name="connsiteX815" fmla="*/ 2622395 w 5122586"/>
                <a:gd name="connsiteY815" fmla="*/ 1508164 h 5116172"/>
                <a:gd name="connsiteX816" fmla="*/ 2620591 w 5122586"/>
                <a:gd name="connsiteY816" fmla="*/ 1507628 h 5116172"/>
                <a:gd name="connsiteX817" fmla="*/ 2618663 w 5122586"/>
                <a:gd name="connsiteY817" fmla="*/ 1488350 h 5116172"/>
                <a:gd name="connsiteX818" fmla="*/ 2561471 w 5122586"/>
                <a:gd name="connsiteY818" fmla="*/ 1364230 h 5116172"/>
                <a:gd name="connsiteX819" fmla="*/ 2506437 w 5122586"/>
                <a:gd name="connsiteY819" fmla="*/ 1249824 h 5116172"/>
                <a:gd name="connsiteX820" fmla="*/ 2504432 w 5122586"/>
                <a:gd name="connsiteY820" fmla="*/ 1215131 h 5116172"/>
                <a:gd name="connsiteX821" fmla="*/ 2502718 w 5122586"/>
                <a:gd name="connsiteY821" fmla="*/ 1182564 h 5116172"/>
                <a:gd name="connsiteX822" fmla="*/ 2526392 w 5122586"/>
                <a:gd name="connsiteY822" fmla="*/ 1127314 h 5116172"/>
                <a:gd name="connsiteX823" fmla="*/ 2550066 w 5122586"/>
                <a:gd name="connsiteY823" fmla="*/ 1104513 h 5116172"/>
                <a:gd name="connsiteX824" fmla="*/ 2534283 w 5122586"/>
                <a:gd name="connsiteY824" fmla="*/ 1069434 h 5116172"/>
                <a:gd name="connsiteX825" fmla="*/ 2514993 w 5122586"/>
                <a:gd name="connsiteY825" fmla="*/ 1074696 h 5116172"/>
                <a:gd name="connsiteX826" fmla="*/ 2443972 w 5122586"/>
                <a:gd name="connsiteY826" fmla="*/ 1079081 h 5116172"/>
                <a:gd name="connsiteX827" fmla="*/ 2424683 w 5122586"/>
                <a:gd name="connsiteY827" fmla="*/ 1053649 h 5116172"/>
                <a:gd name="connsiteX828" fmla="*/ 2450110 w 5122586"/>
                <a:gd name="connsiteY828" fmla="*/ 1044879 h 5116172"/>
                <a:gd name="connsiteX829" fmla="*/ 2450987 w 5122586"/>
                <a:gd name="connsiteY829" fmla="*/ 1021201 h 5116172"/>
                <a:gd name="connsiteX830" fmla="*/ 2395748 w 5122586"/>
                <a:gd name="connsiteY830" fmla="*/ 898425 h 5116172"/>
                <a:gd name="connsiteX831" fmla="*/ 2394708 w 5122586"/>
                <a:gd name="connsiteY831" fmla="*/ 898217 h 5116172"/>
                <a:gd name="connsiteX832" fmla="*/ 2361080 w 5122586"/>
                <a:gd name="connsiteY832" fmla="*/ 821701 h 5116172"/>
                <a:gd name="connsiteX833" fmla="*/ 2333956 w 5122586"/>
                <a:gd name="connsiteY833" fmla="*/ 752180 h 5116172"/>
                <a:gd name="connsiteX834" fmla="*/ 2333664 w 5122586"/>
                <a:gd name="connsiteY834" fmla="*/ 752147 h 5116172"/>
                <a:gd name="connsiteX835" fmla="*/ 2333956 w 5122586"/>
                <a:gd name="connsiteY835" fmla="*/ 753027 h 5116172"/>
                <a:gd name="connsiteX836" fmla="*/ 2282249 w 5122586"/>
                <a:gd name="connsiteY836" fmla="*/ 597029 h 5116172"/>
                <a:gd name="connsiteX837" fmla="*/ 2279705 w 5122586"/>
                <a:gd name="connsiteY837" fmla="*/ 541921 h 5116172"/>
                <a:gd name="connsiteX838" fmla="*/ 2247495 w 5122586"/>
                <a:gd name="connsiteY838" fmla="*/ 524965 h 5116172"/>
                <a:gd name="connsiteX839" fmla="*/ 2177987 w 5122586"/>
                <a:gd name="connsiteY839" fmla="*/ 464770 h 5116172"/>
                <a:gd name="connsiteX840" fmla="*/ 2162730 w 5122586"/>
                <a:gd name="connsiteY840" fmla="*/ 429162 h 5116172"/>
                <a:gd name="connsiteX841" fmla="*/ 2072030 w 5122586"/>
                <a:gd name="connsiteY841" fmla="*/ 476639 h 5116172"/>
                <a:gd name="connsiteX842" fmla="*/ 2071919 w 5122586"/>
                <a:gd name="connsiteY842" fmla="*/ 476713 h 5116172"/>
                <a:gd name="connsiteX843" fmla="*/ 2061106 w 5122586"/>
                <a:gd name="connsiteY843" fmla="*/ 455805 h 5116172"/>
                <a:gd name="connsiteX844" fmla="*/ 2043259 w 5122586"/>
                <a:gd name="connsiteY844" fmla="*/ 443904 h 5116172"/>
                <a:gd name="connsiteX845" fmla="*/ 1957587 w 5122586"/>
                <a:gd name="connsiteY845" fmla="*/ 421292 h 5116172"/>
                <a:gd name="connsiteX846" fmla="*/ 1968296 w 5122586"/>
                <a:gd name="connsiteY846" fmla="*/ 371308 h 5116172"/>
                <a:gd name="connsiteX847" fmla="*/ 1982574 w 5122586"/>
                <a:gd name="connsiteY847" fmla="*/ 364168 h 5116172"/>
                <a:gd name="connsiteX848" fmla="*/ 1949259 w 5122586"/>
                <a:gd name="connsiteY848" fmla="*/ 346316 h 5116172"/>
                <a:gd name="connsiteX849" fmla="*/ 1938550 w 5122586"/>
                <a:gd name="connsiteY849" fmla="*/ 317754 h 5116172"/>
                <a:gd name="connsiteX850" fmla="*/ 1937360 w 5122586"/>
                <a:gd name="connsiteY850" fmla="*/ 282052 h 5116172"/>
                <a:gd name="connsiteX851" fmla="*/ 1898094 w 5122586"/>
                <a:gd name="connsiteY851" fmla="*/ 168993 h 5116172"/>
                <a:gd name="connsiteX852" fmla="*/ 1857638 w 5122586"/>
                <a:gd name="connsiteY852" fmla="*/ 159472 h 5116172"/>
                <a:gd name="connsiteX853" fmla="*/ 1842170 w 5122586"/>
                <a:gd name="connsiteY853" fmla="*/ 151142 h 5116172"/>
                <a:gd name="connsiteX854" fmla="*/ 1829082 w 5122586"/>
                <a:gd name="connsiteY854" fmla="*/ 19041 h 5116172"/>
                <a:gd name="connsiteX855" fmla="*/ 1785057 w 5122586"/>
                <a:gd name="connsiteY855" fmla="*/ 23802 h 5116172"/>
                <a:gd name="connsiteX856" fmla="*/ 1788626 w 5122586"/>
                <a:gd name="connsiteY856" fmla="*/ 0 h 5116172"/>
                <a:gd name="connsiteX857" fmla="*/ 1754121 w 5122586"/>
                <a:gd name="connsiteY857" fmla="*/ 20232 h 5116172"/>
                <a:gd name="connsiteX858" fmla="*/ 1751741 w 5122586"/>
                <a:gd name="connsiteY858" fmla="*/ 34513 h 5116172"/>
                <a:gd name="connsiteX859" fmla="*/ 1675589 w 5122586"/>
                <a:gd name="connsiteY859" fmla="*/ 92827 h 5116172"/>
                <a:gd name="connsiteX860" fmla="*/ 1700577 w 5122586"/>
                <a:gd name="connsiteY860" fmla="*/ 130910 h 5116172"/>
                <a:gd name="connsiteX861" fmla="*/ 1694627 w 5122586"/>
                <a:gd name="connsiteY861" fmla="*/ 138051 h 5116172"/>
                <a:gd name="connsiteX862" fmla="*/ 1641083 w 5122586"/>
                <a:gd name="connsiteY862" fmla="*/ 161852 h 5116172"/>
                <a:gd name="connsiteX863" fmla="*/ 1680349 w 5122586"/>
                <a:gd name="connsiteY863" fmla="*/ 197555 h 5116172"/>
                <a:gd name="connsiteX864" fmla="*/ 1669640 w 5122586"/>
                <a:gd name="connsiteY864" fmla="*/ 229688 h 5116172"/>
                <a:gd name="connsiteX865" fmla="*/ 1677970 w 5122586"/>
                <a:gd name="connsiteY865" fmla="*/ 246349 h 5116172"/>
                <a:gd name="connsiteX866" fmla="*/ 1729133 w 5122586"/>
                <a:gd name="connsiteY866" fmla="*/ 234448 h 5116172"/>
                <a:gd name="connsiteX867" fmla="*/ 1750551 w 5122586"/>
                <a:gd name="connsiteY867" fmla="*/ 267770 h 5116172"/>
                <a:gd name="connsiteX868" fmla="*/ 1716045 w 5122586"/>
                <a:gd name="connsiteY868" fmla="*/ 289192 h 5116172"/>
                <a:gd name="connsiteX869" fmla="*/ 1721995 w 5122586"/>
                <a:gd name="connsiteY869" fmla="*/ 298713 h 5116172"/>
                <a:gd name="connsiteX870" fmla="*/ 1716045 w 5122586"/>
                <a:gd name="connsiteY870" fmla="*/ 321324 h 5116172"/>
                <a:gd name="connsiteX871" fmla="*/ 1730323 w 5122586"/>
                <a:gd name="connsiteY871" fmla="*/ 336796 h 5116172"/>
                <a:gd name="connsiteX872" fmla="*/ 1705336 w 5122586"/>
                <a:gd name="connsiteY872" fmla="*/ 376068 h 5116172"/>
                <a:gd name="connsiteX873" fmla="*/ 1721995 w 5122586"/>
                <a:gd name="connsiteY873" fmla="*/ 407011 h 5116172"/>
                <a:gd name="connsiteX874" fmla="*/ 1743411 w 5122586"/>
                <a:gd name="connsiteY874" fmla="*/ 405821 h 5116172"/>
                <a:gd name="connsiteX875" fmla="*/ 1773159 w 5122586"/>
                <a:gd name="connsiteY875" fmla="*/ 434383 h 5116172"/>
                <a:gd name="connsiteX876" fmla="*/ 1787436 w 5122586"/>
                <a:gd name="connsiteY876" fmla="*/ 459375 h 5116172"/>
                <a:gd name="connsiteX877" fmla="*/ 1864778 w 5122586"/>
                <a:gd name="connsiteY877" fmla="*/ 505788 h 5116172"/>
                <a:gd name="connsiteX878" fmla="*/ 1886195 w 5122586"/>
                <a:gd name="connsiteY878" fmla="*/ 511739 h 5116172"/>
                <a:gd name="connsiteX879" fmla="*/ 1953358 w 5122586"/>
                <a:gd name="connsiteY879" fmla="*/ 563964 h 5116172"/>
                <a:gd name="connsiteX880" fmla="*/ 1898261 w 5122586"/>
                <a:gd name="connsiteY880" fmla="*/ 650441 h 5116172"/>
                <a:gd name="connsiteX881" fmla="*/ 1869931 w 5122586"/>
                <a:gd name="connsiteY881" fmla="*/ 737294 h 5116172"/>
                <a:gd name="connsiteX882" fmla="*/ 1869930 w 5122586"/>
                <a:gd name="connsiteY882" fmla="*/ 737294 h 5116172"/>
                <a:gd name="connsiteX883" fmla="*/ 1869930 w 5122586"/>
                <a:gd name="connsiteY883" fmla="*/ 737295 h 5116172"/>
                <a:gd name="connsiteX0" fmla="*/ 4212196 w 5122586"/>
                <a:gd name="connsiteY0" fmla="*/ 442775 h 5116172"/>
                <a:gd name="connsiteX1" fmla="*/ 4186650 w 5122586"/>
                <a:gd name="connsiteY1" fmla="*/ 459075 h 5116172"/>
                <a:gd name="connsiteX2" fmla="*/ 4193990 w 5122586"/>
                <a:gd name="connsiteY2" fmla="*/ 483597 h 5116172"/>
                <a:gd name="connsiteX3" fmla="*/ 4141431 w 5122586"/>
                <a:gd name="connsiteY3" fmla="*/ 505771 h 5116172"/>
                <a:gd name="connsiteX4" fmla="*/ 4112435 w 5122586"/>
                <a:gd name="connsiteY4" fmla="*/ 481652 h 5116172"/>
                <a:gd name="connsiteX5" fmla="*/ 4106930 w 5122586"/>
                <a:gd name="connsiteY5" fmla="*/ 497474 h 5116172"/>
                <a:gd name="connsiteX6" fmla="*/ 4121391 w 5122586"/>
                <a:gd name="connsiteY6" fmla="*/ 500374 h 5116172"/>
                <a:gd name="connsiteX7" fmla="*/ 4027797 w 5122586"/>
                <a:gd name="connsiteY7" fmla="*/ 593729 h 5116172"/>
                <a:gd name="connsiteX8" fmla="*/ 4033082 w 5122586"/>
                <a:gd name="connsiteY8" fmla="*/ 602246 h 5116172"/>
                <a:gd name="connsiteX9" fmla="*/ 3968777 w 5122586"/>
                <a:gd name="connsiteY9" fmla="*/ 657018 h 5116172"/>
                <a:gd name="connsiteX10" fmla="*/ 4109986 w 5122586"/>
                <a:gd name="connsiteY10" fmla="*/ 653847 h 5116172"/>
                <a:gd name="connsiteX11" fmla="*/ 4123171 w 5122586"/>
                <a:gd name="connsiteY11" fmla="*/ 743481 h 5116172"/>
                <a:gd name="connsiteX12" fmla="*/ 4118739 w 5122586"/>
                <a:gd name="connsiteY12" fmla="*/ 775552 h 5116172"/>
                <a:gd name="connsiteX13" fmla="*/ 4111957 w 5122586"/>
                <a:gd name="connsiteY13" fmla="*/ 788828 h 5116172"/>
                <a:gd name="connsiteX14" fmla="*/ 4074640 w 5122586"/>
                <a:gd name="connsiteY14" fmla="*/ 830297 h 5116172"/>
                <a:gd name="connsiteX15" fmla="*/ 3997723 w 5122586"/>
                <a:gd name="connsiteY15" fmla="*/ 824481 h 5116172"/>
                <a:gd name="connsiteX16" fmla="*/ 3976512 w 5122586"/>
                <a:gd name="connsiteY16" fmla="*/ 807509 h 5116172"/>
                <a:gd name="connsiteX17" fmla="*/ 3950940 w 5122586"/>
                <a:gd name="connsiteY17" fmla="*/ 821959 h 5116172"/>
                <a:gd name="connsiteX18" fmla="*/ 3941809 w 5122586"/>
                <a:gd name="connsiteY18" fmla="*/ 807041 h 5116172"/>
                <a:gd name="connsiteX19" fmla="*/ 3946773 w 5122586"/>
                <a:gd name="connsiteY19" fmla="*/ 781550 h 5116172"/>
                <a:gd name="connsiteX20" fmla="*/ 3956435 w 5122586"/>
                <a:gd name="connsiteY20" fmla="*/ 777204 h 5116172"/>
                <a:gd name="connsiteX21" fmla="*/ 3936735 w 5122586"/>
                <a:gd name="connsiteY21" fmla="*/ 755238 h 5116172"/>
                <a:gd name="connsiteX22" fmla="*/ 3942873 w 5122586"/>
                <a:gd name="connsiteY22" fmla="*/ 748543 h 5116172"/>
                <a:gd name="connsiteX23" fmla="*/ 3931395 w 5122586"/>
                <a:gd name="connsiteY23" fmla="*/ 720702 h 5116172"/>
                <a:gd name="connsiteX24" fmla="*/ 3896425 w 5122586"/>
                <a:gd name="connsiteY24" fmla="*/ 709308 h 5116172"/>
                <a:gd name="connsiteX25" fmla="*/ 3881422 w 5122586"/>
                <a:gd name="connsiteY25" fmla="*/ 729632 h 5116172"/>
                <a:gd name="connsiteX26" fmla="*/ 3916924 w 5122586"/>
                <a:gd name="connsiteY26" fmla="*/ 748781 h 5116172"/>
                <a:gd name="connsiteX27" fmla="*/ 3893700 w 5122586"/>
                <a:gd name="connsiteY27" fmla="*/ 786726 h 5116172"/>
                <a:gd name="connsiteX28" fmla="*/ 3913932 w 5122586"/>
                <a:gd name="connsiteY28" fmla="*/ 798827 h 5116172"/>
                <a:gd name="connsiteX29" fmla="*/ 3829634 w 5122586"/>
                <a:gd name="connsiteY29" fmla="*/ 887286 h 5116172"/>
                <a:gd name="connsiteX30" fmla="*/ 3819329 w 5122586"/>
                <a:gd name="connsiteY30" fmla="*/ 921706 h 5116172"/>
                <a:gd name="connsiteX31" fmla="*/ 3789058 w 5122586"/>
                <a:gd name="connsiteY31" fmla="*/ 934982 h 5116172"/>
                <a:gd name="connsiteX32" fmla="*/ 3768182 w 5122586"/>
                <a:gd name="connsiteY32" fmla="*/ 925937 h 5116172"/>
                <a:gd name="connsiteX33" fmla="*/ 3780194 w 5122586"/>
                <a:gd name="connsiteY33" fmla="*/ 1036716 h 5116172"/>
                <a:gd name="connsiteX34" fmla="*/ 3776936 w 5122586"/>
                <a:gd name="connsiteY34" fmla="*/ 1084059 h 5116172"/>
                <a:gd name="connsiteX35" fmla="*/ 3773923 w 5122586"/>
                <a:gd name="connsiteY35" fmla="*/ 1106736 h 5116172"/>
                <a:gd name="connsiteX36" fmla="*/ 3765081 w 5122586"/>
                <a:gd name="connsiteY36" fmla="*/ 1127763 h 5116172"/>
                <a:gd name="connsiteX37" fmla="*/ 3697225 w 5122586"/>
                <a:gd name="connsiteY37" fmla="*/ 1278483 h 5116172"/>
                <a:gd name="connsiteX38" fmla="*/ 3636416 w 5122586"/>
                <a:gd name="connsiteY38" fmla="*/ 1402184 h 5116172"/>
                <a:gd name="connsiteX39" fmla="*/ 3639031 w 5122586"/>
                <a:gd name="connsiteY39" fmla="*/ 1532933 h 5116172"/>
                <a:gd name="connsiteX40" fmla="*/ 1574183 w 5122586"/>
                <a:gd name="connsiteY40" fmla="*/ 3119187 h 5116172"/>
                <a:gd name="connsiteX41" fmla="*/ 1561412 w 5122586"/>
                <a:gd name="connsiteY41" fmla="*/ 3097168 h 5116172"/>
                <a:gd name="connsiteX42" fmla="*/ 1577890 w 5122586"/>
                <a:gd name="connsiteY42" fmla="*/ 3069892 h 5116172"/>
                <a:gd name="connsiteX43" fmla="*/ 1545785 w 5122586"/>
                <a:gd name="connsiteY43" fmla="*/ 3052846 h 5116172"/>
                <a:gd name="connsiteX44" fmla="*/ 1540629 w 5122586"/>
                <a:gd name="connsiteY44" fmla="*/ 3082614 h 5116172"/>
                <a:gd name="connsiteX45" fmla="*/ 1519718 w 5122586"/>
                <a:gd name="connsiteY45" fmla="*/ 3097330 h 5116172"/>
                <a:gd name="connsiteX46" fmla="*/ 1518676 w 5122586"/>
                <a:gd name="connsiteY46" fmla="*/ 3114716 h 5116172"/>
                <a:gd name="connsiteX47" fmla="*/ 1530519 w 5122586"/>
                <a:gd name="connsiteY47" fmla="*/ 3139621 h 5116172"/>
                <a:gd name="connsiteX48" fmla="*/ 1529335 w 5122586"/>
                <a:gd name="connsiteY48" fmla="*/ 3171312 h 5116172"/>
                <a:gd name="connsiteX49" fmla="*/ 1494362 w 5122586"/>
                <a:gd name="connsiteY49" fmla="*/ 3168014 h 5116172"/>
                <a:gd name="connsiteX50" fmla="*/ 1495842 w 5122586"/>
                <a:gd name="connsiteY50" fmla="*/ 3198637 h 5116172"/>
                <a:gd name="connsiteX51" fmla="*/ 1458434 w 5122586"/>
                <a:gd name="connsiteY51" fmla="*/ 3217885 h 5116172"/>
                <a:gd name="connsiteX52" fmla="*/ 1428335 w 5122586"/>
                <a:gd name="connsiteY52" fmla="*/ 3271310 h 5116172"/>
                <a:gd name="connsiteX53" fmla="*/ 1421617 w 5122586"/>
                <a:gd name="connsiteY53" fmla="*/ 3340524 h 5116172"/>
                <a:gd name="connsiteX54" fmla="*/ 1402008 w 5122586"/>
                <a:gd name="connsiteY54" fmla="*/ 3360031 h 5116172"/>
                <a:gd name="connsiteX55" fmla="*/ 1428312 w 5122586"/>
                <a:gd name="connsiteY55" fmla="*/ 3378969 h 5116172"/>
                <a:gd name="connsiteX56" fmla="*/ 1450489 w 5122586"/>
                <a:gd name="connsiteY56" fmla="*/ 3422380 h 5116172"/>
                <a:gd name="connsiteX57" fmla="*/ 1481957 w 5122586"/>
                <a:gd name="connsiteY57" fmla="*/ 3439703 h 5116172"/>
                <a:gd name="connsiteX58" fmla="*/ 1517054 w 5122586"/>
                <a:gd name="connsiteY58" fmla="*/ 3443095 h 5116172"/>
                <a:gd name="connsiteX59" fmla="*/ 1554074 w 5122586"/>
                <a:gd name="connsiteY59" fmla="*/ 3421080 h 5116172"/>
                <a:gd name="connsiteX60" fmla="*/ 1589482 w 5122586"/>
                <a:gd name="connsiteY60" fmla="*/ 3424604 h 5116172"/>
                <a:gd name="connsiteX61" fmla="*/ 1620096 w 5122586"/>
                <a:gd name="connsiteY61" fmla="*/ 3444866 h 5116172"/>
                <a:gd name="connsiteX62" fmla="*/ 1624671 w 5122586"/>
                <a:gd name="connsiteY62" fmla="*/ 3480410 h 5116172"/>
                <a:gd name="connsiteX63" fmla="*/ 1650989 w 5122586"/>
                <a:gd name="connsiteY63" fmla="*/ 3491333 h 5116172"/>
                <a:gd name="connsiteX64" fmla="*/ 1672792 w 5122586"/>
                <a:gd name="connsiteY64" fmla="*/ 3508400 h 5116172"/>
                <a:gd name="connsiteX65" fmla="*/ 1697877 w 5122586"/>
                <a:gd name="connsiteY65" fmla="*/ 3552172 h 5116172"/>
                <a:gd name="connsiteX66" fmla="*/ 1725280 w 5122586"/>
                <a:gd name="connsiteY66" fmla="*/ 3552010 h 5116172"/>
                <a:gd name="connsiteX67" fmla="*/ 1809424 w 5122586"/>
                <a:gd name="connsiteY67" fmla="*/ 3458774 h 5116172"/>
                <a:gd name="connsiteX68" fmla="*/ 1812473 w 5122586"/>
                <a:gd name="connsiteY68" fmla="*/ 3494767 h 5116172"/>
                <a:gd name="connsiteX69" fmla="*/ 1831352 w 5122586"/>
                <a:gd name="connsiteY69" fmla="*/ 3516139 h 5116172"/>
                <a:gd name="connsiteX70" fmla="*/ 1862507 w 5122586"/>
                <a:gd name="connsiteY70" fmla="*/ 3506581 h 5116172"/>
                <a:gd name="connsiteX71" fmla="*/ 1885832 w 5122586"/>
                <a:gd name="connsiteY71" fmla="*/ 3495985 h 5116172"/>
                <a:gd name="connsiteX72" fmla="*/ 1912951 w 5122586"/>
                <a:gd name="connsiteY72" fmla="*/ 3483427 h 5116172"/>
                <a:gd name="connsiteX73" fmla="*/ 1963432 w 5122586"/>
                <a:gd name="connsiteY73" fmla="*/ 3497556 h 5116172"/>
                <a:gd name="connsiteX74" fmla="*/ 1996185 w 5122586"/>
                <a:gd name="connsiteY74" fmla="*/ 3419940 h 5116172"/>
                <a:gd name="connsiteX75" fmla="*/ 2006904 w 5122586"/>
                <a:gd name="connsiteY75" fmla="*/ 3387626 h 5116172"/>
                <a:gd name="connsiteX76" fmla="*/ 2018283 w 5122586"/>
                <a:gd name="connsiteY76" fmla="*/ 3358891 h 5116172"/>
                <a:gd name="connsiteX77" fmla="*/ 2022001 w 5122586"/>
                <a:gd name="connsiteY77" fmla="*/ 3273712 h 5116172"/>
                <a:gd name="connsiteX78" fmla="*/ 2001394 w 5122586"/>
                <a:gd name="connsiteY78" fmla="*/ 3258444 h 5116172"/>
                <a:gd name="connsiteX79" fmla="*/ 1998670 w 5122586"/>
                <a:gd name="connsiteY79" fmla="*/ 3223495 h 5116172"/>
                <a:gd name="connsiteX80" fmla="*/ 2019799 w 5122586"/>
                <a:gd name="connsiteY80" fmla="*/ 3195400 h 5116172"/>
                <a:gd name="connsiteX81" fmla="*/ 1999221 w 5122586"/>
                <a:gd name="connsiteY81" fmla="*/ 3174192 h 5116172"/>
                <a:gd name="connsiteX82" fmla="*/ 2007161 w 5122586"/>
                <a:gd name="connsiteY82" fmla="*/ 3151895 h 5116172"/>
                <a:gd name="connsiteX83" fmla="*/ 2008847 w 5122586"/>
                <a:gd name="connsiteY83" fmla="*/ 3122369 h 5116172"/>
                <a:gd name="connsiteX84" fmla="*/ 2060446 w 5122586"/>
                <a:gd name="connsiteY84" fmla="*/ 3116747 h 5116172"/>
                <a:gd name="connsiteX85" fmla="*/ 2077776 w 5122586"/>
                <a:gd name="connsiteY85" fmla="*/ 3115142 h 5116172"/>
                <a:gd name="connsiteX86" fmla="*/ 2113472 w 5122586"/>
                <a:gd name="connsiteY86" fmla="*/ 3118056 h 5116172"/>
                <a:gd name="connsiteX87" fmla="*/ 2160395 w 5122586"/>
                <a:gd name="connsiteY87" fmla="*/ 3149801 h 5116172"/>
                <a:gd name="connsiteX88" fmla="*/ 2295065 w 5122586"/>
                <a:gd name="connsiteY88" fmla="*/ 3364909 h 5116172"/>
                <a:gd name="connsiteX89" fmla="*/ 2295273 w 5122586"/>
                <a:gd name="connsiteY89" fmla="*/ 3405456 h 5116172"/>
                <a:gd name="connsiteX90" fmla="*/ 2527621 w 5122586"/>
                <a:gd name="connsiteY90" fmla="*/ 3737684 h 5116172"/>
                <a:gd name="connsiteX91" fmla="*/ 2527621 w 5122586"/>
                <a:gd name="connsiteY91" fmla="*/ 3737684 h 5116172"/>
                <a:gd name="connsiteX92" fmla="*/ 2523286 w 5122586"/>
                <a:gd name="connsiteY92" fmla="*/ 3734794 h 5116172"/>
                <a:gd name="connsiteX93" fmla="*/ 2520397 w 5122586"/>
                <a:gd name="connsiteY93" fmla="*/ 3697949 h 5116172"/>
                <a:gd name="connsiteX94" fmla="*/ 2321764 w 5122586"/>
                <a:gd name="connsiteY94" fmla="*/ 3403917 h 5116172"/>
                <a:gd name="connsiteX95" fmla="*/ 2297928 w 5122586"/>
                <a:gd name="connsiteY95" fmla="*/ 3407529 h 5116172"/>
                <a:gd name="connsiteX96" fmla="*/ 3250299 w 5122586"/>
                <a:gd name="connsiteY96" fmla="*/ 4931397 h 5116172"/>
                <a:gd name="connsiteX97" fmla="*/ 3294880 w 5122586"/>
                <a:gd name="connsiteY97" fmla="*/ 4976343 h 5116172"/>
                <a:gd name="connsiteX98" fmla="*/ 3285156 w 5122586"/>
                <a:gd name="connsiteY98" fmla="*/ 5015288 h 5116172"/>
                <a:gd name="connsiteX99" fmla="*/ 3330198 w 5122586"/>
                <a:gd name="connsiteY99" fmla="*/ 5048698 h 5116172"/>
                <a:gd name="connsiteX100" fmla="*/ 3323399 w 5122586"/>
                <a:gd name="connsiteY100" fmla="*/ 5073201 h 5116172"/>
                <a:gd name="connsiteX101" fmla="*/ 3334667 w 5122586"/>
                <a:gd name="connsiteY101" fmla="*/ 5095035 h 5116172"/>
                <a:gd name="connsiteX102" fmla="*/ 3308937 w 5122586"/>
                <a:gd name="connsiteY102" fmla="*/ 5116172 h 5116172"/>
                <a:gd name="connsiteX103" fmla="*/ 3162121 w 5122586"/>
                <a:gd name="connsiteY103" fmla="*/ 5103345 h 5116172"/>
                <a:gd name="connsiteX104" fmla="*/ 3100490 w 5122586"/>
                <a:gd name="connsiteY104" fmla="*/ 5092418 h 5116172"/>
                <a:gd name="connsiteX105" fmla="*/ 3107449 w 5122586"/>
                <a:gd name="connsiteY105" fmla="*/ 5052872 h 5116172"/>
                <a:gd name="connsiteX106" fmla="*/ 3137245 w 5122586"/>
                <a:gd name="connsiteY106" fmla="*/ 4858911 h 5116172"/>
                <a:gd name="connsiteX107" fmla="*/ 3079461 w 5122586"/>
                <a:gd name="connsiteY107" fmla="*/ 4866858 h 5116172"/>
                <a:gd name="connsiteX108" fmla="*/ 3054181 w 5122586"/>
                <a:gd name="connsiteY108" fmla="*/ 4850242 h 5116172"/>
                <a:gd name="connsiteX109" fmla="*/ 3002174 w 5122586"/>
                <a:gd name="connsiteY109" fmla="*/ 4909482 h 5116172"/>
                <a:gd name="connsiteX110" fmla="*/ 2967504 w 5122586"/>
                <a:gd name="connsiteY110" fmla="*/ 4919596 h 5116172"/>
                <a:gd name="connsiteX111" fmla="*/ 2935723 w 5122586"/>
                <a:gd name="connsiteY111" fmla="*/ 4910927 h 5116172"/>
                <a:gd name="connsiteX112" fmla="*/ 2919831 w 5122586"/>
                <a:gd name="connsiteY112" fmla="*/ 4931878 h 5116172"/>
                <a:gd name="connsiteX113" fmla="*/ 2986974 w 5122586"/>
                <a:gd name="connsiteY113" fmla="*/ 4962762 h 5116172"/>
                <a:gd name="connsiteX114" fmla="*/ 2979245 w 5122586"/>
                <a:gd name="connsiteY114" fmla="*/ 5012139 h 5116172"/>
                <a:gd name="connsiteX115" fmla="*/ 2949156 w 5122586"/>
                <a:gd name="connsiteY115" fmla="*/ 5006359 h 5116172"/>
                <a:gd name="connsiteX116" fmla="*/ 2937274 w 5122586"/>
                <a:gd name="connsiteY116" fmla="*/ 5027202 h 5116172"/>
                <a:gd name="connsiteX117" fmla="*/ 2909175 w 5122586"/>
                <a:gd name="connsiteY117" fmla="*/ 5024421 h 5116172"/>
                <a:gd name="connsiteX118" fmla="*/ 2900291 w 5122586"/>
                <a:gd name="connsiteY118" fmla="*/ 5034066 h 5116172"/>
                <a:gd name="connsiteX119" fmla="*/ 2852441 w 5122586"/>
                <a:gd name="connsiteY119" fmla="*/ 5009430 h 5116172"/>
                <a:gd name="connsiteX120" fmla="*/ 2841823 w 5122586"/>
                <a:gd name="connsiteY120" fmla="*/ 5043818 h 5116172"/>
                <a:gd name="connsiteX121" fmla="*/ 2825748 w 5122586"/>
                <a:gd name="connsiteY121" fmla="*/ 5031826 h 5116172"/>
                <a:gd name="connsiteX122" fmla="*/ 2829757 w 5122586"/>
                <a:gd name="connsiteY122" fmla="*/ 4985481 h 5116172"/>
                <a:gd name="connsiteX123" fmla="*/ 2845434 w 5122586"/>
                <a:gd name="connsiteY123" fmla="*/ 4979559 h 5116172"/>
                <a:gd name="connsiteX124" fmla="*/ 2858758 w 5122586"/>
                <a:gd name="connsiteY124" fmla="*/ 4977822 h 5116172"/>
                <a:gd name="connsiteX125" fmla="*/ 2867104 w 5122586"/>
                <a:gd name="connsiteY125" fmla="*/ 4944159 h 5116172"/>
                <a:gd name="connsiteX126" fmla="*/ 2882994 w 5122586"/>
                <a:gd name="connsiteY126" fmla="*/ 4900813 h 5116172"/>
                <a:gd name="connsiteX127" fmla="*/ 2855546 w 5122586"/>
                <a:gd name="connsiteY127" fmla="*/ 4861800 h 5116172"/>
                <a:gd name="connsiteX128" fmla="*/ 2836044 w 5122586"/>
                <a:gd name="connsiteY128" fmla="*/ 4839406 h 5116172"/>
                <a:gd name="connsiteX129" fmla="*/ 2804264 w 5122586"/>
                <a:gd name="connsiteY129" fmla="*/ 4819177 h 5116172"/>
                <a:gd name="connsiteX130" fmla="*/ 2745035 w 5122586"/>
                <a:gd name="connsiteY130" fmla="*/ 4804728 h 5116172"/>
                <a:gd name="connsiteX131" fmla="*/ 2740700 w 5122586"/>
                <a:gd name="connsiteY131" fmla="*/ 4764994 h 5116172"/>
                <a:gd name="connsiteX132" fmla="*/ 2716142 w 5122586"/>
                <a:gd name="connsiteY132" fmla="*/ 4744766 h 5116172"/>
                <a:gd name="connsiteX133" fmla="*/ 2632355 w 5122586"/>
                <a:gd name="connsiteY133" fmla="*/ 4753435 h 5116172"/>
                <a:gd name="connsiteX134" fmla="*/ 2620798 w 5122586"/>
                <a:gd name="connsiteY134" fmla="*/ 4721648 h 5116172"/>
                <a:gd name="connsiteX135" fmla="*/ 2578904 w 5122586"/>
                <a:gd name="connsiteY135" fmla="*/ 4734651 h 5116172"/>
                <a:gd name="connsiteX136" fmla="*/ 2559402 w 5122586"/>
                <a:gd name="connsiteY136" fmla="*/ 4704310 h 5116172"/>
                <a:gd name="connsiteX137" fmla="*/ 2530510 w 5122586"/>
                <a:gd name="connsiteY137" fmla="*/ 4702142 h 5116172"/>
                <a:gd name="connsiteX138" fmla="*/ 2492950 w 5122586"/>
                <a:gd name="connsiteY138" fmla="*/ 4711534 h 5116172"/>
                <a:gd name="connsiteX139" fmla="*/ 2468392 w 5122586"/>
                <a:gd name="connsiteY139" fmla="*/ 4745488 h 5116172"/>
                <a:gd name="connsiteX140" fmla="*/ 2453223 w 5122586"/>
                <a:gd name="connsiteY140" fmla="*/ 4747656 h 5116172"/>
                <a:gd name="connsiteX141" fmla="*/ 2437333 w 5122586"/>
                <a:gd name="connsiteY141" fmla="*/ 4739709 h 5116172"/>
                <a:gd name="connsiteX142" fmla="*/ 2442389 w 5122586"/>
                <a:gd name="connsiteY142" fmla="*/ 4686971 h 5116172"/>
                <a:gd name="connsiteX143" fmla="*/ 2425776 w 5122586"/>
                <a:gd name="connsiteY143" fmla="*/ 4673244 h 5116172"/>
                <a:gd name="connsiteX144" fmla="*/ 2435166 w 5122586"/>
                <a:gd name="connsiteY144" fmla="*/ 4614726 h 5116172"/>
                <a:gd name="connsiteX145" fmla="*/ 2522565 w 5122586"/>
                <a:gd name="connsiteY145" fmla="*/ 4577882 h 5116172"/>
                <a:gd name="connsiteX146" fmla="*/ 2542790 w 5122586"/>
                <a:gd name="connsiteY146" fmla="*/ 4587996 h 5116172"/>
                <a:gd name="connsiteX147" fmla="*/ 2682916 w 5122586"/>
                <a:gd name="connsiteY147" fmla="*/ 4523699 h 5116172"/>
                <a:gd name="connsiteX148" fmla="*/ 2702418 w 5122586"/>
                <a:gd name="connsiteY148" fmla="*/ 4485409 h 5116172"/>
                <a:gd name="connsiteX149" fmla="*/ 2817264 w 5122586"/>
                <a:gd name="connsiteY149" fmla="*/ 4377043 h 5116172"/>
                <a:gd name="connsiteX150" fmla="*/ 2896717 w 5122586"/>
                <a:gd name="connsiteY150" fmla="*/ 4402329 h 5116172"/>
                <a:gd name="connsiteX151" fmla="*/ 2914053 w 5122586"/>
                <a:gd name="connsiteY151" fmla="*/ 4405219 h 5116172"/>
                <a:gd name="connsiteX152" fmla="*/ 2947279 w 5122586"/>
                <a:gd name="connsiteY152" fmla="*/ 4405219 h 5116172"/>
                <a:gd name="connsiteX153" fmla="*/ 2985561 w 5122586"/>
                <a:gd name="connsiteY153" fmla="*/ 4355371 h 5116172"/>
                <a:gd name="connsiteX154" fmla="*/ 2994229 w 5122586"/>
                <a:gd name="connsiteY154" fmla="*/ 4333697 h 5116172"/>
                <a:gd name="connsiteX155" fmla="*/ 1387544 w 5122586"/>
                <a:gd name="connsiteY155" fmla="*/ 5073235 h 5116172"/>
                <a:gd name="connsiteX156" fmla="*/ 1409271 w 5122586"/>
                <a:gd name="connsiteY156" fmla="*/ 5044732 h 5116172"/>
                <a:gd name="connsiteX157" fmla="*/ 1350547 w 5122586"/>
                <a:gd name="connsiteY157" fmla="*/ 4997741 h 5116172"/>
                <a:gd name="connsiteX158" fmla="*/ 1345850 w 5122586"/>
                <a:gd name="connsiteY158" fmla="*/ 4920208 h 5116172"/>
                <a:gd name="connsiteX159" fmla="*/ 1366991 w 5122586"/>
                <a:gd name="connsiteY159" fmla="*/ 4915509 h 5116172"/>
                <a:gd name="connsiteX160" fmla="*/ 1376387 w 5122586"/>
                <a:gd name="connsiteY160" fmla="*/ 4877941 h 5116172"/>
                <a:gd name="connsiteX161" fmla="*/ 1347460 w 5122586"/>
                <a:gd name="connsiteY161" fmla="*/ 4868004 h 5116172"/>
                <a:gd name="connsiteX162" fmla="*/ 1357682 w 5122586"/>
                <a:gd name="connsiteY162" fmla="*/ 4838461 h 5116172"/>
                <a:gd name="connsiteX163" fmla="*/ 1428449 w 5122586"/>
                <a:gd name="connsiteY163" fmla="*/ 4835304 h 5116172"/>
                <a:gd name="connsiteX164" fmla="*/ 1436858 w 5122586"/>
                <a:gd name="connsiteY164" fmla="*/ 4800858 h 5116172"/>
                <a:gd name="connsiteX165" fmla="*/ 1398456 w 5122586"/>
                <a:gd name="connsiteY165" fmla="*/ 4778940 h 5116172"/>
                <a:gd name="connsiteX166" fmla="*/ 1413508 w 5122586"/>
                <a:gd name="connsiteY166" fmla="*/ 4733321 h 5116172"/>
                <a:gd name="connsiteX167" fmla="*/ 1448748 w 5122586"/>
                <a:gd name="connsiteY167" fmla="*/ 4735670 h 5116172"/>
                <a:gd name="connsiteX168" fmla="*/ 1498206 w 5122586"/>
                <a:gd name="connsiteY168" fmla="*/ 4693159 h 5116172"/>
                <a:gd name="connsiteX169" fmla="*/ 1547727 w 5122586"/>
                <a:gd name="connsiteY169" fmla="*/ 4683569 h 5116172"/>
                <a:gd name="connsiteX170" fmla="*/ 1553780 w 5122586"/>
                <a:gd name="connsiteY170" fmla="*/ 4648910 h 5116172"/>
                <a:gd name="connsiteX171" fmla="*/ 1540510 w 5122586"/>
                <a:gd name="connsiteY171" fmla="*/ 4607707 h 5116172"/>
                <a:gd name="connsiteX172" fmla="*/ 1494468 w 5122586"/>
                <a:gd name="connsiteY172" fmla="*/ 4567840 h 5116172"/>
                <a:gd name="connsiteX173" fmla="*/ 1510639 w 5122586"/>
                <a:gd name="connsiteY173" fmla="*/ 4548914 h 5116172"/>
                <a:gd name="connsiteX174" fmla="*/ 1549039 w 5122586"/>
                <a:gd name="connsiteY174" fmla="*/ 4560249 h 5116172"/>
                <a:gd name="connsiteX175" fmla="*/ 1563834 w 5122586"/>
                <a:gd name="connsiteY175" fmla="*/ 4545357 h 5116172"/>
                <a:gd name="connsiteX176" fmla="*/ 1520856 w 5122586"/>
                <a:gd name="connsiteY176" fmla="*/ 4496577 h 5116172"/>
                <a:gd name="connsiteX177" fmla="*/ 1562707 w 5122586"/>
                <a:gd name="connsiteY177" fmla="*/ 4482741 h 5116172"/>
                <a:gd name="connsiteX178" fmla="*/ 1590473 w 5122586"/>
                <a:gd name="connsiteY178" fmla="*/ 4419309 h 5116172"/>
                <a:gd name="connsiteX179" fmla="*/ 1515748 w 5122586"/>
                <a:gd name="connsiteY179" fmla="*/ 4425699 h 5116172"/>
                <a:gd name="connsiteX180" fmla="*/ 1476162 w 5122586"/>
                <a:gd name="connsiteY180" fmla="*/ 4503828 h 5116172"/>
                <a:gd name="connsiteX181" fmla="*/ 1393393 w 5122586"/>
                <a:gd name="connsiteY181" fmla="*/ 4522992 h 5116172"/>
                <a:gd name="connsiteX182" fmla="*/ 1319980 w 5122586"/>
                <a:gd name="connsiteY182" fmla="*/ 4516923 h 5116172"/>
                <a:gd name="connsiteX183" fmla="*/ 1299113 w 5122586"/>
                <a:gd name="connsiteY183" fmla="*/ 4448627 h 5116172"/>
                <a:gd name="connsiteX184" fmla="*/ 1250429 w 5122586"/>
                <a:gd name="connsiteY184" fmla="*/ 4478749 h 5116172"/>
                <a:gd name="connsiteX185" fmla="*/ 1217542 w 5122586"/>
                <a:gd name="connsiteY185" fmla="*/ 4442335 h 5116172"/>
                <a:gd name="connsiteX186" fmla="*/ 1147887 w 5122586"/>
                <a:gd name="connsiteY186" fmla="*/ 4449210 h 5116172"/>
                <a:gd name="connsiteX187" fmla="*/ 1144147 w 5122586"/>
                <a:gd name="connsiteY187" fmla="*/ 4511573 h 5116172"/>
                <a:gd name="connsiteX188" fmla="*/ 1101262 w 5122586"/>
                <a:gd name="connsiteY188" fmla="*/ 4519082 h 5116172"/>
                <a:gd name="connsiteX189" fmla="*/ 1093585 w 5122586"/>
                <a:gd name="connsiteY189" fmla="*/ 4464498 h 5116172"/>
                <a:gd name="connsiteX190" fmla="*/ 1027718 w 5122586"/>
                <a:gd name="connsiteY190" fmla="*/ 4478445 h 5116172"/>
                <a:gd name="connsiteX191" fmla="*/ 1007466 w 5122586"/>
                <a:gd name="connsiteY191" fmla="*/ 4427301 h 5116172"/>
                <a:gd name="connsiteX192" fmla="*/ 919745 w 5122586"/>
                <a:gd name="connsiteY192" fmla="*/ 4420237 h 5116172"/>
                <a:gd name="connsiteX193" fmla="*/ 920495 w 5122586"/>
                <a:gd name="connsiteY193" fmla="*/ 4388350 h 5116172"/>
                <a:gd name="connsiteX194" fmla="*/ 884429 w 5122586"/>
                <a:gd name="connsiteY194" fmla="*/ 4383969 h 5116172"/>
                <a:gd name="connsiteX195" fmla="*/ 856512 w 5122586"/>
                <a:gd name="connsiteY195" fmla="*/ 4461420 h 5116172"/>
                <a:gd name="connsiteX196" fmla="*/ 818833 w 5122586"/>
                <a:gd name="connsiteY196" fmla="*/ 4446344 h 5116172"/>
                <a:gd name="connsiteX197" fmla="*/ 823425 w 5122586"/>
                <a:gd name="connsiteY197" fmla="*/ 4371878 h 5116172"/>
                <a:gd name="connsiteX198" fmla="*/ 796457 w 5122586"/>
                <a:gd name="connsiteY198" fmla="*/ 4423754 h 5116172"/>
                <a:gd name="connsiteX199" fmla="*/ 712917 w 5122586"/>
                <a:gd name="connsiteY199" fmla="*/ 4427826 h 5116172"/>
                <a:gd name="connsiteX200" fmla="*/ 687213 w 5122586"/>
                <a:gd name="connsiteY200" fmla="*/ 4403486 h 5116172"/>
                <a:gd name="connsiteX201" fmla="*/ 683328 w 5122586"/>
                <a:gd name="connsiteY201" fmla="*/ 4424716 h 5116172"/>
                <a:gd name="connsiteX202" fmla="*/ 615334 w 5122586"/>
                <a:gd name="connsiteY202" fmla="*/ 4429994 h 5116172"/>
                <a:gd name="connsiteX203" fmla="*/ 602541 w 5122586"/>
                <a:gd name="connsiteY203" fmla="*/ 4411871 h 5116172"/>
                <a:gd name="connsiteX204" fmla="*/ 637304 w 5122586"/>
                <a:gd name="connsiteY204" fmla="*/ 4296001 h 5116172"/>
                <a:gd name="connsiteX205" fmla="*/ 618966 w 5122586"/>
                <a:gd name="connsiteY205" fmla="*/ 4261290 h 5116172"/>
                <a:gd name="connsiteX206" fmla="*/ 585062 w 5122586"/>
                <a:gd name="connsiteY206" fmla="*/ 4274941 h 5116172"/>
                <a:gd name="connsiteX207" fmla="*/ 585967 w 5122586"/>
                <a:gd name="connsiteY207" fmla="*/ 4296786 h 5116172"/>
                <a:gd name="connsiteX208" fmla="*/ 576279 w 5122586"/>
                <a:gd name="connsiteY208" fmla="*/ 4321151 h 5116172"/>
                <a:gd name="connsiteX209" fmla="*/ 524888 w 5122586"/>
                <a:gd name="connsiteY209" fmla="*/ 4335270 h 5116172"/>
                <a:gd name="connsiteX210" fmla="*/ 481450 w 5122586"/>
                <a:gd name="connsiteY210" fmla="*/ 4348629 h 5116172"/>
                <a:gd name="connsiteX211" fmla="*/ 459756 w 5122586"/>
                <a:gd name="connsiteY211" fmla="*/ 4331915 h 5116172"/>
                <a:gd name="connsiteX212" fmla="*/ 381623 w 5122586"/>
                <a:gd name="connsiteY212" fmla="*/ 4313665 h 5116172"/>
                <a:gd name="connsiteX213" fmla="*/ 381355 w 5122586"/>
                <a:gd name="connsiteY213" fmla="*/ 4209001 h 5116172"/>
                <a:gd name="connsiteX214" fmla="*/ 372138 w 5122586"/>
                <a:gd name="connsiteY214" fmla="*/ 4194866 h 5116172"/>
                <a:gd name="connsiteX215" fmla="*/ 8935 w 5122586"/>
                <a:gd name="connsiteY215" fmla="*/ 4372652 h 5116172"/>
                <a:gd name="connsiteX216" fmla="*/ 0 w 5122586"/>
                <a:gd name="connsiteY216" fmla="*/ 4249216 h 5116172"/>
                <a:gd name="connsiteX217" fmla="*/ 2928251 w 5122586"/>
                <a:gd name="connsiteY217" fmla="*/ 1733677 h 5116172"/>
                <a:gd name="connsiteX218" fmla="*/ 2865949 w 5122586"/>
                <a:gd name="connsiteY218" fmla="*/ 1772911 h 5116172"/>
                <a:gd name="connsiteX219" fmla="*/ 2815185 w 5122586"/>
                <a:gd name="connsiteY219" fmla="*/ 1859457 h 5116172"/>
                <a:gd name="connsiteX220" fmla="*/ 2763268 w 5122586"/>
                <a:gd name="connsiteY220" fmla="*/ 1896383 h 5116172"/>
                <a:gd name="connsiteX221" fmla="*/ 2751731 w 5122586"/>
                <a:gd name="connsiteY221" fmla="*/ 1873304 h 5116172"/>
                <a:gd name="connsiteX222" fmla="*/ 2747318 w 5122586"/>
                <a:gd name="connsiteY222" fmla="*/ 1875913 h 5116172"/>
                <a:gd name="connsiteX223" fmla="*/ 2725397 w 5122586"/>
                <a:gd name="connsiteY223" fmla="*/ 1849601 h 5116172"/>
                <a:gd name="connsiteX224" fmla="*/ 2700382 w 5122586"/>
                <a:gd name="connsiteY224" fmla="*/ 1805450 h 5116172"/>
                <a:gd name="connsiteX225" fmla="*/ 2644466 w 5122586"/>
                <a:gd name="connsiteY225" fmla="*/ 1674466 h 5116172"/>
                <a:gd name="connsiteX226" fmla="*/ 2623519 w 5122586"/>
                <a:gd name="connsiteY226" fmla="*/ 1516632 h 5116172"/>
                <a:gd name="connsiteX227" fmla="*/ 2622394 w 5122586"/>
                <a:gd name="connsiteY227" fmla="*/ 1508162 h 5116172"/>
                <a:gd name="connsiteX228" fmla="*/ 2620591 w 5122586"/>
                <a:gd name="connsiteY228" fmla="*/ 1507626 h 5116172"/>
                <a:gd name="connsiteX229" fmla="*/ 2618663 w 5122586"/>
                <a:gd name="connsiteY229" fmla="*/ 1488348 h 5116172"/>
                <a:gd name="connsiteX230" fmla="*/ 2561471 w 5122586"/>
                <a:gd name="connsiteY230" fmla="*/ 1364228 h 5116172"/>
                <a:gd name="connsiteX231" fmla="*/ 2506436 w 5122586"/>
                <a:gd name="connsiteY231" fmla="*/ 1249822 h 5116172"/>
                <a:gd name="connsiteX232" fmla="*/ 2504425 w 5122586"/>
                <a:gd name="connsiteY232" fmla="*/ 1215109 h 5116172"/>
                <a:gd name="connsiteX233" fmla="*/ 2502718 w 5122586"/>
                <a:gd name="connsiteY233" fmla="*/ 1182561 h 5116172"/>
                <a:gd name="connsiteX234" fmla="*/ 2526392 w 5122586"/>
                <a:gd name="connsiteY234" fmla="*/ 1127312 h 5116172"/>
                <a:gd name="connsiteX235" fmla="*/ 2550065 w 5122586"/>
                <a:gd name="connsiteY235" fmla="*/ 1104511 h 5116172"/>
                <a:gd name="connsiteX236" fmla="*/ 2534283 w 5122586"/>
                <a:gd name="connsiteY236" fmla="*/ 1069432 h 5116172"/>
                <a:gd name="connsiteX237" fmla="*/ 2514993 w 5122586"/>
                <a:gd name="connsiteY237" fmla="*/ 1074694 h 5116172"/>
                <a:gd name="connsiteX238" fmla="*/ 2443972 w 5122586"/>
                <a:gd name="connsiteY238" fmla="*/ 1079079 h 5116172"/>
                <a:gd name="connsiteX239" fmla="*/ 2424683 w 5122586"/>
                <a:gd name="connsiteY239" fmla="*/ 1053647 h 5116172"/>
                <a:gd name="connsiteX240" fmla="*/ 2450109 w 5122586"/>
                <a:gd name="connsiteY240" fmla="*/ 1044877 h 5116172"/>
                <a:gd name="connsiteX241" fmla="*/ 2450986 w 5122586"/>
                <a:gd name="connsiteY241" fmla="*/ 1021199 h 5116172"/>
                <a:gd name="connsiteX242" fmla="*/ 2404967 w 5122586"/>
                <a:gd name="connsiteY242" fmla="*/ 918913 h 5116172"/>
                <a:gd name="connsiteX243" fmla="*/ 2394987 w 5122586"/>
                <a:gd name="connsiteY243" fmla="*/ 898850 h 5116172"/>
                <a:gd name="connsiteX244" fmla="*/ 2361080 w 5122586"/>
                <a:gd name="connsiteY244" fmla="*/ 821699 h 5116172"/>
                <a:gd name="connsiteX245" fmla="*/ 2344525 w 5122586"/>
                <a:gd name="connsiteY245" fmla="*/ 778197 h 5116172"/>
                <a:gd name="connsiteX246" fmla="*/ 2344581 w 5122586"/>
                <a:gd name="connsiteY246" fmla="*/ 778343 h 5116172"/>
                <a:gd name="connsiteX247" fmla="*/ 2282251 w 5122586"/>
                <a:gd name="connsiteY247" fmla="*/ 597027 h 5116172"/>
                <a:gd name="connsiteX248" fmla="*/ 2279707 w 5122586"/>
                <a:gd name="connsiteY248" fmla="*/ 541919 h 5116172"/>
                <a:gd name="connsiteX249" fmla="*/ 2247497 w 5122586"/>
                <a:gd name="connsiteY249" fmla="*/ 524963 h 5116172"/>
                <a:gd name="connsiteX250" fmla="*/ 2177989 w 5122586"/>
                <a:gd name="connsiteY250" fmla="*/ 464768 h 5116172"/>
                <a:gd name="connsiteX251" fmla="*/ 2162813 w 5122586"/>
                <a:gd name="connsiteY251" fmla="*/ 429351 h 5116172"/>
                <a:gd name="connsiteX252" fmla="*/ 2188648 w 5122586"/>
                <a:gd name="connsiteY252" fmla="*/ 411168 h 5116172"/>
                <a:gd name="connsiteX253" fmla="*/ 2199515 w 5122586"/>
                <a:gd name="connsiteY253" fmla="*/ 377475 h 5116172"/>
                <a:gd name="connsiteX254" fmla="*/ 2249501 w 5122586"/>
                <a:gd name="connsiteY254" fmla="*/ 389430 h 5116172"/>
                <a:gd name="connsiteX255" fmla="*/ 2290795 w 5122586"/>
                <a:gd name="connsiteY255" fmla="*/ 382909 h 5116172"/>
                <a:gd name="connsiteX256" fmla="*/ 2312638 w 5122586"/>
                <a:gd name="connsiteY256" fmla="*/ 383703 h 5116172"/>
                <a:gd name="connsiteX257" fmla="*/ 2312587 w 5122586"/>
                <a:gd name="connsiteY257" fmla="*/ 383664 h 5116172"/>
                <a:gd name="connsiteX258" fmla="*/ 2375555 w 5122586"/>
                <a:gd name="connsiteY258" fmla="*/ 374216 h 5116172"/>
                <a:gd name="connsiteX259" fmla="*/ 2416409 w 5122586"/>
                <a:gd name="connsiteY259" fmla="*/ 358069 h 5116172"/>
                <a:gd name="connsiteX260" fmla="*/ 2415496 w 5122586"/>
                <a:gd name="connsiteY260" fmla="*/ 358429 h 5116172"/>
                <a:gd name="connsiteX261" fmla="*/ 2415422 w 5122586"/>
                <a:gd name="connsiteY261" fmla="*/ 357531 h 5116172"/>
                <a:gd name="connsiteX262" fmla="*/ 2471314 w 5122586"/>
                <a:gd name="connsiteY262" fmla="*/ 333573 h 5116172"/>
                <a:gd name="connsiteX263" fmla="*/ 2472312 w 5122586"/>
                <a:gd name="connsiteY263" fmla="*/ 321594 h 5116172"/>
                <a:gd name="connsiteX264" fmla="*/ 2487284 w 5122586"/>
                <a:gd name="connsiteY264" fmla="*/ 308616 h 5116172"/>
                <a:gd name="connsiteX265" fmla="*/ 2492274 w 5122586"/>
                <a:gd name="connsiteY265" fmla="*/ 322592 h 5116172"/>
                <a:gd name="connsiteX266" fmla="*/ 2530199 w 5122586"/>
                <a:gd name="connsiteY266" fmla="*/ 302627 h 5116172"/>
                <a:gd name="connsiteX267" fmla="*/ 2571120 w 5122586"/>
                <a:gd name="connsiteY267" fmla="*/ 269684 h 5116172"/>
                <a:gd name="connsiteX268" fmla="*/ 2751770 w 5122586"/>
                <a:gd name="connsiteY268" fmla="*/ 124937 h 5116172"/>
                <a:gd name="connsiteX269" fmla="*/ 2784706 w 5122586"/>
                <a:gd name="connsiteY269" fmla="*/ 104972 h 5116172"/>
                <a:gd name="connsiteX270" fmla="*/ 2850579 w 5122586"/>
                <a:gd name="connsiteY270" fmla="*/ 86005 h 5116172"/>
                <a:gd name="connsiteX271" fmla="*/ 2869542 w 5122586"/>
                <a:gd name="connsiteY271" fmla="*/ 136916 h 5116172"/>
                <a:gd name="connsiteX272" fmla="*/ 2917449 w 5122586"/>
                <a:gd name="connsiteY272" fmla="*/ 173852 h 5116172"/>
                <a:gd name="connsiteX273" fmla="*/ 2956373 w 5122586"/>
                <a:gd name="connsiteY273" fmla="*/ 195813 h 5116172"/>
                <a:gd name="connsiteX274" fmla="*/ 2985630 w 5122586"/>
                <a:gd name="connsiteY274" fmla="*/ 215962 h 5116172"/>
                <a:gd name="connsiteX275" fmla="*/ 2998292 w 5122586"/>
                <a:gd name="connsiteY275" fmla="*/ 224763 h 5116172"/>
                <a:gd name="connsiteX276" fmla="*/ 3036219 w 5122586"/>
                <a:gd name="connsiteY276" fmla="*/ 254710 h 5116172"/>
                <a:gd name="connsiteX277" fmla="*/ 3046200 w 5122586"/>
                <a:gd name="connsiteY277" fmla="*/ 268686 h 5116172"/>
                <a:gd name="connsiteX278" fmla="*/ 3053186 w 5122586"/>
                <a:gd name="connsiteY278" fmla="*/ 284658 h 5116172"/>
                <a:gd name="connsiteX279" fmla="*/ 3061170 w 5122586"/>
                <a:gd name="connsiteY279" fmla="*/ 372504 h 5116172"/>
                <a:gd name="connsiteX280" fmla="*/ 3066160 w 5122586"/>
                <a:gd name="connsiteY280" fmla="*/ 442382 h 5116172"/>
                <a:gd name="connsiteX281" fmla="*/ 3109558 w 5122586"/>
                <a:gd name="connsiteY281" fmla="*/ 644830 h 5116172"/>
                <a:gd name="connsiteX282" fmla="*/ 3107145 w 5122586"/>
                <a:gd name="connsiteY282" fmla="*/ 734922 h 5116172"/>
                <a:gd name="connsiteX283" fmla="*/ 3113752 w 5122586"/>
                <a:gd name="connsiteY283" fmla="*/ 788066 h 5116172"/>
                <a:gd name="connsiteX284" fmla="*/ 3123788 w 5122586"/>
                <a:gd name="connsiteY284" fmla="*/ 830092 h 5116172"/>
                <a:gd name="connsiteX285" fmla="*/ 3148722 w 5122586"/>
                <a:gd name="connsiteY285" fmla="*/ 917343 h 5116172"/>
                <a:gd name="connsiteX286" fmla="*/ 3139722 w 5122586"/>
                <a:gd name="connsiteY286" fmla="*/ 933723 h 5116172"/>
                <a:gd name="connsiteX287" fmla="*/ 3118838 w 5122586"/>
                <a:gd name="connsiteY287" fmla="*/ 1002249 h 5116172"/>
                <a:gd name="connsiteX288" fmla="*/ 3121375 w 5122586"/>
                <a:gd name="connsiteY288" fmla="*/ 1125517 h 5116172"/>
                <a:gd name="connsiteX289" fmla="*/ 3143920 w 5122586"/>
                <a:gd name="connsiteY289" fmla="*/ 1174658 h 5116172"/>
                <a:gd name="connsiteX290" fmla="*/ 3158579 w 5122586"/>
                <a:gd name="connsiteY290" fmla="*/ 1254175 h 5116172"/>
                <a:gd name="connsiteX291" fmla="*/ 3200391 w 5122586"/>
                <a:gd name="connsiteY291" fmla="*/ 1290567 h 5116172"/>
                <a:gd name="connsiteX292" fmla="*/ 3152209 w 5122586"/>
                <a:gd name="connsiteY292" fmla="*/ 1305041 h 5116172"/>
                <a:gd name="connsiteX293" fmla="*/ 3173608 w 5122586"/>
                <a:gd name="connsiteY293" fmla="*/ 1387442 h 5116172"/>
                <a:gd name="connsiteX294" fmla="*/ 3176887 w 5122586"/>
                <a:gd name="connsiteY294" fmla="*/ 1467253 h 5116172"/>
                <a:gd name="connsiteX295" fmla="*/ 3204082 w 5122586"/>
                <a:gd name="connsiteY295" fmla="*/ 1500497 h 5116172"/>
                <a:gd name="connsiteX296" fmla="*/ 3207432 w 5122586"/>
                <a:gd name="connsiteY296" fmla="*/ 1502071 h 5116172"/>
                <a:gd name="connsiteX297" fmla="*/ 3207673 w 5122586"/>
                <a:gd name="connsiteY297" fmla="*/ 1502054 h 5116172"/>
                <a:gd name="connsiteX298" fmla="*/ 3183445 w 5122586"/>
                <a:gd name="connsiteY298" fmla="*/ 1645459 h 5116172"/>
                <a:gd name="connsiteX299" fmla="*/ 3160491 w 5122586"/>
                <a:gd name="connsiteY299" fmla="*/ 1680444 h 5116172"/>
                <a:gd name="connsiteX300" fmla="*/ 3129820 w 5122586"/>
                <a:gd name="connsiteY300" fmla="*/ 1702492 h 5116172"/>
                <a:gd name="connsiteX301" fmla="*/ 2970960 w 5122586"/>
                <a:gd name="connsiteY301" fmla="*/ 1727425 h 5116172"/>
                <a:gd name="connsiteX302" fmla="*/ 2928253 w 5122586"/>
                <a:gd name="connsiteY302" fmla="*/ 1733679 h 5116172"/>
                <a:gd name="connsiteX303" fmla="*/ 2928251 w 5122586"/>
                <a:gd name="connsiteY303" fmla="*/ 1733677 h 5116172"/>
                <a:gd name="connsiteX304" fmla="*/ 2929221 w 5122586"/>
                <a:gd name="connsiteY304" fmla="*/ 4004987 h 5116172"/>
                <a:gd name="connsiteX305" fmla="*/ 2826654 w 5122586"/>
                <a:gd name="connsiteY305" fmla="*/ 3968865 h 5116172"/>
                <a:gd name="connsiteX306" fmla="*/ 2797041 w 5122586"/>
                <a:gd name="connsiteY306" fmla="*/ 3984036 h 5116172"/>
                <a:gd name="connsiteX307" fmla="*/ 2775371 w 5122586"/>
                <a:gd name="connsiteY307" fmla="*/ 3957306 h 5116172"/>
                <a:gd name="connsiteX308" fmla="*/ 2714697 w 5122586"/>
                <a:gd name="connsiteY308" fmla="*/ 3931298 h 5116172"/>
                <a:gd name="connsiteX309" fmla="*/ 2643189 w 5122586"/>
                <a:gd name="connsiteY309" fmla="*/ 3882894 h 5116172"/>
                <a:gd name="connsiteX310" fmla="*/ 2547123 w 5122586"/>
                <a:gd name="connsiteY310" fmla="*/ 3739851 h 5116172"/>
                <a:gd name="connsiteX311" fmla="*/ 2523286 w 5122586"/>
                <a:gd name="connsiteY311" fmla="*/ 3739851 h 5116172"/>
                <a:gd name="connsiteX312" fmla="*/ 2524732 w 5122586"/>
                <a:gd name="connsiteY312" fmla="*/ 3736961 h 5116172"/>
                <a:gd name="connsiteX313" fmla="*/ 2931760 w 5122586"/>
                <a:gd name="connsiteY313" fmla="*/ 4000626 h 5116172"/>
                <a:gd name="connsiteX314" fmla="*/ 2912080 w 5122586"/>
                <a:gd name="connsiteY314" fmla="*/ 4041839 h 5116172"/>
                <a:gd name="connsiteX315" fmla="*/ 2934278 w 5122586"/>
                <a:gd name="connsiteY315" fmla="*/ 4069284 h 5116172"/>
                <a:gd name="connsiteX316" fmla="*/ 2950168 w 5122586"/>
                <a:gd name="connsiteY316" fmla="*/ 4101794 h 5116172"/>
                <a:gd name="connsiteX317" fmla="*/ 2911887 w 5122586"/>
                <a:gd name="connsiteY317" fmla="*/ 4123467 h 5116172"/>
                <a:gd name="connsiteX318" fmla="*/ 2864215 w 5122586"/>
                <a:gd name="connsiteY318" fmla="*/ 4110463 h 5116172"/>
                <a:gd name="connsiteX319" fmla="*/ 2848324 w 5122586"/>
                <a:gd name="connsiteY319" fmla="*/ 4139361 h 5116172"/>
                <a:gd name="connsiteX320" fmla="*/ 2869993 w 5122586"/>
                <a:gd name="connsiteY320" fmla="*/ 4145140 h 5116172"/>
                <a:gd name="connsiteX321" fmla="*/ 2859880 w 5122586"/>
                <a:gd name="connsiteY321" fmla="*/ 4153809 h 5116172"/>
                <a:gd name="connsiteX322" fmla="*/ 2883717 w 5122586"/>
                <a:gd name="connsiteY322" fmla="*/ 4153087 h 5116172"/>
                <a:gd name="connsiteX323" fmla="*/ 2890218 w 5122586"/>
                <a:gd name="connsiteY323" fmla="*/ 4168258 h 5116172"/>
                <a:gd name="connsiteX324" fmla="*/ 2867825 w 5122586"/>
                <a:gd name="connsiteY324" fmla="*/ 4206547 h 5116172"/>
                <a:gd name="connsiteX325" fmla="*/ 2907552 w 5122586"/>
                <a:gd name="connsiteY325" fmla="*/ 4225331 h 5116172"/>
                <a:gd name="connsiteX326" fmla="*/ 2921999 w 5122586"/>
                <a:gd name="connsiteY326" fmla="*/ 4216662 h 5116172"/>
                <a:gd name="connsiteX327" fmla="*/ 2937890 w 5122586"/>
                <a:gd name="connsiteY327" fmla="*/ 4227499 h 5116172"/>
                <a:gd name="connsiteX328" fmla="*/ 2935723 w 5122586"/>
                <a:gd name="connsiteY328" fmla="*/ 4245559 h 5116172"/>
                <a:gd name="connsiteX329" fmla="*/ 2964615 w 5122586"/>
                <a:gd name="connsiteY329" fmla="*/ 4256396 h 5116172"/>
                <a:gd name="connsiteX330" fmla="*/ 2955224 w 5122586"/>
                <a:gd name="connsiteY330" fmla="*/ 4306967 h 5116172"/>
                <a:gd name="connsiteX331" fmla="*/ 2993850 w 5122586"/>
                <a:gd name="connsiteY331" fmla="*/ 4326650 h 5116172"/>
                <a:gd name="connsiteX332" fmla="*/ 2994499 w 5122586"/>
                <a:gd name="connsiteY332" fmla="*/ 4334608 h 5116172"/>
                <a:gd name="connsiteX333" fmla="*/ 2961254 w 5122586"/>
                <a:gd name="connsiteY333" fmla="*/ 2566018 h 5116172"/>
                <a:gd name="connsiteX334" fmla="*/ 2844333 w 5122586"/>
                <a:gd name="connsiteY334" fmla="*/ 2718231 h 5116172"/>
                <a:gd name="connsiteX335" fmla="*/ 2686580 w 5122586"/>
                <a:gd name="connsiteY335" fmla="*/ 2876012 h 5116172"/>
                <a:gd name="connsiteX336" fmla="*/ 2775664 w 5122586"/>
                <a:gd name="connsiteY336" fmla="*/ 2946550 h 5116172"/>
                <a:gd name="connsiteX337" fmla="*/ 2662454 w 5122586"/>
                <a:gd name="connsiteY337" fmla="*/ 3083913 h 5116172"/>
                <a:gd name="connsiteX338" fmla="*/ 2291274 w 5122586"/>
                <a:gd name="connsiteY338" fmla="*/ 3408757 h 5116172"/>
                <a:gd name="connsiteX339" fmla="*/ 2296840 w 5122586"/>
                <a:gd name="connsiteY339" fmla="*/ 3406901 h 5116172"/>
                <a:gd name="connsiteX340" fmla="*/ 4071798 w 5122586"/>
                <a:gd name="connsiteY340" fmla="*/ 1707927 h 5116172"/>
                <a:gd name="connsiteX341" fmla="*/ 4050884 w 5122586"/>
                <a:gd name="connsiteY341" fmla="*/ 1662094 h 5116172"/>
                <a:gd name="connsiteX342" fmla="*/ 4020559 w 5122586"/>
                <a:gd name="connsiteY342" fmla="*/ 1629574 h 5116172"/>
                <a:gd name="connsiteX343" fmla="*/ 3966954 w 5122586"/>
                <a:gd name="connsiteY343" fmla="*/ 1623037 h 5116172"/>
                <a:gd name="connsiteX344" fmla="*/ 3895425 w 5122586"/>
                <a:gd name="connsiteY344" fmla="*/ 1618868 h 5116172"/>
                <a:gd name="connsiteX345" fmla="*/ 3891710 w 5122586"/>
                <a:gd name="connsiteY345" fmla="*/ 1617649 h 5116172"/>
                <a:gd name="connsiteX346" fmla="*/ 3693129 w 5122586"/>
                <a:gd name="connsiteY346" fmla="*/ 1552494 h 5116172"/>
                <a:gd name="connsiteX347" fmla="*/ 3638481 w 5122586"/>
                <a:gd name="connsiteY347" fmla="*/ 1531869 h 5116172"/>
                <a:gd name="connsiteX348" fmla="*/ 3638481 w 5122586"/>
                <a:gd name="connsiteY348" fmla="*/ 1532803 h 5116172"/>
                <a:gd name="connsiteX349" fmla="*/ 3616572 w 5122586"/>
                <a:gd name="connsiteY349" fmla="*/ 1517809 h 5116172"/>
                <a:gd name="connsiteX350" fmla="*/ 3598122 w 5122586"/>
                <a:gd name="connsiteY350" fmla="*/ 1479749 h 5116172"/>
                <a:gd name="connsiteX351" fmla="*/ 3545078 w 5122586"/>
                <a:gd name="connsiteY351" fmla="*/ 1448608 h 5116172"/>
                <a:gd name="connsiteX352" fmla="*/ 3527865 w 5122586"/>
                <a:gd name="connsiteY352" fmla="*/ 1430244 h 5116172"/>
                <a:gd name="connsiteX353" fmla="*/ 3527765 w 5122586"/>
                <a:gd name="connsiteY353" fmla="*/ 1431176 h 5116172"/>
                <a:gd name="connsiteX354" fmla="*/ 3527765 w 5122586"/>
                <a:gd name="connsiteY354" fmla="*/ 1503334 h 5116172"/>
                <a:gd name="connsiteX355" fmla="*/ 3399874 w 5122586"/>
                <a:gd name="connsiteY355" fmla="*/ 1489121 h 5116172"/>
                <a:gd name="connsiteX356" fmla="*/ 3403153 w 5122586"/>
                <a:gd name="connsiteY356" fmla="*/ 1571119 h 5116172"/>
                <a:gd name="connsiteX357" fmla="*/ 3391129 w 5122586"/>
                <a:gd name="connsiteY357" fmla="*/ 1606104 h 5116172"/>
                <a:gd name="connsiteX358" fmla="*/ 3375825 w 5122586"/>
                <a:gd name="connsiteY358" fmla="*/ 1608290 h 5116172"/>
                <a:gd name="connsiteX359" fmla="*/ 3372546 w 5122586"/>
                <a:gd name="connsiteY359" fmla="*/ 1617037 h 5116172"/>
                <a:gd name="connsiteX360" fmla="*/ 3371285 w 5122586"/>
                <a:gd name="connsiteY360" fmla="*/ 1616300 h 5116172"/>
                <a:gd name="connsiteX361" fmla="*/ 3371285 w 5122586"/>
                <a:gd name="connsiteY361" fmla="*/ 1616299 h 5116172"/>
                <a:gd name="connsiteX362" fmla="*/ 3314612 w 5122586"/>
                <a:gd name="connsiteY362" fmla="*/ 1583145 h 5116172"/>
                <a:gd name="connsiteX363" fmla="*/ 3299309 w 5122586"/>
                <a:gd name="connsiteY363" fmla="*/ 1586425 h 5116172"/>
                <a:gd name="connsiteX364" fmla="*/ 3280726 w 5122586"/>
                <a:gd name="connsiteY364" fmla="*/ 1496774 h 5116172"/>
                <a:gd name="connsiteX365" fmla="*/ 3206040 w 5122586"/>
                <a:gd name="connsiteY365" fmla="*/ 1502067 h 5116172"/>
                <a:gd name="connsiteX366" fmla="*/ 3181908 w 5122586"/>
                <a:gd name="connsiteY366" fmla="*/ 1645463 h 5116172"/>
                <a:gd name="connsiteX367" fmla="*/ 3170191 w 5122586"/>
                <a:gd name="connsiteY367" fmla="*/ 1667166 h 5116172"/>
                <a:gd name="connsiteX368" fmla="*/ 3129816 w 5122586"/>
                <a:gd name="connsiteY368" fmla="*/ 1702496 h 5116172"/>
                <a:gd name="connsiteX369" fmla="*/ 2971381 w 5122586"/>
                <a:gd name="connsiteY369" fmla="*/ 1727460 h 5116172"/>
                <a:gd name="connsiteX370" fmla="*/ 2970955 w 5122586"/>
                <a:gd name="connsiteY370" fmla="*/ 1727426 h 5116172"/>
                <a:gd name="connsiteX371" fmla="*/ 2970938 w 5122586"/>
                <a:gd name="connsiteY371" fmla="*/ 1727911 h 5116172"/>
                <a:gd name="connsiteX372" fmla="*/ 2928250 w 5122586"/>
                <a:gd name="connsiteY372" fmla="*/ 1733681 h 5116172"/>
                <a:gd name="connsiteX373" fmla="*/ 2865949 w 5122586"/>
                <a:gd name="connsiteY373" fmla="*/ 1772915 h 5116172"/>
                <a:gd name="connsiteX374" fmla="*/ 2815185 w 5122586"/>
                <a:gd name="connsiteY374" fmla="*/ 1859461 h 5116172"/>
                <a:gd name="connsiteX375" fmla="*/ 2763269 w 5122586"/>
                <a:gd name="connsiteY375" fmla="*/ 1896387 h 5116172"/>
                <a:gd name="connsiteX376" fmla="*/ 2751731 w 5122586"/>
                <a:gd name="connsiteY376" fmla="*/ 1873308 h 5116172"/>
                <a:gd name="connsiteX377" fmla="*/ 2747319 w 5122586"/>
                <a:gd name="connsiteY377" fmla="*/ 1875917 h 5116172"/>
                <a:gd name="connsiteX378" fmla="*/ 2747468 w 5122586"/>
                <a:gd name="connsiteY378" fmla="*/ 1876096 h 5116172"/>
                <a:gd name="connsiteX379" fmla="*/ 2701052 w 5122586"/>
                <a:gd name="connsiteY379" fmla="*/ 1910393 h 5116172"/>
                <a:gd name="connsiteX380" fmla="*/ 2721301 w 5122586"/>
                <a:gd name="connsiteY380" fmla="*/ 1951468 h 5116172"/>
                <a:gd name="connsiteX381" fmla="*/ 2756357 w 5122586"/>
                <a:gd name="connsiteY381" fmla="*/ 2047852 h 5116172"/>
                <a:gd name="connsiteX382" fmla="*/ 2780073 w 5122586"/>
                <a:gd name="connsiteY382" fmla="*/ 2073720 h 5116172"/>
                <a:gd name="connsiteX383" fmla="*/ 2805234 w 5122586"/>
                <a:gd name="connsiteY383" fmla="*/ 2083873 h 5116172"/>
                <a:gd name="connsiteX384" fmla="*/ 2862075 w 5122586"/>
                <a:gd name="connsiteY384" fmla="*/ 2080593 h 5116172"/>
                <a:gd name="connsiteX385" fmla="*/ 2902518 w 5122586"/>
                <a:gd name="connsiteY385" fmla="*/ 2059821 h 5116172"/>
                <a:gd name="connsiteX386" fmla="*/ 2950615 w 5122586"/>
                <a:gd name="connsiteY386" fmla="*/ 2017182 h 5116172"/>
                <a:gd name="connsiteX387" fmla="*/ 2981221 w 5122586"/>
                <a:gd name="connsiteY387" fmla="*/ 1992036 h 5116172"/>
                <a:gd name="connsiteX388" fmla="*/ 3053365 w 5122586"/>
                <a:gd name="connsiteY388" fmla="*/ 1973450 h 5116172"/>
                <a:gd name="connsiteX389" fmla="*/ 3064244 w 5122586"/>
                <a:gd name="connsiteY389" fmla="*/ 1974575 h 5116172"/>
                <a:gd name="connsiteX390" fmla="*/ 3094903 w 5122586"/>
                <a:gd name="connsiteY390" fmla="*/ 1986570 h 5116172"/>
                <a:gd name="connsiteX391" fmla="*/ 3095857 w 5122586"/>
                <a:gd name="connsiteY391" fmla="*/ 1988403 h 5116172"/>
                <a:gd name="connsiteX392" fmla="*/ 3103144 w 5122586"/>
                <a:gd name="connsiteY392" fmla="*/ 2020462 h 5116172"/>
                <a:gd name="connsiteX393" fmla="*/ 3106927 w 5122586"/>
                <a:gd name="connsiteY393" fmla="*/ 2055447 h 5116172"/>
                <a:gd name="connsiteX394" fmla="*/ 3105834 w 5122586"/>
                <a:gd name="connsiteY394" fmla="*/ 2076220 h 5116172"/>
                <a:gd name="connsiteX395" fmla="*/ 3062110 w 5122586"/>
                <a:gd name="connsiteY395" fmla="*/ 2172431 h 5116172"/>
                <a:gd name="connsiteX396" fmla="*/ 3019479 w 5122586"/>
                <a:gd name="connsiteY396" fmla="*/ 2217256 h 5116172"/>
                <a:gd name="connsiteX397" fmla="*/ 2923287 w 5122586"/>
                <a:gd name="connsiteY397" fmla="*/ 2285040 h 5116172"/>
                <a:gd name="connsiteX398" fmla="*/ 2923237 w 5122586"/>
                <a:gd name="connsiteY398" fmla="*/ 2284956 h 5116172"/>
                <a:gd name="connsiteX399" fmla="*/ 2907033 w 5122586"/>
                <a:gd name="connsiteY399" fmla="*/ 2300058 h 5116172"/>
                <a:gd name="connsiteX400" fmla="*/ 2880954 w 5122586"/>
                <a:gd name="connsiteY400" fmla="*/ 2357399 h 5116172"/>
                <a:gd name="connsiteX401" fmla="*/ 2883560 w 5122586"/>
                <a:gd name="connsiteY401" fmla="*/ 2414740 h 5116172"/>
                <a:gd name="connsiteX402" fmla="*/ 3007341 w 5122586"/>
                <a:gd name="connsiteY402" fmla="*/ 2504763 h 5116172"/>
                <a:gd name="connsiteX403" fmla="*/ 2957623 w 5122586"/>
                <a:gd name="connsiteY403" fmla="*/ 2569822 h 5116172"/>
                <a:gd name="connsiteX404" fmla="*/ 3007192 w 5122586"/>
                <a:gd name="connsiteY404" fmla="*/ 2504959 h 5116172"/>
                <a:gd name="connsiteX405" fmla="*/ 3128415 w 5122586"/>
                <a:gd name="connsiteY405" fmla="*/ 2458751 h 5116172"/>
                <a:gd name="connsiteX406" fmla="*/ 3157243 w 5122586"/>
                <a:gd name="connsiteY406" fmla="*/ 2492913 h 5116172"/>
                <a:gd name="connsiteX407" fmla="*/ 3157397 w 5122586"/>
                <a:gd name="connsiteY407" fmla="*/ 2493126 h 5116172"/>
                <a:gd name="connsiteX408" fmla="*/ 3188476 w 5122586"/>
                <a:gd name="connsiteY408" fmla="*/ 2496878 h 5116172"/>
                <a:gd name="connsiteX409" fmla="*/ 3207155 w 5122586"/>
                <a:gd name="connsiteY409" fmla="*/ 2475082 h 5116172"/>
                <a:gd name="connsiteX410" fmla="*/ 3204042 w 5122586"/>
                <a:gd name="connsiteY410" fmla="*/ 2468854 h 5116172"/>
                <a:gd name="connsiteX411" fmla="*/ 3218570 w 5122586"/>
                <a:gd name="connsiteY411" fmla="*/ 2446020 h 5116172"/>
                <a:gd name="connsiteX412" fmla="*/ 3234071 w 5122586"/>
                <a:gd name="connsiteY412" fmla="*/ 2425181 h 5116172"/>
                <a:gd name="connsiteX413" fmla="*/ 3268275 w 5122586"/>
                <a:gd name="connsiteY413" fmla="*/ 2375508 h 5116172"/>
                <a:gd name="connsiteX414" fmla="*/ 3279965 w 5122586"/>
                <a:gd name="connsiteY414" fmla="*/ 2383195 h 5116172"/>
                <a:gd name="connsiteX415" fmla="*/ 3286021 w 5122586"/>
                <a:gd name="connsiteY415" fmla="*/ 2368178 h 5116172"/>
                <a:gd name="connsiteX416" fmla="*/ 3353471 w 5122586"/>
                <a:gd name="connsiteY416" fmla="*/ 2393087 h 5116172"/>
                <a:gd name="connsiteX417" fmla="*/ 3357622 w 5122586"/>
                <a:gd name="connsiteY417" fmla="*/ 2370253 h 5116172"/>
                <a:gd name="connsiteX418" fmla="*/ 3389791 w 5122586"/>
                <a:gd name="connsiteY418" fmla="*/ 2376481 h 5116172"/>
                <a:gd name="connsiteX419" fmla="*/ 3393123 w 5122586"/>
                <a:gd name="connsiteY419" fmla="*/ 2386808 h 5116172"/>
                <a:gd name="connsiteX420" fmla="*/ 3516391 w 5122586"/>
                <a:gd name="connsiteY420" fmla="*/ 2353647 h 5116172"/>
                <a:gd name="connsiteX421" fmla="*/ 3537145 w 5122586"/>
                <a:gd name="connsiteY421" fmla="*/ 2360912 h 5116172"/>
                <a:gd name="connsiteX422" fmla="*/ 3541296 w 5122586"/>
                <a:gd name="connsiteY422" fmla="*/ 2341192 h 5116172"/>
                <a:gd name="connsiteX423" fmla="*/ 3576578 w 5122586"/>
                <a:gd name="connsiteY423" fmla="*/ 2357798 h 5116172"/>
                <a:gd name="connsiteX424" fmla="*/ 3592144 w 5122586"/>
                <a:gd name="connsiteY424" fmla="*/ 2355723 h 5116172"/>
                <a:gd name="connsiteX425" fmla="*/ 3598370 w 5122586"/>
                <a:gd name="connsiteY425" fmla="*/ 2287221 h 5116172"/>
                <a:gd name="connsiteX426" fmla="*/ 3605634 w 5122586"/>
                <a:gd name="connsiteY426" fmla="*/ 2269577 h 5116172"/>
                <a:gd name="connsiteX427" fmla="*/ 3645068 w 5122586"/>
                <a:gd name="connsiteY427" fmla="*/ 2289297 h 5116172"/>
                <a:gd name="connsiteX428" fmla="*/ 3660990 w 5122586"/>
                <a:gd name="connsiteY428" fmla="*/ 2278149 h 5116172"/>
                <a:gd name="connsiteX429" fmla="*/ 3683648 w 5122586"/>
                <a:gd name="connsiteY429" fmla="*/ 2304521 h 5116172"/>
                <a:gd name="connsiteX430" fmla="*/ 3723203 w 5122586"/>
                <a:gd name="connsiteY430" fmla="*/ 2301590 h 5116172"/>
                <a:gd name="connsiteX431" fmla="*/ 3698987 w 5122586"/>
                <a:gd name="connsiteY431" fmla="*/ 2245014 h 5116172"/>
                <a:gd name="connsiteX432" fmla="*/ 3732354 w 5122586"/>
                <a:gd name="connsiteY432" fmla="*/ 2232818 h 5116172"/>
                <a:gd name="connsiteX433" fmla="*/ 3765279 w 5122586"/>
                <a:gd name="connsiteY433" fmla="*/ 2308687 h 5116172"/>
                <a:gd name="connsiteX434" fmla="*/ 3819819 w 5122586"/>
                <a:gd name="connsiteY434" fmla="*/ 2276682 h 5116172"/>
                <a:gd name="connsiteX435" fmla="*/ 3832660 w 5122586"/>
                <a:gd name="connsiteY435" fmla="*/ 2286412 h 5116172"/>
                <a:gd name="connsiteX436" fmla="*/ 3836898 w 5122586"/>
                <a:gd name="connsiteY436" fmla="*/ 2267579 h 5116172"/>
                <a:gd name="connsiteX437" fmla="*/ 3851638 w 5122586"/>
                <a:gd name="connsiteY437" fmla="*/ 2272245 h 5116172"/>
                <a:gd name="connsiteX438" fmla="*/ 3855233 w 5122586"/>
                <a:gd name="connsiteY438" fmla="*/ 2250721 h 5116172"/>
                <a:gd name="connsiteX439" fmla="*/ 3868694 w 5122586"/>
                <a:gd name="connsiteY439" fmla="*/ 2248662 h 5116172"/>
                <a:gd name="connsiteX440" fmla="*/ 3866320 w 5122586"/>
                <a:gd name="connsiteY440" fmla="*/ 2213398 h 5116172"/>
                <a:gd name="connsiteX441" fmla="*/ 3926616 w 5122586"/>
                <a:gd name="connsiteY441" fmla="*/ 2266549 h 5116172"/>
                <a:gd name="connsiteX442" fmla="*/ 3935158 w 5122586"/>
                <a:gd name="connsiteY442" fmla="*/ 2270346 h 5116172"/>
                <a:gd name="connsiteX443" fmla="*/ 3975020 w 5122586"/>
                <a:gd name="connsiteY443" fmla="*/ 2180165 h 5116172"/>
                <a:gd name="connsiteX444" fmla="*/ 3971224 w 5122586"/>
                <a:gd name="connsiteY444" fmla="*/ 2150738 h 5116172"/>
                <a:gd name="connsiteX445" fmla="*/ 3954140 w 5122586"/>
                <a:gd name="connsiteY445" fmla="*/ 2117514 h 5116172"/>
                <a:gd name="connsiteX446" fmla="*/ 3942751 w 5122586"/>
                <a:gd name="connsiteY446" fmla="*/ 2101376 h 5116172"/>
                <a:gd name="connsiteX447" fmla="*/ 3848791 w 5122586"/>
                <a:gd name="connsiteY447" fmla="*/ 2032079 h 5116172"/>
                <a:gd name="connsiteX448" fmla="*/ 3775710 w 5122586"/>
                <a:gd name="connsiteY448" fmla="*/ 2006448 h 5116172"/>
                <a:gd name="connsiteX449" fmla="*/ 3775537 w 5122586"/>
                <a:gd name="connsiteY449" fmla="*/ 2006286 h 5116172"/>
                <a:gd name="connsiteX450" fmla="*/ 3792203 w 5122586"/>
                <a:gd name="connsiteY450" fmla="*/ 1985769 h 5116172"/>
                <a:gd name="connsiteX451" fmla="*/ 3776236 w 5122586"/>
                <a:gd name="connsiteY451" fmla="*/ 1929339 h 5116172"/>
                <a:gd name="connsiteX452" fmla="*/ 3785816 w 5122586"/>
                <a:gd name="connsiteY452" fmla="*/ 1905915 h 5116172"/>
                <a:gd name="connsiteX453" fmla="*/ 3848624 w 5122586"/>
                <a:gd name="connsiteY453" fmla="*/ 1905915 h 5116172"/>
                <a:gd name="connsiteX454" fmla="*/ 3870979 w 5122586"/>
                <a:gd name="connsiteY454" fmla="*/ 1887815 h 5116172"/>
                <a:gd name="connsiteX455" fmla="*/ 3879494 w 5122586"/>
                <a:gd name="connsiteY455" fmla="*/ 1869714 h 5116172"/>
                <a:gd name="connsiteX456" fmla="*/ 3880559 w 5122586"/>
                <a:gd name="connsiteY456" fmla="*/ 1847355 h 5116172"/>
                <a:gd name="connsiteX457" fmla="*/ 3906108 w 5122586"/>
                <a:gd name="connsiteY457" fmla="*/ 1793054 h 5116172"/>
                <a:gd name="connsiteX458" fmla="*/ 3926334 w 5122586"/>
                <a:gd name="connsiteY458" fmla="*/ 1778148 h 5116172"/>
                <a:gd name="connsiteX459" fmla="*/ 3959335 w 5122586"/>
                <a:gd name="connsiteY459" fmla="*/ 1810090 h 5116172"/>
                <a:gd name="connsiteX460" fmla="*/ 4071796 w 5122586"/>
                <a:gd name="connsiteY460" fmla="*/ 1707926 h 5116172"/>
                <a:gd name="connsiteX461" fmla="*/ 4071798 w 5122586"/>
                <a:gd name="connsiteY461" fmla="*/ 1707927 h 5116172"/>
                <a:gd name="connsiteX462" fmla="*/ 3116756 w 5122586"/>
                <a:gd name="connsiteY462" fmla="*/ 2465874 h 5116172"/>
                <a:gd name="connsiteX463" fmla="*/ 3116756 w 5122586"/>
                <a:gd name="connsiteY463" fmla="*/ 2465874 h 5116172"/>
                <a:gd name="connsiteX464" fmla="*/ 4153292 w 5122586"/>
                <a:gd name="connsiteY464" fmla="*/ 3990761 h 5116172"/>
                <a:gd name="connsiteX465" fmla="*/ 3938792 w 5122586"/>
                <a:gd name="connsiteY465" fmla="*/ 4135889 h 5116172"/>
                <a:gd name="connsiteX466" fmla="*/ 3927871 w 5122586"/>
                <a:gd name="connsiteY466" fmla="*/ 4167432 h 5116172"/>
                <a:gd name="connsiteX467" fmla="*/ 3895282 w 5122586"/>
                <a:gd name="connsiteY467" fmla="*/ 4166624 h 5116172"/>
                <a:gd name="connsiteX468" fmla="*/ 3847314 w 5122586"/>
                <a:gd name="connsiteY468" fmla="*/ 4188567 h 5116172"/>
                <a:gd name="connsiteX469" fmla="*/ 3792468 w 5122586"/>
                <a:gd name="connsiteY469" fmla="*/ 4204240 h 5116172"/>
                <a:gd name="connsiteX470" fmla="*/ 3734700 w 5122586"/>
                <a:gd name="connsiteY470" fmla="*/ 4203262 h 5116172"/>
                <a:gd name="connsiteX471" fmla="*/ 3734706 w 5122586"/>
                <a:gd name="connsiteY471" fmla="*/ 4203262 h 5116172"/>
                <a:gd name="connsiteX472" fmla="*/ 3669061 w 5122586"/>
                <a:gd name="connsiteY472" fmla="*/ 4198342 h 5116172"/>
                <a:gd name="connsiteX473" fmla="*/ 3662206 w 5122586"/>
                <a:gd name="connsiteY473" fmla="*/ 4205199 h 5116172"/>
                <a:gd name="connsiteX474" fmla="*/ 3637720 w 5122586"/>
                <a:gd name="connsiteY474" fmla="*/ 4196382 h 5116172"/>
                <a:gd name="connsiteX475" fmla="*/ 3349614 w 5122586"/>
                <a:gd name="connsiteY475" fmla="*/ 4159880 h 5116172"/>
                <a:gd name="connsiteX476" fmla="*/ 3324712 w 5122586"/>
                <a:gd name="connsiteY476" fmla="*/ 4178749 h 5116172"/>
                <a:gd name="connsiteX477" fmla="*/ 3319742 w 5122586"/>
                <a:gd name="connsiteY477" fmla="*/ 4204463 h 5116172"/>
                <a:gd name="connsiteX478" fmla="*/ 3294719 w 5122586"/>
                <a:gd name="connsiteY478" fmla="*/ 4246342 h 5116172"/>
                <a:gd name="connsiteX479" fmla="*/ 3281325 w 5122586"/>
                <a:gd name="connsiteY479" fmla="*/ 4245546 h 5116172"/>
                <a:gd name="connsiteX480" fmla="*/ 3282979 w 5122586"/>
                <a:gd name="connsiteY480" fmla="*/ 4222611 h 5116172"/>
                <a:gd name="connsiteX481" fmla="*/ 3242614 w 5122586"/>
                <a:gd name="connsiteY481" fmla="*/ 4135941 h 5116172"/>
                <a:gd name="connsiteX482" fmla="*/ 3120041 w 5122586"/>
                <a:gd name="connsiteY482" fmla="*/ 4086606 h 5116172"/>
                <a:gd name="connsiteX483" fmla="*/ 3146325 w 5122586"/>
                <a:gd name="connsiteY483" fmla="*/ 4015463 h 5116172"/>
                <a:gd name="connsiteX484" fmla="*/ 3134928 w 5122586"/>
                <a:gd name="connsiteY484" fmla="*/ 3992565 h 5116172"/>
                <a:gd name="connsiteX485" fmla="*/ 3146120 w 5122586"/>
                <a:gd name="connsiteY485" fmla="*/ 3901302 h 5116172"/>
                <a:gd name="connsiteX486" fmla="*/ 3159621 w 5122586"/>
                <a:gd name="connsiteY486" fmla="*/ 3895233 h 5116172"/>
                <a:gd name="connsiteX487" fmla="*/ 3166943 w 5122586"/>
                <a:gd name="connsiteY487" fmla="*/ 3878626 h 5116172"/>
                <a:gd name="connsiteX488" fmla="*/ 3144098 w 5122586"/>
                <a:gd name="connsiteY488" fmla="*/ 3871156 h 5116172"/>
                <a:gd name="connsiteX489" fmla="*/ 3162889 w 5122586"/>
                <a:gd name="connsiteY489" fmla="*/ 3799501 h 5116172"/>
                <a:gd name="connsiteX490" fmla="*/ 3137866 w 5122586"/>
                <a:gd name="connsiteY490" fmla="*/ 3799328 h 5116172"/>
                <a:gd name="connsiteX491" fmla="*/ 3122381 w 5122586"/>
                <a:gd name="connsiteY491" fmla="*/ 3772410 h 5116172"/>
                <a:gd name="connsiteX492" fmla="*/ 3107684 w 5122586"/>
                <a:gd name="connsiteY492" fmla="*/ 3777571 h 5116172"/>
                <a:gd name="connsiteX493" fmla="*/ 3092960 w 5122586"/>
                <a:gd name="connsiteY493" fmla="*/ 3741783 h 5116172"/>
                <a:gd name="connsiteX494" fmla="*/ 3128102 w 5122586"/>
                <a:gd name="connsiteY494" fmla="*/ 3732234 h 5116172"/>
                <a:gd name="connsiteX495" fmla="*/ 3128991 w 5122586"/>
                <a:gd name="connsiteY495" fmla="*/ 3676392 h 5116172"/>
                <a:gd name="connsiteX496" fmla="*/ 3142278 w 5122586"/>
                <a:gd name="connsiteY496" fmla="*/ 3669328 h 5116172"/>
                <a:gd name="connsiteX497" fmla="*/ 3143028 w 5122586"/>
                <a:gd name="connsiteY497" fmla="*/ 3660936 h 5116172"/>
                <a:gd name="connsiteX498" fmla="*/ 3144547 w 5122586"/>
                <a:gd name="connsiteY498" fmla="*/ 3644806 h 5116172"/>
                <a:gd name="connsiteX499" fmla="*/ 3154214 w 5122586"/>
                <a:gd name="connsiteY499" fmla="*/ 3628279 h 5116172"/>
                <a:gd name="connsiteX500" fmla="*/ 3142376 w 5122586"/>
                <a:gd name="connsiteY500" fmla="*/ 3627299 h 5116172"/>
                <a:gd name="connsiteX501" fmla="*/ 3146967 w 5122586"/>
                <a:gd name="connsiteY501" fmla="*/ 3602173 h 5116172"/>
                <a:gd name="connsiteX502" fmla="*/ 3129395 w 5122586"/>
                <a:gd name="connsiteY502" fmla="*/ 3614108 h 5116172"/>
                <a:gd name="connsiteX503" fmla="*/ 3121024 w 5122586"/>
                <a:gd name="connsiteY503" fmla="*/ 3604083 h 5116172"/>
                <a:gd name="connsiteX504" fmla="*/ 3128206 w 5122586"/>
                <a:gd name="connsiteY504" fmla="*/ 3577393 h 5116172"/>
                <a:gd name="connsiteX505" fmla="*/ 3161906 w 5122586"/>
                <a:gd name="connsiteY505" fmla="*/ 3563381 h 5116172"/>
                <a:gd name="connsiteX506" fmla="*/ 3169081 w 5122586"/>
                <a:gd name="connsiteY506" fmla="*/ 3545164 h 5116172"/>
                <a:gd name="connsiteX507" fmla="*/ 3189175 w 5122586"/>
                <a:gd name="connsiteY507" fmla="*/ 3494148 h 5116172"/>
                <a:gd name="connsiteX508" fmla="*/ 3200447 w 5122586"/>
                <a:gd name="connsiteY508" fmla="*/ 3458160 h 5116172"/>
                <a:gd name="connsiteX509" fmla="*/ 3182110 w 5122586"/>
                <a:gd name="connsiteY509" fmla="*/ 3458695 h 5116172"/>
                <a:gd name="connsiteX510" fmla="*/ 3141159 w 5122586"/>
                <a:gd name="connsiteY510" fmla="*/ 3444152 h 5116172"/>
                <a:gd name="connsiteX511" fmla="*/ 3139714 w 5122586"/>
                <a:gd name="connsiteY511" fmla="*/ 3423707 h 5116172"/>
                <a:gd name="connsiteX512" fmla="*/ 3153517 w 5122586"/>
                <a:gd name="connsiteY512" fmla="*/ 3408131 h 5116172"/>
                <a:gd name="connsiteX513" fmla="*/ 3170248 w 5122586"/>
                <a:gd name="connsiteY513" fmla="*/ 3384658 h 5116172"/>
                <a:gd name="connsiteX514" fmla="*/ 3173790 w 5122586"/>
                <a:gd name="connsiteY514" fmla="*/ 3341629 h 5116172"/>
                <a:gd name="connsiteX515" fmla="*/ 3166191 w 5122586"/>
                <a:gd name="connsiteY515" fmla="*/ 3324915 h 5116172"/>
                <a:gd name="connsiteX516" fmla="*/ 3149133 w 5122586"/>
                <a:gd name="connsiteY516" fmla="*/ 3318413 h 5116172"/>
                <a:gd name="connsiteX517" fmla="*/ 3158261 w 5122586"/>
                <a:gd name="connsiteY517" fmla="*/ 3293631 h 5116172"/>
                <a:gd name="connsiteX518" fmla="*/ 3224213 w 5122586"/>
                <a:gd name="connsiteY518" fmla="*/ 3338233 h 5116172"/>
                <a:gd name="connsiteX519" fmla="*/ 3329421 w 5122586"/>
                <a:gd name="connsiteY519" fmla="*/ 3350139 h 5116172"/>
                <a:gd name="connsiteX520" fmla="*/ 3326580 w 5122586"/>
                <a:gd name="connsiteY520" fmla="*/ 3164684 h 5116172"/>
                <a:gd name="connsiteX521" fmla="*/ 3383134 w 5122586"/>
                <a:gd name="connsiteY521" fmla="*/ 3078948 h 5116172"/>
                <a:gd name="connsiteX522" fmla="*/ 3369961 w 5122586"/>
                <a:gd name="connsiteY522" fmla="*/ 3077560 h 5116172"/>
                <a:gd name="connsiteX523" fmla="*/ 3359306 w 5122586"/>
                <a:gd name="connsiteY523" fmla="*/ 3076871 h 5116172"/>
                <a:gd name="connsiteX524" fmla="*/ 3337032 w 5122586"/>
                <a:gd name="connsiteY524" fmla="*/ 3072514 h 5116172"/>
                <a:gd name="connsiteX525" fmla="*/ 3341959 w 5122586"/>
                <a:gd name="connsiteY525" fmla="*/ 3063706 h 5116172"/>
                <a:gd name="connsiteX526" fmla="*/ 3341574 w 5122586"/>
                <a:gd name="connsiteY526" fmla="*/ 3054898 h 5116172"/>
                <a:gd name="connsiteX527" fmla="*/ 3365565 w 5122586"/>
                <a:gd name="connsiteY527" fmla="*/ 3055205 h 5116172"/>
                <a:gd name="connsiteX528" fmla="*/ 3367814 w 5122586"/>
                <a:gd name="connsiteY528" fmla="*/ 3047707 h 5116172"/>
                <a:gd name="connsiteX529" fmla="*/ 3335576 w 5122586"/>
                <a:gd name="connsiteY529" fmla="*/ 3017713 h 5116172"/>
                <a:gd name="connsiteX530" fmla="*/ 3333327 w 5122586"/>
                <a:gd name="connsiteY530" fmla="*/ 2991467 h 5116172"/>
                <a:gd name="connsiteX531" fmla="*/ 3322832 w 5122586"/>
                <a:gd name="connsiteY531" fmla="*/ 2969721 h 5116172"/>
                <a:gd name="connsiteX532" fmla="*/ 3327329 w 5122586"/>
                <a:gd name="connsiteY532" fmla="*/ 2949476 h 5116172"/>
                <a:gd name="connsiteX533" fmla="*/ 3340075 w 5122586"/>
                <a:gd name="connsiteY533" fmla="*/ 2945726 h 5116172"/>
                <a:gd name="connsiteX534" fmla="*/ 3370064 w 5122586"/>
                <a:gd name="connsiteY534" fmla="*/ 2911983 h 5116172"/>
                <a:gd name="connsiteX535" fmla="*/ 3370813 w 5122586"/>
                <a:gd name="connsiteY535" fmla="*/ 2899985 h 5116172"/>
                <a:gd name="connsiteX536" fmla="*/ 3391055 w 5122586"/>
                <a:gd name="connsiteY536" fmla="*/ 2869241 h 5116172"/>
                <a:gd name="connsiteX537" fmla="*/ 3382059 w 5122586"/>
                <a:gd name="connsiteY537" fmla="*/ 2820500 h 5116172"/>
                <a:gd name="connsiteX538" fmla="*/ 3349821 w 5122586"/>
                <a:gd name="connsiteY538" fmla="*/ 2827999 h 5116172"/>
                <a:gd name="connsiteX539" fmla="*/ 3322081 w 5122586"/>
                <a:gd name="connsiteY539" fmla="*/ 2814502 h 5116172"/>
                <a:gd name="connsiteX540" fmla="*/ 3323581 w 5122586"/>
                <a:gd name="connsiteY540" fmla="*/ 2758262 h 5116172"/>
                <a:gd name="connsiteX541" fmla="*/ 3300302 w 5122586"/>
                <a:gd name="connsiteY541" fmla="*/ 2733083 h 5116172"/>
                <a:gd name="connsiteX542" fmla="*/ 3301224 w 5122586"/>
                <a:gd name="connsiteY542" fmla="*/ 2733638 h 5116172"/>
                <a:gd name="connsiteX543" fmla="*/ 3271611 w 5122586"/>
                <a:gd name="connsiteY543" fmla="*/ 2695794 h 5116172"/>
                <a:gd name="connsiteX544" fmla="*/ 3200545 w 5122586"/>
                <a:gd name="connsiteY544" fmla="*/ 2554460 h 5116172"/>
                <a:gd name="connsiteX545" fmla="*/ 3200651 w 5122586"/>
                <a:gd name="connsiteY545" fmla="*/ 2553011 h 5116172"/>
                <a:gd name="connsiteX546" fmla="*/ 3157394 w 5122586"/>
                <a:gd name="connsiteY546" fmla="*/ 2493105 h 5116172"/>
                <a:gd name="connsiteX547" fmla="*/ 3188475 w 5122586"/>
                <a:gd name="connsiteY547" fmla="*/ 2496857 h 5116172"/>
                <a:gd name="connsiteX548" fmla="*/ 3207152 w 5122586"/>
                <a:gd name="connsiteY548" fmla="*/ 2475061 h 5116172"/>
                <a:gd name="connsiteX549" fmla="*/ 3204039 w 5122586"/>
                <a:gd name="connsiteY549" fmla="*/ 2468833 h 5116172"/>
                <a:gd name="connsiteX550" fmla="*/ 3218567 w 5122586"/>
                <a:gd name="connsiteY550" fmla="*/ 2445999 h 5116172"/>
                <a:gd name="connsiteX551" fmla="*/ 3234579 w 5122586"/>
                <a:gd name="connsiteY551" fmla="*/ 2423117 h 5116172"/>
                <a:gd name="connsiteX552" fmla="*/ 3268272 w 5122586"/>
                <a:gd name="connsiteY552" fmla="*/ 2375998 h 5116172"/>
                <a:gd name="connsiteX553" fmla="*/ 3280474 w 5122586"/>
                <a:gd name="connsiteY553" fmla="*/ 2384195 h 5116172"/>
                <a:gd name="connsiteX554" fmla="*/ 3286019 w 5122586"/>
                <a:gd name="connsiteY554" fmla="*/ 2368157 h 5116172"/>
                <a:gd name="connsiteX555" fmla="*/ 3353469 w 5122586"/>
                <a:gd name="connsiteY555" fmla="*/ 2393066 h 5116172"/>
                <a:gd name="connsiteX556" fmla="*/ 3357621 w 5122586"/>
                <a:gd name="connsiteY556" fmla="*/ 2370232 h 5116172"/>
                <a:gd name="connsiteX557" fmla="*/ 3389789 w 5122586"/>
                <a:gd name="connsiteY557" fmla="*/ 2376460 h 5116172"/>
                <a:gd name="connsiteX558" fmla="*/ 3393054 w 5122586"/>
                <a:gd name="connsiteY558" fmla="*/ 2386577 h 5116172"/>
                <a:gd name="connsiteX559" fmla="*/ 3411560 w 5122586"/>
                <a:gd name="connsiteY559" fmla="*/ 2381484 h 5116172"/>
                <a:gd name="connsiteX560" fmla="*/ 3516390 w 5122586"/>
                <a:gd name="connsiteY560" fmla="*/ 2353626 h 5116172"/>
                <a:gd name="connsiteX561" fmla="*/ 3537144 w 5122586"/>
                <a:gd name="connsiteY561" fmla="*/ 2360891 h 5116172"/>
                <a:gd name="connsiteX562" fmla="*/ 3541295 w 5122586"/>
                <a:gd name="connsiteY562" fmla="*/ 2341171 h 5116172"/>
                <a:gd name="connsiteX563" fmla="*/ 3576576 w 5122586"/>
                <a:gd name="connsiteY563" fmla="*/ 2357778 h 5116172"/>
                <a:gd name="connsiteX564" fmla="*/ 3592142 w 5122586"/>
                <a:gd name="connsiteY564" fmla="*/ 2355702 h 5116172"/>
                <a:gd name="connsiteX565" fmla="*/ 3598368 w 5122586"/>
                <a:gd name="connsiteY565" fmla="*/ 2287200 h 5116172"/>
                <a:gd name="connsiteX566" fmla="*/ 3605632 w 5122586"/>
                <a:gd name="connsiteY566" fmla="*/ 2269556 h 5116172"/>
                <a:gd name="connsiteX567" fmla="*/ 3645065 w 5122586"/>
                <a:gd name="connsiteY567" fmla="*/ 2289276 h 5116172"/>
                <a:gd name="connsiteX568" fmla="*/ 3660989 w 5122586"/>
                <a:gd name="connsiteY568" fmla="*/ 2278128 h 5116172"/>
                <a:gd name="connsiteX569" fmla="*/ 3683647 w 5122586"/>
                <a:gd name="connsiteY569" fmla="*/ 2304499 h 5116172"/>
                <a:gd name="connsiteX570" fmla="*/ 3723200 w 5122586"/>
                <a:gd name="connsiteY570" fmla="*/ 2301569 h 5116172"/>
                <a:gd name="connsiteX571" fmla="*/ 3729203 w 5122586"/>
                <a:gd name="connsiteY571" fmla="*/ 2323485 h 5116172"/>
                <a:gd name="connsiteX572" fmla="*/ 3730153 w 5122586"/>
                <a:gd name="connsiteY572" fmla="*/ 2399426 h 5116172"/>
                <a:gd name="connsiteX573" fmla="*/ 3759575 w 5122586"/>
                <a:gd name="connsiteY573" fmla="*/ 2557955 h 5116172"/>
                <a:gd name="connsiteX574" fmla="*/ 3755077 w 5122586"/>
                <a:gd name="connsiteY574" fmla="*/ 2620537 h 5116172"/>
                <a:gd name="connsiteX575" fmla="*/ 3789928 w 5122586"/>
                <a:gd name="connsiteY575" fmla="*/ 2629978 h 5116172"/>
                <a:gd name="connsiteX576" fmla="*/ 3814497 w 5122586"/>
                <a:gd name="connsiteY576" fmla="*/ 2653061 h 5116172"/>
                <a:gd name="connsiteX577" fmla="*/ 3873309 w 5122586"/>
                <a:gd name="connsiteY577" fmla="*/ 2659762 h 5116172"/>
                <a:gd name="connsiteX578" fmla="*/ 3894154 w 5122586"/>
                <a:gd name="connsiteY578" fmla="*/ 2664230 h 5116172"/>
                <a:gd name="connsiteX579" fmla="*/ 4016247 w 5122586"/>
                <a:gd name="connsiteY579" fmla="*/ 2717097 h 5116172"/>
                <a:gd name="connsiteX580" fmla="*/ 4060915 w 5122586"/>
                <a:gd name="connsiteY580" fmla="*/ 2771453 h 5116172"/>
                <a:gd name="connsiteX581" fmla="*/ 4007313 w 5122586"/>
                <a:gd name="connsiteY581" fmla="*/ 2909951 h 5116172"/>
                <a:gd name="connsiteX582" fmla="*/ 3845530 w 5122586"/>
                <a:gd name="connsiteY582" fmla="*/ 2992836 h 5116172"/>
                <a:gd name="connsiteX583" fmla="*/ 3818504 w 5122586"/>
                <a:gd name="connsiteY583" fmla="*/ 3012715 h 5116172"/>
                <a:gd name="connsiteX584" fmla="*/ 3798628 w 5122586"/>
                <a:gd name="connsiteY584" fmla="*/ 3039746 h 5116172"/>
                <a:gd name="connsiteX585" fmla="*/ 3782344 w 5122586"/>
                <a:gd name="connsiteY585" fmla="*/ 3187802 h 5116172"/>
                <a:gd name="connsiteX586" fmla="*/ 3815638 w 5122586"/>
                <a:gd name="connsiteY586" fmla="*/ 3218440 h 5116172"/>
                <a:gd name="connsiteX587" fmla="*/ 3938550 w 5122586"/>
                <a:gd name="connsiteY587" fmla="*/ 3311276 h 5116172"/>
                <a:gd name="connsiteX588" fmla="*/ 4067929 w 5122586"/>
                <a:gd name="connsiteY588" fmla="*/ 3358140 h 5116172"/>
                <a:gd name="connsiteX589" fmla="*/ 4156392 w 5122586"/>
                <a:gd name="connsiteY589" fmla="*/ 3343029 h 5116172"/>
                <a:gd name="connsiteX590" fmla="*/ 4194570 w 5122586"/>
                <a:gd name="connsiteY590" fmla="*/ 3342479 h 5116172"/>
                <a:gd name="connsiteX591" fmla="*/ 4301248 w 5122586"/>
                <a:gd name="connsiteY591" fmla="*/ 3350831 h 5116172"/>
                <a:gd name="connsiteX592" fmla="*/ 4534588 w 5122586"/>
                <a:gd name="connsiteY592" fmla="*/ 3240750 h 5116172"/>
                <a:gd name="connsiteX593" fmla="*/ 4569341 w 5122586"/>
                <a:gd name="connsiteY593" fmla="*/ 3246267 h 5116172"/>
                <a:gd name="connsiteX594" fmla="*/ 4574033 w 5122586"/>
                <a:gd name="connsiteY594" fmla="*/ 3263809 h 5116172"/>
                <a:gd name="connsiteX595" fmla="*/ 4575992 w 5122586"/>
                <a:gd name="connsiteY595" fmla="*/ 3283401 h 5116172"/>
                <a:gd name="connsiteX596" fmla="*/ 4566198 w 5122586"/>
                <a:gd name="connsiteY596" fmla="*/ 3356871 h 5116172"/>
                <a:gd name="connsiteX597" fmla="*/ 4568158 w 5122586"/>
                <a:gd name="connsiteY597" fmla="*/ 3390177 h 5116172"/>
                <a:gd name="connsiteX598" fmla="*/ 4575992 w 5122586"/>
                <a:gd name="connsiteY598" fmla="*/ 3444055 h 5116172"/>
                <a:gd name="connsiteX599" fmla="*/ 4599499 w 5122586"/>
                <a:gd name="connsiteY599" fmla="*/ 3533198 h 5116172"/>
                <a:gd name="connsiteX600" fmla="*/ 4628931 w 5122586"/>
                <a:gd name="connsiteY600" fmla="*/ 3567214 h 5116172"/>
                <a:gd name="connsiteX601" fmla="*/ 4578425 w 5122586"/>
                <a:gd name="connsiteY601" fmla="*/ 3621100 h 5116172"/>
                <a:gd name="connsiteX602" fmla="*/ 4587869 w 5122586"/>
                <a:gd name="connsiteY602" fmla="*/ 3643922 h 5116172"/>
                <a:gd name="connsiteX603" fmla="*/ 4574922 w 5122586"/>
                <a:gd name="connsiteY603" fmla="*/ 3659519 h 5116172"/>
                <a:gd name="connsiteX604" fmla="*/ 4540305 w 5122586"/>
                <a:gd name="connsiteY604" fmla="*/ 3659945 h 5116172"/>
                <a:gd name="connsiteX605" fmla="*/ 4367378 w 5122586"/>
                <a:gd name="connsiteY605" fmla="*/ 3831974 h 5116172"/>
                <a:gd name="connsiteX606" fmla="*/ 4216550 w 5122586"/>
                <a:gd name="connsiteY606" fmla="*/ 3945607 h 5116172"/>
                <a:gd name="connsiteX607" fmla="*/ 4205777 w 5122586"/>
                <a:gd name="connsiteY607" fmla="*/ 3991648 h 5116172"/>
                <a:gd name="connsiteX608" fmla="*/ 4171497 w 5122586"/>
                <a:gd name="connsiteY608" fmla="*/ 3976954 h 5116172"/>
                <a:gd name="connsiteX609" fmla="*/ 4153290 w 5122586"/>
                <a:gd name="connsiteY609" fmla="*/ 3990740 h 5116172"/>
                <a:gd name="connsiteX610" fmla="*/ 4153292 w 5122586"/>
                <a:gd name="connsiteY610" fmla="*/ 3990739 h 5116172"/>
                <a:gd name="connsiteX611" fmla="*/ 4153292 w 5122586"/>
                <a:gd name="connsiteY611" fmla="*/ 3990761 h 5116172"/>
                <a:gd name="connsiteX612" fmla="*/ 3301664 w 5122586"/>
                <a:gd name="connsiteY612" fmla="*/ 2733387 h 5116172"/>
                <a:gd name="connsiteX613" fmla="*/ 3301258 w 5122586"/>
                <a:gd name="connsiteY613" fmla="*/ 2733677 h 5116172"/>
                <a:gd name="connsiteX614" fmla="*/ 3304660 w 5122586"/>
                <a:gd name="connsiteY614" fmla="*/ 2735726 h 5116172"/>
                <a:gd name="connsiteX615" fmla="*/ 3301664 w 5122586"/>
                <a:gd name="connsiteY615" fmla="*/ 2733386 h 5116172"/>
                <a:gd name="connsiteX616" fmla="*/ 3301664 w 5122586"/>
                <a:gd name="connsiteY616" fmla="*/ 2733386 h 5116172"/>
                <a:gd name="connsiteX617" fmla="*/ 3301664 w 5122586"/>
                <a:gd name="connsiteY617" fmla="*/ 2733387 h 5116172"/>
                <a:gd name="connsiteX618" fmla="*/ 4570327 w 5122586"/>
                <a:gd name="connsiteY618" fmla="*/ 3244711 h 5116172"/>
                <a:gd name="connsiteX619" fmla="*/ 4574034 w 5122586"/>
                <a:gd name="connsiteY619" fmla="*/ 3263828 h 5116172"/>
                <a:gd name="connsiteX620" fmla="*/ 4575992 w 5122586"/>
                <a:gd name="connsiteY620" fmla="*/ 3283420 h 5116172"/>
                <a:gd name="connsiteX621" fmla="*/ 4566198 w 5122586"/>
                <a:gd name="connsiteY621" fmla="*/ 3356890 h 5116172"/>
                <a:gd name="connsiteX622" fmla="*/ 4568157 w 5122586"/>
                <a:gd name="connsiteY622" fmla="*/ 3390196 h 5116172"/>
                <a:gd name="connsiteX623" fmla="*/ 4575992 w 5122586"/>
                <a:gd name="connsiteY623" fmla="*/ 3444074 h 5116172"/>
                <a:gd name="connsiteX624" fmla="*/ 4599499 w 5122586"/>
                <a:gd name="connsiteY624" fmla="*/ 3533217 h 5116172"/>
                <a:gd name="connsiteX625" fmla="*/ 4630840 w 5122586"/>
                <a:gd name="connsiteY625" fmla="*/ 3565544 h 5116172"/>
                <a:gd name="connsiteX626" fmla="*/ 4795380 w 5122586"/>
                <a:gd name="connsiteY626" fmla="*/ 3379421 h 5116172"/>
                <a:gd name="connsiteX627" fmla="*/ 4808113 w 5122586"/>
                <a:gd name="connsiteY627" fmla="*/ 3372563 h 5116172"/>
                <a:gd name="connsiteX628" fmla="*/ 4823783 w 5122586"/>
                <a:gd name="connsiteY628" fmla="*/ 3367665 h 5116172"/>
                <a:gd name="connsiteX629" fmla="*/ 4830638 w 5122586"/>
                <a:gd name="connsiteY629" fmla="*/ 3356890 h 5116172"/>
                <a:gd name="connsiteX630" fmla="*/ 4828680 w 5122586"/>
                <a:gd name="connsiteY630" fmla="*/ 3341217 h 5116172"/>
                <a:gd name="connsiteX631" fmla="*/ 4917916 w 5122586"/>
                <a:gd name="connsiteY631" fmla="*/ 3244959 h 5116172"/>
                <a:gd name="connsiteX632" fmla="*/ 4955086 w 5122586"/>
                <a:gd name="connsiteY632" fmla="*/ 3170044 h 5116172"/>
                <a:gd name="connsiteX633" fmla="*/ 4969054 w 5122586"/>
                <a:gd name="connsiteY633" fmla="*/ 3161020 h 5116172"/>
                <a:gd name="connsiteX634" fmla="*/ 4975140 w 5122586"/>
                <a:gd name="connsiteY634" fmla="*/ 3149418 h 5116172"/>
                <a:gd name="connsiteX635" fmla="*/ 4963545 w 5122586"/>
                <a:gd name="connsiteY635" fmla="*/ 3136053 h 5116172"/>
                <a:gd name="connsiteX636" fmla="*/ 4965552 w 5122586"/>
                <a:gd name="connsiteY636" fmla="*/ 3067616 h 5116172"/>
                <a:gd name="connsiteX637" fmla="*/ 4922299 w 5122586"/>
                <a:gd name="connsiteY637" fmla="*/ 2906068 h 5116172"/>
                <a:gd name="connsiteX638" fmla="*/ 4890616 w 5122586"/>
                <a:gd name="connsiteY638" fmla="*/ 2781866 h 5116172"/>
                <a:gd name="connsiteX639" fmla="*/ 5067130 w 5122586"/>
                <a:gd name="connsiteY639" fmla="*/ 2918426 h 5116172"/>
                <a:gd name="connsiteX640" fmla="*/ 5081902 w 5122586"/>
                <a:gd name="connsiteY640" fmla="*/ 2897103 h 5116172"/>
                <a:gd name="connsiteX641" fmla="*/ 5122586 w 5122586"/>
                <a:gd name="connsiteY641" fmla="*/ 2757160 h 5116172"/>
                <a:gd name="connsiteX642" fmla="*/ 5086544 w 5122586"/>
                <a:gd name="connsiteY642" fmla="*/ 2727613 h 5116172"/>
                <a:gd name="connsiteX643" fmla="*/ 5119436 w 5122586"/>
                <a:gd name="connsiteY643" fmla="*/ 2696882 h 5116172"/>
                <a:gd name="connsiteX644" fmla="*/ 5056421 w 5122586"/>
                <a:gd name="connsiteY644" fmla="*/ 2633364 h 5116172"/>
                <a:gd name="connsiteX645" fmla="*/ 5080876 w 5122586"/>
                <a:gd name="connsiteY645" fmla="*/ 2608889 h 5116172"/>
                <a:gd name="connsiteX646" fmla="*/ 5048962 w 5122586"/>
                <a:gd name="connsiteY646" fmla="*/ 2581597 h 5116172"/>
                <a:gd name="connsiteX647" fmla="*/ 4927229 w 5122586"/>
                <a:gd name="connsiteY647" fmla="*/ 2505258 h 5116172"/>
                <a:gd name="connsiteX648" fmla="*/ 4926955 w 5122586"/>
                <a:gd name="connsiteY648" fmla="*/ 2506053 h 5116172"/>
                <a:gd name="connsiteX649" fmla="*/ 4664721 w 5122586"/>
                <a:gd name="connsiteY649" fmla="*/ 2353054 h 5116172"/>
                <a:gd name="connsiteX650" fmla="*/ 4520255 w 5122586"/>
                <a:gd name="connsiteY650" fmla="*/ 2268766 h 5116172"/>
                <a:gd name="connsiteX651" fmla="*/ 4448567 w 5122586"/>
                <a:gd name="connsiteY651" fmla="*/ 2206568 h 5116172"/>
                <a:gd name="connsiteX652" fmla="*/ 4412991 w 5122586"/>
                <a:gd name="connsiteY652" fmla="*/ 2176545 h 5116172"/>
                <a:gd name="connsiteX653" fmla="*/ 4320717 w 5122586"/>
                <a:gd name="connsiteY653" fmla="*/ 2150970 h 5116172"/>
                <a:gd name="connsiteX654" fmla="*/ 4248454 w 5122586"/>
                <a:gd name="connsiteY654" fmla="*/ 2074245 h 5116172"/>
                <a:gd name="connsiteX655" fmla="*/ 4235113 w 5122586"/>
                <a:gd name="connsiteY655" fmla="*/ 2065350 h 5116172"/>
                <a:gd name="connsiteX656" fmla="*/ 4144907 w 5122586"/>
                <a:gd name="connsiteY656" fmla="*/ 2020318 h 5116172"/>
                <a:gd name="connsiteX657" fmla="*/ 4110359 w 5122586"/>
                <a:gd name="connsiteY657" fmla="*/ 1989789 h 5116172"/>
                <a:gd name="connsiteX658" fmla="*/ 4098787 w 5122586"/>
                <a:gd name="connsiteY658" fmla="*/ 1937854 h 5116172"/>
                <a:gd name="connsiteX659" fmla="*/ 4120077 w 5122586"/>
                <a:gd name="connsiteY659" fmla="*/ 1845223 h 5116172"/>
                <a:gd name="connsiteX660" fmla="*/ 4123271 w 5122586"/>
                <a:gd name="connsiteY660" fmla="*/ 1820734 h 5116172"/>
                <a:gd name="connsiteX661" fmla="*/ 4071796 w 5122586"/>
                <a:gd name="connsiteY661" fmla="*/ 1707923 h 5116172"/>
                <a:gd name="connsiteX662" fmla="*/ 3959334 w 5122586"/>
                <a:gd name="connsiteY662" fmla="*/ 1810087 h 5116172"/>
                <a:gd name="connsiteX663" fmla="*/ 3926334 w 5122586"/>
                <a:gd name="connsiteY663" fmla="*/ 1778145 h 5116172"/>
                <a:gd name="connsiteX664" fmla="*/ 3906108 w 5122586"/>
                <a:gd name="connsiteY664" fmla="*/ 1793051 h 5116172"/>
                <a:gd name="connsiteX665" fmla="*/ 3880559 w 5122586"/>
                <a:gd name="connsiteY665" fmla="*/ 1847352 h 5116172"/>
                <a:gd name="connsiteX666" fmla="*/ 3879495 w 5122586"/>
                <a:gd name="connsiteY666" fmla="*/ 1869712 h 5116172"/>
                <a:gd name="connsiteX667" fmla="*/ 3870979 w 5122586"/>
                <a:gd name="connsiteY667" fmla="*/ 1887812 h 5116172"/>
                <a:gd name="connsiteX668" fmla="*/ 3848623 w 5122586"/>
                <a:gd name="connsiteY668" fmla="*/ 1905912 h 5116172"/>
                <a:gd name="connsiteX669" fmla="*/ 3785817 w 5122586"/>
                <a:gd name="connsiteY669" fmla="*/ 1905912 h 5116172"/>
                <a:gd name="connsiteX670" fmla="*/ 3776237 w 5122586"/>
                <a:gd name="connsiteY670" fmla="*/ 1929336 h 5116172"/>
                <a:gd name="connsiteX671" fmla="*/ 3792204 w 5122586"/>
                <a:gd name="connsiteY671" fmla="*/ 1985766 h 5116172"/>
                <a:gd name="connsiteX672" fmla="*/ 3775537 w 5122586"/>
                <a:gd name="connsiteY672" fmla="*/ 2006283 h 5116172"/>
                <a:gd name="connsiteX673" fmla="*/ 3775710 w 5122586"/>
                <a:gd name="connsiteY673" fmla="*/ 2006445 h 5116172"/>
                <a:gd name="connsiteX674" fmla="*/ 3848792 w 5122586"/>
                <a:gd name="connsiteY674" fmla="*/ 2032075 h 5116172"/>
                <a:gd name="connsiteX675" fmla="*/ 3942752 w 5122586"/>
                <a:gd name="connsiteY675" fmla="*/ 2101372 h 5116172"/>
                <a:gd name="connsiteX676" fmla="*/ 3954140 w 5122586"/>
                <a:gd name="connsiteY676" fmla="*/ 2117510 h 5116172"/>
                <a:gd name="connsiteX677" fmla="*/ 3971225 w 5122586"/>
                <a:gd name="connsiteY677" fmla="*/ 2150735 h 5116172"/>
                <a:gd name="connsiteX678" fmla="*/ 3975020 w 5122586"/>
                <a:gd name="connsiteY678" fmla="*/ 2180162 h 5116172"/>
                <a:gd name="connsiteX679" fmla="*/ 3935158 w 5122586"/>
                <a:gd name="connsiteY679" fmla="*/ 2270343 h 5116172"/>
                <a:gd name="connsiteX680" fmla="*/ 3926617 w 5122586"/>
                <a:gd name="connsiteY680" fmla="*/ 2266546 h 5116172"/>
                <a:gd name="connsiteX681" fmla="*/ 3866322 w 5122586"/>
                <a:gd name="connsiteY681" fmla="*/ 2211351 h 5116172"/>
                <a:gd name="connsiteX682" fmla="*/ 3868694 w 5122586"/>
                <a:gd name="connsiteY682" fmla="*/ 2248659 h 5116172"/>
                <a:gd name="connsiteX683" fmla="*/ 3856766 w 5122586"/>
                <a:gd name="connsiteY683" fmla="*/ 2249186 h 5116172"/>
                <a:gd name="connsiteX684" fmla="*/ 3851638 w 5122586"/>
                <a:gd name="connsiteY684" fmla="*/ 2272242 h 5116172"/>
                <a:gd name="connsiteX685" fmla="*/ 3836899 w 5122586"/>
                <a:gd name="connsiteY685" fmla="*/ 2266043 h 5116172"/>
                <a:gd name="connsiteX686" fmla="*/ 3832660 w 5122586"/>
                <a:gd name="connsiteY686" fmla="*/ 2285898 h 5116172"/>
                <a:gd name="connsiteX687" fmla="*/ 3821351 w 5122586"/>
                <a:gd name="connsiteY687" fmla="*/ 2275657 h 5116172"/>
                <a:gd name="connsiteX688" fmla="*/ 3765279 w 5122586"/>
                <a:gd name="connsiteY688" fmla="*/ 2308684 h 5116172"/>
                <a:gd name="connsiteX689" fmla="*/ 3731333 w 5122586"/>
                <a:gd name="connsiteY689" fmla="*/ 2232304 h 5116172"/>
                <a:gd name="connsiteX690" fmla="*/ 3698987 w 5122586"/>
                <a:gd name="connsiteY690" fmla="*/ 2246032 h 5116172"/>
                <a:gd name="connsiteX691" fmla="*/ 3729206 w 5122586"/>
                <a:gd name="connsiteY691" fmla="*/ 2323503 h 5116172"/>
                <a:gd name="connsiteX692" fmla="*/ 3730155 w 5122586"/>
                <a:gd name="connsiteY692" fmla="*/ 2399444 h 5116172"/>
                <a:gd name="connsiteX693" fmla="*/ 3759577 w 5122586"/>
                <a:gd name="connsiteY693" fmla="*/ 2557973 h 5116172"/>
                <a:gd name="connsiteX694" fmla="*/ 3755079 w 5122586"/>
                <a:gd name="connsiteY694" fmla="*/ 2620555 h 5116172"/>
                <a:gd name="connsiteX695" fmla="*/ 3789931 w 5122586"/>
                <a:gd name="connsiteY695" fmla="*/ 2629996 h 5116172"/>
                <a:gd name="connsiteX696" fmla="*/ 3814500 w 5122586"/>
                <a:gd name="connsiteY696" fmla="*/ 2653079 h 5116172"/>
                <a:gd name="connsiteX697" fmla="*/ 3873311 w 5122586"/>
                <a:gd name="connsiteY697" fmla="*/ 2659780 h 5116172"/>
                <a:gd name="connsiteX698" fmla="*/ 3874486 w 5122586"/>
                <a:gd name="connsiteY698" fmla="*/ 2660032 h 5116172"/>
                <a:gd name="connsiteX699" fmla="*/ 3894156 w 5122586"/>
                <a:gd name="connsiteY699" fmla="*/ 2664248 h 5116172"/>
                <a:gd name="connsiteX700" fmla="*/ 4016250 w 5122586"/>
                <a:gd name="connsiteY700" fmla="*/ 2717115 h 5116172"/>
                <a:gd name="connsiteX701" fmla="*/ 4060917 w 5122586"/>
                <a:gd name="connsiteY701" fmla="*/ 2771471 h 5116172"/>
                <a:gd name="connsiteX702" fmla="*/ 4007316 w 5122586"/>
                <a:gd name="connsiteY702" fmla="*/ 2909969 h 5116172"/>
                <a:gd name="connsiteX703" fmla="*/ 3845021 w 5122586"/>
                <a:gd name="connsiteY703" fmla="*/ 2993365 h 5116172"/>
                <a:gd name="connsiteX704" fmla="*/ 3826758 w 5122586"/>
                <a:gd name="connsiteY704" fmla="*/ 3005966 h 5116172"/>
                <a:gd name="connsiteX705" fmla="*/ 3798121 w 5122586"/>
                <a:gd name="connsiteY705" fmla="*/ 3040275 h 5116172"/>
                <a:gd name="connsiteX706" fmla="*/ 3782486 w 5122586"/>
                <a:gd name="connsiteY706" fmla="*/ 3186963 h 5116172"/>
                <a:gd name="connsiteX707" fmla="*/ 3782346 w 5122586"/>
                <a:gd name="connsiteY707" fmla="*/ 3187819 h 5116172"/>
                <a:gd name="connsiteX708" fmla="*/ 3815640 w 5122586"/>
                <a:gd name="connsiteY708" fmla="*/ 3217436 h 5116172"/>
                <a:gd name="connsiteX709" fmla="*/ 3938552 w 5122586"/>
                <a:gd name="connsiteY709" fmla="*/ 3311294 h 5116172"/>
                <a:gd name="connsiteX710" fmla="*/ 4067843 w 5122586"/>
                <a:gd name="connsiteY710" fmla="*/ 3353043 h 5116172"/>
                <a:gd name="connsiteX711" fmla="*/ 4156394 w 5122586"/>
                <a:gd name="connsiteY711" fmla="*/ 3343047 h 5116172"/>
                <a:gd name="connsiteX712" fmla="*/ 4202086 w 5122586"/>
                <a:gd name="connsiteY712" fmla="*/ 3341797 h 5116172"/>
                <a:gd name="connsiteX713" fmla="*/ 4301250 w 5122586"/>
                <a:gd name="connsiteY713" fmla="*/ 3350338 h 5116172"/>
                <a:gd name="connsiteX714" fmla="*/ 4508631 w 5122586"/>
                <a:gd name="connsiteY714" fmla="*/ 3249608 h 5116172"/>
                <a:gd name="connsiteX715" fmla="*/ 4537144 w 5122586"/>
                <a:gd name="connsiteY715" fmla="*/ 3238214 h 5116172"/>
                <a:gd name="connsiteX716" fmla="*/ 4556575 w 5122586"/>
                <a:gd name="connsiteY716" fmla="*/ 3236068 h 5116172"/>
                <a:gd name="connsiteX717" fmla="*/ 4570330 w 5122586"/>
                <a:gd name="connsiteY717" fmla="*/ 3244711 h 5116172"/>
                <a:gd name="connsiteX718" fmla="*/ 4570327 w 5122586"/>
                <a:gd name="connsiteY718" fmla="*/ 3244711 h 5116172"/>
                <a:gd name="connsiteX719" fmla="*/ 1869930 w 5122586"/>
                <a:gd name="connsiteY719" fmla="*/ 737295 h 5116172"/>
                <a:gd name="connsiteX720" fmla="*/ 1852502 w 5122586"/>
                <a:gd name="connsiteY720" fmla="*/ 728164 h 5116172"/>
                <a:gd name="connsiteX721" fmla="*/ 1833779 w 5122586"/>
                <a:gd name="connsiteY721" fmla="*/ 737527 h 5116172"/>
                <a:gd name="connsiteX722" fmla="*/ 1812381 w 5122586"/>
                <a:gd name="connsiteY722" fmla="*/ 716125 h 5116172"/>
                <a:gd name="connsiteX723" fmla="*/ 1799008 w 5122586"/>
                <a:gd name="connsiteY723" fmla="*/ 732177 h 5116172"/>
                <a:gd name="connsiteX724" fmla="*/ 1776272 w 5122586"/>
                <a:gd name="connsiteY724" fmla="*/ 736190 h 5116172"/>
                <a:gd name="connsiteX725" fmla="*/ 1761561 w 5122586"/>
                <a:gd name="connsiteY725" fmla="*/ 744215 h 5116172"/>
                <a:gd name="connsiteX726" fmla="*/ 1744175 w 5122586"/>
                <a:gd name="connsiteY726" fmla="*/ 730839 h 5116172"/>
                <a:gd name="connsiteX727" fmla="*/ 1734814 w 5122586"/>
                <a:gd name="connsiteY727" fmla="*/ 733514 h 5116172"/>
                <a:gd name="connsiteX728" fmla="*/ 1733477 w 5122586"/>
                <a:gd name="connsiteY728" fmla="*/ 717463 h 5116172"/>
                <a:gd name="connsiteX729" fmla="*/ 1754875 w 5122586"/>
                <a:gd name="connsiteY729" fmla="*/ 675997 h 5116172"/>
                <a:gd name="connsiteX730" fmla="*/ 1765573 w 5122586"/>
                <a:gd name="connsiteY730" fmla="*/ 667971 h 5116172"/>
                <a:gd name="connsiteX731" fmla="*/ 1754875 w 5122586"/>
                <a:gd name="connsiteY731" fmla="*/ 643894 h 5116172"/>
                <a:gd name="connsiteX732" fmla="*/ 1766911 w 5122586"/>
                <a:gd name="connsiteY732" fmla="*/ 622492 h 5116172"/>
                <a:gd name="connsiteX733" fmla="*/ 1753537 w 5122586"/>
                <a:gd name="connsiteY733" fmla="*/ 601091 h 5116172"/>
                <a:gd name="connsiteX734" fmla="*/ 1764236 w 5122586"/>
                <a:gd name="connsiteY734" fmla="*/ 570325 h 5116172"/>
                <a:gd name="connsiteX735" fmla="*/ 1744175 w 5122586"/>
                <a:gd name="connsiteY735" fmla="*/ 566313 h 5116172"/>
                <a:gd name="connsiteX736" fmla="*/ 1714753 w 5122586"/>
                <a:gd name="connsiteY736" fmla="*/ 577014 h 5116172"/>
                <a:gd name="connsiteX737" fmla="*/ 1679982 w 5122586"/>
                <a:gd name="connsiteY737" fmla="*/ 568988 h 5116172"/>
                <a:gd name="connsiteX738" fmla="*/ 1638524 w 5122586"/>
                <a:gd name="connsiteY738" fmla="*/ 573001 h 5116172"/>
                <a:gd name="connsiteX739" fmla="*/ 1562295 w 5122586"/>
                <a:gd name="connsiteY739" fmla="*/ 626505 h 5116172"/>
                <a:gd name="connsiteX740" fmla="*/ 1510138 w 5122586"/>
                <a:gd name="connsiteY740" fmla="*/ 662621 h 5116172"/>
                <a:gd name="connsiteX741" fmla="*/ 1498102 w 5122586"/>
                <a:gd name="connsiteY741" fmla="*/ 678672 h 5116172"/>
                <a:gd name="connsiteX742" fmla="*/ 1487403 w 5122586"/>
                <a:gd name="connsiteY742" fmla="*/ 721476 h 5116172"/>
                <a:gd name="connsiteX743" fmla="*/ 1491415 w 5122586"/>
                <a:gd name="connsiteY743" fmla="*/ 772305 h 5116172"/>
                <a:gd name="connsiteX744" fmla="*/ 1470017 w 5122586"/>
                <a:gd name="connsiteY744" fmla="*/ 807083 h 5116172"/>
                <a:gd name="connsiteX745" fmla="*/ 1439258 w 5122586"/>
                <a:gd name="connsiteY745" fmla="*/ 828485 h 5116172"/>
                <a:gd name="connsiteX746" fmla="*/ 1443270 w 5122586"/>
                <a:gd name="connsiteY746" fmla="*/ 840523 h 5116172"/>
                <a:gd name="connsiteX747" fmla="*/ 1554271 w 5122586"/>
                <a:gd name="connsiteY747" fmla="*/ 867276 h 5116172"/>
                <a:gd name="connsiteX748" fmla="*/ 1538222 w 5122586"/>
                <a:gd name="connsiteY748" fmla="*/ 907404 h 5116172"/>
                <a:gd name="connsiteX749" fmla="*/ 1494089 w 5122586"/>
                <a:gd name="connsiteY749" fmla="*/ 908742 h 5116172"/>
                <a:gd name="connsiteX750" fmla="*/ 1496765 w 5122586"/>
                <a:gd name="connsiteY750" fmla="*/ 928806 h 5116172"/>
                <a:gd name="connsiteX751" fmla="*/ 1524848 w 5122586"/>
                <a:gd name="connsiteY751" fmla="*/ 954220 h 5116172"/>
                <a:gd name="connsiteX752" fmla="*/ 1507463 w 5122586"/>
                <a:gd name="connsiteY752" fmla="*/ 972947 h 5116172"/>
                <a:gd name="connsiteX753" fmla="*/ 1546246 w 5122586"/>
                <a:gd name="connsiteY753" fmla="*/ 1025114 h 5116172"/>
                <a:gd name="connsiteX754" fmla="*/ 1535548 w 5122586"/>
                <a:gd name="connsiteY754" fmla="*/ 1058554 h 5116172"/>
                <a:gd name="connsiteX755" fmla="*/ 1563632 w 5122586"/>
                <a:gd name="connsiteY755" fmla="*/ 1153525 h 5116172"/>
                <a:gd name="connsiteX756" fmla="*/ 1606428 w 5122586"/>
                <a:gd name="connsiteY756" fmla="*/ 1132123 h 5116172"/>
                <a:gd name="connsiteX757" fmla="*/ 1587705 w 5122586"/>
                <a:gd name="connsiteY757" fmla="*/ 1093332 h 5116172"/>
                <a:gd name="connsiteX758" fmla="*/ 1613114 w 5122586"/>
                <a:gd name="connsiteY758" fmla="*/ 1093332 h 5116172"/>
                <a:gd name="connsiteX759" fmla="*/ 1617126 w 5122586"/>
                <a:gd name="connsiteY759" fmla="*/ 1121422 h 5116172"/>
                <a:gd name="connsiteX760" fmla="*/ 1641200 w 5122586"/>
                <a:gd name="connsiteY760" fmla="*/ 1137473 h 5116172"/>
                <a:gd name="connsiteX761" fmla="*/ 1646549 w 5122586"/>
                <a:gd name="connsiteY761" fmla="*/ 1117409 h 5116172"/>
                <a:gd name="connsiteX762" fmla="*/ 1674632 w 5122586"/>
                <a:gd name="connsiteY762" fmla="*/ 1067917 h 5116172"/>
                <a:gd name="connsiteX763" fmla="*/ 1750863 w 5122586"/>
                <a:gd name="connsiteY763" fmla="*/ 1029127 h 5116172"/>
                <a:gd name="connsiteX764" fmla="*/ 1828430 w 5122586"/>
                <a:gd name="connsiteY764" fmla="*/ 1033140 h 5116172"/>
                <a:gd name="connsiteX765" fmla="*/ 1864311 w 5122586"/>
                <a:gd name="connsiteY765" fmla="*/ 1045102 h 5116172"/>
                <a:gd name="connsiteX766" fmla="*/ 1831482 w 5122586"/>
                <a:gd name="connsiteY766" fmla="*/ 1279139 h 5116172"/>
                <a:gd name="connsiteX767" fmla="*/ 1808993 w 5122586"/>
                <a:gd name="connsiteY767" fmla="*/ 1272555 h 5116172"/>
                <a:gd name="connsiteX768" fmla="*/ 1803425 w 5122586"/>
                <a:gd name="connsiteY768" fmla="*/ 1300502 h 5116172"/>
                <a:gd name="connsiteX769" fmla="*/ 1822848 w 5122586"/>
                <a:gd name="connsiteY769" fmla="*/ 1322937 h 5116172"/>
                <a:gd name="connsiteX770" fmla="*/ 1770491 w 5122586"/>
                <a:gd name="connsiteY770" fmla="*/ 1421434 h 5116172"/>
                <a:gd name="connsiteX771" fmla="*/ 1720853 w 5122586"/>
                <a:gd name="connsiteY771" fmla="*/ 1509937 h 5116172"/>
                <a:gd name="connsiteX772" fmla="*/ 1693679 w 5122586"/>
                <a:gd name="connsiteY772" fmla="*/ 1517732 h 5116172"/>
                <a:gd name="connsiteX773" fmla="*/ 1725039 w 5122586"/>
                <a:gd name="connsiteY773" fmla="*/ 1543518 h 5116172"/>
                <a:gd name="connsiteX774" fmla="*/ 1699831 w 5122586"/>
                <a:gd name="connsiteY774" fmla="*/ 1595490 h 5116172"/>
                <a:gd name="connsiteX775" fmla="*/ 1692167 w 5122586"/>
                <a:gd name="connsiteY775" fmla="*/ 1735799 h 5116172"/>
                <a:gd name="connsiteX776" fmla="*/ 1704320 w 5122586"/>
                <a:gd name="connsiteY776" fmla="*/ 1738864 h 5116172"/>
                <a:gd name="connsiteX777" fmla="*/ 1720664 w 5122586"/>
                <a:gd name="connsiteY777" fmla="*/ 1753298 h 5116172"/>
                <a:gd name="connsiteX778" fmla="*/ 1786677 w 5122586"/>
                <a:gd name="connsiteY778" fmla="*/ 1749542 h 5116172"/>
                <a:gd name="connsiteX779" fmla="*/ 1811497 w 5122586"/>
                <a:gd name="connsiteY779" fmla="*/ 1763573 h 5116172"/>
                <a:gd name="connsiteX780" fmla="*/ 1902141 w 5122586"/>
                <a:gd name="connsiteY780" fmla="*/ 1757097 h 5116172"/>
                <a:gd name="connsiteX781" fmla="*/ 1929795 w 5122586"/>
                <a:gd name="connsiteY781" fmla="*/ 1751800 h 5116172"/>
                <a:gd name="connsiteX782" fmla="*/ 1958125 w 5122586"/>
                <a:gd name="connsiteY782" fmla="*/ 1745267 h 5116172"/>
                <a:gd name="connsiteX783" fmla="*/ 1989303 w 5122586"/>
                <a:gd name="connsiteY783" fmla="*/ 1699836 h 5116172"/>
                <a:gd name="connsiteX784" fmla="*/ 2138289 w 5122586"/>
                <a:gd name="connsiteY784" fmla="*/ 1721564 h 5116172"/>
                <a:gd name="connsiteX785" fmla="*/ 2213334 w 5122586"/>
                <a:gd name="connsiteY785" fmla="*/ 1690658 h 5116172"/>
                <a:gd name="connsiteX786" fmla="*/ 2281810 w 5122586"/>
                <a:gd name="connsiteY786" fmla="*/ 1689126 h 5116172"/>
                <a:gd name="connsiteX787" fmla="*/ 2333391 w 5122586"/>
                <a:gd name="connsiteY787" fmla="*/ 1769534 h 5116172"/>
                <a:gd name="connsiteX788" fmla="*/ 2363395 w 5122586"/>
                <a:gd name="connsiteY788" fmla="*/ 1830740 h 5116172"/>
                <a:gd name="connsiteX789" fmla="*/ 2341348 w 5122586"/>
                <a:gd name="connsiteY789" fmla="*/ 1883454 h 5116172"/>
                <a:gd name="connsiteX790" fmla="*/ 2297206 w 5122586"/>
                <a:gd name="connsiteY790" fmla="*/ 1954097 h 5116172"/>
                <a:gd name="connsiteX791" fmla="*/ 2256004 w 5122586"/>
                <a:gd name="connsiteY791" fmla="*/ 1980588 h 5116172"/>
                <a:gd name="connsiteX792" fmla="*/ 2200090 w 5122586"/>
                <a:gd name="connsiteY792" fmla="*/ 1995305 h 5116172"/>
                <a:gd name="connsiteX793" fmla="*/ 2161832 w 5122586"/>
                <a:gd name="connsiteY793" fmla="*/ 2020325 h 5116172"/>
                <a:gd name="connsiteX794" fmla="*/ 2154476 w 5122586"/>
                <a:gd name="connsiteY794" fmla="*/ 2054174 h 5116172"/>
                <a:gd name="connsiteX795" fmla="*/ 2214805 w 5122586"/>
                <a:gd name="connsiteY795" fmla="*/ 2113043 h 5116172"/>
                <a:gd name="connsiteX796" fmla="*/ 2257476 w 5122586"/>
                <a:gd name="connsiteY796" fmla="*/ 2132175 h 5116172"/>
                <a:gd name="connsiteX797" fmla="*/ 2307505 w 5122586"/>
                <a:gd name="connsiteY797" fmla="*/ 2129232 h 5116172"/>
                <a:gd name="connsiteX798" fmla="*/ 2360478 w 5122586"/>
                <a:gd name="connsiteY798" fmla="*/ 2104213 h 5116172"/>
                <a:gd name="connsiteX799" fmla="*/ 2409035 w 5122586"/>
                <a:gd name="connsiteY799" fmla="*/ 2051231 h 5116172"/>
                <a:gd name="connsiteX800" fmla="*/ 2428163 w 5122586"/>
                <a:gd name="connsiteY800" fmla="*/ 2002664 h 5116172"/>
                <a:gd name="connsiteX801" fmla="*/ 2434049 w 5122586"/>
                <a:gd name="connsiteY801" fmla="*/ 1952625 h 5116172"/>
                <a:gd name="connsiteX802" fmla="*/ 2432578 w 5122586"/>
                <a:gd name="connsiteY802" fmla="*/ 1846661 h 5116172"/>
                <a:gd name="connsiteX803" fmla="*/ 2437105 w 5122586"/>
                <a:gd name="connsiteY803" fmla="*/ 1825907 h 5116172"/>
                <a:gd name="connsiteX804" fmla="*/ 2454200 w 5122586"/>
                <a:gd name="connsiteY804" fmla="*/ 1802570 h 5116172"/>
                <a:gd name="connsiteX805" fmla="*/ 2524830 w 5122586"/>
                <a:gd name="connsiteY805" fmla="*/ 1791615 h 5116172"/>
                <a:gd name="connsiteX806" fmla="*/ 2567514 w 5122586"/>
                <a:gd name="connsiteY806" fmla="*/ 1809369 h 5116172"/>
                <a:gd name="connsiteX807" fmla="*/ 2642369 w 5122586"/>
                <a:gd name="connsiteY807" fmla="*/ 1863005 h 5116172"/>
                <a:gd name="connsiteX808" fmla="*/ 2677294 w 5122586"/>
                <a:gd name="connsiteY808" fmla="*/ 1891181 h 5116172"/>
                <a:gd name="connsiteX809" fmla="*/ 2700681 w 5122586"/>
                <a:gd name="connsiteY809" fmla="*/ 1910763 h 5116172"/>
                <a:gd name="connsiteX810" fmla="*/ 2747467 w 5122586"/>
                <a:gd name="connsiteY810" fmla="*/ 1876095 h 5116172"/>
                <a:gd name="connsiteX811" fmla="*/ 2725397 w 5122586"/>
                <a:gd name="connsiteY811" fmla="*/ 1849604 h 5116172"/>
                <a:gd name="connsiteX812" fmla="*/ 2700382 w 5122586"/>
                <a:gd name="connsiteY812" fmla="*/ 1805453 h 5116172"/>
                <a:gd name="connsiteX813" fmla="*/ 2644466 w 5122586"/>
                <a:gd name="connsiteY813" fmla="*/ 1674469 h 5116172"/>
                <a:gd name="connsiteX814" fmla="*/ 2622395 w 5122586"/>
                <a:gd name="connsiteY814" fmla="*/ 1508164 h 5116172"/>
                <a:gd name="connsiteX815" fmla="*/ 2620591 w 5122586"/>
                <a:gd name="connsiteY815" fmla="*/ 1507628 h 5116172"/>
                <a:gd name="connsiteX816" fmla="*/ 2618663 w 5122586"/>
                <a:gd name="connsiteY816" fmla="*/ 1488350 h 5116172"/>
                <a:gd name="connsiteX817" fmla="*/ 2561471 w 5122586"/>
                <a:gd name="connsiteY817" fmla="*/ 1364230 h 5116172"/>
                <a:gd name="connsiteX818" fmla="*/ 2506437 w 5122586"/>
                <a:gd name="connsiteY818" fmla="*/ 1249824 h 5116172"/>
                <a:gd name="connsiteX819" fmla="*/ 2504432 w 5122586"/>
                <a:gd name="connsiteY819" fmla="*/ 1215131 h 5116172"/>
                <a:gd name="connsiteX820" fmla="*/ 2502718 w 5122586"/>
                <a:gd name="connsiteY820" fmla="*/ 1182564 h 5116172"/>
                <a:gd name="connsiteX821" fmla="*/ 2526392 w 5122586"/>
                <a:gd name="connsiteY821" fmla="*/ 1127314 h 5116172"/>
                <a:gd name="connsiteX822" fmla="*/ 2550066 w 5122586"/>
                <a:gd name="connsiteY822" fmla="*/ 1104513 h 5116172"/>
                <a:gd name="connsiteX823" fmla="*/ 2534283 w 5122586"/>
                <a:gd name="connsiteY823" fmla="*/ 1069434 h 5116172"/>
                <a:gd name="connsiteX824" fmla="*/ 2514993 w 5122586"/>
                <a:gd name="connsiteY824" fmla="*/ 1074696 h 5116172"/>
                <a:gd name="connsiteX825" fmla="*/ 2443972 w 5122586"/>
                <a:gd name="connsiteY825" fmla="*/ 1079081 h 5116172"/>
                <a:gd name="connsiteX826" fmla="*/ 2424683 w 5122586"/>
                <a:gd name="connsiteY826" fmla="*/ 1053649 h 5116172"/>
                <a:gd name="connsiteX827" fmla="*/ 2450110 w 5122586"/>
                <a:gd name="connsiteY827" fmla="*/ 1044879 h 5116172"/>
                <a:gd name="connsiteX828" fmla="*/ 2450987 w 5122586"/>
                <a:gd name="connsiteY828" fmla="*/ 1021201 h 5116172"/>
                <a:gd name="connsiteX829" fmla="*/ 2395748 w 5122586"/>
                <a:gd name="connsiteY829" fmla="*/ 898425 h 5116172"/>
                <a:gd name="connsiteX830" fmla="*/ 2394708 w 5122586"/>
                <a:gd name="connsiteY830" fmla="*/ 898217 h 5116172"/>
                <a:gd name="connsiteX831" fmla="*/ 2361080 w 5122586"/>
                <a:gd name="connsiteY831" fmla="*/ 821701 h 5116172"/>
                <a:gd name="connsiteX832" fmla="*/ 2333956 w 5122586"/>
                <a:gd name="connsiteY832" fmla="*/ 752180 h 5116172"/>
                <a:gd name="connsiteX833" fmla="*/ 2333664 w 5122586"/>
                <a:gd name="connsiteY833" fmla="*/ 752147 h 5116172"/>
                <a:gd name="connsiteX834" fmla="*/ 2333956 w 5122586"/>
                <a:gd name="connsiteY834" fmla="*/ 753027 h 5116172"/>
                <a:gd name="connsiteX835" fmla="*/ 2282249 w 5122586"/>
                <a:gd name="connsiteY835" fmla="*/ 597029 h 5116172"/>
                <a:gd name="connsiteX836" fmla="*/ 2279705 w 5122586"/>
                <a:gd name="connsiteY836" fmla="*/ 541921 h 5116172"/>
                <a:gd name="connsiteX837" fmla="*/ 2247495 w 5122586"/>
                <a:gd name="connsiteY837" fmla="*/ 524965 h 5116172"/>
                <a:gd name="connsiteX838" fmla="*/ 2177987 w 5122586"/>
                <a:gd name="connsiteY838" fmla="*/ 464770 h 5116172"/>
                <a:gd name="connsiteX839" fmla="*/ 2162730 w 5122586"/>
                <a:gd name="connsiteY839" fmla="*/ 429162 h 5116172"/>
                <a:gd name="connsiteX840" fmla="*/ 2072030 w 5122586"/>
                <a:gd name="connsiteY840" fmla="*/ 476639 h 5116172"/>
                <a:gd name="connsiteX841" fmla="*/ 2071919 w 5122586"/>
                <a:gd name="connsiteY841" fmla="*/ 476713 h 5116172"/>
                <a:gd name="connsiteX842" fmla="*/ 2061106 w 5122586"/>
                <a:gd name="connsiteY842" fmla="*/ 455805 h 5116172"/>
                <a:gd name="connsiteX843" fmla="*/ 2043259 w 5122586"/>
                <a:gd name="connsiteY843" fmla="*/ 443904 h 5116172"/>
                <a:gd name="connsiteX844" fmla="*/ 1957587 w 5122586"/>
                <a:gd name="connsiteY844" fmla="*/ 421292 h 5116172"/>
                <a:gd name="connsiteX845" fmla="*/ 1968296 w 5122586"/>
                <a:gd name="connsiteY845" fmla="*/ 371308 h 5116172"/>
                <a:gd name="connsiteX846" fmla="*/ 1982574 w 5122586"/>
                <a:gd name="connsiteY846" fmla="*/ 364168 h 5116172"/>
                <a:gd name="connsiteX847" fmla="*/ 1949259 w 5122586"/>
                <a:gd name="connsiteY847" fmla="*/ 346316 h 5116172"/>
                <a:gd name="connsiteX848" fmla="*/ 1938550 w 5122586"/>
                <a:gd name="connsiteY848" fmla="*/ 317754 h 5116172"/>
                <a:gd name="connsiteX849" fmla="*/ 1937360 w 5122586"/>
                <a:gd name="connsiteY849" fmla="*/ 282052 h 5116172"/>
                <a:gd name="connsiteX850" fmla="*/ 1898094 w 5122586"/>
                <a:gd name="connsiteY850" fmla="*/ 168993 h 5116172"/>
                <a:gd name="connsiteX851" fmla="*/ 1857638 w 5122586"/>
                <a:gd name="connsiteY851" fmla="*/ 159472 h 5116172"/>
                <a:gd name="connsiteX852" fmla="*/ 1842170 w 5122586"/>
                <a:gd name="connsiteY852" fmla="*/ 151142 h 5116172"/>
                <a:gd name="connsiteX853" fmla="*/ 1829082 w 5122586"/>
                <a:gd name="connsiteY853" fmla="*/ 19041 h 5116172"/>
                <a:gd name="connsiteX854" fmla="*/ 1785057 w 5122586"/>
                <a:gd name="connsiteY854" fmla="*/ 23802 h 5116172"/>
                <a:gd name="connsiteX855" fmla="*/ 1788626 w 5122586"/>
                <a:gd name="connsiteY855" fmla="*/ 0 h 5116172"/>
                <a:gd name="connsiteX856" fmla="*/ 1754121 w 5122586"/>
                <a:gd name="connsiteY856" fmla="*/ 20232 h 5116172"/>
                <a:gd name="connsiteX857" fmla="*/ 1751741 w 5122586"/>
                <a:gd name="connsiteY857" fmla="*/ 34513 h 5116172"/>
                <a:gd name="connsiteX858" fmla="*/ 1675589 w 5122586"/>
                <a:gd name="connsiteY858" fmla="*/ 92827 h 5116172"/>
                <a:gd name="connsiteX859" fmla="*/ 1700577 w 5122586"/>
                <a:gd name="connsiteY859" fmla="*/ 130910 h 5116172"/>
                <a:gd name="connsiteX860" fmla="*/ 1694627 w 5122586"/>
                <a:gd name="connsiteY860" fmla="*/ 138051 h 5116172"/>
                <a:gd name="connsiteX861" fmla="*/ 1641083 w 5122586"/>
                <a:gd name="connsiteY861" fmla="*/ 161852 h 5116172"/>
                <a:gd name="connsiteX862" fmla="*/ 1680349 w 5122586"/>
                <a:gd name="connsiteY862" fmla="*/ 197555 h 5116172"/>
                <a:gd name="connsiteX863" fmla="*/ 1669640 w 5122586"/>
                <a:gd name="connsiteY863" fmla="*/ 229688 h 5116172"/>
                <a:gd name="connsiteX864" fmla="*/ 1677970 w 5122586"/>
                <a:gd name="connsiteY864" fmla="*/ 246349 h 5116172"/>
                <a:gd name="connsiteX865" fmla="*/ 1729133 w 5122586"/>
                <a:gd name="connsiteY865" fmla="*/ 234448 h 5116172"/>
                <a:gd name="connsiteX866" fmla="*/ 1750551 w 5122586"/>
                <a:gd name="connsiteY866" fmla="*/ 267770 h 5116172"/>
                <a:gd name="connsiteX867" fmla="*/ 1716045 w 5122586"/>
                <a:gd name="connsiteY867" fmla="*/ 289192 h 5116172"/>
                <a:gd name="connsiteX868" fmla="*/ 1721995 w 5122586"/>
                <a:gd name="connsiteY868" fmla="*/ 298713 h 5116172"/>
                <a:gd name="connsiteX869" fmla="*/ 1716045 w 5122586"/>
                <a:gd name="connsiteY869" fmla="*/ 321324 h 5116172"/>
                <a:gd name="connsiteX870" fmla="*/ 1730323 w 5122586"/>
                <a:gd name="connsiteY870" fmla="*/ 336796 h 5116172"/>
                <a:gd name="connsiteX871" fmla="*/ 1705336 w 5122586"/>
                <a:gd name="connsiteY871" fmla="*/ 376068 h 5116172"/>
                <a:gd name="connsiteX872" fmla="*/ 1721995 w 5122586"/>
                <a:gd name="connsiteY872" fmla="*/ 407011 h 5116172"/>
                <a:gd name="connsiteX873" fmla="*/ 1743411 w 5122586"/>
                <a:gd name="connsiteY873" fmla="*/ 405821 h 5116172"/>
                <a:gd name="connsiteX874" fmla="*/ 1773159 w 5122586"/>
                <a:gd name="connsiteY874" fmla="*/ 434383 h 5116172"/>
                <a:gd name="connsiteX875" fmla="*/ 1787436 w 5122586"/>
                <a:gd name="connsiteY875" fmla="*/ 459375 h 5116172"/>
                <a:gd name="connsiteX876" fmla="*/ 1864778 w 5122586"/>
                <a:gd name="connsiteY876" fmla="*/ 505788 h 5116172"/>
                <a:gd name="connsiteX877" fmla="*/ 1886195 w 5122586"/>
                <a:gd name="connsiteY877" fmla="*/ 511739 h 5116172"/>
                <a:gd name="connsiteX878" fmla="*/ 1953358 w 5122586"/>
                <a:gd name="connsiteY878" fmla="*/ 563964 h 5116172"/>
                <a:gd name="connsiteX879" fmla="*/ 1898261 w 5122586"/>
                <a:gd name="connsiteY879" fmla="*/ 650441 h 5116172"/>
                <a:gd name="connsiteX880" fmla="*/ 1869931 w 5122586"/>
                <a:gd name="connsiteY880" fmla="*/ 737294 h 5116172"/>
                <a:gd name="connsiteX881" fmla="*/ 1869930 w 5122586"/>
                <a:gd name="connsiteY881" fmla="*/ 737294 h 5116172"/>
                <a:gd name="connsiteX882" fmla="*/ 1869930 w 5122586"/>
                <a:gd name="connsiteY882" fmla="*/ 737295 h 5116172"/>
                <a:gd name="connsiteX0" fmla="*/ 4212196 w 5122586"/>
                <a:gd name="connsiteY0" fmla="*/ 442775 h 5120638"/>
                <a:gd name="connsiteX1" fmla="*/ 4186650 w 5122586"/>
                <a:gd name="connsiteY1" fmla="*/ 459075 h 5120638"/>
                <a:gd name="connsiteX2" fmla="*/ 4193990 w 5122586"/>
                <a:gd name="connsiteY2" fmla="*/ 483597 h 5120638"/>
                <a:gd name="connsiteX3" fmla="*/ 4141431 w 5122586"/>
                <a:gd name="connsiteY3" fmla="*/ 505771 h 5120638"/>
                <a:gd name="connsiteX4" fmla="*/ 4112435 w 5122586"/>
                <a:gd name="connsiteY4" fmla="*/ 481652 h 5120638"/>
                <a:gd name="connsiteX5" fmla="*/ 4106930 w 5122586"/>
                <a:gd name="connsiteY5" fmla="*/ 497474 h 5120638"/>
                <a:gd name="connsiteX6" fmla="*/ 4121391 w 5122586"/>
                <a:gd name="connsiteY6" fmla="*/ 500374 h 5120638"/>
                <a:gd name="connsiteX7" fmla="*/ 4027797 w 5122586"/>
                <a:gd name="connsiteY7" fmla="*/ 593729 h 5120638"/>
                <a:gd name="connsiteX8" fmla="*/ 4033082 w 5122586"/>
                <a:gd name="connsiteY8" fmla="*/ 602246 h 5120638"/>
                <a:gd name="connsiteX9" fmla="*/ 3968777 w 5122586"/>
                <a:gd name="connsiteY9" fmla="*/ 657018 h 5120638"/>
                <a:gd name="connsiteX10" fmla="*/ 4109986 w 5122586"/>
                <a:gd name="connsiteY10" fmla="*/ 653847 h 5120638"/>
                <a:gd name="connsiteX11" fmla="*/ 4123171 w 5122586"/>
                <a:gd name="connsiteY11" fmla="*/ 743481 h 5120638"/>
                <a:gd name="connsiteX12" fmla="*/ 4118739 w 5122586"/>
                <a:gd name="connsiteY12" fmla="*/ 775552 h 5120638"/>
                <a:gd name="connsiteX13" fmla="*/ 4111957 w 5122586"/>
                <a:gd name="connsiteY13" fmla="*/ 788828 h 5120638"/>
                <a:gd name="connsiteX14" fmla="*/ 4074640 w 5122586"/>
                <a:gd name="connsiteY14" fmla="*/ 830297 h 5120638"/>
                <a:gd name="connsiteX15" fmla="*/ 3997723 w 5122586"/>
                <a:gd name="connsiteY15" fmla="*/ 824481 h 5120638"/>
                <a:gd name="connsiteX16" fmla="*/ 3976512 w 5122586"/>
                <a:gd name="connsiteY16" fmla="*/ 807509 h 5120638"/>
                <a:gd name="connsiteX17" fmla="*/ 3950940 w 5122586"/>
                <a:gd name="connsiteY17" fmla="*/ 821959 h 5120638"/>
                <a:gd name="connsiteX18" fmla="*/ 3941809 w 5122586"/>
                <a:gd name="connsiteY18" fmla="*/ 807041 h 5120638"/>
                <a:gd name="connsiteX19" fmla="*/ 3946773 w 5122586"/>
                <a:gd name="connsiteY19" fmla="*/ 781550 h 5120638"/>
                <a:gd name="connsiteX20" fmla="*/ 3956435 w 5122586"/>
                <a:gd name="connsiteY20" fmla="*/ 777204 h 5120638"/>
                <a:gd name="connsiteX21" fmla="*/ 3936735 w 5122586"/>
                <a:gd name="connsiteY21" fmla="*/ 755238 h 5120638"/>
                <a:gd name="connsiteX22" fmla="*/ 3942873 w 5122586"/>
                <a:gd name="connsiteY22" fmla="*/ 748543 h 5120638"/>
                <a:gd name="connsiteX23" fmla="*/ 3931395 w 5122586"/>
                <a:gd name="connsiteY23" fmla="*/ 720702 h 5120638"/>
                <a:gd name="connsiteX24" fmla="*/ 3896425 w 5122586"/>
                <a:gd name="connsiteY24" fmla="*/ 709308 h 5120638"/>
                <a:gd name="connsiteX25" fmla="*/ 3881422 w 5122586"/>
                <a:gd name="connsiteY25" fmla="*/ 729632 h 5120638"/>
                <a:gd name="connsiteX26" fmla="*/ 3916924 w 5122586"/>
                <a:gd name="connsiteY26" fmla="*/ 748781 h 5120638"/>
                <a:gd name="connsiteX27" fmla="*/ 3893700 w 5122586"/>
                <a:gd name="connsiteY27" fmla="*/ 786726 h 5120638"/>
                <a:gd name="connsiteX28" fmla="*/ 3913932 w 5122586"/>
                <a:gd name="connsiteY28" fmla="*/ 798827 h 5120638"/>
                <a:gd name="connsiteX29" fmla="*/ 3829634 w 5122586"/>
                <a:gd name="connsiteY29" fmla="*/ 887286 h 5120638"/>
                <a:gd name="connsiteX30" fmla="*/ 3819329 w 5122586"/>
                <a:gd name="connsiteY30" fmla="*/ 921706 h 5120638"/>
                <a:gd name="connsiteX31" fmla="*/ 3789058 w 5122586"/>
                <a:gd name="connsiteY31" fmla="*/ 934982 h 5120638"/>
                <a:gd name="connsiteX32" fmla="*/ 3768182 w 5122586"/>
                <a:gd name="connsiteY32" fmla="*/ 925937 h 5120638"/>
                <a:gd name="connsiteX33" fmla="*/ 3780194 w 5122586"/>
                <a:gd name="connsiteY33" fmla="*/ 1036716 h 5120638"/>
                <a:gd name="connsiteX34" fmla="*/ 3776936 w 5122586"/>
                <a:gd name="connsiteY34" fmla="*/ 1084059 h 5120638"/>
                <a:gd name="connsiteX35" fmla="*/ 3773923 w 5122586"/>
                <a:gd name="connsiteY35" fmla="*/ 1106736 h 5120638"/>
                <a:gd name="connsiteX36" fmla="*/ 3765081 w 5122586"/>
                <a:gd name="connsiteY36" fmla="*/ 1127763 h 5120638"/>
                <a:gd name="connsiteX37" fmla="*/ 3697225 w 5122586"/>
                <a:gd name="connsiteY37" fmla="*/ 1278483 h 5120638"/>
                <a:gd name="connsiteX38" fmla="*/ 3636416 w 5122586"/>
                <a:gd name="connsiteY38" fmla="*/ 1402184 h 5120638"/>
                <a:gd name="connsiteX39" fmla="*/ 3639031 w 5122586"/>
                <a:gd name="connsiteY39" fmla="*/ 1532933 h 5120638"/>
                <a:gd name="connsiteX40" fmla="*/ 1574183 w 5122586"/>
                <a:gd name="connsiteY40" fmla="*/ 3119187 h 5120638"/>
                <a:gd name="connsiteX41" fmla="*/ 1561412 w 5122586"/>
                <a:gd name="connsiteY41" fmla="*/ 3097168 h 5120638"/>
                <a:gd name="connsiteX42" fmla="*/ 1577890 w 5122586"/>
                <a:gd name="connsiteY42" fmla="*/ 3069892 h 5120638"/>
                <a:gd name="connsiteX43" fmla="*/ 1545785 w 5122586"/>
                <a:gd name="connsiteY43" fmla="*/ 3052846 h 5120638"/>
                <a:gd name="connsiteX44" fmla="*/ 1540629 w 5122586"/>
                <a:gd name="connsiteY44" fmla="*/ 3082614 h 5120638"/>
                <a:gd name="connsiteX45" fmla="*/ 1519718 w 5122586"/>
                <a:gd name="connsiteY45" fmla="*/ 3097330 h 5120638"/>
                <a:gd name="connsiteX46" fmla="*/ 1518676 w 5122586"/>
                <a:gd name="connsiteY46" fmla="*/ 3114716 h 5120638"/>
                <a:gd name="connsiteX47" fmla="*/ 1530519 w 5122586"/>
                <a:gd name="connsiteY47" fmla="*/ 3139621 h 5120638"/>
                <a:gd name="connsiteX48" fmla="*/ 1529335 w 5122586"/>
                <a:gd name="connsiteY48" fmla="*/ 3171312 h 5120638"/>
                <a:gd name="connsiteX49" fmla="*/ 1494362 w 5122586"/>
                <a:gd name="connsiteY49" fmla="*/ 3168014 h 5120638"/>
                <a:gd name="connsiteX50" fmla="*/ 1495842 w 5122586"/>
                <a:gd name="connsiteY50" fmla="*/ 3198637 h 5120638"/>
                <a:gd name="connsiteX51" fmla="*/ 1458434 w 5122586"/>
                <a:gd name="connsiteY51" fmla="*/ 3217885 h 5120638"/>
                <a:gd name="connsiteX52" fmla="*/ 1428335 w 5122586"/>
                <a:gd name="connsiteY52" fmla="*/ 3271310 h 5120638"/>
                <a:gd name="connsiteX53" fmla="*/ 1421617 w 5122586"/>
                <a:gd name="connsiteY53" fmla="*/ 3340524 h 5120638"/>
                <a:gd name="connsiteX54" fmla="*/ 1402008 w 5122586"/>
                <a:gd name="connsiteY54" fmla="*/ 3360031 h 5120638"/>
                <a:gd name="connsiteX55" fmla="*/ 1428312 w 5122586"/>
                <a:gd name="connsiteY55" fmla="*/ 3378969 h 5120638"/>
                <a:gd name="connsiteX56" fmla="*/ 1450489 w 5122586"/>
                <a:gd name="connsiteY56" fmla="*/ 3422380 h 5120638"/>
                <a:gd name="connsiteX57" fmla="*/ 1481957 w 5122586"/>
                <a:gd name="connsiteY57" fmla="*/ 3439703 h 5120638"/>
                <a:gd name="connsiteX58" fmla="*/ 1517054 w 5122586"/>
                <a:gd name="connsiteY58" fmla="*/ 3443095 h 5120638"/>
                <a:gd name="connsiteX59" fmla="*/ 1554074 w 5122586"/>
                <a:gd name="connsiteY59" fmla="*/ 3421080 h 5120638"/>
                <a:gd name="connsiteX60" fmla="*/ 1589482 w 5122586"/>
                <a:gd name="connsiteY60" fmla="*/ 3424604 h 5120638"/>
                <a:gd name="connsiteX61" fmla="*/ 1620096 w 5122586"/>
                <a:gd name="connsiteY61" fmla="*/ 3444866 h 5120638"/>
                <a:gd name="connsiteX62" fmla="*/ 1624671 w 5122586"/>
                <a:gd name="connsiteY62" fmla="*/ 3480410 h 5120638"/>
                <a:gd name="connsiteX63" fmla="*/ 1650989 w 5122586"/>
                <a:gd name="connsiteY63" fmla="*/ 3491333 h 5120638"/>
                <a:gd name="connsiteX64" fmla="*/ 1672792 w 5122586"/>
                <a:gd name="connsiteY64" fmla="*/ 3508400 h 5120638"/>
                <a:gd name="connsiteX65" fmla="*/ 1697877 w 5122586"/>
                <a:gd name="connsiteY65" fmla="*/ 3552172 h 5120638"/>
                <a:gd name="connsiteX66" fmla="*/ 1725280 w 5122586"/>
                <a:gd name="connsiteY66" fmla="*/ 3552010 h 5120638"/>
                <a:gd name="connsiteX67" fmla="*/ 1809424 w 5122586"/>
                <a:gd name="connsiteY67" fmla="*/ 3458774 h 5120638"/>
                <a:gd name="connsiteX68" fmla="*/ 1812473 w 5122586"/>
                <a:gd name="connsiteY68" fmla="*/ 3494767 h 5120638"/>
                <a:gd name="connsiteX69" fmla="*/ 1831352 w 5122586"/>
                <a:gd name="connsiteY69" fmla="*/ 3516139 h 5120638"/>
                <a:gd name="connsiteX70" fmla="*/ 1862507 w 5122586"/>
                <a:gd name="connsiteY70" fmla="*/ 3506581 h 5120638"/>
                <a:gd name="connsiteX71" fmla="*/ 1885832 w 5122586"/>
                <a:gd name="connsiteY71" fmla="*/ 3495985 h 5120638"/>
                <a:gd name="connsiteX72" fmla="*/ 1912951 w 5122586"/>
                <a:gd name="connsiteY72" fmla="*/ 3483427 h 5120638"/>
                <a:gd name="connsiteX73" fmla="*/ 1963432 w 5122586"/>
                <a:gd name="connsiteY73" fmla="*/ 3497556 h 5120638"/>
                <a:gd name="connsiteX74" fmla="*/ 1996185 w 5122586"/>
                <a:gd name="connsiteY74" fmla="*/ 3419940 h 5120638"/>
                <a:gd name="connsiteX75" fmla="*/ 2006904 w 5122586"/>
                <a:gd name="connsiteY75" fmla="*/ 3387626 h 5120638"/>
                <a:gd name="connsiteX76" fmla="*/ 2018283 w 5122586"/>
                <a:gd name="connsiteY76" fmla="*/ 3358891 h 5120638"/>
                <a:gd name="connsiteX77" fmla="*/ 2022001 w 5122586"/>
                <a:gd name="connsiteY77" fmla="*/ 3273712 h 5120638"/>
                <a:gd name="connsiteX78" fmla="*/ 2001394 w 5122586"/>
                <a:gd name="connsiteY78" fmla="*/ 3258444 h 5120638"/>
                <a:gd name="connsiteX79" fmla="*/ 1998670 w 5122586"/>
                <a:gd name="connsiteY79" fmla="*/ 3223495 h 5120638"/>
                <a:gd name="connsiteX80" fmla="*/ 2019799 w 5122586"/>
                <a:gd name="connsiteY80" fmla="*/ 3195400 h 5120638"/>
                <a:gd name="connsiteX81" fmla="*/ 1999221 w 5122586"/>
                <a:gd name="connsiteY81" fmla="*/ 3174192 h 5120638"/>
                <a:gd name="connsiteX82" fmla="*/ 2007161 w 5122586"/>
                <a:gd name="connsiteY82" fmla="*/ 3151895 h 5120638"/>
                <a:gd name="connsiteX83" fmla="*/ 2008847 w 5122586"/>
                <a:gd name="connsiteY83" fmla="*/ 3122369 h 5120638"/>
                <a:gd name="connsiteX84" fmla="*/ 2060446 w 5122586"/>
                <a:gd name="connsiteY84" fmla="*/ 3116747 h 5120638"/>
                <a:gd name="connsiteX85" fmla="*/ 2077776 w 5122586"/>
                <a:gd name="connsiteY85" fmla="*/ 3115142 h 5120638"/>
                <a:gd name="connsiteX86" fmla="*/ 2113472 w 5122586"/>
                <a:gd name="connsiteY86" fmla="*/ 3118056 h 5120638"/>
                <a:gd name="connsiteX87" fmla="*/ 2160395 w 5122586"/>
                <a:gd name="connsiteY87" fmla="*/ 3149801 h 5120638"/>
                <a:gd name="connsiteX88" fmla="*/ 2295065 w 5122586"/>
                <a:gd name="connsiteY88" fmla="*/ 3364909 h 5120638"/>
                <a:gd name="connsiteX89" fmla="*/ 2295273 w 5122586"/>
                <a:gd name="connsiteY89" fmla="*/ 3405456 h 5120638"/>
                <a:gd name="connsiteX90" fmla="*/ 2527621 w 5122586"/>
                <a:gd name="connsiteY90" fmla="*/ 3737684 h 5120638"/>
                <a:gd name="connsiteX91" fmla="*/ 2527621 w 5122586"/>
                <a:gd name="connsiteY91" fmla="*/ 3737684 h 5120638"/>
                <a:gd name="connsiteX92" fmla="*/ 2523286 w 5122586"/>
                <a:gd name="connsiteY92" fmla="*/ 3734794 h 5120638"/>
                <a:gd name="connsiteX93" fmla="*/ 2520397 w 5122586"/>
                <a:gd name="connsiteY93" fmla="*/ 3697949 h 5120638"/>
                <a:gd name="connsiteX94" fmla="*/ 2321764 w 5122586"/>
                <a:gd name="connsiteY94" fmla="*/ 3403917 h 5120638"/>
                <a:gd name="connsiteX95" fmla="*/ 2297928 w 5122586"/>
                <a:gd name="connsiteY95" fmla="*/ 3407529 h 5120638"/>
                <a:gd name="connsiteX96" fmla="*/ 3250299 w 5122586"/>
                <a:gd name="connsiteY96" fmla="*/ 4931397 h 5120638"/>
                <a:gd name="connsiteX97" fmla="*/ 3294880 w 5122586"/>
                <a:gd name="connsiteY97" fmla="*/ 4976343 h 5120638"/>
                <a:gd name="connsiteX98" fmla="*/ 3285156 w 5122586"/>
                <a:gd name="connsiteY98" fmla="*/ 5015288 h 5120638"/>
                <a:gd name="connsiteX99" fmla="*/ 3330198 w 5122586"/>
                <a:gd name="connsiteY99" fmla="*/ 5048698 h 5120638"/>
                <a:gd name="connsiteX100" fmla="*/ 3323399 w 5122586"/>
                <a:gd name="connsiteY100" fmla="*/ 5073201 h 5120638"/>
                <a:gd name="connsiteX101" fmla="*/ 3334667 w 5122586"/>
                <a:gd name="connsiteY101" fmla="*/ 5095035 h 5120638"/>
                <a:gd name="connsiteX102" fmla="*/ 3308937 w 5122586"/>
                <a:gd name="connsiteY102" fmla="*/ 5116172 h 5120638"/>
                <a:gd name="connsiteX103" fmla="*/ 3130446 w 5122586"/>
                <a:gd name="connsiteY103" fmla="*/ 5120638 h 5120638"/>
                <a:gd name="connsiteX104" fmla="*/ 3100490 w 5122586"/>
                <a:gd name="connsiteY104" fmla="*/ 5092418 h 5120638"/>
                <a:gd name="connsiteX105" fmla="*/ 3107449 w 5122586"/>
                <a:gd name="connsiteY105" fmla="*/ 5052872 h 5120638"/>
                <a:gd name="connsiteX106" fmla="*/ 3137245 w 5122586"/>
                <a:gd name="connsiteY106" fmla="*/ 4858911 h 5120638"/>
                <a:gd name="connsiteX107" fmla="*/ 3079461 w 5122586"/>
                <a:gd name="connsiteY107" fmla="*/ 4866858 h 5120638"/>
                <a:gd name="connsiteX108" fmla="*/ 3054181 w 5122586"/>
                <a:gd name="connsiteY108" fmla="*/ 4850242 h 5120638"/>
                <a:gd name="connsiteX109" fmla="*/ 3002174 w 5122586"/>
                <a:gd name="connsiteY109" fmla="*/ 4909482 h 5120638"/>
                <a:gd name="connsiteX110" fmla="*/ 2967504 w 5122586"/>
                <a:gd name="connsiteY110" fmla="*/ 4919596 h 5120638"/>
                <a:gd name="connsiteX111" fmla="*/ 2935723 w 5122586"/>
                <a:gd name="connsiteY111" fmla="*/ 4910927 h 5120638"/>
                <a:gd name="connsiteX112" fmla="*/ 2919831 w 5122586"/>
                <a:gd name="connsiteY112" fmla="*/ 4931878 h 5120638"/>
                <a:gd name="connsiteX113" fmla="*/ 2986974 w 5122586"/>
                <a:gd name="connsiteY113" fmla="*/ 4962762 h 5120638"/>
                <a:gd name="connsiteX114" fmla="*/ 2979245 w 5122586"/>
                <a:gd name="connsiteY114" fmla="*/ 5012139 h 5120638"/>
                <a:gd name="connsiteX115" fmla="*/ 2949156 w 5122586"/>
                <a:gd name="connsiteY115" fmla="*/ 5006359 h 5120638"/>
                <a:gd name="connsiteX116" fmla="*/ 2937274 w 5122586"/>
                <a:gd name="connsiteY116" fmla="*/ 5027202 h 5120638"/>
                <a:gd name="connsiteX117" fmla="*/ 2909175 w 5122586"/>
                <a:gd name="connsiteY117" fmla="*/ 5024421 h 5120638"/>
                <a:gd name="connsiteX118" fmla="*/ 2900291 w 5122586"/>
                <a:gd name="connsiteY118" fmla="*/ 5034066 h 5120638"/>
                <a:gd name="connsiteX119" fmla="*/ 2852441 w 5122586"/>
                <a:gd name="connsiteY119" fmla="*/ 5009430 h 5120638"/>
                <a:gd name="connsiteX120" fmla="*/ 2841823 w 5122586"/>
                <a:gd name="connsiteY120" fmla="*/ 5043818 h 5120638"/>
                <a:gd name="connsiteX121" fmla="*/ 2825748 w 5122586"/>
                <a:gd name="connsiteY121" fmla="*/ 5031826 h 5120638"/>
                <a:gd name="connsiteX122" fmla="*/ 2829757 w 5122586"/>
                <a:gd name="connsiteY122" fmla="*/ 4985481 h 5120638"/>
                <a:gd name="connsiteX123" fmla="*/ 2845434 w 5122586"/>
                <a:gd name="connsiteY123" fmla="*/ 4979559 h 5120638"/>
                <a:gd name="connsiteX124" fmla="*/ 2858758 w 5122586"/>
                <a:gd name="connsiteY124" fmla="*/ 4977822 h 5120638"/>
                <a:gd name="connsiteX125" fmla="*/ 2867104 w 5122586"/>
                <a:gd name="connsiteY125" fmla="*/ 4944159 h 5120638"/>
                <a:gd name="connsiteX126" fmla="*/ 2882994 w 5122586"/>
                <a:gd name="connsiteY126" fmla="*/ 4900813 h 5120638"/>
                <a:gd name="connsiteX127" fmla="*/ 2855546 w 5122586"/>
                <a:gd name="connsiteY127" fmla="*/ 4861800 h 5120638"/>
                <a:gd name="connsiteX128" fmla="*/ 2836044 w 5122586"/>
                <a:gd name="connsiteY128" fmla="*/ 4839406 h 5120638"/>
                <a:gd name="connsiteX129" fmla="*/ 2804264 w 5122586"/>
                <a:gd name="connsiteY129" fmla="*/ 4819177 h 5120638"/>
                <a:gd name="connsiteX130" fmla="*/ 2745035 w 5122586"/>
                <a:gd name="connsiteY130" fmla="*/ 4804728 h 5120638"/>
                <a:gd name="connsiteX131" fmla="*/ 2740700 w 5122586"/>
                <a:gd name="connsiteY131" fmla="*/ 4764994 h 5120638"/>
                <a:gd name="connsiteX132" fmla="*/ 2716142 w 5122586"/>
                <a:gd name="connsiteY132" fmla="*/ 4744766 h 5120638"/>
                <a:gd name="connsiteX133" fmla="*/ 2632355 w 5122586"/>
                <a:gd name="connsiteY133" fmla="*/ 4753435 h 5120638"/>
                <a:gd name="connsiteX134" fmla="*/ 2620798 w 5122586"/>
                <a:gd name="connsiteY134" fmla="*/ 4721648 h 5120638"/>
                <a:gd name="connsiteX135" fmla="*/ 2578904 w 5122586"/>
                <a:gd name="connsiteY135" fmla="*/ 4734651 h 5120638"/>
                <a:gd name="connsiteX136" fmla="*/ 2559402 w 5122586"/>
                <a:gd name="connsiteY136" fmla="*/ 4704310 h 5120638"/>
                <a:gd name="connsiteX137" fmla="*/ 2530510 w 5122586"/>
                <a:gd name="connsiteY137" fmla="*/ 4702142 h 5120638"/>
                <a:gd name="connsiteX138" fmla="*/ 2492950 w 5122586"/>
                <a:gd name="connsiteY138" fmla="*/ 4711534 h 5120638"/>
                <a:gd name="connsiteX139" fmla="*/ 2468392 w 5122586"/>
                <a:gd name="connsiteY139" fmla="*/ 4745488 h 5120638"/>
                <a:gd name="connsiteX140" fmla="*/ 2453223 w 5122586"/>
                <a:gd name="connsiteY140" fmla="*/ 4747656 h 5120638"/>
                <a:gd name="connsiteX141" fmla="*/ 2437333 w 5122586"/>
                <a:gd name="connsiteY141" fmla="*/ 4739709 h 5120638"/>
                <a:gd name="connsiteX142" fmla="*/ 2442389 w 5122586"/>
                <a:gd name="connsiteY142" fmla="*/ 4686971 h 5120638"/>
                <a:gd name="connsiteX143" fmla="*/ 2425776 w 5122586"/>
                <a:gd name="connsiteY143" fmla="*/ 4673244 h 5120638"/>
                <a:gd name="connsiteX144" fmla="*/ 2435166 w 5122586"/>
                <a:gd name="connsiteY144" fmla="*/ 4614726 h 5120638"/>
                <a:gd name="connsiteX145" fmla="*/ 2522565 w 5122586"/>
                <a:gd name="connsiteY145" fmla="*/ 4577882 h 5120638"/>
                <a:gd name="connsiteX146" fmla="*/ 2542790 w 5122586"/>
                <a:gd name="connsiteY146" fmla="*/ 4587996 h 5120638"/>
                <a:gd name="connsiteX147" fmla="*/ 2682916 w 5122586"/>
                <a:gd name="connsiteY147" fmla="*/ 4523699 h 5120638"/>
                <a:gd name="connsiteX148" fmla="*/ 2702418 w 5122586"/>
                <a:gd name="connsiteY148" fmla="*/ 4485409 h 5120638"/>
                <a:gd name="connsiteX149" fmla="*/ 2817264 w 5122586"/>
                <a:gd name="connsiteY149" fmla="*/ 4377043 h 5120638"/>
                <a:gd name="connsiteX150" fmla="*/ 2896717 w 5122586"/>
                <a:gd name="connsiteY150" fmla="*/ 4402329 h 5120638"/>
                <a:gd name="connsiteX151" fmla="*/ 2914053 w 5122586"/>
                <a:gd name="connsiteY151" fmla="*/ 4405219 h 5120638"/>
                <a:gd name="connsiteX152" fmla="*/ 2947279 w 5122586"/>
                <a:gd name="connsiteY152" fmla="*/ 4405219 h 5120638"/>
                <a:gd name="connsiteX153" fmla="*/ 2985561 w 5122586"/>
                <a:gd name="connsiteY153" fmla="*/ 4355371 h 5120638"/>
                <a:gd name="connsiteX154" fmla="*/ 2994229 w 5122586"/>
                <a:gd name="connsiteY154" fmla="*/ 4333697 h 5120638"/>
                <a:gd name="connsiteX155" fmla="*/ 1387544 w 5122586"/>
                <a:gd name="connsiteY155" fmla="*/ 5073235 h 5120638"/>
                <a:gd name="connsiteX156" fmla="*/ 1409271 w 5122586"/>
                <a:gd name="connsiteY156" fmla="*/ 5044732 h 5120638"/>
                <a:gd name="connsiteX157" fmla="*/ 1350547 w 5122586"/>
                <a:gd name="connsiteY157" fmla="*/ 4997741 h 5120638"/>
                <a:gd name="connsiteX158" fmla="*/ 1345850 w 5122586"/>
                <a:gd name="connsiteY158" fmla="*/ 4920208 h 5120638"/>
                <a:gd name="connsiteX159" fmla="*/ 1366991 w 5122586"/>
                <a:gd name="connsiteY159" fmla="*/ 4915509 h 5120638"/>
                <a:gd name="connsiteX160" fmla="*/ 1376387 w 5122586"/>
                <a:gd name="connsiteY160" fmla="*/ 4877941 h 5120638"/>
                <a:gd name="connsiteX161" fmla="*/ 1347460 w 5122586"/>
                <a:gd name="connsiteY161" fmla="*/ 4868004 h 5120638"/>
                <a:gd name="connsiteX162" fmla="*/ 1357682 w 5122586"/>
                <a:gd name="connsiteY162" fmla="*/ 4838461 h 5120638"/>
                <a:gd name="connsiteX163" fmla="*/ 1428449 w 5122586"/>
                <a:gd name="connsiteY163" fmla="*/ 4835304 h 5120638"/>
                <a:gd name="connsiteX164" fmla="*/ 1436858 w 5122586"/>
                <a:gd name="connsiteY164" fmla="*/ 4800858 h 5120638"/>
                <a:gd name="connsiteX165" fmla="*/ 1398456 w 5122586"/>
                <a:gd name="connsiteY165" fmla="*/ 4778940 h 5120638"/>
                <a:gd name="connsiteX166" fmla="*/ 1413508 w 5122586"/>
                <a:gd name="connsiteY166" fmla="*/ 4733321 h 5120638"/>
                <a:gd name="connsiteX167" fmla="*/ 1448748 w 5122586"/>
                <a:gd name="connsiteY167" fmla="*/ 4735670 h 5120638"/>
                <a:gd name="connsiteX168" fmla="*/ 1498206 w 5122586"/>
                <a:gd name="connsiteY168" fmla="*/ 4693159 h 5120638"/>
                <a:gd name="connsiteX169" fmla="*/ 1547727 w 5122586"/>
                <a:gd name="connsiteY169" fmla="*/ 4683569 h 5120638"/>
                <a:gd name="connsiteX170" fmla="*/ 1553780 w 5122586"/>
                <a:gd name="connsiteY170" fmla="*/ 4648910 h 5120638"/>
                <a:gd name="connsiteX171" fmla="*/ 1540510 w 5122586"/>
                <a:gd name="connsiteY171" fmla="*/ 4607707 h 5120638"/>
                <a:gd name="connsiteX172" fmla="*/ 1494468 w 5122586"/>
                <a:gd name="connsiteY172" fmla="*/ 4567840 h 5120638"/>
                <a:gd name="connsiteX173" fmla="*/ 1510639 w 5122586"/>
                <a:gd name="connsiteY173" fmla="*/ 4548914 h 5120638"/>
                <a:gd name="connsiteX174" fmla="*/ 1549039 w 5122586"/>
                <a:gd name="connsiteY174" fmla="*/ 4560249 h 5120638"/>
                <a:gd name="connsiteX175" fmla="*/ 1563834 w 5122586"/>
                <a:gd name="connsiteY175" fmla="*/ 4545357 h 5120638"/>
                <a:gd name="connsiteX176" fmla="*/ 1520856 w 5122586"/>
                <a:gd name="connsiteY176" fmla="*/ 4496577 h 5120638"/>
                <a:gd name="connsiteX177" fmla="*/ 1562707 w 5122586"/>
                <a:gd name="connsiteY177" fmla="*/ 4482741 h 5120638"/>
                <a:gd name="connsiteX178" fmla="*/ 1590473 w 5122586"/>
                <a:gd name="connsiteY178" fmla="*/ 4419309 h 5120638"/>
                <a:gd name="connsiteX179" fmla="*/ 1515748 w 5122586"/>
                <a:gd name="connsiteY179" fmla="*/ 4425699 h 5120638"/>
                <a:gd name="connsiteX180" fmla="*/ 1476162 w 5122586"/>
                <a:gd name="connsiteY180" fmla="*/ 4503828 h 5120638"/>
                <a:gd name="connsiteX181" fmla="*/ 1393393 w 5122586"/>
                <a:gd name="connsiteY181" fmla="*/ 4522992 h 5120638"/>
                <a:gd name="connsiteX182" fmla="*/ 1319980 w 5122586"/>
                <a:gd name="connsiteY182" fmla="*/ 4516923 h 5120638"/>
                <a:gd name="connsiteX183" fmla="*/ 1299113 w 5122586"/>
                <a:gd name="connsiteY183" fmla="*/ 4448627 h 5120638"/>
                <a:gd name="connsiteX184" fmla="*/ 1250429 w 5122586"/>
                <a:gd name="connsiteY184" fmla="*/ 4478749 h 5120638"/>
                <a:gd name="connsiteX185" fmla="*/ 1217542 w 5122586"/>
                <a:gd name="connsiteY185" fmla="*/ 4442335 h 5120638"/>
                <a:gd name="connsiteX186" fmla="*/ 1147887 w 5122586"/>
                <a:gd name="connsiteY186" fmla="*/ 4449210 h 5120638"/>
                <a:gd name="connsiteX187" fmla="*/ 1144147 w 5122586"/>
                <a:gd name="connsiteY187" fmla="*/ 4511573 h 5120638"/>
                <a:gd name="connsiteX188" fmla="*/ 1101262 w 5122586"/>
                <a:gd name="connsiteY188" fmla="*/ 4519082 h 5120638"/>
                <a:gd name="connsiteX189" fmla="*/ 1093585 w 5122586"/>
                <a:gd name="connsiteY189" fmla="*/ 4464498 h 5120638"/>
                <a:gd name="connsiteX190" fmla="*/ 1027718 w 5122586"/>
                <a:gd name="connsiteY190" fmla="*/ 4478445 h 5120638"/>
                <a:gd name="connsiteX191" fmla="*/ 1007466 w 5122586"/>
                <a:gd name="connsiteY191" fmla="*/ 4427301 h 5120638"/>
                <a:gd name="connsiteX192" fmla="*/ 919745 w 5122586"/>
                <a:gd name="connsiteY192" fmla="*/ 4420237 h 5120638"/>
                <a:gd name="connsiteX193" fmla="*/ 920495 w 5122586"/>
                <a:gd name="connsiteY193" fmla="*/ 4388350 h 5120638"/>
                <a:gd name="connsiteX194" fmla="*/ 884429 w 5122586"/>
                <a:gd name="connsiteY194" fmla="*/ 4383969 h 5120638"/>
                <a:gd name="connsiteX195" fmla="*/ 856512 w 5122586"/>
                <a:gd name="connsiteY195" fmla="*/ 4461420 h 5120638"/>
                <a:gd name="connsiteX196" fmla="*/ 818833 w 5122586"/>
                <a:gd name="connsiteY196" fmla="*/ 4446344 h 5120638"/>
                <a:gd name="connsiteX197" fmla="*/ 823425 w 5122586"/>
                <a:gd name="connsiteY197" fmla="*/ 4371878 h 5120638"/>
                <a:gd name="connsiteX198" fmla="*/ 796457 w 5122586"/>
                <a:gd name="connsiteY198" fmla="*/ 4423754 h 5120638"/>
                <a:gd name="connsiteX199" fmla="*/ 712917 w 5122586"/>
                <a:gd name="connsiteY199" fmla="*/ 4427826 h 5120638"/>
                <a:gd name="connsiteX200" fmla="*/ 687213 w 5122586"/>
                <a:gd name="connsiteY200" fmla="*/ 4403486 h 5120638"/>
                <a:gd name="connsiteX201" fmla="*/ 683328 w 5122586"/>
                <a:gd name="connsiteY201" fmla="*/ 4424716 h 5120638"/>
                <a:gd name="connsiteX202" fmla="*/ 615334 w 5122586"/>
                <a:gd name="connsiteY202" fmla="*/ 4429994 h 5120638"/>
                <a:gd name="connsiteX203" fmla="*/ 602541 w 5122586"/>
                <a:gd name="connsiteY203" fmla="*/ 4411871 h 5120638"/>
                <a:gd name="connsiteX204" fmla="*/ 637304 w 5122586"/>
                <a:gd name="connsiteY204" fmla="*/ 4296001 h 5120638"/>
                <a:gd name="connsiteX205" fmla="*/ 618966 w 5122586"/>
                <a:gd name="connsiteY205" fmla="*/ 4261290 h 5120638"/>
                <a:gd name="connsiteX206" fmla="*/ 585062 w 5122586"/>
                <a:gd name="connsiteY206" fmla="*/ 4274941 h 5120638"/>
                <a:gd name="connsiteX207" fmla="*/ 585967 w 5122586"/>
                <a:gd name="connsiteY207" fmla="*/ 4296786 h 5120638"/>
                <a:gd name="connsiteX208" fmla="*/ 576279 w 5122586"/>
                <a:gd name="connsiteY208" fmla="*/ 4321151 h 5120638"/>
                <a:gd name="connsiteX209" fmla="*/ 524888 w 5122586"/>
                <a:gd name="connsiteY209" fmla="*/ 4335270 h 5120638"/>
                <a:gd name="connsiteX210" fmla="*/ 481450 w 5122586"/>
                <a:gd name="connsiteY210" fmla="*/ 4348629 h 5120638"/>
                <a:gd name="connsiteX211" fmla="*/ 459756 w 5122586"/>
                <a:gd name="connsiteY211" fmla="*/ 4331915 h 5120638"/>
                <a:gd name="connsiteX212" fmla="*/ 381623 w 5122586"/>
                <a:gd name="connsiteY212" fmla="*/ 4313665 h 5120638"/>
                <a:gd name="connsiteX213" fmla="*/ 381355 w 5122586"/>
                <a:gd name="connsiteY213" fmla="*/ 4209001 h 5120638"/>
                <a:gd name="connsiteX214" fmla="*/ 372138 w 5122586"/>
                <a:gd name="connsiteY214" fmla="*/ 4194866 h 5120638"/>
                <a:gd name="connsiteX215" fmla="*/ 8935 w 5122586"/>
                <a:gd name="connsiteY215" fmla="*/ 4372652 h 5120638"/>
                <a:gd name="connsiteX216" fmla="*/ 0 w 5122586"/>
                <a:gd name="connsiteY216" fmla="*/ 4249216 h 5120638"/>
                <a:gd name="connsiteX217" fmla="*/ 2928251 w 5122586"/>
                <a:gd name="connsiteY217" fmla="*/ 1733677 h 5120638"/>
                <a:gd name="connsiteX218" fmla="*/ 2865949 w 5122586"/>
                <a:gd name="connsiteY218" fmla="*/ 1772911 h 5120638"/>
                <a:gd name="connsiteX219" fmla="*/ 2815185 w 5122586"/>
                <a:gd name="connsiteY219" fmla="*/ 1859457 h 5120638"/>
                <a:gd name="connsiteX220" fmla="*/ 2763268 w 5122586"/>
                <a:gd name="connsiteY220" fmla="*/ 1896383 h 5120638"/>
                <a:gd name="connsiteX221" fmla="*/ 2751731 w 5122586"/>
                <a:gd name="connsiteY221" fmla="*/ 1873304 h 5120638"/>
                <a:gd name="connsiteX222" fmla="*/ 2747318 w 5122586"/>
                <a:gd name="connsiteY222" fmla="*/ 1875913 h 5120638"/>
                <a:gd name="connsiteX223" fmla="*/ 2725397 w 5122586"/>
                <a:gd name="connsiteY223" fmla="*/ 1849601 h 5120638"/>
                <a:gd name="connsiteX224" fmla="*/ 2700382 w 5122586"/>
                <a:gd name="connsiteY224" fmla="*/ 1805450 h 5120638"/>
                <a:gd name="connsiteX225" fmla="*/ 2644466 w 5122586"/>
                <a:gd name="connsiteY225" fmla="*/ 1674466 h 5120638"/>
                <a:gd name="connsiteX226" fmla="*/ 2623519 w 5122586"/>
                <a:gd name="connsiteY226" fmla="*/ 1516632 h 5120638"/>
                <a:gd name="connsiteX227" fmla="*/ 2622394 w 5122586"/>
                <a:gd name="connsiteY227" fmla="*/ 1508162 h 5120638"/>
                <a:gd name="connsiteX228" fmla="*/ 2620591 w 5122586"/>
                <a:gd name="connsiteY228" fmla="*/ 1507626 h 5120638"/>
                <a:gd name="connsiteX229" fmla="*/ 2618663 w 5122586"/>
                <a:gd name="connsiteY229" fmla="*/ 1488348 h 5120638"/>
                <a:gd name="connsiteX230" fmla="*/ 2561471 w 5122586"/>
                <a:gd name="connsiteY230" fmla="*/ 1364228 h 5120638"/>
                <a:gd name="connsiteX231" fmla="*/ 2506436 w 5122586"/>
                <a:gd name="connsiteY231" fmla="*/ 1249822 h 5120638"/>
                <a:gd name="connsiteX232" fmla="*/ 2504425 w 5122586"/>
                <a:gd name="connsiteY232" fmla="*/ 1215109 h 5120638"/>
                <a:gd name="connsiteX233" fmla="*/ 2502718 w 5122586"/>
                <a:gd name="connsiteY233" fmla="*/ 1182561 h 5120638"/>
                <a:gd name="connsiteX234" fmla="*/ 2526392 w 5122586"/>
                <a:gd name="connsiteY234" fmla="*/ 1127312 h 5120638"/>
                <a:gd name="connsiteX235" fmla="*/ 2550065 w 5122586"/>
                <a:gd name="connsiteY235" fmla="*/ 1104511 h 5120638"/>
                <a:gd name="connsiteX236" fmla="*/ 2534283 w 5122586"/>
                <a:gd name="connsiteY236" fmla="*/ 1069432 h 5120638"/>
                <a:gd name="connsiteX237" fmla="*/ 2514993 w 5122586"/>
                <a:gd name="connsiteY237" fmla="*/ 1074694 h 5120638"/>
                <a:gd name="connsiteX238" fmla="*/ 2443972 w 5122586"/>
                <a:gd name="connsiteY238" fmla="*/ 1079079 h 5120638"/>
                <a:gd name="connsiteX239" fmla="*/ 2424683 w 5122586"/>
                <a:gd name="connsiteY239" fmla="*/ 1053647 h 5120638"/>
                <a:gd name="connsiteX240" fmla="*/ 2450109 w 5122586"/>
                <a:gd name="connsiteY240" fmla="*/ 1044877 h 5120638"/>
                <a:gd name="connsiteX241" fmla="*/ 2450986 w 5122586"/>
                <a:gd name="connsiteY241" fmla="*/ 1021199 h 5120638"/>
                <a:gd name="connsiteX242" fmla="*/ 2404967 w 5122586"/>
                <a:gd name="connsiteY242" fmla="*/ 918913 h 5120638"/>
                <a:gd name="connsiteX243" fmla="*/ 2394987 w 5122586"/>
                <a:gd name="connsiteY243" fmla="*/ 898850 h 5120638"/>
                <a:gd name="connsiteX244" fmla="*/ 2361080 w 5122586"/>
                <a:gd name="connsiteY244" fmla="*/ 821699 h 5120638"/>
                <a:gd name="connsiteX245" fmla="*/ 2344525 w 5122586"/>
                <a:gd name="connsiteY245" fmla="*/ 778197 h 5120638"/>
                <a:gd name="connsiteX246" fmla="*/ 2344581 w 5122586"/>
                <a:gd name="connsiteY246" fmla="*/ 778343 h 5120638"/>
                <a:gd name="connsiteX247" fmla="*/ 2282251 w 5122586"/>
                <a:gd name="connsiteY247" fmla="*/ 597027 h 5120638"/>
                <a:gd name="connsiteX248" fmla="*/ 2279707 w 5122586"/>
                <a:gd name="connsiteY248" fmla="*/ 541919 h 5120638"/>
                <a:gd name="connsiteX249" fmla="*/ 2247497 w 5122586"/>
                <a:gd name="connsiteY249" fmla="*/ 524963 h 5120638"/>
                <a:gd name="connsiteX250" fmla="*/ 2177989 w 5122586"/>
                <a:gd name="connsiteY250" fmla="*/ 464768 h 5120638"/>
                <a:gd name="connsiteX251" fmla="*/ 2162813 w 5122586"/>
                <a:gd name="connsiteY251" fmla="*/ 429351 h 5120638"/>
                <a:gd name="connsiteX252" fmla="*/ 2188648 w 5122586"/>
                <a:gd name="connsiteY252" fmla="*/ 411168 h 5120638"/>
                <a:gd name="connsiteX253" fmla="*/ 2199515 w 5122586"/>
                <a:gd name="connsiteY253" fmla="*/ 377475 h 5120638"/>
                <a:gd name="connsiteX254" fmla="*/ 2249501 w 5122586"/>
                <a:gd name="connsiteY254" fmla="*/ 389430 h 5120638"/>
                <a:gd name="connsiteX255" fmla="*/ 2290795 w 5122586"/>
                <a:gd name="connsiteY255" fmla="*/ 382909 h 5120638"/>
                <a:gd name="connsiteX256" fmla="*/ 2312638 w 5122586"/>
                <a:gd name="connsiteY256" fmla="*/ 383703 h 5120638"/>
                <a:gd name="connsiteX257" fmla="*/ 2312587 w 5122586"/>
                <a:gd name="connsiteY257" fmla="*/ 383664 h 5120638"/>
                <a:gd name="connsiteX258" fmla="*/ 2375555 w 5122586"/>
                <a:gd name="connsiteY258" fmla="*/ 374216 h 5120638"/>
                <a:gd name="connsiteX259" fmla="*/ 2416409 w 5122586"/>
                <a:gd name="connsiteY259" fmla="*/ 358069 h 5120638"/>
                <a:gd name="connsiteX260" fmla="*/ 2415496 w 5122586"/>
                <a:gd name="connsiteY260" fmla="*/ 358429 h 5120638"/>
                <a:gd name="connsiteX261" fmla="*/ 2415422 w 5122586"/>
                <a:gd name="connsiteY261" fmla="*/ 357531 h 5120638"/>
                <a:gd name="connsiteX262" fmla="*/ 2471314 w 5122586"/>
                <a:gd name="connsiteY262" fmla="*/ 333573 h 5120638"/>
                <a:gd name="connsiteX263" fmla="*/ 2472312 w 5122586"/>
                <a:gd name="connsiteY263" fmla="*/ 321594 h 5120638"/>
                <a:gd name="connsiteX264" fmla="*/ 2487284 w 5122586"/>
                <a:gd name="connsiteY264" fmla="*/ 308616 h 5120638"/>
                <a:gd name="connsiteX265" fmla="*/ 2492274 w 5122586"/>
                <a:gd name="connsiteY265" fmla="*/ 322592 h 5120638"/>
                <a:gd name="connsiteX266" fmla="*/ 2530199 w 5122586"/>
                <a:gd name="connsiteY266" fmla="*/ 302627 h 5120638"/>
                <a:gd name="connsiteX267" fmla="*/ 2571120 w 5122586"/>
                <a:gd name="connsiteY267" fmla="*/ 269684 h 5120638"/>
                <a:gd name="connsiteX268" fmla="*/ 2751770 w 5122586"/>
                <a:gd name="connsiteY268" fmla="*/ 124937 h 5120638"/>
                <a:gd name="connsiteX269" fmla="*/ 2784706 w 5122586"/>
                <a:gd name="connsiteY269" fmla="*/ 104972 h 5120638"/>
                <a:gd name="connsiteX270" fmla="*/ 2850579 w 5122586"/>
                <a:gd name="connsiteY270" fmla="*/ 86005 h 5120638"/>
                <a:gd name="connsiteX271" fmla="*/ 2869542 w 5122586"/>
                <a:gd name="connsiteY271" fmla="*/ 136916 h 5120638"/>
                <a:gd name="connsiteX272" fmla="*/ 2917449 w 5122586"/>
                <a:gd name="connsiteY272" fmla="*/ 173852 h 5120638"/>
                <a:gd name="connsiteX273" fmla="*/ 2956373 w 5122586"/>
                <a:gd name="connsiteY273" fmla="*/ 195813 h 5120638"/>
                <a:gd name="connsiteX274" fmla="*/ 2985630 w 5122586"/>
                <a:gd name="connsiteY274" fmla="*/ 215962 h 5120638"/>
                <a:gd name="connsiteX275" fmla="*/ 2998292 w 5122586"/>
                <a:gd name="connsiteY275" fmla="*/ 224763 h 5120638"/>
                <a:gd name="connsiteX276" fmla="*/ 3036219 w 5122586"/>
                <a:gd name="connsiteY276" fmla="*/ 254710 h 5120638"/>
                <a:gd name="connsiteX277" fmla="*/ 3046200 w 5122586"/>
                <a:gd name="connsiteY277" fmla="*/ 268686 h 5120638"/>
                <a:gd name="connsiteX278" fmla="*/ 3053186 w 5122586"/>
                <a:gd name="connsiteY278" fmla="*/ 284658 h 5120638"/>
                <a:gd name="connsiteX279" fmla="*/ 3061170 w 5122586"/>
                <a:gd name="connsiteY279" fmla="*/ 372504 h 5120638"/>
                <a:gd name="connsiteX280" fmla="*/ 3066160 w 5122586"/>
                <a:gd name="connsiteY280" fmla="*/ 442382 h 5120638"/>
                <a:gd name="connsiteX281" fmla="*/ 3109558 w 5122586"/>
                <a:gd name="connsiteY281" fmla="*/ 644830 h 5120638"/>
                <a:gd name="connsiteX282" fmla="*/ 3107145 w 5122586"/>
                <a:gd name="connsiteY282" fmla="*/ 734922 h 5120638"/>
                <a:gd name="connsiteX283" fmla="*/ 3113752 w 5122586"/>
                <a:gd name="connsiteY283" fmla="*/ 788066 h 5120638"/>
                <a:gd name="connsiteX284" fmla="*/ 3123788 w 5122586"/>
                <a:gd name="connsiteY284" fmla="*/ 830092 h 5120638"/>
                <a:gd name="connsiteX285" fmla="*/ 3148722 w 5122586"/>
                <a:gd name="connsiteY285" fmla="*/ 917343 h 5120638"/>
                <a:gd name="connsiteX286" fmla="*/ 3139722 w 5122586"/>
                <a:gd name="connsiteY286" fmla="*/ 933723 h 5120638"/>
                <a:gd name="connsiteX287" fmla="*/ 3118838 w 5122586"/>
                <a:gd name="connsiteY287" fmla="*/ 1002249 h 5120638"/>
                <a:gd name="connsiteX288" fmla="*/ 3121375 w 5122586"/>
                <a:gd name="connsiteY288" fmla="*/ 1125517 h 5120638"/>
                <a:gd name="connsiteX289" fmla="*/ 3143920 w 5122586"/>
                <a:gd name="connsiteY289" fmla="*/ 1174658 h 5120638"/>
                <a:gd name="connsiteX290" fmla="*/ 3158579 w 5122586"/>
                <a:gd name="connsiteY290" fmla="*/ 1254175 h 5120638"/>
                <a:gd name="connsiteX291" fmla="*/ 3200391 w 5122586"/>
                <a:gd name="connsiteY291" fmla="*/ 1290567 h 5120638"/>
                <a:gd name="connsiteX292" fmla="*/ 3152209 w 5122586"/>
                <a:gd name="connsiteY292" fmla="*/ 1305041 h 5120638"/>
                <a:gd name="connsiteX293" fmla="*/ 3173608 w 5122586"/>
                <a:gd name="connsiteY293" fmla="*/ 1387442 h 5120638"/>
                <a:gd name="connsiteX294" fmla="*/ 3176887 w 5122586"/>
                <a:gd name="connsiteY294" fmla="*/ 1467253 h 5120638"/>
                <a:gd name="connsiteX295" fmla="*/ 3204082 w 5122586"/>
                <a:gd name="connsiteY295" fmla="*/ 1500497 h 5120638"/>
                <a:gd name="connsiteX296" fmla="*/ 3207432 w 5122586"/>
                <a:gd name="connsiteY296" fmla="*/ 1502071 h 5120638"/>
                <a:gd name="connsiteX297" fmla="*/ 3207673 w 5122586"/>
                <a:gd name="connsiteY297" fmla="*/ 1502054 h 5120638"/>
                <a:gd name="connsiteX298" fmla="*/ 3183445 w 5122586"/>
                <a:gd name="connsiteY298" fmla="*/ 1645459 h 5120638"/>
                <a:gd name="connsiteX299" fmla="*/ 3160491 w 5122586"/>
                <a:gd name="connsiteY299" fmla="*/ 1680444 h 5120638"/>
                <a:gd name="connsiteX300" fmla="*/ 3129820 w 5122586"/>
                <a:gd name="connsiteY300" fmla="*/ 1702492 h 5120638"/>
                <a:gd name="connsiteX301" fmla="*/ 2970960 w 5122586"/>
                <a:gd name="connsiteY301" fmla="*/ 1727425 h 5120638"/>
                <a:gd name="connsiteX302" fmla="*/ 2928253 w 5122586"/>
                <a:gd name="connsiteY302" fmla="*/ 1733679 h 5120638"/>
                <a:gd name="connsiteX303" fmla="*/ 2928251 w 5122586"/>
                <a:gd name="connsiteY303" fmla="*/ 1733677 h 5120638"/>
                <a:gd name="connsiteX304" fmla="*/ 2929221 w 5122586"/>
                <a:gd name="connsiteY304" fmla="*/ 4004987 h 5120638"/>
                <a:gd name="connsiteX305" fmla="*/ 2826654 w 5122586"/>
                <a:gd name="connsiteY305" fmla="*/ 3968865 h 5120638"/>
                <a:gd name="connsiteX306" fmla="*/ 2797041 w 5122586"/>
                <a:gd name="connsiteY306" fmla="*/ 3984036 h 5120638"/>
                <a:gd name="connsiteX307" fmla="*/ 2775371 w 5122586"/>
                <a:gd name="connsiteY307" fmla="*/ 3957306 h 5120638"/>
                <a:gd name="connsiteX308" fmla="*/ 2714697 w 5122586"/>
                <a:gd name="connsiteY308" fmla="*/ 3931298 h 5120638"/>
                <a:gd name="connsiteX309" fmla="*/ 2643189 w 5122586"/>
                <a:gd name="connsiteY309" fmla="*/ 3882894 h 5120638"/>
                <a:gd name="connsiteX310" fmla="*/ 2547123 w 5122586"/>
                <a:gd name="connsiteY310" fmla="*/ 3739851 h 5120638"/>
                <a:gd name="connsiteX311" fmla="*/ 2523286 w 5122586"/>
                <a:gd name="connsiteY311" fmla="*/ 3739851 h 5120638"/>
                <a:gd name="connsiteX312" fmla="*/ 2524732 w 5122586"/>
                <a:gd name="connsiteY312" fmla="*/ 3736961 h 5120638"/>
                <a:gd name="connsiteX313" fmla="*/ 2931760 w 5122586"/>
                <a:gd name="connsiteY313" fmla="*/ 4000626 h 5120638"/>
                <a:gd name="connsiteX314" fmla="*/ 2912080 w 5122586"/>
                <a:gd name="connsiteY314" fmla="*/ 4041839 h 5120638"/>
                <a:gd name="connsiteX315" fmla="*/ 2934278 w 5122586"/>
                <a:gd name="connsiteY315" fmla="*/ 4069284 h 5120638"/>
                <a:gd name="connsiteX316" fmla="*/ 2950168 w 5122586"/>
                <a:gd name="connsiteY316" fmla="*/ 4101794 h 5120638"/>
                <a:gd name="connsiteX317" fmla="*/ 2911887 w 5122586"/>
                <a:gd name="connsiteY317" fmla="*/ 4123467 h 5120638"/>
                <a:gd name="connsiteX318" fmla="*/ 2864215 w 5122586"/>
                <a:gd name="connsiteY318" fmla="*/ 4110463 h 5120638"/>
                <a:gd name="connsiteX319" fmla="*/ 2848324 w 5122586"/>
                <a:gd name="connsiteY319" fmla="*/ 4139361 h 5120638"/>
                <a:gd name="connsiteX320" fmla="*/ 2869993 w 5122586"/>
                <a:gd name="connsiteY320" fmla="*/ 4145140 h 5120638"/>
                <a:gd name="connsiteX321" fmla="*/ 2859880 w 5122586"/>
                <a:gd name="connsiteY321" fmla="*/ 4153809 h 5120638"/>
                <a:gd name="connsiteX322" fmla="*/ 2883717 w 5122586"/>
                <a:gd name="connsiteY322" fmla="*/ 4153087 h 5120638"/>
                <a:gd name="connsiteX323" fmla="*/ 2890218 w 5122586"/>
                <a:gd name="connsiteY323" fmla="*/ 4168258 h 5120638"/>
                <a:gd name="connsiteX324" fmla="*/ 2867825 w 5122586"/>
                <a:gd name="connsiteY324" fmla="*/ 4206547 h 5120638"/>
                <a:gd name="connsiteX325" fmla="*/ 2907552 w 5122586"/>
                <a:gd name="connsiteY325" fmla="*/ 4225331 h 5120638"/>
                <a:gd name="connsiteX326" fmla="*/ 2921999 w 5122586"/>
                <a:gd name="connsiteY326" fmla="*/ 4216662 h 5120638"/>
                <a:gd name="connsiteX327" fmla="*/ 2937890 w 5122586"/>
                <a:gd name="connsiteY327" fmla="*/ 4227499 h 5120638"/>
                <a:gd name="connsiteX328" fmla="*/ 2935723 w 5122586"/>
                <a:gd name="connsiteY328" fmla="*/ 4245559 h 5120638"/>
                <a:gd name="connsiteX329" fmla="*/ 2964615 w 5122586"/>
                <a:gd name="connsiteY329" fmla="*/ 4256396 h 5120638"/>
                <a:gd name="connsiteX330" fmla="*/ 2955224 w 5122586"/>
                <a:gd name="connsiteY330" fmla="*/ 4306967 h 5120638"/>
                <a:gd name="connsiteX331" fmla="*/ 2993850 w 5122586"/>
                <a:gd name="connsiteY331" fmla="*/ 4326650 h 5120638"/>
                <a:gd name="connsiteX332" fmla="*/ 2994499 w 5122586"/>
                <a:gd name="connsiteY332" fmla="*/ 4334608 h 5120638"/>
                <a:gd name="connsiteX333" fmla="*/ 2961254 w 5122586"/>
                <a:gd name="connsiteY333" fmla="*/ 2566018 h 5120638"/>
                <a:gd name="connsiteX334" fmla="*/ 2844333 w 5122586"/>
                <a:gd name="connsiteY334" fmla="*/ 2718231 h 5120638"/>
                <a:gd name="connsiteX335" fmla="*/ 2686580 w 5122586"/>
                <a:gd name="connsiteY335" fmla="*/ 2876012 h 5120638"/>
                <a:gd name="connsiteX336" fmla="*/ 2775664 w 5122586"/>
                <a:gd name="connsiteY336" fmla="*/ 2946550 h 5120638"/>
                <a:gd name="connsiteX337" fmla="*/ 2662454 w 5122586"/>
                <a:gd name="connsiteY337" fmla="*/ 3083913 h 5120638"/>
                <a:gd name="connsiteX338" fmla="*/ 2291274 w 5122586"/>
                <a:gd name="connsiteY338" fmla="*/ 3408757 h 5120638"/>
                <a:gd name="connsiteX339" fmla="*/ 2296840 w 5122586"/>
                <a:gd name="connsiteY339" fmla="*/ 3406901 h 5120638"/>
                <a:gd name="connsiteX340" fmla="*/ 4071798 w 5122586"/>
                <a:gd name="connsiteY340" fmla="*/ 1707927 h 5120638"/>
                <a:gd name="connsiteX341" fmla="*/ 4050884 w 5122586"/>
                <a:gd name="connsiteY341" fmla="*/ 1662094 h 5120638"/>
                <a:gd name="connsiteX342" fmla="*/ 4020559 w 5122586"/>
                <a:gd name="connsiteY342" fmla="*/ 1629574 h 5120638"/>
                <a:gd name="connsiteX343" fmla="*/ 3966954 w 5122586"/>
                <a:gd name="connsiteY343" fmla="*/ 1623037 h 5120638"/>
                <a:gd name="connsiteX344" fmla="*/ 3895425 w 5122586"/>
                <a:gd name="connsiteY344" fmla="*/ 1618868 h 5120638"/>
                <a:gd name="connsiteX345" fmla="*/ 3891710 w 5122586"/>
                <a:gd name="connsiteY345" fmla="*/ 1617649 h 5120638"/>
                <a:gd name="connsiteX346" fmla="*/ 3693129 w 5122586"/>
                <a:gd name="connsiteY346" fmla="*/ 1552494 h 5120638"/>
                <a:gd name="connsiteX347" fmla="*/ 3638481 w 5122586"/>
                <a:gd name="connsiteY347" fmla="*/ 1531869 h 5120638"/>
                <a:gd name="connsiteX348" fmla="*/ 3638481 w 5122586"/>
                <a:gd name="connsiteY348" fmla="*/ 1532803 h 5120638"/>
                <a:gd name="connsiteX349" fmla="*/ 3616572 w 5122586"/>
                <a:gd name="connsiteY349" fmla="*/ 1517809 h 5120638"/>
                <a:gd name="connsiteX350" fmla="*/ 3598122 w 5122586"/>
                <a:gd name="connsiteY350" fmla="*/ 1479749 h 5120638"/>
                <a:gd name="connsiteX351" fmla="*/ 3545078 w 5122586"/>
                <a:gd name="connsiteY351" fmla="*/ 1448608 h 5120638"/>
                <a:gd name="connsiteX352" fmla="*/ 3527865 w 5122586"/>
                <a:gd name="connsiteY352" fmla="*/ 1430244 h 5120638"/>
                <a:gd name="connsiteX353" fmla="*/ 3527765 w 5122586"/>
                <a:gd name="connsiteY353" fmla="*/ 1431176 h 5120638"/>
                <a:gd name="connsiteX354" fmla="*/ 3527765 w 5122586"/>
                <a:gd name="connsiteY354" fmla="*/ 1503334 h 5120638"/>
                <a:gd name="connsiteX355" fmla="*/ 3399874 w 5122586"/>
                <a:gd name="connsiteY355" fmla="*/ 1489121 h 5120638"/>
                <a:gd name="connsiteX356" fmla="*/ 3403153 w 5122586"/>
                <a:gd name="connsiteY356" fmla="*/ 1571119 h 5120638"/>
                <a:gd name="connsiteX357" fmla="*/ 3391129 w 5122586"/>
                <a:gd name="connsiteY357" fmla="*/ 1606104 h 5120638"/>
                <a:gd name="connsiteX358" fmla="*/ 3375825 w 5122586"/>
                <a:gd name="connsiteY358" fmla="*/ 1608290 h 5120638"/>
                <a:gd name="connsiteX359" fmla="*/ 3372546 w 5122586"/>
                <a:gd name="connsiteY359" fmla="*/ 1617037 h 5120638"/>
                <a:gd name="connsiteX360" fmla="*/ 3371285 w 5122586"/>
                <a:gd name="connsiteY360" fmla="*/ 1616300 h 5120638"/>
                <a:gd name="connsiteX361" fmla="*/ 3371285 w 5122586"/>
                <a:gd name="connsiteY361" fmla="*/ 1616299 h 5120638"/>
                <a:gd name="connsiteX362" fmla="*/ 3314612 w 5122586"/>
                <a:gd name="connsiteY362" fmla="*/ 1583145 h 5120638"/>
                <a:gd name="connsiteX363" fmla="*/ 3299309 w 5122586"/>
                <a:gd name="connsiteY363" fmla="*/ 1586425 h 5120638"/>
                <a:gd name="connsiteX364" fmla="*/ 3280726 w 5122586"/>
                <a:gd name="connsiteY364" fmla="*/ 1496774 h 5120638"/>
                <a:gd name="connsiteX365" fmla="*/ 3206040 w 5122586"/>
                <a:gd name="connsiteY365" fmla="*/ 1502067 h 5120638"/>
                <a:gd name="connsiteX366" fmla="*/ 3181908 w 5122586"/>
                <a:gd name="connsiteY366" fmla="*/ 1645463 h 5120638"/>
                <a:gd name="connsiteX367" fmla="*/ 3170191 w 5122586"/>
                <a:gd name="connsiteY367" fmla="*/ 1667166 h 5120638"/>
                <a:gd name="connsiteX368" fmla="*/ 3129816 w 5122586"/>
                <a:gd name="connsiteY368" fmla="*/ 1702496 h 5120638"/>
                <a:gd name="connsiteX369" fmla="*/ 2971381 w 5122586"/>
                <a:gd name="connsiteY369" fmla="*/ 1727460 h 5120638"/>
                <a:gd name="connsiteX370" fmla="*/ 2970955 w 5122586"/>
                <a:gd name="connsiteY370" fmla="*/ 1727426 h 5120638"/>
                <a:gd name="connsiteX371" fmla="*/ 2970938 w 5122586"/>
                <a:gd name="connsiteY371" fmla="*/ 1727911 h 5120638"/>
                <a:gd name="connsiteX372" fmla="*/ 2928250 w 5122586"/>
                <a:gd name="connsiteY372" fmla="*/ 1733681 h 5120638"/>
                <a:gd name="connsiteX373" fmla="*/ 2865949 w 5122586"/>
                <a:gd name="connsiteY373" fmla="*/ 1772915 h 5120638"/>
                <a:gd name="connsiteX374" fmla="*/ 2815185 w 5122586"/>
                <a:gd name="connsiteY374" fmla="*/ 1859461 h 5120638"/>
                <a:gd name="connsiteX375" fmla="*/ 2763269 w 5122586"/>
                <a:gd name="connsiteY375" fmla="*/ 1896387 h 5120638"/>
                <a:gd name="connsiteX376" fmla="*/ 2751731 w 5122586"/>
                <a:gd name="connsiteY376" fmla="*/ 1873308 h 5120638"/>
                <a:gd name="connsiteX377" fmla="*/ 2747319 w 5122586"/>
                <a:gd name="connsiteY377" fmla="*/ 1875917 h 5120638"/>
                <a:gd name="connsiteX378" fmla="*/ 2747468 w 5122586"/>
                <a:gd name="connsiteY378" fmla="*/ 1876096 h 5120638"/>
                <a:gd name="connsiteX379" fmla="*/ 2701052 w 5122586"/>
                <a:gd name="connsiteY379" fmla="*/ 1910393 h 5120638"/>
                <a:gd name="connsiteX380" fmla="*/ 2721301 w 5122586"/>
                <a:gd name="connsiteY380" fmla="*/ 1951468 h 5120638"/>
                <a:gd name="connsiteX381" fmla="*/ 2756357 w 5122586"/>
                <a:gd name="connsiteY381" fmla="*/ 2047852 h 5120638"/>
                <a:gd name="connsiteX382" fmla="*/ 2780073 w 5122586"/>
                <a:gd name="connsiteY382" fmla="*/ 2073720 h 5120638"/>
                <a:gd name="connsiteX383" fmla="*/ 2805234 w 5122586"/>
                <a:gd name="connsiteY383" fmla="*/ 2083873 h 5120638"/>
                <a:gd name="connsiteX384" fmla="*/ 2862075 w 5122586"/>
                <a:gd name="connsiteY384" fmla="*/ 2080593 h 5120638"/>
                <a:gd name="connsiteX385" fmla="*/ 2902518 w 5122586"/>
                <a:gd name="connsiteY385" fmla="*/ 2059821 h 5120638"/>
                <a:gd name="connsiteX386" fmla="*/ 2950615 w 5122586"/>
                <a:gd name="connsiteY386" fmla="*/ 2017182 h 5120638"/>
                <a:gd name="connsiteX387" fmla="*/ 2981221 w 5122586"/>
                <a:gd name="connsiteY387" fmla="*/ 1992036 h 5120638"/>
                <a:gd name="connsiteX388" fmla="*/ 3053365 w 5122586"/>
                <a:gd name="connsiteY388" fmla="*/ 1973450 h 5120638"/>
                <a:gd name="connsiteX389" fmla="*/ 3064244 w 5122586"/>
                <a:gd name="connsiteY389" fmla="*/ 1974575 h 5120638"/>
                <a:gd name="connsiteX390" fmla="*/ 3094903 w 5122586"/>
                <a:gd name="connsiteY390" fmla="*/ 1986570 h 5120638"/>
                <a:gd name="connsiteX391" fmla="*/ 3095857 w 5122586"/>
                <a:gd name="connsiteY391" fmla="*/ 1988403 h 5120638"/>
                <a:gd name="connsiteX392" fmla="*/ 3103144 w 5122586"/>
                <a:gd name="connsiteY392" fmla="*/ 2020462 h 5120638"/>
                <a:gd name="connsiteX393" fmla="*/ 3106927 w 5122586"/>
                <a:gd name="connsiteY393" fmla="*/ 2055447 h 5120638"/>
                <a:gd name="connsiteX394" fmla="*/ 3105834 w 5122586"/>
                <a:gd name="connsiteY394" fmla="*/ 2076220 h 5120638"/>
                <a:gd name="connsiteX395" fmla="*/ 3062110 w 5122586"/>
                <a:gd name="connsiteY395" fmla="*/ 2172431 h 5120638"/>
                <a:gd name="connsiteX396" fmla="*/ 3019479 w 5122586"/>
                <a:gd name="connsiteY396" fmla="*/ 2217256 h 5120638"/>
                <a:gd name="connsiteX397" fmla="*/ 2923287 w 5122586"/>
                <a:gd name="connsiteY397" fmla="*/ 2285040 h 5120638"/>
                <a:gd name="connsiteX398" fmla="*/ 2923237 w 5122586"/>
                <a:gd name="connsiteY398" fmla="*/ 2284956 h 5120638"/>
                <a:gd name="connsiteX399" fmla="*/ 2907033 w 5122586"/>
                <a:gd name="connsiteY399" fmla="*/ 2300058 h 5120638"/>
                <a:gd name="connsiteX400" fmla="*/ 2880954 w 5122586"/>
                <a:gd name="connsiteY400" fmla="*/ 2357399 h 5120638"/>
                <a:gd name="connsiteX401" fmla="*/ 2883560 w 5122586"/>
                <a:gd name="connsiteY401" fmla="*/ 2414740 h 5120638"/>
                <a:gd name="connsiteX402" fmla="*/ 3007341 w 5122586"/>
                <a:gd name="connsiteY402" fmla="*/ 2504763 h 5120638"/>
                <a:gd name="connsiteX403" fmla="*/ 2957623 w 5122586"/>
                <a:gd name="connsiteY403" fmla="*/ 2569822 h 5120638"/>
                <a:gd name="connsiteX404" fmla="*/ 3007192 w 5122586"/>
                <a:gd name="connsiteY404" fmla="*/ 2504959 h 5120638"/>
                <a:gd name="connsiteX405" fmla="*/ 3128415 w 5122586"/>
                <a:gd name="connsiteY405" fmla="*/ 2458751 h 5120638"/>
                <a:gd name="connsiteX406" fmla="*/ 3157243 w 5122586"/>
                <a:gd name="connsiteY406" fmla="*/ 2492913 h 5120638"/>
                <a:gd name="connsiteX407" fmla="*/ 3157397 w 5122586"/>
                <a:gd name="connsiteY407" fmla="*/ 2493126 h 5120638"/>
                <a:gd name="connsiteX408" fmla="*/ 3188476 w 5122586"/>
                <a:gd name="connsiteY408" fmla="*/ 2496878 h 5120638"/>
                <a:gd name="connsiteX409" fmla="*/ 3207155 w 5122586"/>
                <a:gd name="connsiteY409" fmla="*/ 2475082 h 5120638"/>
                <a:gd name="connsiteX410" fmla="*/ 3204042 w 5122586"/>
                <a:gd name="connsiteY410" fmla="*/ 2468854 h 5120638"/>
                <a:gd name="connsiteX411" fmla="*/ 3218570 w 5122586"/>
                <a:gd name="connsiteY411" fmla="*/ 2446020 h 5120638"/>
                <a:gd name="connsiteX412" fmla="*/ 3234071 w 5122586"/>
                <a:gd name="connsiteY412" fmla="*/ 2425181 h 5120638"/>
                <a:gd name="connsiteX413" fmla="*/ 3268275 w 5122586"/>
                <a:gd name="connsiteY413" fmla="*/ 2375508 h 5120638"/>
                <a:gd name="connsiteX414" fmla="*/ 3279965 w 5122586"/>
                <a:gd name="connsiteY414" fmla="*/ 2383195 h 5120638"/>
                <a:gd name="connsiteX415" fmla="*/ 3286021 w 5122586"/>
                <a:gd name="connsiteY415" fmla="*/ 2368178 h 5120638"/>
                <a:gd name="connsiteX416" fmla="*/ 3353471 w 5122586"/>
                <a:gd name="connsiteY416" fmla="*/ 2393087 h 5120638"/>
                <a:gd name="connsiteX417" fmla="*/ 3357622 w 5122586"/>
                <a:gd name="connsiteY417" fmla="*/ 2370253 h 5120638"/>
                <a:gd name="connsiteX418" fmla="*/ 3389791 w 5122586"/>
                <a:gd name="connsiteY418" fmla="*/ 2376481 h 5120638"/>
                <a:gd name="connsiteX419" fmla="*/ 3393123 w 5122586"/>
                <a:gd name="connsiteY419" fmla="*/ 2386808 h 5120638"/>
                <a:gd name="connsiteX420" fmla="*/ 3516391 w 5122586"/>
                <a:gd name="connsiteY420" fmla="*/ 2353647 h 5120638"/>
                <a:gd name="connsiteX421" fmla="*/ 3537145 w 5122586"/>
                <a:gd name="connsiteY421" fmla="*/ 2360912 h 5120638"/>
                <a:gd name="connsiteX422" fmla="*/ 3541296 w 5122586"/>
                <a:gd name="connsiteY422" fmla="*/ 2341192 h 5120638"/>
                <a:gd name="connsiteX423" fmla="*/ 3576578 w 5122586"/>
                <a:gd name="connsiteY423" fmla="*/ 2357798 h 5120638"/>
                <a:gd name="connsiteX424" fmla="*/ 3592144 w 5122586"/>
                <a:gd name="connsiteY424" fmla="*/ 2355723 h 5120638"/>
                <a:gd name="connsiteX425" fmla="*/ 3598370 w 5122586"/>
                <a:gd name="connsiteY425" fmla="*/ 2287221 h 5120638"/>
                <a:gd name="connsiteX426" fmla="*/ 3605634 w 5122586"/>
                <a:gd name="connsiteY426" fmla="*/ 2269577 h 5120638"/>
                <a:gd name="connsiteX427" fmla="*/ 3645068 w 5122586"/>
                <a:gd name="connsiteY427" fmla="*/ 2289297 h 5120638"/>
                <a:gd name="connsiteX428" fmla="*/ 3660990 w 5122586"/>
                <a:gd name="connsiteY428" fmla="*/ 2278149 h 5120638"/>
                <a:gd name="connsiteX429" fmla="*/ 3683648 w 5122586"/>
                <a:gd name="connsiteY429" fmla="*/ 2304521 h 5120638"/>
                <a:gd name="connsiteX430" fmla="*/ 3723203 w 5122586"/>
                <a:gd name="connsiteY430" fmla="*/ 2301590 h 5120638"/>
                <a:gd name="connsiteX431" fmla="*/ 3698987 w 5122586"/>
                <a:gd name="connsiteY431" fmla="*/ 2245014 h 5120638"/>
                <a:gd name="connsiteX432" fmla="*/ 3732354 w 5122586"/>
                <a:gd name="connsiteY432" fmla="*/ 2232818 h 5120638"/>
                <a:gd name="connsiteX433" fmla="*/ 3765279 w 5122586"/>
                <a:gd name="connsiteY433" fmla="*/ 2308687 h 5120638"/>
                <a:gd name="connsiteX434" fmla="*/ 3819819 w 5122586"/>
                <a:gd name="connsiteY434" fmla="*/ 2276682 h 5120638"/>
                <a:gd name="connsiteX435" fmla="*/ 3832660 w 5122586"/>
                <a:gd name="connsiteY435" fmla="*/ 2286412 h 5120638"/>
                <a:gd name="connsiteX436" fmla="*/ 3836898 w 5122586"/>
                <a:gd name="connsiteY436" fmla="*/ 2267579 h 5120638"/>
                <a:gd name="connsiteX437" fmla="*/ 3851638 w 5122586"/>
                <a:gd name="connsiteY437" fmla="*/ 2272245 h 5120638"/>
                <a:gd name="connsiteX438" fmla="*/ 3855233 w 5122586"/>
                <a:gd name="connsiteY438" fmla="*/ 2250721 h 5120638"/>
                <a:gd name="connsiteX439" fmla="*/ 3868694 w 5122586"/>
                <a:gd name="connsiteY439" fmla="*/ 2248662 h 5120638"/>
                <a:gd name="connsiteX440" fmla="*/ 3866320 w 5122586"/>
                <a:gd name="connsiteY440" fmla="*/ 2213398 h 5120638"/>
                <a:gd name="connsiteX441" fmla="*/ 3926616 w 5122586"/>
                <a:gd name="connsiteY441" fmla="*/ 2266549 h 5120638"/>
                <a:gd name="connsiteX442" fmla="*/ 3935158 w 5122586"/>
                <a:gd name="connsiteY442" fmla="*/ 2270346 h 5120638"/>
                <a:gd name="connsiteX443" fmla="*/ 3975020 w 5122586"/>
                <a:gd name="connsiteY443" fmla="*/ 2180165 h 5120638"/>
                <a:gd name="connsiteX444" fmla="*/ 3971224 w 5122586"/>
                <a:gd name="connsiteY444" fmla="*/ 2150738 h 5120638"/>
                <a:gd name="connsiteX445" fmla="*/ 3954140 w 5122586"/>
                <a:gd name="connsiteY445" fmla="*/ 2117514 h 5120638"/>
                <a:gd name="connsiteX446" fmla="*/ 3942751 w 5122586"/>
                <a:gd name="connsiteY446" fmla="*/ 2101376 h 5120638"/>
                <a:gd name="connsiteX447" fmla="*/ 3848791 w 5122586"/>
                <a:gd name="connsiteY447" fmla="*/ 2032079 h 5120638"/>
                <a:gd name="connsiteX448" fmla="*/ 3775710 w 5122586"/>
                <a:gd name="connsiteY448" fmla="*/ 2006448 h 5120638"/>
                <a:gd name="connsiteX449" fmla="*/ 3775537 w 5122586"/>
                <a:gd name="connsiteY449" fmla="*/ 2006286 h 5120638"/>
                <a:gd name="connsiteX450" fmla="*/ 3792203 w 5122586"/>
                <a:gd name="connsiteY450" fmla="*/ 1985769 h 5120638"/>
                <a:gd name="connsiteX451" fmla="*/ 3776236 w 5122586"/>
                <a:gd name="connsiteY451" fmla="*/ 1929339 h 5120638"/>
                <a:gd name="connsiteX452" fmla="*/ 3785816 w 5122586"/>
                <a:gd name="connsiteY452" fmla="*/ 1905915 h 5120638"/>
                <a:gd name="connsiteX453" fmla="*/ 3848624 w 5122586"/>
                <a:gd name="connsiteY453" fmla="*/ 1905915 h 5120638"/>
                <a:gd name="connsiteX454" fmla="*/ 3870979 w 5122586"/>
                <a:gd name="connsiteY454" fmla="*/ 1887815 h 5120638"/>
                <a:gd name="connsiteX455" fmla="*/ 3879494 w 5122586"/>
                <a:gd name="connsiteY455" fmla="*/ 1869714 h 5120638"/>
                <a:gd name="connsiteX456" fmla="*/ 3880559 w 5122586"/>
                <a:gd name="connsiteY456" fmla="*/ 1847355 h 5120638"/>
                <a:gd name="connsiteX457" fmla="*/ 3906108 w 5122586"/>
                <a:gd name="connsiteY457" fmla="*/ 1793054 h 5120638"/>
                <a:gd name="connsiteX458" fmla="*/ 3926334 w 5122586"/>
                <a:gd name="connsiteY458" fmla="*/ 1778148 h 5120638"/>
                <a:gd name="connsiteX459" fmla="*/ 3959335 w 5122586"/>
                <a:gd name="connsiteY459" fmla="*/ 1810090 h 5120638"/>
                <a:gd name="connsiteX460" fmla="*/ 4071796 w 5122586"/>
                <a:gd name="connsiteY460" fmla="*/ 1707926 h 5120638"/>
                <a:gd name="connsiteX461" fmla="*/ 4071798 w 5122586"/>
                <a:gd name="connsiteY461" fmla="*/ 1707927 h 5120638"/>
                <a:gd name="connsiteX462" fmla="*/ 3116756 w 5122586"/>
                <a:gd name="connsiteY462" fmla="*/ 2465874 h 5120638"/>
                <a:gd name="connsiteX463" fmla="*/ 3116756 w 5122586"/>
                <a:gd name="connsiteY463" fmla="*/ 2465874 h 5120638"/>
                <a:gd name="connsiteX464" fmla="*/ 4153292 w 5122586"/>
                <a:gd name="connsiteY464" fmla="*/ 3990761 h 5120638"/>
                <a:gd name="connsiteX465" fmla="*/ 3938792 w 5122586"/>
                <a:gd name="connsiteY465" fmla="*/ 4135889 h 5120638"/>
                <a:gd name="connsiteX466" fmla="*/ 3927871 w 5122586"/>
                <a:gd name="connsiteY466" fmla="*/ 4167432 h 5120638"/>
                <a:gd name="connsiteX467" fmla="*/ 3895282 w 5122586"/>
                <a:gd name="connsiteY467" fmla="*/ 4166624 h 5120638"/>
                <a:gd name="connsiteX468" fmla="*/ 3847314 w 5122586"/>
                <a:gd name="connsiteY468" fmla="*/ 4188567 h 5120638"/>
                <a:gd name="connsiteX469" fmla="*/ 3792468 w 5122586"/>
                <a:gd name="connsiteY469" fmla="*/ 4204240 h 5120638"/>
                <a:gd name="connsiteX470" fmla="*/ 3734700 w 5122586"/>
                <a:gd name="connsiteY470" fmla="*/ 4203262 h 5120638"/>
                <a:gd name="connsiteX471" fmla="*/ 3734706 w 5122586"/>
                <a:gd name="connsiteY471" fmla="*/ 4203262 h 5120638"/>
                <a:gd name="connsiteX472" fmla="*/ 3669061 w 5122586"/>
                <a:gd name="connsiteY472" fmla="*/ 4198342 h 5120638"/>
                <a:gd name="connsiteX473" fmla="*/ 3662206 w 5122586"/>
                <a:gd name="connsiteY473" fmla="*/ 4205199 h 5120638"/>
                <a:gd name="connsiteX474" fmla="*/ 3637720 w 5122586"/>
                <a:gd name="connsiteY474" fmla="*/ 4196382 h 5120638"/>
                <a:gd name="connsiteX475" fmla="*/ 3349614 w 5122586"/>
                <a:gd name="connsiteY475" fmla="*/ 4159880 h 5120638"/>
                <a:gd name="connsiteX476" fmla="*/ 3324712 w 5122586"/>
                <a:gd name="connsiteY476" fmla="*/ 4178749 h 5120638"/>
                <a:gd name="connsiteX477" fmla="*/ 3319742 w 5122586"/>
                <a:gd name="connsiteY477" fmla="*/ 4204463 h 5120638"/>
                <a:gd name="connsiteX478" fmla="*/ 3294719 w 5122586"/>
                <a:gd name="connsiteY478" fmla="*/ 4246342 h 5120638"/>
                <a:gd name="connsiteX479" fmla="*/ 3281325 w 5122586"/>
                <a:gd name="connsiteY479" fmla="*/ 4245546 h 5120638"/>
                <a:gd name="connsiteX480" fmla="*/ 3282979 w 5122586"/>
                <a:gd name="connsiteY480" fmla="*/ 4222611 h 5120638"/>
                <a:gd name="connsiteX481" fmla="*/ 3242614 w 5122586"/>
                <a:gd name="connsiteY481" fmla="*/ 4135941 h 5120638"/>
                <a:gd name="connsiteX482" fmla="*/ 3120041 w 5122586"/>
                <a:gd name="connsiteY482" fmla="*/ 4086606 h 5120638"/>
                <a:gd name="connsiteX483" fmla="*/ 3146325 w 5122586"/>
                <a:gd name="connsiteY483" fmla="*/ 4015463 h 5120638"/>
                <a:gd name="connsiteX484" fmla="*/ 3134928 w 5122586"/>
                <a:gd name="connsiteY484" fmla="*/ 3992565 h 5120638"/>
                <a:gd name="connsiteX485" fmla="*/ 3146120 w 5122586"/>
                <a:gd name="connsiteY485" fmla="*/ 3901302 h 5120638"/>
                <a:gd name="connsiteX486" fmla="*/ 3159621 w 5122586"/>
                <a:gd name="connsiteY486" fmla="*/ 3895233 h 5120638"/>
                <a:gd name="connsiteX487" fmla="*/ 3166943 w 5122586"/>
                <a:gd name="connsiteY487" fmla="*/ 3878626 h 5120638"/>
                <a:gd name="connsiteX488" fmla="*/ 3144098 w 5122586"/>
                <a:gd name="connsiteY488" fmla="*/ 3871156 h 5120638"/>
                <a:gd name="connsiteX489" fmla="*/ 3162889 w 5122586"/>
                <a:gd name="connsiteY489" fmla="*/ 3799501 h 5120638"/>
                <a:gd name="connsiteX490" fmla="*/ 3137866 w 5122586"/>
                <a:gd name="connsiteY490" fmla="*/ 3799328 h 5120638"/>
                <a:gd name="connsiteX491" fmla="*/ 3122381 w 5122586"/>
                <a:gd name="connsiteY491" fmla="*/ 3772410 h 5120638"/>
                <a:gd name="connsiteX492" fmla="*/ 3107684 w 5122586"/>
                <a:gd name="connsiteY492" fmla="*/ 3777571 h 5120638"/>
                <a:gd name="connsiteX493" fmla="*/ 3092960 w 5122586"/>
                <a:gd name="connsiteY493" fmla="*/ 3741783 h 5120638"/>
                <a:gd name="connsiteX494" fmla="*/ 3128102 w 5122586"/>
                <a:gd name="connsiteY494" fmla="*/ 3732234 h 5120638"/>
                <a:gd name="connsiteX495" fmla="*/ 3128991 w 5122586"/>
                <a:gd name="connsiteY495" fmla="*/ 3676392 h 5120638"/>
                <a:gd name="connsiteX496" fmla="*/ 3142278 w 5122586"/>
                <a:gd name="connsiteY496" fmla="*/ 3669328 h 5120638"/>
                <a:gd name="connsiteX497" fmla="*/ 3143028 w 5122586"/>
                <a:gd name="connsiteY497" fmla="*/ 3660936 h 5120638"/>
                <a:gd name="connsiteX498" fmla="*/ 3144547 w 5122586"/>
                <a:gd name="connsiteY498" fmla="*/ 3644806 h 5120638"/>
                <a:gd name="connsiteX499" fmla="*/ 3154214 w 5122586"/>
                <a:gd name="connsiteY499" fmla="*/ 3628279 h 5120638"/>
                <a:gd name="connsiteX500" fmla="*/ 3142376 w 5122586"/>
                <a:gd name="connsiteY500" fmla="*/ 3627299 h 5120638"/>
                <a:gd name="connsiteX501" fmla="*/ 3146967 w 5122586"/>
                <a:gd name="connsiteY501" fmla="*/ 3602173 h 5120638"/>
                <a:gd name="connsiteX502" fmla="*/ 3129395 w 5122586"/>
                <a:gd name="connsiteY502" fmla="*/ 3614108 h 5120638"/>
                <a:gd name="connsiteX503" fmla="*/ 3121024 w 5122586"/>
                <a:gd name="connsiteY503" fmla="*/ 3604083 h 5120638"/>
                <a:gd name="connsiteX504" fmla="*/ 3128206 w 5122586"/>
                <a:gd name="connsiteY504" fmla="*/ 3577393 h 5120638"/>
                <a:gd name="connsiteX505" fmla="*/ 3161906 w 5122586"/>
                <a:gd name="connsiteY505" fmla="*/ 3563381 h 5120638"/>
                <a:gd name="connsiteX506" fmla="*/ 3169081 w 5122586"/>
                <a:gd name="connsiteY506" fmla="*/ 3545164 h 5120638"/>
                <a:gd name="connsiteX507" fmla="*/ 3189175 w 5122586"/>
                <a:gd name="connsiteY507" fmla="*/ 3494148 h 5120638"/>
                <a:gd name="connsiteX508" fmla="*/ 3200447 w 5122586"/>
                <a:gd name="connsiteY508" fmla="*/ 3458160 h 5120638"/>
                <a:gd name="connsiteX509" fmla="*/ 3182110 w 5122586"/>
                <a:gd name="connsiteY509" fmla="*/ 3458695 h 5120638"/>
                <a:gd name="connsiteX510" fmla="*/ 3141159 w 5122586"/>
                <a:gd name="connsiteY510" fmla="*/ 3444152 h 5120638"/>
                <a:gd name="connsiteX511" fmla="*/ 3139714 w 5122586"/>
                <a:gd name="connsiteY511" fmla="*/ 3423707 h 5120638"/>
                <a:gd name="connsiteX512" fmla="*/ 3153517 w 5122586"/>
                <a:gd name="connsiteY512" fmla="*/ 3408131 h 5120638"/>
                <a:gd name="connsiteX513" fmla="*/ 3170248 w 5122586"/>
                <a:gd name="connsiteY513" fmla="*/ 3384658 h 5120638"/>
                <a:gd name="connsiteX514" fmla="*/ 3173790 w 5122586"/>
                <a:gd name="connsiteY514" fmla="*/ 3341629 h 5120638"/>
                <a:gd name="connsiteX515" fmla="*/ 3166191 w 5122586"/>
                <a:gd name="connsiteY515" fmla="*/ 3324915 h 5120638"/>
                <a:gd name="connsiteX516" fmla="*/ 3149133 w 5122586"/>
                <a:gd name="connsiteY516" fmla="*/ 3318413 h 5120638"/>
                <a:gd name="connsiteX517" fmla="*/ 3158261 w 5122586"/>
                <a:gd name="connsiteY517" fmla="*/ 3293631 h 5120638"/>
                <a:gd name="connsiteX518" fmla="*/ 3224213 w 5122586"/>
                <a:gd name="connsiteY518" fmla="*/ 3338233 h 5120638"/>
                <a:gd name="connsiteX519" fmla="*/ 3329421 w 5122586"/>
                <a:gd name="connsiteY519" fmla="*/ 3350139 h 5120638"/>
                <a:gd name="connsiteX520" fmla="*/ 3326580 w 5122586"/>
                <a:gd name="connsiteY520" fmla="*/ 3164684 h 5120638"/>
                <a:gd name="connsiteX521" fmla="*/ 3383134 w 5122586"/>
                <a:gd name="connsiteY521" fmla="*/ 3078948 h 5120638"/>
                <a:gd name="connsiteX522" fmla="*/ 3369961 w 5122586"/>
                <a:gd name="connsiteY522" fmla="*/ 3077560 h 5120638"/>
                <a:gd name="connsiteX523" fmla="*/ 3359306 w 5122586"/>
                <a:gd name="connsiteY523" fmla="*/ 3076871 h 5120638"/>
                <a:gd name="connsiteX524" fmla="*/ 3337032 w 5122586"/>
                <a:gd name="connsiteY524" fmla="*/ 3072514 h 5120638"/>
                <a:gd name="connsiteX525" fmla="*/ 3341959 w 5122586"/>
                <a:gd name="connsiteY525" fmla="*/ 3063706 h 5120638"/>
                <a:gd name="connsiteX526" fmla="*/ 3341574 w 5122586"/>
                <a:gd name="connsiteY526" fmla="*/ 3054898 h 5120638"/>
                <a:gd name="connsiteX527" fmla="*/ 3365565 w 5122586"/>
                <a:gd name="connsiteY527" fmla="*/ 3055205 h 5120638"/>
                <a:gd name="connsiteX528" fmla="*/ 3367814 w 5122586"/>
                <a:gd name="connsiteY528" fmla="*/ 3047707 h 5120638"/>
                <a:gd name="connsiteX529" fmla="*/ 3335576 w 5122586"/>
                <a:gd name="connsiteY529" fmla="*/ 3017713 h 5120638"/>
                <a:gd name="connsiteX530" fmla="*/ 3333327 w 5122586"/>
                <a:gd name="connsiteY530" fmla="*/ 2991467 h 5120638"/>
                <a:gd name="connsiteX531" fmla="*/ 3322832 w 5122586"/>
                <a:gd name="connsiteY531" fmla="*/ 2969721 h 5120638"/>
                <a:gd name="connsiteX532" fmla="*/ 3327329 w 5122586"/>
                <a:gd name="connsiteY532" fmla="*/ 2949476 h 5120638"/>
                <a:gd name="connsiteX533" fmla="*/ 3340075 w 5122586"/>
                <a:gd name="connsiteY533" fmla="*/ 2945726 h 5120638"/>
                <a:gd name="connsiteX534" fmla="*/ 3370064 w 5122586"/>
                <a:gd name="connsiteY534" fmla="*/ 2911983 h 5120638"/>
                <a:gd name="connsiteX535" fmla="*/ 3370813 w 5122586"/>
                <a:gd name="connsiteY535" fmla="*/ 2899985 h 5120638"/>
                <a:gd name="connsiteX536" fmla="*/ 3391055 w 5122586"/>
                <a:gd name="connsiteY536" fmla="*/ 2869241 h 5120638"/>
                <a:gd name="connsiteX537" fmla="*/ 3382059 w 5122586"/>
                <a:gd name="connsiteY537" fmla="*/ 2820500 h 5120638"/>
                <a:gd name="connsiteX538" fmla="*/ 3349821 w 5122586"/>
                <a:gd name="connsiteY538" fmla="*/ 2827999 h 5120638"/>
                <a:gd name="connsiteX539" fmla="*/ 3322081 w 5122586"/>
                <a:gd name="connsiteY539" fmla="*/ 2814502 h 5120638"/>
                <a:gd name="connsiteX540" fmla="*/ 3323581 w 5122586"/>
                <a:gd name="connsiteY540" fmla="*/ 2758262 h 5120638"/>
                <a:gd name="connsiteX541" fmla="*/ 3300302 w 5122586"/>
                <a:gd name="connsiteY541" fmla="*/ 2733083 h 5120638"/>
                <a:gd name="connsiteX542" fmla="*/ 3301224 w 5122586"/>
                <a:gd name="connsiteY542" fmla="*/ 2733638 h 5120638"/>
                <a:gd name="connsiteX543" fmla="*/ 3271611 w 5122586"/>
                <a:gd name="connsiteY543" fmla="*/ 2695794 h 5120638"/>
                <a:gd name="connsiteX544" fmla="*/ 3200545 w 5122586"/>
                <a:gd name="connsiteY544" fmla="*/ 2554460 h 5120638"/>
                <a:gd name="connsiteX545" fmla="*/ 3200651 w 5122586"/>
                <a:gd name="connsiteY545" fmla="*/ 2553011 h 5120638"/>
                <a:gd name="connsiteX546" fmla="*/ 3157394 w 5122586"/>
                <a:gd name="connsiteY546" fmla="*/ 2493105 h 5120638"/>
                <a:gd name="connsiteX547" fmla="*/ 3188475 w 5122586"/>
                <a:gd name="connsiteY547" fmla="*/ 2496857 h 5120638"/>
                <a:gd name="connsiteX548" fmla="*/ 3207152 w 5122586"/>
                <a:gd name="connsiteY548" fmla="*/ 2475061 h 5120638"/>
                <a:gd name="connsiteX549" fmla="*/ 3204039 w 5122586"/>
                <a:gd name="connsiteY549" fmla="*/ 2468833 h 5120638"/>
                <a:gd name="connsiteX550" fmla="*/ 3218567 w 5122586"/>
                <a:gd name="connsiteY550" fmla="*/ 2445999 h 5120638"/>
                <a:gd name="connsiteX551" fmla="*/ 3234579 w 5122586"/>
                <a:gd name="connsiteY551" fmla="*/ 2423117 h 5120638"/>
                <a:gd name="connsiteX552" fmla="*/ 3268272 w 5122586"/>
                <a:gd name="connsiteY552" fmla="*/ 2375998 h 5120638"/>
                <a:gd name="connsiteX553" fmla="*/ 3280474 w 5122586"/>
                <a:gd name="connsiteY553" fmla="*/ 2384195 h 5120638"/>
                <a:gd name="connsiteX554" fmla="*/ 3286019 w 5122586"/>
                <a:gd name="connsiteY554" fmla="*/ 2368157 h 5120638"/>
                <a:gd name="connsiteX555" fmla="*/ 3353469 w 5122586"/>
                <a:gd name="connsiteY555" fmla="*/ 2393066 h 5120638"/>
                <a:gd name="connsiteX556" fmla="*/ 3357621 w 5122586"/>
                <a:gd name="connsiteY556" fmla="*/ 2370232 h 5120638"/>
                <a:gd name="connsiteX557" fmla="*/ 3389789 w 5122586"/>
                <a:gd name="connsiteY557" fmla="*/ 2376460 h 5120638"/>
                <a:gd name="connsiteX558" fmla="*/ 3393054 w 5122586"/>
                <a:gd name="connsiteY558" fmla="*/ 2386577 h 5120638"/>
                <a:gd name="connsiteX559" fmla="*/ 3411560 w 5122586"/>
                <a:gd name="connsiteY559" fmla="*/ 2381484 h 5120638"/>
                <a:gd name="connsiteX560" fmla="*/ 3516390 w 5122586"/>
                <a:gd name="connsiteY560" fmla="*/ 2353626 h 5120638"/>
                <a:gd name="connsiteX561" fmla="*/ 3537144 w 5122586"/>
                <a:gd name="connsiteY561" fmla="*/ 2360891 h 5120638"/>
                <a:gd name="connsiteX562" fmla="*/ 3541295 w 5122586"/>
                <a:gd name="connsiteY562" fmla="*/ 2341171 h 5120638"/>
                <a:gd name="connsiteX563" fmla="*/ 3576576 w 5122586"/>
                <a:gd name="connsiteY563" fmla="*/ 2357778 h 5120638"/>
                <a:gd name="connsiteX564" fmla="*/ 3592142 w 5122586"/>
                <a:gd name="connsiteY564" fmla="*/ 2355702 h 5120638"/>
                <a:gd name="connsiteX565" fmla="*/ 3598368 w 5122586"/>
                <a:gd name="connsiteY565" fmla="*/ 2287200 h 5120638"/>
                <a:gd name="connsiteX566" fmla="*/ 3605632 w 5122586"/>
                <a:gd name="connsiteY566" fmla="*/ 2269556 h 5120638"/>
                <a:gd name="connsiteX567" fmla="*/ 3645065 w 5122586"/>
                <a:gd name="connsiteY567" fmla="*/ 2289276 h 5120638"/>
                <a:gd name="connsiteX568" fmla="*/ 3660989 w 5122586"/>
                <a:gd name="connsiteY568" fmla="*/ 2278128 h 5120638"/>
                <a:gd name="connsiteX569" fmla="*/ 3683647 w 5122586"/>
                <a:gd name="connsiteY569" fmla="*/ 2304499 h 5120638"/>
                <a:gd name="connsiteX570" fmla="*/ 3723200 w 5122586"/>
                <a:gd name="connsiteY570" fmla="*/ 2301569 h 5120638"/>
                <a:gd name="connsiteX571" fmla="*/ 3729203 w 5122586"/>
                <a:gd name="connsiteY571" fmla="*/ 2323485 h 5120638"/>
                <a:gd name="connsiteX572" fmla="*/ 3730153 w 5122586"/>
                <a:gd name="connsiteY572" fmla="*/ 2399426 h 5120638"/>
                <a:gd name="connsiteX573" fmla="*/ 3759575 w 5122586"/>
                <a:gd name="connsiteY573" fmla="*/ 2557955 h 5120638"/>
                <a:gd name="connsiteX574" fmla="*/ 3755077 w 5122586"/>
                <a:gd name="connsiteY574" fmla="*/ 2620537 h 5120638"/>
                <a:gd name="connsiteX575" fmla="*/ 3789928 w 5122586"/>
                <a:gd name="connsiteY575" fmla="*/ 2629978 h 5120638"/>
                <a:gd name="connsiteX576" fmla="*/ 3814497 w 5122586"/>
                <a:gd name="connsiteY576" fmla="*/ 2653061 h 5120638"/>
                <a:gd name="connsiteX577" fmla="*/ 3873309 w 5122586"/>
                <a:gd name="connsiteY577" fmla="*/ 2659762 h 5120638"/>
                <a:gd name="connsiteX578" fmla="*/ 3894154 w 5122586"/>
                <a:gd name="connsiteY578" fmla="*/ 2664230 h 5120638"/>
                <a:gd name="connsiteX579" fmla="*/ 4016247 w 5122586"/>
                <a:gd name="connsiteY579" fmla="*/ 2717097 h 5120638"/>
                <a:gd name="connsiteX580" fmla="*/ 4060915 w 5122586"/>
                <a:gd name="connsiteY580" fmla="*/ 2771453 h 5120638"/>
                <a:gd name="connsiteX581" fmla="*/ 4007313 w 5122586"/>
                <a:gd name="connsiteY581" fmla="*/ 2909951 h 5120638"/>
                <a:gd name="connsiteX582" fmla="*/ 3845530 w 5122586"/>
                <a:gd name="connsiteY582" fmla="*/ 2992836 h 5120638"/>
                <a:gd name="connsiteX583" fmla="*/ 3818504 w 5122586"/>
                <a:gd name="connsiteY583" fmla="*/ 3012715 h 5120638"/>
                <a:gd name="connsiteX584" fmla="*/ 3798628 w 5122586"/>
                <a:gd name="connsiteY584" fmla="*/ 3039746 h 5120638"/>
                <a:gd name="connsiteX585" fmla="*/ 3782344 w 5122586"/>
                <a:gd name="connsiteY585" fmla="*/ 3187802 h 5120638"/>
                <a:gd name="connsiteX586" fmla="*/ 3815638 w 5122586"/>
                <a:gd name="connsiteY586" fmla="*/ 3218440 h 5120638"/>
                <a:gd name="connsiteX587" fmla="*/ 3938550 w 5122586"/>
                <a:gd name="connsiteY587" fmla="*/ 3311276 h 5120638"/>
                <a:gd name="connsiteX588" fmla="*/ 4067929 w 5122586"/>
                <a:gd name="connsiteY588" fmla="*/ 3358140 h 5120638"/>
                <a:gd name="connsiteX589" fmla="*/ 4156392 w 5122586"/>
                <a:gd name="connsiteY589" fmla="*/ 3343029 h 5120638"/>
                <a:gd name="connsiteX590" fmla="*/ 4194570 w 5122586"/>
                <a:gd name="connsiteY590" fmla="*/ 3342479 h 5120638"/>
                <a:gd name="connsiteX591" fmla="*/ 4301248 w 5122586"/>
                <a:gd name="connsiteY591" fmla="*/ 3350831 h 5120638"/>
                <a:gd name="connsiteX592" fmla="*/ 4534588 w 5122586"/>
                <a:gd name="connsiteY592" fmla="*/ 3240750 h 5120638"/>
                <a:gd name="connsiteX593" fmla="*/ 4569341 w 5122586"/>
                <a:gd name="connsiteY593" fmla="*/ 3246267 h 5120638"/>
                <a:gd name="connsiteX594" fmla="*/ 4574033 w 5122586"/>
                <a:gd name="connsiteY594" fmla="*/ 3263809 h 5120638"/>
                <a:gd name="connsiteX595" fmla="*/ 4575992 w 5122586"/>
                <a:gd name="connsiteY595" fmla="*/ 3283401 h 5120638"/>
                <a:gd name="connsiteX596" fmla="*/ 4566198 w 5122586"/>
                <a:gd name="connsiteY596" fmla="*/ 3356871 h 5120638"/>
                <a:gd name="connsiteX597" fmla="*/ 4568158 w 5122586"/>
                <a:gd name="connsiteY597" fmla="*/ 3390177 h 5120638"/>
                <a:gd name="connsiteX598" fmla="*/ 4575992 w 5122586"/>
                <a:gd name="connsiteY598" fmla="*/ 3444055 h 5120638"/>
                <a:gd name="connsiteX599" fmla="*/ 4599499 w 5122586"/>
                <a:gd name="connsiteY599" fmla="*/ 3533198 h 5120638"/>
                <a:gd name="connsiteX600" fmla="*/ 4628931 w 5122586"/>
                <a:gd name="connsiteY600" fmla="*/ 3567214 h 5120638"/>
                <a:gd name="connsiteX601" fmla="*/ 4578425 w 5122586"/>
                <a:gd name="connsiteY601" fmla="*/ 3621100 h 5120638"/>
                <a:gd name="connsiteX602" fmla="*/ 4587869 w 5122586"/>
                <a:gd name="connsiteY602" fmla="*/ 3643922 h 5120638"/>
                <a:gd name="connsiteX603" fmla="*/ 4574922 w 5122586"/>
                <a:gd name="connsiteY603" fmla="*/ 3659519 h 5120638"/>
                <a:gd name="connsiteX604" fmla="*/ 4540305 w 5122586"/>
                <a:gd name="connsiteY604" fmla="*/ 3659945 h 5120638"/>
                <a:gd name="connsiteX605" fmla="*/ 4367378 w 5122586"/>
                <a:gd name="connsiteY605" fmla="*/ 3831974 h 5120638"/>
                <a:gd name="connsiteX606" fmla="*/ 4216550 w 5122586"/>
                <a:gd name="connsiteY606" fmla="*/ 3945607 h 5120638"/>
                <a:gd name="connsiteX607" fmla="*/ 4205777 w 5122586"/>
                <a:gd name="connsiteY607" fmla="*/ 3991648 h 5120638"/>
                <a:gd name="connsiteX608" fmla="*/ 4171497 w 5122586"/>
                <a:gd name="connsiteY608" fmla="*/ 3976954 h 5120638"/>
                <a:gd name="connsiteX609" fmla="*/ 4153290 w 5122586"/>
                <a:gd name="connsiteY609" fmla="*/ 3990740 h 5120638"/>
                <a:gd name="connsiteX610" fmla="*/ 4153292 w 5122586"/>
                <a:gd name="connsiteY610" fmla="*/ 3990739 h 5120638"/>
                <a:gd name="connsiteX611" fmla="*/ 4153292 w 5122586"/>
                <a:gd name="connsiteY611" fmla="*/ 3990761 h 5120638"/>
                <a:gd name="connsiteX612" fmla="*/ 3301664 w 5122586"/>
                <a:gd name="connsiteY612" fmla="*/ 2733387 h 5120638"/>
                <a:gd name="connsiteX613" fmla="*/ 3301258 w 5122586"/>
                <a:gd name="connsiteY613" fmla="*/ 2733677 h 5120638"/>
                <a:gd name="connsiteX614" fmla="*/ 3304660 w 5122586"/>
                <a:gd name="connsiteY614" fmla="*/ 2735726 h 5120638"/>
                <a:gd name="connsiteX615" fmla="*/ 3301664 w 5122586"/>
                <a:gd name="connsiteY615" fmla="*/ 2733386 h 5120638"/>
                <a:gd name="connsiteX616" fmla="*/ 3301664 w 5122586"/>
                <a:gd name="connsiteY616" fmla="*/ 2733386 h 5120638"/>
                <a:gd name="connsiteX617" fmla="*/ 3301664 w 5122586"/>
                <a:gd name="connsiteY617" fmla="*/ 2733387 h 5120638"/>
                <a:gd name="connsiteX618" fmla="*/ 4570327 w 5122586"/>
                <a:gd name="connsiteY618" fmla="*/ 3244711 h 5120638"/>
                <a:gd name="connsiteX619" fmla="*/ 4574034 w 5122586"/>
                <a:gd name="connsiteY619" fmla="*/ 3263828 h 5120638"/>
                <a:gd name="connsiteX620" fmla="*/ 4575992 w 5122586"/>
                <a:gd name="connsiteY620" fmla="*/ 3283420 h 5120638"/>
                <a:gd name="connsiteX621" fmla="*/ 4566198 w 5122586"/>
                <a:gd name="connsiteY621" fmla="*/ 3356890 h 5120638"/>
                <a:gd name="connsiteX622" fmla="*/ 4568157 w 5122586"/>
                <a:gd name="connsiteY622" fmla="*/ 3390196 h 5120638"/>
                <a:gd name="connsiteX623" fmla="*/ 4575992 w 5122586"/>
                <a:gd name="connsiteY623" fmla="*/ 3444074 h 5120638"/>
                <a:gd name="connsiteX624" fmla="*/ 4599499 w 5122586"/>
                <a:gd name="connsiteY624" fmla="*/ 3533217 h 5120638"/>
                <a:gd name="connsiteX625" fmla="*/ 4630840 w 5122586"/>
                <a:gd name="connsiteY625" fmla="*/ 3565544 h 5120638"/>
                <a:gd name="connsiteX626" fmla="*/ 4795380 w 5122586"/>
                <a:gd name="connsiteY626" fmla="*/ 3379421 h 5120638"/>
                <a:gd name="connsiteX627" fmla="*/ 4808113 w 5122586"/>
                <a:gd name="connsiteY627" fmla="*/ 3372563 h 5120638"/>
                <a:gd name="connsiteX628" fmla="*/ 4823783 w 5122586"/>
                <a:gd name="connsiteY628" fmla="*/ 3367665 h 5120638"/>
                <a:gd name="connsiteX629" fmla="*/ 4830638 w 5122586"/>
                <a:gd name="connsiteY629" fmla="*/ 3356890 h 5120638"/>
                <a:gd name="connsiteX630" fmla="*/ 4828680 w 5122586"/>
                <a:gd name="connsiteY630" fmla="*/ 3341217 h 5120638"/>
                <a:gd name="connsiteX631" fmla="*/ 4917916 w 5122586"/>
                <a:gd name="connsiteY631" fmla="*/ 3244959 h 5120638"/>
                <a:gd name="connsiteX632" fmla="*/ 4955086 w 5122586"/>
                <a:gd name="connsiteY632" fmla="*/ 3170044 h 5120638"/>
                <a:gd name="connsiteX633" fmla="*/ 4969054 w 5122586"/>
                <a:gd name="connsiteY633" fmla="*/ 3161020 h 5120638"/>
                <a:gd name="connsiteX634" fmla="*/ 4975140 w 5122586"/>
                <a:gd name="connsiteY634" fmla="*/ 3149418 h 5120638"/>
                <a:gd name="connsiteX635" fmla="*/ 4963545 w 5122586"/>
                <a:gd name="connsiteY635" fmla="*/ 3136053 h 5120638"/>
                <a:gd name="connsiteX636" fmla="*/ 4965552 w 5122586"/>
                <a:gd name="connsiteY636" fmla="*/ 3067616 h 5120638"/>
                <a:gd name="connsiteX637" fmla="*/ 4922299 w 5122586"/>
                <a:gd name="connsiteY637" fmla="*/ 2906068 h 5120638"/>
                <a:gd name="connsiteX638" fmla="*/ 4890616 w 5122586"/>
                <a:gd name="connsiteY638" fmla="*/ 2781866 h 5120638"/>
                <a:gd name="connsiteX639" fmla="*/ 5067130 w 5122586"/>
                <a:gd name="connsiteY639" fmla="*/ 2918426 h 5120638"/>
                <a:gd name="connsiteX640" fmla="*/ 5081902 w 5122586"/>
                <a:gd name="connsiteY640" fmla="*/ 2897103 h 5120638"/>
                <a:gd name="connsiteX641" fmla="*/ 5122586 w 5122586"/>
                <a:gd name="connsiteY641" fmla="*/ 2757160 h 5120638"/>
                <a:gd name="connsiteX642" fmla="*/ 5086544 w 5122586"/>
                <a:gd name="connsiteY642" fmla="*/ 2727613 h 5120638"/>
                <a:gd name="connsiteX643" fmla="*/ 5119436 w 5122586"/>
                <a:gd name="connsiteY643" fmla="*/ 2696882 h 5120638"/>
                <a:gd name="connsiteX644" fmla="*/ 5056421 w 5122586"/>
                <a:gd name="connsiteY644" fmla="*/ 2633364 h 5120638"/>
                <a:gd name="connsiteX645" fmla="*/ 5080876 w 5122586"/>
                <a:gd name="connsiteY645" fmla="*/ 2608889 h 5120638"/>
                <a:gd name="connsiteX646" fmla="*/ 5048962 w 5122586"/>
                <a:gd name="connsiteY646" fmla="*/ 2581597 h 5120638"/>
                <a:gd name="connsiteX647" fmla="*/ 4927229 w 5122586"/>
                <a:gd name="connsiteY647" fmla="*/ 2505258 h 5120638"/>
                <a:gd name="connsiteX648" fmla="*/ 4926955 w 5122586"/>
                <a:gd name="connsiteY648" fmla="*/ 2506053 h 5120638"/>
                <a:gd name="connsiteX649" fmla="*/ 4664721 w 5122586"/>
                <a:gd name="connsiteY649" fmla="*/ 2353054 h 5120638"/>
                <a:gd name="connsiteX650" fmla="*/ 4520255 w 5122586"/>
                <a:gd name="connsiteY650" fmla="*/ 2268766 h 5120638"/>
                <a:gd name="connsiteX651" fmla="*/ 4448567 w 5122586"/>
                <a:gd name="connsiteY651" fmla="*/ 2206568 h 5120638"/>
                <a:gd name="connsiteX652" fmla="*/ 4412991 w 5122586"/>
                <a:gd name="connsiteY652" fmla="*/ 2176545 h 5120638"/>
                <a:gd name="connsiteX653" fmla="*/ 4320717 w 5122586"/>
                <a:gd name="connsiteY653" fmla="*/ 2150970 h 5120638"/>
                <a:gd name="connsiteX654" fmla="*/ 4248454 w 5122586"/>
                <a:gd name="connsiteY654" fmla="*/ 2074245 h 5120638"/>
                <a:gd name="connsiteX655" fmla="*/ 4235113 w 5122586"/>
                <a:gd name="connsiteY655" fmla="*/ 2065350 h 5120638"/>
                <a:gd name="connsiteX656" fmla="*/ 4144907 w 5122586"/>
                <a:gd name="connsiteY656" fmla="*/ 2020318 h 5120638"/>
                <a:gd name="connsiteX657" fmla="*/ 4110359 w 5122586"/>
                <a:gd name="connsiteY657" fmla="*/ 1989789 h 5120638"/>
                <a:gd name="connsiteX658" fmla="*/ 4098787 w 5122586"/>
                <a:gd name="connsiteY658" fmla="*/ 1937854 h 5120638"/>
                <a:gd name="connsiteX659" fmla="*/ 4120077 w 5122586"/>
                <a:gd name="connsiteY659" fmla="*/ 1845223 h 5120638"/>
                <a:gd name="connsiteX660" fmla="*/ 4123271 w 5122586"/>
                <a:gd name="connsiteY660" fmla="*/ 1820734 h 5120638"/>
                <a:gd name="connsiteX661" fmla="*/ 4071796 w 5122586"/>
                <a:gd name="connsiteY661" fmla="*/ 1707923 h 5120638"/>
                <a:gd name="connsiteX662" fmla="*/ 3959334 w 5122586"/>
                <a:gd name="connsiteY662" fmla="*/ 1810087 h 5120638"/>
                <a:gd name="connsiteX663" fmla="*/ 3926334 w 5122586"/>
                <a:gd name="connsiteY663" fmla="*/ 1778145 h 5120638"/>
                <a:gd name="connsiteX664" fmla="*/ 3906108 w 5122586"/>
                <a:gd name="connsiteY664" fmla="*/ 1793051 h 5120638"/>
                <a:gd name="connsiteX665" fmla="*/ 3880559 w 5122586"/>
                <a:gd name="connsiteY665" fmla="*/ 1847352 h 5120638"/>
                <a:gd name="connsiteX666" fmla="*/ 3879495 w 5122586"/>
                <a:gd name="connsiteY666" fmla="*/ 1869712 h 5120638"/>
                <a:gd name="connsiteX667" fmla="*/ 3870979 w 5122586"/>
                <a:gd name="connsiteY667" fmla="*/ 1887812 h 5120638"/>
                <a:gd name="connsiteX668" fmla="*/ 3848623 w 5122586"/>
                <a:gd name="connsiteY668" fmla="*/ 1905912 h 5120638"/>
                <a:gd name="connsiteX669" fmla="*/ 3785817 w 5122586"/>
                <a:gd name="connsiteY669" fmla="*/ 1905912 h 5120638"/>
                <a:gd name="connsiteX670" fmla="*/ 3776237 w 5122586"/>
                <a:gd name="connsiteY670" fmla="*/ 1929336 h 5120638"/>
                <a:gd name="connsiteX671" fmla="*/ 3792204 w 5122586"/>
                <a:gd name="connsiteY671" fmla="*/ 1985766 h 5120638"/>
                <a:gd name="connsiteX672" fmla="*/ 3775537 w 5122586"/>
                <a:gd name="connsiteY672" fmla="*/ 2006283 h 5120638"/>
                <a:gd name="connsiteX673" fmla="*/ 3775710 w 5122586"/>
                <a:gd name="connsiteY673" fmla="*/ 2006445 h 5120638"/>
                <a:gd name="connsiteX674" fmla="*/ 3848792 w 5122586"/>
                <a:gd name="connsiteY674" fmla="*/ 2032075 h 5120638"/>
                <a:gd name="connsiteX675" fmla="*/ 3942752 w 5122586"/>
                <a:gd name="connsiteY675" fmla="*/ 2101372 h 5120638"/>
                <a:gd name="connsiteX676" fmla="*/ 3954140 w 5122586"/>
                <a:gd name="connsiteY676" fmla="*/ 2117510 h 5120638"/>
                <a:gd name="connsiteX677" fmla="*/ 3971225 w 5122586"/>
                <a:gd name="connsiteY677" fmla="*/ 2150735 h 5120638"/>
                <a:gd name="connsiteX678" fmla="*/ 3975020 w 5122586"/>
                <a:gd name="connsiteY678" fmla="*/ 2180162 h 5120638"/>
                <a:gd name="connsiteX679" fmla="*/ 3935158 w 5122586"/>
                <a:gd name="connsiteY679" fmla="*/ 2270343 h 5120638"/>
                <a:gd name="connsiteX680" fmla="*/ 3926617 w 5122586"/>
                <a:gd name="connsiteY680" fmla="*/ 2266546 h 5120638"/>
                <a:gd name="connsiteX681" fmla="*/ 3866322 w 5122586"/>
                <a:gd name="connsiteY681" fmla="*/ 2211351 h 5120638"/>
                <a:gd name="connsiteX682" fmla="*/ 3868694 w 5122586"/>
                <a:gd name="connsiteY682" fmla="*/ 2248659 h 5120638"/>
                <a:gd name="connsiteX683" fmla="*/ 3856766 w 5122586"/>
                <a:gd name="connsiteY683" fmla="*/ 2249186 h 5120638"/>
                <a:gd name="connsiteX684" fmla="*/ 3851638 w 5122586"/>
                <a:gd name="connsiteY684" fmla="*/ 2272242 h 5120638"/>
                <a:gd name="connsiteX685" fmla="*/ 3836899 w 5122586"/>
                <a:gd name="connsiteY685" fmla="*/ 2266043 h 5120638"/>
                <a:gd name="connsiteX686" fmla="*/ 3832660 w 5122586"/>
                <a:gd name="connsiteY686" fmla="*/ 2285898 h 5120638"/>
                <a:gd name="connsiteX687" fmla="*/ 3821351 w 5122586"/>
                <a:gd name="connsiteY687" fmla="*/ 2275657 h 5120638"/>
                <a:gd name="connsiteX688" fmla="*/ 3765279 w 5122586"/>
                <a:gd name="connsiteY688" fmla="*/ 2308684 h 5120638"/>
                <a:gd name="connsiteX689" fmla="*/ 3731333 w 5122586"/>
                <a:gd name="connsiteY689" fmla="*/ 2232304 h 5120638"/>
                <a:gd name="connsiteX690" fmla="*/ 3698987 w 5122586"/>
                <a:gd name="connsiteY690" fmla="*/ 2246032 h 5120638"/>
                <a:gd name="connsiteX691" fmla="*/ 3729206 w 5122586"/>
                <a:gd name="connsiteY691" fmla="*/ 2323503 h 5120638"/>
                <a:gd name="connsiteX692" fmla="*/ 3730155 w 5122586"/>
                <a:gd name="connsiteY692" fmla="*/ 2399444 h 5120638"/>
                <a:gd name="connsiteX693" fmla="*/ 3759577 w 5122586"/>
                <a:gd name="connsiteY693" fmla="*/ 2557973 h 5120638"/>
                <a:gd name="connsiteX694" fmla="*/ 3755079 w 5122586"/>
                <a:gd name="connsiteY694" fmla="*/ 2620555 h 5120638"/>
                <a:gd name="connsiteX695" fmla="*/ 3789931 w 5122586"/>
                <a:gd name="connsiteY695" fmla="*/ 2629996 h 5120638"/>
                <a:gd name="connsiteX696" fmla="*/ 3814500 w 5122586"/>
                <a:gd name="connsiteY696" fmla="*/ 2653079 h 5120638"/>
                <a:gd name="connsiteX697" fmla="*/ 3873311 w 5122586"/>
                <a:gd name="connsiteY697" fmla="*/ 2659780 h 5120638"/>
                <a:gd name="connsiteX698" fmla="*/ 3874486 w 5122586"/>
                <a:gd name="connsiteY698" fmla="*/ 2660032 h 5120638"/>
                <a:gd name="connsiteX699" fmla="*/ 3894156 w 5122586"/>
                <a:gd name="connsiteY699" fmla="*/ 2664248 h 5120638"/>
                <a:gd name="connsiteX700" fmla="*/ 4016250 w 5122586"/>
                <a:gd name="connsiteY700" fmla="*/ 2717115 h 5120638"/>
                <a:gd name="connsiteX701" fmla="*/ 4060917 w 5122586"/>
                <a:gd name="connsiteY701" fmla="*/ 2771471 h 5120638"/>
                <a:gd name="connsiteX702" fmla="*/ 4007316 w 5122586"/>
                <a:gd name="connsiteY702" fmla="*/ 2909969 h 5120638"/>
                <a:gd name="connsiteX703" fmla="*/ 3845021 w 5122586"/>
                <a:gd name="connsiteY703" fmla="*/ 2993365 h 5120638"/>
                <a:gd name="connsiteX704" fmla="*/ 3826758 w 5122586"/>
                <a:gd name="connsiteY704" fmla="*/ 3005966 h 5120638"/>
                <a:gd name="connsiteX705" fmla="*/ 3798121 w 5122586"/>
                <a:gd name="connsiteY705" fmla="*/ 3040275 h 5120638"/>
                <a:gd name="connsiteX706" fmla="*/ 3782486 w 5122586"/>
                <a:gd name="connsiteY706" fmla="*/ 3186963 h 5120638"/>
                <a:gd name="connsiteX707" fmla="*/ 3782346 w 5122586"/>
                <a:gd name="connsiteY707" fmla="*/ 3187819 h 5120638"/>
                <a:gd name="connsiteX708" fmla="*/ 3815640 w 5122586"/>
                <a:gd name="connsiteY708" fmla="*/ 3217436 h 5120638"/>
                <a:gd name="connsiteX709" fmla="*/ 3938552 w 5122586"/>
                <a:gd name="connsiteY709" fmla="*/ 3311294 h 5120638"/>
                <a:gd name="connsiteX710" fmla="*/ 4067843 w 5122586"/>
                <a:gd name="connsiteY710" fmla="*/ 3353043 h 5120638"/>
                <a:gd name="connsiteX711" fmla="*/ 4156394 w 5122586"/>
                <a:gd name="connsiteY711" fmla="*/ 3343047 h 5120638"/>
                <a:gd name="connsiteX712" fmla="*/ 4202086 w 5122586"/>
                <a:gd name="connsiteY712" fmla="*/ 3341797 h 5120638"/>
                <a:gd name="connsiteX713" fmla="*/ 4301250 w 5122586"/>
                <a:gd name="connsiteY713" fmla="*/ 3350338 h 5120638"/>
                <a:gd name="connsiteX714" fmla="*/ 4508631 w 5122586"/>
                <a:gd name="connsiteY714" fmla="*/ 3249608 h 5120638"/>
                <a:gd name="connsiteX715" fmla="*/ 4537144 w 5122586"/>
                <a:gd name="connsiteY715" fmla="*/ 3238214 h 5120638"/>
                <a:gd name="connsiteX716" fmla="*/ 4556575 w 5122586"/>
                <a:gd name="connsiteY716" fmla="*/ 3236068 h 5120638"/>
                <a:gd name="connsiteX717" fmla="*/ 4570330 w 5122586"/>
                <a:gd name="connsiteY717" fmla="*/ 3244711 h 5120638"/>
                <a:gd name="connsiteX718" fmla="*/ 4570327 w 5122586"/>
                <a:gd name="connsiteY718" fmla="*/ 3244711 h 5120638"/>
                <a:gd name="connsiteX719" fmla="*/ 1869930 w 5122586"/>
                <a:gd name="connsiteY719" fmla="*/ 737295 h 5120638"/>
                <a:gd name="connsiteX720" fmla="*/ 1852502 w 5122586"/>
                <a:gd name="connsiteY720" fmla="*/ 728164 h 5120638"/>
                <a:gd name="connsiteX721" fmla="*/ 1833779 w 5122586"/>
                <a:gd name="connsiteY721" fmla="*/ 737527 h 5120638"/>
                <a:gd name="connsiteX722" fmla="*/ 1812381 w 5122586"/>
                <a:gd name="connsiteY722" fmla="*/ 716125 h 5120638"/>
                <a:gd name="connsiteX723" fmla="*/ 1799008 w 5122586"/>
                <a:gd name="connsiteY723" fmla="*/ 732177 h 5120638"/>
                <a:gd name="connsiteX724" fmla="*/ 1776272 w 5122586"/>
                <a:gd name="connsiteY724" fmla="*/ 736190 h 5120638"/>
                <a:gd name="connsiteX725" fmla="*/ 1761561 w 5122586"/>
                <a:gd name="connsiteY725" fmla="*/ 744215 h 5120638"/>
                <a:gd name="connsiteX726" fmla="*/ 1744175 w 5122586"/>
                <a:gd name="connsiteY726" fmla="*/ 730839 h 5120638"/>
                <a:gd name="connsiteX727" fmla="*/ 1734814 w 5122586"/>
                <a:gd name="connsiteY727" fmla="*/ 733514 h 5120638"/>
                <a:gd name="connsiteX728" fmla="*/ 1733477 w 5122586"/>
                <a:gd name="connsiteY728" fmla="*/ 717463 h 5120638"/>
                <a:gd name="connsiteX729" fmla="*/ 1754875 w 5122586"/>
                <a:gd name="connsiteY729" fmla="*/ 675997 h 5120638"/>
                <a:gd name="connsiteX730" fmla="*/ 1765573 w 5122586"/>
                <a:gd name="connsiteY730" fmla="*/ 667971 h 5120638"/>
                <a:gd name="connsiteX731" fmla="*/ 1754875 w 5122586"/>
                <a:gd name="connsiteY731" fmla="*/ 643894 h 5120638"/>
                <a:gd name="connsiteX732" fmla="*/ 1766911 w 5122586"/>
                <a:gd name="connsiteY732" fmla="*/ 622492 h 5120638"/>
                <a:gd name="connsiteX733" fmla="*/ 1753537 w 5122586"/>
                <a:gd name="connsiteY733" fmla="*/ 601091 h 5120638"/>
                <a:gd name="connsiteX734" fmla="*/ 1764236 w 5122586"/>
                <a:gd name="connsiteY734" fmla="*/ 570325 h 5120638"/>
                <a:gd name="connsiteX735" fmla="*/ 1744175 w 5122586"/>
                <a:gd name="connsiteY735" fmla="*/ 566313 h 5120638"/>
                <a:gd name="connsiteX736" fmla="*/ 1714753 w 5122586"/>
                <a:gd name="connsiteY736" fmla="*/ 577014 h 5120638"/>
                <a:gd name="connsiteX737" fmla="*/ 1679982 w 5122586"/>
                <a:gd name="connsiteY737" fmla="*/ 568988 h 5120638"/>
                <a:gd name="connsiteX738" fmla="*/ 1638524 w 5122586"/>
                <a:gd name="connsiteY738" fmla="*/ 573001 h 5120638"/>
                <a:gd name="connsiteX739" fmla="*/ 1562295 w 5122586"/>
                <a:gd name="connsiteY739" fmla="*/ 626505 h 5120638"/>
                <a:gd name="connsiteX740" fmla="*/ 1510138 w 5122586"/>
                <a:gd name="connsiteY740" fmla="*/ 662621 h 5120638"/>
                <a:gd name="connsiteX741" fmla="*/ 1498102 w 5122586"/>
                <a:gd name="connsiteY741" fmla="*/ 678672 h 5120638"/>
                <a:gd name="connsiteX742" fmla="*/ 1487403 w 5122586"/>
                <a:gd name="connsiteY742" fmla="*/ 721476 h 5120638"/>
                <a:gd name="connsiteX743" fmla="*/ 1491415 w 5122586"/>
                <a:gd name="connsiteY743" fmla="*/ 772305 h 5120638"/>
                <a:gd name="connsiteX744" fmla="*/ 1470017 w 5122586"/>
                <a:gd name="connsiteY744" fmla="*/ 807083 h 5120638"/>
                <a:gd name="connsiteX745" fmla="*/ 1439258 w 5122586"/>
                <a:gd name="connsiteY745" fmla="*/ 828485 h 5120638"/>
                <a:gd name="connsiteX746" fmla="*/ 1443270 w 5122586"/>
                <a:gd name="connsiteY746" fmla="*/ 840523 h 5120638"/>
                <a:gd name="connsiteX747" fmla="*/ 1554271 w 5122586"/>
                <a:gd name="connsiteY747" fmla="*/ 867276 h 5120638"/>
                <a:gd name="connsiteX748" fmla="*/ 1538222 w 5122586"/>
                <a:gd name="connsiteY748" fmla="*/ 907404 h 5120638"/>
                <a:gd name="connsiteX749" fmla="*/ 1494089 w 5122586"/>
                <a:gd name="connsiteY749" fmla="*/ 908742 h 5120638"/>
                <a:gd name="connsiteX750" fmla="*/ 1496765 w 5122586"/>
                <a:gd name="connsiteY750" fmla="*/ 928806 h 5120638"/>
                <a:gd name="connsiteX751" fmla="*/ 1524848 w 5122586"/>
                <a:gd name="connsiteY751" fmla="*/ 954220 h 5120638"/>
                <a:gd name="connsiteX752" fmla="*/ 1507463 w 5122586"/>
                <a:gd name="connsiteY752" fmla="*/ 972947 h 5120638"/>
                <a:gd name="connsiteX753" fmla="*/ 1546246 w 5122586"/>
                <a:gd name="connsiteY753" fmla="*/ 1025114 h 5120638"/>
                <a:gd name="connsiteX754" fmla="*/ 1535548 w 5122586"/>
                <a:gd name="connsiteY754" fmla="*/ 1058554 h 5120638"/>
                <a:gd name="connsiteX755" fmla="*/ 1563632 w 5122586"/>
                <a:gd name="connsiteY755" fmla="*/ 1153525 h 5120638"/>
                <a:gd name="connsiteX756" fmla="*/ 1606428 w 5122586"/>
                <a:gd name="connsiteY756" fmla="*/ 1132123 h 5120638"/>
                <a:gd name="connsiteX757" fmla="*/ 1587705 w 5122586"/>
                <a:gd name="connsiteY757" fmla="*/ 1093332 h 5120638"/>
                <a:gd name="connsiteX758" fmla="*/ 1613114 w 5122586"/>
                <a:gd name="connsiteY758" fmla="*/ 1093332 h 5120638"/>
                <a:gd name="connsiteX759" fmla="*/ 1617126 w 5122586"/>
                <a:gd name="connsiteY759" fmla="*/ 1121422 h 5120638"/>
                <a:gd name="connsiteX760" fmla="*/ 1641200 w 5122586"/>
                <a:gd name="connsiteY760" fmla="*/ 1137473 h 5120638"/>
                <a:gd name="connsiteX761" fmla="*/ 1646549 w 5122586"/>
                <a:gd name="connsiteY761" fmla="*/ 1117409 h 5120638"/>
                <a:gd name="connsiteX762" fmla="*/ 1674632 w 5122586"/>
                <a:gd name="connsiteY762" fmla="*/ 1067917 h 5120638"/>
                <a:gd name="connsiteX763" fmla="*/ 1750863 w 5122586"/>
                <a:gd name="connsiteY763" fmla="*/ 1029127 h 5120638"/>
                <a:gd name="connsiteX764" fmla="*/ 1828430 w 5122586"/>
                <a:gd name="connsiteY764" fmla="*/ 1033140 h 5120638"/>
                <a:gd name="connsiteX765" fmla="*/ 1864311 w 5122586"/>
                <a:gd name="connsiteY765" fmla="*/ 1045102 h 5120638"/>
                <a:gd name="connsiteX766" fmla="*/ 1831482 w 5122586"/>
                <a:gd name="connsiteY766" fmla="*/ 1279139 h 5120638"/>
                <a:gd name="connsiteX767" fmla="*/ 1808993 w 5122586"/>
                <a:gd name="connsiteY767" fmla="*/ 1272555 h 5120638"/>
                <a:gd name="connsiteX768" fmla="*/ 1803425 w 5122586"/>
                <a:gd name="connsiteY768" fmla="*/ 1300502 h 5120638"/>
                <a:gd name="connsiteX769" fmla="*/ 1822848 w 5122586"/>
                <a:gd name="connsiteY769" fmla="*/ 1322937 h 5120638"/>
                <a:gd name="connsiteX770" fmla="*/ 1770491 w 5122586"/>
                <a:gd name="connsiteY770" fmla="*/ 1421434 h 5120638"/>
                <a:gd name="connsiteX771" fmla="*/ 1720853 w 5122586"/>
                <a:gd name="connsiteY771" fmla="*/ 1509937 h 5120638"/>
                <a:gd name="connsiteX772" fmla="*/ 1693679 w 5122586"/>
                <a:gd name="connsiteY772" fmla="*/ 1517732 h 5120638"/>
                <a:gd name="connsiteX773" fmla="*/ 1725039 w 5122586"/>
                <a:gd name="connsiteY773" fmla="*/ 1543518 h 5120638"/>
                <a:gd name="connsiteX774" fmla="*/ 1699831 w 5122586"/>
                <a:gd name="connsiteY774" fmla="*/ 1595490 h 5120638"/>
                <a:gd name="connsiteX775" fmla="*/ 1692167 w 5122586"/>
                <a:gd name="connsiteY775" fmla="*/ 1735799 h 5120638"/>
                <a:gd name="connsiteX776" fmla="*/ 1704320 w 5122586"/>
                <a:gd name="connsiteY776" fmla="*/ 1738864 h 5120638"/>
                <a:gd name="connsiteX777" fmla="*/ 1720664 w 5122586"/>
                <a:gd name="connsiteY777" fmla="*/ 1753298 h 5120638"/>
                <a:gd name="connsiteX778" fmla="*/ 1786677 w 5122586"/>
                <a:gd name="connsiteY778" fmla="*/ 1749542 h 5120638"/>
                <a:gd name="connsiteX779" fmla="*/ 1811497 w 5122586"/>
                <a:gd name="connsiteY779" fmla="*/ 1763573 h 5120638"/>
                <a:gd name="connsiteX780" fmla="*/ 1902141 w 5122586"/>
                <a:gd name="connsiteY780" fmla="*/ 1757097 h 5120638"/>
                <a:gd name="connsiteX781" fmla="*/ 1929795 w 5122586"/>
                <a:gd name="connsiteY781" fmla="*/ 1751800 h 5120638"/>
                <a:gd name="connsiteX782" fmla="*/ 1958125 w 5122586"/>
                <a:gd name="connsiteY782" fmla="*/ 1745267 h 5120638"/>
                <a:gd name="connsiteX783" fmla="*/ 1989303 w 5122586"/>
                <a:gd name="connsiteY783" fmla="*/ 1699836 h 5120638"/>
                <a:gd name="connsiteX784" fmla="*/ 2138289 w 5122586"/>
                <a:gd name="connsiteY784" fmla="*/ 1721564 h 5120638"/>
                <a:gd name="connsiteX785" fmla="*/ 2213334 w 5122586"/>
                <a:gd name="connsiteY785" fmla="*/ 1690658 h 5120638"/>
                <a:gd name="connsiteX786" fmla="*/ 2281810 w 5122586"/>
                <a:gd name="connsiteY786" fmla="*/ 1689126 h 5120638"/>
                <a:gd name="connsiteX787" fmla="*/ 2333391 w 5122586"/>
                <a:gd name="connsiteY787" fmla="*/ 1769534 h 5120638"/>
                <a:gd name="connsiteX788" fmla="*/ 2363395 w 5122586"/>
                <a:gd name="connsiteY788" fmla="*/ 1830740 h 5120638"/>
                <a:gd name="connsiteX789" fmla="*/ 2341348 w 5122586"/>
                <a:gd name="connsiteY789" fmla="*/ 1883454 h 5120638"/>
                <a:gd name="connsiteX790" fmla="*/ 2297206 w 5122586"/>
                <a:gd name="connsiteY790" fmla="*/ 1954097 h 5120638"/>
                <a:gd name="connsiteX791" fmla="*/ 2256004 w 5122586"/>
                <a:gd name="connsiteY791" fmla="*/ 1980588 h 5120638"/>
                <a:gd name="connsiteX792" fmla="*/ 2200090 w 5122586"/>
                <a:gd name="connsiteY792" fmla="*/ 1995305 h 5120638"/>
                <a:gd name="connsiteX793" fmla="*/ 2161832 w 5122586"/>
                <a:gd name="connsiteY793" fmla="*/ 2020325 h 5120638"/>
                <a:gd name="connsiteX794" fmla="*/ 2154476 w 5122586"/>
                <a:gd name="connsiteY794" fmla="*/ 2054174 h 5120638"/>
                <a:gd name="connsiteX795" fmla="*/ 2214805 w 5122586"/>
                <a:gd name="connsiteY795" fmla="*/ 2113043 h 5120638"/>
                <a:gd name="connsiteX796" fmla="*/ 2257476 w 5122586"/>
                <a:gd name="connsiteY796" fmla="*/ 2132175 h 5120638"/>
                <a:gd name="connsiteX797" fmla="*/ 2307505 w 5122586"/>
                <a:gd name="connsiteY797" fmla="*/ 2129232 h 5120638"/>
                <a:gd name="connsiteX798" fmla="*/ 2360478 w 5122586"/>
                <a:gd name="connsiteY798" fmla="*/ 2104213 h 5120638"/>
                <a:gd name="connsiteX799" fmla="*/ 2409035 w 5122586"/>
                <a:gd name="connsiteY799" fmla="*/ 2051231 h 5120638"/>
                <a:gd name="connsiteX800" fmla="*/ 2428163 w 5122586"/>
                <a:gd name="connsiteY800" fmla="*/ 2002664 h 5120638"/>
                <a:gd name="connsiteX801" fmla="*/ 2434049 w 5122586"/>
                <a:gd name="connsiteY801" fmla="*/ 1952625 h 5120638"/>
                <a:gd name="connsiteX802" fmla="*/ 2432578 w 5122586"/>
                <a:gd name="connsiteY802" fmla="*/ 1846661 h 5120638"/>
                <a:gd name="connsiteX803" fmla="*/ 2437105 w 5122586"/>
                <a:gd name="connsiteY803" fmla="*/ 1825907 h 5120638"/>
                <a:gd name="connsiteX804" fmla="*/ 2454200 w 5122586"/>
                <a:gd name="connsiteY804" fmla="*/ 1802570 h 5120638"/>
                <a:gd name="connsiteX805" fmla="*/ 2524830 w 5122586"/>
                <a:gd name="connsiteY805" fmla="*/ 1791615 h 5120638"/>
                <a:gd name="connsiteX806" fmla="*/ 2567514 w 5122586"/>
                <a:gd name="connsiteY806" fmla="*/ 1809369 h 5120638"/>
                <a:gd name="connsiteX807" fmla="*/ 2642369 w 5122586"/>
                <a:gd name="connsiteY807" fmla="*/ 1863005 h 5120638"/>
                <a:gd name="connsiteX808" fmla="*/ 2677294 w 5122586"/>
                <a:gd name="connsiteY808" fmla="*/ 1891181 h 5120638"/>
                <a:gd name="connsiteX809" fmla="*/ 2700681 w 5122586"/>
                <a:gd name="connsiteY809" fmla="*/ 1910763 h 5120638"/>
                <a:gd name="connsiteX810" fmla="*/ 2747467 w 5122586"/>
                <a:gd name="connsiteY810" fmla="*/ 1876095 h 5120638"/>
                <a:gd name="connsiteX811" fmla="*/ 2725397 w 5122586"/>
                <a:gd name="connsiteY811" fmla="*/ 1849604 h 5120638"/>
                <a:gd name="connsiteX812" fmla="*/ 2700382 w 5122586"/>
                <a:gd name="connsiteY812" fmla="*/ 1805453 h 5120638"/>
                <a:gd name="connsiteX813" fmla="*/ 2644466 w 5122586"/>
                <a:gd name="connsiteY813" fmla="*/ 1674469 h 5120638"/>
                <a:gd name="connsiteX814" fmla="*/ 2622395 w 5122586"/>
                <a:gd name="connsiteY814" fmla="*/ 1508164 h 5120638"/>
                <a:gd name="connsiteX815" fmla="*/ 2620591 w 5122586"/>
                <a:gd name="connsiteY815" fmla="*/ 1507628 h 5120638"/>
                <a:gd name="connsiteX816" fmla="*/ 2618663 w 5122586"/>
                <a:gd name="connsiteY816" fmla="*/ 1488350 h 5120638"/>
                <a:gd name="connsiteX817" fmla="*/ 2561471 w 5122586"/>
                <a:gd name="connsiteY817" fmla="*/ 1364230 h 5120638"/>
                <a:gd name="connsiteX818" fmla="*/ 2506437 w 5122586"/>
                <a:gd name="connsiteY818" fmla="*/ 1249824 h 5120638"/>
                <a:gd name="connsiteX819" fmla="*/ 2504432 w 5122586"/>
                <a:gd name="connsiteY819" fmla="*/ 1215131 h 5120638"/>
                <a:gd name="connsiteX820" fmla="*/ 2502718 w 5122586"/>
                <a:gd name="connsiteY820" fmla="*/ 1182564 h 5120638"/>
                <a:gd name="connsiteX821" fmla="*/ 2526392 w 5122586"/>
                <a:gd name="connsiteY821" fmla="*/ 1127314 h 5120638"/>
                <a:gd name="connsiteX822" fmla="*/ 2550066 w 5122586"/>
                <a:gd name="connsiteY822" fmla="*/ 1104513 h 5120638"/>
                <a:gd name="connsiteX823" fmla="*/ 2534283 w 5122586"/>
                <a:gd name="connsiteY823" fmla="*/ 1069434 h 5120638"/>
                <a:gd name="connsiteX824" fmla="*/ 2514993 w 5122586"/>
                <a:gd name="connsiteY824" fmla="*/ 1074696 h 5120638"/>
                <a:gd name="connsiteX825" fmla="*/ 2443972 w 5122586"/>
                <a:gd name="connsiteY825" fmla="*/ 1079081 h 5120638"/>
                <a:gd name="connsiteX826" fmla="*/ 2424683 w 5122586"/>
                <a:gd name="connsiteY826" fmla="*/ 1053649 h 5120638"/>
                <a:gd name="connsiteX827" fmla="*/ 2450110 w 5122586"/>
                <a:gd name="connsiteY827" fmla="*/ 1044879 h 5120638"/>
                <a:gd name="connsiteX828" fmla="*/ 2450987 w 5122586"/>
                <a:gd name="connsiteY828" fmla="*/ 1021201 h 5120638"/>
                <a:gd name="connsiteX829" fmla="*/ 2395748 w 5122586"/>
                <a:gd name="connsiteY829" fmla="*/ 898425 h 5120638"/>
                <a:gd name="connsiteX830" fmla="*/ 2394708 w 5122586"/>
                <a:gd name="connsiteY830" fmla="*/ 898217 h 5120638"/>
                <a:gd name="connsiteX831" fmla="*/ 2361080 w 5122586"/>
                <a:gd name="connsiteY831" fmla="*/ 821701 h 5120638"/>
                <a:gd name="connsiteX832" fmla="*/ 2333956 w 5122586"/>
                <a:gd name="connsiteY832" fmla="*/ 752180 h 5120638"/>
                <a:gd name="connsiteX833" fmla="*/ 2333664 w 5122586"/>
                <a:gd name="connsiteY833" fmla="*/ 752147 h 5120638"/>
                <a:gd name="connsiteX834" fmla="*/ 2333956 w 5122586"/>
                <a:gd name="connsiteY834" fmla="*/ 753027 h 5120638"/>
                <a:gd name="connsiteX835" fmla="*/ 2282249 w 5122586"/>
                <a:gd name="connsiteY835" fmla="*/ 597029 h 5120638"/>
                <a:gd name="connsiteX836" fmla="*/ 2279705 w 5122586"/>
                <a:gd name="connsiteY836" fmla="*/ 541921 h 5120638"/>
                <a:gd name="connsiteX837" fmla="*/ 2247495 w 5122586"/>
                <a:gd name="connsiteY837" fmla="*/ 524965 h 5120638"/>
                <a:gd name="connsiteX838" fmla="*/ 2177987 w 5122586"/>
                <a:gd name="connsiteY838" fmla="*/ 464770 h 5120638"/>
                <a:gd name="connsiteX839" fmla="*/ 2162730 w 5122586"/>
                <a:gd name="connsiteY839" fmla="*/ 429162 h 5120638"/>
                <a:gd name="connsiteX840" fmla="*/ 2072030 w 5122586"/>
                <a:gd name="connsiteY840" fmla="*/ 476639 h 5120638"/>
                <a:gd name="connsiteX841" fmla="*/ 2071919 w 5122586"/>
                <a:gd name="connsiteY841" fmla="*/ 476713 h 5120638"/>
                <a:gd name="connsiteX842" fmla="*/ 2061106 w 5122586"/>
                <a:gd name="connsiteY842" fmla="*/ 455805 h 5120638"/>
                <a:gd name="connsiteX843" fmla="*/ 2043259 w 5122586"/>
                <a:gd name="connsiteY843" fmla="*/ 443904 h 5120638"/>
                <a:gd name="connsiteX844" fmla="*/ 1957587 w 5122586"/>
                <a:gd name="connsiteY844" fmla="*/ 421292 h 5120638"/>
                <a:gd name="connsiteX845" fmla="*/ 1968296 w 5122586"/>
                <a:gd name="connsiteY845" fmla="*/ 371308 h 5120638"/>
                <a:gd name="connsiteX846" fmla="*/ 1982574 w 5122586"/>
                <a:gd name="connsiteY846" fmla="*/ 364168 h 5120638"/>
                <a:gd name="connsiteX847" fmla="*/ 1949259 w 5122586"/>
                <a:gd name="connsiteY847" fmla="*/ 346316 h 5120638"/>
                <a:gd name="connsiteX848" fmla="*/ 1938550 w 5122586"/>
                <a:gd name="connsiteY848" fmla="*/ 317754 h 5120638"/>
                <a:gd name="connsiteX849" fmla="*/ 1937360 w 5122586"/>
                <a:gd name="connsiteY849" fmla="*/ 282052 h 5120638"/>
                <a:gd name="connsiteX850" fmla="*/ 1898094 w 5122586"/>
                <a:gd name="connsiteY850" fmla="*/ 168993 h 5120638"/>
                <a:gd name="connsiteX851" fmla="*/ 1857638 w 5122586"/>
                <a:gd name="connsiteY851" fmla="*/ 159472 h 5120638"/>
                <a:gd name="connsiteX852" fmla="*/ 1842170 w 5122586"/>
                <a:gd name="connsiteY852" fmla="*/ 151142 h 5120638"/>
                <a:gd name="connsiteX853" fmla="*/ 1829082 w 5122586"/>
                <a:gd name="connsiteY853" fmla="*/ 19041 h 5120638"/>
                <a:gd name="connsiteX854" fmla="*/ 1785057 w 5122586"/>
                <a:gd name="connsiteY854" fmla="*/ 23802 h 5120638"/>
                <a:gd name="connsiteX855" fmla="*/ 1788626 w 5122586"/>
                <a:gd name="connsiteY855" fmla="*/ 0 h 5120638"/>
                <a:gd name="connsiteX856" fmla="*/ 1754121 w 5122586"/>
                <a:gd name="connsiteY856" fmla="*/ 20232 h 5120638"/>
                <a:gd name="connsiteX857" fmla="*/ 1751741 w 5122586"/>
                <a:gd name="connsiteY857" fmla="*/ 34513 h 5120638"/>
                <a:gd name="connsiteX858" fmla="*/ 1675589 w 5122586"/>
                <a:gd name="connsiteY858" fmla="*/ 92827 h 5120638"/>
                <a:gd name="connsiteX859" fmla="*/ 1700577 w 5122586"/>
                <a:gd name="connsiteY859" fmla="*/ 130910 h 5120638"/>
                <a:gd name="connsiteX860" fmla="*/ 1694627 w 5122586"/>
                <a:gd name="connsiteY860" fmla="*/ 138051 h 5120638"/>
                <a:gd name="connsiteX861" fmla="*/ 1641083 w 5122586"/>
                <a:gd name="connsiteY861" fmla="*/ 161852 h 5120638"/>
                <a:gd name="connsiteX862" fmla="*/ 1680349 w 5122586"/>
                <a:gd name="connsiteY862" fmla="*/ 197555 h 5120638"/>
                <a:gd name="connsiteX863" fmla="*/ 1669640 w 5122586"/>
                <a:gd name="connsiteY863" fmla="*/ 229688 h 5120638"/>
                <a:gd name="connsiteX864" fmla="*/ 1677970 w 5122586"/>
                <a:gd name="connsiteY864" fmla="*/ 246349 h 5120638"/>
                <a:gd name="connsiteX865" fmla="*/ 1729133 w 5122586"/>
                <a:gd name="connsiteY865" fmla="*/ 234448 h 5120638"/>
                <a:gd name="connsiteX866" fmla="*/ 1750551 w 5122586"/>
                <a:gd name="connsiteY866" fmla="*/ 267770 h 5120638"/>
                <a:gd name="connsiteX867" fmla="*/ 1716045 w 5122586"/>
                <a:gd name="connsiteY867" fmla="*/ 289192 h 5120638"/>
                <a:gd name="connsiteX868" fmla="*/ 1721995 w 5122586"/>
                <a:gd name="connsiteY868" fmla="*/ 298713 h 5120638"/>
                <a:gd name="connsiteX869" fmla="*/ 1716045 w 5122586"/>
                <a:gd name="connsiteY869" fmla="*/ 321324 h 5120638"/>
                <a:gd name="connsiteX870" fmla="*/ 1730323 w 5122586"/>
                <a:gd name="connsiteY870" fmla="*/ 336796 h 5120638"/>
                <a:gd name="connsiteX871" fmla="*/ 1705336 w 5122586"/>
                <a:gd name="connsiteY871" fmla="*/ 376068 h 5120638"/>
                <a:gd name="connsiteX872" fmla="*/ 1721995 w 5122586"/>
                <a:gd name="connsiteY872" fmla="*/ 407011 h 5120638"/>
                <a:gd name="connsiteX873" fmla="*/ 1743411 w 5122586"/>
                <a:gd name="connsiteY873" fmla="*/ 405821 h 5120638"/>
                <a:gd name="connsiteX874" fmla="*/ 1773159 w 5122586"/>
                <a:gd name="connsiteY874" fmla="*/ 434383 h 5120638"/>
                <a:gd name="connsiteX875" fmla="*/ 1787436 w 5122586"/>
                <a:gd name="connsiteY875" fmla="*/ 459375 h 5120638"/>
                <a:gd name="connsiteX876" fmla="*/ 1864778 w 5122586"/>
                <a:gd name="connsiteY876" fmla="*/ 505788 h 5120638"/>
                <a:gd name="connsiteX877" fmla="*/ 1886195 w 5122586"/>
                <a:gd name="connsiteY877" fmla="*/ 511739 h 5120638"/>
                <a:gd name="connsiteX878" fmla="*/ 1953358 w 5122586"/>
                <a:gd name="connsiteY878" fmla="*/ 563964 h 5120638"/>
                <a:gd name="connsiteX879" fmla="*/ 1898261 w 5122586"/>
                <a:gd name="connsiteY879" fmla="*/ 650441 h 5120638"/>
                <a:gd name="connsiteX880" fmla="*/ 1869931 w 5122586"/>
                <a:gd name="connsiteY880" fmla="*/ 737294 h 5120638"/>
                <a:gd name="connsiteX881" fmla="*/ 1869930 w 5122586"/>
                <a:gd name="connsiteY881" fmla="*/ 737294 h 5120638"/>
                <a:gd name="connsiteX882" fmla="*/ 1869930 w 5122586"/>
                <a:gd name="connsiteY882" fmla="*/ 737295 h 512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</a:cxnLst>
              <a:rect l="l" t="t" r="r" b="b"/>
              <a:pathLst>
                <a:path w="5122586" h="5120638">
                  <a:moveTo>
                    <a:pt x="4212196" y="442775"/>
                  </a:moveTo>
                  <a:lnTo>
                    <a:pt x="4186650" y="459075"/>
                  </a:lnTo>
                  <a:lnTo>
                    <a:pt x="4193990" y="483597"/>
                  </a:lnTo>
                  <a:lnTo>
                    <a:pt x="4141431" y="505771"/>
                  </a:lnTo>
                  <a:lnTo>
                    <a:pt x="4112435" y="481652"/>
                  </a:lnTo>
                  <a:lnTo>
                    <a:pt x="4106930" y="497474"/>
                  </a:lnTo>
                  <a:lnTo>
                    <a:pt x="4121391" y="500374"/>
                  </a:lnTo>
                  <a:lnTo>
                    <a:pt x="4027797" y="593729"/>
                  </a:lnTo>
                  <a:lnTo>
                    <a:pt x="4033082" y="602246"/>
                  </a:lnTo>
                  <a:lnTo>
                    <a:pt x="3968777" y="657018"/>
                  </a:lnTo>
                  <a:lnTo>
                    <a:pt x="4109986" y="653847"/>
                  </a:lnTo>
                  <a:lnTo>
                    <a:pt x="4123171" y="743481"/>
                  </a:lnTo>
                  <a:lnTo>
                    <a:pt x="4118739" y="775552"/>
                  </a:lnTo>
                  <a:lnTo>
                    <a:pt x="4111957" y="788828"/>
                  </a:lnTo>
                  <a:lnTo>
                    <a:pt x="4074640" y="830297"/>
                  </a:lnTo>
                  <a:lnTo>
                    <a:pt x="3997723" y="824481"/>
                  </a:lnTo>
                  <a:lnTo>
                    <a:pt x="3976512" y="807509"/>
                  </a:lnTo>
                  <a:lnTo>
                    <a:pt x="3950940" y="821959"/>
                  </a:lnTo>
                  <a:lnTo>
                    <a:pt x="3941809" y="807041"/>
                  </a:lnTo>
                  <a:lnTo>
                    <a:pt x="3946773" y="781550"/>
                  </a:lnTo>
                  <a:lnTo>
                    <a:pt x="3956435" y="777204"/>
                  </a:lnTo>
                  <a:lnTo>
                    <a:pt x="3936735" y="755238"/>
                  </a:lnTo>
                  <a:lnTo>
                    <a:pt x="3942873" y="748543"/>
                  </a:lnTo>
                  <a:lnTo>
                    <a:pt x="3931395" y="720702"/>
                  </a:lnTo>
                  <a:lnTo>
                    <a:pt x="3896425" y="709308"/>
                  </a:lnTo>
                  <a:lnTo>
                    <a:pt x="3881422" y="729632"/>
                  </a:lnTo>
                  <a:lnTo>
                    <a:pt x="3916924" y="748781"/>
                  </a:lnTo>
                  <a:lnTo>
                    <a:pt x="3893700" y="786726"/>
                  </a:lnTo>
                  <a:lnTo>
                    <a:pt x="3913932" y="798827"/>
                  </a:lnTo>
                  <a:lnTo>
                    <a:pt x="3829634" y="887286"/>
                  </a:lnTo>
                  <a:lnTo>
                    <a:pt x="3819329" y="921706"/>
                  </a:lnTo>
                  <a:lnTo>
                    <a:pt x="3789058" y="934982"/>
                  </a:lnTo>
                  <a:lnTo>
                    <a:pt x="3768182" y="925937"/>
                  </a:lnTo>
                  <a:lnTo>
                    <a:pt x="3780194" y="1036716"/>
                  </a:lnTo>
                  <a:lnTo>
                    <a:pt x="3776936" y="1084059"/>
                  </a:lnTo>
                  <a:cubicBezTo>
                    <a:pt x="3776410" y="1091677"/>
                    <a:pt x="3775758" y="1099323"/>
                    <a:pt x="3773923" y="1106736"/>
                  </a:cubicBezTo>
                  <a:cubicBezTo>
                    <a:pt x="3772089" y="1114148"/>
                    <a:pt x="3769135" y="1121292"/>
                    <a:pt x="3765081" y="1127763"/>
                  </a:cubicBezTo>
                  <a:cubicBezTo>
                    <a:pt x="3743393" y="1178415"/>
                    <a:pt x="3720768" y="1228666"/>
                    <a:pt x="3697225" y="1278483"/>
                  </a:cubicBezTo>
                  <a:cubicBezTo>
                    <a:pt x="3677591" y="1320026"/>
                    <a:pt x="3657319" y="1361266"/>
                    <a:pt x="3636416" y="1402184"/>
                  </a:cubicBezTo>
                  <a:cubicBezTo>
                    <a:pt x="3637288" y="1445767"/>
                    <a:pt x="3638159" y="1489350"/>
                    <a:pt x="3639031" y="1532933"/>
                  </a:cubicBezTo>
                  <a:moveTo>
                    <a:pt x="1574183" y="3119187"/>
                  </a:moveTo>
                  <a:cubicBezTo>
                    <a:pt x="1565525" y="3112325"/>
                    <a:pt x="1542735" y="3106997"/>
                    <a:pt x="1561412" y="3097168"/>
                  </a:cubicBezTo>
                  <a:cubicBezTo>
                    <a:pt x="1566398" y="3088027"/>
                    <a:pt x="1589670" y="3080649"/>
                    <a:pt x="1577890" y="3069892"/>
                  </a:cubicBezTo>
                  <a:cubicBezTo>
                    <a:pt x="1570776" y="3060394"/>
                    <a:pt x="1556906" y="3054809"/>
                    <a:pt x="1545785" y="3052846"/>
                  </a:cubicBezTo>
                  <a:cubicBezTo>
                    <a:pt x="1528377" y="3050295"/>
                    <a:pt x="1542213" y="3072585"/>
                    <a:pt x="1540629" y="3082614"/>
                  </a:cubicBezTo>
                  <a:cubicBezTo>
                    <a:pt x="1549223" y="3101071"/>
                    <a:pt x="1532754" y="3097706"/>
                    <a:pt x="1519718" y="3097330"/>
                  </a:cubicBezTo>
                  <a:cubicBezTo>
                    <a:pt x="1503078" y="3094917"/>
                    <a:pt x="1501441" y="3113157"/>
                    <a:pt x="1518676" y="3114716"/>
                  </a:cubicBezTo>
                  <a:cubicBezTo>
                    <a:pt x="1532331" y="3120240"/>
                    <a:pt x="1544945" y="3126062"/>
                    <a:pt x="1530519" y="3139621"/>
                  </a:cubicBezTo>
                  <a:cubicBezTo>
                    <a:pt x="1522115" y="3150559"/>
                    <a:pt x="1516068" y="3161386"/>
                    <a:pt x="1529335" y="3171312"/>
                  </a:cubicBezTo>
                  <a:cubicBezTo>
                    <a:pt x="1517023" y="3180571"/>
                    <a:pt x="1505508" y="3177208"/>
                    <a:pt x="1494362" y="3168014"/>
                  </a:cubicBezTo>
                  <a:cubicBezTo>
                    <a:pt x="1487666" y="3168770"/>
                    <a:pt x="1501253" y="3192747"/>
                    <a:pt x="1495842" y="3198637"/>
                  </a:cubicBezTo>
                  <a:cubicBezTo>
                    <a:pt x="1483378" y="3205061"/>
                    <a:pt x="1463981" y="3202722"/>
                    <a:pt x="1458434" y="3217885"/>
                  </a:cubicBezTo>
                  <a:cubicBezTo>
                    <a:pt x="1448987" y="3235884"/>
                    <a:pt x="1434777" y="3252335"/>
                    <a:pt x="1428335" y="3271310"/>
                  </a:cubicBezTo>
                  <a:cubicBezTo>
                    <a:pt x="1425803" y="3294293"/>
                    <a:pt x="1425525" y="3317954"/>
                    <a:pt x="1421617" y="3340524"/>
                  </a:cubicBezTo>
                  <a:cubicBezTo>
                    <a:pt x="1421026" y="3360500"/>
                    <a:pt x="1396585" y="3340790"/>
                    <a:pt x="1402008" y="3360031"/>
                  </a:cubicBezTo>
                  <a:cubicBezTo>
                    <a:pt x="1406744" y="3368742"/>
                    <a:pt x="1427724" y="3362685"/>
                    <a:pt x="1428312" y="3378969"/>
                  </a:cubicBezTo>
                  <a:lnTo>
                    <a:pt x="1450489" y="3422380"/>
                  </a:lnTo>
                  <a:cubicBezTo>
                    <a:pt x="1465186" y="3419955"/>
                    <a:pt x="1474675" y="3427680"/>
                    <a:pt x="1481957" y="3439703"/>
                  </a:cubicBezTo>
                  <a:cubicBezTo>
                    <a:pt x="1490449" y="3450464"/>
                    <a:pt x="1505982" y="3449796"/>
                    <a:pt x="1517054" y="3443095"/>
                  </a:cubicBezTo>
                  <a:cubicBezTo>
                    <a:pt x="1530785" y="3437823"/>
                    <a:pt x="1545803" y="3434465"/>
                    <a:pt x="1554074" y="3421080"/>
                  </a:cubicBezTo>
                  <a:cubicBezTo>
                    <a:pt x="1562361" y="3408804"/>
                    <a:pt x="1577787" y="3423841"/>
                    <a:pt x="1589482" y="3424604"/>
                  </a:cubicBezTo>
                  <a:cubicBezTo>
                    <a:pt x="1601901" y="3428653"/>
                    <a:pt x="1616552" y="3429976"/>
                    <a:pt x="1620096" y="3444866"/>
                  </a:cubicBezTo>
                  <a:cubicBezTo>
                    <a:pt x="1632140" y="3455318"/>
                    <a:pt x="1613742" y="3470053"/>
                    <a:pt x="1624671" y="3480410"/>
                  </a:cubicBezTo>
                  <a:cubicBezTo>
                    <a:pt x="1630734" y="3493606"/>
                    <a:pt x="1637603" y="3503959"/>
                    <a:pt x="1650989" y="3491333"/>
                  </a:cubicBezTo>
                  <a:cubicBezTo>
                    <a:pt x="1665392" y="3477286"/>
                    <a:pt x="1667188" y="3498110"/>
                    <a:pt x="1672792" y="3508400"/>
                  </a:cubicBezTo>
                  <a:cubicBezTo>
                    <a:pt x="1679188" y="3524168"/>
                    <a:pt x="1685798" y="3539808"/>
                    <a:pt x="1697877" y="3552172"/>
                  </a:cubicBezTo>
                  <a:cubicBezTo>
                    <a:pt x="1701503" y="3535245"/>
                    <a:pt x="1719002" y="3569966"/>
                    <a:pt x="1725280" y="3552010"/>
                  </a:cubicBezTo>
                  <a:cubicBezTo>
                    <a:pt x="1753478" y="3521206"/>
                    <a:pt x="1780490" y="3488222"/>
                    <a:pt x="1809424" y="3458774"/>
                  </a:cubicBezTo>
                  <a:cubicBezTo>
                    <a:pt x="1821586" y="3466043"/>
                    <a:pt x="1810942" y="3482988"/>
                    <a:pt x="1812473" y="3494767"/>
                  </a:cubicBezTo>
                  <a:cubicBezTo>
                    <a:pt x="1806329" y="3511740"/>
                    <a:pt x="1815113" y="3516892"/>
                    <a:pt x="1831352" y="3516139"/>
                  </a:cubicBezTo>
                  <a:cubicBezTo>
                    <a:pt x="1844199" y="3517817"/>
                    <a:pt x="1859372" y="3524089"/>
                    <a:pt x="1862507" y="3506581"/>
                  </a:cubicBezTo>
                  <a:cubicBezTo>
                    <a:pt x="1872878" y="3505458"/>
                    <a:pt x="1891954" y="3515045"/>
                    <a:pt x="1885832" y="3495985"/>
                  </a:cubicBezTo>
                  <a:cubicBezTo>
                    <a:pt x="1880189" y="3477533"/>
                    <a:pt x="1901918" y="3485676"/>
                    <a:pt x="1912951" y="3483427"/>
                  </a:cubicBezTo>
                  <a:cubicBezTo>
                    <a:pt x="1932307" y="3477605"/>
                    <a:pt x="1944734" y="3500159"/>
                    <a:pt x="1963432" y="3497556"/>
                  </a:cubicBezTo>
                  <a:lnTo>
                    <a:pt x="1996185" y="3419940"/>
                  </a:lnTo>
                  <a:cubicBezTo>
                    <a:pt x="2010576" y="3419437"/>
                    <a:pt x="2002663" y="3397763"/>
                    <a:pt x="2006904" y="3387626"/>
                  </a:cubicBezTo>
                  <a:cubicBezTo>
                    <a:pt x="2021484" y="3389271"/>
                    <a:pt x="2016601" y="3370729"/>
                    <a:pt x="2018283" y="3358891"/>
                  </a:cubicBezTo>
                  <a:cubicBezTo>
                    <a:pt x="2019197" y="3330559"/>
                    <a:pt x="2022719" y="3301737"/>
                    <a:pt x="2022001" y="3273712"/>
                  </a:cubicBezTo>
                  <a:cubicBezTo>
                    <a:pt x="2021154" y="3251249"/>
                    <a:pt x="2001773" y="3278633"/>
                    <a:pt x="2001394" y="3258444"/>
                  </a:cubicBezTo>
                  <a:cubicBezTo>
                    <a:pt x="1999622" y="3246662"/>
                    <a:pt x="1986583" y="3233151"/>
                    <a:pt x="1998670" y="3223495"/>
                  </a:cubicBezTo>
                  <a:cubicBezTo>
                    <a:pt x="2001808" y="3210785"/>
                    <a:pt x="2021496" y="3207847"/>
                    <a:pt x="2019799" y="3195400"/>
                  </a:cubicBezTo>
                  <a:cubicBezTo>
                    <a:pt x="2023568" y="3177210"/>
                    <a:pt x="2011023" y="3176801"/>
                    <a:pt x="1999221" y="3174192"/>
                  </a:cubicBezTo>
                  <a:cubicBezTo>
                    <a:pt x="1995366" y="3161918"/>
                    <a:pt x="1986725" y="3146078"/>
                    <a:pt x="2007161" y="3151895"/>
                  </a:cubicBezTo>
                  <a:cubicBezTo>
                    <a:pt x="2017427" y="3149823"/>
                    <a:pt x="1997364" y="3124169"/>
                    <a:pt x="2008847" y="3122369"/>
                  </a:cubicBezTo>
                  <a:lnTo>
                    <a:pt x="2060446" y="3116747"/>
                  </a:lnTo>
                  <a:cubicBezTo>
                    <a:pt x="2052951" y="3131255"/>
                    <a:pt x="2089966" y="3125590"/>
                    <a:pt x="2077776" y="3115142"/>
                  </a:cubicBezTo>
                  <a:cubicBezTo>
                    <a:pt x="2087075" y="3114734"/>
                    <a:pt x="2102877" y="3113405"/>
                    <a:pt x="2113472" y="3118056"/>
                  </a:cubicBezTo>
                  <a:cubicBezTo>
                    <a:pt x="2130312" y="3126844"/>
                    <a:pt x="2153126" y="3129587"/>
                    <a:pt x="2160395" y="3149801"/>
                  </a:cubicBezTo>
                  <a:cubicBezTo>
                    <a:pt x="2204621" y="3221917"/>
                    <a:pt x="2250196" y="3293193"/>
                    <a:pt x="2295065" y="3364909"/>
                  </a:cubicBezTo>
                  <a:cubicBezTo>
                    <a:pt x="2295686" y="3378201"/>
                    <a:pt x="2287927" y="3393485"/>
                    <a:pt x="2295273" y="3405456"/>
                  </a:cubicBezTo>
                  <a:moveTo>
                    <a:pt x="2527621" y="3737684"/>
                  </a:moveTo>
                  <a:lnTo>
                    <a:pt x="2527621" y="3737684"/>
                  </a:lnTo>
                  <a:lnTo>
                    <a:pt x="2523286" y="3734794"/>
                  </a:lnTo>
                  <a:lnTo>
                    <a:pt x="2520397" y="3697949"/>
                  </a:lnTo>
                  <a:lnTo>
                    <a:pt x="2321764" y="3403917"/>
                  </a:lnTo>
                  <a:lnTo>
                    <a:pt x="2297928" y="3407529"/>
                  </a:lnTo>
                  <a:moveTo>
                    <a:pt x="3250299" y="4931397"/>
                  </a:moveTo>
                  <a:lnTo>
                    <a:pt x="3294880" y="4976343"/>
                  </a:lnTo>
                  <a:lnTo>
                    <a:pt x="3285156" y="5015288"/>
                  </a:lnTo>
                  <a:lnTo>
                    <a:pt x="3330198" y="5048698"/>
                  </a:lnTo>
                  <a:lnTo>
                    <a:pt x="3323399" y="5073201"/>
                  </a:lnTo>
                  <a:lnTo>
                    <a:pt x="3334667" y="5095035"/>
                  </a:lnTo>
                  <a:lnTo>
                    <a:pt x="3308937" y="5116172"/>
                  </a:lnTo>
                  <a:lnTo>
                    <a:pt x="3130446" y="5120638"/>
                  </a:lnTo>
                  <a:lnTo>
                    <a:pt x="3100490" y="5092418"/>
                  </a:lnTo>
                  <a:lnTo>
                    <a:pt x="3107449" y="5052872"/>
                  </a:lnTo>
                  <a:lnTo>
                    <a:pt x="3137245" y="4858911"/>
                  </a:lnTo>
                  <a:lnTo>
                    <a:pt x="3079461" y="4866858"/>
                  </a:lnTo>
                  <a:lnTo>
                    <a:pt x="3054181" y="4850242"/>
                  </a:lnTo>
                  <a:lnTo>
                    <a:pt x="3002174" y="4909482"/>
                  </a:lnTo>
                  <a:lnTo>
                    <a:pt x="2967504" y="4919596"/>
                  </a:lnTo>
                  <a:lnTo>
                    <a:pt x="2935723" y="4910927"/>
                  </a:lnTo>
                  <a:lnTo>
                    <a:pt x="2919831" y="4931878"/>
                  </a:lnTo>
                  <a:lnTo>
                    <a:pt x="2986974" y="4962762"/>
                  </a:lnTo>
                  <a:lnTo>
                    <a:pt x="2979245" y="5012139"/>
                  </a:lnTo>
                  <a:lnTo>
                    <a:pt x="2949156" y="5006359"/>
                  </a:lnTo>
                  <a:lnTo>
                    <a:pt x="2937274" y="5027202"/>
                  </a:lnTo>
                  <a:lnTo>
                    <a:pt x="2909175" y="5024421"/>
                  </a:lnTo>
                  <a:lnTo>
                    <a:pt x="2900291" y="5034066"/>
                  </a:lnTo>
                  <a:lnTo>
                    <a:pt x="2852441" y="5009430"/>
                  </a:lnTo>
                  <a:lnTo>
                    <a:pt x="2841823" y="5043818"/>
                  </a:lnTo>
                  <a:lnTo>
                    <a:pt x="2825748" y="5031826"/>
                  </a:lnTo>
                  <a:lnTo>
                    <a:pt x="2829757" y="4985481"/>
                  </a:lnTo>
                  <a:lnTo>
                    <a:pt x="2845434" y="4979559"/>
                  </a:lnTo>
                  <a:lnTo>
                    <a:pt x="2858758" y="4977822"/>
                  </a:lnTo>
                  <a:lnTo>
                    <a:pt x="2867104" y="4944159"/>
                  </a:lnTo>
                  <a:lnTo>
                    <a:pt x="2882994" y="4900813"/>
                  </a:lnTo>
                  <a:lnTo>
                    <a:pt x="2855546" y="4861800"/>
                  </a:lnTo>
                  <a:lnTo>
                    <a:pt x="2836044" y="4839406"/>
                  </a:lnTo>
                  <a:lnTo>
                    <a:pt x="2804264" y="4819177"/>
                  </a:lnTo>
                  <a:lnTo>
                    <a:pt x="2745035" y="4804728"/>
                  </a:lnTo>
                  <a:lnTo>
                    <a:pt x="2740700" y="4764994"/>
                  </a:lnTo>
                  <a:lnTo>
                    <a:pt x="2716142" y="4744766"/>
                  </a:lnTo>
                  <a:lnTo>
                    <a:pt x="2632355" y="4753435"/>
                  </a:lnTo>
                  <a:lnTo>
                    <a:pt x="2620798" y="4721648"/>
                  </a:lnTo>
                  <a:lnTo>
                    <a:pt x="2578904" y="4734651"/>
                  </a:lnTo>
                  <a:lnTo>
                    <a:pt x="2559402" y="4704310"/>
                  </a:lnTo>
                  <a:lnTo>
                    <a:pt x="2530510" y="4702142"/>
                  </a:lnTo>
                  <a:lnTo>
                    <a:pt x="2492950" y="4711534"/>
                  </a:lnTo>
                  <a:lnTo>
                    <a:pt x="2468392" y="4745488"/>
                  </a:lnTo>
                  <a:lnTo>
                    <a:pt x="2453223" y="4747656"/>
                  </a:lnTo>
                  <a:lnTo>
                    <a:pt x="2437333" y="4739709"/>
                  </a:lnTo>
                  <a:lnTo>
                    <a:pt x="2442389" y="4686971"/>
                  </a:lnTo>
                  <a:lnTo>
                    <a:pt x="2425776" y="4673244"/>
                  </a:lnTo>
                  <a:lnTo>
                    <a:pt x="2435166" y="4614726"/>
                  </a:lnTo>
                  <a:lnTo>
                    <a:pt x="2522565" y="4577882"/>
                  </a:lnTo>
                  <a:lnTo>
                    <a:pt x="2542790" y="4587996"/>
                  </a:lnTo>
                  <a:lnTo>
                    <a:pt x="2682916" y="4523699"/>
                  </a:lnTo>
                  <a:lnTo>
                    <a:pt x="2702418" y="4485409"/>
                  </a:lnTo>
                  <a:lnTo>
                    <a:pt x="2817264" y="4377043"/>
                  </a:lnTo>
                  <a:lnTo>
                    <a:pt x="2896717" y="4402329"/>
                  </a:lnTo>
                  <a:lnTo>
                    <a:pt x="2914053" y="4405219"/>
                  </a:lnTo>
                  <a:lnTo>
                    <a:pt x="2947279" y="4405219"/>
                  </a:lnTo>
                  <a:lnTo>
                    <a:pt x="2985561" y="4355371"/>
                  </a:lnTo>
                  <a:lnTo>
                    <a:pt x="2994229" y="4333697"/>
                  </a:lnTo>
                  <a:moveTo>
                    <a:pt x="1387544" y="5073235"/>
                  </a:moveTo>
                  <a:lnTo>
                    <a:pt x="1409271" y="5044732"/>
                  </a:lnTo>
                  <a:lnTo>
                    <a:pt x="1350547" y="4997741"/>
                  </a:lnTo>
                  <a:lnTo>
                    <a:pt x="1345850" y="4920208"/>
                  </a:lnTo>
                  <a:lnTo>
                    <a:pt x="1366991" y="4915509"/>
                  </a:lnTo>
                  <a:lnTo>
                    <a:pt x="1376387" y="4877941"/>
                  </a:lnTo>
                  <a:lnTo>
                    <a:pt x="1347460" y="4868004"/>
                  </a:lnTo>
                  <a:lnTo>
                    <a:pt x="1357682" y="4838461"/>
                  </a:lnTo>
                  <a:lnTo>
                    <a:pt x="1428449" y="4835304"/>
                  </a:lnTo>
                  <a:lnTo>
                    <a:pt x="1436858" y="4800858"/>
                  </a:lnTo>
                  <a:lnTo>
                    <a:pt x="1398456" y="4778940"/>
                  </a:lnTo>
                  <a:lnTo>
                    <a:pt x="1413508" y="4733321"/>
                  </a:lnTo>
                  <a:lnTo>
                    <a:pt x="1448748" y="4735670"/>
                  </a:lnTo>
                  <a:lnTo>
                    <a:pt x="1498206" y="4693159"/>
                  </a:lnTo>
                  <a:lnTo>
                    <a:pt x="1547727" y="4683569"/>
                  </a:lnTo>
                  <a:lnTo>
                    <a:pt x="1553780" y="4648910"/>
                  </a:lnTo>
                  <a:lnTo>
                    <a:pt x="1540510" y="4607707"/>
                  </a:lnTo>
                  <a:lnTo>
                    <a:pt x="1494468" y="4567840"/>
                  </a:lnTo>
                  <a:lnTo>
                    <a:pt x="1510639" y="4548914"/>
                  </a:lnTo>
                  <a:lnTo>
                    <a:pt x="1549039" y="4560249"/>
                  </a:lnTo>
                  <a:lnTo>
                    <a:pt x="1563834" y="4545357"/>
                  </a:lnTo>
                  <a:lnTo>
                    <a:pt x="1520856" y="4496577"/>
                  </a:lnTo>
                  <a:lnTo>
                    <a:pt x="1562707" y="4482741"/>
                  </a:lnTo>
                  <a:lnTo>
                    <a:pt x="1590473" y="4419309"/>
                  </a:lnTo>
                  <a:lnTo>
                    <a:pt x="1515748" y="4425699"/>
                  </a:lnTo>
                  <a:lnTo>
                    <a:pt x="1476162" y="4503828"/>
                  </a:lnTo>
                  <a:lnTo>
                    <a:pt x="1393393" y="4522992"/>
                  </a:lnTo>
                  <a:lnTo>
                    <a:pt x="1319980" y="4516923"/>
                  </a:lnTo>
                  <a:lnTo>
                    <a:pt x="1299113" y="4448627"/>
                  </a:lnTo>
                  <a:lnTo>
                    <a:pt x="1250429" y="4478749"/>
                  </a:lnTo>
                  <a:lnTo>
                    <a:pt x="1217542" y="4442335"/>
                  </a:lnTo>
                  <a:lnTo>
                    <a:pt x="1147887" y="4449210"/>
                  </a:lnTo>
                  <a:lnTo>
                    <a:pt x="1144147" y="4511573"/>
                  </a:lnTo>
                  <a:lnTo>
                    <a:pt x="1101262" y="4519082"/>
                  </a:lnTo>
                  <a:lnTo>
                    <a:pt x="1093585" y="4464498"/>
                  </a:lnTo>
                  <a:lnTo>
                    <a:pt x="1027718" y="4478445"/>
                  </a:lnTo>
                  <a:lnTo>
                    <a:pt x="1007466" y="4427301"/>
                  </a:lnTo>
                  <a:lnTo>
                    <a:pt x="919745" y="4420237"/>
                  </a:lnTo>
                  <a:lnTo>
                    <a:pt x="920495" y="4388350"/>
                  </a:lnTo>
                  <a:lnTo>
                    <a:pt x="884429" y="4383969"/>
                  </a:lnTo>
                  <a:lnTo>
                    <a:pt x="856512" y="4461420"/>
                  </a:lnTo>
                  <a:lnTo>
                    <a:pt x="818833" y="4446344"/>
                  </a:lnTo>
                  <a:lnTo>
                    <a:pt x="823425" y="4371878"/>
                  </a:lnTo>
                  <a:lnTo>
                    <a:pt x="796457" y="4423754"/>
                  </a:lnTo>
                  <a:lnTo>
                    <a:pt x="712917" y="4427826"/>
                  </a:lnTo>
                  <a:lnTo>
                    <a:pt x="687213" y="4403486"/>
                  </a:lnTo>
                  <a:lnTo>
                    <a:pt x="683328" y="4424716"/>
                  </a:lnTo>
                  <a:lnTo>
                    <a:pt x="615334" y="4429994"/>
                  </a:lnTo>
                  <a:lnTo>
                    <a:pt x="602541" y="4411871"/>
                  </a:lnTo>
                  <a:lnTo>
                    <a:pt x="637304" y="4296001"/>
                  </a:lnTo>
                  <a:lnTo>
                    <a:pt x="618966" y="4261290"/>
                  </a:lnTo>
                  <a:lnTo>
                    <a:pt x="585062" y="4274941"/>
                  </a:lnTo>
                  <a:cubicBezTo>
                    <a:pt x="585364" y="4282223"/>
                    <a:pt x="585665" y="4289504"/>
                    <a:pt x="585967" y="4296786"/>
                  </a:cubicBezTo>
                  <a:lnTo>
                    <a:pt x="576279" y="4321151"/>
                  </a:lnTo>
                  <a:lnTo>
                    <a:pt x="524888" y="4335270"/>
                  </a:lnTo>
                  <a:lnTo>
                    <a:pt x="481450" y="4348629"/>
                  </a:lnTo>
                  <a:lnTo>
                    <a:pt x="459756" y="4331915"/>
                  </a:lnTo>
                  <a:lnTo>
                    <a:pt x="381623" y="4313665"/>
                  </a:lnTo>
                  <a:cubicBezTo>
                    <a:pt x="381534" y="4278777"/>
                    <a:pt x="381444" y="4243889"/>
                    <a:pt x="381355" y="4209001"/>
                  </a:cubicBezTo>
                  <a:lnTo>
                    <a:pt x="372138" y="4194866"/>
                  </a:lnTo>
                  <a:lnTo>
                    <a:pt x="8935" y="4372652"/>
                  </a:lnTo>
                  <a:lnTo>
                    <a:pt x="0" y="4249216"/>
                  </a:lnTo>
                  <a:moveTo>
                    <a:pt x="2928251" y="1733677"/>
                  </a:moveTo>
                  <a:lnTo>
                    <a:pt x="2865949" y="1772911"/>
                  </a:lnTo>
                  <a:lnTo>
                    <a:pt x="2815185" y="1859457"/>
                  </a:lnTo>
                  <a:lnTo>
                    <a:pt x="2763268" y="1896383"/>
                  </a:lnTo>
                  <a:lnTo>
                    <a:pt x="2751731" y="1873304"/>
                  </a:lnTo>
                  <a:lnTo>
                    <a:pt x="2747318" y="1875913"/>
                  </a:lnTo>
                  <a:lnTo>
                    <a:pt x="2725397" y="1849601"/>
                  </a:lnTo>
                  <a:lnTo>
                    <a:pt x="2700382" y="1805450"/>
                  </a:lnTo>
                  <a:lnTo>
                    <a:pt x="2644466" y="1674466"/>
                  </a:lnTo>
                  <a:lnTo>
                    <a:pt x="2623519" y="1516632"/>
                  </a:lnTo>
                  <a:lnTo>
                    <a:pt x="2622394" y="1508162"/>
                  </a:lnTo>
                  <a:lnTo>
                    <a:pt x="2620591" y="1507626"/>
                  </a:lnTo>
                  <a:lnTo>
                    <a:pt x="2618663" y="1488348"/>
                  </a:lnTo>
                  <a:lnTo>
                    <a:pt x="2561471" y="1364228"/>
                  </a:lnTo>
                  <a:lnTo>
                    <a:pt x="2506436" y="1249822"/>
                  </a:lnTo>
                  <a:lnTo>
                    <a:pt x="2504425" y="1215109"/>
                  </a:lnTo>
                  <a:lnTo>
                    <a:pt x="2502718" y="1182561"/>
                  </a:lnTo>
                  <a:lnTo>
                    <a:pt x="2526392" y="1127312"/>
                  </a:lnTo>
                  <a:lnTo>
                    <a:pt x="2550065" y="1104511"/>
                  </a:lnTo>
                  <a:lnTo>
                    <a:pt x="2534283" y="1069432"/>
                  </a:lnTo>
                  <a:lnTo>
                    <a:pt x="2514993" y="1074694"/>
                  </a:lnTo>
                  <a:lnTo>
                    <a:pt x="2443972" y="1079079"/>
                  </a:lnTo>
                  <a:lnTo>
                    <a:pt x="2424683" y="1053647"/>
                  </a:lnTo>
                  <a:lnTo>
                    <a:pt x="2450109" y="1044877"/>
                  </a:lnTo>
                  <a:cubicBezTo>
                    <a:pt x="2450401" y="1036984"/>
                    <a:pt x="2450694" y="1029092"/>
                    <a:pt x="2450986" y="1021199"/>
                  </a:cubicBezTo>
                  <a:lnTo>
                    <a:pt x="2404967" y="918913"/>
                  </a:lnTo>
                  <a:lnTo>
                    <a:pt x="2394987" y="898850"/>
                  </a:lnTo>
                  <a:lnTo>
                    <a:pt x="2361080" y="821699"/>
                  </a:lnTo>
                  <a:lnTo>
                    <a:pt x="2344525" y="778197"/>
                  </a:lnTo>
                  <a:cubicBezTo>
                    <a:pt x="2344542" y="778248"/>
                    <a:pt x="2344559" y="778294"/>
                    <a:pt x="2344581" y="778343"/>
                  </a:cubicBezTo>
                  <a:cubicBezTo>
                    <a:pt x="2322432" y="718557"/>
                    <a:pt x="2303201" y="660235"/>
                    <a:pt x="2282251" y="597027"/>
                  </a:cubicBezTo>
                  <a:lnTo>
                    <a:pt x="2279707" y="541919"/>
                  </a:lnTo>
                  <a:lnTo>
                    <a:pt x="2247497" y="524963"/>
                  </a:lnTo>
                  <a:lnTo>
                    <a:pt x="2177989" y="464768"/>
                  </a:lnTo>
                  <a:lnTo>
                    <a:pt x="2162813" y="429351"/>
                  </a:lnTo>
                  <a:lnTo>
                    <a:pt x="2188648" y="411168"/>
                  </a:lnTo>
                  <a:lnTo>
                    <a:pt x="2199515" y="377475"/>
                  </a:lnTo>
                  <a:lnTo>
                    <a:pt x="2249501" y="389430"/>
                  </a:lnTo>
                  <a:lnTo>
                    <a:pt x="2290795" y="382909"/>
                  </a:lnTo>
                  <a:lnTo>
                    <a:pt x="2312638" y="383703"/>
                  </a:lnTo>
                  <a:lnTo>
                    <a:pt x="2312587" y="383664"/>
                  </a:lnTo>
                  <a:lnTo>
                    <a:pt x="2375555" y="374216"/>
                  </a:lnTo>
                  <a:lnTo>
                    <a:pt x="2416409" y="358069"/>
                  </a:lnTo>
                  <a:lnTo>
                    <a:pt x="2415496" y="358429"/>
                  </a:lnTo>
                  <a:cubicBezTo>
                    <a:pt x="2415471" y="358130"/>
                    <a:pt x="2415447" y="357830"/>
                    <a:pt x="2415422" y="357531"/>
                  </a:cubicBezTo>
                  <a:lnTo>
                    <a:pt x="2471314" y="333573"/>
                  </a:lnTo>
                  <a:cubicBezTo>
                    <a:pt x="2471647" y="329580"/>
                    <a:pt x="2471979" y="325587"/>
                    <a:pt x="2472312" y="321594"/>
                  </a:cubicBezTo>
                  <a:lnTo>
                    <a:pt x="2487284" y="308616"/>
                  </a:lnTo>
                  <a:lnTo>
                    <a:pt x="2492274" y="322592"/>
                  </a:lnTo>
                  <a:lnTo>
                    <a:pt x="2530199" y="302627"/>
                  </a:lnTo>
                  <a:lnTo>
                    <a:pt x="2571120" y="269684"/>
                  </a:lnTo>
                  <a:lnTo>
                    <a:pt x="2751770" y="124937"/>
                  </a:lnTo>
                  <a:lnTo>
                    <a:pt x="2784706" y="104972"/>
                  </a:lnTo>
                  <a:lnTo>
                    <a:pt x="2850579" y="86005"/>
                  </a:lnTo>
                  <a:lnTo>
                    <a:pt x="2869542" y="136916"/>
                  </a:lnTo>
                  <a:lnTo>
                    <a:pt x="2917449" y="173852"/>
                  </a:lnTo>
                  <a:lnTo>
                    <a:pt x="2956373" y="195813"/>
                  </a:lnTo>
                  <a:lnTo>
                    <a:pt x="2985630" y="215962"/>
                  </a:lnTo>
                  <a:lnTo>
                    <a:pt x="2998292" y="224763"/>
                  </a:lnTo>
                  <a:lnTo>
                    <a:pt x="3036219" y="254710"/>
                  </a:lnTo>
                  <a:lnTo>
                    <a:pt x="3046200" y="268686"/>
                  </a:lnTo>
                  <a:lnTo>
                    <a:pt x="3053186" y="284658"/>
                  </a:lnTo>
                  <a:lnTo>
                    <a:pt x="3061170" y="372504"/>
                  </a:lnTo>
                  <a:lnTo>
                    <a:pt x="3066160" y="442382"/>
                  </a:lnTo>
                  <a:lnTo>
                    <a:pt x="3109558" y="644830"/>
                  </a:lnTo>
                  <a:cubicBezTo>
                    <a:pt x="3108754" y="674861"/>
                    <a:pt x="3107949" y="704891"/>
                    <a:pt x="3107145" y="734922"/>
                  </a:cubicBezTo>
                  <a:lnTo>
                    <a:pt x="3113752" y="788066"/>
                  </a:lnTo>
                  <a:lnTo>
                    <a:pt x="3123788" y="830092"/>
                  </a:lnTo>
                  <a:lnTo>
                    <a:pt x="3148722" y="917343"/>
                  </a:lnTo>
                  <a:lnTo>
                    <a:pt x="3139722" y="933723"/>
                  </a:lnTo>
                  <a:lnTo>
                    <a:pt x="3118838" y="1002249"/>
                  </a:lnTo>
                  <a:cubicBezTo>
                    <a:pt x="3119684" y="1043338"/>
                    <a:pt x="3120529" y="1084428"/>
                    <a:pt x="3121375" y="1125517"/>
                  </a:cubicBezTo>
                  <a:lnTo>
                    <a:pt x="3143920" y="1174658"/>
                  </a:lnTo>
                  <a:lnTo>
                    <a:pt x="3158579" y="1254175"/>
                  </a:lnTo>
                  <a:lnTo>
                    <a:pt x="3200391" y="1290567"/>
                  </a:lnTo>
                  <a:lnTo>
                    <a:pt x="3152209" y="1305041"/>
                  </a:lnTo>
                  <a:lnTo>
                    <a:pt x="3173608" y="1387442"/>
                  </a:lnTo>
                  <a:lnTo>
                    <a:pt x="3176887" y="1467253"/>
                  </a:lnTo>
                  <a:lnTo>
                    <a:pt x="3204082" y="1500497"/>
                  </a:lnTo>
                  <a:lnTo>
                    <a:pt x="3207432" y="1502071"/>
                  </a:lnTo>
                  <a:lnTo>
                    <a:pt x="3207673" y="1502054"/>
                  </a:lnTo>
                  <a:lnTo>
                    <a:pt x="3183445" y="1645459"/>
                  </a:lnTo>
                  <a:lnTo>
                    <a:pt x="3160491" y="1680444"/>
                  </a:lnTo>
                  <a:lnTo>
                    <a:pt x="3129820" y="1702492"/>
                  </a:lnTo>
                  <a:lnTo>
                    <a:pt x="2970960" y="1727425"/>
                  </a:lnTo>
                  <a:lnTo>
                    <a:pt x="2928253" y="1733679"/>
                  </a:lnTo>
                  <a:lnTo>
                    <a:pt x="2928251" y="1733677"/>
                  </a:lnTo>
                  <a:close/>
                  <a:moveTo>
                    <a:pt x="2929221" y="4004987"/>
                  </a:moveTo>
                  <a:lnTo>
                    <a:pt x="2826654" y="3968865"/>
                  </a:lnTo>
                  <a:lnTo>
                    <a:pt x="2797041" y="3984036"/>
                  </a:lnTo>
                  <a:lnTo>
                    <a:pt x="2775371" y="3957306"/>
                  </a:lnTo>
                  <a:lnTo>
                    <a:pt x="2714697" y="3931298"/>
                  </a:lnTo>
                  <a:lnTo>
                    <a:pt x="2643189" y="3882894"/>
                  </a:lnTo>
                  <a:lnTo>
                    <a:pt x="2547123" y="3739851"/>
                  </a:lnTo>
                  <a:lnTo>
                    <a:pt x="2523286" y="3739851"/>
                  </a:lnTo>
                  <a:lnTo>
                    <a:pt x="2524732" y="3736961"/>
                  </a:lnTo>
                  <a:moveTo>
                    <a:pt x="2931760" y="4000626"/>
                  </a:moveTo>
                  <a:lnTo>
                    <a:pt x="2912080" y="4041839"/>
                  </a:lnTo>
                  <a:lnTo>
                    <a:pt x="2934278" y="4069284"/>
                  </a:lnTo>
                  <a:lnTo>
                    <a:pt x="2950168" y="4101794"/>
                  </a:lnTo>
                  <a:lnTo>
                    <a:pt x="2911887" y="4123467"/>
                  </a:lnTo>
                  <a:lnTo>
                    <a:pt x="2864215" y="4110463"/>
                  </a:lnTo>
                  <a:lnTo>
                    <a:pt x="2848324" y="4139361"/>
                  </a:lnTo>
                  <a:lnTo>
                    <a:pt x="2869993" y="4145140"/>
                  </a:lnTo>
                  <a:lnTo>
                    <a:pt x="2859880" y="4153809"/>
                  </a:lnTo>
                  <a:lnTo>
                    <a:pt x="2883717" y="4153087"/>
                  </a:lnTo>
                  <a:lnTo>
                    <a:pt x="2890218" y="4168258"/>
                  </a:lnTo>
                  <a:lnTo>
                    <a:pt x="2867825" y="4206547"/>
                  </a:lnTo>
                  <a:lnTo>
                    <a:pt x="2907552" y="4225331"/>
                  </a:lnTo>
                  <a:lnTo>
                    <a:pt x="2921999" y="4216662"/>
                  </a:lnTo>
                  <a:lnTo>
                    <a:pt x="2937890" y="4227499"/>
                  </a:lnTo>
                  <a:lnTo>
                    <a:pt x="2935723" y="4245559"/>
                  </a:lnTo>
                  <a:lnTo>
                    <a:pt x="2964615" y="4256396"/>
                  </a:lnTo>
                  <a:lnTo>
                    <a:pt x="2955224" y="4306967"/>
                  </a:lnTo>
                  <a:lnTo>
                    <a:pt x="2993850" y="4326650"/>
                  </a:lnTo>
                  <a:cubicBezTo>
                    <a:pt x="2994066" y="4329303"/>
                    <a:pt x="2994283" y="4331955"/>
                    <a:pt x="2994499" y="4334608"/>
                  </a:cubicBezTo>
                  <a:moveTo>
                    <a:pt x="2961254" y="2566018"/>
                  </a:moveTo>
                  <a:lnTo>
                    <a:pt x="2844333" y="2718231"/>
                  </a:lnTo>
                  <a:lnTo>
                    <a:pt x="2686580" y="2876012"/>
                  </a:lnTo>
                  <a:lnTo>
                    <a:pt x="2775664" y="2946550"/>
                  </a:lnTo>
                  <a:lnTo>
                    <a:pt x="2662454" y="3083913"/>
                  </a:lnTo>
                  <a:lnTo>
                    <a:pt x="2291274" y="3408757"/>
                  </a:lnTo>
                  <a:lnTo>
                    <a:pt x="2296840" y="3406901"/>
                  </a:lnTo>
                  <a:moveTo>
                    <a:pt x="4071798" y="1707927"/>
                  </a:moveTo>
                  <a:lnTo>
                    <a:pt x="4050884" y="1662094"/>
                  </a:lnTo>
                  <a:lnTo>
                    <a:pt x="4020559" y="1629574"/>
                  </a:lnTo>
                  <a:lnTo>
                    <a:pt x="3966954" y="1623037"/>
                  </a:lnTo>
                  <a:lnTo>
                    <a:pt x="3895425" y="1618868"/>
                  </a:lnTo>
                  <a:lnTo>
                    <a:pt x="3891710" y="1617649"/>
                  </a:lnTo>
                  <a:lnTo>
                    <a:pt x="3693129" y="1552494"/>
                  </a:lnTo>
                  <a:lnTo>
                    <a:pt x="3638481" y="1531869"/>
                  </a:lnTo>
                  <a:lnTo>
                    <a:pt x="3638481" y="1532803"/>
                  </a:lnTo>
                  <a:lnTo>
                    <a:pt x="3616572" y="1517809"/>
                  </a:lnTo>
                  <a:lnTo>
                    <a:pt x="3598122" y="1479749"/>
                  </a:lnTo>
                  <a:lnTo>
                    <a:pt x="3545078" y="1448608"/>
                  </a:lnTo>
                  <a:lnTo>
                    <a:pt x="3527865" y="1430244"/>
                  </a:lnTo>
                  <a:cubicBezTo>
                    <a:pt x="3527832" y="1430555"/>
                    <a:pt x="3527798" y="1430865"/>
                    <a:pt x="3527765" y="1431176"/>
                  </a:cubicBezTo>
                  <a:lnTo>
                    <a:pt x="3527765" y="1503334"/>
                  </a:lnTo>
                  <a:lnTo>
                    <a:pt x="3399874" y="1489121"/>
                  </a:lnTo>
                  <a:lnTo>
                    <a:pt x="3403153" y="1571119"/>
                  </a:lnTo>
                  <a:lnTo>
                    <a:pt x="3391129" y="1606104"/>
                  </a:lnTo>
                  <a:lnTo>
                    <a:pt x="3375825" y="1608290"/>
                  </a:lnTo>
                  <a:lnTo>
                    <a:pt x="3372546" y="1617037"/>
                  </a:lnTo>
                  <a:lnTo>
                    <a:pt x="3371285" y="1616300"/>
                  </a:lnTo>
                  <a:lnTo>
                    <a:pt x="3371285" y="1616299"/>
                  </a:lnTo>
                  <a:lnTo>
                    <a:pt x="3314612" y="1583145"/>
                  </a:lnTo>
                  <a:lnTo>
                    <a:pt x="3299309" y="1586425"/>
                  </a:lnTo>
                  <a:lnTo>
                    <a:pt x="3280726" y="1496774"/>
                  </a:lnTo>
                  <a:lnTo>
                    <a:pt x="3206040" y="1502067"/>
                  </a:lnTo>
                  <a:lnTo>
                    <a:pt x="3181908" y="1645463"/>
                  </a:lnTo>
                  <a:lnTo>
                    <a:pt x="3170191" y="1667166"/>
                  </a:lnTo>
                  <a:lnTo>
                    <a:pt x="3129816" y="1702496"/>
                  </a:lnTo>
                  <a:lnTo>
                    <a:pt x="2971381" y="1727460"/>
                  </a:lnTo>
                  <a:lnTo>
                    <a:pt x="2970955" y="1727426"/>
                  </a:lnTo>
                  <a:cubicBezTo>
                    <a:pt x="2970949" y="1727588"/>
                    <a:pt x="2970944" y="1727749"/>
                    <a:pt x="2970938" y="1727911"/>
                  </a:cubicBezTo>
                  <a:lnTo>
                    <a:pt x="2928250" y="1733681"/>
                  </a:lnTo>
                  <a:lnTo>
                    <a:pt x="2865949" y="1772915"/>
                  </a:lnTo>
                  <a:lnTo>
                    <a:pt x="2815185" y="1859461"/>
                  </a:lnTo>
                  <a:lnTo>
                    <a:pt x="2763269" y="1896387"/>
                  </a:lnTo>
                  <a:lnTo>
                    <a:pt x="2751731" y="1873308"/>
                  </a:lnTo>
                  <a:lnTo>
                    <a:pt x="2747319" y="1875917"/>
                  </a:lnTo>
                  <a:lnTo>
                    <a:pt x="2747468" y="1876096"/>
                  </a:lnTo>
                  <a:lnTo>
                    <a:pt x="2701052" y="1910393"/>
                  </a:lnTo>
                  <a:lnTo>
                    <a:pt x="2721301" y="1951468"/>
                  </a:lnTo>
                  <a:cubicBezTo>
                    <a:pt x="2721301" y="1951468"/>
                    <a:pt x="2744875" y="2030415"/>
                    <a:pt x="2756357" y="2047852"/>
                  </a:cubicBezTo>
                  <a:cubicBezTo>
                    <a:pt x="2767840" y="2065289"/>
                    <a:pt x="2780073" y="2073720"/>
                    <a:pt x="2780073" y="2073720"/>
                  </a:cubicBezTo>
                  <a:cubicBezTo>
                    <a:pt x="2788257" y="2077977"/>
                    <a:pt x="2796009" y="2083754"/>
                    <a:pt x="2805234" y="2083873"/>
                  </a:cubicBezTo>
                  <a:cubicBezTo>
                    <a:pt x="2824210" y="2084119"/>
                    <a:pt x="2843651" y="2085148"/>
                    <a:pt x="2862075" y="2080593"/>
                  </a:cubicBezTo>
                  <a:cubicBezTo>
                    <a:pt x="2876787" y="2076956"/>
                    <a:pt x="2890196" y="2068645"/>
                    <a:pt x="2902518" y="2059821"/>
                  </a:cubicBezTo>
                  <a:cubicBezTo>
                    <a:pt x="2919937" y="2047346"/>
                    <a:pt x="2934381" y="2031163"/>
                    <a:pt x="2950615" y="2017182"/>
                  </a:cubicBezTo>
                  <a:cubicBezTo>
                    <a:pt x="2960619" y="2008566"/>
                    <a:pt x="2969073" y="1997207"/>
                    <a:pt x="2981221" y="1992036"/>
                  </a:cubicBezTo>
                  <a:cubicBezTo>
                    <a:pt x="3004071" y="1979673"/>
                    <a:pt x="3028716" y="1973824"/>
                    <a:pt x="3053365" y="1973450"/>
                  </a:cubicBezTo>
                  <a:cubicBezTo>
                    <a:pt x="3057031" y="1973002"/>
                    <a:pt x="3060653" y="1973565"/>
                    <a:pt x="3064244" y="1974575"/>
                  </a:cubicBezTo>
                  <a:cubicBezTo>
                    <a:pt x="3076021" y="1976555"/>
                    <a:pt x="3091794" y="1980981"/>
                    <a:pt x="3094903" y="1986570"/>
                  </a:cubicBezTo>
                  <a:cubicBezTo>
                    <a:pt x="3094979" y="1986709"/>
                    <a:pt x="3095845" y="1988403"/>
                    <a:pt x="3095857" y="1988403"/>
                  </a:cubicBezTo>
                  <a:cubicBezTo>
                    <a:pt x="3100610" y="1998160"/>
                    <a:pt x="3101271" y="2009734"/>
                    <a:pt x="3103144" y="2020462"/>
                  </a:cubicBezTo>
                  <a:cubicBezTo>
                    <a:pt x="3105164" y="2032039"/>
                    <a:pt x="3106237" y="2043716"/>
                    <a:pt x="3106927" y="2055447"/>
                  </a:cubicBezTo>
                  <a:cubicBezTo>
                    <a:pt x="3107327" y="2062274"/>
                    <a:pt x="3108367" y="2069631"/>
                    <a:pt x="3105834" y="2076220"/>
                  </a:cubicBezTo>
                  <a:cubicBezTo>
                    <a:pt x="3093231" y="2109115"/>
                    <a:pt x="3080504" y="2142389"/>
                    <a:pt x="3062110" y="2172431"/>
                  </a:cubicBezTo>
                  <a:cubicBezTo>
                    <a:pt x="3051342" y="2190017"/>
                    <a:pt x="3036334" y="2205380"/>
                    <a:pt x="3019479" y="2217256"/>
                  </a:cubicBezTo>
                  <a:lnTo>
                    <a:pt x="2923287" y="2285040"/>
                  </a:lnTo>
                  <a:cubicBezTo>
                    <a:pt x="2923270" y="2285012"/>
                    <a:pt x="2923254" y="2284984"/>
                    <a:pt x="2923237" y="2284956"/>
                  </a:cubicBezTo>
                  <a:lnTo>
                    <a:pt x="2907033" y="2300058"/>
                  </a:lnTo>
                  <a:cubicBezTo>
                    <a:pt x="2892047" y="2314026"/>
                    <a:pt x="2884396" y="2337200"/>
                    <a:pt x="2880954" y="2357399"/>
                  </a:cubicBezTo>
                  <a:cubicBezTo>
                    <a:pt x="2877739" y="2376260"/>
                    <a:pt x="2878320" y="2396340"/>
                    <a:pt x="2883560" y="2414740"/>
                  </a:cubicBezTo>
                  <a:cubicBezTo>
                    <a:pt x="2901080" y="2476263"/>
                    <a:pt x="2950876" y="2496732"/>
                    <a:pt x="3007341" y="2504763"/>
                  </a:cubicBezTo>
                  <a:lnTo>
                    <a:pt x="2957623" y="2569822"/>
                  </a:lnTo>
                  <a:lnTo>
                    <a:pt x="3007192" y="2504959"/>
                  </a:lnTo>
                  <a:cubicBezTo>
                    <a:pt x="3043601" y="2502403"/>
                    <a:pt x="3092025" y="2483007"/>
                    <a:pt x="3128415" y="2458751"/>
                  </a:cubicBezTo>
                  <a:lnTo>
                    <a:pt x="3157243" y="2492913"/>
                  </a:lnTo>
                  <a:lnTo>
                    <a:pt x="3157397" y="2493126"/>
                  </a:lnTo>
                  <a:lnTo>
                    <a:pt x="3188476" y="2496878"/>
                  </a:lnTo>
                  <a:lnTo>
                    <a:pt x="3207155" y="2475082"/>
                  </a:lnTo>
                  <a:lnTo>
                    <a:pt x="3204042" y="2468854"/>
                  </a:lnTo>
                  <a:lnTo>
                    <a:pt x="3218570" y="2446020"/>
                  </a:lnTo>
                  <a:lnTo>
                    <a:pt x="3234071" y="2425181"/>
                  </a:lnTo>
                  <a:lnTo>
                    <a:pt x="3268275" y="2375508"/>
                  </a:lnTo>
                  <a:lnTo>
                    <a:pt x="3279965" y="2383195"/>
                  </a:lnTo>
                  <a:lnTo>
                    <a:pt x="3286021" y="2368178"/>
                  </a:lnTo>
                  <a:lnTo>
                    <a:pt x="3353471" y="2393087"/>
                  </a:lnTo>
                  <a:lnTo>
                    <a:pt x="3357622" y="2370253"/>
                  </a:lnTo>
                  <a:lnTo>
                    <a:pt x="3389791" y="2376481"/>
                  </a:lnTo>
                  <a:lnTo>
                    <a:pt x="3393123" y="2386808"/>
                  </a:lnTo>
                  <a:cubicBezTo>
                    <a:pt x="3434000" y="2375002"/>
                    <a:pt x="3475269" y="2364575"/>
                    <a:pt x="3516391" y="2353647"/>
                  </a:cubicBezTo>
                  <a:lnTo>
                    <a:pt x="3537145" y="2360912"/>
                  </a:lnTo>
                  <a:lnTo>
                    <a:pt x="3541296" y="2341192"/>
                  </a:lnTo>
                  <a:lnTo>
                    <a:pt x="3576578" y="2357798"/>
                  </a:lnTo>
                  <a:lnTo>
                    <a:pt x="3592144" y="2355723"/>
                  </a:lnTo>
                  <a:lnTo>
                    <a:pt x="3598370" y="2287221"/>
                  </a:lnTo>
                  <a:lnTo>
                    <a:pt x="3605634" y="2269577"/>
                  </a:lnTo>
                  <a:lnTo>
                    <a:pt x="3645068" y="2289297"/>
                  </a:lnTo>
                  <a:lnTo>
                    <a:pt x="3660990" y="2278149"/>
                  </a:lnTo>
                  <a:lnTo>
                    <a:pt x="3683648" y="2304521"/>
                  </a:lnTo>
                  <a:lnTo>
                    <a:pt x="3723203" y="2301590"/>
                  </a:lnTo>
                  <a:lnTo>
                    <a:pt x="3698987" y="2245014"/>
                  </a:lnTo>
                  <a:lnTo>
                    <a:pt x="3732354" y="2232818"/>
                  </a:lnTo>
                  <a:lnTo>
                    <a:pt x="3765279" y="2308687"/>
                  </a:lnTo>
                  <a:lnTo>
                    <a:pt x="3819819" y="2276682"/>
                  </a:lnTo>
                  <a:lnTo>
                    <a:pt x="3832660" y="2286412"/>
                  </a:lnTo>
                  <a:lnTo>
                    <a:pt x="3836898" y="2267579"/>
                  </a:lnTo>
                  <a:lnTo>
                    <a:pt x="3851638" y="2272245"/>
                  </a:lnTo>
                  <a:lnTo>
                    <a:pt x="3855233" y="2250721"/>
                  </a:lnTo>
                  <a:lnTo>
                    <a:pt x="3868694" y="2248662"/>
                  </a:lnTo>
                  <a:lnTo>
                    <a:pt x="3866320" y="2213398"/>
                  </a:lnTo>
                  <a:lnTo>
                    <a:pt x="3926616" y="2266549"/>
                  </a:lnTo>
                  <a:lnTo>
                    <a:pt x="3935158" y="2270346"/>
                  </a:lnTo>
                  <a:lnTo>
                    <a:pt x="3975020" y="2180165"/>
                  </a:lnTo>
                  <a:lnTo>
                    <a:pt x="3971224" y="2150738"/>
                  </a:lnTo>
                  <a:lnTo>
                    <a:pt x="3954140" y="2117514"/>
                  </a:lnTo>
                  <a:lnTo>
                    <a:pt x="3942751" y="2101376"/>
                  </a:lnTo>
                  <a:lnTo>
                    <a:pt x="3848791" y="2032079"/>
                  </a:lnTo>
                  <a:lnTo>
                    <a:pt x="3775710" y="2006448"/>
                  </a:lnTo>
                  <a:lnTo>
                    <a:pt x="3775537" y="2006286"/>
                  </a:lnTo>
                  <a:lnTo>
                    <a:pt x="3792203" y="1985769"/>
                  </a:lnTo>
                  <a:lnTo>
                    <a:pt x="3776236" y="1929339"/>
                  </a:lnTo>
                  <a:lnTo>
                    <a:pt x="3785816" y="1905915"/>
                  </a:lnTo>
                  <a:lnTo>
                    <a:pt x="3848624" y="1905915"/>
                  </a:lnTo>
                  <a:lnTo>
                    <a:pt x="3870979" y="1887815"/>
                  </a:lnTo>
                  <a:lnTo>
                    <a:pt x="3879494" y="1869714"/>
                  </a:lnTo>
                  <a:lnTo>
                    <a:pt x="3880559" y="1847355"/>
                  </a:lnTo>
                  <a:lnTo>
                    <a:pt x="3906108" y="1793054"/>
                  </a:lnTo>
                  <a:lnTo>
                    <a:pt x="3926334" y="1778148"/>
                  </a:lnTo>
                  <a:lnTo>
                    <a:pt x="3959335" y="1810090"/>
                  </a:lnTo>
                  <a:lnTo>
                    <a:pt x="4071796" y="1707926"/>
                  </a:lnTo>
                  <a:cubicBezTo>
                    <a:pt x="4071797" y="1707926"/>
                    <a:pt x="4071797" y="1707927"/>
                    <a:pt x="4071798" y="1707927"/>
                  </a:cubicBezTo>
                  <a:close/>
                  <a:moveTo>
                    <a:pt x="3116756" y="2465874"/>
                  </a:moveTo>
                  <a:lnTo>
                    <a:pt x="3116756" y="2465874"/>
                  </a:lnTo>
                  <a:close/>
                  <a:moveTo>
                    <a:pt x="4153292" y="3990761"/>
                  </a:moveTo>
                  <a:lnTo>
                    <a:pt x="3938792" y="4135889"/>
                  </a:lnTo>
                  <a:lnTo>
                    <a:pt x="3927871" y="4167432"/>
                  </a:lnTo>
                  <a:lnTo>
                    <a:pt x="3895282" y="4166624"/>
                  </a:lnTo>
                  <a:lnTo>
                    <a:pt x="3847314" y="4188567"/>
                  </a:lnTo>
                  <a:lnTo>
                    <a:pt x="3792468" y="4204240"/>
                  </a:lnTo>
                  <a:lnTo>
                    <a:pt x="3734700" y="4203262"/>
                  </a:lnTo>
                  <a:lnTo>
                    <a:pt x="3734706" y="4203262"/>
                  </a:lnTo>
                  <a:lnTo>
                    <a:pt x="3669061" y="4198342"/>
                  </a:lnTo>
                  <a:lnTo>
                    <a:pt x="3662206" y="4205199"/>
                  </a:lnTo>
                  <a:lnTo>
                    <a:pt x="3637720" y="4196382"/>
                  </a:lnTo>
                  <a:lnTo>
                    <a:pt x="3349614" y="4159880"/>
                  </a:lnTo>
                  <a:lnTo>
                    <a:pt x="3324712" y="4178749"/>
                  </a:lnTo>
                  <a:lnTo>
                    <a:pt x="3319742" y="4204463"/>
                  </a:lnTo>
                  <a:lnTo>
                    <a:pt x="3294719" y="4246342"/>
                  </a:lnTo>
                  <a:lnTo>
                    <a:pt x="3281325" y="4245546"/>
                  </a:lnTo>
                  <a:lnTo>
                    <a:pt x="3282979" y="4222611"/>
                  </a:lnTo>
                  <a:lnTo>
                    <a:pt x="3242614" y="4135941"/>
                  </a:lnTo>
                  <a:lnTo>
                    <a:pt x="3120041" y="4086606"/>
                  </a:lnTo>
                  <a:lnTo>
                    <a:pt x="3146325" y="4015463"/>
                  </a:lnTo>
                  <a:lnTo>
                    <a:pt x="3134928" y="3992565"/>
                  </a:lnTo>
                  <a:lnTo>
                    <a:pt x="3146120" y="3901302"/>
                  </a:lnTo>
                  <a:lnTo>
                    <a:pt x="3159621" y="3895233"/>
                  </a:lnTo>
                  <a:lnTo>
                    <a:pt x="3166943" y="3878626"/>
                  </a:lnTo>
                  <a:lnTo>
                    <a:pt x="3144098" y="3871156"/>
                  </a:lnTo>
                  <a:lnTo>
                    <a:pt x="3162889" y="3799501"/>
                  </a:lnTo>
                  <a:lnTo>
                    <a:pt x="3137866" y="3799328"/>
                  </a:lnTo>
                  <a:lnTo>
                    <a:pt x="3122381" y="3772410"/>
                  </a:lnTo>
                  <a:lnTo>
                    <a:pt x="3107684" y="3777571"/>
                  </a:lnTo>
                  <a:lnTo>
                    <a:pt x="3092960" y="3741783"/>
                  </a:lnTo>
                  <a:lnTo>
                    <a:pt x="3128102" y="3732234"/>
                  </a:lnTo>
                  <a:cubicBezTo>
                    <a:pt x="3128398" y="3713620"/>
                    <a:pt x="3128695" y="3695006"/>
                    <a:pt x="3128991" y="3676392"/>
                  </a:cubicBezTo>
                  <a:lnTo>
                    <a:pt x="3142278" y="3669328"/>
                  </a:lnTo>
                  <a:lnTo>
                    <a:pt x="3143028" y="3660936"/>
                  </a:lnTo>
                  <a:lnTo>
                    <a:pt x="3144547" y="3644806"/>
                  </a:lnTo>
                  <a:lnTo>
                    <a:pt x="3154214" y="3628279"/>
                  </a:lnTo>
                  <a:lnTo>
                    <a:pt x="3142376" y="3627299"/>
                  </a:lnTo>
                  <a:lnTo>
                    <a:pt x="3146967" y="3602173"/>
                  </a:lnTo>
                  <a:lnTo>
                    <a:pt x="3129395" y="3614108"/>
                  </a:lnTo>
                  <a:lnTo>
                    <a:pt x="3121024" y="3604083"/>
                  </a:lnTo>
                  <a:lnTo>
                    <a:pt x="3128206" y="3577393"/>
                  </a:lnTo>
                  <a:lnTo>
                    <a:pt x="3161906" y="3563381"/>
                  </a:lnTo>
                  <a:lnTo>
                    <a:pt x="3169081" y="3545164"/>
                  </a:lnTo>
                  <a:lnTo>
                    <a:pt x="3189175" y="3494148"/>
                  </a:lnTo>
                  <a:lnTo>
                    <a:pt x="3200447" y="3458160"/>
                  </a:lnTo>
                  <a:lnTo>
                    <a:pt x="3182110" y="3458695"/>
                  </a:lnTo>
                  <a:lnTo>
                    <a:pt x="3141159" y="3444152"/>
                  </a:lnTo>
                  <a:lnTo>
                    <a:pt x="3139714" y="3423707"/>
                  </a:lnTo>
                  <a:lnTo>
                    <a:pt x="3153517" y="3408131"/>
                  </a:lnTo>
                  <a:lnTo>
                    <a:pt x="3170248" y="3384658"/>
                  </a:lnTo>
                  <a:lnTo>
                    <a:pt x="3173790" y="3341629"/>
                  </a:lnTo>
                  <a:lnTo>
                    <a:pt x="3166191" y="3324915"/>
                  </a:lnTo>
                  <a:lnTo>
                    <a:pt x="3149133" y="3318413"/>
                  </a:lnTo>
                  <a:lnTo>
                    <a:pt x="3158261" y="3293631"/>
                  </a:lnTo>
                  <a:lnTo>
                    <a:pt x="3224213" y="3338233"/>
                  </a:lnTo>
                  <a:lnTo>
                    <a:pt x="3329421" y="3350139"/>
                  </a:lnTo>
                  <a:lnTo>
                    <a:pt x="3326580" y="3164684"/>
                  </a:lnTo>
                  <a:lnTo>
                    <a:pt x="3383134" y="3078948"/>
                  </a:lnTo>
                  <a:lnTo>
                    <a:pt x="3369961" y="3077560"/>
                  </a:lnTo>
                  <a:lnTo>
                    <a:pt x="3359306" y="3076871"/>
                  </a:lnTo>
                  <a:lnTo>
                    <a:pt x="3337032" y="3072514"/>
                  </a:lnTo>
                  <a:lnTo>
                    <a:pt x="3341959" y="3063706"/>
                  </a:lnTo>
                  <a:cubicBezTo>
                    <a:pt x="3341831" y="3060770"/>
                    <a:pt x="3341702" y="3057834"/>
                    <a:pt x="3341574" y="3054898"/>
                  </a:cubicBezTo>
                  <a:lnTo>
                    <a:pt x="3365565" y="3055205"/>
                  </a:lnTo>
                  <a:lnTo>
                    <a:pt x="3367814" y="3047707"/>
                  </a:lnTo>
                  <a:lnTo>
                    <a:pt x="3335576" y="3017713"/>
                  </a:lnTo>
                  <a:lnTo>
                    <a:pt x="3333327" y="2991467"/>
                  </a:lnTo>
                  <a:lnTo>
                    <a:pt x="3322832" y="2969721"/>
                  </a:lnTo>
                  <a:lnTo>
                    <a:pt x="3327329" y="2949476"/>
                  </a:lnTo>
                  <a:lnTo>
                    <a:pt x="3340075" y="2945726"/>
                  </a:lnTo>
                  <a:lnTo>
                    <a:pt x="3370064" y="2911983"/>
                  </a:lnTo>
                  <a:cubicBezTo>
                    <a:pt x="3370314" y="2907984"/>
                    <a:pt x="3370563" y="2903984"/>
                    <a:pt x="3370813" y="2899985"/>
                  </a:cubicBezTo>
                  <a:lnTo>
                    <a:pt x="3391055" y="2869241"/>
                  </a:lnTo>
                  <a:lnTo>
                    <a:pt x="3382059" y="2820500"/>
                  </a:lnTo>
                  <a:lnTo>
                    <a:pt x="3349821" y="2827999"/>
                  </a:lnTo>
                  <a:lnTo>
                    <a:pt x="3322081" y="2814502"/>
                  </a:lnTo>
                  <a:lnTo>
                    <a:pt x="3323581" y="2758262"/>
                  </a:lnTo>
                  <a:lnTo>
                    <a:pt x="3300302" y="2733083"/>
                  </a:lnTo>
                  <a:lnTo>
                    <a:pt x="3301224" y="2733638"/>
                  </a:lnTo>
                  <a:lnTo>
                    <a:pt x="3271611" y="2695794"/>
                  </a:lnTo>
                  <a:lnTo>
                    <a:pt x="3200545" y="2554460"/>
                  </a:lnTo>
                  <a:cubicBezTo>
                    <a:pt x="3200580" y="2553977"/>
                    <a:pt x="3200616" y="2553494"/>
                    <a:pt x="3200651" y="2553011"/>
                  </a:cubicBezTo>
                  <a:lnTo>
                    <a:pt x="3157394" y="2493105"/>
                  </a:lnTo>
                  <a:lnTo>
                    <a:pt x="3188475" y="2496857"/>
                  </a:lnTo>
                  <a:lnTo>
                    <a:pt x="3207152" y="2475061"/>
                  </a:lnTo>
                  <a:lnTo>
                    <a:pt x="3204039" y="2468833"/>
                  </a:lnTo>
                  <a:lnTo>
                    <a:pt x="3218567" y="2445999"/>
                  </a:lnTo>
                  <a:lnTo>
                    <a:pt x="3234579" y="2423117"/>
                  </a:lnTo>
                  <a:lnTo>
                    <a:pt x="3268272" y="2375998"/>
                  </a:lnTo>
                  <a:lnTo>
                    <a:pt x="3280474" y="2384195"/>
                  </a:lnTo>
                  <a:lnTo>
                    <a:pt x="3286019" y="2368157"/>
                  </a:lnTo>
                  <a:lnTo>
                    <a:pt x="3353469" y="2393066"/>
                  </a:lnTo>
                  <a:lnTo>
                    <a:pt x="3357621" y="2370232"/>
                  </a:lnTo>
                  <a:lnTo>
                    <a:pt x="3389789" y="2376460"/>
                  </a:lnTo>
                  <a:lnTo>
                    <a:pt x="3393054" y="2386577"/>
                  </a:lnTo>
                  <a:lnTo>
                    <a:pt x="3411560" y="2381484"/>
                  </a:lnTo>
                  <a:lnTo>
                    <a:pt x="3516390" y="2353626"/>
                  </a:lnTo>
                  <a:lnTo>
                    <a:pt x="3537144" y="2360891"/>
                  </a:lnTo>
                  <a:lnTo>
                    <a:pt x="3541295" y="2341171"/>
                  </a:lnTo>
                  <a:lnTo>
                    <a:pt x="3576576" y="2357778"/>
                  </a:lnTo>
                  <a:lnTo>
                    <a:pt x="3592142" y="2355702"/>
                  </a:lnTo>
                  <a:lnTo>
                    <a:pt x="3598368" y="2287200"/>
                  </a:lnTo>
                  <a:lnTo>
                    <a:pt x="3605632" y="2269556"/>
                  </a:lnTo>
                  <a:lnTo>
                    <a:pt x="3645065" y="2289276"/>
                  </a:lnTo>
                  <a:lnTo>
                    <a:pt x="3660989" y="2278128"/>
                  </a:lnTo>
                  <a:lnTo>
                    <a:pt x="3683647" y="2304499"/>
                  </a:lnTo>
                  <a:lnTo>
                    <a:pt x="3723200" y="2301569"/>
                  </a:lnTo>
                  <a:lnTo>
                    <a:pt x="3729203" y="2323485"/>
                  </a:lnTo>
                  <a:cubicBezTo>
                    <a:pt x="3729520" y="2348799"/>
                    <a:pt x="3729836" y="2374112"/>
                    <a:pt x="3730153" y="2399426"/>
                  </a:cubicBezTo>
                  <a:lnTo>
                    <a:pt x="3759575" y="2557955"/>
                  </a:lnTo>
                  <a:lnTo>
                    <a:pt x="3755077" y="2620537"/>
                  </a:lnTo>
                  <a:lnTo>
                    <a:pt x="3789928" y="2629978"/>
                  </a:lnTo>
                  <a:lnTo>
                    <a:pt x="3814497" y="2653061"/>
                  </a:lnTo>
                  <a:lnTo>
                    <a:pt x="3873309" y="2659762"/>
                  </a:lnTo>
                  <a:lnTo>
                    <a:pt x="3894154" y="2664230"/>
                  </a:lnTo>
                  <a:cubicBezTo>
                    <a:pt x="3937517" y="2673523"/>
                    <a:pt x="3978943" y="2693111"/>
                    <a:pt x="4016247" y="2717097"/>
                  </a:cubicBezTo>
                  <a:cubicBezTo>
                    <a:pt x="4035971" y="2729779"/>
                    <a:pt x="4052721" y="2749479"/>
                    <a:pt x="4060915" y="2771453"/>
                  </a:cubicBezTo>
                  <a:cubicBezTo>
                    <a:pt x="4082120" y="2828312"/>
                    <a:pt x="4060241" y="2882241"/>
                    <a:pt x="4007313" y="2909951"/>
                  </a:cubicBezTo>
                  <a:cubicBezTo>
                    <a:pt x="3953307" y="2938225"/>
                    <a:pt x="3900024" y="2965584"/>
                    <a:pt x="3845530" y="2992836"/>
                  </a:cubicBezTo>
                  <a:lnTo>
                    <a:pt x="3818504" y="3012715"/>
                  </a:lnTo>
                  <a:lnTo>
                    <a:pt x="3798628" y="3039746"/>
                  </a:lnTo>
                  <a:lnTo>
                    <a:pt x="3782344" y="3187802"/>
                  </a:lnTo>
                  <a:lnTo>
                    <a:pt x="3815638" y="3218440"/>
                  </a:lnTo>
                  <a:lnTo>
                    <a:pt x="3938550" y="3311276"/>
                  </a:lnTo>
                  <a:cubicBezTo>
                    <a:pt x="3938550" y="3311276"/>
                    <a:pt x="4033582" y="3355067"/>
                    <a:pt x="4067929" y="3358140"/>
                  </a:cubicBezTo>
                  <a:cubicBezTo>
                    <a:pt x="4102277" y="3361213"/>
                    <a:pt x="4156392" y="3343029"/>
                    <a:pt x="4156392" y="3343029"/>
                  </a:cubicBezTo>
                  <a:lnTo>
                    <a:pt x="4194570" y="3342479"/>
                  </a:lnTo>
                  <a:lnTo>
                    <a:pt x="4301248" y="3350831"/>
                  </a:lnTo>
                  <a:lnTo>
                    <a:pt x="4534588" y="3240750"/>
                  </a:lnTo>
                  <a:cubicBezTo>
                    <a:pt x="4555368" y="3231465"/>
                    <a:pt x="4564962" y="3239118"/>
                    <a:pt x="4569341" y="3246267"/>
                  </a:cubicBezTo>
                  <a:cubicBezTo>
                    <a:pt x="4573823" y="3253583"/>
                    <a:pt x="4574033" y="3263809"/>
                    <a:pt x="4574033" y="3263809"/>
                  </a:cubicBezTo>
                  <a:lnTo>
                    <a:pt x="4575992" y="3283401"/>
                  </a:lnTo>
                  <a:lnTo>
                    <a:pt x="4566198" y="3356871"/>
                  </a:lnTo>
                  <a:lnTo>
                    <a:pt x="4568158" y="3390177"/>
                  </a:lnTo>
                  <a:lnTo>
                    <a:pt x="4575992" y="3444055"/>
                  </a:lnTo>
                  <a:lnTo>
                    <a:pt x="4599499" y="3533198"/>
                  </a:lnTo>
                  <a:lnTo>
                    <a:pt x="4628931" y="3567214"/>
                  </a:lnTo>
                  <a:lnTo>
                    <a:pt x="4578425" y="3621100"/>
                  </a:lnTo>
                  <a:lnTo>
                    <a:pt x="4587869" y="3643922"/>
                  </a:lnTo>
                  <a:lnTo>
                    <a:pt x="4574922" y="3659519"/>
                  </a:lnTo>
                  <a:lnTo>
                    <a:pt x="4540305" y="3659945"/>
                  </a:lnTo>
                  <a:lnTo>
                    <a:pt x="4367378" y="3831974"/>
                  </a:lnTo>
                  <a:lnTo>
                    <a:pt x="4216550" y="3945607"/>
                  </a:lnTo>
                  <a:lnTo>
                    <a:pt x="4205777" y="3991648"/>
                  </a:lnTo>
                  <a:lnTo>
                    <a:pt x="4171497" y="3976954"/>
                  </a:lnTo>
                  <a:lnTo>
                    <a:pt x="4153290" y="3990740"/>
                  </a:lnTo>
                  <a:cubicBezTo>
                    <a:pt x="4153291" y="3990740"/>
                    <a:pt x="4153291" y="3990739"/>
                    <a:pt x="4153292" y="3990739"/>
                  </a:cubicBezTo>
                  <a:lnTo>
                    <a:pt x="4153292" y="3990761"/>
                  </a:lnTo>
                  <a:close/>
                  <a:moveTo>
                    <a:pt x="3301664" y="2733387"/>
                  </a:moveTo>
                  <a:lnTo>
                    <a:pt x="3301258" y="2733677"/>
                  </a:lnTo>
                  <a:lnTo>
                    <a:pt x="3304660" y="2735726"/>
                  </a:lnTo>
                  <a:lnTo>
                    <a:pt x="3301664" y="2733386"/>
                  </a:lnTo>
                  <a:lnTo>
                    <a:pt x="3301664" y="2733386"/>
                  </a:lnTo>
                  <a:lnTo>
                    <a:pt x="3301664" y="2733387"/>
                  </a:lnTo>
                  <a:close/>
                  <a:moveTo>
                    <a:pt x="4570327" y="3244711"/>
                  </a:moveTo>
                  <a:cubicBezTo>
                    <a:pt x="4573355" y="3249131"/>
                    <a:pt x="4574034" y="3263828"/>
                    <a:pt x="4574034" y="3263828"/>
                  </a:cubicBezTo>
                  <a:lnTo>
                    <a:pt x="4575992" y="3283420"/>
                  </a:lnTo>
                  <a:lnTo>
                    <a:pt x="4566198" y="3356890"/>
                  </a:lnTo>
                  <a:lnTo>
                    <a:pt x="4568157" y="3390196"/>
                  </a:lnTo>
                  <a:lnTo>
                    <a:pt x="4575992" y="3444074"/>
                  </a:lnTo>
                  <a:lnTo>
                    <a:pt x="4599499" y="3533217"/>
                  </a:lnTo>
                  <a:lnTo>
                    <a:pt x="4630840" y="3565544"/>
                  </a:lnTo>
                  <a:lnTo>
                    <a:pt x="4795380" y="3379421"/>
                  </a:lnTo>
                  <a:lnTo>
                    <a:pt x="4808113" y="3372563"/>
                  </a:lnTo>
                  <a:lnTo>
                    <a:pt x="4823783" y="3367665"/>
                  </a:lnTo>
                  <a:lnTo>
                    <a:pt x="4830638" y="3356890"/>
                  </a:lnTo>
                  <a:lnTo>
                    <a:pt x="4828680" y="3341217"/>
                  </a:lnTo>
                  <a:lnTo>
                    <a:pt x="4917916" y="3244959"/>
                  </a:lnTo>
                  <a:lnTo>
                    <a:pt x="4955086" y="3170044"/>
                  </a:lnTo>
                  <a:lnTo>
                    <a:pt x="4969054" y="3161020"/>
                  </a:lnTo>
                  <a:lnTo>
                    <a:pt x="4975140" y="3149418"/>
                  </a:lnTo>
                  <a:lnTo>
                    <a:pt x="4963545" y="3136053"/>
                  </a:lnTo>
                  <a:lnTo>
                    <a:pt x="4965552" y="3067616"/>
                  </a:lnTo>
                  <a:lnTo>
                    <a:pt x="4922299" y="2906068"/>
                  </a:lnTo>
                  <a:lnTo>
                    <a:pt x="4890616" y="2781866"/>
                  </a:lnTo>
                  <a:lnTo>
                    <a:pt x="5067130" y="2918426"/>
                  </a:lnTo>
                  <a:lnTo>
                    <a:pt x="5081902" y="2897103"/>
                  </a:lnTo>
                  <a:lnTo>
                    <a:pt x="5122586" y="2757160"/>
                  </a:lnTo>
                  <a:lnTo>
                    <a:pt x="5086544" y="2727613"/>
                  </a:lnTo>
                  <a:lnTo>
                    <a:pt x="5119436" y="2696882"/>
                  </a:lnTo>
                  <a:lnTo>
                    <a:pt x="5056421" y="2633364"/>
                  </a:lnTo>
                  <a:lnTo>
                    <a:pt x="5080876" y="2608889"/>
                  </a:lnTo>
                  <a:lnTo>
                    <a:pt x="5048962" y="2581597"/>
                  </a:lnTo>
                  <a:lnTo>
                    <a:pt x="4927229" y="2505258"/>
                  </a:lnTo>
                  <a:cubicBezTo>
                    <a:pt x="4927138" y="2505523"/>
                    <a:pt x="4927046" y="2505788"/>
                    <a:pt x="4926955" y="2506053"/>
                  </a:cubicBezTo>
                  <a:lnTo>
                    <a:pt x="4664721" y="2353054"/>
                  </a:lnTo>
                  <a:lnTo>
                    <a:pt x="4520255" y="2268766"/>
                  </a:lnTo>
                  <a:lnTo>
                    <a:pt x="4448567" y="2206568"/>
                  </a:lnTo>
                  <a:lnTo>
                    <a:pt x="4412991" y="2176545"/>
                  </a:lnTo>
                  <a:lnTo>
                    <a:pt x="4320717" y="2150970"/>
                  </a:lnTo>
                  <a:lnTo>
                    <a:pt x="4248454" y="2074245"/>
                  </a:lnTo>
                  <a:lnTo>
                    <a:pt x="4235113" y="2065350"/>
                  </a:lnTo>
                  <a:lnTo>
                    <a:pt x="4144907" y="2020318"/>
                  </a:lnTo>
                  <a:cubicBezTo>
                    <a:pt x="4144907" y="2020318"/>
                    <a:pt x="4118108" y="2002737"/>
                    <a:pt x="4110359" y="1989789"/>
                  </a:cubicBezTo>
                  <a:cubicBezTo>
                    <a:pt x="4102613" y="1976842"/>
                    <a:pt x="4098827" y="1960322"/>
                    <a:pt x="4098787" y="1937854"/>
                  </a:cubicBezTo>
                  <a:cubicBezTo>
                    <a:pt x="4098731" y="1915386"/>
                    <a:pt x="4120077" y="1845223"/>
                    <a:pt x="4120077" y="1845223"/>
                  </a:cubicBezTo>
                  <a:lnTo>
                    <a:pt x="4123271" y="1820734"/>
                  </a:lnTo>
                  <a:lnTo>
                    <a:pt x="4071796" y="1707923"/>
                  </a:lnTo>
                  <a:lnTo>
                    <a:pt x="3959334" y="1810087"/>
                  </a:lnTo>
                  <a:lnTo>
                    <a:pt x="3926334" y="1778145"/>
                  </a:lnTo>
                  <a:lnTo>
                    <a:pt x="3906108" y="1793051"/>
                  </a:lnTo>
                  <a:lnTo>
                    <a:pt x="3880559" y="1847352"/>
                  </a:lnTo>
                  <a:cubicBezTo>
                    <a:pt x="3880204" y="1854805"/>
                    <a:pt x="3879850" y="1862259"/>
                    <a:pt x="3879495" y="1869712"/>
                  </a:cubicBezTo>
                  <a:lnTo>
                    <a:pt x="3870979" y="1887812"/>
                  </a:lnTo>
                  <a:lnTo>
                    <a:pt x="3848623" y="1905912"/>
                  </a:lnTo>
                  <a:lnTo>
                    <a:pt x="3785817" y="1905912"/>
                  </a:lnTo>
                  <a:lnTo>
                    <a:pt x="3776237" y="1929336"/>
                  </a:lnTo>
                  <a:lnTo>
                    <a:pt x="3792204" y="1985766"/>
                  </a:lnTo>
                  <a:lnTo>
                    <a:pt x="3775537" y="2006283"/>
                  </a:lnTo>
                  <a:lnTo>
                    <a:pt x="3775710" y="2006445"/>
                  </a:lnTo>
                  <a:lnTo>
                    <a:pt x="3848792" y="2032075"/>
                  </a:lnTo>
                  <a:lnTo>
                    <a:pt x="3942752" y="2101372"/>
                  </a:lnTo>
                  <a:lnTo>
                    <a:pt x="3954140" y="2117510"/>
                  </a:lnTo>
                  <a:lnTo>
                    <a:pt x="3971225" y="2150735"/>
                  </a:lnTo>
                  <a:lnTo>
                    <a:pt x="3975020" y="2180162"/>
                  </a:lnTo>
                  <a:lnTo>
                    <a:pt x="3935158" y="2270343"/>
                  </a:lnTo>
                  <a:lnTo>
                    <a:pt x="3926617" y="2266546"/>
                  </a:lnTo>
                  <a:lnTo>
                    <a:pt x="3866322" y="2211351"/>
                  </a:lnTo>
                  <a:lnTo>
                    <a:pt x="3868694" y="2248659"/>
                  </a:lnTo>
                  <a:lnTo>
                    <a:pt x="3856766" y="2249186"/>
                  </a:lnTo>
                  <a:lnTo>
                    <a:pt x="3851638" y="2272242"/>
                  </a:lnTo>
                  <a:lnTo>
                    <a:pt x="3836899" y="2266043"/>
                  </a:lnTo>
                  <a:lnTo>
                    <a:pt x="3832660" y="2285898"/>
                  </a:lnTo>
                  <a:lnTo>
                    <a:pt x="3821351" y="2275657"/>
                  </a:lnTo>
                  <a:lnTo>
                    <a:pt x="3765279" y="2308684"/>
                  </a:lnTo>
                  <a:lnTo>
                    <a:pt x="3731333" y="2232304"/>
                  </a:lnTo>
                  <a:lnTo>
                    <a:pt x="3698987" y="2246032"/>
                  </a:lnTo>
                  <a:lnTo>
                    <a:pt x="3729206" y="2323503"/>
                  </a:lnTo>
                  <a:cubicBezTo>
                    <a:pt x="3729522" y="2348817"/>
                    <a:pt x="3729839" y="2374130"/>
                    <a:pt x="3730155" y="2399444"/>
                  </a:cubicBezTo>
                  <a:lnTo>
                    <a:pt x="3759577" y="2557973"/>
                  </a:lnTo>
                  <a:lnTo>
                    <a:pt x="3755079" y="2620555"/>
                  </a:lnTo>
                  <a:lnTo>
                    <a:pt x="3789931" y="2629996"/>
                  </a:lnTo>
                  <a:lnTo>
                    <a:pt x="3814500" y="2653079"/>
                  </a:lnTo>
                  <a:lnTo>
                    <a:pt x="3873311" y="2659780"/>
                  </a:lnTo>
                  <a:lnTo>
                    <a:pt x="3874486" y="2660032"/>
                  </a:lnTo>
                  <a:lnTo>
                    <a:pt x="3894156" y="2664248"/>
                  </a:lnTo>
                  <a:cubicBezTo>
                    <a:pt x="3937520" y="2673541"/>
                    <a:pt x="3978945" y="2693130"/>
                    <a:pt x="4016250" y="2717115"/>
                  </a:cubicBezTo>
                  <a:cubicBezTo>
                    <a:pt x="4035974" y="2729797"/>
                    <a:pt x="4052723" y="2749497"/>
                    <a:pt x="4060917" y="2771471"/>
                  </a:cubicBezTo>
                  <a:cubicBezTo>
                    <a:pt x="4082122" y="2828330"/>
                    <a:pt x="4060244" y="2882259"/>
                    <a:pt x="4007316" y="2909969"/>
                  </a:cubicBezTo>
                  <a:lnTo>
                    <a:pt x="3845021" y="2993365"/>
                  </a:lnTo>
                  <a:cubicBezTo>
                    <a:pt x="3845021" y="2993365"/>
                    <a:pt x="3836754" y="2997856"/>
                    <a:pt x="3826758" y="3005966"/>
                  </a:cubicBezTo>
                  <a:cubicBezTo>
                    <a:pt x="3816760" y="3014076"/>
                    <a:pt x="3805034" y="3025803"/>
                    <a:pt x="3798121" y="3040275"/>
                  </a:cubicBezTo>
                  <a:cubicBezTo>
                    <a:pt x="3792958" y="3070664"/>
                    <a:pt x="3782486" y="3186963"/>
                    <a:pt x="3782486" y="3186963"/>
                  </a:cubicBezTo>
                  <a:cubicBezTo>
                    <a:pt x="3782439" y="3187248"/>
                    <a:pt x="3782393" y="3187534"/>
                    <a:pt x="3782346" y="3187819"/>
                  </a:cubicBezTo>
                  <a:lnTo>
                    <a:pt x="3815640" y="3217436"/>
                  </a:lnTo>
                  <a:lnTo>
                    <a:pt x="3938552" y="3311294"/>
                  </a:lnTo>
                  <a:cubicBezTo>
                    <a:pt x="3938552" y="3311294"/>
                    <a:pt x="4033545" y="3349986"/>
                    <a:pt x="4067843" y="3353043"/>
                  </a:cubicBezTo>
                  <a:cubicBezTo>
                    <a:pt x="4102144" y="3356100"/>
                    <a:pt x="4156394" y="3343047"/>
                    <a:pt x="4156394" y="3343047"/>
                  </a:cubicBezTo>
                  <a:lnTo>
                    <a:pt x="4202086" y="3341797"/>
                  </a:lnTo>
                  <a:lnTo>
                    <a:pt x="4301250" y="3350338"/>
                  </a:lnTo>
                  <a:lnTo>
                    <a:pt x="4508631" y="3249608"/>
                  </a:lnTo>
                  <a:cubicBezTo>
                    <a:pt x="4508631" y="3249608"/>
                    <a:pt x="4529831" y="3240043"/>
                    <a:pt x="4537144" y="3238214"/>
                  </a:cubicBezTo>
                  <a:cubicBezTo>
                    <a:pt x="4544456" y="3236385"/>
                    <a:pt x="4556575" y="3236068"/>
                    <a:pt x="4556575" y="3236068"/>
                  </a:cubicBezTo>
                  <a:cubicBezTo>
                    <a:pt x="4556575" y="3236068"/>
                    <a:pt x="4567302" y="3240291"/>
                    <a:pt x="4570330" y="3244711"/>
                  </a:cubicBezTo>
                  <a:lnTo>
                    <a:pt x="4570327" y="3244711"/>
                  </a:lnTo>
                  <a:close/>
                  <a:moveTo>
                    <a:pt x="1869930" y="737295"/>
                  </a:moveTo>
                  <a:lnTo>
                    <a:pt x="1852502" y="728164"/>
                  </a:lnTo>
                  <a:lnTo>
                    <a:pt x="1833779" y="737527"/>
                  </a:lnTo>
                  <a:lnTo>
                    <a:pt x="1812381" y="716125"/>
                  </a:lnTo>
                  <a:lnTo>
                    <a:pt x="1799008" y="732177"/>
                  </a:lnTo>
                  <a:lnTo>
                    <a:pt x="1776272" y="736190"/>
                  </a:lnTo>
                  <a:lnTo>
                    <a:pt x="1761561" y="744215"/>
                  </a:lnTo>
                  <a:lnTo>
                    <a:pt x="1744175" y="730839"/>
                  </a:lnTo>
                  <a:lnTo>
                    <a:pt x="1734814" y="733514"/>
                  </a:lnTo>
                  <a:lnTo>
                    <a:pt x="1733477" y="717463"/>
                  </a:lnTo>
                  <a:lnTo>
                    <a:pt x="1754875" y="675997"/>
                  </a:lnTo>
                  <a:lnTo>
                    <a:pt x="1765573" y="667971"/>
                  </a:lnTo>
                  <a:lnTo>
                    <a:pt x="1754875" y="643894"/>
                  </a:lnTo>
                  <a:lnTo>
                    <a:pt x="1766911" y="622492"/>
                  </a:lnTo>
                  <a:lnTo>
                    <a:pt x="1753537" y="601091"/>
                  </a:lnTo>
                  <a:lnTo>
                    <a:pt x="1764236" y="570325"/>
                  </a:lnTo>
                  <a:lnTo>
                    <a:pt x="1744175" y="566313"/>
                  </a:lnTo>
                  <a:lnTo>
                    <a:pt x="1714753" y="577014"/>
                  </a:lnTo>
                  <a:lnTo>
                    <a:pt x="1679982" y="568988"/>
                  </a:lnTo>
                  <a:lnTo>
                    <a:pt x="1638524" y="573001"/>
                  </a:lnTo>
                  <a:lnTo>
                    <a:pt x="1562295" y="626505"/>
                  </a:lnTo>
                  <a:lnTo>
                    <a:pt x="1510138" y="662621"/>
                  </a:lnTo>
                  <a:lnTo>
                    <a:pt x="1498102" y="678672"/>
                  </a:lnTo>
                  <a:lnTo>
                    <a:pt x="1487403" y="721476"/>
                  </a:lnTo>
                  <a:lnTo>
                    <a:pt x="1491415" y="772305"/>
                  </a:lnTo>
                  <a:lnTo>
                    <a:pt x="1470017" y="807083"/>
                  </a:lnTo>
                  <a:lnTo>
                    <a:pt x="1439258" y="828485"/>
                  </a:lnTo>
                  <a:lnTo>
                    <a:pt x="1443270" y="840523"/>
                  </a:lnTo>
                  <a:lnTo>
                    <a:pt x="1554271" y="867276"/>
                  </a:lnTo>
                  <a:lnTo>
                    <a:pt x="1538222" y="907404"/>
                  </a:lnTo>
                  <a:lnTo>
                    <a:pt x="1494089" y="908742"/>
                  </a:lnTo>
                  <a:lnTo>
                    <a:pt x="1496765" y="928806"/>
                  </a:lnTo>
                  <a:lnTo>
                    <a:pt x="1524848" y="954220"/>
                  </a:lnTo>
                  <a:lnTo>
                    <a:pt x="1507463" y="972947"/>
                  </a:lnTo>
                  <a:lnTo>
                    <a:pt x="1546246" y="1025114"/>
                  </a:lnTo>
                  <a:lnTo>
                    <a:pt x="1535548" y="1058554"/>
                  </a:lnTo>
                  <a:lnTo>
                    <a:pt x="1563632" y="1153525"/>
                  </a:lnTo>
                  <a:lnTo>
                    <a:pt x="1606428" y="1132123"/>
                  </a:lnTo>
                  <a:lnTo>
                    <a:pt x="1587705" y="1093332"/>
                  </a:lnTo>
                  <a:lnTo>
                    <a:pt x="1613114" y="1093332"/>
                  </a:lnTo>
                  <a:lnTo>
                    <a:pt x="1617126" y="1121422"/>
                  </a:lnTo>
                  <a:lnTo>
                    <a:pt x="1641200" y="1137473"/>
                  </a:lnTo>
                  <a:lnTo>
                    <a:pt x="1646549" y="1117409"/>
                  </a:lnTo>
                  <a:lnTo>
                    <a:pt x="1674632" y="1067917"/>
                  </a:lnTo>
                  <a:lnTo>
                    <a:pt x="1750863" y="1029127"/>
                  </a:lnTo>
                  <a:lnTo>
                    <a:pt x="1828430" y="1033140"/>
                  </a:lnTo>
                  <a:lnTo>
                    <a:pt x="1864311" y="1045102"/>
                  </a:lnTo>
                  <a:lnTo>
                    <a:pt x="1831482" y="1279139"/>
                  </a:lnTo>
                  <a:lnTo>
                    <a:pt x="1808993" y="1272555"/>
                  </a:lnTo>
                  <a:lnTo>
                    <a:pt x="1803425" y="1300502"/>
                  </a:lnTo>
                  <a:lnTo>
                    <a:pt x="1822848" y="1322937"/>
                  </a:lnTo>
                  <a:lnTo>
                    <a:pt x="1770491" y="1421434"/>
                  </a:lnTo>
                  <a:lnTo>
                    <a:pt x="1720853" y="1509937"/>
                  </a:lnTo>
                  <a:lnTo>
                    <a:pt x="1693679" y="1517732"/>
                  </a:lnTo>
                  <a:lnTo>
                    <a:pt x="1725039" y="1543518"/>
                  </a:lnTo>
                  <a:lnTo>
                    <a:pt x="1699831" y="1595490"/>
                  </a:lnTo>
                  <a:lnTo>
                    <a:pt x="1692167" y="1735799"/>
                  </a:lnTo>
                  <a:lnTo>
                    <a:pt x="1704320" y="1738864"/>
                  </a:lnTo>
                  <a:lnTo>
                    <a:pt x="1720664" y="1753298"/>
                  </a:lnTo>
                  <a:lnTo>
                    <a:pt x="1786677" y="1749542"/>
                  </a:lnTo>
                  <a:lnTo>
                    <a:pt x="1811497" y="1763573"/>
                  </a:lnTo>
                  <a:lnTo>
                    <a:pt x="1902141" y="1757097"/>
                  </a:lnTo>
                  <a:lnTo>
                    <a:pt x="1929795" y="1751800"/>
                  </a:lnTo>
                  <a:lnTo>
                    <a:pt x="1958125" y="1745267"/>
                  </a:lnTo>
                  <a:lnTo>
                    <a:pt x="1989303" y="1699836"/>
                  </a:lnTo>
                  <a:cubicBezTo>
                    <a:pt x="1989303" y="1699836"/>
                    <a:pt x="2100162" y="1726730"/>
                    <a:pt x="2138289" y="1721564"/>
                  </a:cubicBezTo>
                  <a:cubicBezTo>
                    <a:pt x="2176417" y="1716399"/>
                    <a:pt x="2213334" y="1690658"/>
                    <a:pt x="2213334" y="1690658"/>
                  </a:cubicBezTo>
                  <a:cubicBezTo>
                    <a:pt x="2213334" y="1690658"/>
                    <a:pt x="2260234" y="1677075"/>
                    <a:pt x="2281810" y="1689126"/>
                  </a:cubicBezTo>
                  <a:cubicBezTo>
                    <a:pt x="2303385" y="1701177"/>
                    <a:pt x="2316590" y="1734351"/>
                    <a:pt x="2333391" y="1769534"/>
                  </a:cubicBezTo>
                  <a:cubicBezTo>
                    <a:pt x="2350192" y="1804717"/>
                    <a:pt x="2361237" y="1817329"/>
                    <a:pt x="2363395" y="1830740"/>
                  </a:cubicBezTo>
                  <a:cubicBezTo>
                    <a:pt x="2365567" y="1844221"/>
                    <a:pt x="2348092" y="1868869"/>
                    <a:pt x="2341348" y="1883454"/>
                  </a:cubicBezTo>
                  <a:cubicBezTo>
                    <a:pt x="2329695" y="1908657"/>
                    <a:pt x="2315532" y="1933239"/>
                    <a:pt x="2297206" y="1954097"/>
                  </a:cubicBezTo>
                  <a:cubicBezTo>
                    <a:pt x="2286427" y="1966363"/>
                    <a:pt x="2271034" y="1974211"/>
                    <a:pt x="2256004" y="1980588"/>
                  </a:cubicBezTo>
                  <a:cubicBezTo>
                    <a:pt x="2238264" y="1988116"/>
                    <a:pt x="2217848" y="1987813"/>
                    <a:pt x="2200090" y="1995305"/>
                  </a:cubicBezTo>
                  <a:cubicBezTo>
                    <a:pt x="2186051" y="2001229"/>
                    <a:pt x="2171166" y="2008280"/>
                    <a:pt x="2161832" y="2020325"/>
                  </a:cubicBezTo>
                  <a:cubicBezTo>
                    <a:pt x="2154760" y="2029451"/>
                    <a:pt x="2148747" y="2044149"/>
                    <a:pt x="2154476" y="2054174"/>
                  </a:cubicBezTo>
                  <a:cubicBezTo>
                    <a:pt x="2168413" y="2078572"/>
                    <a:pt x="2192406" y="2096081"/>
                    <a:pt x="2214805" y="2113043"/>
                  </a:cubicBezTo>
                  <a:cubicBezTo>
                    <a:pt x="2227231" y="2122454"/>
                    <a:pt x="2242121" y="2129494"/>
                    <a:pt x="2257476" y="2132175"/>
                  </a:cubicBezTo>
                  <a:cubicBezTo>
                    <a:pt x="2273932" y="2135049"/>
                    <a:pt x="2291384" y="2133609"/>
                    <a:pt x="2307505" y="2129232"/>
                  </a:cubicBezTo>
                  <a:cubicBezTo>
                    <a:pt x="2326350" y="2124117"/>
                    <a:pt x="2344992" y="2116110"/>
                    <a:pt x="2360478" y="2104213"/>
                  </a:cubicBezTo>
                  <a:cubicBezTo>
                    <a:pt x="2379473" y="2089619"/>
                    <a:pt x="2395748" y="2071165"/>
                    <a:pt x="2409035" y="2051231"/>
                  </a:cubicBezTo>
                  <a:cubicBezTo>
                    <a:pt x="2418685" y="2036754"/>
                    <a:pt x="2423885" y="2019529"/>
                    <a:pt x="2428163" y="2002664"/>
                  </a:cubicBezTo>
                  <a:cubicBezTo>
                    <a:pt x="2432293" y="1986385"/>
                    <a:pt x="2434282" y="1969418"/>
                    <a:pt x="2434049" y="1952625"/>
                  </a:cubicBezTo>
                  <a:cubicBezTo>
                    <a:pt x="2433559" y="1917304"/>
                    <a:pt x="2433068" y="1881982"/>
                    <a:pt x="2432578" y="1846661"/>
                  </a:cubicBezTo>
                  <a:lnTo>
                    <a:pt x="2437105" y="1825907"/>
                  </a:lnTo>
                  <a:cubicBezTo>
                    <a:pt x="2437105" y="1825907"/>
                    <a:pt x="2441284" y="1810738"/>
                    <a:pt x="2454200" y="1802570"/>
                  </a:cubicBezTo>
                  <a:cubicBezTo>
                    <a:pt x="2467116" y="1794401"/>
                    <a:pt x="2507209" y="1789280"/>
                    <a:pt x="2524830" y="1791615"/>
                  </a:cubicBezTo>
                  <a:cubicBezTo>
                    <a:pt x="2542450" y="1793949"/>
                    <a:pt x="2567514" y="1809369"/>
                    <a:pt x="2567514" y="1809369"/>
                  </a:cubicBezTo>
                  <a:cubicBezTo>
                    <a:pt x="2567514" y="1809369"/>
                    <a:pt x="2626972" y="1846053"/>
                    <a:pt x="2642369" y="1863005"/>
                  </a:cubicBezTo>
                  <a:cubicBezTo>
                    <a:pt x="2657766" y="1879957"/>
                    <a:pt x="2677294" y="1891181"/>
                    <a:pt x="2677294" y="1891181"/>
                  </a:cubicBezTo>
                  <a:lnTo>
                    <a:pt x="2700681" y="1910763"/>
                  </a:lnTo>
                  <a:lnTo>
                    <a:pt x="2747467" y="1876095"/>
                  </a:lnTo>
                  <a:lnTo>
                    <a:pt x="2725397" y="1849604"/>
                  </a:lnTo>
                  <a:lnTo>
                    <a:pt x="2700382" y="1805453"/>
                  </a:lnTo>
                  <a:lnTo>
                    <a:pt x="2644466" y="1674469"/>
                  </a:lnTo>
                  <a:lnTo>
                    <a:pt x="2622395" y="1508164"/>
                  </a:lnTo>
                  <a:lnTo>
                    <a:pt x="2620591" y="1507628"/>
                  </a:lnTo>
                  <a:lnTo>
                    <a:pt x="2618663" y="1488350"/>
                  </a:lnTo>
                  <a:lnTo>
                    <a:pt x="2561471" y="1364230"/>
                  </a:lnTo>
                  <a:lnTo>
                    <a:pt x="2506437" y="1249824"/>
                  </a:lnTo>
                  <a:lnTo>
                    <a:pt x="2504432" y="1215131"/>
                  </a:lnTo>
                  <a:cubicBezTo>
                    <a:pt x="2503861" y="1204275"/>
                    <a:pt x="2503289" y="1193420"/>
                    <a:pt x="2502718" y="1182564"/>
                  </a:cubicBezTo>
                  <a:lnTo>
                    <a:pt x="2526392" y="1127314"/>
                  </a:lnTo>
                  <a:lnTo>
                    <a:pt x="2550066" y="1104513"/>
                  </a:lnTo>
                  <a:lnTo>
                    <a:pt x="2534283" y="1069434"/>
                  </a:lnTo>
                  <a:lnTo>
                    <a:pt x="2514993" y="1074696"/>
                  </a:lnTo>
                  <a:lnTo>
                    <a:pt x="2443972" y="1079081"/>
                  </a:lnTo>
                  <a:lnTo>
                    <a:pt x="2424683" y="1053649"/>
                  </a:lnTo>
                  <a:lnTo>
                    <a:pt x="2450110" y="1044879"/>
                  </a:lnTo>
                  <a:cubicBezTo>
                    <a:pt x="2450402" y="1036986"/>
                    <a:pt x="2450695" y="1029094"/>
                    <a:pt x="2450987" y="1021201"/>
                  </a:cubicBezTo>
                  <a:lnTo>
                    <a:pt x="2395748" y="898425"/>
                  </a:lnTo>
                  <a:lnTo>
                    <a:pt x="2394708" y="898217"/>
                  </a:lnTo>
                  <a:lnTo>
                    <a:pt x="2361080" y="821701"/>
                  </a:lnTo>
                  <a:lnTo>
                    <a:pt x="2333956" y="752180"/>
                  </a:lnTo>
                  <a:lnTo>
                    <a:pt x="2333664" y="752147"/>
                  </a:lnTo>
                  <a:lnTo>
                    <a:pt x="2333956" y="753027"/>
                  </a:lnTo>
                  <a:lnTo>
                    <a:pt x="2282249" y="597029"/>
                  </a:lnTo>
                  <a:lnTo>
                    <a:pt x="2279705" y="541921"/>
                  </a:lnTo>
                  <a:lnTo>
                    <a:pt x="2247495" y="524965"/>
                  </a:lnTo>
                  <a:lnTo>
                    <a:pt x="2177987" y="464770"/>
                  </a:lnTo>
                  <a:lnTo>
                    <a:pt x="2162730" y="429162"/>
                  </a:lnTo>
                  <a:lnTo>
                    <a:pt x="2072030" y="476639"/>
                  </a:lnTo>
                  <a:lnTo>
                    <a:pt x="2071919" y="476713"/>
                  </a:lnTo>
                  <a:lnTo>
                    <a:pt x="2061106" y="455805"/>
                  </a:lnTo>
                  <a:lnTo>
                    <a:pt x="2043259" y="443904"/>
                  </a:lnTo>
                  <a:lnTo>
                    <a:pt x="1957587" y="421292"/>
                  </a:lnTo>
                  <a:lnTo>
                    <a:pt x="1968296" y="371308"/>
                  </a:lnTo>
                  <a:lnTo>
                    <a:pt x="1982574" y="364168"/>
                  </a:lnTo>
                  <a:lnTo>
                    <a:pt x="1949259" y="346316"/>
                  </a:lnTo>
                  <a:lnTo>
                    <a:pt x="1938550" y="317754"/>
                  </a:lnTo>
                  <a:cubicBezTo>
                    <a:pt x="1938153" y="305853"/>
                    <a:pt x="1937757" y="293953"/>
                    <a:pt x="1937360" y="282052"/>
                  </a:cubicBezTo>
                  <a:lnTo>
                    <a:pt x="1898094" y="168993"/>
                  </a:lnTo>
                  <a:lnTo>
                    <a:pt x="1857638" y="159472"/>
                  </a:lnTo>
                  <a:lnTo>
                    <a:pt x="1842170" y="151142"/>
                  </a:lnTo>
                  <a:lnTo>
                    <a:pt x="1829082" y="19041"/>
                  </a:lnTo>
                  <a:lnTo>
                    <a:pt x="1785057" y="23802"/>
                  </a:lnTo>
                  <a:lnTo>
                    <a:pt x="1788626" y="0"/>
                  </a:lnTo>
                  <a:lnTo>
                    <a:pt x="1754121" y="20232"/>
                  </a:lnTo>
                  <a:lnTo>
                    <a:pt x="1751741" y="34513"/>
                  </a:lnTo>
                  <a:lnTo>
                    <a:pt x="1675589" y="92827"/>
                  </a:lnTo>
                  <a:lnTo>
                    <a:pt x="1700577" y="130910"/>
                  </a:lnTo>
                  <a:lnTo>
                    <a:pt x="1694627" y="138051"/>
                  </a:lnTo>
                  <a:lnTo>
                    <a:pt x="1641083" y="161852"/>
                  </a:lnTo>
                  <a:lnTo>
                    <a:pt x="1680349" y="197555"/>
                  </a:lnTo>
                  <a:lnTo>
                    <a:pt x="1669640" y="229688"/>
                  </a:lnTo>
                  <a:lnTo>
                    <a:pt x="1677970" y="246349"/>
                  </a:lnTo>
                  <a:lnTo>
                    <a:pt x="1729133" y="234448"/>
                  </a:lnTo>
                  <a:lnTo>
                    <a:pt x="1750551" y="267770"/>
                  </a:lnTo>
                  <a:lnTo>
                    <a:pt x="1716045" y="289192"/>
                  </a:lnTo>
                  <a:lnTo>
                    <a:pt x="1721995" y="298713"/>
                  </a:lnTo>
                  <a:lnTo>
                    <a:pt x="1716045" y="321324"/>
                  </a:lnTo>
                  <a:lnTo>
                    <a:pt x="1730323" y="336796"/>
                  </a:lnTo>
                  <a:lnTo>
                    <a:pt x="1705336" y="376068"/>
                  </a:lnTo>
                  <a:lnTo>
                    <a:pt x="1721995" y="407011"/>
                  </a:lnTo>
                  <a:lnTo>
                    <a:pt x="1743411" y="405821"/>
                  </a:lnTo>
                  <a:lnTo>
                    <a:pt x="1773159" y="434383"/>
                  </a:lnTo>
                  <a:lnTo>
                    <a:pt x="1787436" y="459375"/>
                  </a:lnTo>
                  <a:lnTo>
                    <a:pt x="1864778" y="505788"/>
                  </a:lnTo>
                  <a:lnTo>
                    <a:pt x="1886195" y="511739"/>
                  </a:lnTo>
                  <a:lnTo>
                    <a:pt x="1953358" y="563964"/>
                  </a:lnTo>
                  <a:lnTo>
                    <a:pt x="1898261" y="650441"/>
                  </a:lnTo>
                  <a:lnTo>
                    <a:pt x="1869931" y="737294"/>
                  </a:lnTo>
                  <a:lnTo>
                    <a:pt x="1869930" y="737294"/>
                  </a:lnTo>
                  <a:lnTo>
                    <a:pt x="1869930" y="737295"/>
                  </a:lnTo>
                  <a:close/>
                </a:path>
              </a:pathLst>
            </a:custGeom>
            <a:noFill/>
            <a:ln w="3175" cap="rnd">
              <a:solidFill>
                <a:schemeClr val="tx1">
                  <a:lumMod val="20000"/>
                  <a:lumOff val="80000"/>
                </a:schemeClr>
              </a:solidFill>
              <a:prstDash val="sysDash"/>
              <a:round/>
            </a:ln>
          </p:spPr>
          <p:txBody>
            <a:bodyPr rtlCol="0" anchor="ctr"/>
            <a:lstStyle/>
            <a:p>
              <a:pPr marL="0" marR="0" lvl="0" indent="0" algn="l" defTabSz="862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85" b="0" i="0" u="none" strike="noStrike" kern="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Bold"/>
                <a:ea typeface="+mn-ea"/>
                <a:cs typeface="+mn-cs"/>
              </a:endParaRPr>
            </a:p>
          </p:txBody>
        </p:sp>
        <p:grpSp>
          <p:nvGrpSpPr>
            <p:cNvPr id="139" name="Группа 138">
              <a:extLst>
                <a:ext uri="{FF2B5EF4-FFF2-40B4-BE49-F238E27FC236}">
                  <a16:creationId xmlns:a16="http://schemas.microsoft.com/office/drawing/2014/main" id="{77026826-4B55-4EB1-BABC-32AF1AB149B1}"/>
                </a:ext>
              </a:extLst>
            </p:cNvPr>
            <p:cNvGrpSpPr/>
            <p:nvPr/>
          </p:nvGrpSpPr>
          <p:grpSpPr>
            <a:xfrm>
              <a:off x="120393" y="562631"/>
              <a:ext cx="1917287" cy="1727860"/>
              <a:chOff x="15667409" y="4367442"/>
              <a:chExt cx="2427675" cy="2187821"/>
            </a:xfrm>
          </p:grpSpPr>
          <p:sp>
            <p:nvSpPr>
              <p:cNvPr id="141" name="Прямоугольник 140">
                <a:extLst>
                  <a:ext uri="{FF2B5EF4-FFF2-40B4-BE49-F238E27FC236}">
                    <a16:creationId xmlns:a16="http://schemas.microsoft.com/office/drawing/2014/main" id="{10AEF003-464D-4B3E-B9C9-87651A2EB546}"/>
                  </a:ext>
                </a:extLst>
              </p:cNvPr>
              <p:cNvSpPr/>
              <p:nvPr/>
            </p:nvSpPr>
            <p:spPr>
              <a:xfrm>
                <a:off x="16808044" y="4796723"/>
                <a:ext cx="433120" cy="221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513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47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TT Norms Regular"/>
                    <a:ea typeface="+mn-ea"/>
                    <a:cs typeface="Arial" panose="020B0604020202020204" pitchFamily="34" charset="0"/>
                  </a:rPr>
                  <a:t>САО</a:t>
                </a:r>
              </a:p>
            </p:txBody>
          </p:sp>
          <p:sp>
            <p:nvSpPr>
              <p:cNvPr id="142" name="Прямоугольник 141">
                <a:extLst>
                  <a:ext uri="{FF2B5EF4-FFF2-40B4-BE49-F238E27FC236}">
                    <a16:creationId xmlns:a16="http://schemas.microsoft.com/office/drawing/2014/main" id="{03F17FC3-EA38-4F72-B980-AE932F0DAA1A}"/>
                  </a:ext>
                </a:extLst>
              </p:cNvPr>
              <p:cNvSpPr/>
              <p:nvPr/>
            </p:nvSpPr>
            <p:spPr>
              <a:xfrm>
                <a:off x="15667409" y="4367442"/>
                <a:ext cx="510617" cy="221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513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471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TT Norms Regular"/>
                    <a:ea typeface="+mn-ea"/>
                    <a:cs typeface="Arial" panose="020B0604020202020204" pitchFamily="34" charset="0"/>
                  </a:rPr>
                  <a:t>ЗелАО</a:t>
                </a:r>
                <a:endParaRPr kumimoji="0" lang="ru-RU" sz="471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T Norms Regular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3" name="Прямоугольник 142">
                <a:extLst>
                  <a:ext uri="{FF2B5EF4-FFF2-40B4-BE49-F238E27FC236}">
                    <a16:creationId xmlns:a16="http://schemas.microsoft.com/office/drawing/2014/main" id="{399906C5-A437-4231-83AF-0EB75BB35B17}"/>
                  </a:ext>
                </a:extLst>
              </p:cNvPr>
              <p:cNvSpPr/>
              <p:nvPr/>
            </p:nvSpPr>
            <p:spPr>
              <a:xfrm>
                <a:off x="17123821" y="4701444"/>
                <a:ext cx="486939" cy="221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513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47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TT Norms Regular"/>
                    <a:ea typeface="+mn-ea"/>
                    <a:cs typeface="Arial" panose="020B0604020202020204" pitchFamily="34" charset="0"/>
                  </a:rPr>
                  <a:t>СВАО</a:t>
                </a:r>
              </a:p>
            </p:txBody>
          </p:sp>
          <p:sp>
            <p:nvSpPr>
              <p:cNvPr id="144" name="Прямоугольник 143">
                <a:extLst>
                  <a:ext uri="{FF2B5EF4-FFF2-40B4-BE49-F238E27FC236}">
                    <a16:creationId xmlns:a16="http://schemas.microsoft.com/office/drawing/2014/main" id="{ED9C55D2-843B-4D6E-8784-D5A07504C3D4}"/>
                  </a:ext>
                </a:extLst>
              </p:cNvPr>
              <p:cNvSpPr/>
              <p:nvPr/>
            </p:nvSpPr>
            <p:spPr>
              <a:xfrm>
                <a:off x="17590442" y="5014011"/>
                <a:ext cx="426664" cy="221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513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47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TT Norms Regular"/>
                    <a:ea typeface="+mn-ea"/>
                    <a:cs typeface="Arial" panose="020B0604020202020204" pitchFamily="34" charset="0"/>
                  </a:rPr>
                  <a:t>ВАО</a:t>
                </a:r>
              </a:p>
            </p:txBody>
          </p:sp>
          <p:sp>
            <p:nvSpPr>
              <p:cNvPr id="145" name="Прямоугольник 144">
                <a:extLst>
                  <a:ext uri="{FF2B5EF4-FFF2-40B4-BE49-F238E27FC236}">
                    <a16:creationId xmlns:a16="http://schemas.microsoft.com/office/drawing/2014/main" id="{0D9077E9-2E76-485D-BFE5-99F9252F4AFF}"/>
                  </a:ext>
                </a:extLst>
              </p:cNvPr>
              <p:cNvSpPr/>
              <p:nvPr/>
            </p:nvSpPr>
            <p:spPr>
              <a:xfrm>
                <a:off x="17582313" y="5624893"/>
                <a:ext cx="512771" cy="221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513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47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TT Norms Regular"/>
                    <a:ea typeface="+mn-ea"/>
                    <a:cs typeface="Arial" panose="020B0604020202020204" pitchFamily="34" charset="0"/>
                  </a:rPr>
                  <a:t>ЮВАО</a:t>
                </a:r>
              </a:p>
            </p:txBody>
          </p:sp>
          <p:sp>
            <p:nvSpPr>
              <p:cNvPr id="146" name="Прямоугольник 145">
                <a:extLst>
                  <a:ext uri="{FF2B5EF4-FFF2-40B4-BE49-F238E27FC236}">
                    <a16:creationId xmlns:a16="http://schemas.microsoft.com/office/drawing/2014/main" id="{42E68312-7B26-4E8D-8BF4-F31243B86FBF}"/>
                  </a:ext>
                </a:extLst>
              </p:cNvPr>
              <p:cNvSpPr/>
              <p:nvPr/>
            </p:nvSpPr>
            <p:spPr>
              <a:xfrm>
                <a:off x="17258571" y="6099715"/>
                <a:ext cx="458953" cy="221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513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47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TT Norms Regular"/>
                    <a:ea typeface="+mn-ea"/>
                    <a:cs typeface="Arial" panose="020B0604020202020204" pitchFamily="34" charset="0"/>
                  </a:rPr>
                  <a:t>ЮАО</a:t>
                </a:r>
              </a:p>
            </p:txBody>
          </p:sp>
          <p:sp>
            <p:nvSpPr>
              <p:cNvPr id="147" name="Прямоугольник 146">
                <a:extLst>
                  <a:ext uri="{FF2B5EF4-FFF2-40B4-BE49-F238E27FC236}">
                    <a16:creationId xmlns:a16="http://schemas.microsoft.com/office/drawing/2014/main" id="{BDF89633-1B20-48F9-AB1B-656EEA5A0A42}"/>
                  </a:ext>
                </a:extLst>
              </p:cNvPr>
              <p:cNvSpPr/>
              <p:nvPr/>
            </p:nvSpPr>
            <p:spPr>
              <a:xfrm>
                <a:off x="16789729" y="5965383"/>
                <a:ext cx="506312" cy="221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513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47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TT Norms Regular"/>
                    <a:ea typeface="+mn-ea"/>
                    <a:cs typeface="Arial" panose="020B0604020202020204" pitchFamily="34" charset="0"/>
                  </a:rPr>
                  <a:t>ЮЗАО</a:t>
                </a:r>
              </a:p>
            </p:txBody>
          </p:sp>
          <p:sp>
            <p:nvSpPr>
              <p:cNvPr id="148" name="Прямоугольник 147">
                <a:extLst>
                  <a:ext uri="{FF2B5EF4-FFF2-40B4-BE49-F238E27FC236}">
                    <a16:creationId xmlns:a16="http://schemas.microsoft.com/office/drawing/2014/main" id="{E91826C4-7B70-4CC9-89EC-A0B46AF96007}"/>
                  </a:ext>
                </a:extLst>
              </p:cNvPr>
              <p:cNvSpPr/>
              <p:nvPr/>
            </p:nvSpPr>
            <p:spPr>
              <a:xfrm>
                <a:off x="16657830" y="5518628"/>
                <a:ext cx="428815" cy="221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513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47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T Norms Bold"/>
                    <a:ea typeface="+mn-ea"/>
                    <a:cs typeface="Arial" panose="020B0604020202020204" pitchFamily="34" charset="0"/>
                  </a:rPr>
                  <a:t>ЗАО</a:t>
                </a:r>
              </a:p>
            </p:txBody>
          </p:sp>
          <p:sp>
            <p:nvSpPr>
              <p:cNvPr id="149" name="Прямоугольник 148">
                <a:extLst>
                  <a:ext uri="{FF2B5EF4-FFF2-40B4-BE49-F238E27FC236}">
                    <a16:creationId xmlns:a16="http://schemas.microsoft.com/office/drawing/2014/main" id="{B6BE0CEE-B2A1-41CE-818C-DE9B7F04388D}"/>
                  </a:ext>
                </a:extLst>
              </p:cNvPr>
              <p:cNvSpPr/>
              <p:nvPr/>
            </p:nvSpPr>
            <p:spPr>
              <a:xfrm>
                <a:off x="16490939" y="5042725"/>
                <a:ext cx="480479" cy="221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513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47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TT Norms Regular"/>
                    <a:ea typeface="+mn-ea"/>
                    <a:cs typeface="Arial" panose="020B0604020202020204" pitchFamily="34" charset="0"/>
                  </a:rPr>
                  <a:t>СЗАО</a:t>
                </a:r>
              </a:p>
            </p:txBody>
          </p:sp>
          <p:sp>
            <p:nvSpPr>
              <p:cNvPr id="150" name="Прямоугольник 149">
                <a:extLst>
                  <a:ext uri="{FF2B5EF4-FFF2-40B4-BE49-F238E27FC236}">
                    <a16:creationId xmlns:a16="http://schemas.microsoft.com/office/drawing/2014/main" id="{1C9C597D-F2B9-4B0F-8559-3A310CB6312A}"/>
                  </a:ext>
                </a:extLst>
              </p:cNvPr>
              <p:cNvSpPr/>
              <p:nvPr/>
            </p:nvSpPr>
            <p:spPr>
              <a:xfrm>
                <a:off x="17151236" y="5290926"/>
                <a:ext cx="433120" cy="221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513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47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TT Norms Regular"/>
                    <a:ea typeface="+mn-ea"/>
                    <a:cs typeface="Arial" panose="020B0604020202020204" pitchFamily="34" charset="0"/>
                  </a:rPr>
                  <a:t>ЦАО</a:t>
                </a:r>
              </a:p>
            </p:txBody>
          </p:sp>
          <p:sp>
            <p:nvSpPr>
              <p:cNvPr id="151" name="Прямоугольник 150">
                <a:extLst>
                  <a:ext uri="{FF2B5EF4-FFF2-40B4-BE49-F238E27FC236}">
                    <a16:creationId xmlns:a16="http://schemas.microsoft.com/office/drawing/2014/main" id="{7BE818D2-B6E3-4766-8DDD-2E5DBE1E5205}"/>
                  </a:ext>
                </a:extLst>
              </p:cNvPr>
              <p:cNvSpPr/>
              <p:nvPr/>
            </p:nvSpPr>
            <p:spPr>
              <a:xfrm>
                <a:off x="16456948" y="6333966"/>
                <a:ext cx="525687" cy="221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513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471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TT Norms Regular"/>
                    <a:ea typeface="+mn-ea"/>
                    <a:cs typeface="Arial" panose="020B0604020202020204" pitchFamily="34" charset="0"/>
                  </a:rPr>
                  <a:t>ТиНАО</a:t>
                </a:r>
                <a:endParaRPr kumimoji="0" lang="ru-RU" sz="471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T Norms Regular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0" name="Полилиния: фигура 187">
              <a:extLst>
                <a:ext uri="{FF2B5EF4-FFF2-40B4-BE49-F238E27FC236}">
                  <a16:creationId xmlns:a16="http://schemas.microsoft.com/office/drawing/2014/main" id="{132E4379-B3DE-4F6A-9CA3-FEF0B37FC75A}"/>
                </a:ext>
              </a:extLst>
            </p:cNvPr>
            <p:cNvSpPr/>
            <p:nvPr/>
          </p:nvSpPr>
          <p:spPr>
            <a:xfrm>
              <a:off x="768540" y="1232996"/>
              <a:ext cx="272761" cy="329195"/>
            </a:xfrm>
            <a:custGeom>
              <a:avLst/>
              <a:gdLst>
                <a:gd name="connsiteX0" fmla="*/ 111725 w 221810"/>
                <a:gd name="connsiteY0" fmla="*/ 57761 h 267703"/>
                <a:gd name="connsiteX1" fmla="*/ 61709 w 221810"/>
                <a:gd name="connsiteY1" fmla="*/ 107777 h 267703"/>
                <a:gd name="connsiteX2" fmla="*/ 111725 w 221810"/>
                <a:gd name="connsiteY2" fmla="*/ 157793 h 267703"/>
                <a:gd name="connsiteX3" fmla="*/ 161741 w 221810"/>
                <a:gd name="connsiteY3" fmla="*/ 107777 h 267703"/>
                <a:gd name="connsiteX4" fmla="*/ 111725 w 221810"/>
                <a:gd name="connsiteY4" fmla="*/ 57761 h 267703"/>
                <a:gd name="connsiteX5" fmla="*/ 105163 w 221810"/>
                <a:gd name="connsiteY5" fmla="*/ 0 h 267703"/>
                <a:gd name="connsiteX6" fmla="*/ 116455 w 221810"/>
                <a:gd name="connsiteY6" fmla="*/ 0 h 267703"/>
                <a:gd name="connsiteX7" fmla="*/ 117138 w 221810"/>
                <a:gd name="connsiteY7" fmla="*/ 158 h 267703"/>
                <a:gd name="connsiteX8" fmla="*/ 144292 w 221810"/>
                <a:gd name="connsiteY8" fmla="*/ 5095 h 267703"/>
                <a:gd name="connsiteX9" fmla="*/ 195658 w 221810"/>
                <a:gd name="connsiteY9" fmla="*/ 39339 h 267703"/>
                <a:gd name="connsiteX10" fmla="*/ 221341 w 221810"/>
                <a:gd name="connsiteY10" fmla="*/ 100947 h 267703"/>
                <a:gd name="connsiteX11" fmla="*/ 219345 w 221810"/>
                <a:gd name="connsiteY11" fmla="*/ 133983 h 267703"/>
                <a:gd name="connsiteX12" fmla="*/ 199177 w 221810"/>
                <a:gd name="connsiteY12" fmla="*/ 177839 h 267703"/>
                <a:gd name="connsiteX13" fmla="*/ 184733 w 221810"/>
                <a:gd name="connsiteY13" fmla="*/ 193700 h 267703"/>
                <a:gd name="connsiteX14" fmla="*/ 111781 w 221810"/>
                <a:gd name="connsiteY14" fmla="*/ 266600 h 267703"/>
                <a:gd name="connsiteX15" fmla="*/ 110888 w 221810"/>
                <a:gd name="connsiteY15" fmla="*/ 267546 h 267703"/>
                <a:gd name="connsiteX16" fmla="*/ 110625 w 221810"/>
                <a:gd name="connsiteY16" fmla="*/ 267703 h 267703"/>
                <a:gd name="connsiteX17" fmla="*/ 109995 w 221810"/>
                <a:gd name="connsiteY17" fmla="*/ 266915 h 267703"/>
                <a:gd name="connsiteX18" fmla="*/ 98650 w 221810"/>
                <a:gd name="connsiteY18" fmla="*/ 255571 h 267703"/>
                <a:gd name="connsiteX19" fmla="*/ 97862 w 221810"/>
                <a:gd name="connsiteY19" fmla="*/ 254730 h 267703"/>
                <a:gd name="connsiteX20" fmla="*/ 97923 w 221810"/>
                <a:gd name="connsiteY20" fmla="*/ 254687 h 267703"/>
                <a:gd name="connsiteX21" fmla="*/ 32893 w 221810"/>
                <a:gd name="connsiteY21" fmla="*/ 189551 h 267703"/>
                <a:gd name="connsiteX22" fmla="*/ 42452 w 221810"/>
                <a:gd name="connsiteY22" fmla="*/ 191127 h 267703"/>
                <a:gd name="connsiteX23" fmla="*/ 43026 w 221810"/>
                <a:gd name="connsiteY23" fmla="*/ 190266 h 267703"/>
                <a:gd name="connsiteX24" fmla="*/ 46095 w 221810"/>
                <a:gd name="connsiteY24" fmla="*/ 186565 h 267703"/>
                <a:gd name="connsiteX25" fmla="*/ 47914 w 221810"/>
                <a:gd name="connsiteY25" fmla="*/ 182934 h 267703"/>
                <a:gd name="connsiteX26" fmla="*/ 43026 w 221810"/>
                <a:gd name="connsiteY26" fmla="*/ 190266 h 267703"/>
                <a:gd name="connsiteX27" fmla="*/ 42399 w 221810"/>
                <a:gd name="connsiteY27" fmla="*/ 191022 h 267703"/>
                <a:gd name="connsiteX28" fmla="*/ 32840 w 221810"/>
                <a:gd name="connsiteY28" fmla="*/ 189446 h 267703"/>
                <a:gd name="connsiteX29" fmla="*/ 21496 w 221810"/>
                <a:gd name="connsiteY29" fmla="*/ 176368 h 267703"/>
                <a:gd name="connsiteX30" fmla="*/ 2325 w 221810"/>
                <a:gd name="connsiteY30" fmla="*/ 133353 h 267703"/>
                <a:gd name="connsiteX31" fmla="*/ 382 w 221810"/>
                <a:gd name="connsiteY31" fmla="*/ 102050 h 267703"/>
                <a:gd name="connsiteX32" fmla="*/ 26695 w 221810"/>
                <a:gd name="connsiteY32" fmla="*/ 38709 h 267703"/>
                <a:gd name="connsiteX33" fmla="*/ 80530 w 221810"/>
                <a:gd name="connsiteY33" fmla="*/ 4202 h 267703"/>
                <a:gd name="connsiteX34" fmla="*/ 104585 w 221810"/>
                <a:gd name="connsiteY34" fmla="*/ 158 h 267703"/>
                <a:gd name="connsiteX35" fmla="*/ 105163 w 221810"/>
                <a:gd name="connsiteY35" fmla="*/ 0 h 267703"/>
                <a:gd name="connsiteX0" fmla="*/ 111725 w 221810"/>
                <a:gd name="connsiteY0" fmla="*/ 57761 h 267703"/>
                <a:gd name="connsiteX1" fmla="*/ 61709 w 221810"/>
                <a:gd name="connsiteY1" fmla="*/ 107777 h 267703"/>
                <a:gd name="connsiteX2" fmla="*/ 111725 w 221810"/>
                <a:gd name="connsiteY2" fmla="*/ 157793 h 267703"/>
                <a:gd name="connsiteX3" fmla="*/ 161741 w 221810"/>
                <a:gd name="connsiteY3" fmla="*/ 107777 h 267703"/>
                <a:gd name="connsiteX4" fmla="*/ 111725 w 221810"/>
                <a:gd name="connsiteY4" fmla="*/ 57761 h 267703"/>
                <a:gd name="connsiteX5" fmla="*/ 105163 w 221810"/>
                <a:gd name="connsiteY5" fmla="*/ 0 h 267703"/>
                <a:gd name="connsiteX6" fmla="*/ 116455 w 221810"/>
                <a:gd name="connsiteY6" fmla="*/ 0 h 267703"/>
                <a:gd name="connsiteX7" fmla="*/ 117138 w 221810"/>
                <a:gd name="connsiteY7" fmla="*/ 158 h 267703"/>
                <a:gd name="connsiteX8" fmla="*/ 144292 w 221810"/>
                <a:gd name="connsiteY8" fmla="*/ 5095 h 267703"/>
                <a:gd name="connsiteX9" fmla="*/ 195658 w 221810"/>
                <a:gd name="connsiteY9" fmla="*/ 39339 h 267703"/>
                <a:gd name="connsiteX10" fmla="*/ 221341 w 221810"/>
                <a:gd name="connsiteY10" fmla="*/ 100947 h 267703"/>
                <a:gd name="connsiteX11" fmla="*/ 219345 w 221810"/>
                <a:gd name="connsiteY11" fmla="*/ 133983 h 267703"/>
                <a:gd name="connsiteX12" fmla="*/ 199177 w 221810"/>
                <a:gd name="connsiteY12" fmla="*/ 177839 h 267703"/>
                <a:gd name="connsiteX13" fmla="*/ 184733 w 221810"/>
                <a:gd name="connsiteY13" fmla="*/ 193700 h 267703"/>
                <a:gd name="connsiteX14" fmla="*/ 111781 w 221810"/>
                <a:gd name="connsiteY14" fmla="*/ 266600 h 267703"/>
                <a:gd name="connsiteX15" fmla="*/ 110888 w 221810"/>
                <a:gd name="connsiteY15" fmla="*/ 267546 h 267703"/>
                <a:gd name="connsiteX16" fmla="*/ 110625 w 221810"/>
                <a:gd name="connsiteY16" fmla="*/ 267703 h 267703"/>
                <a:gd name="connsiteX17" fmla="*/ 109995 w 221810"/>
                <a:gd name="connsiteY17" fmla="*/ 266915 h 267703"/>
                <a:gd name="connsiteX18" fmla="*/ 98650 w 221810"/>
                <a:gd name="connsiteY18" fmla="*/ 255571 h 267703"/>
                <a:gd name="connsiteX19" fmla="*/ 97862 w 221810"/>
                <a:gd name="connsiteY19" fmla="*/ 254730 h 267703"/>
                <a:gd name="connsiteX20" fmla="*/ 97923 w 221810"/>
                <a:gd name="connsiteY20" fmla="*/ 254687 h 267703"/>
                <a:gd name="connsiteX21" fmla="*/ 32893 w 221810"/>
                <a:gd name="connsiteY21" fmla="*/ 189551 h 267703"/>
                <a:gd name="connsiteX22" fmla="*/ 42452 w 221810"/>
                <a:gd name="connsiteY22" fmla="*/ 191127 h 267703"/>
                <a:gd name="connsiteX23" fmla="*/ 43026 w 221810"/>
                <a:gd name="connsiteY23" fmla="*/ 190266 h 267703"/>
                <a:gd name="connsiteX24" fmla="*/ 46095 w 221810"/>
                <a:gd name="connsiteY24" fmla="*/ 186565 h 267703"/>
                <a:gd name="connsiteX25" fmla="*/ 47914 w 221810"/>
                <a:gd name="connsiteY25" fmla="*/ 182934 h 267703"/>
                <a:gd name="connsiteX26" fmla="*/ 43026 w 221810"/>
                <a:gd name="connsiteY26" fmla="*/ 190266 h 267703"/>
                <a:gd name="connsiteX27" fmla="*/ 32840 w 221810"/>
                <a:gd name="connsiteY27" fmla="*/ 189446 h 267703"/>
                <a:gd name="connsiteX28" fmla="*/ 21496 w 221810"/>
                <a:gd name="connsiteY28" fmla="*/ 176368 h 267703"/>
                <a:gd name="connsiteX29" fmla="*/ 2325 w 221810"/>
                <a:gd name="connsiteY29" fmla="*/ 133353 h 267703"/>
                <a:gd name="connsiteX30" fmla="*/ 382 w 221810"/>
                <a:gd name="connsiteY30" fmla="*/ 102050 h 267703"/>
                <a:gd name="connsiteX31" fmla="*/ 26695 w 221810"/>
                <a:gd name="connsiteY31" fmla="*/ 38709 h 267703"/>
                <a:gd name="connsiteX32" fmla="*/ 80530 w 221810"/>
                <a:gd name="connsiteY32" fmla="*/ 4202 h 267703"/>
                <a:gd name="connsiteX33" fmla="*/ 104585 w 221810"/>
                <a:gd name="connsiteY33" fmla="*/ 158 h 267703"/>
                <a:gd name="connsiteX34" fmla="*/ 105163 w 221810"/>
                <a:gd name="connsiteY34" fmla="*/ 0 h 267703"/>
                <a:gd name="connsiteX0" fmla="*/ 111725 w 221810"/>
                <a:gd name="connsiteY0" fmla="*/ 57761 h 267703"/>
                <a:gd name="connsiteX1" fmla="*/ 61709 w 221810"/>
                <a:gd name="connsiteY1" fmla="*/ 107777 h 267703"/>
                <a:gd name="connsiteX2" fmla="*/ 111725 w 221810"/>
                <a:gd name="connsiteY2" fmla="*/ 157793 h 267703"/>
                <a:gd name="connsiteX3" fmla="*/ 161741 w 221810"/>
                <a:gd name="connsiteY3" fmla="*/ 107777 h 267703"/>
                <a:gd name="connsiteX4" fmla="*/ 111725 w 221810"/>
                <a:gd name="connsiteY4" fmla="*/ 57761 h 267703"/>
                <a:gd name="connsiteX5" fmla="*/ 105163 w 221810"/>
                <a:gd name="connsiteY5" fmla="*/ 0 h 267703"/>
                <a:gd name="connsiteX6" fmla="*/ 116455 w 221810"/>
                <a:gd name="connsiteY6" fmla="*/ 0 h 267703"/>
                <a:gd name="connsiteX7" fmla="*/ 117138 w 221810"/>
                <a:gd name="connsiteY7" fmla="*/ 158 h 267703"/>
                <a:gd name="connsiteX8" fmla="*/ 144292 w 221810"/>
                <a:gd name="connsiteY8" fmla="*/ 5095 h 267703"/>
                <a:gd name="connsiteX9" fmla="*/ 195658 w 221810"/>
                <a:gd name="connsiteY9" fmla="*/ 39339 h 267703"/>
                <a:gd name="connsiteX10" fmla="*/ 221341 w 221810"/>
                <a:gd name="connsiteY10" fmla="*/ 100947 h 267703"/>
                <a:gd name="connsiteX11" fmla="*/ 219345 w 221810"/>
                <a:gd name="connsiteY11" fmla="*/ 133983 h 267703"/>
                <a:gd name="connsiteX12" fmla="*/ 199177 w 221810"/>
                <a:gd name="connsiteY12" fmla="*/ 177839 h 267703"/>
                <a:gd name="connsiteX13" fmla="*/ 184733 w 221810"/>
                <a:gd name="connsiteY13" fmla="*/ 193700 h 267703"/>
                <a:gd name="connsiteX14" fmla="*/ 111781 w 221810"/>
                <a:gd name="connsiteY14" fmla="*/ 266600 h 267703"/>
                <a:gd name="connsiteX15" fmla="*/ 110888 w 221810"/>
                <a:gd name="connsiteY15" fmla="*/ 267546 h 267703"/>
                <a:gd name="connsiteX16" fmla="*/ 110625 w 221810"/>
                <a:gd name="connsiteY16" fmla="*/ 267703 h 267703"/>
                <a:gd name="connsiteX17" fmla="*/ 109995 w 221810"/>
                <a:gd name="connsiteY17" fmla="*/ 266915 h 267703"/>
                <a:gd name="connsiteX18" fmla="*/ 98650 w 221810"/>
                <a:gd name="connsiteY18" fmla="*/ 255571 h 267703"/>
                <a:gd name="connsiteX19" fmla="*/ 97862 w 221810"/>
                <a:gd name="connsiteY19" fmla="*/ 254730 h 267703"/>
                <a:gd name="connsiteX20" fmla="*/ 97923 w 221810"/>
                <a:gd name="connsiteY20" fmla="*/ 254687 h 267703"/>
                <a:gd name="connsiteX21" fmla="*/ 32893 w 221810"/>
                <a:gd name="connsiteY21" fmla="*/ 189551 h 267703"/>
                <a:gd name="connsiteX22" fmla="*/ 42452 w 221810"/>
                <a:gd name="connsiteY22" fmla="*/ 191127 h 267703"/>
                <a:gd name="connsiteX23" fmla="*/ 43026 w 221810"/>
                <a:gd name="connsiteY23" fmla="*/ 190266 h 267703"/>
                <a:gd name="connsiteX24" fmla="*/ 46095 w 221810"/>
                <a:gd name="connsiteY24" fmla="*/ 186565 h 267703"/>
                <a:gd name="connsiteX25" fmla="*/ 43026 w 221810"/>
                <a:gd name="connsiteY25" fmla="*/ 190266 h 267703"/>
                <a:gd name="connsiteX26" fmla="*/ 32840 w 221810"/>
                <a:gd name="connsiteY26" fmla="*/ 189446 h 267703"/>
                <a:gd name="connsiteX27" fmla="*/ 21496 w 221810"/>
                <a:gd name="connsiteY27" fmla="*/ 176368 h 267703"/>
                <a:gd name="connsiteX28" fmla="*/ 2325 w 221810"/>
                <a:gd name="connsiteY28" fmla="*/ 133353 h 267703"/>
                <a:gd name="connsiteX29" fmla="*/ 382 w 221810"/>
                <a:gd name="connsiteY29" fmla="*/ 102050 h 267703"/>
                <a:gd name="connsiteX30" fmla="*/ 26695 w 221810"/>
                <a:gd name="connsiteY30" fmla="*/ 38709 h 267703"/>
                <a:gd name="connsiteX31" fmla="*/ 80530 w 221810"/>
                <a:gd name="connsiteY31" fmla="*/ 4202 h 267703"/>
                <a:gd name="connsiteX32" fmla="*/ 104585 w 221810"/>
                <a:gd name="connsiteY32" fmla="*/ 158 h 267703"/>
                <a:gd name="connsiteX33" fmla="*/ 105163 w 221810"/>
                <a:gd name="connsiteY33" fmla="*/ 0 h 267703"/>
                <a:gd name="connsiteX0" fmla="*/ 111725 w 221810"/>
                <a:gd name="connsiteY0" fmla="*/ 57761 h 267703"/>
                <a:gd name="connsiteX1" fmla="*/ 61709 w 221810"/>
                <a:gd name="connsiteY1" fmla="*/ 107777 h 267703"/>
                <a:gd name="connsiteX2" fmla="*/ 111725 w 221810"/>
                <a:gd name="connsiteY2" fmla="*/ 157793 h 267703"/>
                <a:gd name="connsiteX3" fmla="*/ 161741 w 221810"/>
                <a:gd name="connsiteY3" fmla="*/ 107777 h 267703"/>
                <a:gd name="connsiteX4" fmla="*/ 111725 w 221810"/>
                <a:gd name="connsiteY4" fmla="*/ 57761 h 267703"/>
                <a:gd name="connsiteX5" fmla="*/ 105163 w 221810"/>
                <a:gd name="connsiteY5" fmla="*/ 0 h 267703"/>
                <a:gd name="connsiteX6" fmla="*/ 116455 w 221810"/>
                <a:gd name="connsiteY6" fmla="*/ 0 h 267703"/>
                <a:gd name="connsiteX7" fmla="*/ 117138 w 221810"/>
                <a:gd name="connsiteY7" fmla="*/ 158 h 267703"/>
                <a:gd name="connsiteX8" fmla="*/ 144292 w 221810"/>
                <a:gd name="connsiteY8" fmla="*/ 5095 h 267703"/>
                <a:gd name="connsiteX9" fmla="*/ 195658 w 221810"/>
                <a:gd name="connsiteY9" fmla="*/ 39339 h 267703"/>
                <a:gd name="connsiteX10" fmla="*/ 221341 w 221810"/>
                <a:gd name="connsiteY10" fmla="*/ 100947 h 267703"/>
                <a:gd name="connsiteX11" fmla="*/ 219345 w 221810"/>
                <a:gd name="connsiteY11" fmla="*/ 133983 h 267703"/>
                <a:gd name="connsiteX12" fmla="*/ 199177 w 221810"/>
                <a:gd name="connsiteY12" fmla="*/ 177839 h 267703"/>
                <a:gd name="connsiteX13" fmla="*/ 184733 w 221810"/>
                <a:gd name="connsiteY13" fmla="*/ 193700 h 267703"/>
                <a:gd name="connsiteX14" fmla="*/ 111781 w 221810"/>
                <a:gd name="connsiteY14" fmla="*/ 266600 h 267703"/>
                <a:gd name="connsiteX15" fmla="*/ 110888 w 221810"/>
                <a:gd name="connsiteY15" fmla="*/ 267546 h 267703"/>
                <a:gd name="connsiteX16" fmla="*/ 110625 w 221810"/>
                <a:gd name="connsiteY16" fmla="*/ 267703 h 267703"/>
                <a:gd name="connsiteX17" fmla="*/ 109995 w 221810"/>
                <a:gd name="connsiteY17" fmla="*/ 266915 h 267703"/>
                <a:gd name="connsiteX18" fmla="*/ 98650 w 221810"/>
                <a:gd name="connsiteY18" fmla="*/ 255571 h 267703"/>
                <a:gd name="connsiteX19" fmla="*/ 97862 w 221810"/>
                <a:gd name="connsiteY19" fmla="*/ 254730 h 267703"/>
                <a:gd name="connsiteX20" fmla="*/ 97923 w 221810"/>
                <a:gd name="connsiteY20" fmla="*/ 254687 h 267703"/>
                <a:gd name="connsiteX21" fmla="*/ 32893 w 221810"/>
                <a:gd name="connsiteY21" fmla="*/ 189551 h 267703"/>
                <a:gd name="connsiteX22" fmla="*/ 42452 w 221810"/>
                <a:gd name="connsiteY22" fmla="*/ 191127 h 267703"/>
                <a:gd name="connsiteX23" fmla="*/ 43026 w 221810"/>
                <a:gd name="connsiteY23" fmla="*/ 190266 h 267703"/>
                <a:gd name="connsiteX24" fmla="*/ 46095 w 221810"/>
                <a:gd name="connsiteY24" fmla="*/ 186565 h 267703"/>
                <a:gd name="connsiteX25" fmla="*/ 43026 w 221810"/>
                <a:gd name="connsiteY25" fmla="*/ 190266 h 267703"/>
                <a:gd name="connsiteX26" fmla="*/ 32840 w 221810"/>
                <a:gd name="connsiteY26" fmla="*/ 189446 h 267703"/>
                <a:gd name="connsiteX27" fmla="*/ 21496 w 221810"/>
                <a:gd name="connsiteY27" fmla="*/ 176368 h 267703"/>
                <a:gd name="connsiteX28" fmla="*/ 2325 w 221810"/>
                <a:gd name="connsiteY28" fmla="*/ 133353 h 267703"/>
                <a:gd name="connsiteX29" fmla="*/ 382 w 221810"/>
                <a:gd name="connsiteY29" fmla="*/ 102050 h 267703"/>
                <a:gd name="connsiteX30" fmla="*/ 26695 w 221810"/>
                <a:gd name="connsiteY30" fmla="*/ 38709 h 267703"/>
                <a:gd name="connsiteX31" fmla="*/ 80530 w 221810"/>
                <a:gd name="connsiteY31" fmla="*/ 4202 h 267703"/>
                <a:gd name="connsiteX32" fmla="*/ 104585 w 221810"/>
                <a:gd name="connsiteY32" fmla="*/ 158 h 267703"/>
                <a:gd name="connsiteX33" fmla="*/ 105163 w 221810"/>
                <a:gd name="connsiteY33" fmla="*/ 0 h 267703"/>
                <a:gd name="connsiteX0" fmla="*/ 111725 w 221810"/>
                <a:gd name="connsiteY0" fmla="*/ 57761 h 267703"/>
                <a:gd name="connsiteX1" fmla="*/ 61709 w 221810"/>
                <a:gd name="connsiteY1" fmla="*/ 107777 h 267703"/>
                <a:gd name="connsiteX2" fmla="*/ 111725 w 221810"/>
                <a:gd name="connsiteY2" fmla="*/ 157793 h 267703"/>
                <a:gd name="connsiteX3" fmla="*/ 161741 w 221810"/>
                <a:gd name="connsiteY3" fmla="*/ 107777 h 267703"/>
                <a:gd name="connsiteX4" fmla="*/ 111725 w 221810"/>
                <a:gd name="connsiteY4" fmla="*/ 57761 h 267703"/>
                <a:gd name="connsiteX5" fmla="*/ 105163 w 221810"/>
                <a:gd name="connsiteY5" fmla="*/ 0 h 267703"/>
                <a:gd name="connsiteX6" fmla="*/ 116455 w 221810"/>
                <a:gd name="connsiteY6" fmla="*/ 0 h 267703"/>
                <a:gd name="connsiteX7" fmla="*/ 117138 w 221810"/>
                <a:gd name="connsiteY7" fmla="*/ 158 h 267703"/>
                <a:gd name="connsiteX8" fmla="*/ 144292 w 221810"/>
                <a:gd name="connsiteY8" fmla="*/ 5095 h 267703"/>
                <a:gd name="connsiteX9" fmla="*/ 195658 w 221810"/>
                <a:gd name="connsiteY9" fmla="*/ 39339 h 267703"/>
                <a:gd name="connsiteX10" fmla="*/ 221341 w 221810"/>
                <a:gd name="connsiteY10" fmla="*/ 100947 h 267703"/>
                <a:gd name="connsiteX11" fmla="*/ 219345 w 221810"/>
                <a:gd name="connsiteY11" fmla="*/ 133983 h 267703"/>
                <a:gd name="connsiteX12" fmla="*/ 199177 w 221810"/>
                <a:gd name="connsiteY12" fmla="*/ 177839 h 267703"/>
                <a:gd name="connsiteX13" fmla="*/ 184733 w 221810"/>
                <a:gd name="connsiteY13" fmla="*/ 193700 h 267703"/>
                <a:gd name="connsiteX14" fmla="*/ 111781 w 221810"/>
                <a:gd name="connsiteY14" fmla="*/ 266600 h 267703"/>
                <a:gd name="connsiteX15" fmla="*/ 110888 w 221810"/>
                <a:gd name="connsiteY15" fmla="*/ 267546 h 267703"/>
                <a:gd name="connsiteX16" fmla="*/ 110625 w 221810"/>
                <a:gd name="connsiteY16" fmla="*/ 267703 h 267703"/>
                <a:gd name="connsiteX17" fmla="*/ 109995 w 221810"/>
                <a:gd name="connsiteY17" fmla="*/ 266915 h 267703"/>
                <a:gd name="connsiteX18" fmla="*/ 98650 w 221810"/>
                <a:gd name="connsiteY18" fmla="*/ 255571 h 267703"/>
                <a:gd name="connsiteX19" fmla="*/ 97862 w 221810"/>
                <a:gd name="connsiteY19" fmla="*/ 254730 h 267703"/>
                <a:gd name="connsiteX20" fmla="*/ 97923 w 221810"/>
                <a:gd name="connsiteY20" fmla="*/ 254687 h 267703"/>
                <a:gd name="connsiteX21" fmla="*/ 32893 w 221810"/>
                <a:gd name="connsiteY21" fmla="*/ 189551 h 267703"/>
                <a:gd name="connsiteX22" fmla="*/ 42452 w 221810"/>
                <a:gd name="connsiteY22" fmla="*/ 191127 h 267703"/>
                <a:gd name="connsiteX23" fmla="*/ 43026 w 221810"/>
                <a:gd name="connsiteY23" fmla="*/ 190266 h 267703"/>
                <a:gd name="connsiteX24" fmla="*/ 43026 w 221810"/>
                <a:gd name="connsiteY24" fmla="*/ 190266 h 267703"/>
                <a:gd name="connsiteX25" fmla="*/ 32840 w 221810"/>
                <a:gd name="connsiteY25" fmla="*/ 189446 h 267703"/>
                <a:gd name="connsiteX26" fmla="*/ 21496 w 221810"/>
                <a:gd name="connsiteY26" fmla="*/ 176368 h 267703"/>
                <a:gd name="connsiteX27" fmla="*/ 2325 w 221810"/>
                <a:gd name="connsiteY27" fmla="*/ 133353 h 267703"/>
                <a:gd name="connsiteX28" fmla="*/ 382 w 221810"/>
                <a:gd name="connsiteY28" fmla="*/ 102050 h 267703"/>
                <a:gd name="connsiteX29" fmla="*/ 26695 w 221810"/>
                <a:gd name="connsiteY29" fmla="*/ 38709 h 267703"/>
                <a:gd name="connsiteX30" fmla="*/ 80530 w 221810"/>
                <a:gd name="connsiteY30" fmla="*/ 4202 h 267703"/>
                <a:gd name="connsiteX31" fmla="*/ 104585 w 221810"/>
                <a:gd name="connsiteY31" fmla="*/ 158 h 267703"/>
                <a:gd name="connsiteX32" fmla="*/ 105163 w 221810"/>
                <a:gd name="connsiteY32" fmla="*/ 0 h 267703"/>
                <a:gd name="connsiteX0" fmla="*/ 111725 w 221810"/>
                <a:gd name="connsiteY0" fmla="*/ 57761 h 267703"/>
                <a:gd name="connsiteX1" fmla="*/ 61709 w 221810"/>
                <a:gd name="connsiteY1" fmla="*/ 107777 h 267703"/>
                <a:gd name="connsiteX2" fmla="*/ 111725 w 221810"/>
                <a:gd name="connsiteY2" fmla="*/ 157793 h 267703"/>
                <a:gd name="connsiteX3" fmla="*/ 161741 w 221810"/>
                <a:gd name="connsiteY3" fmla="*/ 107777 h 267703"/>
                <a:gd name="connsiteX4" fmla="*/ 111725 w 221810"/>
                <a:gd name="connsiteY4" fmla="*/ 57761 h 267703"/>
                <a:gd name="connsiteX5" fmla="*/ 105163 w 221810"/>
                <a:gd name="connsiteY5" fmla="*/ 0 h 267703"/>
                <a:gd name="connsiteX6" fmla="*/ 116455 w 221810"/>
                <a:gd name="connsiteY6" fmla="*/ 0 h 267703"/>
                <a:gd name="connsiteX7" fmla="*/ 117138 w 221810"/>
                <a:gd name="connsiteY7" fmla="*/ 158 h 267703"/>
                <a:gd name="connsiteX8" fmla="*/ 144292 w 221810"/>
                <a:gd name="connsiteY8" fmla="*/ 5095 h 267703"/>
                <a:gd name="connsiteX9" fmla="*/ 195658 w 221810"/>
                <a:gd name="connsiteY9" fmla="*/ 39339 h 267703"/>
                <a:gd name="connsiteX10" fmla="*/ 221341 w 221810"/>
                <a:gd name="connsiteY10" fmla="*/ 100947 h 267703"/>
                <a:gd name="connsiteX11" fmla="*/ 219345 w 221810"/>
                <a:gd name="connsiteY11" fmla="*/ 133983 h 267703"/>
                <a:gd name="connsiteX12" fmla="*/ 199177 w 221810"/>
                <a:gd name="connsiteY12" fmla="*/ 177839 h 267703"/>
                <a:gd name="connsiteX13" fmla="*/ 184733 w 221810"/>
                <a:gd name="connsiteY13" fmla="*/ 193700 h 267703"/>
                <a:gd name="connsiteX14" fmla="*/ 111781 w 221810"/>
                <a:gd name="connsiteY14" fmla="*/ 266600 h 267703"/>
                <a:gd name="connsiteX15" fmla="*/ 110888 w 221810"/>
                <a:gd name="connsiteY15" fmla="*/ 267546 h 267703"/>
                <a:gd name="connsiteX16" fmla="*/ 110625 w 221810"/>
                <a:gd name="connsiteY16" fmla="*/ 267703 h 267703"/>
                <a:gd name="connsiteX17" fmla="*/ 109995 w 221810"/>
                <a:gd name="connsiteY17" fmla="*/ 266915 h 267703"/>
                <a:gd name="connsiteX18" fmla="*/ 98650 w 221810"/>
                <a:gd name="connsiteY18" fmla="*/ 255571 h 267703"/>
                <a:gd name="connsiteX19" fmla="*/ 97862 w 221810"/>
                <a:gd name="connsiteY19" fmla="*/ 254730 h 267703"/>
                <a:gd name="connsiteX20" fmla="*/ 97923 w 221810"/>
                <a:gd name="connsiteY20" fmla="*/ 254687 h 267703"/>
                <a:gd name="connsiteX21" fmla="*/ 32893 w 221810"/>
                <a:gd name="connsiteY21" fmla="*/ 189551 h 267703"/>
                <a:gd name="connsiteX22" fmla="*/ 42452 w 221810"/>
                <a:gd name="connsiteY22" fmla="*/ 191127 h 267703"/>
                <a:gd name="connsiteX23" fmla="*/ 43026 w 221810"/>
                <a:gd name="connsiteY23" fmla="*/ 190266 h 267703"/>
                <a:gd name="connsiteX24" fmla="*/ 32840 w 221810"/>
                <a:gd name="connsiteY24" fmla="*/ 189446 h 267703"/>
                <a:gd name="connsiteX25" fmla="*/ 21496 w 221810"/>
                <a:gd name="connsiteY25" fmla="*/ 176368 h 267703"/>
                <a:gd name="connsiteX26" fmla="*/ 2325 w 221810"/>
                <a:gd name="connsiteY26" fmla="*/ 133353 h 267703"/>
                <a:gd name="connsiteX27" fmla="*/ 382 w 221810"/>
                <a:gd name="connsiteY27" fmla="*/ 102050 h 267703"/>
                <a:gd name="connsiteX28" fmla="*/ 26695 w 221810"/>
                <a:gd name="connsiteY28" fmla="*/ 38709 h 267703"/>
                <a:gd name="connsiteX29" fmla="*/ 80530 w 221810"/>
                <a:gd name="connsiteY29" fmla="*/ 4202 h 267703"/>
                <a:gd name="connsiteX30" fmla="*/ 104585 w 221810"/>
                <a:gd name="connsiteY30" fmla="*/ 158 h 267703"/>
                <a:gd name="connsiteX31" fmla="*/ 105163 w 221810"/>
                <a:gd name="connsiteY31" fmla="*/ 0 h 267703"/>
                <a:gd name="connsiteX0" fmla="*/ 111725 w 221810"/>
                <a:gd name="connsiteY0" fmla="*/ 57761 h 267703"/>
                <a:gd name="connsiteX1" fmla="*/ 61709 w 221810"/>
                <a:gd name="connsiteY1" fmla="*/ 107777 h 267703"/>
                <a:gd name="connsiteX2" fmla="*/ 111725 w 221810"/>
                <a:gd name="connsiteY2" fmla="*/ 157793 h 267703"/>
                <a:gd name="connsiteX3" fmla="*/ 161741 w 221810"/>
                <a:gd name="connsiteY3" fmla="*/ 107777 h 267703"/>
                <a:gd name="connsiteX4" fmla="*/ 111725 w 221810"/>
                <a:gd name="connsiteY4" fmla="*/ 57761 h 267703"/>
                <a:gd name="connsiteX5" fmla="*/ 105163 w 221810"/>
                <a:gd name="connsiteY5" fmla="*/ 0 h 267703"/>
                <a:gd name="connsiteX6" fmla="*/ 116455 w 221810"/>
                <a:gd name="connsiteY6" fmla="*/ 0 h 267703"/>
                <a:gd name="connsiteX7" fmla="*/ 117138 w 221810"/>
                <a:gd name="connsiteY7" fmla="*/ 158 h 267703"/>
                <a:gd name="connsiteX8" fmla="*/ 144292 w 221810"/>
                <a:gd name="connsiteY8" fmla="*/ 5095 h 267703"/>
                <a:gd name="connsiteX9" fmla="*/ 195658 w 221810"/>
                <a:gd name="connsiteY9" fmla="*/ 39339 h 267703"/>
                <a:gd name="connsiteX10" fmla="*/ 221341 w 221810"/>
                <a:gd name="connsiteY10" fmla="*/ 100947 h 267703"/>
                <a:gd name="connsiteX11" fmla="*/ 219345 w 221810"/>
                <a:gd name="connsiteY11" fmla="*/ 133983 h 267703"/>
                <a:gd name="connsiteX12" fmla="*/ 199177 w 221810"/>
                <a:gd name="connsiteY12" fmla="*/ 177839 h 267703"/>
                <a:gd name="connsiteX13" fmla="*/ 184733 w 221810"/>
                <a:gd name="connsiteY13" fmla="*/ 193700 h 267703"/>
                <a:gd name="connsiteX14" fmla="*/ 111781 w 221810"/>
                <a:gd name="connsiteY14" fmla="*/ 266600 h 267703"/>
                <a:gd name="connsiteX15" fmla="*/ 110888 w 221810"/>
                <a:gd name="connsiteY15" fmla="*/ 267546 h 267703"/>
                <a:gd name="connsiteX16" fmla="*/ 110625 w 221810"/>
                <a:gd name="connsiteY16" fmla="*/ 267703 h 267703"/>
                <a:gd name="connsiteX17" fmla="*/ 109995 w 221810"/>
                <a:gd name="connsiteY17" fmla="*/ 266915 h 267703"/>
                <a:gd name="connsiteX18" fmla="*/ 98650 w 221810"/>
                <a:gd name="connsiteY18" fmla="*/ 255571 h 267703"/>
                <a:gd name="connsiteX19" fmla="*/ 97862 w 221810"/>
                <a:gd name="connsiteY19" fmla="*/ 254730 h 267703"/>
                <a:gd name="connsiteX20" fmla="*/ 97923 w 221810"/>
                <a:gd name="connsiteY20" fmla="*/ 254687 h 267703"/>
                <a:gd name="connsiteX21" fmla="*/ 32893 w 221810"/>
                <a:gd name="connsiteY21" fmla="*/ 189551 h 267703"/>
                <a:gd name="connsiteX22" fmla="*/ 42452 w 221810"/>
                <a:gd name="connsiteY22" fmla="*/ 191127 h 267703"/>
                <a:gd name="connsiteX23" fmla="*/ 32840 w 221810"/>
                <a:gd name="connsiteY23" fmla="*/ 189446 h 267703"/>
                <a:gd name="connsiteX24" fmla="*/ 21496 w 221810"/>
                <a:gd name="connsiteY24" fmla="*/ 176368 h 267703"/>
                <a:gd name="connsiteX25" fmla="*/ 2325 w 221810"/>
                <a:gd name="connsiteY25" fmla="*/ 133353 h 267703"/>
                <a:gd name="connsiteX26" fmla="*/ 382 w 221810"/>
                <a:gd name="connsiteY26" fmla="*/ 102050 h 267703"/>
                <a:gd name="connsiteX27" fmla="*/ 26695 w 221810"/>
                <a:gd name="connsiteY27" fmla="*/ 38709 h 267703"/>
                <a:gd name="connsiteX28" fmla="*/ 80530 w 221810"/>
                <a:gd name="connsiteY28" fmla="*/ 4202 h 267703"/>
                <a:gd name="connsiteX29" fmla="*/ 104585 w 221810"/>
                <a:gd name="connsiteY29" fmla="*/ 158 h 267703"/>
                <a:gd name="connsiteX30" fmla="*/ 105163 w 221810"/>
                <a:gd name="connsiteY30" fmla="*/ 0 h 267703"/>
                <a:gd name="connsiteX0" fmla="*/ 111725 w 221810"/>
                <a:gd name="connsiteY0" fmla="*/ 57761 h 267703"/>
                <a:gd name="connsiteX1" fmla="*/ 61709 w 221810"/>
                <a:gd name="connsiteY1" fmla="*/ 107777 h 267703"/>
                <a:gd name="connsiteX2" fmla="*/ 111725 w 221810"/>
                <a:gd name="connsiteY2" fmla="*/ 157793 h 267703"/>
                <a:gd name="connsiteX3" fmla="*/ 161741 w 221810"/>
                <a:gd name="connsiteY3" fmla="*/ 107777 h 267703"/>
                <a:gd name="connsiteX4" fmla="*/ 111725 w 221810"/>
                <a:gd name="connsiteY4" fmla="*/ 57761 h 267703"/>
                <a:gd name="connsiteX5" fmla="*/ 105163 w 221810"/>
                <a:gd name="connsiteY5" fmla="*/ 0 h 267703"/>
                <a:gd name="connsiteX6" fmla="*/ 116455 w 221810"/>
                <a:gd name="connsiteY6" fmla="*/ 0 h 267703"/>
                <a:gd name="connsiteX7" fmla="*/ 117138 w 221810"/>
                <a:gd name="connsiteY7" fmla="*/ 158 h 267703"/>
                <a:gd name="connsiteX8" fmla="*/ 144292 w 221810"/>
                <a:gd name="connsiteY8" fmla="*/ 5095 h 267703"/>
                <a:gd name="connsiteX9" fmla="*/ 195658 w 221810"/>
                <a:gd name="connsiteY9" fmla="*/ 39339 h 267703"/>
                <a:gd name="connsiteX10" fmla="*/ 221341 w 221810"/>
                <a:gd name="connsiteY10" fmla="*/ 100947 h 267703"/>
                <a:gd name="connsiteX11" fmla="*/ 219345 w 221810"/>
                <a:gd name="connsiteY11" fmla="*/ 133983 h 267703"/>
                <a:gd name="connsiteX12" fmla="*/ 199177 w 221810"/>
                <a:gd name="connsiteY12" fmla="*/ 177839 h 267703"/>
                <a:gd name="connsiteX13" fmla="*/ 184733 w 221810"/>
                <a:gd name="connsiteY13" fmla="*/ 193700 h 267703"/>
                <a:gd name="connsiteX14" fmla="*/ 111781 w 221810"/>
                <a:gd name="connsiteY14" fmla="*/ 266600 h 267703"/>
                <a:gd name="connsiteX15" fmla="*/ 110888 w 221810"/>
                <a:gd name="connsiteY15" fmla="*/ 267546 h 267703"/>
                <a:gd name="connsiteX16" fmla="*/ 110625 w 221810"/>
                <a:gd name="connsiteY16" fmla="*/ 267703 h 267703"/>
                <a:gd name="connsiteX17" fmla="*/ 109995 w 221810"/>
                <a:gd name="connsiteY17" fmla="*/ 266915 h 267703"/>
                <a:gd name="connsiteX18" fmla="*/ 98650 w 221810"/>
                <a:gd name="connsiteY18" fmla="*/ 255571 h 267703"/>
                <a:gd name="connsiteX19" fmla="*/ 97862 w 221810"/>
                <a:gd name="connsiteY19" fmla="*/ 254730 h 267703"/>
                <a:gd name="connsiteX20" fmla="*/ 97923 w 221810"/>
                <a:gd name="connsiteY20" fmla="*/ 254687 h 267703"/>
                <a:gd name="connsiteX21" fmla="*/ 32893 w 221810"/>
                <a:gd name="connsiteY21" fmla="*/ 189551 h 267703"/>
                <a:gd name="connsiteX22" fmla="*/ 32840 w 221810"/>
                <a:gd name="connsiteY22" fmla="*/ 189446 h 267703"/>
                <a:gd name="connsiteX23" fmla="*/ 21496 w 221810"/>
                <a:gd name="connsiteY23" fmla="*/ 176368 h 267703"/>
                <a:gd name="connsiteX24" fmla="*/ 2325 w 221810"/>
                <a:gd name="connsiteY24" fmla="*/ 133353 h 267703"/>
                <a:gd name="connsiteX25" fmla="*/ 382 w 221810"/>
                <a:gd name="connsiteY25" fmla="*/ 102050 h 267703"/>
                <a:gd name="connsiteX26" fmla="*/ 26695 w 221810"/>
                <a:gd name="connsiteY26" fmla="*/ 38709 h 267703"/>
                <a:gd name="connsiteX27" fmla="*/ 80530 w 221810"/>
                <a:gd name="connsiteY27" fmla="*/ 4202 h 267703"/>
                <a:gd name="connsiteX28" fmla="*/ 104585 w 221810"/>
                <a:gd name="connsiteY28" fmla="*/ 158 h 267703"/>
                <a:gd name="connsiteX29" fmla="*/ 105163 w 221810"/>
                <a:gd name="connsiteY29" fmla="*/ 0 h 26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1810" h="267703">
                  <a:moveTo>
                    <a:pt x="111725" y="57761"/>
                  </a:moveTo>
                  <a:cubicBezTo>
                    <a:pt x="84102" y="57761"/>
                    <a:pt x="61709" y="80154"/>
                    <a:pt x="61709" y="107777"/>
                  </a:cubicBezTo>
                  <a:cubicBezTo>
                    <a:pt x="61709" y="135400"/>
                    <a:pt x="84102" y="157793"/>
                    <a:pt x="111725" y="157793"/>
                  </a:cubicBezTo>
                  <a:cubicBezTo>
                    <a:pt x="139348" y="157793"/>
                    <a:pt x="161741" y="135400"/>
                    <a:pt x="161741" y="107777"/>
                  </a:cubicBezTo>
                  <a:cubicBezTo>
                    <a:pt x="161741" y="80154"/>
                    <a:pt x="139348" y="57761"/>
                    <a:pt x="111725" y="57761"/>
                  </a:cubicBezTo>
                  <a:close/>
                  <a:moveTo>
                    <a:pt x="105163" y="0"/>
                  </a:moveTo>
                  <a:lnTo>
                    <a:pt x="116455" y="0"/>
                  </a:lnTo>
                  <a:cubicBezTo>
                    <a:pt x="116665" y="53"/>
                    <a:pt x="116875" y="158"/>
                    <a:pt x="117138" y="158"/>
                  </a:cubicBezTo>
                  <a:cubicBezTo>
                    <a:pt x="126382" y="683"/>
                    <a:pt x="135468" y="2259"/>
                    <a:pt x="144292" y="5095"/>
                  </a:cubicBezTo>
                  <a:cubicBezTo>
                    <a:pt x="164670" y="11607"/>
                    <a:pt x="181845" y="23005"/>
                    <a:pt x="195658" y="39339"/>
                  </a:cubicBezTo>
                  <a:cubicBezTo>
                    <a:pt x="210679" y="57144"/>
                    <a:pt x="219188" y="77732"/>
                    <a:pt x="221341" y="100947"/>
                  </a:cubicBezTo>
                  <a:cubicBezTo>
                    <a:pt x="222392" y="112081"/>
                    <a:pt x="221656" y="123111"/>
                    <a:pt x="219345" y="133983"/>
                  </a:cubicBezTo>
                  <a:cubicBezTo>
                    <a:pt x="215879" y="150107"/>
                    <a:pt x="209104" y="164708"/>
                    <a:pt x="199177" y="177839"/>
                  </a:cubicBezTo>
                  <a:cubicBezTo>
                    <a:pt x="194818" y="183563"/>
                    <a:pt x="189828" y="188658"/>
                    <a:pt x="184733" y="193700"/>
                  </a:cubicBezTo>
                  <a:lnTo>
                    <a:pt x="111781" y="266600"/>
                  </a:lnTo>
                  <a:cubicBezTo>
                    <a:pt x="111466" y="266915"/>
                    <a:pt x="111203" y="267230"/>
                    <a:pt x="110888" y="267546"/>
                  </a:cubicBezTo>
                  <a:cubicBezTo>
                    <a:pt x="110783" y="267703"/>
                    <a:pt x="110730" y="267703"/>
                    <a:pt x="110625" y="267703"/>
                  </a:cubicBezTo>
                  <a:lnTo>
                    <a:pt x="109995" y="266915"/>
                  </a:lnTo>
                  <a:lnTo>
                    <a:pt x="98650" y="255571"/>
                  </a:lnTo>
                  <a:cubicBezTo>
                    <a:pt x="98440" y="255361"/>
                    <a:pt x="98230" y="255150"/>
                    <a:pt x="97862" y="254730"/>
                  </a:cubicBezTo>
                  <a:lnTo>
                    <a:pt x="97923" y="254687"/>
                  </a:lnTo>
                  <a:lnTo>
                    <a:pt x="32893" y="189551"/>
                  </a:lnTo>
                  <a:cubicBezTo>
                    <a:pt x="22046" y="178678"/>
                    <a:pt x="34739" y="191643"/>
                    <a:pt x="32840" y="189446"/>
                  </a:cubicBezTo>
                  <a:cubicBezTo>
                    <a:pt x="30941" y="187249"/>
                    <a:pt x="24910" y="181042"/>
                    <a:pt x="21496" y="176368"/>
                  </a:cubicBezTo>
                  <a:cubicBezTo>
                    <a:pt x="11989" y="163448"/>
                    <a:pt x="5582" y="149057"/>
                    <a:pt x="2325" y="133353"/>
                  </a:cubicBezTo>
                  <a:cubicBezTo>
                    <a:pt x="172" y="123006"/>
                    <a:pt x="-511" y="112554"/>
                    <a:pt x="382" y="102050"/>
                  </a:cubicBezTo>
                  <a:cubicBezTo>
                    <a:pt x="2325" y="78100"/>
                    <a:pt x="11096" y="56934"/>
                    <a:pt x="26695" y="38709"/>
                  </a:cubicBezTo>
                  <a:cubicBezTo>
                    <a:pt x="41139" y="21849"/>
                    <a:pt x="59154" y="10347"/>
                    <a:pt x="80530" y="4202"/>
                  </a:cubicBezTo>
                  <a:cubicBezTo>
                    <a:pt x="88409" y="1943"/>
                    <a:pt x="96392" y="630"/>
                    <a:pt x="104585" y="158"/>
                  </a:cubicBezTo>
                  <a:cubicBezTo>
                    <a:pt x="104795" y="158"/>
                    <a:pt x="104953" y="53"/>
                    <a:pt x="105163" y="0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63500" algn="ctr" rotWithShape="0">
                <a:prstClr val="black">
                  <a:alpha val="7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017" b="0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Bold"/>
                <a:ea typeface="+mn-ea"/>
                <a:cs typeface="+mn-cs"/>
              </a:endParaRPr>
            </a:p>
          </p:txBody>
        </p:sp>
      </p:grpSp>
      <p:sp>
        <p:nvSpPr>
          <p:cNvPr id="466" name="Прямоугольник 465">
            <a:extLst>
              <a:ext uri="{FF2B5EF4-FFF2-40B4-BE49-F238E27FC236}">
                <a16:creationId xmlns:a16="http://schemas.microsoft.com/office/drawing/2014/main" id="{F31684EB-0B2C-4CCC-AA6C-774E2F5F0C57}"/>
              </a:ext>
            </a:extLst>
          </p:cNvPr>
          <p:cNvSpPr/>
          <p:nvPr/>
        </p:nvSpPr>
        <p:spPr>
          <a:xfrm>
            <a:off x="4401373" y="1778312"/>
            <a:ext cx="4117379" cy="109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13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94" b="1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67 800 </a:t>
            </a:r>
            <a:r>
              <a:rPr kumimoji="1" lang="ru-RU" sz="1131" b="1" i="0" u="none" strike="noStrike" kern="1200" cap="none" spc="0" normalizeH="0" baseline="0" noProof="0" dirty="0" err="1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кв.м</a:t>
            </a:r>
            <a:endParaRPr kumimoji="1" lang="ru-RU" sz="1131" b="1" i="0" u="none" strike="noStrike" kern="1200" cap="none" spc="0" normalizeH="0" baseline="0" noProof="0" dirty="0">
              <a:ln>
                <a:noFill/>
              </a:ln>
              <a:solidFill>
                <a:srgbClr val="3E3E41"/>
              </a:solidFill>
              <a:effectLst/>
              <a:uLnTx/>
              <a:uFillTx/>
              <a:latin typeface="TT Norms Bold"/>
              <a:ea typeface="Microsoft YaHei" panose="020B0503020204020204" pitchFamily="34" charset="-122"/>
              <a:cs typeface="Verdana" panose="020B0604030504040204" pitchFamily="34" charset="0"/>
              <a:sym typeface="Microsoft YaHei Light" panose="020B0502040204020203" pitchFamily="34" charset="-122"/>
            </a:endParaRPr>
          </a:p>
          <a:p>
            <a:pPr marL="0" marR="0" lvl="0" indent="0" algn="l" defTabSz="513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1131" b="0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Microsoft YaHei" panose="020B0503020204020204" pitchFamily="34" charset="-122"/>
                <a:cs typeface="Verdana" panose="020B0604030504040204" pitchFamily="34" charset="0"/>
              </a:rPr>
              <a:t>суммарная поэтажная площадь в ГНС</a:t>
            </a:r>
          </a:p>
          <a:p>
            <a:pPr marL="0" marR="0" lvl="0" indent="0" algn="l" defTabSz="513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1131" b="0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Microsoft YaHei" panose="020B0503020204020204" pitchFamily="34" charset="-122"/>
                <a:cs typeface="Verdana" panose="020B0604030504040204" pitchFamily="34" charset="0"/>
              </a:rPr>
              <a:t>площадь существующей застройки - </a:t>
            </a:r>
            <a:r>
              <a:rPr kumimoji="0" lang="ru-RU" altLang="ru-RU" sz="1336" b="1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14</a:t>
            </a:r>
            <a:r>
              <a:rPr kumimoji="0" lang="ru-RU" sz="1336" b="1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 798</a:t>
            </a:r>
            <a:r>
              <a:rPr kumimoji="0" lang="ru-RU" sz="1169" b="1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 </a:t>
            </a:r>
            <a:r>
              <a:rPr kumimoji="1" lang="ru-RU" sz="891" b="1" i="0" u="none" strike="noStrike" kern="1200" cap="none" spc="0" normalizeH="0" baseline="0" noProof="0" dirty="0" err="1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кв.м</a:t>
            </a:r>
            <a:endParaRPr kumimoji="1" lang="ru-RU" altLang="ru-RU" sz="1131" b="0" i="0" u="none" strike="noStrike" kern="1200" cap="none" spc="0" normalizeH="0" baseline="0" noProof="0" dirty="0">
              <a:ln>
                <a:noFill/>
              </a:ln>
              <a:solidFill>
                <a:srgbClr val="3E3E41"/>
              </a:solidFill>
              <a:effectLst/>
              <a:uLnTx/>
              <a:uFillTx/>
              <a:latin typeface="TT Norms Regular"/>
              <a:ea typeface="Microsoft YaHei" panose="020B0503020204020204" pitchFamily="34" charset="-122"/>
              <a:cs typeface="Verdana" panose="020B0604030504040204" pitchFamily="34" charset="0"/>
            </a:endParaRPr>
          </a:p>
          <a:p>
            <a:pPr marL="0" marR="0" lvl="0" indent="0" algn="l" defTabSz="513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ru-RU" altLang="ru-RU" sz="1131" b="0" i="0" u="none" strike="noStrike" kern="1200" cap="none" spc="0" normalizeH="0" baseline="0" noProof="0" dirty="0">
              <a:ln>
                <a:noFill/>
              </a:ln>
              <a:solidFill>
                <a:srgbClr val="3E3E41"/>
              </a:solidFill>
              <a:effectLst/>
              <a:uLnTx/>
              <a:uFillTx/>
              <a:latin typeface="TT Norms Regular"/>
              <a:ea typeface="Microsoft YaHei" panose="020B0503020204020204" pitchFamily="34" charset="-122"/>
              <a:cs typeface="Verdana" panose="020B0604030504040204" pitchFamily="34" charset="0"/>
            </a:endParaRPr>
          </a:p>
          <a:p>
            <a:pPr marL="0" marR="0" lvl="0" indent="0" algn="l" defTabSz="513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ru-RU" altLang="ru-RU" sz="1131" b="0" i="0" u="none" strike="noStrike" kern="1200" cap="none" spc="0" normalizeH="0" baseline="0" noProof="0" dirty="0">
              <a:ln>
                <a:noFill/>
              </a:ln>
              <a:solidFill>
                <a:srgbClr val="3E3E41"/>
              </a:solidFill>
              <a:effectLst/>
              <a:uLnTx/>
              <a:uFillTx/>
              <a:latin typeface="TT Norms Regular"/>
              <a:ea typeface="Microsoft YaHei" panose="020B0503020204020204" pitchFamily="34" charset="-122"/>
              <a:cs typeface="Verdana" panose="020B0604030504040204" pitchFamily="34" charset="0"/>
            </a:endParaRPr>
          </a:p>
        </p:txBody>
      </p:sp>
      <p:graphicFrame>
        <p:nvGraphicFramePr>
          <p:cNvPr id="458" name="Зонирование"/>
          <p:cNvGraphicFramePr>
            <a:graphicFrameLocks noChangeAspect="1"/>
          </p:cNvGraphicFramePr>
          <p:nvPr>
            <p:extLst/>
          </p:nvPr>
        </p:nvGraphicFramePr>
        <p:xfrm>
          <a:off x="8252272" y="4625108"/>
          <a:ext cx="4364024" cy="3326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utoCAD Drawing" r:id="rId6" imgW="3686040" imgH="2809800" progId="AutoCAD.Drawing.19">
                  <p:embed/>
                </p:oleObj>
              </mc:Choice>
              <mc:Fallback>
                <p:oleObj name="AutoCAD Drawing" r:id="rId6" imgW="3686040" imgH="2809800" progId="AutoCAD.Drawing.19">
                  <p:embed/>
                  <p:pic>
                    <p:nvPicPr>
                      <p:cNvPr id="458" name="Зонирование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52272" y="4625108"/>
                        <a:ext cx="4364024" cy="3326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6" name="Полилиния 575"/>
          <p:cNvSpPr/>
          <p:nvPr/>
        </p:nvSpPr>
        <p:spPr>
          <a:xfrm>
            <a:off x="8497825" y="4732158"/>
            <a:ext cx="3618457" cy="3089100"/>
          </a:xfrm>
          <a:custGeom>
            <a:avLst/>
            <a:gdLst>
              <a:gd name="connsiteX0" fmla="*/ 1334406 w 2015490"/>
              <a:gd name="connsiteY0" fmla="*/ 1306257 h 2442210"/>
              <a:gd name="connsiteX1" fmla="*/ 1072278 w 2015490"/>
              <a:gd name="connsiteY1" fmla="*/ 1659825 h 2442210"/>
              <a:gd name="connsiteX2" fmla="*/ 1383174 w 2015490"/>
              <a:gd name="connsiteY2" fmla="*/ 1830513 h 2442210"/>
              <a:gd name="connsiteX3" fmla="*/ 1657494 w 2015490"/>
              <a:gd name="connsiteY3" fmla="*/ 1458657 h 2442210"/>
              <a:gd name="connsiteX4" fmla="*/ 928006 w 2015490"/>
              <a:gd name="connsiteY4" fmla="*/ 379665 h 2442210"/>
              <a:gd name="connsiteX5" fmla="*/ 531766 w 2015490"/>
              <a:gd name="connsiteY5" fmla="*/ 979105 h 2442210"/>
              <a:gd name="connsiteX6" fmla="*/ 704486 w 2015490"/>
              <a:gd name="connsiteY6" fmla="*/ 1085785 h 2442210"/>
              <a:gd name="connsiteX7" fmla="*/ 1126126 w 2015490"/>
              <a:gd name="connsiteY7" fmla="*/ 455865 h 2442210"/>
              <a:gd name="connsiteX8" fmla="*/ 491490 w 2015490"/>
              <a:gd name="connsiteY8" fmla="*/ 0 h 2442210"/>
              <a:gd name="connsiteX9" fmla="*/ 1348740 w 2015490"/>
              <a:gd name="connsiteY9" fmla="*/ 480060 h 2442210"/>
              <a:gd name="connsiteX10" fmla="*/ 1078230 w 2015490"/>
              <a:gd name="connsiteY10" fmla="*/ 876300 h 2442210"/>
              <a:gd name="connsiteX11" fmla="*/ 1493520 w 2015490"/>
              <a:gd name="connsiteY11" fmla="*/ 1082040 h 2442210"/>
              <a:gd name="connsiteX12" fmla="*/ 1706880 w 2015490"/>
              <a:gd name="connsiteY12" fmla="*/ 716280 h 2442210"/>
              <a:gd name="connsiteX13" fmla="*/ 2015490 w 2015490"/>
              <a:gd name="connsiteY13" fmla="*/ 895350 h 2442210"/>
              <a:gd name="connsiteX14" fmla="*/ 1699260 w 2015490"/>
              <a:gd name="connsiteY14" fmla="*/ 1409700 h 2442210"/>
              <a:gd name="connsiteX15" fmla="*/ 1935480 w 2015490"/>
              <a:gd name="connsiteY15" fmla="*/ 1543050 h 2442210"/>
              <a:gd name="connsiteX16" fmla="*/ 1680210 w 2015490"/>
              <a:gd name="connsiteY16" fmla="*/ 1977390 h 2442210"/>
              <a:gd name="connsiteX17" fmla="*/ 1885950 w 2015490"/>
              <a:gd name="connsiteY17" fmla="*/ 2095500 h 2442210"/>
              <a:gd name="connsiteX18" fmla="*/ 1626870 w 2015490"/>
              <a:gd name="connsiteY18" fmla="*/ 2442210 h 2442210"/>
              <a:gd name="connsiteX19" fmla="*/ 887730 w 2015490"/>
              <a:gd name="connsiteY19" fmla="*/ 2019300 h 2442210"/>
              <a:gd name="connsiteX20" fmla="*/ 1024890 w 2015490"/>
              <a:gd name="connsiteY20" fmla="*/ 1824990 h 2442210"/>
              <a:gd name="connsiteX21" fmla="*/ 521970 w 2015490"/>
              <a:gd name="connsiteY21" fmla="*/ 1569720 h 2442210"/>
              <a:gd name="connsiteX22" fmla="*/ 712470 w 2015490"/>
              <a:gd name="connsiteY22" fmla="*/ 1299210 h 2442210"/>
              <a:gd name="connsiteX23" fmla="*/ 544830 w 2015490"/>
              <a:gd name="connsiteY23" fmla="*/ 1169670 h 2442210"/>
              <a:gd name="connsiteX24" fmla="*/ 0 w 2015490"/>
              <a:gd name="connsiteY24" fmla="*/ 883920 h 2442210"/>
              <a:gd name="connsiteX25" fmla="*/ 453390 w 2015490"/>
              <a:gd name="connsiteY25" fmla="*/ 99060 h 2442210"/>
              <a:gd name="connsiteX26" fmla="*/ 316230 w 2015490"/>
              <a:gd name="connsiteY26" fmla="*/ 80010 h 2442210"/>
              <a:gd name="connsiteX27" fmla="*/ 297180 w 2015490"/>
              <a:gd name="connsiteY27" fmla="*/ 53340 h 2442210"/>
              <a:gd name="connsiteX0" fmla="*/ 1334406 w 2015490"/>
              <a:gd name="connsiteY0" fmla="*/ 1306257 h 2442210"/>
              <a:gd name="connsiteX1" fmla="*/ 1072278 w 2015490"/>
              <a:gd name="connsiteY1" fmla="*/ 1659825 h 2442210"/>
              <a:gd name="connsiteX2" fmla="*/ 1383174 w 2015490"/>
              <a:gd name="connsiteY2" fmla="*/ 1830513 h 2442210"/>
              <a:gd name="connsiteX3" fmla="*/ 1657494 w 2015490"/>
              <a:gd name="connsiteY3" fmla="*/ 1458657 h 2442210"/>
              <a:gd name="connsiteX4" fmla="*/ 1334406 w 2015490"/>
              <a:gd name="connsiteY4" fmla="*/ 1306257 h 2442210"/>
              <a:gd name="connsiteX5" fmla="*/ 928006 w 2015490"/>
              <a:gd name="connsiteY5" fmla="*/ 379665 h 2442210"/>
              <a:gd name="connsiteX6" fmla="*/ 531766 w 2015490"/>
              <a:gd name="connsiteY6" fmla="*/ 979105 h 2442210"/>
              <a:gd name="connsiteX7" fmla="*/ 704486 w 2015490"/>
              <a:gd name="connsiteY7" fmla="*/ 1085785 h 2442210"/>
              <a:gd name="connsiteX8" fmla="*/ 1126126 w 2015490"/>
              <a:gd name="connsiteY8" fmla="*/ 455865 h 2442210"/>
              <a:gd name="connsiteX9" fmla="*/ 928006 w 2015490"/>
              <a:gd name="connsiteY9" fmla="*/ 379665 h 2442210"/>
              <a:gd name="connsiteX10" fmla="*/ 491490 w 2015490"/>
              <a:gd name="connsiteY10" fmla="*/ 0 h 2442210"/>
              <a:gd name="connsiteX11" fmla="*/ 1348740 w 2015490"/>
              <a:gd name="connsiteY11" fmla="*/ 480060 h 2442210"/>
              <a:gd name="connsiteX12" fmla="*/ 1078230 w 2015490"/>
              <a:gd name="connsiteY12" fmla="*/ 876300 h 2442210"/>
              <a:gd name="connsiteX13" fmla="*/ 1493520 w 2015490"/>
              <a:gd name="connsiteY13" fmla="*/ 1082040 h 2442210"/>
              <a:gd name="connsiteX14" fmla="*/ 1602105 w 2015490"/>
              <a:gd name="connsiteY14" fmla="*/ 906780 h 2442210"/>
              <a:gd name="connsiteX15" fmla="*/ 2015490 w 2015490"/>
              <a:gd name="connsiteY15" fmla="*/ 895350 h 2442210"/>
              <a:gd name="connsiteX16" fmla="*/ 1699260 w 2015490"/>
              <a:gd name="connsiteY16" fmla="*/ 1409700 h 2442210"/>
              <a:gd name="connsiteX17" fmla="*/ 1935480 w 2015490"/>
              <a:gd name="connsiteY17" fmla="*/ 1543050 h 2442210"/>
              <a:gd name="connsiteX18" fmla="*/ 1680210 w 2015490"/>
              <a:gd name="connsiteY18" fmla="*/ 1977390 h 2442210"/>
              <a:gd name="connsiteX19" fmla="*/ 1885950 w 2015490"/>
              <a:gd name="connsiteY19" fmla="*/ 2095500 h 2442210"/>
              <a:gd name="connsiteX20" fmla="*/ 1626870 w 2015490"/>
              <a:gd name="connsiteY20" fmla="*/ 2442210 h 2442210"/>
              <a:gd name="connsiteX21" fmla="*/ 887730 w 2015490"/>
              <a:gd name="connsiteY21" fmla="*/ 2019300 h 2442210"/>
              <a:gd name="connsiteX22" fmla="*/ 1024890 w 2015490"/>
              <a:gd name="connsiteY22" fmla="*/ 1824990 h 2442210"/>
              <a:gd name="connsiteX23" fmla="*/ 521970 w 2015490"/>
              <a:gd name="connsiteY23" fmla="*/ 1569720 h 2442210"/>
              <a:gd name="connsiteX24" fmla="*/ 712470 w 2015490"/>
              <a:gd name="connsiteY24" fmla="*/ 1299210 h 2442210"/>
              <a:gd name="connsiteX25" fmla="*/ 544830 w 2015490"/>
              <a:gd name="connsiteY25" fmla="*/ 1169670 h 2442210"/>
              <a:gd name="connsiteX26" fmla="*/ 0 w 2015490"/>
              <a:gd name="connsiteY26" fmla="*/ 883920 h 2442210"/>
              <a:gd name="connsiteX27" fmla="*/ 453390 w 2015490"/>
              <a:gd name="connsiteY27" fmla="*/ 99060 h 2442210"/>
              <a:gd name="connsiteX28" fmla="*/ 316230 w 2015490"/>
              <a:gd name="connsiteY28" fmla="*/ 80010 h 2442210"/>
              <a:gd name="connsiteX29" fmla="*/ 297180 w 2015490"/>
              <a:gd name="connsiteY29" fmla="*/ 53340 h 2442210"/>
              <a:gd name="connsiteX30" fmla="*/ 491490 w 2015490"/>
              <a:gd name="connsiteY30" fmla="*/ 0 h 2442210"/>
              <a:gd name="connsiteX0" fmla="*/ 1334406 w 1935480"/>
              <a:gd name="connsiteY0" fmla="*/ 1306257 h 2442210"/>
              <a:gd name="connsiteX1" fmla="*/ 1072278 w 1935480"/>
              <a:gd name="connsiteY1" fmla="*/ 1659825 h 2442210"/>
              <a:gd name="connsiteX2" fmla="*/ 1383174 w 1935480"/>
              <a:gd name="connsiteY2" fmla="*/ 1830513 h 2442210"/>
              <a:gd name="connsiteX3" fmla="*/ 1657494 w 1935480"/>
              <a:gd name="connsiteY3" fmla="*/ 1458657 h 2442210"/>
              <a:gd name="connsiteX4" fmla="*/ 1334406 w 1935480"/>
              <a:gd name="connsiteY4" fmla="*/ 1306257 h 2442210"/>
              <a:gd name="connsiteX5" fmla="*/ 928006 w 1935480"/>
              <a:gd name="connsiteY5" fmla="*/ 379665 h 2442210"/>
              <a:gd name="connsiteX6" fmla="*/ 531766 w 1935480"/>
              <a:gd name="connsiteY6" fmla="*/ 979105 h 2442210"/>
              <a:gd name="connsiteX7" fmla="*/ 704486 w 1935480"/>
              <a:gd name="connsiteY7" fmla="*/ 1085785 h 2442210"/>
              <a:gd name="connsiteX8" fmla="*/ 1126126 w 1935480"/>
              <a:gd name="connsiteY8" fmla="*/ 455865 h 2442210"/>
              <a:gd name="connsiteX9" fmla="*/ 928006 w 1935480"/>
              <a:gd name="connsiteY9" fmla="*/ 379665 h 2442210"/>
              <a:gd name="connsiteX10" fmla="*/ 491490 w 1935480"/>
              <a:gd name="connsiteY10" fmla="*/ 0 h 2442210"/>
              <a:gd name="connsiteX11" fmla="*/ 1348740 w 1935480"/>
              <a:gd name="connsiteY11" fmla="*/ 480060 h 2442210"/>
              <a:gd name="connsiteX12" fmla="*/ 1078230 w 1935480"/>
              <a:gd name="connsiteY12" fmla="*/ 876300 h 2442210"/>
              <a:gd name="connsiteX13" fmla="*/ 1493520 w 1935480"/>
              <a:gd name="connsiteY13" fmla="*/ 1082040 h 2442210"/>
              <a:gd name="connsiteX14" fmla="*/ 1602105 w 1935480"/>
              <a:gd name="connsiteY14" fmla="*/ 906780 h 2442210"/>
              <a:gd name="connsiteX15" fmla="*/ 1918335 w 1935480"/>
              <a:gd name="connsiteY15" fmla="*/ 1072515 h 2442210"/>
              <a:gd name="connsiteX16" fmla="*/ 1699260 w 1935480"/>
              <a:gd name="connsiteY16" fmla="*/ 1409700 h 2442210"/>
              <a:gd name="connsiteX17" fmla="*/ 1935480 w 1935480"/>
              <a:gd name="connsiteY17" fmla="*/ 1543050 h 2442210"/>
              <a:gd name="connsiteX18" fmla="*/ 1680210 w 1935480"/>
              <a:gd name="connsiteY18" fmla="*/ 1977390 h 2442210"/>
              <a:gd name="connsiteX19" fmla="*/ 1885950 w 1935480"/>
              <a:gd name="connsiteY19" fmla="*/ 2095500 h 2442210"/>
              <a:gd name="connsiteX20" fmla="*/ 1626870 w 1935480"/>
              <a:gd name="connsiteY20" fmla="*/ 2442210 h 2442210"/>
              <a:gd name="connsiteX21" fmla="*/ 887730 w 1935480"/>
              <a:gd name="connsiteY21" fmla="*/ 2019300 h 2442210"/>
              <a:gd name="connsiteX22" fmla="*/ 1024890 w 1935480"/>
              <a:gd name="connsiteY22" fmla="*/ 1824990 h 2442210"/>
              <a:gd name="connsiteX23" fmla="*/ 521970 w 1935480"/>
              <a:gd name="connsiteY23" fmla="*/ 1569720 h 2442210"/>
              <a:gd name="connsiteX24" fmla="*/ 712470 w 1935480"/>
              <a:gd name="connsiteY24" fmla="*/ 1299210 h 2442210"/>
              <a:gd name="connsiteX25" fmla="*/ 544830 w 1935480"/>
              <a:gd name="connsiteY25" fmla="*/ 1169670 h 2442210"/>
              <a:gd name="connsiteX26" fmla="*/ 0 w 1935480"/>
              <a:gd name="connsiteY26" fmla="*/ 883920 h 2442210"/>
              <a:gd name="connsiteX27" fmla="*/ 453390 w 1935480"/>
              <a:gd name="connsiteY27" fmla="*/ 99060 h 2442210"/>
              <a:gd name="connsiteX28" fmla="*/ 316230 w 1935480"/>
              <a:gd name="connsiteY28" fmla="*/ 80010 h 2442210"/>
              <a:gd name="connsiteX29" fmla="*/ 297180 w 1935480"/>
              <a:gd name="connsiteY29" fmla="*/ 53340 h 2442210"/>
              <a:gd name="connsiteX30" fmla="*/ 491490 w 1935480"/>
              <a:gd name="connsiteY30" fmla="*/ 0 h 2442210"/>
              <a:gd name="connsiteX0" fmla="*/ 1334406 w 1935480"/>
              <a:gd name="connsiteY0" fmla="*/ 1306257 h 2442210"/>
              <a:gd name="connsiteX1" fmla="*/ 1072278 w 1935480"/>
              <a:gd name="connsiteY1" fmla="*/ 1659825 h 2442210"/>
              <a:gd name="connsiteX2" fmla="*/ 1383174 w 1935480"/>
              <a:gd name="connsiteY2" fmla="*/ 1830513 h 2442210"/>
              <a:gd name="connsiteX3" fmla="*/ 1657494 w 1935480"/>
              <a:gd name="connsiteY3" fmla="*/ 1458657 h 2442210"/>
              <a:gd name="connsiteX4" fmla="*/ 1334406 w 1935480"/>
              <a:gd name="connsiteY4" fmla="*/ 1306257 h 2442210"/>
              <a:gd name="connsiteX5" fmla="*/ 942294 w 1935480"/>
              <a:gd name="connsiteY5" fmla="*/ 346328 h 2442210"/>
              <a:gd name="connsiteX6" fmla="*/ 531766 w 1935480"/>
              <a:gd name="connsiteY6" fmla="*/ 979105 h 2442210"/>
              <a:gd name="connsiteX7" fmla="*/ 704486 w 1935480"/>
              <a:gd name="connsiteY7" fmla="*/ 1085785 h 2442210"/>
              <a:gd name="connsiteX8" fmla="*/ 1126126 w 1935480"/>
              <a:gd name="connsiteY8" fmla="*/ 455865 h 2442210"/>
              <a:gd name="connsiteX9" fmla="*/ 942294 w 1935480"/>
              <a:gd name="connsiteY9" fmla="*/ 346328 h 2442210"/>
              <a:gd name="connsiteX10" fmla="*/ 491490 w 1935480"/>
              <a:gd name="connsiteY10" fmla="*/ 0 h 2442210"/>
              <a:gd name="connsiteX11" fmla="*/ 1348740 w 1935480"/>
              <a:gd name="connsiteY11" fmla="*/ 480060 h 2442210"/>
              <a:gd name="connsiteX12" fmla="*/ 1078230 w 1935480"/>
              <a:gd name="connsiteY12" fmla="*/ 876300 h 2442210"/>
              <a:gd name="connsiteX13" fmla="*/ 1493520 w 1935480"/>
              <a:gd name="connsiteY13" fmla="*/ 1082040 h 2442210"/>
              <a:gd name="connsiteX14" fmla="*/ 1602105 w 1935480"/>
              <a:gd name="connsiteY14" fmla="*/ 906780 h 2442210"/>
              <a:gd name="connsiteX15" fmla="*/ 1918335 w 1935480"/>
              <a:gd name="connsiteY15" fmla="*/ 1072515 h 2442210"/>
              <a:gd name="connsiteX16" fmla="*/ 1699260 w 1935480"/>
              <a:gd name="connsiteY16" fmla="*/ 1409700 h 2442210"/>
              <a:gd name="connsiteX17" fmla="*/ 1935480 w 1935480"/>
              <a:gd name="connsiteY17" fmla="*/ 1543050 h 2442210"/>
              <a:gd name="connsiteX18" fmla="*/ 1680210 w 1935480"/>
              <a:gd name="connsiteY18" fmla="*/ 1977390 h 2442210"/>
              <a:gd name="connsiteX19" fmla="*/ 1885950 w 1935480"/>
              <a:gd name="connsiteY19" fmla="*/ 2095500 h 2442210"/>
              <a:gd name="connsiteX20" fmla="*/ 1626870 w 1935480"/>
              <a:gd name="connsiteY20" fmla="*/ 2442210 h 2442210"/>
              <a:gd name="connsiteX21" fmla="*/ 887730 w 1935480"/>
              <a:gd name="connsiteY21" fmla="*/ 2019300 h 2442210"/>
              <a:gd name="connsiteX22" fmla="*/ 1024890 w 1935480"/>
              <a:gd name="connsiteY22" fmla="*/ 1824990 h 2442210"/>
              <a:gd name="connsiteX23" fmla="*/ 521970 w 1935480"/>
              <a:gd name="connsiteY23" fmla="*/ 1569720 h 2442210"/>
              <a:gd name="connsiteX24" fmla="*/ 712470 w 1935480"/>
              <a:gd name="connsiteY24" fmla="*/ 1299210 h 2442210"/>
              <a:gd name="connsiteX25" fmla="*/ 544830 w 1935480"/>
              <a:gd name="connsiteY25" fmla="*/ 1169670 h 2442210"/>
              <a:gd name="connsiteX26" fmla="*/ 0 w 1935480"/>
              <a:gd name="connsiteY26" fmla="*/ 883920 h 2442210"/>
              <a:gd name="connsiteX27" fmla="*/ 453390 w 1935480"/>
              <a:gd name="connsiteY27" fmla="*/ 99060 h 2442210"/>
              <a:gd name="connsiteX28" fmla="*/ 316230 w 1935480"/>
              <a:gd name="connsiteY28" fmla="*/ 80010 h 2442210"/>
              <a:gd name="connsiteX29" fmla="*/ 297180 w 1935480"/>
              <a:gd name="connsiteY29" fmla="*/ 53340 h 2442210"/>
              <a:gd name="connsiteX30" fmla="*/ 491490 w 1935480"/>
              <a:gd name="connsiteY30" fmla="*/ 0 h 2442210"/>
              <a:gd name="connsiteX0" fmla="*/ 1343931 w 1935480"/>
              <a:gd name="connsiteY0" fmla="*/ 1501519 h 2442210"/>
              <a:gd name="connsiteX1" fmla="*/ 1072278 w 1935480"/>
              <a:gd name="connsiteY1" fmla="*/ 1659825 h 2442210"/>
              <a:gd name="connsiteX2" fmla="*/ 1383174 w 1935480"/>
              <a:gd name="connsiteY2" fmla="*/ 1830513 h 2442210"/>
              <a:gd name="connsiteX3" fmla="*/ 1657494 w 1935480"/>
              <a:gd name="connsiteY3" fmla="*/ 1458657 h 2442210"/>
              <a:gd name="connsiteX4" fmla="*/ 1343931 w 1935480"/>
              <a:gd name="connsiteY4" fmla="*/ 1501519 h 2442210"/>
              <a:gd name="connsiteX5" fmla="*/ 942294 w 1935480"/>
              <a:gd name="connsiteY5" fmla="*/ 346328 h 2442210"/>
              <a:gd name="connsiteX6" fmla="*/ 531766 w 1935480"/>
              <a:gd name="connsiteY6" fmla="*/ 979105 h 2442210"/>
              <a:gd name="connsiteX7" fmla="*/ 704486 w 1935480"/>
              <a:gd name="connsiteY7" fmla="*/ 1085785 h 2442210"/>
              <a:gd name="connsiteX8" fmla="*/ 1126126 w 1935480"/>
              <a:gd name="connsiteY8" fmla="*/ 455865 h 2442210"/>
              <a:gd name="connsiteX9" fmla="*/ 942294 w 1935480"/>
              <a:gd name="connsiteY9" fmla="*/ 346328 h 2442210"/>
              <a:gd name="connsiteX10" fmla="*/ 491490 w 1935480"/>
              <a:gd name="connsiteY10" fmla="*/ 0 h 2442210"/>
              <a:gd name="connsiteX11" fmla="*/ 1348740 w 1935480"/>
              <a:gd name="connsiteY11" fmla="*/ 480060 h 2442210"/>
              <a:gd name="connsiteX12" fmla="*/ 1078230 w 1935480"/>
              <a:gd name="connsiteY12" fmla="*/ 876300 h 2442210"/>
              <a:gd name="connsiteX13" fmla="*/ 1493520 w 1935480"/>
              <a:gd name="connsiteY13" fmla="*/ 1082040 h 2442210"/>
              <a:gd name="connsiteX14" fmla="*/ 1602105 w 1935480"/>
              <a:gd name="connsiteY14" fmla="*/ 906780 h 2442210"/>
              <a:gd name="connsiteX15" fmla="*/ 1918335 w 1935480"/>
              <a:gd name="connsiteY15" fmla="*/ 1072515 h 2442210"/>
              <a:gd name="connsiteX16" fmla="*/ 1699260 w 1935480"/>
              <a:gd name="connsiteY16" fmla="*/ 1409700 h 2442210"/>
              <a:gd name="connsiteX17" fmla="*/ 1935480 w 1935480"/>
              <a:gd name="connsiteY17" fmla="*/ 1543050 h 2442210"/>
              <a:gd name="connsiteX18" fmla="*/ 1680210 w 1935480"/>
              <a:gd name="connsiteY18" fmla="*/ 1977390 h 2442210"/>
              <a:gd name="connsiteX19" fmla="*/ 1885950 w 1935480"/>
              <a:gd name="connsiteY19" fmla="*/ 2095500 h 2442210"/>
              <a:gd name="connsiteX20" fmla="*/ 1626870 w 1935480"/>
              <a:gd name="connsiteY20" fmla="*/ 2442210 h 2442210"/>
              <a:gd name="connsiteX21" fmla="*/ 887730 w 1935480"/>
              <a:gd name="connsiteY21" fmla="*/ 2019300 h 2442210"/>
              <a:gd name="connsiteX22" fmla="*/ 1024890 w 1935480"/>
              <a:gd name="connsiteY22" fmla="*/ 1824990 h 2442210"/>
              <a:gd name="connsiteX23" fmla="*/ 521970 w 1935480"/>
              <a:gd name="connsiteY23" fmla="*/ 1569720 h 2442210"/>
              <a:gd name="connsiteX24" fmla="*/ 712470 w 1935480"/>
              <a:gd name="connsiteY24" fmla="*/ 1299210 h 2442210"/>
              <a:gd name="connsiteX25" fmla="*/ 544830 w 1935480"/>
              <a:gd name="connsiteY25" fmla="*/ 1169670 h 2442210"/>
              <a:gd name="connsiteX26" fmla="*/ 0 w 1935480"/>
              <a:gd name="connsiteY26" fmla="*/ 883920 h 2442210"/>
              <a:gd name="connsiteX27" fmla="*/ 453390 w 1935480"/>
              <a:gd name="connsiteY27" fmla="*/ 99060 h 2442210"/>
              <a:gd name="connsiteX28" fmla="*/ 316230 w 1935480"/>
              <a:gd name="connsiteY28" fmla="*/ 80010 h 2442210"/>
              <a:gd name="connsiteX29" fmla="*/ 297180 w 1935480"/>
              <a:gd name="connsiteY29" fmla="*/ 53340 h 2442210"/>
              <a:gd name="connsiteX30" fmla="*/ 491490 w 1935480"/>
              <a:gd name="connsiteY30" fmla="*/ 0 h 2442210"/>
              <a:gd name="connsiteX0" fmla="*/ 1348694 w 1935480"/>
              <a:gd name="connsiteY0" fmla="*/ 1306257 h 2442210"/>
              <a:gd name="connsiteX1" fmla="*/ 1072278 w 1935480"/>
              <a:gd name="connsiteY1" fmla="*/ 1659825 h 2442210"/>
              <a:gd name="connsiteX2" fmla="*/ 1383174 w 1935480"/>
              <a:gd name="connsiteY2" fmla="*/ 1830513 h 2442210"/>
              <a:gd name="connsiteX3" fmla="*/ 1657494 w 1935480"/>
              <a:gd name="connsiteY3" fmla="*/ 1458657 h 2442210"/>
              <a:gd name="connsiteX4" fmla="*/ 1348694 w 1935480"/>
              <a:gd name="connsiteY4" fmla="*/ 1306257 h 2442210"/>
              <a:gd name="connsiteX5" fmla="*/ 942294 w 1935480"/>
              <a:gd name="connsiteY5" fmla="*/ 346328 h 2442210"/>
              <a:gd name="connsiteX6" fmla="*/ 531766 w 1935480"/>
              <a:gd name="connsiteY6" fmla="*/ 979105 h 2442210"/>
              <a:gd name="connsiteX7" fmla="*/ 704486 w 1935480"/>
              <a:gd name="connsiteY7" fmla="*/ 1085785 h 2442210"/>
              <a:gd name="connsiteX8" fmla="*/ 1126126 w 1935480"/>
              <a:gd name="connsiteY8" fmla="*/ 455865 h 2442210"/>
              <a:gd name="connsiteX9" fmla="*/ 942294 w 1935480"/>
              <a:gd name="connsiteY9" fmla="*/ 346328 h 2442210"/>
              <a:gd name="connsiteX10" fmla="*/ 491490 w 1935480"/>
              <a:gd name="connsiteY10" fmla="*/ 0 h 2442210"/>
              <a:gd name="connsiteX11" fmla="*/ 1348740 w 1935480"/>
              <a:gd name="connsiteY11" fmla="*/ 480060 h 2442210"/>
              <a:gd name="connsiteX12" fmla="*/ 1078230 w 1935480"/>
              <a:gd name="connsiteY12" fmla="*/ 876300 h 2442210"/>
              <a:gd name="connsiteX13" fmla="*/ 1493520 w 1935480"/>
              <a:gd name="connsiteY13" fmla="*/ 1082040 h 2442210"/>
              <a:gd name="connsiteX14" fmla="*/ 1602105 w 1935480"/>
              <a:gd name="connsiteY14" fmla="*/ 906780 h 2442210"/>
              <a:gd name="connsiteX15" fmla="*/ 1918335 w 1935480"/>
              <a:gd name="connsiteY15" fmla="*/ 1072515 h 2442210"/>
              <a:gd name="connsiteX16" fmla="*/ 1699260 w 1935480"/>
              <a:gd name="connsiteY16" fmla="*/ 1409700 h 2442210"/>
              <a:gd name="connsiteX17" fmla="*/ 1935480 w 1935480"/>
              <a:gd name="connsiteY17" fmla="*/ 1543050 h 2442210"/>
              <a:gd name="connsiteX18" fmla="*/ 1680210 w 1935480"/>
              <a:gd name="connsiteY18" fmla="*/ 1977390 h 2442210"/>
              <a:gd name="connsiteX19" fmla="*/ 1885950 w 1935480"/>
              <a:gd name="connsiteY19" fmla="*/ 2095500 h 2442210"/>
              <a:gd name="connsiteX20" fmla="*/ 1626870 w 1935480"/>
              <a:gd name="connsiteY20" fmla="*/ 2442210 h 2442210"/>
              <a:gd name="connsiteX21" fmla="*/ 887730 w 1935480"/>
              <a:gd name="connsiteY21" fmla="*/ 2019300 h 2442210"/>
              <a:gd name="connsiteX22" fmla="*/ 1024890 w 1935480"/>
              <a:gd name="connsiteY22" fmla="*/ 1824990 h 2442210"/>
              <a:gd name="connsiteX23" fmla="*/ 521970 w 1935480"/>
              <a:gd name="connsiteY23" fmla="*/ 1569720 h 2442210"/>
              <a:gd name="connsiteX24" fmla="*/ 712470 w 1935480"/>
              <a:gd name="connsiteY24" fmla="*/ 1299210 h 2442210"/>
              <a:gd name="connsiteX25" fmla="*/ 544830 w 1935480"/>
              <a:gd name="connsiteY25" fmla="*/ 1169670 h 2442210"/>
              <a:gd name="connsiteX26" fmla="*/ 0 w 1935480"/>
              <a:gd name="connsiteY26" fmla="*/ 883920 h 2442210"/>
              <a:gd name="connsiteX27" fmla="*/ 453390 w 1935480"/>
              <a:gd name="connsiteY27" fmla="*/ 99060 h 2442210"/>
              <a:gd name="connsiteX28" fmla="*/ 316230 w 1935480"/>
              <a:gd name="connsiteY28" fmla="*/ 80010 h 2442210"/>
              <a:gd name="connsiteX29" fmla="*/ 297180 w 1935480"/>
              <a:gd name="connsiteY29" fmla="*/ 53340 h 2442210"/>
              <a:gd name="connsiteX30" fmla="*/ 491490 w 1935480"/>
              <a:gd name="connsiteY30" fmla="*/ 0 h 2442210"/>
              <a:gd name="connsiteX0" fmla="*/ 1348694 w 1935480"/>
              <a:gd name="connsiteY0" fmla="*/ 1306257 h 2442210"/>
              <a:gd name="connsiteX1" fmla="*/ 1110378 w 1935480"/>
              <a:gd name="connsiteY1" fmla="*/ 1669350 h 2442210"/>
              <a:gd name="connsiteX2" fmla="*/ 1383174 w 1935480"/>
              <a:gd name="connsiteY2" fmla="*/ 1830513 h 2442210"/>
              <a:gd name="connsiteX3" fmla="*/ 1657494 w 1935480"/>
              <a:gd name="connsiteY3" fmla="*/ 1458657 h 2442210"/>
              <a:gd name="connsiteX4" fmla="*/ 1348694 w 1935480"/>
              <a:gd name="connsiteY4" fmla="*/ 1306257 h 2442210"/>
              <a:gd name="connsiteX5" fmla="*/ 942294 w 1935480"/>
              <a:gd name="connsiteY5" fmla="*/ 346328 h 2442210"/>
              <a:gd name="connsiteX6" fmla="*/ 531766 w 1935480"/>
              <a:gd name="connsiteY6" fmla="*/ 979105 h 2442210"/>
              <a:gd name="connsiteX7" fmla="*/ 704486 w 1935480"/>
              <a:gd name="connsiteY7" fmla="*/ 1085785 h 2442210"/>
              <a:gd name="connsiteX8" fmla="*/ 1126126 w 1935480"/>
              <a:gd name="connsiteY8" fmla="*/ 455865 h 2442210"/>
              <a:gd name="connsiteX9" fmla="*/ 942294 w 1935480"/>
              <a:gd name="connsiteY9" fmla="*/ 346328 h 2442210"/>
              <a:gd name="connsiteX10" fmla="*/ 491490 w 1935480"/>
              <a:gd name="connsiteY10" fmla="*/ 0 h 2442210"/>
              <a:gd name="connsiteX11" fmla="*/ 1348740 w 1935480"/>
              <a:gd name="connsiteY11" fmla="*/ 480060 h 2442210"/>
              <a:gd name="connsiteX12" fmla="*/ 1078230 w 1935480"/>
              <a:gd name="connsiteY12" fmla="*/ 876300 h 2442210"/>
              <a:gd name="connsiteX13" fmla="*/ 1493520 w 1935480"/>
              <a:gd name="connsiteY13" fmla="*/ 1082040 h 2442210"/>
              <a:gd name="connsiteX14" fmla="*/ 1602105 w 1935480"/>
              <a:gd name="connsiteY14" fmla="*/ 906780 h 2442210"/>
              <a:gd name="connsiteX15" fmla="*/ 1918335 w 1935480"/>
              <a:gd name="connsiteY15" fmla="*/ 1072515 h 2442210"/>
              <a:gd name="connsiteX16" fmla="*/ 1699260 w 1935480"/>
              <a:gd name="connsiteY16" fmla="*/ 1409700 h 2442210"/>
              <a:gd name="connsiteX17" fmla="*/ 1935480 w 1935480"/>
              <a:gd name="connsiteY17" fmla="*/ 1543050 h 2442210"/>
              <a:gd name="connsiteX18" fmla="*/ 1680210 w 1935480"/>
              <a:gd name="connsiteY18" fmla="*/ 1977390 h 2442210"/>
              <a:gd name="connsiteX19" fmla="*/ 1885950 w 1935480"/>
              <a:gd name="connsiteY19" fmla="*/ 2095500 h 2442210"/>
              <a:gd name="connsiteX20" fmla="*/ 1626870 w 1935480"/>
              <a:gd name="connsiteY20" fmla="*/ 2442210 h 2442210"/>
              <a:gd name="connsiteX21" fmla="*/ 887730 w 1935480"/>
              <a:gd name="connsiteY21" fmla="*/ 2019300 h 2442210"/>
              <a:gd name="connsiteX22" fmla="*/ 1024890 w 1935480"/>
              <a:gd name="connsiteY22" fmla="*/ 1824990 h 2442210"/>
              <a:gd name="connsiteX23" fmla="*/ 521970 w 1935480"/>
              <a:gd name="connsiteY23" fmla="*/ 1569720 h 2442210"/>
              <a:gd name="connsiteX24" fmla="*/ 712470 w 1935480"/>
              <a:gd name="connsiteY24" fmla="*/ 1299210 h 2442210"/>
              <a:gd name="connsiteX25" fmla="*/ 544830 w 1935480"/>
              <a:gd name="connsiteY25" fmla="*/ 1169670 h 2442210"/>
              <a:gd name="connsiteX26" fmla="*/ 0 w 1935480"/>
              <a:gd name="connsiteY26" fmla="*/ 883920 h 2442210"/>
              <a:gd name="connsiteX27" fmla="*/ 453390 w 1935480"/>
              <a:gd name="connsiteY27" fmla="*/ 99060 h 2442210"/>
              <a:gd name="connsiteX28" fmla="*/ 316230 w 1935480"/>
              <a:gd name="connsiteY28" fmla="*/ 80010 h 2442210"/>
              <a:gd name="connsiteX29" fmla="*/ 297180 w 1935480"/>
              <a:gd name="connsiteY29" fmla="*/ 53340 h 2442210"/>
              <a:gd name="connsiteX30" fmla="*/ 491490 w 1935480"/>
              <a:gd name="connsiteY30" fmla="*/ 0 h 2442210"/>
              <a:gd name="connsiteX0" fmla="*/ 1362981 w 1935480"/>
              <a:gd name="connsiteY0" fmla="*/ 1296732 h 2442210"/>
              <a:gd name="connsiteX1" fmla="*/ 1110378 w 1935480"/>
              <a:gd name="connsiteY1" fmla="*/ 1669350 h 2442210"/>
              <a:gd name="connsiteX2" fmla="*/ 1383174 w 1935480"/>
              <a:gd name="connsiteY2" fmla="*/ 1830513 h 2442210"/>
              <a:gd name="connsiteX3" fmla="*/ 1657494 w 1935480"/>
              <a:gd name="connsiteY3" fmla="*/ 1458657 h 2442210"/>
              <a:gd name="connsiteX4" fmla="*/ 1362981 w 1935480"/>
              <a:gd name="connsiteY4" fmla="*/ 1296732 h 2442210"/>
              <a:gd name="connsiteX5" fmla="*/ 942294 w 1935480"/>
              <a:gd name="connsiteY5" fmla="*/ 346328 h 2442210"/>
              <a:gd name="connsiteX6" fmla="*/ 531766 w 1935480"/>
              <a:gd name="connsiteY6" fmla="*/ 979105 h 2442210"/>
              <a:gd name="connsiteX7" fmla="*/ 704486 w 1935480"/>
              <a:gd name="connsiteY7" fmla="*/ 1085785 h 2442210"/>
              <a:gd name="connsiteX8" fmla="*/ 1126126 w 1935480"/>
              <a:gd name="connsiteY8" fmla="*/ 455865 h 2442210"/>
              <a:gd name="connsiteX9" fmla="*/ 942294 w 1935480"/>
              <a:gd name="connsiteY9" fmla="*/ 346328 h 2442210"/>
              <a:gd name="connsiteX10" fmla="*/ 491490 w 1935480"/>
              <a:gd name="connsiteY10" fmla="*/ 0 h 2442210"/>
              <a:gd name="connsiteX11" fmla="*/ 1348740 w 1935480"/>
              <a:gd name="connsiteY11" fmla="*/ 480060 h 2442210"/>
              <a:gd name="connsiteX12" fmla="*/ 1078230 w 1935480"/>
              <a:gd name="connsiteY12" fmla="*/ 876300 h 2442210"/>
              <a:gd name="connsiteX13" fmla="*/ 1493520 w 1935480"/>
              <a:gd name="connsiteY13" fmla="*/ 1082040 h 2442210"/>
              <a:gd name="connsiteX14" fmla="*/ 1602105 w 1935480"/>
              <a:gd name="connsiteY14" fmla="*/ 906780 h 2442210"/>
              <a:gd name="connsiteX15" fmla="*/ 1918335 w 1935480"/>
              <a:gd name="connsiteY15" fmla="*/ 1072515 h 2442210"/>
              <a:gd name="connsiteX16" fmla="*/ 1699260 w 1935480"/>
              <a:gd name="connsiteY16" fmla="*/ 1409700 h 2442210"/>
              <a:gd name="connsiteX17" fmla="*/ 1935480 w 1935480"/>
              <a:gd name="connsiteY17" fmla="*/ 1543050 h 2442210"/>
              <a:gd name="connsiteX18" fmla="*/ 1680210 w 1935480"/>
              <a:gd name="connsiteY18" fmla="*/ 1977390 h 2442210"/>
              <a:gd name="connsiteX19" fmla="*/ 1885950 w 1935480"/>
              <a:gd name="connsiteY19" fmla="*/ 2095500 h 2442210"/>
              <a:gd name="connsiteX20" fmla="*/ 1626870 w 1935480"/>
              <a:gd name="connsiteY20" fmla="*/ 2442210 h 2442210"/>
              <a:gd name="connsiteX21" fmla="*/ 887730 w 1935480"/>
              <a:gd name="connsiteY21" fmla="*/ 2019300 h 2442210"/>
              <a:gd name="connsiteX22" fmla="*/ 1024890 w 1935480"/>
              <a:gd name="connsiteY22" fmla="*/ 1824990 h 2442210"/>
              <a:gd name="connsiteX23" fmla="*/ 521970 w 1935480"/>
              <a:gd name="connsiteY23" fmla="*/ 1569720 h 2442210"/>
              <a:gd name="connsiteX24" fmla="*/ 712470 w 1935480"/>
              <a:gd name="connsiteY24" fmla="*/ 1299210 h 2442210"/>
              <a:gd name="connsiteX25" fmla="*/ 544830 w 1935480"/>
              <a:gd name="connsiteY25" fmla="*/ 1169670 h 2442210"/>
              <a:gd name="connsiteX26" fmla="*/ 0 w 1935480"/>
              <a:gd name="connsiteY26" fmla="*/ 883920 h 2442210"/>
              <a:gd name="connsiteX27" fmla="*/ 453390 w 1935480"/>
              <a:gd name="connsiteY27" fmla="*/ 99060 h 2442210"/>
              <a:gd name="connsiteX28" fmla="*/ 316230 w 1935480"/>
              <a:gd name="connsiteY28" fmla="*/ 80010 h 2442210"/>
              <a:gd name="connsiteX29" fmla="*/ 297180 w 1935480"/>
              <a:gd name="connsiteY29" fmla="*/ 53340 h 2442210"/>
              <a:gd name="connsiteX30" fmla="*/ 491490 w 1935480"/>
              <a:gd name="connsiteY30" fmla="*/ 0 h 2442210"/>
              <a:gd name="connsiteX0" fmla="*/ 1362981 w 1935480"/>
              <a:gd name="connsiteY0" fmla="*/ 1296732 h 2442210"/>
              <a:gd name="connsiteX1" fmla="*/ 1110378 w 1935480"/>
              <a:gd name="connsiteY1" fmla="*/ 1669350 h 2442210"/>
              <a:gd name="connsiteX2" fmla="*/ 1383174 w 1935480"/>
              <a:gd name="connsiteY2" fmla="*/ 1830513 h 2442210"/>
              <a:gd name="connsiteX3" fmla="*/ 1624156 w 1935480"/>
              <a:gd name="connsiteY3" fmla="*/ 1463419 h 2442210"/>
              <a:gd name="connsiteX4" fmla="*/ 1362981 w 1935480"/>
              <a:gd name="connsiteY4" fmla="*/ 1296732 h 2442210"/>
              <a:gd name="connsiteX5" fmla="*/ 942294 w 1935480"/>
              <a:gd name="connsiteY5" fmla="*/ 346328 h 2442210"/>
              <a:gd name="connsiteX6" fmla="*/ 531766 w 1935480"/>
              <a:gd name="connsiteY6" fmla="*/ 979105 h 2442210"/>
              <a:gd name="connsiteX7" fmla="*/ 704486 w 1935480"/>
              <a:gd name="connsiteY7" fmla="*/ 1085785 h 2442210"/>
              <a:gd name="connsiteX8" fmla="*/ 1126126 w 1935480"/>
              <a:gd name="connsiteY8" fmla="*/ 455865 h 2442210"/>
              <a:gd name="connsiteX9" fmla="*/ 942294 w 1935480"/>
              <a:gd name="connsiteY9" fmla="*/ 346328 h 2442210"/>
              <a:gd name="connsiteX10" fmla="*/ 491490 w 1935480"/>
              <a:gd name="connsiteY10" fmla="*/ 0 h 2442210"/>
              <a:gd name="connsiteX11" fmla="*/ 1348740 w 1935480"/>
              <a:gd name="connsiteY11" fmla="*/ 480060 h 2442210"/>
              <a:gd name="connsiteX12" fmla="*/ 1078230 w 1935480"/>
              <a:gd name="connsiteY12" fmla="*/ 876300 h 2442210"/>
              <a:gd name="connsiteX13" fmla="*/ 1493520 w 1935480"/>
              <a:gd name="connsiteY13" fmla="*/ 1082040 h 2442210"/>
              <a:gd name="connsiteX14" fmla="*/ 1602105 w 1935480"/>
              <a:gd name="connsiteY14" fmla="*/ 906780 h 2442210"/>
              <a:gd name="connsiteX15" fmla="*/ 1918335 w 1935480"/>
              <a:gd name="connsiteY15" fmla="*/ 1072515 h 2442210"/>
              <a:gd name="connsiteX16" fmla="*/ 1699260 w 1935480"/>
              <a:gd name="connsiteY16" fmla="*/ 1409700 h 2442210"/>
              <a:gd name="connsiteX17" fmla="*/ 1935480 w 1935480"/>
              <a:gd name="connsiteY17" fmla="*/ 1543050 h 2442210"/>
              <a:gd name="connsiteX18" fmla="*/ 1680210 w 1935480"/>
              <a:gd name="connsiteY18" fmla="*/ 1977390 h 2442210"/>
              <a:gd name="connsiteX19" fmla="*/ 1885950 w 1935480"/>
              <a:gd name="connsiteY19" fmla="*/ 2095500 h 2442210"/>
              <a:gd name="connsiteX20" fmla="*/ 1626870 w 1935480"/>
              <a:gd name="connsiteY20" fmla="*/ 2442210 h 2442210"/>
              <a:gd name="connsiteX21" fmla="*/ 887730 w 1935480"/>
              <a:gd name="connsiteY21" fmla="*/ 2019300 h 2442210"/>
              <a:gd name="connsiteX22" fmla="*/ 1024890 w 1935480"/>
              <a:gd name="connsiteY22" fmla="*/ 1824990 h 2442210"/>
              <a:gd name="connsiteX23" fmla="*/ 521970 w 1935480"/>
              <a:gd name="connsiteY23" fmla="*/ 1569720 h 2442210"/>
              <a:gd name="connsiteX24" fmla="*/ 712470 w 1935480"/>
              <a:gd name="connsiteY24" fmla="*/ 1299210 h 2442210"/>
              <a:gd name="connsiteX25" fmla="*/ 544830 w 1935480"/>
              <a:gd name="connsiteY25" fmla="*/ 1169670 h 2442210"/>
              <a:gd name="connsiteX26" fmla="*/ 0 w 1935480"/>
              <a:gd name="connsiteY26" fmla="*/ 883920 h 2442210"/>
              <a:gd name="connsiteX27" fmla="*/ 453390 w 1935480"/>
              <a:gd name="connsiteY27" fmla="*/ 99060 h 2442210"/>
              <a:gd name="connsiteX28" fmla="*/ 316230 w 1935480"/>
              <a:gd name="connsiteY28" fmla="*/ 80010 h 2442210"/>
              <a:gd name="connsiteX29" fmla="*/ 297180 w 1935480"/>
              <a:gd name="connsiteY29" fmla="*/ 53340 h 2442210"/>
              <a:gd name="connsiteX30" fmla="*/ 491490 w 1935480"/>
              <a:gd name="connsiteY30" fmla="*/ 0 h 2442210"/>
              <a:gd name="connsiteX0" fmla="*/ 1362981 w 1935480"/>
              <a:gd name="connsiteY0" fmla="*/ 1296732 h 2442210"/>
              <a:gd name="connsiteX1" fmla="*/ 1110378 w 1935480"/>
              <a:gd name="connsiteY1" fmla="*/ 1669350 h 2442210"/>
              <a:gd name="connsiteX2" fmla="*/ 1383174 w 1935480"/>
              <a:gd name="connsiteY2" fmla="*/ 1830513 h 2442210"/>
              <a:gd name="connsiteX3" fmla="*/ 1628919 w 1935480"/>
              <a:gd name="connsiteY3" fmla="*/ 1449131 h 2442210"/>
              <a:gd name="connsiteX4" fmla="*/ 1362981 w 1935480"/>
              <a:gd name="connsiteY4" fmla="*/ 1296732 h 2442210"/>
              <a:gd name="connsiteX5" fmla="*/ 942294 w 1935480"/>
              <a:gd name="connsiteY5" fmla="*/ 346328 h 2442210"/>
              <a:gd name="connsiteX6" fmla="*/ 531766 w 1935480"/>
              <a:gd name="connsiteY6" fmla="*/ 979105 h 2442210"/>
              <a:gd name="connsiteX7" fmla="*/ 704486 w 1935480"/>
              <a:gd name="connsiteY7" fmla="*/ 1085785 h 2442210"/>
              <a:gd name="connsiteX8" fmla="*/ 1126126 w 1935480"/>
              <a:gd name="connsiteY8" fmla="*/ 455865 h 2442210"/>
              <a:gd name="connsiteX9" fmla="*/ 942294 w 1935480"/>
              <a:gd name="connsiteY9" fmla="*/ 346328 h 2442210"/>
              <a:gd name="connsiteX10" fmla="*/ 491490 w 1935480"/>
              <a:gd name="connsiteY10" fmla="*/ 0 h 2442210"/>
              <a:gd name="connsiteX11" fmla="*/ 1348740 w 1935480"/>
              <a:gd name="connsiteY11" fmla="*/ 480060 h 2442210"/>
              <a:gd name="connsiteX12" fmla="*/ 1078230 w 1935480"/>
              <a:gd name="connsiteY12" fmla="*/ 876300 h 2442210"/>
              <a:gd name="connsiteX13" fmla="*/ 1493520 w 1935480"/>
              <a:gd name="connsiteY13" fmla="*/ 1082040 h 2442210"/>
              <a:gd name="connsiteX14" fmla="*/ 1602105 w 1935480"/>
              <a:gd name="connsiteY14" fmla="*/ 906780 h 2442210"/>
              <a:gd name="connsiteX15" fmla="*/ 1918335 w 1935480"/>
              <a:gd name="connsiteY15" fmla="*/ 1072515 h 2442210"/>
              <a:gd name="connsiteX16" fmla="*/ 1699260 w 1935480"/>
              <a:gd name="connsiteY16" fmla="*/ 1409700 h 2442210"/>
              <a:gd name="connsiteX17" fmla="*/ 1935480 w 1935480"/>
              <a:gd name="connsiteY17" fmla="*/ 1543050 h 2442210"/>
              <a:gd name="connsiteX18" fmla="*/ 1680210 w 1935480"/>
              <a:gd name="connsiteY18" fmla="*/ 1977390 h 2442210"/>
              <a:gd name="connsiteX19" fmla="*/ 1885950 w 1935480"/>
              <a:gd name="connsiteY19" fmla="*/ 2095500 h 2442210"/>
              <a:gd name="connsiteX20" fmla="*/ 1626870 w 1935480"/>
              <a:gd name="connsiteY20" fmla="*/ 2442210 h 2442210"/>
              <a:gd name="connsiteX21" fmla="*/ 887730 w 1935480"/>
              <a:gd name="connsiteY21" fmla="*/ 2019300 h 2442210"/>
              <a:gd name="connsiteX22" fmla="*/ 1024890 w 1935480"/>
              <a:gd name="connsiteY22" fmla="*/ 1824990 h 2442210"/>
              <a:gd name="connsiteX23" fmla="*/ 521970 w 1935480"/>
              <a:gd name="connsiteY23" fmla="*/ 1569720 h 2442210"/>
              <a:gd name="connsiteX24" fmla="*/ 712470 w 1935480"/>
              <a:gd name="connsiteY24" fmla="*/ 1299210 h 2442210"/>
              <a:gd name="connsiteX25" fmla="*/ 544830 w 1935480"/>
              <a:gd name="connsiteY25" fmla="*/ 1169670 h 2442210"/>
              <a:gd name="connsiteX26" fmla="*/ 0 w 1935480"/>
              <a:gd name="connsiteY26" fmla="*/ 883920 h 2442210"/>
              <a:gd name="connsiteX27" fmla="*/ 453390 w 1935480"/>
              <a:gd name="connsiteY27" fmla="*/ 99060 h 2442210"/>
              <a:gd name="connsiteX28" fmla="*/ 316230 w 1935480"/>
              <a:gd name="connsiteY28" fmla="*/ 80010 h 2442210"/>
              <a:gd name="connsiteX29" fmla="*/ 297180 w 1935480"/>
              <a:gd name="connsiteY29" fmla="*/ 53340 h 2442210"/>
              <a:gd name="connsiteX30" fmla="*/ 491490 w 1935480"/>
              <a:gd name="connsiteY30" fmla="*/ 0 h 2442210"/>
              <a:gd name="connsiteX0" fmla="*/ 1362981 w 1935480"/>
              <a:gd name="connsiteY0" fmla="*/ 1296732 h 2442210"/>
              <a:gd name="connsiteX1" fmla="*/ 1110378 w 1935480"/>
              <a:gd name="connsiteY1" fmla="*/ 1669350 h 2442210"/>
              <a:gd name="connsiteX2" fmla="*/ 1383174 w 1935480"/>
              <a:gd name="connsiteY2" fmla="*/ 1830513 h 2442210"/>
              <a:gd name="connsiteX3" fmla="*/ 1628919 w 1935480"/>
              <a:gd name="connsiteY3" fmla="*/ 1449131 h 2442210"/>
              <a:gd name="connsiteX4" fmla="*/ 1362981 w 1935480"/>
              <a:gd name="connsiteY4" fmla="*/ 1296732 h 2442210"/>
              <a:gd name="connsiteX5" fmla="*/ 942294 w 1935480"/>
              <a:gd name="connsiteY5" fmla="*/ 346328 h 2442210"/>
              <a:gd name="connsiteX6" fmla="*/ 531766 w 1935480"/>
              <a:gd name="connsiteY6" fmla="*/ 979105 h 2442210"/>
              <a:gd name="connsiteX7" fmla="*/ 704486 w 1935480"/>
              <a:gd name="connsiteY7" fmla="*/ 1085785 h 2442210"/>
              <a:gd name="connsiteX8" fmla="*/ 1126126 w 1935480"/>
              <a:gd name="connsiteY8" fmla="*/ 455865 h 2442210"/>
              <a:gd name="connsiteX9" fmla="*/ 942294 w 1935480"/>
              <a:gd name="connsiteY9" fmla="*/ 346328 h 2442210"/>
              <a:gd name="connsiteX10" fmla="*/ 491490 w 1935480"/>
              <a:gd name="connsiteY10" fmla="*/ 0 h 2442210"/>
              <a:gd name="connsiteX11" fmla="*/ 1348740 w 1935480"/>
              <a:gd name="connsiteY11" fmla="*/ 480060 h 2442210"/>
              <a:gd name="connsiteX12" fmla="*/ 1078230 w 1935480"/>
              <a:gd name="connsiteY12" fmla="*/ 876300 h 2442210"/>
              <a:gd name="connsiteX13" fmla="*/ 1493520 w 1935480"/>
              <a:gd name="connsiteY13" fmla="*/ 1082040 h 2442210"/>
              <a:gd name="connsiteX14" fmla="*/ 1602105 w 1935480"/>
              <a:gd name="connsiteY14" fmla="*/ 906780 h 2442210"/>
              <a:gd name="connsiteX15" fmla="*/ 1918335 w 1935480"/>
              <a:gd name="connsiteY15" fmla="*/ 1072515 h 2442210"/>
              <a:gd name="connsiteX16" fmla="*/ 1699260 w 1935480"/>
              <a:gd name="connsiteY16" fmla="*/ 1409700 h 2442210"/>
              <a:gd name="connsiteX17" fmla="*/ 1935480 w 1935480"/>
              <a:gd name="connsiteY17" fmla="*/ 1543050 h 2442210"/>
              <a:gd name="connsiteX18" fmla="*/ 1680210 w 1935480"/>
              <a:gd name="connsiteY18" fmla="*/ 1977390 h 2442210"/>
              <a:gd name="connsiteX19" fmla="*/ 1885950 w 1935480"/>
              <a:gd name="connsiteY19" fmla="*/ 2095500 h 2442210"/>
              <a:gd name="connsiteX20" fmla="*/ 1626870 w 1935480"/>
              <a:gd name="connsiteY20" fmla="*/ 2442210 h 2442210"/>
              <a:gd name="connsiteX21" fmla="*/ 887730 w 1935480"/>
              <a:gd name="connsiteY21" fmla="*/ 2019300 h 2442210"/>
              <a:gd name="connsiteX22" fmla="*/ 1024890 w 1935480"/>
              <a:gd name="connsiteY22" fmla="*/ 1824990 h 2442210"/>
              <a:gd name="connsiteX23" fmla="*/ 555307 w 1935480"/>
              <a:gd name="connsiteY23" fmla="*/ 1593532 h 2442210"/>
              <a:gd name="connsiteX24" fmla="*/ 712470 w 1935480"/>
              <a:gd name="connsiteY24" fmla="*/ 1299210 h 2442210"/>
              <a:gd name="connsiteX25" fmla="*/ 544830 w 1935480"/>
              <a:gd name="connsiteY25" fmla="*/ 1169670 h 2442210"/>
              <a:gd name="connsiteX26" fmla="*/ 0 w 1935480"/>
              <a:gd name="connsiteY26" fmla="*/ 883920 h 2442210"/>
              <a:gd name="connsiteX27" fmla="*/ 453390 w 1935480"/>
              <a:gd name="connsiteY27" fmla="*/ 99060 h 2442210"/>
              <a:gd name="connsiteX28" fmla="*/ 316230 w 1935480"/>
              <a:gd name="connsiteY28" fmla="*/ 80010 h 2442210"/>
              <a:gd name="connsiteX29" fmla="*/ 297180 w 1935480"/>
              <a:gd name="connsiteY29" fmla="*/ 53340 h 2442210"/>
              <a:gd name="connsiteX30" fmla="*/ 491490 w 1935480"/>
              <a:gd name="connsiteY30" fmla="*/ 0 h 2442210"/>
              <a:gd name="connsiteX0" fmla="*/ 1362981 w 1935480"/>
              <a:gd name="connsiteY0" fmla="*/ 1296732 h 2442210"/>
              <a:gd name="connsiteX1" fmla="*/ 1110378 w 1935480"/>
              <a:gd name="connsiteY1" fmla="*/ 1669350 h 2442210"/>
              <a:gd name="connsiteX2" fmla="*/ 1383174 w 1935480"/>
              <a:gd name="connsiteY2" fmla="*/ 1830513 h 2442210"/>
              <a:gd name="connsiteX3" fmla="*/ 1628919 w 1935480"/>
              <a:gd name="connsiteY3" fmla="*/ 1449131 h 2442210"/>
              <a:gd name="connsiteX4" fmla="*/ 1362981 w 1935480"/>
              <a:gd name="connsiteY4" fmla="*/ 1296732 h 2442210"/>
              <a:gd name="connsiteX5" fmla="*/ 942294 w 1935480"/>
              <a:gd name="connsiteY5" fmla="*/ 346328 h 2442210"/>
              <a:gd name="connsiteX6" fmla="*/ 531766 w 1935480"/>
              <a:gd name="connsiteY6" fmla="*/ 979105 h 2442210"/>
              <a:gd name="connsiteX7" fmla="*/ 704486 w 1935480"/>
              <a:gd name="connsiteY7" fmla="*/ 1085785 h 2442210"/>
              <a:gd name="connsiteX8" fmla="*/ 1126126 w 1935480"/>
              <a:gd name="connsiteY8" fmla="*/ 455865 h 2442210"/>
              <a:gd name="connsiteX9" fmla="*/ 942294 w 1935480"/>
              <a:gd name="connsiteY9" fmla="*/ 346328 h 2442210"/>
              <a:gd name="connsiteX10" fmla="*/ 491490 w 1935480"/>
              <a:gd name="connsiteY10" fmla="*/ 0 h 2442210"/>
              <a:gd name="connsiteX11" fmla="*/ 1348740 w 1935480"/>
              <a:gd name="connsiteY11" fmla="*/ 480060 h 2442210"/>
              <a:gd name="connsiteX12" fmla="*/ 1078230 w 1935480"/>
              <a:gd name="connsiteY12" fmla="*/ 876300 h 2442210"/>
              <a:gd name="connsiteX13" fmla="*/ 1493520 w 1935480"/>
              <a:gd name="connsiteY13" fmla="*/ 1082040 h 2442210"/>
              <a:gd name="connsiteX14" fmla="*/ 1602105 w 1935480"/>
              <a:gd name="connsiteY14" fmla="*/ 906780 h 2442210"/>
              <a:gd name="connsiteX15" fmla="*/ 1918335 w 1935480"/>
              <a:gd name="connsiteY15" fmla="*/ 1072515 h 2442210"/>
              <a:gd name="connsiteX16" fmla="*/ 1699260 w 1935480"/>
              <a:gd name="connsiteY16" fmla="*/ 1409700 h 2442210"/>
              <a:gd name="connsiteX17" fmla="*/ 1935480 w 1935480"/>
              <a:gd name="connsiteY17" fmla="*/ 1543050 h 2442210"/>
              <a:gd name="connsiteX18" fmla="*/ 1680210 w 1935480"/>
              <a:gd name="connsiteY18" fmla="*/ 1977390 h 2442210"/>
              <a:gd name="connsiteX19" fmla="*/ 1885950 w 1935480"/>
              <a:gd name="connsiteY19" fmla="*/ 2095500 h 2442210"/>
              <a:gd name="connsiteX20" fmla="*/ 1626870 w 1935480"/>
              <a:gd name="connsiteY20" fmla="*/ 2442210 h 2442210"/>
              <a:gd name="connsiteX21" fmla="*/ 887730 w 1935480"/>
              <a:gd name="connsiteY21" fmla="*/ 2019300 h 2442210"/>
              <a:gd name="connsiteX22" fmla="*/ 996315 w 1935480"/>
              <a:gd name="connsiteY22" fmla="*/ 1824990 h 2442210"/>
              <a:gd name="connsiteX23" fmla="*/ 555307 w 1935480"/>
              <a:gd name="connsiteY23" fmla="*/ 1593532 h 2442210"/>
              <a:gd name="connsiteX24" fmla="*/ 712470 w 1935480"/>
              <a:gd name="connsiteY24" fmla="*/ 1299210 h 2442210"/>
              <a:gd name="connsiteX25" fmla="*/ 544830 w 1935480"/>
              <a:gd name="connsiteY25" fmla="*/ 1169670 h 2442210"/>
              <a:gd name="connsiteX26" fmla="*/ 0 w 1935480"/>
              <a:gd name="connsiteY26" fmla="*/ 883920 h 2442210"/>
              <a:gd name="connsiteX27" fmla="*/ 453390 w 1935480"/>
              <a:gd name="connsiteY27" fmla="*/ 99060 h 2442210"/>
              <a:gd name="connsiteX28" fmla="*/ 316230 w 1935480"/>
              <a:gd name="connsiteY28" fmla="*/ 80010 h 2442210"/>
              <a:gd name="connsiteX29" fmla="*/ 297180 w 1935480"/>
              <a:gd name="connsiteY29" fmla="*/ 53340 h 2442210"/>
              <a:gd name="connsiteX30" fmla="*/ 491490 w 1935480"/>
              <a:gd name="connsiteY30" fmla="*/ 0 h 2442210"/>
              <a:gd name="connsiteX0" fmla="*/ 1362981 w 1935480"/>
              <a:gd name="connsiteY0" fmla="*/ 1296732 h 2442210"/>
              <a:gd name="connsiteX1" fmla="*/ 1110378 w 1935480"/>
              <a:gd name="connsiteY1" fmla="*/ 1669350 h 2442210"/>
              <a:gd name="connsiteX2" fmla="*/ 1383174 w 1935480"/>
              <a:gd name="connsiteY2" fmla="*/ 1830513 h 2442210"/>
              <a:gd name="connsiteX3" fmla="*/ 1628919 w 1935480"/>
              <a:gd name="connsiteY3" fmla="*/ 1449131 h 2442210"/>
              <a:gd name="connsiteX4" fmla="*/ 1362981 w 1935480"/>
              <a:gd name="connsiteY4" fmla="*/ 1296732 h 2442210"/>
              <a:gd name="connsiteX5" fmla="*/ 942294 w 1935480"/>
              <a:gd name="connsiteY5" fmla="*/ 346328 h 2442210"/>
              <a:gd name="connsiteX6" fmla="*/ 531766 w 1935480"/>
              <a:gd name="connsiteY6" fmla="*/ 979105 h 2442210"/>
              <a:gd name="connsiteX7" fmla="*/ 704486 w 1935480"/>
              <a:gd name="connsiteY7" fmla="*/ 1085785 h 2442210"/>
              <a:gd name="connsiteX8" fmla="*/ 1126126 w 1935480"/>
              <a:gd name="connsiteY8" fmla="*/ 455865 h 2442210"/>
              <a:gd name="connsiteX9" fmla="*/ 942294 w 1935480"/>
              <a:gd name="connsiteY9" fmla="*/ 346328 h 2442210"/>
              <a:gd name="connsiteX10" fmla="*/ 491490 w 1935480"/>
              <a:gd name="connsiteY10" fmla="*/ 0 h 2442210"/>
              <a:gd name="connsiteX11" fmla="*/ 1348740 w 1935480"/>
              <a:gd name="connsiteY11" fmla="*/ 480060 h 2442210"/>
              <a:gd name="connsiteX12" fmla="*/ 1078230 w 1935480"/>
              <a:gd name="connsiteY12" fmla="*/ 876300 h 2442210"/>
              <a:gd name="connsiteX13" fmla="*/ 1493520 w 1935480"/>
              <a:gd name="connsiteY13" fmla="*/ 1082040 h 2442210"/>
              <a:gd name="connsiteX14" fmla="*/ 1602105 w 1935480"/>
              <a:gd name="connsiteY14" fmla="*/ 906780 h 2442210"/>
              <a:gd name="connsiteX15" fmla="*/ 1918335 w 1935480"/>
              <a:gd name="connsiteY15" fmla="*/ 1072515 h 2442210"/>
              <a:gd name="connsiteX16" fmla="*/ 1699260 w 1935480"/>
              <a:gd name="connsiteY16" fmla="*/ 1409700 h 2442210"/>
              <a:gd name="connsiteX17" fmla="*/ 1935480 w 1935480"/>
              <a:gd name="connsiteY17" fmla="*/ 1543050 h 2442210"/>
              <a:gd name="connsiteX18" fmla="*/ 1680210 w 1935480"/>
              <a:gd name="connsiteY18" fmla="*/ 1977390 h 2442210"/>
              <a:gd name="connsiteX19" fmla="*/ 1885950 w 1935480"/>
              <a:gd name="connsiteY19" fmla="*/ 2095500 h 2442210"/>
              <a:gd name="connsiteX20" fmla="*/ 1626870 w 1935480"/>
              <a:gd name="connsiteY20" fmla="*/ 2442210 h 2442210"/>
              <a:gd name="connsiteX21" fmla="*/ 887730 w 1935480"/>
              <a:gd name="connsiteY21" fmla="*/ 2019300 h 2442210"/>
              <a:gd name="connsiteX22" fmla="*/ 996315 w 1935480"/>
              <a:gd name="connsiteY22" fmla="*/ 1824990 h 2442210"/>
              <a:gd name="connsiteX23" fmla="*/ 555307 w 1935480"/>
              <a:gd name="connsiteY23" fmla="*/ 1593532 h 2442210"/>
              <a:gd name="connsiteX24" fmla="*/ 712470 w 1935480"/>
              <a:gd name="connsiteY24" fmla="*/ 1299210 h 2442210"/>
              <a:gd name="connsiteX25" fmla="*/ 544830 w 1935480"/>
              <a:gd name="connsiteY25" fmla="*/ 1169670 h 2442210"/>
              <a:gd name="connsiteX26" fmla="*/ 0 w 1935480"/>
              <a:gd name="connsiteY26" fmla="*/ 883920 h 2442210"/>
              <a:gd name="connsiteX27" fmla="*/ 453390 w 1935480"/>
              <a:gd name="connsiteY27" fmla="*/ 99060 h 2442210"/>
              <a:gd name="connsiteX28" fmla="*/ 316230 w 1935480"/>
              <a:gd name="connsiteY28" fmla="*/ 80010 h 2442210"/>
              <a:gd name="connsiteX29" fmla="*/ 284486 w 1935480"/>
              <a:gd name="connsiteY29" fmla="*/ 2566 h 2442210"/>
              <a:gd name="connsiteX30" fmla="*/ 491490 w 1935480"/>
              <a:gd name="connsiteY30" fmla="*/ 0 h 2442210"/>
              <a:gd name="connsiteX0" fmla="*/ 1362981 w 1935480"/>
              <a:gd name="connsiteY0" fmla="*/ 1317888 h 2463366"/>
              <a:gd name="connsiteX1" fmla="*/ 1110378 w 1935480"/>
              <a:gd name="connsiteY1" fmla="*/ 1690506 h 2463366"/>
              <a:gd name="connsiteX2" fmla="*/ 1383174 w 1935480"/>
              <a:gd name="connsiteY2" fmla="*/ 1851669 h 2463366"/>
              <a:gd name="connsiteX3" fmla="*/ 1628919 w 1935480"/>
              <a:gd name="connsiteY3" fmla="*/ 1470287 h 2463366"/>
              <a:gd name="connsiteX4" fmla="*/ 1362981 w 1935480"/>
              <a:gd name="connsiteY4" fmla="*/ 1317888 h 2463366"/>
              <a:gd name="connsiteX5" fmla="*/ 942294 w 1935480"/>
              <a:gd name="connsiteY5" fmla="*/ 367484 h 2463366"/>
              <a:gd name="connsiteX6" fmla="*/ 531766 w 1935480"/>
              <a:gd name="connsiteY6" fmla="*/ 1000261 h 2463366"/>
              <a:gd name="connsiteX7" fmla="*/ 704486 w 1935480"/>
              <a:gd name="connsiteY7" fmla="*/ 1106941 h 2463366"/>
              <a:gd name="connsiteX8" fmla="*/ 1126126 w 1935480"/>
              <a:gd name="connsiteY8" fmla="*/ 477021 h 2463366"/>
              <a:gd name="connsiteX9" fmla="*/ 942294 w 1935480"/>
              <a:gd name="connsiteY9" fmla="*/ 367484 h 2463366"/>
              <a:gd name="connsiteX10" fmla="*/ 436485 w 1935480"/>
              <a:gd name="connsiteY10" fmla="*/ 0 h 2463366"/>
              <a:gd name="connsiteX11" fmla="*/ 1348740 w 1935480"/>
              <a:gd name="connsiteY11" fmla="*/ 501216 h 2463366"/>
              <a:gd name="connsiteX12" fmla="*/ 1078230 w 1935480"/>
              <a:gd name="connsiteY12" fmla="*/ 897456 h 2463366"/>
              <a:gd name="connsiteX13" fmla="*/ 1493520 w 1935480"/>
              <a:gd name="connsiteY13" fmla="*/ 1103196 h 2463366"/>
              <a:gd name="connsiteX14" fmla="*/ 1602105 w 1935480"/>
              <a:gd name="connsiteY14" fmla="*/ 927936 h 2463366"/>
              <a:gd name="connsiteX15" fmla="*/ 1918335 w 1935480"/>
              <a:gd name="connsiteY15" fmla="*/ 1093671 h 2463366"/>
              <a:gd name="connsiteX16" fmla="*/ 1699260 w 1935480"/>
              <a:gd name="connsiteY16" fmla="*/ 1430856 h 2463366"/>
              <a:gd name="connsiteX17" fmla="*/ 1935480 w 1935480"/>
              <a:gd name="connsiteY17" fmla="*/ 1564206 h 2463366"/>
              <a:gd name="connsiteX18" fmla="*/ 1680210 w 1935480"/>
              <a:gd name="connsiteY18" fmla="*/ 1998546 h 2463366"/>
              <a:gd name="connsiteX19" fmla="*/ 1885950 w 1935480"/>
              <a:gd name="connsiteY19" fmla="*/ 2116656 h 2463366"/>
              <a:gd name="connsiteX20" fmla="*/ 1626870 w 1935480"/>
              <a:gd name="connsiteY20" fmla="*/ 2463366 h 2463366"/>
              <a:gd name="connsiteX21" fmla="*/ 887730 w 1935480"/>
              <a:gd name="connsiteY21" fmla="*/ 2040456 h 2463366"/>
              <a:gd name="connsiteX22" fmla="*/ 996315 w 1935480"/>
              <a:gd name="connsiteY22" fmla="*/ 1846146 h 2463366"/>
              <a:gd name="connsiteX23" fmla="*/ 555307 w 1935480"/>
              <a:gd name="connsiteY23" fmla="*/ 1614688 h 2463366"/>
              <a:gd name="connsiteX24" fmla="*/ 712470 w 1935480"/>
              <a:gd name="connsiteY24" fmla="*/ 1320366 h 2463366"/>
              <a:gd name="connsiteX25" fmla="*/ 544830 w 1935480"/>
              <a:gd name="connsiteY25" fmla="*/ 1190826 h 2463366"/>
              <a:gd name="connsiteX26" fmla="*/ 0 w 1935480"/>
              <a:gd name="connsiteY26" fmla="*/ 905076 h 2463366"/>
              <a:gd name="connsiteX27" fmla="*/ 453390 w 1935480"/>
              <a:gd name="connsiteY27" fmla="*/ 120216 h 2463366"/>
              <a:gd name="connsiteX28" fmla="*/ 316230 w 1935480"/>
              <a:gd name="connsiteY28" fmla="*/ 101166 h 2463366"/>
              <a:gd name="connsiteX29" fmla="*/ 284486 w 1935480"/>
              <a:gd name="connsiteY29" fmla="*/ 23722 h 2463366"/>
              <a:gd name="connsiteX30" fmla="*/ 436485 w 1935480"/>
              <a:gd name="connsiteY30" fmla="*/ 0 h 2463366"/>
              <a:gd name="connsiteX0" fmla="*/ 1362981 w 1935480"/>
              <a:gd name="connsiteY0" fmla="*/ 1317888 h 2463366"/>
              <a:gd name="connsiteX1" fmla="*/ 1110378 w 1935480"/>
              <a:gd name="connsiteY1" fmla="*/ 1690506 h 2463366"/>
              <a:gd name="connsiteX2" fmla="*/ 1383174 w 1935480"/>
              <a:gd name="connsiteY2" fmla="*/ 1851669 h 2463366"/>
              <a:gd name="connsiteX3" fmla="*/ 1628919 w 1935480"/>
              <a:gd name="connsiteY3" fmla="*/ 1470287 h 2463366"/>
              <a:gd name="connsiteX4" fmla="*/ 1362981 w 1935480"/>
              <a:gd name="connsiteY4" fmla="*/ 1317888 h 2463366"/>
              <a:gd name="connsiteX5" fmla="*/ 942294 w 1935480"/>
              <a:gd name="connsiteY5" fmla="*/ 367484 h 2463366"/>
              <a:gd name="connsiteX6" fmla="*/ 531766 w 1935480"/>
              <a:gd name="connsiteY6" fmla="*/ 1000261 h 2463366"/>
              <a:gd name="connsiteX7" fmla="*/ 704486 w 1935480"/>
              <a:gd name="connsiteY7" fmla="*/ 1106941 h 2463366"/>
              <a:gd name="connsiteX8" fmla="*/ 1126126 w 1935480"/>
              <a:gd name="connsiteY8" fmla="*/ 477021 h 2463366"/>
              <a:gd name="connsiteX9" fmla="*/ 942294 w 1935480"/>
              <a:gd name="connsiteY9" fmla="*/ 367484 h 2463366"/>
              <a:gd name="connsiteX10" fmla="*/ 436485 w 1935480"/>
              <a:gd name="connsiteY10" fmla="*/ 0 h 2463366"/>
              <a:gd name="connsiteX11" fmla="*/ 1348740 w 1935480"/>
              <a:gd name="connsiteY11" fmla="*/ 501216 h 2463366"/>
              <a:gd name="connsiteX12" fmla="*/ 1078230 w 1935480"/>
              <a:gd name="connsiteY12" fmla="*/ 897456 h 2463366"/>
              <a:gd name="connsiteX13" fmla="*/ 1493520 w 1935480"/>
              <a:gd name="connsiteY13" fmla="*/ 1103196 h 2463366"/>
              <a:gd name="connsiteX14" fmla="*/ 1602105 w 1935480"/>
              <a:gd name="connsiteY14" fmla="*/ 927936 h 2463366"/>
              <a:gd name="connsiteX15" fmla="*/ 1918335 w 1935480"/>
              <a:gd name="connsiteY15" fmla="*/ 1093671 h 2463366"/>
              <a:gd name="connsiteX16" fmla="*/ 1699260 w 1935480"/>
              <a:gd name="connsiteY16" fmla="*/ 1430856 h 2463366"/>
              <a:gd name="connsiteX17" fmla="*/ 1935480 w 1935480"/>
              <a:gd name="connsiteY17" fmla="*/ 1564206 h 2463366"/>
              <a:gd name="connsiteX18" fmla="*/ 1680210 w 1935480"/>
              <a:gd name="connsiteY18" fmla="*/ 1998546 h 2463366"/>
              <a:gd name="connsiteX19" fmla="*/ 1885950 w 1935480"/>
              <a:gd name="connsiteY19" fmla="*/ 2116656 h 2463366"/>
              <a:gd name="connsiteX20" fmla="*/ 1626870 w 1935480"/>
              <a:gd name="connsiteY20" fmla="*/ 2463366 h 2463366"/>
              <a:gd name="connsiteX21" fmla="*/ 887730 w 1935480"/>
              <a:gd name="connsiteY21" fmla="*/ 2040456 h 2463366"/>
              <a:gd name="connsiteX22" fmla="*/ 996315 w 1935480"/>
              <a:gd name="connsiteY22" fmla="*/ 1846146 h 2463366"/>
              <a:gd name="connsiteX23" fmla="*/ 555307 w 1935480"/>
              <a:gd name="connsiteY23" fmla="*/ 1614688 h 2463366"/>
              <a:gd name="connsiteX24" fmla="*/ 712470 w 1935480"/>
              <a:gd name="connsiteY24" fmla="*/ 1320366 h 2463366"/>
              <a:gd name="connsiteX25" fmla="*/ 544830 w 1935480"/>
              <a:gd name="connsiteY25" fmla="*/ 1190826 h 2463366"/>
              <a:gd name="connsiteX26" fmla="*/ 0 w 1935480"/>
              <a:gd name="connsiteY26" fmla="*/ 905076 h 2463366"/>
              <a:gd name="connsiteX27" fmla="*/ 453390 w 1935480"/>
              <a:gd name="connsiteY27" fmla="*/ 120216 h 2463366"/>
              <a:gd name="connsiteX28" fmla="*/ 362773 w 1935480"/>
              <a:gd name="connsiteY28" fmla="*/ 75779 h 2463366"/>
              <a:gd name="connsiteX29" fmla="*/ 284486 w 1935480"/>
              <a:gd name="connsiteY29" fmla="*/ 23722 h 2463366"/>
              <a:gd name="connsiteX30" fmla="*/ 436485 w 1935480"/>
              <a:gd name="connsiteY30" fmla="*/ 0 h 2463366"/>
              <a:gd name="connsiteX0" fmla="*/ 1442718 w 2015217"/>
              <a:gd name="connsiteY0" fmla="*/ 1317888 h 2463366"/>
              <a:gd name="connsiteX1" fmla="*/ 1190115 w 2015217"/>
              <a:gd name="connsiteY1" fmla="*/ 1690506 h 2463366"/>
              <a:gd name="connsiteX2" fmla="*/ 1462911 w 2015217"/>
              <a:gd name="connsiteY2" fmla="*/ 1851669 h 2463366"/>
              <a:gd name="connsiteX3" fmla="*/ 1708656 w 2015217"/>
              <a:gd name="connsiteY3" fmla="*/ 1470287 h 2463366"/>
              <a:gd name="connsiteX4" fmla="*/ 1442718 w 2015217"/>
              <a:gd name="connsiteY4" fmla="*/ 1317888 h 2463366"/>
              <a:gd name="connsiteX5" fmla="*/ 1022031 w 2015217"/>
              <a:gd name="connsiteY5" fmla="*/ 367484 h 2463366"/>
              <a:gd name="connsiteX6" fmla="*/ 611503 w 2015217"/>
              <a:gd name="connsiteY6" fmla="*/ 1000261 h 2463366"/>
              <a:gd name="connsiteX7" fmla="*/ 784223 w 2015217"/>
              <a:gd name="connsiteY7" fmla="*/ 1106941 h 2463366"/>
              <a:gd name="connsiteX8" fmla="*/ 1205863 w 2015217"/>
              <a:gd name="connsiteY8" fmla="*/ 477021 h 2463366"/>
              <a:gd name="connsiteX9" fmla="*/ 1022031 w 2015217"/>
              <a:gd name="connsiteY9" fmla="*/ 367484 h 2463366"/>
              <a:gd name="connsiteX10" fmla="*/ 516222 w 2015217"/>
              <a:gd name="connsiteY10" fmla="*/ 0 h 2463366"/>
              <a:gd name="connsiteX11" fmla="*/ 1428477 w 2015217"/>
              <a:gd name="connsiteY11" fmla="*/ 501216 h 2463366"/>
              <a:gd name="connsiteX12" fmla="*/ 1157967 w 2015217"/>
              <a:gd name="connsiteY12" fmla="*/ 897456 h 2463366"/>
              <a:gd name="connsiteX13" fmla="*/ 1573257 w 2015217"/>
              <a:gd name="connsiteY13" fmla="*/ 1103196 h 2463366"/>
              <a:gd name="connsiteX14" fmla="*/ 1681842 w 2015217"/>
              <a:gd name="connsiteY14" fmla="*/ 927936 h 2463366"/>
              <a:gd name="connsiteX15" fmla="*/ 1998072 w 2015217"/>
              <a:gd name="connsiteY15" fmla="*/ 1093671 h 2463366"/>
              <a:gd name="connsiteX16" fmla="*/ 1778997 w 2015217"/>
              <a:gd name="connsiteY16" fmla="*/ 1430856 h 2463366"/>
              <a:gd name="connsiteX17" fmla="*/ 2015217 w 2015217"/>
              <a:gd name="connsiteY17" fmla="*/ 1564206 h 2463366"/>
              <a:gd name="connsiteX18" fmla="*/ 1759947 w 2015217"/>
              <a:gd name="connsiteY18" fmla="*/ 1998546 h 2463366"/>
              <a:gd name="connsiteX19" fmla="*/ 1965687 w 2015217"/>
              <a:gd name="connsiteY19" fmla="*/ 2116656 h 2463366"/>
              <a:gd name="connsiteX20" fmla="*/ 1706607 w 2015217"/>
              <a:gd name="connsiteY20" fmla="*/ 2463366 h 2463366"/>
              <a:gd name="connsiteX21" fmla="*/ 967467 w 2015217"/>
              <a:gd name="connsiteY21" fmla="*/ 2040456 h 2463366"/>
              <a:gd name="connsiteX22" fmla="*/ 1076052 w 2015217"/>
              <a:gd name="connsiteY22" fmla="*/ 1846146 h 2463366"/>
              <a:gd name="connsiteX23" fmla="*/ 635044 w 2015217"/>
              <a:gd name="connsiteY23" fmla="*/ 1614688 h 2463366"/>
              <a:gd name="connsiteX24" fmla="*/ 792207 w 2015217"/>
              <a:gd name="connsiteY24" fmla="*/ 1320366 h 2463366"/>
              <a:gd name="connsiteX25" fmla="*/ 624567 w 2015217"/>
              <a:gd name="connsiteY25" fmla="*/ 1190826 h 2463366"/>
              <a:gd name="connsiteX26" fmla="*/ 79737 w 2015217"/>
              <a:gd name="connsiteY26" fmla="*/ 905076 h 2463366"/>
              <a:gd name="connsiteX27" fmla="*/ 0 w 2015217"/>
              <a:gd name="connsiteY27" fmla="*/ 928369 h 2463366"/>
              <a:gd name="connsiteX28" fmla="*/ 442510 w 2015217"/>
              <a:gd name="connsiteY28" fmla="*/ 75779 h 2463366"/>
              <a:gd name="connsiteX29" fmla="*/ 364223 w 2015217"/>
              <a:gd name="connsiteY29" fmla="*/ 23722 h 2463366"/>
              <a:gd name="connsiteX30" fmla="*/ 516222 w 2015217"/>
              <a:gd name="connsiteY30" fmla="*/ 0 h 2463366"/>
              <a:gd name="connsiteX0" fmla="*/ 1451180 w 2023679"/>
              <a:gd name="connsiteY0" fmla="*/ 1317888 h 2463366"/>
              <a:gd name="connsiteX1" fmla="*/ 1198577 w 2023679"/>
              <a:gd name="connsiteY1" fmla="*/ 1690506 h 2463366"/>
              <a:gd name="connsiteX2" fmla="*/ 1471373 w 2023679"/>
              <a:gd name="connsiteY2" fmla="*/ 1851669 h 2463366"/>
              <a:gd name="connsiteX3" fmla="*/ 1717118 w 2023679"/>
              <a:gd name="connsiteY3" fmla="*/ 1470287 h 2463366"/>
              <a:gd name="connsiteX4" fmla="*/ 1451180 w 2023679"/>
              <a:gd name="connsiteY4" fmla="*/ 1317888 h 2463366"/>
              <a:gd name="connsiteX5" fmla="*/ 1030493 w 2023679"/>
              <a:gd name="connsiteY5" fmla="*/ 367484 h 2463366"/>
              <a:gd name="connsiteX6" fmla="*/ 619965 w 2023679"/>
              <a:gd name="connsiteY6" fmla="*/ 1000261 h 2463366"/>
              <a:gd name="connsiteX7" fmla="*/ 792685 w 2023679"/>
              <a:gd name="connsiteY7" fmla="*/ 1106941 h 2463366"/>
              <a:gd name="connsiteX8" fmla="*/ 1214325 w 2023679"/>
              <a:gd name="connsiteY8" fmla="*/ 477021 h 2463366"/>
              <a:gd name="connsiteX9" fmla="*/ 1030493 w 2023679"/>
              <a:gd name="connsiteY9" fmla="*/ 367484 h 2463366"/>
              <a:gd name="connsiteX10" fmla="*/ 524684 w 2023679"/>
              <a:gd name="connsiteY10" fmla="*/ 0 h 2463366"/>
              <a:gd name="connsiteX11" fmla="*/ 1436939 w 2023679"/>
              <a:gd name="connsiteY11" fmla="*/ 501216 h 2463366"/>
              <a:gd name="connsiteX12" fmla="*/ 1166429 w 2023679"/>
              <a:gd name="connsiteY12" fmla="*/ 897456 h 2463366"/>
              <a:gd name="connsiteX13" fmla="*/ 1581719 w 2023679"/>
              <a:gd name="connsiteY13" fmla="*/ 1103196 h 2463366"/>
              <a:gd name="connsiteX14" fmla="*/ 1690304 w 2023679"/>
              <a:gd name="connsiteY14" fmla="*/ 927936 h 2463366"/>
              <a:gd name="connsiteX15" fmla="*/ 2006534 w 2023679"/>
              <a:gd name="connsiteY15" fmla="*/ 1093671 h 2463366"/>
              <a:gd name="connsiteX16" fmla="*/ 1787459 w 2023679"/>
              <a:gd name="connsiteY16" fmla="*/ 1430856 h 2463366"/>
              <a:gd name="connsiteX17" fmla="*/ 2023679 w 2023679"/>
              <a:gd name="connsiteY17" fmla="*/ 1564206 h 2463366"/>
              <a:gd name="connsiteX18" fmla="*/ 1768409 w 2023679"/>
              <a:gd name="connsiteY18" fmla="*/ 1998546 h 2463366"/>
              <a:gd name="connsiteX19" fmla="*/ 1974149 w 2023679"/>
              <a:gd name="connsiteY19" fmla="*/ 2116656 h 2463366"/>
              <a:gd name="connsiteX20" fmla="*/ 1715069 w 2023679"/>
              <a:gd name="connsiteY20" fmla="*/ 2463366 h 2463366"/>
              <a:gd name="connsiteX21" fmla="*/ 975929 w 2023679"/>
              <a:gd name="connsiteY21" fmla="*/ 2040456 h 2463366"/>
              <a:gd name="connsiteX22" fmla="*/ 1084514 w 2023679"/>
              <a:gd name="connsiteY22" fmla="*/ 1846146 h 2463366"/>
              <a:gd name="connsiteX23" fmla="*/ 643506 w 2023679"/>
              <a:gd name="connsiteY23" fmla="*/ 1614688 h 2463366"/>
              <a:gd name="connsiteX24" fmla="*/ 800669 w 2023679"/>
              <a:gd name="connsiteY24" fmla="*/ 1320366 h 2463366"/>
              <a:gd name="connsiteX25" fmla="*/ 633029 w 2023679"/>
              <a:gd name="connsiteY25" fmla="*/ 1190826 h 2463366"/>
              <a:gd name="connsiteX26" fmla="*/ 88199 w 2023679"/>
              <a:gd name="connsiteY26" fmla="*/ 905076 h 2463366"/>
              <a:gd name="connsiteX27" fmla="*/ 0 w 2023679"/>
              <a:gd name="connsiteY27" fmla="*/ 928369 h 2463366"/>
              <a:gd name="connsiteX28" fmla="*/ 450972 w 2023679"/>
              <a:gd name="connsiteY28" fmla="*/ 75779 h 2463366"/>
              <a:gd name="connsiteX29" fmla="*/ 372685 w 2023679"/>
              <a:gd name="connsiteY29" fmla="*/ 23722 h 2463366"/>
              <a:gd name="connsiteX30" fmla="*/ 524684 w 2023679"/>
              <a:gd name="connsiteY30" fmla="*/ 0 h 2463366"/>
              <a:gd name="connsiteX0" fmla="*/ 1451180 w 2023679"/>
              <a:gd name="connsiteY0" fmla="*/ 1317888 h 2463366"/>
              <a:gd name="connsiteX1" fmla="*/ 1198577 w 2023679"/>
              <a:gd name="connsiteY1" fmla="*/ 1690506 h 2463366"/>
              <a:gd name="connsiteX2" fmla="*/ 1471373 w 2023679"/>
              <a:gd name="connsiteY2" fmla="*/ 1851669 h 2463366"/>
              <a:gd name="connsiteX3" fmla="*/ 1717118 w 2023679"/>
              <a:gd name="connsiteY3" fmla="*/ 1470287 h 2463366"/>
              <a:gd name="connsiteX4" fmla="*/ 1451180 w 2023679"/>
              <a:gd name="connsiteY4" fmla="*/ 1317888 h 2463366"/>
              <a:gd name="connsiteX5" fmla="*/ 1030493 w 2023679"/>
              <a:gd name="connsiteY5" fmla="*/ 367484 h 2463366"/>
              <a:gd name="connsiteX6" fmla="*/ 619965 w 2023679"/>
              <a:gd name="connsiteY6" fmla="*/ 1000261 h 2463366"/>
              <a:gd name="connsiteX7" fmla="*/ 792685 w 2023679"/>
              <a:gd name="connsiteY7" fmla="*/ 1106941 h 2463366"/>
              <a:gd name="connsiteX8" fmla="*/ 1214325 w 2023679"/>
              <a:gd name="connsiteY8" fmla="*/ 477021 h 2463366"/>
              <a:gd name="connsiteX9" fmla="*/ 1030493 w 2023679"/>
              <a:gd name="connsiteY9" fmla="*/ 367484 h 2463366"/>
              <a:gd name="connsiteX10" fmla="*/ 524684 w 2023679"/>
              <a:gd name="connsiteY10" fmla="*/ 0 h 2463366"/>
              <a:gd name="connsiteX11" fmla="*/ 1436939 w 2023679"/>
              <a:gd name="connsiteY11" fmla="*/ 501216 h 2463366"/>
              <a:gd name="connsiteX12" fmla="*/ 1166429 w 2023679"/>
              <a:gd name="connsiteY12" fmla="*/ 897456 h 2463366"/>
              <a:gd name="connsiteX13" fmla="*/ 1581719 w 2023679"/>
              <a:gd name="connsiteY13" fmla="*/ 1103196 h 2463366"/>
              <a:gd name="connsiteX14" fmla="*/ 1690304 w 2023679"/>
              <a:gd name="connsiteY14" fmla="*/ 927936 h 2463366"/>
              <a:gd name="connsiteX15" fmla="*/ 2006534 w 2023679"/>
              <a:gd name="connsiteY15" fmla="*/ 1093671 h 2463366"/>
              <a:gd name="connsiteX16" fmla="*/ 1787459 w 2023679"/>
              <a:gd name="connsiteY16" fmla="*/ 1430856 h 2463366"/>
              <a:gd name="connsiteX17" fmla="*/ 2023679 w 2023679"/>
              <a:gd name="connsiteY17" fmla="*/ 1564206 h 2463366"/>
              <a:gd name="connsiteX18" fmla="*/ 1768409 w 2023679"/>
              <a:gd name="connsiteY18" fmla="*/ 1998546 h 2463366"/>
              <a:gd name="connsiteX19" fmla="*/ 1974149 w 2023679"/>
              <a:gd name="connsiteY19" fmla="*/ 2116656 h 2463366"/>
              <a:gd name="connsiteX20" fmla="*/ 1715069 w 2023679"/>
              <a:gd name="connsiteY20" fmla="*/ 2463366 h 2463366"/>
              <a:gd name="connsiteX21" fmla="*/ 975929 w 2023679"/>
              <a:gd name="connsiteY21" fmla="*/ 2040456 h 2463366"/>
              <a:gd name="connsiteX22" fmla="*/ 1084514 w 2023679"/>
              <a:gd name="connsiteY22" fmla="*/ 1846146 h 2463366"/>
              <a:gd name="connsiteX23" fmla="*/ 643506 w 2023679"/>
              <a:gd name="connsiteY23" fmla="*/ 1614688 h 2463366"/>
              <a:gd name="connsiteX24" fmla="*/ 800669 w 2023679"/>
              <a:gd name="connsiteY24" fmla="*/ 1320366 h 2463366"/>
              <a:gd name="connsiteX25" fmla="*/ 633029 w 2023679"/>
              <a:gd name="connsiteY25" fmla="*/ 1190826 h 2463366"/>
              <a:gd name="connsiteX26" fmla="*/ 342069 w 2023679"/>
              <a:gd name="connsiteY26" fmla="*/ 1142022 h 2463366"/>
              <a:gd name="connsiteX27" fmla="*/ 0 w 2023679"/>
              <a:gd name="connsiteY27" fmla="*/ 928369 h 2463366"/>
              <a:gd name="connsiteX28" fmla="*/ 450972 w 2023679"/>
              <a:gd name="connsiteY28" fmla="*/ 75779 h 2463366"/>
              <a:gd name="connsiteX29" fmla="*/ 372685 w 2023679"/>
              <a:gd name="connsiteY29" fmla="*/ 23722 h 2463366"/>
              <a:gd name="connsiteX30" fmla="*/ 524684 w 2023679"/>
              <a:gd name="connsiteY30" fmla="*/ 0 h 2463366"/>
              <a:gd name="connsiteX0" fmla="*/ 1451180 w 2023679"/>
              <a:gd name="connsiteY0" fmla="*/ 1317888 h 2463366"/>
              <a:gd name="connsiteX1" fmla="*/ 1198577 w 2023679"/>
              <a:gd name="connsiteY1" fmla="*/ 1690506 h 2463366"/>
              <a:gd name="connsiteX2" fmla="*/ 1471373 w 2023679"/>
              <a:gd name="connsiteY2" fmla="*/ 1851669 h 2463366"/>
              <a:gd name="connsiteX3" fmla="*/ 1717118 w 2023679"/>
              <a:gd name="connsiteY3" fmla="*/ 1470287 h 2463366"/>
              <a:gd name="connsiteX4" fmla="*/ 1451180 w 2023679"/>
              <a:gd name="connsiteY4" fmla="*/ 1317888 h 2463366"/>
              <a:gd name="connsiteX5" fmla="*/ 1030493 w 2023679"/>
              <a:gd name="connsiteY5" fmla="*/ 367484 h 2463366"/>
              <a:gd name="connsiteX6" fmla="*/ 619965 w 2023679"/>
              <a:gd name="connsiteY6" fmla="*/ 1000261 h 2463366"/>
              <a:gd name="connsiteX7" fmla="*/ 792685 w 2023679"/>
              <a:gd name="connsiteY7" fmla="*/ 1106941 h 2463366"/>
              <a:gd name="connsiteX8" fmla="*/ 1214325 w 2023679"/>
              <a:gd name="connsiteY8" fmla="*/ 477021 h 2463366"/>
              <a:gd name="connsiteX9" fmla="*/ 1030493 w 2023679"/>
              <a:gd name="connsiteY9" fmla="*/ 367484 h 2463366"/>
              <a:gd name="connsiteX10" fmla="*/ 524684 w 2023679"/>
              <a:gd name="connsiteY10" fmla="*/ 0 h 2463366"/>
              <a:gd name="connsiteX11" fmla="*/ 1436939 w 2023679"/>
              <a:gd name="connsiteY11" fmla="*/ 501216 h 2463366"/>
              <a:gd name="connsiteX12" fmla="*/ 1166429 w 2023679"/>
              <a:gd name="connsiteY12" fmla="*/ 897456 h 2463366"/>
              <a:gd name="connsiteX13" fmla="*/ 1581719 w 2023679"/>
              <a:gd name="connsiteY13" fmla="*/ 1103196 h 2463366"/>
              <a:gd name="connsiteX14" fmla="*/ 1690304 w 2023679"/>
              <a:gd name="connsiteY14" fmla="*/ 927936 h 2463366"/>
              <a:gd name="connsiteX15" fmla="*/ 2006534 w 2023679"/>
              <a:gd name="connsiteY15" fmla="*/ 1093671 h 2463366"/>
              <a:gd name="connsiteX16" fmla="*/ 1787459 w 2023679"/>
              <a:gd name="connsiteY16" fmla="*/ 1430856 h 2463366"/>
              <a:gd name="connsiteX17" fmla="*/ 2023679 w 2023679"/>
              <a:gd name="connsiteY17" fmla="*/ 1564206 h 2463366"/>
              <a:gd name="connsiteX18" fmla="*/ 1768409 w 2023679"/>
              <a:gd name="connsiteY18" fmla="*/ 1998546 h 2463366"/>
              <a:gd name="connsiteX19" fmla="*/ 1974149 w 2023679"/>
              <a:gd name="connsiteY19" fmla="*/ 2116656 h 2463366"/>
              <a:gd name="connsiteX20" fmla="*/ 1715069 w 2023679"/>
              <a:gd name="connsiteY20" fmla="*/ 2463366 h 2463366"/>
              <a:gd name="connsiteX21" fmla="*/ 975929 w 2023679"/>
              <a:gd name="connsiteY21" fmla="*/ 2040456 h 2463366"/>
              <a:gd name="connsiteX22" fmla="*/ 1084514 w 2023679"/>
              <a:gd name="connsiteY22" fmla="*/ 1846146 h 2463366"/>
              <a:gd name="connsiteX23" fmla="*/ 643506 w 2023679"/>
              <a:gd name="connsiteY23" fmla="*/ 1614688 h 2463366"/>
              <a:gd name="connsiteX24" fmla="*/ 800669 w 2023679"/>
              <a:gd name="connsiteY24" fmla="*/ 1320366 h 2463366"/>
              <a:gd name="connsiteX25" fmla="*/ 633029 w 2023679"/>
              <a:gd name="connsiteY25" fmla="*/ 1190826 h 2463366"/>
              <a:gd name="connsiteX26" fmla="*/ 390822 w 2023679"/>
              <a:gd name="connsiteY26" fmla="*/ 1145236 h 2463366"/>
              <a:gd name="connsiteX27" fmla="*/ 342069 w 2023679"/>
              <a:gd name="connsiteY27" fmla="*/ 1142022 h 2463366"/>
              <a:gd name="connsiteX28" fmla="*/ 0 w 2023679"/>
              <a:gd name="connsiteY28" fmla="*/ 928369 h 2463366"/>
              <a:gd name="connsiteX29" fmla="*/ 450972 w 2023679"/>
              <a:gd name="connsiteY29" fmla="*/ 75779 h 2463366"/>
              <a:gd name="connsiteX30" fmla="*/ 372685 w 2023679"/>
              <a:gd name="connsiteY30" fmla="*/ 23722 h 2463366"/>
              <a:gd name="connsiteX31" fmla="*/ 524684 w 2023679"/>
              <a:gd name="connsiteY31" fmla="*/ 0 h 2463366"/>
              <a:gd name="connsiteX0" fmla="*/ 1451180 w 2023679"/>
              <a:gd name="connsiteY0" fmla="*/ 1317888 h 2463366"/>
              <a:gd name="connsiteX1" fmla="*/ 1198577 w 2023679"/>
              <a:gd name="connsiteY1" fmla="*/ 1690506 h 2463366"/>
              <a:gd name="connsiteX2" fmla="*/ 1471373 w 2023679"/>
              <a:gd name="connsiteY2" fmla="*/ 1851669 h 2463366"/>
              <a:gd name="connsiteX3" fmla="*/ 1717118 w 2023679"/>
              <a:gd name="connsiteY3" fmla="*/ 1470287 h 2463366"/>
              <a:gd name="connsiteX4" fmla="*/ 1451180 w 2023679"/>
              <a:gd name="connsiteY4" fmla="*/ 1317888 h 2463366"/>
              <a:gd name="connsiteX5" fmla="*/ 1030493 w 2023679"/>
              <a:gd name="connsiteY5" fmla="*/ 367484 h 2463366"/>
              <a:gd name="connsiteX6" fmla="*/ 619965 w 2023679"/>
              <a:gd name="connsiteY6" fmla="*/ 1000261 h 2463366"/>
              <a:gd name="connsiteX7" fmla="*/ 792685 w 2023679"/>
              <a:gd name="connsiteY7" fmla="*/ 1106941 h 2463366"/>
              <a:gd name="connsiteX8" fmla="*/ 1214325 w 2023679"/>
              <a:gd name="connsiteY8" fmla="*/ 477021 h 2463366"/>
              <a:gd name="connsiteX9" fmla="*/ 1030493 w 2023679"/>
              <a:gd name="connsiteY9" fmla="*/ 367484 h 2463366"/>
              <a:gd name="connsiteX10" fmla="*/ 524684 w 2023679"/>
              <a:gd name="connsiteY10" fmla="*/ 0 h 2463366"/>
              <a:gd name="connsiteX11" fmla="*/ 1436939 w 2023679"/>
              <a:gd name="connsiteY11" fmla="*/ 501216 h 2463366"/>
              <a:gd name="connsiteX12" fmla="*/ 1166429 w 2023679"/>
              <a:gd name="connsiteY12" fmla="*/ 897456 h 2463366"/>
              <a:gd name="connsiteX13" fmla="*/ 1581719 w 2023679"/>
              <a:gd name="connsiteY13" fmla="*/ 1103196 h 2463366"/>
              <a:gd name="connsiteX14" fmla="*/ 1690304 w 2023679"/>
              <a:gd name="connsiteY14" fmla="*/ 927936 h 2463366"/>
              <a:gd name="connsiteX15" fmla="*/ 2006534 w 2023679"/>
              <a:gd name="connsiteY15" fmla="*/ 1093671 h 2463366"/>
              <a:gd name="connsiteX16" fmla="*/ 1787459 w 2023679"/>
              <a:gd name="connsiteY16" fmla="*/ 1430856 h 2463366"/>
              <a:gd name="connsiteX17" fmla="*/ 2023679 w 2023679"/>
              <a:gd name="connsiteY17" fmla="*/ 1564206 h 2463366"/>
              <a:gd name="connsiteX18" fmla="*/ 1768409 w 2023679"/>
              <a:gd name="connsiteY18" fmla="*/ 1998546 h 2463366"/>
              <a:gd name="connsiteX19" fmla="*/ 1974149 w 2023679"/>
              <a:gd name="connsiteY19" fmla="*/ 2116656 h 2463366"/>
              <a:gd name="connsiteX20" fmla="*/ 1715069 w 2023679"/>
              <a:gd name="connsiteY20" fmla="*/ 2463366 h 2463366"/>
              <a:gd name="connsiteX21" fmla="*/ 975929 w 2023679"/>
              <a:gd name="connsiteY21" fmla="*/ 2040456 h 2463366"/>
              <a:gd name="connsiteX22" fmla="*/ 1084514 w 2023679"/>
              <a:gd name="connsiteY22" fmla="*/ 1846146 h 2463366"/>
              <a:gd name="connsiteX23" fmla="*/ 643506 w 2023679"/>
              <a:gd name="connsiteY23" fmla="*/ 1614688 h 2463366"/>
              <a:gd name="connsiteX24" fmla="*/ 800669 w 2023679"/>
              <a:gd name="connsiteY24" fmla="*/ 1320366 h 2463366"/>
              <a:gd name="connsiteX25" fmla="*/ 633029 w 2023679"/>
              <a:gd name="connsiteY25" fmla="*/ 1190826 h 2463366"/>
              <a:gd name="connsiteX26" fmla="*/ 365435 w 2023679"/>
              <a:gd name="connsiteY26" fmla="*/ 1111387 h 2463366"/>
              <a:gd name="connsiteX27" fmla="*/ 342069 w 2023679"/>
              <a:gd name="connsiteY27" fmla="*/ 1142022 h 2463366"/>
              <a:gd name="connsiteX28" fmla="*/ 0 w 2023679"/>
              <a:gd name="connsiteY28" fmla="*/ 928369 h 2463366"/>
              <a:gd name="connsiteX29" fmla="*/ 450972 w 2023679"/>
              <a:gd name="connsiteY29" fmla="*/ 75779 h 2463366"/>
              <a:gd name="connsiteX30" fmla="*/ 372685 w 2023679"/>
              <a:gd name="connsiteY30" fmla="*/ 23722 h 2463366"/>
              <a:gd name="connsiteX31" fmla="*/ 524684 w 2023679"/>
              <a:gd name="connsiteY31" fmla="*/ 0 h 2463366"/>
              <a:gd name="connsiteX0" fmla="*/ 1451180 w 2023679"/>
              <a:gd name="connsiteY0" fmla="*/ 1317888 h 2463366"/>
              <a:gd name="connsiteX1" fmla="*/ 1198577 w 2023679"/>
              <a:gd name="connsiteY1" fmla="*/ 1690506 h 2463366"/>
              <a:gd name="connsiteX2" fmla="*/ 1471373 w 2023679"/>
              <a:gd name="connsiteY2" fmla="*/ 1851669 h 2463366"/>
              <a:gd name="connsiteX3" fmla="*/ 1717118 w 2023679"/>
              <a:gd name="connsiteY3" fmla="*/ 1470287 h 2463366"/>
              <a:gd name="connsiteX4" fmla="*/ 1451180 w 2023679"/>
              <a:gd name="connsiteY4" fmla="*/ 1317888 h 2463366"/>
              <a:gd name="connsiteX5" fmla="*/ 1030493 w 2023679"/>
              <a:gd name="connsiteY5" fmla="*/ 367484 h 2463366"/>
              <a:gd name="connsiteX6" fmla="*/ 619965 w 2023679"/>
              <a:gd name="connsiteY6" fmla="*/ 1000261 h 2463366"/>
              <a:gd name="connsiteX7" fmla="*/ 792685 w 2023679"/>
              <a:gd name="connsiteY7" fmla="*/ 1106941 h 2463366"/>
              <a:gd name="connsiteX8" fmla="*/ 1214325 w 2023679"/>
              <a:gd name="connsiteY8" fmla="*/ 477021 h 2463366"/>
              <a:gd name="connsiteX9" fmla="*/ 1030493 w 2023679"/>
              <a:gd name="connsiteY9" fmla="*/ 367484 h 2463366"/>
              <a:gd name="connsiteX10" fmla="*/ 524684 w 2023679"/>
              <a:gd name="connsiteY10" fmla="*/ 0 h 2463366"/>
              <a:gd name="connsiteX11" fmla="*/ 1436939 w 2023679"/>
              <a:gd name="connsiteY11" fmla="*/ 501216 h 2463366"/>
              <a:gd name="connsiteX12" fmla="*/ 1166429 w 2023679"/>
              <a:gd name="connsiteY12" fmla="*/ 897456 h 2463366"/>
              <a:gd name="connsiteX13" fmla="*/ 1581719 w 2023679"/>
              <a:gd name="connsiteY13" fmla="*/ 1103196 h 2463366"/>
              <a:gd name="connsiteX14" fmla="*/ 1690304 w 2023679"/>
              <a:gd name="connsiteY14" fmla="*/ 927936 h 2463366"/>
              <a:gd name="connsiteX15" fmla="*/ 2006534 w 2023679"/>
              <a:gd name="connsiteY15" fmla="*/ 1093671 h 2463366"/>
              <a:gd name="connsiteX16" fmla="*/ 1787459 w 2023679"/>
              <a:gd name="connsiteY16" fmla="*/ 1430856 h 2463366"/>
              <a:gd name="connsiteX17" fmla="*/ 2023679 w 2023679"/>
              <a:gd name="connsiteY17" fmla="*/ 1564206 h 2463366"/>
              <a:gd name="connsiteX18" fmla="*/ 1768409 w 2023679"/>
              <a:gd name="connsiteY18" fmla="*/ 1998546 h 2463366"/>
              <a:gd name="connsiteX19" fmla="*/ 1974149 w 2023679"/>
              <a:gd name="connsiteY19" fmla="*/ 2116656 h 2463366"/>
              <a:gd name="connsiteX20" fmla="*/ 1715069 w 2023679"/>
              <a:gd name="connsiteY20" fmla="*/ 2463366 h 2463366"/>
              <a:gd name="connsiteX21" fmla="*/ 975929 w 2023679"/>
              <a:gd name="connsiteY21" fmla="*/ 2040456 h 2463366"/>
              <a:gd name="connsiteX22" fmla="*/ 1084514 w 2023679"/>
              <a:gd name="connsiteY22" fmla="*/ 1846146 h 2463366"/>
              <a:gd name="connsiteX23" fmla="*/ 643506 w 2023679"/>
              <a:gd name="connsiteY23" fmla="*/ 1614688 h 2463366"/>
              <a:gd name="connsiteX24" fmla="*/ 800669 w 2023679"/>
              <a:gd name="connsiteY24" fmla="*/ 1320366 h 2463366"/>
              <a:gd name="connsiteX25" fmla="*/ 365435 w 2023679"/>
              <a:gd name="connsiteY25" fmla="*/ 1111387 h 2463366"/>
              <a:gd name="connsiteX26" fmla="*/ 342069 w 2023679"/>
              <a:gd name="connsiteY26" fmla="*/ 1142022 h 2463366"/>
              <a:gd name="connsiteX27" fmla="*/ 0 w 2023679"/>
              <a:gd name="connsiteY27" fmla="*/ 928369 h 2463366"/>
              <a:gd name="connsiteX28" fmla="*/ 450972 w 2023679"/>
              <a:gd name="connsiteY28" fmla="*/ 75779 h 2463366"/>
              <a:gd name="connsiteX29" fmla="*/ 372685 w 2023679"/>
              <a:gd name="connsiteY29" fmla="*/ 23722 h 2463366"/>
              <a:gd name="connsiteX30" fmla="*/ 524684 w 2023679"/>
              <a:gd name="connsiteY30" fmla="*/ 0 h 2463366"/>
              <a:gd name="connsiteX0" fmla="*/ 1451180 w 2023679"/>
              <a:gd name="connsiteY0" fmla="*/ 1317888 h 2463366"/>
              <a:gd name="connsiteX1" fmla="*/ 1198577 w 2023679"/>
              <a:gd name="connsiteY1" fmla="*/ 1690506 h 2463366"/>
              <a:gd name="connsiteX2" fmla="*/ 1471373 w 2023679"/>
              <a:gd name="connsiteY2" fmla="*/ 1851669 h 2463366"/>
              <a:gd name="connsiteX3" fmla="*/ 1717118 w 2023679"/>
              <a:gd name="connsiteY3" fmla="*/ 1470287 h 2463366"/>
              <a:gd name="connsiteX4" fmla="*/ 1451180 w 2023679"/>
              <a:gd name="connsiteY4" fmla="*/ 1317888 h 2463366"/>
              <a:gd name="connsiteX5" fmla="*/ 1030493 w 2023679"/>
              <a:gd name="connsiteY5" fmla="*/ 367484 h 2463366"/>
              <a:gd name="connsiteX6" fmla="*/ 619965 w 2023679"/>
              <a:gd name="connsiteY6" fmla="*/ 1000261 h 2463366"/>
              <a:gd name="connsiteX7" fmla="*/ 792685 w 2023679"/>
              <a:gd name="connsiteY7" fmla="*/ 1106941 h 2463366"/>
              <a:gd name="connsiteX8" fmla="*/ 1214325 w 2023679"/>
              <a:gd name="connsiteY8" fmla="*/ 477021 h 2463366"/>
              <a:gd name="connsiteX9" fmla="*/ 1030493 w 2023679"/>
              <a:gd name="connsiteY9" fmla="*/ 367484 h 2463366"/>
              <a:gd name="connsiteX10" fmla="*/ 524684 w 2023679"/>
              <a:gd name="connsiteY10" fmla="*/ 0 h 2463366"/>
              <a:gd name="connsiteX11" fmla="*/ 1436939 w 2023679"/>
              <a:gd name="connsiteY11" fmla="*/ 501216 h 2463366"/>
              <a:gd name="connsiteX12" fmla="*/ 1166429 w 2023679"/>
              <a:gd name="connsiteY12" fmla="*/ 897456 h 2463366"/>
              <a:gd name="connsiteX13" fmla="*/ 1581719 w 2023679"/>
              <a:gd name="connsiteY13" fmla="*/ 1103196 h 2463366"/>
              <a:gd name="connsiteX14" fmla="*/ 1690304 w 2023679"/>
              <a:gd name="connsiteY14" fmla="*/ 927936 h 2463366"/>
              <a:gd name="connsiteX15" fmla="*/ 2006534 w 2023679"/>
              <a:gd name="connsiteY15" fmla="*/ 1093671 h 2463366"/>
              <a:gd name="connsiteX16" fmla="*/ 1787459 w 2023679"/>
              <a:gd name="connsiteY16" fmla="*/ 1430856 h 2463366"/>
              <a:gd name="connsiteX17" fmla="*/ 2023679 w 2023679"/>
              <a:gd name="connsiteY17" fmla="*/ 1564206 h 2463366"/>
              <a:gd name="connsiteX18" fmla="*/ 1768409 w 2023679"/>
              <a:gd name="connsiteY18" fmla="*/ 1998546 h 2463366"/>
              <a:gd name="connsiteX19" fmla="*/ 1974149 w 2023679"/>
              <a:gd name="connsiteY19" fmla="*/ 2116656 h 2463366"/>
              <a:gd name="connsiteX20" fmla="*/ 1715069 w 2023679"/>
              <a:gd name="connsiteY20" fmla="*/ 2463366 h 2463366"/>
              <a:gd name="connsiteX21" fmla="*/ 975929 w 2023679"/>
              <a:gd name="connsiteY21" fmla="*/ 2040456 h 2463366"/>
              <a:gd name="connsiteX22" fmla="*/ 1084514 w 2023679"/>
              <a:gd name="connsiteY22" fmla="*/ 1846146 h 2463366"/>
              <a:gd name="connsiteX23" fmla="*/ 643506 w 2023679"/>
              <a:gd name="connsiteY23" fmla="*/ 1614688 h 2463366"/>
              <a:gd name="connsiteX24" fmla="*/ 779513 w 2023679"/>
              <a:gd name="connsiteY24" fmla="*/ 1388065 h 2463366"/>
              <a:gd name="connsiteX25" fmla="*/ 365435 w 2023679"/>
              <a:gd name="connsiteY25" fmla="*/ 1111387 h 2463366"/>
              <a:gd name="connsiteX26" fmla="*/ 342069 w 2023679"/>
              <a:gd name="connsiteY26" fmla="*/ 1142022 h 2463366"/>
              <a:gd name="connsiteX27" fmla="*/ 0 w 2023679"/>
              <a:gd name="connsiteY27" fmla="*/ 928369 h 2463366"/>
              <a:gd name="connsiteX28" fmla="*/ 450972 w 2023679"/>
              <a:gd name="connsiteY28" fmla="*/ 75779 h 2463366"/>
              <a:gd name="connsiteX29" fmla="*/ 372685 w 2023679"/>
              <a:gd name="connsiteY29" fmla="*/ 23722 h 2463366"/>
              <a:gd name="connsiteX30" fmla="*/ 524684 w 2023679"/>
              <a:gd name="connsiteY30" fmla="*/ 0 h 2463366"/>
              <a:gd name="connsiteX0" fmla="*/ 1451180 w 2023679"/>
              <a:gd name="connsiteY0" fmla="*/ 1317888 h 2463366"/>
              <a:gd name="connsiteX1" fmla="*/ 1198577 w 2023679"/>
              <a:gd name="connsiteY1" fmla="*/ 1690506 h 2463366"/>
              <a:gd name="connsiteX2" fmla="*/ 1471373 w 2023679"/>
              <a:gd name="connsiteY2" fmla="*/ 1851669 h 2463366"/>
              <a:gd name="connsiteX3" fmla="*/ 1717118 w 2023679"/>
              <a:gd name="connsiteY3" fmla="*/ 1470287 h 2463366"/>
              <a:gd name="connsiteX4" fmla="*/ 1451180 w 2023679"/>
              <a:gd name="connsiteY4" fmla="*/ 1317888 h 2463366"/>
              <a:gd name="connsiteX5" fmla="*/ 1030493 w 2023679"/>
              <a:gd name="connsiteY5" fmla="*/ 367484 h 2463366"/>
              <a:gd name="connsiteX6" fmla="*/ 619965 w 2023679"/>
              <a:gd name="connsiteY6" fmla="*/ 1000261 h 2463366"/>
              <a:gd name="connsiteX7" fmla="*/ 792685 w 2023679"/>
              <a:gd name="connsiteY7" fmla="*/ 1106941 h 2463366"/>
              <a:gd name="connsiteX8" fmla="*/ 1214325 w 2023679"/>
              <a:gd name="connsiteY8" fmla="*/ 477021 h 2463366"/>
              <a:gd name="connsiteX9" fmla="*/ 1030493 w 2023679"/>
              <a:gd name="connsiteY9" fmla="*/ 367484 h 2463366"/>
              <a:gd name="connsiteX10" fmla="*/ 524684 w 2023679"/>
              <a:gd name="connsiteY10" fmla="*/ 0 h 2463366"/>
              <a:gd name="connsiteX11" fmla="*/ 1436939 w 2023679"/>
              <a:gd name="connsiteY11" fmla="*/ 501216 h 2463366"/>
              <a:gd name="connsiteX12" fmla="*/ 1166429 w 2023679"/>
              <a:gd name="connsiteY12" fmla="*/ 897456 h 2463366"/>
              <a:gd name="connsiteX13" fmla="*/ 1581719 w 2023679"/>
              <a:gd name="connsiteY13" fmla="*/ 1103196 h 2463366"/>
              <a:gd name="connsiteX14" fmla="*/ 1690304 w 2023679"/>
              <a:gd name="connsiteY14" fmla="*/ 927936 h 2463366"/>
              <a:gd name="connsiteX15" fmla="*/ 2006534 w 2023679"/>
              <a:gd name="connsiteY15" fmla="*/ 1093671 h 2463366"/>
              <a:gd name="connsiteX16" fmla="*/ 1787459 w 2023679"/>
              <a:gd name="connsiteY16" fmla="*/ 1430856 h 2463366"/>
              <a:gd name="connsiteX17" fmla="*/ 2023679 w 2023679"/>
              <a:gd name="connsiteY17" fmla="*/ 1564206 h 2463366"/>
              <a:gd name="connsiteX18" fmla="*/ 1768409 w 2023679"/>
              <a:gd name="connsiteY18" fmla="*/ 1998546 h 2463366"/>
              <a:gd name="connsiteX19" fmla="*/ 1974149 w 2023679"/>
              <a:gd name="connsiteY19" fmla="*/ 2116656 h 2463366"/>
              <a:gd name="connsiteX20" fmla="*/ 1715069 w 2023679"/>
              <a:gd name="connsiteY20" fmla="*/ 2463366 h 2463366"/>
              <a:gd name="connsiteX21" fmla="*/ 975929 w 2023679"/>
              <a:gd name="connsiteY21" fmla="*/ 2040456 h 2463366"/>
              <a:gd name="connsiteX22" fmla="*/ 1084514 w 2023679"/>
              <a:gd name="connsiteY22" fmla="*/ 1846146 h 2463366"/>
              <a:gd name="connsiteX23" fmla="*/ 622350 w 2023679"/>
              <a:gd name="connsiteY23" fmla="*/ 1686618 h 2463366"/>
              <a:gd name="connsiteX24" fmla="*/ 779513 w 2023679"/>
              <a:gd name="connsiteY24" fmla="*/ 1388065 h 2463366"/>
              <a:gd name="connsiteX25" fmla="*/ 365435 w 2023679"/>
              <a:gd name="connsiteY25" fmla="*/ 1111387 h 2463366"/>
              <a:gd name="connsiteX26" fmla="*/ 342069 w 2023679"/>
              <a:gd name="connsiteY26" fmla="*/ 1142022 h 2463366"/>
              <a:gd name="connsiteX27" fmla="*/ 0 w 2023679"/>
              <a:gd name="connsiteY27" fmla="*/ 928369 h 2463366"/>
              <a:gd name="connsiteX28" fmla="*/ 450972 w 2023679"/>
              <a:gd name="connsiteY28" fmla="*/ 75779 h 2463366"/>
              <a:gd name="connsiteX29" fmla="*/ 372685 w 2023679"/>
              <a:gd name="connsiteY29" fmla="*/ 23722 h 2463366"/>
              <a:gd name="connsiteX30" fmla="*/ 524684 w 2023679"/>
              <a:gd name="connsiteY30" fmla="*/ 0 h 2463366"/>
              <a:gd name="connsiteX0" fmla="*/ 1451180 w 2023679"/>
              <a:gd name="connsiteY0" fmla="*/ 1317888 h 2463366"/>
              <a:gd name="connsiteX1" fmla="*/ 1198577 w 2023679"/>
              <a:gd name="connsiteY1" fmla="*/ 1690506 h 2463366"/>
              <a:gd name="connsiteX2" fmla="*/ 1471373 w 2023679"/>
              <a:gd name="connsiteY2" fmla="*/ 1851669 h 2463366"/>
              <a:gd name="connsiteX3" fmla="*/ 1717118 w 2023679"/>
              <a:gd name="connsiteY3" fmla="*/ 1470287 h 2463366"/>
              <a:gd name="connsiteX4" fmla="*/ 1451180 w 2023679"/>
              <a:gd name="connsiteY4" fmla="*/ 1317888 h 2463366"/>
              <a:gd name="connsiteX5" fmla="*/ 1030493 w 2023679"/>
              <a:gd name="connsiteY5" fmla="*/ 367484 h 2463366"/>
              <a:gd name="connsiteX6" fmla="*/ 619965 w 2023679"/>
              <a:gd name="connsiteY6" fmla="*/ 1000261 h 2463366"/>
              <a:gd name="connsiteX7" fmla="*/ 792685 w 2023679"/>
              <a:gd name="connsiteY7" fmla="*/ 1106941 h 2463366"/>
              <a:gd name="connsiteX8" fmla="*/ 1214325 w 2023679"/>
              <a:gd name="connsiteY8" fmla="*/ 477021 h 2463366"/>
              <a:gd name="connsiteX9" fmla="*/ 1030493 w 2023679"/>
              <a:gd name="connsiteY9" fmla="*/ 367484 h 2463366"/>
              <a:gd name="connsiteX10" fmla="*/ 524684 w 2023679"/>
              <a:gd name="connsiteY10" fmla="*/ 0 h 2463366"/>
              <a:gd name="connsiteX11" fmla="*/ 1436939 w 2023679"/>
              <a:gd name="connsiteY11" fmla="*/ 501216 h 2463366"/>
              <a:gd name="connsiteX12" fmla="*/ 1166429 w 2023679"/>
              <a:gd name="connsiteY12" fmla="*/ 897456 h 2463366"/>
              <a:gd name="connsiteX13" fmla="*/ 1581719 w 2023679"/>
              <a:gd name="connsiteY13" fmla="*/ 1103196 h 2463366"/>
              <a:gd name="connsiteX14" fmla="*/ 1690304 w 2023679"/>
              <a:gd name="connsiteY14" fmla="*/ 927936 h 2463366"/>
              <a:gd name="connsiteX15" fmla="*/ 2006534 w 2023679"/>
              <a:gd name="connsiteY15" fmla="*/ 1093671 h 2463366"/>
              <a:gd name="connsiteX16" fmla="*/ 1787459 w 2023679"/>
              <a:gd name="connsiteY16" fmla="*/ 1430856 h 2463366"/>
              <a:gd name="connsiteX17" fmla="*/ 2023679 w 2023679"/>
              <a:gd name="connsiteY17" fmla="*/ 1564206 h 2463366"/>
              <a:gd name="connsiteX18" fmla="*/ 1768409 w 2023679"/>
              <a:gd name="connsiteY18" fmla="*/ 1998546 h 2463366"/>
              <a:gd name="connsiteX19" fmla="*/ 1974149 w 2023679"/>
              <a:gd name="connsiteY19" fmla="*/ 2116656 h 2463366"/>
              <a:gd name="connsiteX20" fmla="*/ 1715069 w 2023679"/>
              <a:gd name="connsiteY20" fmla="*/ 2463366 h 2463366"/>
              <a:gd name="connsiteX21" fmla="*/ 975929 w 2023679"/>
              <a:gd name="connsiteY21" fmla="*/ 2040456 h 2463366"/>
              <a:gd name="connsiteX22" fmla="*/ 1008353 w 2023679"/>
              <a:gd name="connsiteY22" fmla="*/ 1913845 h 2463366"/>
              <a:gd name="connsiteX23" fmla="*/ 622350 w 2023679"/>
              <a:gd name="connsiteY23" fmla="*/ 1686618 h 2463366"/>
              <a:gd name="connsiteX24" fmla="*/ 779513 w 2023679"/>
              <a:gd name="connsiteY24" fmla="*/ 1388065 h 2463366"/>
              <a:gd name="connsiteX25" fmla="*/ 365435 w 2023679"/>
              <a:gd name="connsiteY25" fmla="*/ 1111387 h 2463366"/>
              <a:gd name="connsiteX26" fmla="*/ 342069 w 2023679"/>
              <a:gd name="connsiteY26" fmla="*/ 1142022 h 2463366"/>
              <a:gd name="connsiteX27" fmla="*/ 0 w 2023679"/>
              <a:gd name="connsiteY27" fmla="*/ 928369 h 2463366"/>
              <a:gd name="connsiteX28" fmla="*/ 450972 w 2023679"/>
              <a:gd name="connsiteY28" fmla="*/ 75779 h 2463366"/>
              <a:gd name="connsiteX29" fmla="*/ 372685 w 2023679"/>
              <a:gd name="connsiteY29" fmla="*/ 23722 h 2463366"/>
              <a:gd name="connsiteX30" fmla="*/ 524684 w 2023679"/>
              <a:gd name="connsiteY30" fmla="*/ 0 h 2463366"/>
              <a:gd name="connsiteX0" fmla="*/ 1451180 w 2023679"/>
              <a:gd name="connsiteY0" fmla="*/ 1317888 h 2463366"/>
              <a:gd name="connsiteX1" fmla="*/ 1198577 w 2023679"/>
              <a:gd name="connsiteY1" fmla="*/ 1690506 h 2463366"/>
              <a:gd name="connsiteX2" fmla="*/ 1471373 w 2023679"/>
              <a:gd name="connsiteY2" fmla="*/ 1851669 h 2463366"/>
              <a:gd name="connsiteX3" fmla="*/ 1717118 w 2023679"/>
              <a:gd name="connsiteY3" fmla="*/ 1470287 h 2463366"/>
              <a:gd name="connsiteX4" fmla="*/ 1451180 w 2023679"/>
              <a:gd name="connsiteY4" fmla="*/ 1317888 h 2463366"/>
              <a:gd name="connsiteX5" fmla="*/ 1030493 w 2023679"/>
              <a:gd name="connsiteY5" fmla="*/ 367484 h 2463366"/>
              <a:gd name="connsiteX6" fmla="*/ 619965 w 2023679"/>
              <a:gd name="connsiteY6" fmla="*/ 1000261 h 2463366"/>
              <a:gd name="connsiteX7" fmla="*/ 792685 w 2023679"/>
              <a:gd name="connsiteY7" fmla="*/ 1106941 h 2463366"/>
              <a:gd name="connsiteX8" fmla="*/ 1214325 w 2023679"/>
              <a:gd name="connsiteY8" fmla="*/ 477021 h 2463366"/>
              <a:gd name="connsiteX9" fmla="*/ 1030493 w 2023679"/>
              <a:gd name="connsiteY9" fmla="*/ 367484 h 2463366"/>
              <a:gd name="connsiteX10" fmla="*/ 524684 w 2023679"/>
              <a:gd name="connsiteY10" fmla="*/ 0 h 2463366"/>
              <a:gd name="connsiteX11" fmla="*/ 1436939 w 2023679"/>
              <a:gd name="connsiteY11" fmla="*/ 501216 h 2463366"/>
              <a:gd name="connsiteX12" fmla="*/ 1166429 w 2023679"/>
              <a:gd name="connsiteY12" fmla="*/ 897456 h 2463366"/>
              <a:gd name="connsiteX13" fmla="*/ 1581719 w 2023679"/>
              <a:gd name="connsiteY13" fmla="*/ 1103196 h 2463366"/>
              <a:gd name="connsiteX14" fmla="*/ 1690304 w 2023679"/>
              <a:gd name="connsiteY14" fmla="*/ 927936 h 2463366"/>
              <a:gd name="connsiteX15" fmla="*/ 2006534 w 2023679"/>
              <a:gd name="connsiteY15" fmla="*/ 1093671 h 2463366"/>
              <a:gd name="connsiteX16" fmla="*/ 1787459 w 2023679"/>
              <a:gd name="connsiteY16" fmla="*/ 1430856 h 2463366"/>
              <a:gd name="connsiteX17" fmla="*/ 2023679 w 2023679"/>
              <a:gd name="connsiteY17" fmla="*/ 1564206 h 2463366"/>
              <a:gd name="connsiteX18" fmla="*/ 1768409 w 2023679"/>
              <a:gd name="connsiteY18" fmla="*/ 1998546 h 2463366"/>
              <a:gd name="connsiteX19" fmla="*/ 1974149 w 2023679"/>
              <a:gd name="connsiteY19" fmla="*/ 2116656 h 2463366"/>
              <a:gd name="connsiteX20" fmla="*/ 1715069 w 2023679"/>
              <a:gd name="connsiteY20" fmla="*/ 2463366 h 2463366"/>
              <a:gd name="connsiteX21" fmla="*/ 975929 w 2023679"/>
              <a:gd name="connsiteY21" fmla="*/ 2040456 h 2463366"/>
              <a:gd name="connsiteX22" fmla="*/ 1080283 w 2023679"/>
              <a:gd name="connsiteY22" fmla="*/ 1947694 h 2463366"/>
              <a:gd name="connsiteX23" fmla="*/ 622350 w 2023679"/>
              <a:gd name="connsiteY23" fmla="*/ 1686618 h 2463366"/>
              <a:gd name="connsiteX24" fmla="*/ 779513 w 2023679"/>
              <a:gd name="connsiteY24" fmla="*/ 1388065 h 2463366"/>
              <a:gd name="connsiteX25" fmla="*/ 365435 w 2023679"/>
              <a:gd name="connsiteY25" fmla="*/ 1111387 h 2463366"/>
              <a:gd name="connsiteX26" fmla="*/ 342069 w 2023679"/>
              <a:gd name="connsiteY26" fmla="*/ 1142022 h 2463366"/>
              <a:gd name="connsiteX27" fmla="*/ 0 w 2023679"/>
              <a:gd name="connsiteY27" fmla="*/ 928369 h 2463366"/>
              <a:gd name="connsiteX28" fmla="*/ 450972 w 2023679"/>
              <a:gd name="connsiteY28" fmla="*/ 75779 h 2463366"/>
              <a:gd name="connsiteX29" fmla="*/ 372685 w 2023679"/>
              <a:gd name="connsiteY29" fmla="*/ 23722 h 2463366"/>
              <a:gd name="connsiteX30" fmla="*/ 524684 w 2023679"/>
              <a:gd name="connsiteY30" fmla="*/ 0 h 2463366"/>
              <a:gd name="connsiteX0" fmla="*/ 1451180 w 2023679"/>
              <a:gd name="connsiteY0" fmla="*/ 1317888 h 2463366"/>
              <a:gd name="connsiteX1" fmla="*/ 1198577 w 2023679"/>
              <a:gd name="connsiteY1" fmla="*/ 1690506 h 2463366"/>
              <a:gd name="connsiteX2" fmla="*/ 1471373 w 2023679"/>
              <a:gd name="connsiteY2" fmla="*/ 1851669 h 2463366"/>
              <a:gd name="connsiteX3" fmla="*/ 1717118 w 2023679"/>
              <a:gd name="connsiteY3" fmla="*/ 1470287 h 2463366"/>
              <a:gd name="connsiteX4" fmla="*/ 1451180 w 2023679"/>
              <a:gd name="connsiteY4" fmla="*/ 1317888 h 2463366"/>
              <a:gd name="connsiteX5" fmla="*/ 1030493 w 2023679"/>
              <a:gd name="connsiteY5" fmla="*/ 367484 h 2463366"/>
              <a:gd name="connsiteX6" fmla="*/ 619965 w 2023679"/>
              <a:gd name="connsiteY6" fmla="*/ 1000261 h 2463366"/>
              <a:gd name="connsiteX7" fmla="*/ 792685 w 2023679"/>
              <a:gd name="connsiteY7" fmla="*/ 1106941 h 2463366"/>
              <a:gd name="connsiteX8" fmla="*/ 1214325 w 2023679"/>
              <a:gd name="connsiteY8" fmla="*/ 477021 h 2463366"/>
              <a:gd name="connsiteX9" fmla="*/ 1030493 w 2023679"/>
              <a:gd name="connsiteY9" fmla="*/ 367484 h 2463366"/>
              <a:gd name="connsiteX10" fmla="*/ 524684 w 2023679"/>
              <a:gd name="connsiteY10" fmla="*/ 0 h 2463366"/>
              <a:gd name="connsiteX11" fmla="*/ 1436939 w 2023679"/>
              <a:gd name="connsiteY11" fmla="*/ 501216 h 2463366"/>
              <a:gd name="connsiteX12" fmla="*/ 1166429 w 2023679"/>
              <a:gd name="connsiteY12" fmla="*/ 897456 h 2463366"/>
              <a:gd name="connsiteX13" fmla="*/ 1581719 w 2023679"/>
              <a:gd name="connsiteY13" fmla="*/ 1103196 h 2463366"/>
              <a:gd name="connsiteX14" fmla="*/ 1690304 w 2023679"/>
              <a:gd name="connsiteY14" fmla="*/ 927936 h 2463366"/>
              <a:gd name="connsiteX15" fmla="*/ 2006534 w 2023679"/>
              <a:gd name="connsiteY15" fmla="*/ 1093671 h 2463366"/>
              <a:gd name="connsiteX16" fmla="*/ 1787459 w 2023679"/>
              <a:gd name="connsiteY16" fmla="*/ 1430856 h 2463366"/>
              <a:gd name="connsiteX17" fmla="*/ 2023679 w 2023679"/>
              <a:gd name="connsiteY17" fmla="*/ 1564206 h 2463366"/>
              <a:gd name="connsiteX18" fmla="*/ 1768409 w 2023679"/>
              <a:gd name="connsiteY18" fmla="*/ 1998546 h 2463366"/>
              <a:gd name="connsiteX19" fmla="*/ 1974149 w 2023679"/>
              <a:gd name="connsiteY19" fmla="*/ 2116656 h 2463366"/>
              <a:gd name="connsiteX20" fmla="*/ 1715069 w 2023679"/>
              <a:gd name="connsiteY20" fmla="*/ 2463366 h 2463366"/>
              <a:gd name="connsiteX21" fmla="*/ 971698 w 2023679"/>
              <a:gd name="connsiteY21" fmla="*/ 2150467 h 2463366"/>
              <a:gd name="connsiteX22" fmla="*/ 1080283 w 2023679"/>
              <a:gd name="connsiteY22" fmla="*/ 1947694 h 2463366"/>
              <a:gd name="connsiteX23" fmla="*/ 622350 w 2023679"/>
              <a:gd name="connsiteY23" fmla="*/ 1686618 h 2463366"/>
              <a:gd name="connsiteX24" fmla="*/ 779513 w 2023679"/>
              <a:gd name="connsiteY24" fmla="*/ 1388065 h 2463366"/>
              <a:gd name="connsiteX25" fmla="*/ 365435 w 2023679"/>
              <a:gd name="connsiteY25" fmla="*/ 1111387 h 2463366"/>
              <a:gd name="connsiteX26" fmla="*/ 342069 w 2023679"/>
              <a:gd name="connsiteY26" fmla="*/ 1142022 h 2463366"/>
              <a:gd name="connsiteX27" fmla="*/ 0 w 2023679"/>
              <a:gd name="connsiteY27" fmla="*/ 928369 h 2463366"/>
              <a:gd name="connsiteX28" fmla="*/ 450972 w 2023679"/>
              <a:gd name="connsiteY28" fmla="*/ 75779 h 2463366"/>
              <a:gd name="connsiteX29" fmla="*/ 372685 w 2023679"/>
              <a:gd name="connsiteY29" fmla="*/ 23722 h 2463366"/>
              <a:gd name="connsiteX30" fmla="*/ 524684 w 2023679"/>
              <a:gd name="connsiteY30" fmla="*/ 0 h 2463366"/>
              <a:gd name="connsiteX0" fmla="*/ 1451180 w 2023679"/>
              <a:gd name="connsiteY0" fmla="*/ 1317888 h 2463366"/>
              <a:gd name="connsiteX1" fmla="*/ 1198577 w 2023679"/>
              <a:gd name="connsiteY1" fmla="*/ 1690506 h 2463366"/>
              <a:gd name="connsiteX2" fmla="*/ 1471373 w 2023679"/>
              <a:gd name="connsiteY2" fmla="*/ 1851669 h 2463366"/>
              <a:gd name="connsiteX3" fmla="*/ 1717118 w 2023679"/>
              <a:gd name="connsiteY3" fmla="*/ 1470287 h 2463366"/>
              <a:gd name="connsiteX4" fmla="*/ 1451180 w 2023679"/>
              <a:gd name="connsiteY4" fmla="*/ 1317888 h 2463366"/>
              <a:gd name="connsiteX5" fmla="*/ 1030493 w 2023679"/>
              <a:gd name="connsiteY5" fmla="*/ 367484 h 2463366"/>
              <a:gd name="connsiteX6" fmla="*/ 619965 w 2023679"/>
              <a:gd name="connsiteY6" fmla="*/ 1000261 h 2463366"/>
              <a:gd name="connsiteX7" fmla="*/ 792685 w 2023679"/>
              <a:gd name="connsiteY7" fmla="*/ 1106941 h 2463366"/>
              <a:gd name="connsiteX8" fmla="*/ 1214325 w 2023679"/>
              <a:gd name="connsiteY8" fmla="*/ 477021 h 2463366"/>
              <a:gd name="connsiteX9" fmla="*/ 1030493 w 2023679"/>
              <a:gd name="connsiteY9" fmla="*/ 367484 h 2463366"/>
              <a:gd name="connsiteX10" fmla="*/ 524684 w 2023679"/>
              <a:gd name="connsiteY10" fmla="*/ 0 h 2463366"/>
              <a:gd name="connsiteX11" fmla="*/ 1436939 w 2023679"/>
              <a:gd name="connsiteY11" fmla="*/ 501216 h 2463366"/>
              <a:gd name="connsiteX12" fmla="*/ 1166429 w 2023679"/>
              <a:gd name="connsiteY12" fmla="*/ 897456 h 2463366"/>
              <a:gd name="connsiteX13" fmla="*/ 1581719 w 2023679"/>
              <a:gd name="connsiteY13" fmla="*/ 1103196 h 2463366"/>
              <a:gd name="connsiteX14" fmla="*/ 1690304 w 2023679"/>
              <a:gd name="connsiteY14" fmla="*/ 927936 h 2463366"/>
              <a:gd name="connsiteX15" fmla="*/ 2006534 w 2023679"/>
              <a:gd name="connsiteY15" fmla="*/ 1093671 h 2463366"/>
              <a:gd name="connsiteX16" fmla="*/ 1787459 w 2023679"/>
              <a:gd name="connsiteY16" fmla="*/ 1430856 h 2463366"/>
              <a:gd name="connsiteX17" fmla="*/ 2023679 w 2023679"/>
              <a:gd name="connsiteY17" fmla="*/ 1564206 h 2463366"/>
              <a:gd name="connsiteX18" fmla="*/ 1768409 w 2023679"/>
              <a:gd name="connsiteY18" fmla="*/ 1998546 h 2463366"/>
              <a:gd name="connsiteX19" fmla="*/ 1974149 w 2023679"/>
              <a:gd name="connsiteY19" fmla="*/ 2116656 h 2463366"/>
              <a:gd name="connsiteX20" fmla="*/ 1715069 w 2023679"/>
              <a:gd name="connsiteY20" fmla="*/ 2463366 h 2463366"/>
              <a:gd name="connsiteX21" fmla="*/ 1101658 w 2023679"/>
              <a:gd name="connsiteY21" fmla="*/ 2207259 h 2463366"/>
              <a:gd name="connsiteX22" fmla="*/ 971698 w 2023679"/>
              <a:gd name="connsiteY22" fmla="*/ 2150467 h 2463366"/>
              <a:gd name="connsiteX23" fmla="*/ 1080283 w 2023679"/>
              <a:gd name="connsiteY23" fmla="*/ 1947694 h 2463366"/>
              <a:gd name="connsiteX24" fmla="*/ 622350 w 2023679"/>
              <a:gd name="connsiteY24" fmla="*/ 1686618 h 2463366"/>
              <a:gd name="connsiteX25" fmla="*/ 779513 w 2023679"/>
              <a:gd name="connsiteY25" fmla="*/ 1388065 h 2463366"/>
              <a:gd name="connsiteX26" fmla="*/ 365435 w 2023679"/>
              <a:gd name="connsiteY26" fmla="*/ 1111387 h 2463366"/>
              <a:gd name="connsiteX27" fmla="*/ 342069 w 2023679"/>
              <a:gd name="connsiteY27" fmla="*/ 1142022 h 2463366"/>
              <a:gd name="connsiteX28" fmla="*/ 0 w 2023679"/>
              <a:gd name="connsiteY28" fmla="*/ 928369 h 2463366"/>
              <a:gd name="connsiteX29" fmla="*/ 450972 w 2023679"/>
              <a:gd name="connsiteY29" fmla="*/ 75779 h 2463366"/>
              <a:gd name="connsiteX30" fmla="*/ 372685 w 2023679"/>
              <a:gd name="connsiteY30" fmla="*/ 23722 h 2463366"/>
              <a:gd name="connsiteX31" fmla="*/ 524684 w 2023679"/>
              <a:gd name="connsiteY31" fmla="*/ 0 h 2463366"/>
              <a:gd name="connsiteX0" fmla="*/ 1451180 w 2023679"/>
              <a:gd name="connsiteY0" fmla="*/ 1317888 h 2463366"/>
              <a:gd name="connsiteX1" fmla="*/ 1198577 w 2023679"/>
              <a:gd name="connsiteY1" fmla="*/ 1690506 h 2463366"/>
              <a:gd name="connsiteX2" fmla="*/ 1471373 w 2023679"/>
              <a:gd name="connsiteY2" fmla="*/ 1851669 h 2463366"/>
              <a:gd name="connsiteX3" fmla="*/ 1717118 w 2023679"/>
              <a:gd name="connsiteY3" fmla="*/ 1470287 h 2463366"/>
              <a:gd name="connsiteX4" fmla="*/ 1451180 w 2023679"/>
              <a:gd name="connsiteY4" fmla="*/ 1317888 h 2463366"/>
              <a:gd name="connsiteX5" fmla="*/ 1030493 w 2023679"/>
              <a:gd name="connsiteY5" fmla="*/ 367484 h 2463366"/>
              <a:gd name="connsiteX6" fmla="*/ 619965 w 2023679"/>
              <a:gd name="connsiteY6" fmla="*/ 1000261 h 2463366"/>
              <a:gd name="connsiteX7" fmla="*/ 792685 w 2023679"/>
              <a:gd name="connsiteY7" fmla="*/ 1106941 h 2463366"/>
              <a:gd name="connsiteX8" fmla="*/ 1214325 w 2023679"/>
              <a:gd name="connsiteY8" fmla="*/ 477021 h 2463366"/>
              <a:gd name="connsiteX9" fmla="*/ 1030493 w 2023679"/>
              <a:gd name="connsiteY9" fmla="*/ 367484 h 2463366"/>
              <a:gd name="connsiteX10" fmla="*/ 524684 w 2023679"/>
              <a:gd name="connsiteY10" fmla="*/ 0 h 2463366"/>
              <a:gd name="connsiteX11" fmla="*/ 1436939 w 2023679"/>
              <a:gd name="connsiteY11" fmla="*/ 501216 h 2463366"/>
              <a:gd name="connsiteX12" fmla="*/ 1166429 w 2023679"/>
              <a:gd name="connsiteY12" fmla="*/ 897456 h 2463366"/>
              <a:gd name="connsiteX13" fmla="*/ 1581719 w 2023679"/>
              <a:gd name="connsiteY13" fmla="*/ 1103196 h 2463366"/>
              <a:gd name="connsiteX14" fmla="*/ 1690304 w 2023679"/>
              <a:gd name="connsiteY14" fmla="*/ 927936 h 2463366"/>
              <a:gd name="connsiteX15" fmla="*/ 2006534 w 2023679"/>
              <a:gd name="connsiteY15" fmla="*/ 1093671 h 2463366"/>
              <a:gd name="connsiteX16" fmla="*/ 1787459 w 2023679"/>
              <a:gd name="connsiteY16" fmla="*/ 1430856 h 2463366"/>
              <a:gd name="connsiteX17" fmla="*/ 2023679 w 2023679"/>
              <a:gd name="connsiteY17" fmla="*/ 1564206 h 2463366"/>
              <a:gd name="connsiteX18" fmla="*/ 1768409 w 2023679"/>
              <a:gd name="connsiteY18" fmla="*/ 1998546 h 2463366"/>
              <a:gd name="connsiteX19" fmla="*/ 1974149 w 2023679"/>
              <a:gd name="connsiteY19" fmla="*/ 2116656 h 2463366"/>
              <a:gd name="connsiteX20" fmla="*/ 1715069 w 2023679"/>
              <a:gd name="connsiteY20" fmla="*/ 2463366 h 2463366"/>
              <a:gd name="connsiteX21" fmla="*/ 1012804 w 2023679"/>
              <a:gd name="connsiteY21" fmla="*/ 2249571 h 2463366"/>
              <a:gd name="connsiteX22" fmla="*/ 971698 w 2023679"/>
              <a:gd name="connsiteY22" fmla="*/ 2150467 h 2463366"/>
              <a:gd name="connsiteX23" fmla="*/ 1080283 w 2023679"/>
              <a:gd name="connsiteY23" fmla="*/ 1947694 h 2463366"/>
              <a:gd name="connsiteX24" fmla="*/ 622350 w 2023679"/>
              <a:gd name="connsiteY24" fmla="*/ 1686618 h 2463366"/>
              <a:gd name="connsiteX25" fmla="*/ 779513 w 2023679"/>
              <a:gd name="connsiteY25" fmla="*/ 1388065 h 2463366"/>
              <a:gd name="connsiteX26" fmla="*/ 365435 w 2023679"/>
              <a:gd name="connsiteY26" fmla="*/ 1111387 h 2463366"/>
              <a:gd name="connsiteX27" fmla="*/ 342069 w 2023679"/>
              <a:gd name="connsiteY27" fmla="*/ 1142022 h 2463366"/>
              <a:gd name="connsiteX28" fmla="*/ 0 w 2023679"/>
              <a:gd name="connsiteY28" fmla="*/ 928369 h 2463366"/>
              <a:gd name="connsiteX29" fmla="*/ 450972 w 2023679"/>
              <a:gd name="connsiteY29" fmla="*/ 75779 h 2463366"/>
              <a:gd name="connsiteX30" fmla="*/ 372685 w 2023679"/>
              <a:gd name="connsiteY30" fmla="*/ 23722 h 2463366"/>
              <a:gd name="connsiteX31" fmla="*/ 524684 w 2023679"/>
              <a:gd name="connsiteY31" fmla="*/ 0 h 2463366"/>
              <a:gd name="connsiteX0" fmla="*/ 1451180 w 2023679"/>
              <a:gd name="connsiteY0" fmla="*/ 1317888 h 2463366"/>
              <a:gd name="connsiteX1" fmla="*/ 1198577 w 2023679"/>
              <a:gd name="connsiteY1" fmla="*/ 1690506 h 2463366"/>
              <a:gd name="connsiteX2" fmla="*/ 1471373 w 2023679"/>
              <a:gd name="connsiteY2" fmla="*/ 1851669 h 2463366"/>
              <a:gd name="connsiteX3" fmla="*/ 1717118 w 2023679"/>
              <a:gd name="connsiteY3" fmla="*/ 1470287 h 2463366"/>
              <a:gd name="connsiteX4" fmla="*/ 1451180 w 2023679"/>
              <a:gd name="connsiteY4" fmla="*/ 1317888 h 2463366"/>
              <a:gd name="connsiteX5" fmla="*/ 1030493 w 2023679"/>
              <a:gd name="connsiteY5" fmla="*/ 367484 h 2463366"/>
              <a:gd name="connsiteX6" fmla="*/ 619965 w 2023679"/>
              <a:gd name="connsiteY6" fmla="*/ 1000261 h 2463366"/>
              <a:gd name="connsiteX7" fmla="*/ 792685 w 2023679"/>
              <a:gd name="connsiteY7" fmla="*/ 1106941 h 2463366"/>
              <a:gd name="connsiteX8" fmla="*/ 1214325 w 2023679"/>
              <a:gd name="connsiteY8" fmla="*/ 477021 h 2463366"/>
              <a:gd name="connsiteX9" fmla="*/ 1030493 w 2023679"/>
              <a:gd name="connsiteY9" fmla="*/ 367484 h 2463366"/>
              <a:gd name="connsiteX10" fmla="*/ 524684 w 2023679"/>
              <a:gd name="connsiteY10" fmla="*/ 0 h 2463366"/>
              <a:gd name="connsiteX11" fmla="*/ 1436939 w 2023679"/>
              <a:gd name="connsiteY11" fmla="*/ 501216 h 2463366"/>
              <a:gd name="connsiteX12" fmla="*/ 1166429 w 2023679"/>
              <a:gd name="connsiteY12" fmla="*/ 897456 h 2463366"/>
              <a:gd name="connsiteX13" fmla="*/ 1581719 w 2023679"/>
              <a:gd name="connsiteY13" fmla="*/ 1103196 h 2463366"/>
              <a:gd name="connsiteX14" fmla="*/ 1690304 w 2023679"/>
              <a:gd name="connsiteY14" fmla="*/ 927936 h 2463366"/>
              <a:gd name="connsiteX15" fmla="*/ 2006534 w 2023679"/>
              <a:gd name="connsiteY15" fmla="*/ 1093671 h 2463366"/>
              <a:gd name="connsiteX16" fmla="*/ 1787459 w 2023679"/>
              <a:gd name="connsiteY16" fmla="*/ 1430856 h 2463366"/>
              <a:gd name="connsiteX17" fmla="*/ 2023679 w 2023679"/>
              <a:gd name="connsiteY17" fmla="*/ 1564206 h 2463366"/>
              <a:gd name="connsiteX18" fmla="*/ 1768409 w 2023679"/>
              <a:gd name="connsiteY18" fmla="*/ 1998546 h 2463366"/>
              <a:gd name="connsiteX19" fmla="*/ 1974149 w 2023679"/>
              <a:gd name="connsiteY19" fmla="*/ 2116656 h 2463366"/>
              <a:gd name="connsiteX20" fmla="*/ 1715069 w 2023679"/>
              <a:gd name="connsiteY20" fmla="*/ 2463366 h 2463366"/>
              <a:gd name="connsiteX21" fmla="*/ 1012804 w 2023679"/>
              <a:gd name="connsiteY21" fmla="*/ 2249571 h 2463366"/>
              <a:gd name="connsiteX22" fmla="*/ 971698 w 2023679"/>
              <a:gd name="connsiteY22" fmla="*/ 2150467 h 2463366"/>
              <a:gd name="connsiteX23" fmla="*/ 1080283 w 2023679"/>
              <a:gd name="connsiteY23" fmla="*/ 1947694 h 2463366"/>
              <a:gd name="connsiteX24" fmla="*/ 622350 w 2023679"/>
              <a:gd name="connsiteY24" fmla="*/ 1686618 h 2463366"/>
              <a:gd name="connsiteX25" fmla="*/ 779513 w 2023679"/>
              <a:gd name="connsiteY25" fmla="*/ 1388065 h 2463366"/>
              <a:gd name="connsiteX26" fmla="*/ 365435 w 2023679"/>
              <a:gd name="connsiteY26" fmla="*/ 1111387 h 2463366"/>
              <a:gd name="connsiteX27" fmla="*/ 342069 w 2023679"/>
              <a:gd name="connsiteY27" fmla="*/ 1142022 h 2463366"/>
              <a:gd name="connsiteX28" fmla="*/ 0 w 2023679"/>
              <a:gd name="connsiteY28" fmla="*/ 928369 h 2463366"/>
              <a:gd name="connsiteX29" fmla="*/ 450972 w 2023679"/>
              <a:gd name="connsiteY29" fmla="*/ 75779 h 2463366"/>
              <a:gd name="connsiteX30" fmla="*/ 372685 w 2023679"/>
              <a:gd name="connsiteY30" fmla="*/ 23722 h 2463366"/>
              <a:gd name="connsiteX31" fmla="*/ 524684 w 2023679"/>
              <a:gd name="connsiteY31" fmla="*/ 0 h 2463366"/>
              <a:gd name="connsiteX0" fmla="*/ 1451180 w 2023679"/>
              <a:gd name="connsiteY0" fmla="*/ 1317888 h 2653769"/>
              <a:gd name="connsiteX1" fmla="*/ 1198577 w 2023679"/>
              <a:gd name="connsiteY1" fmla="*/ 1690506 h 2653769"/>
              <a:gd name="connsiteX2" fmla="*/ 1471373 w 2023679"/>
              <a:gd name="connsiteY2" fmla="*/ 1851669 h 2653769"/>
              <a:gd name="connsiteX3" fmla="*/ 1717118 w 2023679"/>
              <a:gd name="connsiteY3" fmla="*/ 1470287 h 2653769"/>
              <a:gd name="connsiteX4" fmla="*/ 1451180 w 2023679"/>
              <a:gd name="connsiteY4" fmla="*/ 1317888 h 2653769"/>
              <a:gd name="connsiteX5" fmla="*/ 1030493 w 2023679"/>
              <a:gd name="connsiteY5" fmla="*/ 367484 h 2653769"/>
              <a:gd name="connsiteX6" fmla="*/ 619965 w 2023679"/>
              <a:gd name="connsiteY6" fmla="*/ 1000261 h 2653769"/>
              <a:gd name="connsiteX7" fmla="*/ 792685 w 2023679"/>
              <a:gd name="connsiteY7" fmla="*/ 1106941 h 2653769"/>
              <a:gd name="connsiteX8" fmla="*/ 1214325 w 2023679"/>
              <a:gd name="connsiteY8" fmla="*/ 477021 h 2653769"/>
              <a:gd name="connsiteX9" fmla="*/ 1030493 w 2023679"/>
              <a:gd name="connsiteY9" fmla="*/ 367484 h 2653769"/>
              <a:gd name="connsiteX10" fmla="*/ 524684 w 2023679"/>
              <a:gd name="connsiteY10" fmla="*/ 0 h 2653769"/>
              <a:gd name="connsiteX11" fmla="*/ 1436939 w 2023679"/>
              <a:gd name="connsiteY11" fmla="*/ 501216 h 2653769"/>
              <a:gd name="connsiteX12" fmla="*/ 1166429 w 2023679"/>
              <a:gd name="connsiteY12" fmla="*/ 897456 h 2653769"/>
              <a:gd name="connsiteX13" fmla="*/ 1581719 w 2023679"/>
              <a:gd name="connsiteY13" fmla="*/ 1103196 h 2653769"/>
              <a:gd name="connsiteX14" fmla="*/ 1690304 w 2023679"/>
              <a:gd name="connsiteY14" fmla="*/ 927936 h 2653769"/>
              <a:gd name="connsiteX15" fmla="*/ 2006534 w 2023679"/>
              <a:gd name="connsiteY15" fmla="*/ 1093671 h 2653769"/>
              <a:gd name="connsiteX16" fmla="*/ 1787459 w 2023679"/>
              <a:gd name="connsiteY16" fmla="*/ 1430856 h 2653769"/>
              <a:gd name="connsiteX17" fmla="*/ 2023679 w 2023679"/>
              <a:gd name="connsiteY17" fmla="*/ 1564206 h 2653769"/>
              <a:gd name="connsiteX18" fmla="*/ 1768409 w 2023679"/>
              <a:gd name="connsiteY18" fmla="*/ 1998546 h 2653769"/>
              <a:gd name="connsiteX19" fmla="*/ 1974149 w 2023679"/>
              <a:gd name="connsiteY19" fmla="*/ 2116656 h 2653769"/>
              <a:gd name="connsiteX20" fmla="*/ 1727763 w 2023679"/>
              <a:gd name="connsiteY20" fmla="*/ 2653769 h 2653769"/>
              <a:gd name="connsiteX21" fmla="*/ 1012804 w 2023679"/>
              <a:gd name="connsiteY21" fmla="*/ 2249571 h 2653769"/>
              <a:gd name="connsiteX22" fmla="*/ 971698 w 2023679"/>
              <a:gd name="connsiteY22" fmla="*/ 2150467 h 2653769"/>
              <a:gd name="connsiteX23" fmla="*/ 1080283 w 2023679"/>
              <a:gd name="connsiteY23" fmla="*/ 1947694 h 2653769"/>
              <a:gd name="connsiteX24" fmla="*/ 622350 w 2023679"/>
              <a:gd name="connsiteY24" fmla="*/ 1686618 h 2653769"/>
              <a:gd name="connsiteX25" fmla="*/ 779513 w 2023679"/>
              <a:gd name="connsiteY25" fmla="*/ 1388065 h 2653769"/>
              <a:gd name="connsiteX26" fmla="*/ 365435 w 2023679"/>
              <a:gd name="connsiteY26" fmla="*/ 1111387 h 2653769"/>
              <a:gd name="connsiteX27" fmla="*/ 342069 w 2023679"/>
              <a:gd name="connsiteY27" fmla="*/ 1142022 h 2653769"/>
              <a:gd name="connsiteX28" fmla="*/ 0 w 2023679"/>
              <a:gd name="connsiteY28" fmla="*/ 928369 h 2653769"/>
              <a:gd name="connsiteX29" fmla="*/ 450972 w 2023679"/>
              <a:gd name="connsiteY29" fmla="*/ 75779 h 2653769"/>
              <a:gd name="connsiteX30" fmla="*/ 372685 w 2023679"/>
              <a:gd name="connsiteY30" fmla="*/ 23722 h 2653769"/>
              <a:gd name="connsiteX31" fmla="*/ 524684 w 2023679"/>
              <a:gd name="connsiteY31" fmla="*/ 0 h 2653769"/>
              <a:gd name="connsiteX0" fmla="*/ 1451180 w 2023679"/>
              <a:gd name="connsiteY0" fmla="*/ 1317888 h 2653769"/>
              <a:gd name="connsiteX1" fmla="*/ 1198577 w 2023679"/>
              <a:gd name="connsiteY1" fmla="*/ 1690506 h 2653769"/>
              <a:gd name="connsiteX2" fmla="*/ 1471373 w 2023679"/>
              <a:gd name="connsiteY2" fmla="*/ 1851669 h 2653769"/>
              <a:gd name="connsiteX3" fmla="*/ 1717118 w 2023679"/>
              <a:gd name="connsiteY3" fmla="*/ 1470287 h 2653769"/>
              <a:gd name="connsiteX4" fmla="*/ 1451180 w 2023679"/>
              <a:gd name="connsiteY4" fmla="*/ 1317888 h 2653769"/>
              <a:gd name="connsiteX5" fmla="*/ 1030493 w 2023679"/>
              <a:gd name="connsiteY5" fmla="*/ 367484 h 2653769"/>
              <a:gd name="connsiteX6" fmla="*/ 619965 w 2023679"/>
              <a:gd name="connsiteY6" fmla="*/ 1000261 h 2653769"/>
              <a:gd name="connsiteX7" fmla="*/ 792685 w 2023679"/>
              <a:gd name="connsiteY7" fmla="*/ 1106941 h 2653769"/>
              <a:gd name="connsiteX8" fmla="*/ 1214325 w 2023679"/>
              <a:gd name="connsiteY8" fmla="*/ 477021 h 2653769"/>
              <a:gd name="connsiteX9" fmla="*/ 1030493 w 2023679"/>
              <a:gd name="connsiteY9" fmla="*/ 367484 h 2653769"/>
              <a:gd name="connsiteX10" fmla="*/ 524684 w 2023679"/>
              <a:gd name="connsiteY10" fmla="*/ 0 h 2653769"/>
              <a:gd name="connsiteX11" fmla="*/ 1436939 w 2023679"/>
              <a:gd name="connsiteY11" fmla="*/ 501216 h 2653769"/>
              <a:gd name="connsiteX12" fmla="*/ 1166429 w 2023679"/>
              <a:gd name="connsiteY12" fmla="*/ 897456 h 2653769"/>
              <a:gd name="connsiteX13" fmla="*/ 1581719 w 2023679"/>
              <a:gd name="connsiteY13" fmla="*/ 1103196 h 2653769"/>
              <a:gd name="connsiteX14" fmla="*/ 1690304 w 2023679"/>
              <a:gd name="connsiteY14" fmla="*/ 927936 h 2653769"/>
              <a:gd name="connsiteX15" fmla="*/ 2006534 w 2023679"/>
              <a:gd name="connsiteY15" fmla="*/ 1093671 h 2653769"/>
              <a:gd name="connsiteX16" fmla="*/ 1787459 w 2023679"/>
              <a:gd name="connsiteY16" fmla="*/ 1430856 h 2653769"/>
              <a:gd name="connsiteX17" fmla="*/ 2023679 w 2023679"/>
              <a:gd name="connsiteY17" fmla="*/ 1564206 h 2653769"/>
              <a:gd name="connsiteX18" fmla="*/ 1768409 w 2023679"/>
              <a:gd name="connsiteY18" fmla="*/ 1998546 h 2653769"/>
              <a:gd name="connsiteX19" fmla="*/ 1974149 w 2023679"/>
              <a:gd name="connsiteY19" fmla="*/ 2247822 h 2653769"/>
              <a:gd name="connsiteX20" fmla="*/ 1727763 w 2023679"/>
              <a:gd name="connsiteY20" fmla="*/ 2653769 h 2653769"/>
              <a:gd name="connsiteX21" fmla="*/ 1012804 w 2023679"/>
              <a:gd name="connsiteY21" fmla="*/ 2249571 h 2653769"/>
              <a:gd name="connsiteX22" fmla="*/ 971698 w 2023679"/>
              <a:gd name="connsiteY22" fmla="*/ 2150467 h 2653769"/>
              <a:gd name="connsiteX23" fmla="*/ 1080283 w 2023679"/>
              <a:gd name="connsiteY23" fmla="*/ 1947694 h 2653769"/>
              <a:gd name="connsiteX24" fmla="*/ 622350 w 2023679"/>
              <a:gd name="connsiteY24" fmla="*/ 1686618 h 2653769"/>
              <a:gd name="connsiteX25" fmla="*/ 779513 w 2023679"/>
              <a:gd name="connsiteY25" fmla="*/ 1388065 h 2653769"/>
              <a:gd name="connsiteX26" fmla="*/ 365435 w 2023679"/>
              <a:gd name="connsiteY26" fmla="*/ 1111387 h 2653769"/>
              <a:gd name="connsiteX27" fmla="*/ 342069 w 2023679"/>
              <a:gd name="connsiteY27" fmla="*/ 1142022 h 2653769"/>
              <a:gd name="connsiteX28" fmla="*/ 0 w 2023679"/>
              <a:gd name="connsiteY28" fmla="*/ 928369 h 2653769"/>
              <a:gd name="connsiteX29" fmla="*/ 450972 w 2023679"/>
              <a:gd name="connsiteY29" fmla="*/ 75779 h 2653769"/>
              <a:gd name="connsiteX30" fmla="*/ 372685 w 2023679"/>
              <a:gd name="connsiteY30" fmla="*/ 23722 h 2653769"/>
              <a:gd name="connsiteX31" fmla="*/ 524684 w 2023679"/>
              <a:gd name="connsiteY31" fmla="*/ 0 h 2653769"/>
              <a:gd name="connsiteX0" fmla="*/ 1451180 w 2023679"/>
              <a:gd name="connsiteY0" fmla="*/ 1317888 h 2653769"/>
              <a:gd name="connsiteX1" fmla="*/ 1198577 w 2023679"/>
              <a:gd name="connsiteY1" fmla="*/ 1690506 h 2653769"/>
              <a:gd name="connsiteX2" fmla="*/ 1471373 w 2023679"/>
              <a:gd name="connsiteY2" fmla="*/ 1851669 h 2653769"/>
              <a:gd name="connsiteX3" fmla="*/ 1717118 w 2023679"/>
              <a:gd name="connsiteY3" fmla="*/ 1470287 h 2653769"/>
              <a:gd name="connsiteX4" fmla="*/ 1451180 w 2023679"/>
              <a:gd name="connsiteY4" fmla="*/ 1317888 h 2653769"/>
              <a:gd name="connsiteX5" fmla="*/ 1030493 w 2023679"/>
              <a:gd name="connsiteY5" fmla="*/ 367484 h 2653769"/>
              <a:gd name="connsiteX6" fmla="*/ 619965 w 2023679"/>
              <a:gd name="connsiteY6" fmla="*/ 1000261 h 2653769"/>
              <a:gd name="connsiteX7" fmla="*/ 792685 w 2023679"/>
              <a:gd name="connsiteY7" fmla="*/ 1106941 h 2653769"/>
              <a:gd name="connsiteX8" fmla="*/ 1214325 w 2023679"/>
              <a:gd name="connsiteY8" fmla="*/ 477021 h 2653769"/>
              <a:gd name="connsiteX9" fmla="*/ 1030493 w 2023679"/>
              <a:gd name="connsiteY9" fmla="*/ 367484 h 2653769"/>
              <a:gd name="connsiteX10" fmla="*/ 524684 w 2023679"/>
              <a:gd name="connsiteY10" fmla="*/ 0 h 2653769"/>
              <a:gd name="connsiteX11" fmla="*/ 1436939 w 2023679"/>
              <a:gd name="connsiteY11" fmla="*/ 501216 h 2653769"/>
              <a:gd name="connsiteX12" fmla="*/ 1166429 w 2023679"/>
              <a:gd name="connsiteY12" fmla="*/ 897456 h 2653769"/>
              <a:gd name="connsiteX13" fmla="*/ 1581719 w 2023679"/>
              <a:gd name="connsiteY13" fmla="*/ 1103196 h 2653769"/>
              <a:gd name="connsiteX14" fmla="*/ 1690304 w 2023679"/>
              <a:gd name="connsiteY14" fmla="*/ 927936 h 2653769"/>
              <a:gd name="connsiteX15" fmla="*/ 2006534 w 2023679"/>
              <a:gd name="connsiteY15" fmla="*/ 1093671 h 2653769"/>
              <a:gd name="connsiteX16" fmla="*/ 1787459 w 2023679"/>
              <a:gd name="connsiteY16" fmla="*/ 1430856 h 2653769"/>
              <a:gd name="connsiteX17" fmla="*/ 2023679 w 2023679"/>
              <a:gd name="connsiteY17" fmla="*/ 1564206 h 2653769"/>
              <a:gd name="connsiteX18" fmla="*/ 1810721 w 2023679"/>
              <a:gd name="connsiteY18" fmla="*/ 2146637 h 2653769"/>
              <a:gd name="connsiteX19" fmla="*/ 1974149 w 2023679"/>
              <a:gd name="connsiteY19" fmla="*/ 2247822 h 2653769"/>
              <a:gd name="connsiteX20" fmla="*/ 1727763 w 2023679"/>
              <a:gd name="connsiteY20" fmla="*/ 2653769 h 2653769"/>
              <a:gd name="connsiteX21" fmla="*/ 1012804 w 2023679"/>
              <a:gd name="connsiteY21" fmla="*/ 2249571 h 2653769"/>
              <a:gd name="connsiteX22" fmla="*/ 971698 w 2023679"/>
              <a:gd name="connsiteY22" fmla="*/ 2150467 h 2653769"/>
              <a:gd name="connsiteX23" fmla="*/ 1080283 w 2023679"/>
              <a:gd name="connsiteY23" fmla="*/ 1947694 h 2653769"/>
              <a:gd name="connsiteX24" fmla="*/ 622350 w 2023679"/>
              <a:gd name="connsiteY24" fmla="*/ 1686618 h 2653769"/>
              <a:gd name="connsiteX25" fmla="*/ 779513 w 2023679"/>
              <a:gd name="connsiteY25" fmla="*/ 1388065 h 2653769"/>
              <a:gd name="connsiteX26" fmla="*/ 365435 w 2023679"/>
              <a:gd name="connsiteY26" fmla="*/ 1111387 h 2653769"/>
              <a:gd name="connsiteX27" fmla="*/ 342069 w 2023679"/>
              <a:gd name="connsiteY27" fmla="*/ 1142022 h 2653769"/>
              <a:gd name="connsiteX28" fmla="*/ 0 w 2023679"/>
              <a:gd name="connsiteY28" fmla="*/ 928369 h 2653769"/>
              <a:gd name="connsiteX29" fmla="*/ 450972 w 2023679"/>
              <a:gd name="connsiteY29" fmla="*/ 75779 h 2653769"/>
              <a:gd name="connsiteX30" fmla="*/ 372685 w 2023679"/>
              <a:gd name="connsiteY30" fmla="*/ 23722 h 2653769"/>
              <a:gd name="connsiteX31" fmla="*/ 524684 w 2023679"/>
              <a:gd name="connsiteY31" fmla="*/ 0 h 2653769"/>
              <a:gd name="connsiteX0" fmla="*/ 1451180 w 2061760"/>
              <a:gd name="connsiteY0" fmla="*/ 1317888 h 2653769"/>
              <a:gd name="connsiteX1" fmla="*/ 1198577 w 2061760"/>
              <a:gd name="connsiteY1" fmla="*/ 1690506 h 2653769"/>
              <a:gd name="connsiteX2" fmla="*/ 1471373 w 2061760"/>
              <a:gd name="connsiteY2" fmla="*/ 1851669 h 2653769"/>
              <a:gd name="connsiteX3" fmla="*/ 1717118 w 2061760"/>
              <a:gd name="connsiteY3" fmla="*/ 1470287 h 2653769"/>
              <a:gd name="connsiteX4" fmla="*/ 1451180 w 2061760"/>
              <a:gd name="connsiteY4" fmla="*/ 1317888 h 2653769"/>
              <a:gd name="connsiteX5" fmla="*/ 1030493 w 2061760"/>
              <a:gd name="connsiteY5" fmla="*/ 367484 h 2653769"/>
              <a:gd name="connsiteX6" fmla="*/ 619965 w 2061760"/>
              <a:gd name="connsiteY6" fmla="*/ 1000261 h 2653769"/>
              <a:gd name="connsiteX7" fmla="*/ 792685 w 2061760"/>
              <a:gd name="connsiteY7" fmla="*/ 1106941 h 2653769"/>
              <a:gd name="connsiteX8" fmla="*/ 1214325 w 2061760"/>
              <a:gd name="connsiteY8" fmla="*/ 477021 h 2653769"/>
              <a:gd name="connsiteX9" fmla="*/ 1030493 w 2061760"/>
              <a:gd name="connsiteY9" fmla="*/ 367484 h 2653769"/>
              <a:gd name="connsiteX10" fmla="*/ 524684 w 2061760"/>
              <a:gd name="connsiteY10" fmla="*/ 0 h 2653769"/>
              <a:gd name="connsiteX11" fmla="*/ 1436939 w 2061760"/>
              <a:gd name="connsiteY11" fmla="*/ 501216 h 2653769"/>
              <a:gd name="connsiteX12" fmla="*/ 1166429 w 2061760"/>
              <a:gd name="connsiteY12" fmla="*/ 897456 h 2653769"/>
              <a:gd name="connsiteX13" fmla="*/ 1581719 w 2061760"/>
              <a:gd name="connsiteY13" fmla="*/ 1103196 h 2653769"/>
              <a:gd name="connsiteX14" fmla="*/ 1690304 w 2061760"/>
              <a:gd name="connsiteY14" fmla="*/ 927936 h 2653769"/>
              <a:gd name="connsiteX15" fmla="*/ 2006534 w 2061760"/>
              <a:gd name="connsiteY15" fmla="*/ 1093671 h 2653769"/>
              <a:gd name="connsiteX16" fmla="*/ 1787459 w 2061760"/>
              <a:gd name="connsiteY16" fmla="*/ 1430856 h 2653769"/>
              <a:gd name="connsiteX17" fmla="*/ 2061760 w 2061760"/>
              <a:gd name="connsiteY17" fmla="*/ 1729221 h 2653769"/>
              <a:gd name="connsiteX18" fmla="*/ 1810721 w 2061760"/>
              <a:gd name="connsiteY18" fmla="*/ 2146637 h 2653769"/>
              <a:gd name="connsiteX19" fmla="*/ 1974149 w 2061760"/>
              <a:gd name="connsiteY19" fmla="*/ 2247822 h 2653769"/>
              <a:gd name="connsiteX20" fmla="*/ 1727763 w 2061760"/>
              <a:gd name="connsiteY20" fmla="*/ 2653769 h 2653769"/>
              <a:gd name="connsiteX21" fmla="*/ 1012804 w 2061760"/>
              <a:gd name="connsiteY21" fmla="*/ 2249571 h 2653769"/>
              <a:gd name="connsiteX22" fmla="*/ 971698 w 2061760"/>
              <a:gd name="connsiteY22" fmla="*/ 2150467 h 2653769"/>
              <a:gd name="connsiteX23" fmla="*/ 1080283 w 2061760"/>
              <a:gd name="connsiteY23" fmla="*/ 1947694 h 2653769"/>
              <a:gd name="connsiteX24" fmla="*/ 622350 w 2061760"/>
              <a:gd name="connsiteY24" fmla="*/ 1686618 h 2653769"/>
              <a:gd name="connsiteX25" fmla="*/ 779513 w 2061760"/>
              <a:gd name="connsiteY25" fmla="*/ 1388065 h 2653769"/>
              <a:gd name="connsiteX26" fmla="*/ 365435 w 2061760"/>
              <a:gd name="connsiteY26" fmla="*/ 1111387 h 2653769"/>
              <a:gd name="connsiteX27" fmla="*/ 342069 w 2061760"/>
              <a:gd name="connsiteY27" fmla="*/ 1142022 h 2653769"/>
              <a:gd name="connsiteX28" fmla="*/ 0 w 2061760"/>
              <a:gd name="connsiteY28" fmla="*/ 928369 h 2653769"/>
              <a:gd name="connsiteX29" fmla="*/ 450972 w 2061760"/>
              <a:gd name="connsiteY29" fmla="*/ 75779 h 2653769"/>
              <a:gd name="connsiteX30" fmla="*/ 372685 w 2061760"/>
              <a:gd name="connsiteY30" fmla="*/ 23722 h 2653769"/>
              <a:gd name="connsiteX31" fmla="*/ 524684 w 2061760"/>
              <a:gd name="connsiteY31" fmla="*/ 0 h 2653769"/>
              <a:gd name="connsiteX0" fmla="*/ 1451180 w 2061760"/>
              <a:gd name="connsiteY0" fmla="*/ 1317888 h 2653769"/>
              <a:gd name="connsiteX1" fmla="*/ 1198577 w 2061760"/>
              <a:gd name="connsiteY1" fmla="*/ 1690506 h 2653769"/>
              <a:gd name="connsiteX2" fmla="*/ 1471373 w 2061760"/>
              <a:gd name="connsiteY2" fmla="*/ 1851669 h 2653769"/>
              <a:gd name="connsiteX3" fmla="*/ 1717118 w 2061760"/>
              <a:gd name="connsiteY3" fmla="*/ 1470287 h 2653769"/>
              <a:gd name="connsiteX4" fmla="*/ 1451180 w 2061760"/>
              <a:gd name="connsiteY4" fmla="*/ 1317888 h 2653769"/>
              <a:gd name="connsiteX5" fmla="*/ 1030493 w 2061760"/>
              <a:gd name="connsiteY5" fmla="*/ 367484 h 2653769"/>
              <a:gd name="connsiteX6" fmla="*/ 619965 w 2061760"/>
              <a:gd name="connsiteY6" fmla="*/ 1000261 h 2653769"/>
              <a:gd name="connsiteX7" fmla="*/ 792685 w 2061760"/>
              <a:gd name="connsiteY7" fmla="*/ 1106941 h 2653769"/>
              <a:gd name="connsiteX8" fmla="*/ 1214325 w 2061760"/>
              <a:gd name="connsiteY8" fmla="*/ 477021 h 2653769"/>
              <a:gd name="connsiteX9" fmla="*/ 1030493 w 2061760"/>
              <a:gd name="connsiteY9" fmla="*/ 367484 h 2653769"/>
              <a:gd name="connsiteX10" fmla="*/ 524684 w 2061760"/>
              <a:gd name="connsiteY10" fmla="*/ 0 h 2653769"/>
              <a:gd name="connsiteX11" fmla="*/ 1436939 w 2061760"/>
              <a:gd name="connsiteY11" fmla="*/ 501216 h 2653769"/>
              <a:gd name="connsiteX12" fmla="*/ 1166429 w 2061760"/>
              <a:gd name="connsiteY12" fmla="*/ 897456 h 2653769"/>
              <a:gd name="connsiteX13" fmla="*/ 1581719 w 2061760"/>
              <a:gd name="connsiteY13" fmla="*/ 1103196 h 2653769"/>
              <a:gd name="connsiteX14" fmla="*/ 1690304 w 2061760"/>
              <a:gd name="connsiteY14" fmla="*/ 927936 h 2653769"/>
              <a:gd name="connsiteX15" fmla="*/ 2006534 w 2061760"/>
              <a:gd name="connsiteY15" fmla="*/ 1093671 h 2653769"/>
              <a:gd name="connsiteX16" fmla="*/ 1787459 w 2061760"/>
              <a:gd name="connsiteY16" fmla="*/ 1430856 h 2653769"/>
              <a:gd name="connsiteX17" fmla="*/ 1935198 w 2061760"/>
              <a:gd name="connsiteY17" fmla="*/ 1593740 h 2653769"/>
              <a:gd name="connsiteX18" fmla="*/ 2061760 w 2061760"/>
              <a:gd name="connsiteY18" fmla="*/ 1729221 h 2653769"/>
              <a:gd name="connsiteX19" fmla="*/ 1810721 w 2061760"/>
              <a:gd name="connsiteY19" fmla="*/ 2146637 h 2653769"/>
              <a:gd name="connsiteX20" fmla="*/ 1974149 w 2061760"/>
              <a:gd name="connsiteY20" fmla="*/ 2247822 h 2653769"/>
              <a:gd name="connsiteX21" fmla="*/ 1727763 w 2061760"/>
              <a:gd name="connsiteY21" fmla="*/ 2653769 h 2653769"/>
              <a:gd name="connsiteX22" fmla="*/ 1012804 w 2061760"/>
              <a:gd name="connsiteY22" fmla="*/ 2249571 h 2653769"/>
              <a:gd name="connsiteX23" fmla="*/ 971698 w 2061760"/>
              <a:gd name="connsiteY23" fmla="*/ 2150467 h 2653769"/>
              <a:gd name="connsiteX24" fmla="*/ 1080283 w 2061760"/>
              <a:gd name="connsiteY24" fmla="*/ 1947694 h 2653769"/>
              <a:gd name="connsiteX25" fmla="*/ 622350 w 2061760"/>
              <a:gd name="connsiteY25" fmla="*/ 1686618 h 2653769"/>
              <a:gd name="connsiteX26" fmla="*/ 779513 w 2061760"/>
              <a:gd name="connsiteY26" fmla="*/ 1388065 h 2653769"/>
              <a:gd name="connsiteX27" fmla="*/ 365435 w 2061760"/>
              <a:gd name="connsiteY27" fmla="*/ 1111387 h 2653769"/>
              <a:gd name="connsiteX28" fmla="*/ 342069 w 2061760"/>
              <a:gd name="connsiteY28" fmla="*/ 1142022 h 2653769"/>
              <a:gd name="connsiteX29" fmla="*/ 0 w 2061760"/>
              <a:gd name="connsiteY29" fmla="*/ 928369 h 2653769"/>
              <a:gd name="connsiteX30" fmla="*/ 450972 w 2061760"/>
              <a:gd name="connsiteY30" fmla="*/ 75779 h 2653769"/>
              <a:gd name="connsiteX31" fmla="*/ 372685 w 2061760"/>
              <a:gd name="connsiteY31" fmla="*/ 23722 h 2653769"/>
              <a:gd name="connsiteX32" fmla="*/ 524684 w 2061760"/>
              <a:gd name="connsiteY32" fmla="*/ 0 h 2653769"/>
              <a:gd name="connsiteX0" fmla="*/ 1451180 w 2061760"/>
              <a:gd name="connsiteY0" fmla="*/ 1317888 h 2653769"/>
              <a:gd name="connsiteX1" fmla="*/ 1198577 w 2061760"/>
              <a:gd name="connsiteY1" fmla="*/ 1690506 h 2653769"/>
              <a:gd name="connsiteX2" fmla="*/ 1471373 w 2061760"/>
              <a:gd name="connsiteY2" fmla="*/ 1851669 h 2653769"/>
              <a:gd name="connsiteX3" fmla="*/ 1717118 w 2061760"/>
              <a:gd name="connsiteY3" fmla="*/ 1470287 h 2653769"/>
              <a:gd name="connsiteX4" fmla="*/ 1451180 w 2061760"/>
              <a:gd name="connsiteY4" fmla="*/ 1317888 h 2653769"/>
              <a:gd name="connsiteX5" fmla="*/ 1030493 w 2061760"/>
              <a:gd name="connsiteY5" fmla="*/ 367484 h 2653769"/>
              <a:gd name="connsiteX6" fmla="*/ 619965 w 2061760"/>
              <a:gd name="connsiteY6" fmla="*/ 1000261 h 2653769"/>
              <a:gd name="connsiteX7" fmla="*/ 792685 w 2061760"/>
              <a:gd name="connsiteY7" fmla="*/ 1106941 h 2653769"/>
              <a:gd name="connsiteX8" fmla="*/ 1214325 w 2061760"/>
              <a:gd name="connsiteY8" fmla="*/ 477021 h 2653769"/>
              <a:gd name="connsiteX9" fmla="*/ 1030493 w 2061760"/>
              <a:gd name="connsiteY9" fmla="*/ 367484 h 2653769"/>
              <a:gd name="connsiteX10" fmla="*/ 524684 w 2061760"/>
              <a:gd name="connsiteY10" fmla="*/ 0 h 2653769"/>
              <a:gd name="connsiteX11" fmla="*/ 1436939 w 2061760"/>
              <a:gd name="connsiteY11" fmla="*/ 501216 h 2653769"/>
              <a:gd name="connsiteX12" fmla="*/ 1166429 w 2061760"/>
              <a:gd name="connsiteY12" fmla="*/ 897456 h 2653769"/>
              <a:gd name="connsiteX13" fmla="*/ 1581719 w 2061760"/>
              <a:gd name="connsiteY13" fmla="*/ 1103196 h 2653769"/>
              <a:gd name="connsiteX14" fmla="*/ 1690304 w 2061760"/>
              <a:gd name="connsiteY14" fmla="*/ 927936 h 2653769"/>
              <a:gd name="connsiteX15" fmla="*/ 2006534 w 2061760"/>
              <a:gd name="connsiteY15" fmla="*/ 1093671 h 2653769"/>
              <a:gd name="connsiteX16" fmla="*/ 1787459 w 2061760"/>
              <a:gd name="connsiteY16" fmla="*/ 1430856 h 2653769"/>
              <a:gd name="connsiteX17" fmla="*/ 2019821 w 2061760"/>
              <a:gd name="connsiteY17" fmla="*/ 1699519 h 2653769"/>
              <a:gd name="connsiteX18" fmla="*/ 2061760 w 2061760"/>
              <a:gd name="connsiteY18" fmla="*/ 1729221 h 2653769"/>
              <a:gd name="connsiteX19" fmla="*/ 1810721 w 2061760"/>
              <a:gd name="connsiteY19" fmla="*/ 2146637 h 2653769"/>
              <a:gd name="connsiteX20" fmla="*/ 1974149 w 2061760"/>
              <a:gd name="connsiteY20" fmla="*/ 2247822 h 2653769"/>
              <a:gd name="connsiteX21" fmla="*/ 1727763 w 2061760"/>
              <a:gd name="connsiteY21" fmla="*/ 2653769 h 2653769"/>
              <a:gd name="connsiteX22" fmla="*/ 1012804 w 2061760"/>
              <a:gd name="connsiteY22" fmla="*/ 2249571 h 2653769"/>
              <a:gd name="connsiteX23" fmla="*/ 971698 w 2061760"/>
              <a:gd name="connsiteY23" fmla="*/ 2150467 h 2653769"/>
              <a:gd name="connsiteX24" fmla="*/ 1080283 w 2061760"/>
              <a:gd name="connsiteY24" fmla="*/ 1947694 h 2653769"/>
              <a:gd name="connsiteX25" fmla="*/ 622350 w 2061760"/>
              <a:gd name="connsiteY25" fmla="*/ 1686618 h 2653769"/>
              <a:gd name="connsiteX26" fmla="*/ 779513 w 2061760"/>
              <a:gd name="connsiteY26" fmla="*/ 1388065 h 2653769"/>
              <a:gd name="connsiteX27" fmla="*/ 365435 w 2061760"/>
              <a:gd name="connsiteY27" fmla="*/ 1111387 h 2653769"/>
              <a:gd name="connsiteX28" fmla="*/ 342069 w 2061760"/>
              <a:gd name="connsiteY28" fmla="*/ 1142022 h 2653769"/>
              <a:gd name="connsiteX29" fmla="*/ 0 w 2061760"/>
              <a:gd name="connsiteY29" fmla="*/ 928369 h 2653769"/>
              <a:gd name="connsiteX30" fmla="*/ 450972 w 2061760"/>
              <a:gd name="connsiteY30" fmla="*/ 75779 h 2653769"/>
              <a:gd name="connsiteX31" fmla="*/ 372685 w 2061760"/>
              <a:gd name="connsiteY31" fmla="*/ 23722 h 2653769"/>
              <a:gd name="connsiteX32" fmla="*/ 524684 w 2061760"/>
              <a:gd name="connsiteY32" fmla="*/ 0 h 2653769"/>
              <a:gd name="connsiteX0" fmla="*/ 1451180 w 2061760"/>
              <a:gd name="connsiteY0" fmla="*/ 1317888 h 2653769"/>
              <a:gd name="connsiteX1" fmla="*/ 1198577 w 2061760"/>
              <a:gd name="connsiteY1" fmla="*/ 1690506 h 2653769"/>
              <a:gd name="connsiteX2" fmla="*/ 1471373 w 2061760"/>
              <a:gd name="connsiteY2" fmla="*/ 1851669 h 2653769"/>
              <a:gd name="connsiteX3" fmla="*/ 1717118 w 2061760"/>
              <a:gd name="connsiteY3" fmla="*/ 1470287 h 2653769"/>
              <a:gd name="connsiteX4" fmla="*/ 1451180 w 2061760"/>
              <a:gd name="connsiteY4" fmla="*/ 1317888 h 2653769"/>
              <a:gd name="connsiteX5" fmla="*/ 1030493 w 2061760"/>
              <a:gd name="connsiteY5" fmla="*/ 367484 h 2653769"/>
              <a:gd name="connsiteX6" fmla="*/ 619965 w 2061760"/>
              <a:gd name="connsiteY6" fmla="*/ 1000261 h 2653769"/>
              <a:gd name="connsiteX7" fmla="*/ 792685 w 2061760"/>
              <a:gd name="connsiteY7" fmla="*/ 1106941 h 2653769"/>
              <a:gd name="connsiteX8" fmla="*/ 1214325 w 2061760"/>
              <a:gd name="connsiteY8" fmla="*/ 477021 h 2653769"/>
              <a:gd name="connsiteX9" fmla="*/ 1030493 w 2061760"/>
              <a:gd name="connsiteY9" fmla="*/ 367484 h 2653769"/>
              <a:gd name="connsiteX10" fmla="*/ 524684 w 2061760"/>
              <a:gd name="connsiteY10" fmla="*/ 0 h 2653769"/>
              <a:gd name="connsiteX11" fmla="*/ 1436939 w 2061760"/>
              <a:gd name="connsiteY11" fmla="*/ 501216 h 2653769"/>
              <a:gd name="connsiteX12" fmla="*/ 1166429 w 2061760"/>
              <a:gd name="connsiteY12" fmla="*/ 897456 h 2653769"/>
              <a:gd name="connsiteX13" fmla="*/ 1581719 w 2061760"/>
              <a:gd name="connsiteY13" fmla="*/ 1103196 h 2653769"/>
              <a:gd name="connsiteX14" fmla="*/ 1690304 w 2061760"/>
              <a:gd name="connsiteY14" fmla="*/ 927936 h 2653769"/>
              <a:gd name="connsiteX15" fmla="*/ 2006534 w 2061760"/>
              <a:gd name="connsiteY15" fmla="*/ 1093671 h 2653769"/>
              <a:gd name="connsiteX16" fmla="*/ 1787459 w 2061760"/>
              <a:gd name="connsiteY16" fmla="*/ 1430856 h 2653769"/>
              <a:gd name="connsiteX17" fmla="*/ 1905580 w 2061760"/>
              <a:gd name="connsiteY17" fmla="*/ 1564122 h 2653769"/>
              <a:gd name="connsiteX18" fmla="*/ 2019821 w 2061760"/>
              <a:gd name="connsiteY18" fmla="*/ 1699519 h 2653769"/>
              <a:gd name="connsiteX19" fmla="*/ 2061760 w 2061760"/>
              <a:gd name="connsiteY19" fmla="*/ 1729221 h 2653769"/>
              <a:gd name="connsiteX20" fmla="*/ 1810721 w 2061760"/>
              <a:gd name="connsiteY20" fmla="*/ 2146637 h 2653769"/>
              <a:gd name="connsiteX21" fmla="*/ 1974149 w 2061760"/>
              <a:gd name="connsiteY21" fmla="*/ 2247822 h 2653769"/>
              <a:gd name="connsiteX22" fmla="*/ 1727763 w 2061760"/>
              <a:gd name="connsiteY22" fmla="*/ 2653769 h 2653769"/>
              <a:gd name="connsiteX23" fmla="*/ 1012804 w 2061760"/>
              <a:gd name="connsiteY23" fmla="*/ 2249571 h 2653769"/>
              <a:gd name="connsiteX24" fmla="*/ 971698 w 2061760"/>
              <a:gd name="connsiteY24" fmla="*/ 2150467 h 2653769"/>
              <a:gd name="connsiteX25" fmla="*/ 1080283 w 2061760"/>
              <a:gd name="connsiteY25" fmla="*/ 1947694 h 2653769"/>
              <a:gd name="connsiteX26" fmla="*/ 622350 w 2061760"/>
              <a:gd name="connsiteY26" fmla="*/ 1686618 h 2653769"/>
              <a:gd name="connsiteX27" fmla="*/ 779513 w 2061760"/>
              <a:gd name="connsiteY27" fmla="*/ 1388065 h 2653769"/>
              <a:gd name="connsiteX28" fmla="*/ 365435 w 2061760"/>
              <a:gd name="connsiteY28" fmla="*/ 1111387 h 2653769"/>
              <a:gd name="connsiteX29" fmla="*/ 342069 w 2061760"/>
              <a:gd name="connsiteY29" fmla="*/ 1142022 h 2653769"/>
              <a:gd name="connsiteX30" fmla="*/ 0 w 2061760"/>
              <a:gd name="connsiteY30" fmla="*/ 928369 h 2653769"/>
              <a:gd name="connsiteX31" fmla="*/ 450972 w 2061760"/>
              <a:gd name="connsiteY31" fmla="*/ 75779 h 2653769"/>
              <a:gd name="connsiteX32" fmla="*/ 372685 w 2061760"/>
              <a:gd name="connsiteY32" fmla="*/ 23722 h 2653769"/>
              <a:gd name="connsiteX33" fmla="*/ 524684 w 2061760"/>
              <a:gd name="connsiteY33" fmla="*/ 0 h 2653769"/>
              <a:gd name="connsiteX0" fmla="*/ 1451180 w 2061760"/>
              <a:gd name="connsiteY0" fmla="*/ 1317888 h 2653769"/>
              <a:gd name="connsiteX1" fmla="*/ 1198577 w 2061760"/>
              <a:gd name="connsiteY1" fmla="*/ 1690506 h 2653769"/>
              <a:gd name="connsiteX2" fmla="*/ 1471373 w 2061760"/>
              <a:gd name="connsiteY2" fmla="*/ 1851669 h 2653769"/>
              <a:gd name="connsiteX3" fmla="*/ 1717118 w 2061760"/>
              <a:gd name="connsiteY3" fmla="*/ 1470287 h 2653769"/>
              <a:gd name="connsiteX4" fmla="*/ 1451180 w 2061760"/>
              <a:gd name="connsiteY4" fmla="*/ 1317888 h 2653769"/>
              <a:gd name="connsiteX5" fmla="*/ 1030493 w 2061760"/>
              <a:gd name="connsiteY5" fmla="*/ 367484 h 2653769"/>
              <a:gd name="connsiteX6" fmla="*/ 619965 w 2061760"/>
              <a:gd name="connsiteY6" fmla="*/ 1000261 h 2653769"/>
              <a:gd name="connsiteX7" fmla="*/ 792685 w 2061760"/>
              <a:gd name="connsiteY7" fmla="*/ 1106941 h 2653769"/>
              <a:gd name="connsiteX8" fmla="*/ 1214325 w 2061760"/>
              <a:gd name="connsiteY8" fmla="*/ 477021 h 2653769"/>
              <a:gd name="connsiteX9" fmla="*/ 1030493 w 2061760"/>
              <a:gd name="connsiteY9" fmla="*/ 367484 h 2653769"/>
              <a:gd name="connsiteX10" fmla="*/ 524684 w 2061760"/>
              <a:gd name="connsiteY10" fmla="*/ 0 h 2653769"/>
              <a:gd name="connsiteX11" fmla="*/ 1436939 w 2061760"/>
              <a:gd name="connsiteY11" fmla="*/ 501216 h 2653769"/>
              <a:gd name="connsiteX12" fmla="*/ 1166429 w 2061760"/>
              <a:gd name="connsiteY12" fmla="*/ 897456 h 2653769"/>
              <a:gd name="connsiteX13" fmla="*/ 1581719 w 2061760"/>
              <a:gd name="connsiteY13" fmla="*/ 1103196 h 2653769"/>
              <a:gd name="connsiteX14" fmla="*/ 1690304 w 2061760"/>
              <a:gd name="connsiteY14" fmla="*/ 927936 h 2653769"/>
              <a:gd name="connsiteX15" fmla="*/ 2006534 w 2061760"/>
              <a:gd name="connsiteY15" fmla="*/ 1093671 h 2653769"/>
              <a:gd name="connsiteX16" fmla="*/ 1787459 w 2061760"/>
              <a:gd name="connsiteY16" fmla="*/ 1430856 h 2653769"/>
              <a:gd name="connsiteX17" fmla="*/ 2032515 w 2061760"/>
              <a:gd name="connsiteY17" fmla="*/ 1636052 h 2653769"/>
              <a:gd name="connsiteX18" fmla="*/ 2019821 w 2061760"/>
              <a:gd name="connsiteY18" fmla="*/ 1699519 h 2653769"/>
              <a:gd name="connsiteX19" fmla="*/ 2061760 w 2061760"/>
              <a:gd name="connsiteY19" fmla="*/ 1729221 h 2653769"/>
              <a:gd name="connsiteX20" fmla="*/ 1810721 w 2061760"/>
              <a:gd name="connsiteY20" fmla="*/ 2146637 h 2653769"/>
              <a:gd name="connsiteX21" fmla="*/ 1974149 w 2061760"/>
              <a:gd name="connsiteY21" fmla="*/ 2247822 h 2653769"/>
              <a:gd name="connsiteX22" fmla="*/ 1727763 w 2061760"/>
              <a:gd name="connsiteY22" fmla="*/ 2653769 h 2653769"/>
              <a:gd name="connsiteX23" fmla="*/ 1012804 w 2061760"/>
              <a:gd name="connsiteY23" fmla="*/ 2249571 h 2653769"/>
              <a:gd name="connsiteX24" fmla="*/ 971698 w 2061760"/>
              <a:gd name="connsiteY24" fmla="*/ 2150467 h 2653769"/>
              <a:gd name="connsiteX25" fmla="*/ 1080283 w 2061760"/>
              <a:gd name="connsiteY25" fmla="*/ 1947694 h 2653769"/>
              <a:gd name="connsiteX26" fmla="*/ 622350 w 2061760"/>
              <a:gd name="connsiteY26" fmla="*/ 1686618 h 2653769"/>
              <a:gd name="connsiteX27" fmla="*/ 779513 w 2061760"/>
              <a:gd name="connsiteY27" fmla="*/ 1388065 h 2653769"/>
              <a:gd name="connsiteX28" fmla="*/ 365435 w 2061760"/>
              <a:gd name="connsiteY28" fmla="*/ 1111387 h 2653769"/>
              <a:gd name="connsiteX29" fmla="*/ 342069 w 2061760"/>
              <a:gd name="connsiteY29" fmla="*/ 1142022 h 2653769"/>
              <a:gd name="connsiteX30" fmla="*/ 0 w 2061760"/>
              <a:gd name="connsiteY30" fmla="*/ 928369 h 2653769"/>
              <a:gd name="connsiteX31" fmla="*/ 450972 w 2061760"/>
              <a:gd name="connsiteY31" fmla="*/ 75779 h 2653769"/>
              <a:gd name="connsiteX32" fmla="*/ 372685 w 2061760"/>
              <a:gd name="connsiteY32" fmla="*/ 23722 h 2653769"/>
              <a:gd name="connsiteX33" fmla="*/ 524684 w 2061760"/>
              <a:gd name="connsiteY33" fmla="*/ 0 h 2653769"/>
              <a:gd name="connsiteX0" fmla="*/ 1451180 w 2061760"/>
              <a:gd name="connsiteY0" fmla="*/ 1317888 h 2653769"/>
              <a:gd name="connsiteX1" fmla="*/ 1198577 w 2061760"/>
              <a:gd name="connsiteY1" fmla="*/ 1690506 h 2653769"/>
              <a:gd name="connsiteX2" fmla="*/ 1471373 w 2061760"/>
              <a:gd name="connsiteY2" fmla="*/ 1851669 h 2653769"/>
              <a:gd name="connsiteX3" fmla="*/ 1717118 w 2061760"/>
              <a:gd name="connsiteY3" fmla="*/ 1470287 h 2653769"/>
              <a:gd name="connsiteX4" fmla="*/ 1451180 w 2061760"/>
              <a:gd name="connsiteY4" fmla="*/ 1317888 h 2653769"/>
              <a:gd name="connsiteX5" fmla="*/ 1030493 w 2061760"/>
              <a:gd name="connsiteY5" fmla="*/ 367484 h 2653769"/>
              <a:gd name="connsiteX6" fmla="*/ 619965 w 2061760"/>
              <a:gd name="connsiteY6" fmla="*/ 1000261 h 2653769"/>
              <a:gd name="connsiteX7" fmla="*/ 792685 w 2061760"/>
              <a:gd name="connsiteY7" fmla="*/ 1106941 h 2653769"/>
              <a:gd name="connsiteX8" fmla="*/ 1214325 w 2061760"/>
              <a:gd name="connsiteY8" fmla="*/ 477021 h 2653769"/>
              <a:gd name="connsiteX9" fmla="*/ 1030493 w 2061760"/>
              <a:gd name="connsiteY9" fmla="*/ 367484 h 2653769"/>
              <a:gd name="connsiteX10" fmla="*/ 524684 w 2061760"/>
              <a:gd name="connsiteY10" fmla="*/ 0 h 2653769"/>
              <a:gd name="connsiteX11" fmla="*/ 1436939 w 2061760"/>
              <a:gd name="connsiteY11" fmla="*/ 501216 h 2653769"/>
              <a:gd name="connsiteX12" fmla="*/ 1166429 w 2061760"/>
              <a:gd name="connsiteY12" fmla="*/ 897456 h 2653769"/>
              <a:gd name="connsiteX13" fmla="*/ 1581719 w 2061760"/>
              <a:gd name="connsiteY13" fmla="*/ 1103196 h 2653769"/>
              <a:gd name="connsiteX14" fmla="*/ 1690304 w 2061760"/>
              <a:gd name="connsiteY14" fmla="*/ 927936 h 2653769"/>
              <a:gd name="connsiteX15" fmla="*/ 2006534 w 2061760"/>
              <a:gd name="connsiteY15" fmla="*/ 1093671 h 2653769"/>
              <a:gd name="connsiteX16" fmla="*/ 1859389 w 2061760"/>
              <a:gd name="connsiteY16" fmla="*/ 1523942 h 2653769"/>
              <a:gd name="connsiteX17" fmla="*/ 2032515 w 2061760"/>
              <a:gd name="connsiteY17" fmla="*/ 1636052 h 2653769"/>
              <a:gd name="connsiteX18" fmla="*/ 2019821 w 2061760"/>
              <a:gd name="connsiteY18" fmla="*/ 1699519 h 2653769"/>
              <a:gd name="connsiteX19" fmla="*/ 2061760 w 2061760"/>
              <a:gd name="connsiteY19" fmla="*/ 1729221 h 2653769"/>
              <a:gd name="connsiteX20" fmla="*/ 1810721 w 2061760"/>
              <a:gd name="connsiteY20" fmla="*/ 2146637 h 2653769"/>
              <a:gd name="connsiteX21" fmla="*/ 1974149 w 2061760"/>
              <a:gd name="connsiteY21" fmla="*/ 2247822 h 2653769"/>
              <a:gd name="connsiteX22" fmla="*/ 1727763 w 2061760"/>
              <a:gd name="connsiteY22" fmla="*/ 2653769 h 2653769"/>
              <a:gd name="connsiteX23" fmla="*/ 1012804 w 2061760"/>
              <a:gd name="connsiteY23" fmla="*/ 2249571 h 2653769"/>
              <a:gd name="connsiteX24" fmla="*/ 971698 w 2061760"/>
              <a:gd name="connsiteY24" fmla="*/ 2150467 h 2653769"/>
              <a:gd name="connsiteX25" fmla="*/ 1080283 w 2061760"/>
              <a:gd name="connsiteY25" fmla="*/ 1947694 h 2653769"/>
              <a:gd name="connsiteX26" fmla="*/ 622350 w 2061760"/>
              <a:gd name="connsiteY26" fmla="*/ 1686618 h 2653769"/>
              <a:gd name="connsiteX27" fmla="*/ 779513 w 2061760"/>
              <a:gd name="connsiteY27" fmla="*/ 1388065 h 2653769"/>
              <a:gd name="connsiteX28" fmla="*/ 365435 w 2061760"/>
              <a:gd name="connsiteY28" fmla="*/ 1111387 h 2653769"/>
              <a:gd name="connsiteX29" fmla="*/ 342069 w 2061760"/>
              <a:gd name="connsiteY29" fmla="*/ 1142022 h 2653769"/>
              <a:gd name="connsiteX30" fmla="*/ 0 w 2061760"/>
              <a:gd name="connsiteY30" fmla="*/ 928369 h 2653769"/>
              <a:gd name="connsiteX31" fmla="*/ 450972 w 2061760"/>
              <a:gd name="connsiteY31" fmla="*/ 75779 h 2653769"/>
              <a:gd name="connsiteX32" fmla="*/ 372685 w 2061760"/>
              <a:gd name="connsiteY32" fmla="*/ 23722 h 2653769"/>
              <a:gd name="connsiteX33" fmla="*/ 524684 w 2061760"/>
              <a:gd name="connsiteY33" fmla="*/ 0 h 2653769"/>
              <a:gd name="connsiteX0" fmla="*/ 1451180 w 2065770"/>
              <a:gd name="connsiteY0" fmla="*/ 1317888 h 2653769"/>
              <a:gd name="connsiteX1" fmla="*/ 1198577 w 2065770"/>
              <a:gd name="connsiteY1" fmla="*/ 1690506 h 2653769"/>
              <a:gd name="connsiteX2" fmla="*/ 1471373 w 2065770"/>
              <a:gd name="connsiteY2" fmla="*/ 1851669 h 2653769"/>
              <a:gd name="connsiteX3" fmla="*/ 1717118 w 2065770"/>
              <a:gd name="connsiteY3" fmla="*/ 1470287 h 2653769"/>
              <a:gd name="connsiteX4" fmla="*/ 1451180 w 2065770"/>
              <a:gd name="connsiteY4" fmla="*/ 1317888 h 2653769"/>
              <a:gd name="connsiteX5" fmla="*/ 1030493 w 2065770"/>
              <a:gd name="connsiteY5" fmla="*/ 367484 h 2653769"/>
              <a:gd name="connsiteX6" fmla="*/ 619965 w 2065770"/>
              <a:gd name="connsiteY6" fmla="*/ 1000261 h 2653769"/>
              <a:gd name="connsiteX7" fmla="*/ 792685 w 2065770"/>
              <a:gd name="connsiteY7" fmla="*/ 1106941 h 2653769"/>
              <a:gd name="connsiteX8" fmla="*/ 1214325 w 2065770"/>
              <a:gd name="connsiteY8" fmla="*/ 477021 h 2653769"/>
              <a:gd name="connsiteX9" fmla="*/ 1030493 w 2065770"/>
              <a:gd name="connsiteY9" fmla="*/ 367484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66429 w 2065770"/>
              <a:gd name="connsiteY12" fmla="*/ 897456 h 2653769"/>
              <a:gd name="connsiteX13" fmla="*/ 1581719 w 2065770"/>
              <a:gd name="connsiteY13" fmla="*/ 1103196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9389 w 2065770"/>
              <a:gd name="connsiteY16" fmla="*/ 1523942 h 2653769"/>
              <a:gd name="connsiteX17" fmla="*/ 2032515 w 2065770"/>
              <a:gd name="connsiteY17" fmla="*/ 1636052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79513 w 2065770"/>
              <a:gd name="connsiteY27" fmla="*/ 1388065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51180 w 2065770"/>
              <a:gd name="connsiteY0" fmla="*/ 1317888 h 2653769"/>
              <a:gd name="connsiteX1" fmla="*/ 1198577 w 2065770"/>
              <a:gd name="connsiteY1" fmla="*/ 1690506 h 2653769"/>
              <a:gd name="connsiteX2" fmla="*/ 1471373 w 2065770"/>
              <a:gd name="connsiteY2" fmla="*/ 1851669 h 2653769"/>
              <a:gd name="connsiteX3" fmla="*/ 1712887 w 2065770"/>
              <a:gd name="connsiteY3" fmla="*/ 1533754 h 2653769"/>
              <a:gd name="connsiteX4" fmla="*/ 1451180 w 2065770"/>
              <a:gd name="connsiteY4" fmla="*/ 1317888 h 2653769"/>
              <a:gd name="connsiteX5" fmla="*/ 1030493 w 2065770"/>
              <a:gd name="connsiteY5" fmla="*/ 367484 h 2653769"/>
              <a:gd name="connsiteX6" fmla="*/ 619965 w 2065770"/>
              <a:gd name="connsiteY6" fmla="*/ 1000261 h 2653769"/>
              <a:gd name="connsiteX7" fmla="*/ 792685 w 2065770"/>
              <a:gd name="connsiteY7" fmla="*/ 1106941 h 2653769"/>
              <a:gd name="connsiteX8" fmla="*/ 1214325 w 2065770"/>
              <a:gd name="connsiteY8" fmla="*/ 477021 h 2653769"/>
              <a:gd name="connsiteX9" fmla="*/ 1030493 w 2065770"/>
              <a:gd name="connsiteY9" fmla="*/ 367484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66429 w 2065770"/>
              <a:gd name="connsiteY12" fmla="*/ 897456 h 2653769"/>
              <a:gd name="connsiteX13" fmla="*/ 1581719 w 2065770"/>
              <a:gd name="connsiteY13" fmla="*/ 1103196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9389 w 2065770"/>
              <a:gd name="connsiteY16" fmla="*/ 1523942 h 2653769"/>
              <a:gd name="connsiteX17" fmla="*/ 2032515 w 2065770"/>
              <a:gd name="connsiteY17" fmla="*/ 1636052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79513 w 2065770"/>
              <a:gd name="connsiteY27" fmla="*/ 1388065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42718 w 2065770"/>
              <a:gd name="connsiteY0" fmla="*/ 1355968 h 2653769"/>
              <a:gd name="connsiteX1" fmla="*/ 1198577 w 2065770"/>
              <a:gd name="connsiteY1" fmla="*/ 1690506 h 2653769"/>
              <a:gd name="connsiteX2" fmla="*/ 1471373 w 2065770"/>
              <a:gd name="connsiteY2" fmla="*/ 1851669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30493 w 2065770"/>
              <a:gd name="connsiteY5" fmla="*/ 367484 h 2653769"/>
              <a:gd name="connsiteX6" fmla="*/ 619965 w 2065770"/>
              <a:gd name="connsiteY6" fmla="*/ 1000261 h 2653769"/>
              <a:gd name="connsiteX7" fmla="*/ 792685 w 2065770"/>
              <a:gd name="connsiteY7" fmla="*/ 1106941 h 2653769"/>
              <a:gd name="connsiteX8" fmla="*/ 1214325 w 2065770"/>
              <a:gd name="connsiteY8" fmla="*/ 477021 h 2653769"/>
              <a:gd name="connsiteX9" fmla="*/ 1030493 w 2065770"/>
              <a:gd name="connsiteY9" fmla="*/ 367484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66429 w 2065770"/>
              <a:gd name="connsiteY12" fmla="*/ 897456 h 2653769"/>
              <a:gd name="connsiteX13" fmla="*/ 1581719 w 2065770"/>
              <a:gd name="connsiteY13" fmla="*/ 1103196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9389 w 2065770"/>
              <a:gd name="connsiteY16" fmla="*/ 1523942 h 2653769"/>
              <a:gd name="connsiteX17" fmla="*/ 2032515 w 2065770"/>
              <a:gd name="connsiteY17" fmla="*/ 1636052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79513 w 2065770"/>
              <a:gd name="connsiteY27" fmla="*/ 1388065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1373 w 2065770"/>
              <a:gd name="connsiteY2" fmla="*/ 1851669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30493 w 2065770"/>
              <a:gd name="connsiteY5" fmla="*/ 367484 h 2653769"/>
              <a:gd name="connsiteX6" fmla="*/ 619965 w 2065770"/>
              <a:gd name="connsiteY6" fmla="*/ 1000261 h 2653769"/>
              <a:gd name="connsiteX7" fmla="*/ 792685 w 2065770"/>
              <a:gd name="connsiteY7" fmla="*/ 1106941 h 2653769"/>
              <a:gd name="connsiteX8" fmla="*/ 1214325 w 2065770"/>
              <a:gd name="connsiteY8" fmla="*/ 477021 h 2653769"/>
              <a:gd name="connsiteX9" fmla="*/ 1030493 w 2065770"/>
              <a:gd name="connsiteY9" fmla="*/ 367484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66429 w 2065770"/>
              <a:gd name="connsiteY12" fmla="*/ 897456 h 2653769"/>
              <a:gd name="connsiteX13" fmla="*/ 1581719 w 2065770"/>
              <a:gd name="connsiteY13" fmla="*/ 1103196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9389 w 2065770"/>
              <a:gd name="connsiteY16" fmla="*/ 1523942 h 2653769"/>
              <a:gd name="connsiteX17" fmla="*/ 2032515 w 2065770"/>
              <a:gd name="connsiteY17" fmla="*/ 1636052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79513 w 2065770"/>
              <a:gd name="connsiteY27" fmla="*/ 1388065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5604 w 2065770"/>
              <a:gd name="connsiteY2" fmla="*/ 1948986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30493 w 2065770"/>
              <a:gd name="connsiteY5" fmla="*/ 367484 h 2653769"/>
              <a:gd name="connsiteX6" fmla="*/ 619965 w 2065770"/>
              <a:gd name="connsiteY6" fmla="*/ 1000261 h 2653769"/>
              <a:gd name="connsiteX7" fmla="*/ 792685 w 2065770"/>
              <a:gd name="connsiteY7" fmla="*/ 1106941 h 2653769"/>
              <a:gd name="connsiteX8" fmla="*/ 1214325 w 2065770"/>
              <a:gd name="connsiteY8" fmla="*/ 477021 h 2653769"/>
              <a:gd name="connsiteX9" fmla="*/ 1030493 w 2065770"/>
              <a:gd name="connsiteY9" fmla="*/ 367484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66429 w 2065770"/>
              <a:gd name="connsiteY12" fmla="*/ 897456 h 2653769"/>
              <a:gd name="connsiteX13" fmla="*/ 1581719 w 2065770"/>
              <a:gd name="connsiteY13" fmla="*/ 1103196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9389 w 2065770"/>
              <a:gd name="connsiteY16" fmla="*/ 1523942 h 2653769"/>
              <a:gd name="connsiteX17" fmla="*/ 2032515 w 2065770"/>
              <a:gd name="connsiteY17" fmla="*/ 1636052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79513 w 2065770"/>
              <a:gd name="connsiteY27" fmla="*/ 1388065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5604 w 2065770"/>
              <a:gd name="connsiteY2" fmla="*/ 1948986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30493 w 2065770"/>
              <a:gd name="connsiteY5" fmla="*/ 367484 h 2653769"/>
              <a:gd name="connsiteX6" fmla="*/ 619965 w 2065770"/>
              <a:gd name="connsiteY6" fmla="*/ 1000261 h 2653769"/>
              <a:gd name="connsiteX7" fmla="*/ 792685 w 2065770"/>
              <a:gd name="connsiteY7" fmla="*/ 1106941 h 2653769"/>
              <a:gd name="connsiteX8" fmla="*/ 1214325 w 2065770"/>
              <a:gd name="connsiteY8" fmla="*/ 477021 h 2653769"/>
              <a:gd name="connsiteX9" fmla="*/ 1030493 w 2065770"/>
              <a:gd name="connsiteY9" fmla="*/ 367484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66429 w 2065770"/>
              <a:gd name="connsiteY12" fmla="*/ 897456 h 2653769"/>
              <a:gd name="connsiteX13" fmla="*/ 1581719 w 2065770"/>
              <a:gd name="connsiteY13" fmla="*/ 1141277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9389 w 2065770"/>
              <a:gd name="connsiteY16" fmla="*/ 1523942 h 2653769"/>
              <a:gd name="connsiteX17" fmla="*/ 2032515 w 2065770"/>
              <a:gd name="connsiteY17" fmla="*/ 1636052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79513 w 2065770"/>
              <a:gd name="connsiteY27" fmla="*/ 1388065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5604 w 2065770"/>
              <a:gd name="connsiteY2" fmla="*/ 1948986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30493 w 2065770"/>
              <a:gd name="connsiteY5" fmla="*/ 367484 h 2653769"/>
              <a:gd name="connsiteX6" fmla="*/ 619965 w 2065770"/>
              <a:gd name="connsiteY6" fmla="*/ 1000261 h 2653769"/>
              <a:gd name="connsiteX7" fmla="*/ 792685 w 2065770"/>
              <a:gd name="connsiteY7" fmla="*/ 1106941 h 2653769"/>
              <a:gd name="connsiteX8" fmla="*/ 1214325 w 2065770"/>
              <a:gd name="connsiteY8" fmla="*/ 477021 h 2653769"/>
              <a:gd name="connsiteX9" fmla="*/ 1030493 w 2065770"/>
              <a:gd name="connsiteY9" fmla="*/ 367484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83354 w 2065770"/>
              <a:gd name="connsiteY12" fmla="*/ 931305 h 2653769"/>
              <a:gd name="connsiteX13" fmla="*/ 1581719 w 2065770"/>
              <a:gd name="connsiteY13" fmla="*/ 1141277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9389 w 2065770"/>
              <a:gd name="connsiteY16" fmla="*/ 1523942 h 2653769"/>
              <a:gd name="connsiteX17" fmla="*/ 2032515 w 2065770"/>
              <a:gd name="connsiteY17" fmla="*/ 1636052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79513 w 2065770"/>
              <a:gd name="connsiteY27" fmla="*/ 1388065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5604 w 2065770"/>
              <a:gd name="connsiteY2" fmla="*/ 1948986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30493 w 2065770"/>
              <a:gd name="connsiteY5" fmla="*/ 367484 h 2653769"/>
              <a:gd name="connsiteX6" fmla="*/ 619965 w 2065770"/>
              <a:gd name="connsiteY6" fmla="*/ 1000261 h 2653769"/>
              <a:gd name="connsiteX7" fmla="*/ 792685 w 2065770"/>
              <a:gd name="connsiteY7" fmla="*/ 1106941 h 2653769"/>
              <a:gd name="connsiteX8" fmla="*/ 1214325 w 2065770"/>
              <a:gd name="connsiteY8" fmla="*/ 477021 h 2653769"/>
              <a:gd name="connsiteX9" fmla="*/ 1030493 w 2065770"/>
              <a:gd name="connsiteY9" fmla="*/ 367484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83354 w 2065770"/>
              <a:gd name="connsiteY12" fmla="*/ 931305 h 2653769"/>
              <a:gd name="connsiteX13" fmla="*/ 1581719 w 2065770"/>
              <a:gd name="connsiteY13" fmla="*/ 1141277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9389 w 2065770"/>
              <a:gd name="connsiteY16" fmla="*/ 1523942 h 2653769"/>
              <a:gd name="connsiteX17" fmla="*/ 2032515 w 2065770"/>
              <a:gd name="connsiteY17" fmla="*/ 1636052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92206 w 2065770"/>
              <a:gd name="connsiteY27" fmla="*/ 1379603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5604 w 2065770"/>
              <a:gd name="connsiteY2" fmla="*/ 1948986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30493 w 2065770"/>
              <a:gd name="connsiteY5" fmla="*/ 367484 h 2653769"/>
              <a:gd name="connsiteX6" fmla="*/ 619965 w 2065770"/>
              <a:gd name="connsiteY6" fmla="*/ 1000261 h 2653769"/>
              <a:gd name="connsiteX7" fmla="*/ 792685 w 2065770"/>
              <a:gd name="connsiteY7" fmla="*/ 1106941 h 2653769"/>
              <a:gd name="connsiteX8" fmla="*/ 1184707 w 2065770"/>
              <a:gd name="connsiteY8" fmla="*/ 438941 h 2653769"/>
              <a:gd name="connsiteX9" fmla="*/ 1030493 w 2065770"/>
              <a:gd name="connsiteY9" fmla="*/ 367484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83354 w 2065770"/>
              <a:gd name="connsiteY12" fmla="*/ 931305 h 2653769"/>
              <a:gd name="connsiteX13" fmla="*/ 1581719 w 2065770"/>
              <a:gd name="connsiteY13" fmla="*/ 1141277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9389 w 2065770"/>
              <a:gd name="connsiteY16" fmla="*/ 1523942 h 2653769"/>
              <a:gd name="connsiteX17" fmla="*/ 2032515 w 2065770"/>
              <a:gd name="connsiteY17" fmla="*/ 1636052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92206 w 2065770"/>
              <a:gd name="connsiteY27" fmla="*/ 1379603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5604 w 2065770"/>
              <a:gd name="connsiteY2" fmla="*/ 1948986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13568 w 2065770"/>
              <a:gd name="connsiteY5" fmla="*/ 350559 h 2653769"/>
              <a:gd name="connsiteX6" fmla="*/ 619965 w 2065770"/>
              <a:gd name="connsiteY6" fmla="*/ 1000261 h 2653769"/>
              <a:gd name="connsiteX7" fmla="*/ 792685 w 2065770"/>
              <a:gd name="connsiteY7" fmla="*/ 1106941 h 2653769"/>
              <a:gd name="connsiteX8" fmla="*/ 1184707 w 2065770"/>
              <a:gd name="connsiteY8" fmla="*/ 438941 h 2653769"/>
              <a:gd name="connsiteX9" fmla="*/ 1013568 w 2065770"/>
              <a:gd name="connsiteY9" fmla="*/ 350559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83354 w 2065770"/>
              <a:gd name="connsiteY12" fmla="*/ 931305 h 2653769"/>
              <a:gd name="connsiteX13" fmla="*/ 1581719 w 2065770"/>
              <a:gd name="connsiteY13" fmla="*/ 1141277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9389 w 2065770"/>
              <a:gd name="connsiteY16" fmla="*/ 1523942 h 2653769"/>
              <a:gd name="connsiteX17" fmla="*/ 2032515 w 2065770"/>
              <a:gd name="connsiteY17" fmla="*/ 1636052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92206 w 2065770"/>
              <a:gd name="connsiteY27" fmla="*/ 1379603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5604 w 2065770"/>
              <a:gd name="connsiteY2" fmla="*/ 1948986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13568 w 2065770"/>
              <a:gd name="connsiteY5" fmla="*/ 350559 h 2653769"/>
              <a:gd name="connsiteX6" fmla="*/ 619965 w 2065770"/>
              <a:gd name="connsiteY6" fmla="*/ 1000261 h 2653769"/>
              <a:gd name="connsiteX7" fmla="*/ 775760 w 2065770"/>
              <a:gd name="connsiteY7" fmla="*/ 1128097 h 2653769"/>
              <a:gd name="connsiteX8" fmla="*/ 1184707 w 2065770"/>
              <a:gd name="connsiteY8" fmla="*/ 438941 h 2653769"/>
              <a:gd name="connsiteX9" fmla="*/ 1013568 w 2065770"/>
              <a:gd name="connsiteY9" fmla="*/ 350559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83354 w 2065770"/>
              <a:gd name="connsiteY12" fmla="*/ 931305 h 2653769"/>
              <a:gd name="connsiteX13" fmla="*/ 1581719 w 2065770"/>
              <a:gd name="connsiteY13" fmla="*/ 1141277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9389 w 2065770"/>
              <a:gd name="connsiteY16" fmla="*/ 1523942 h 2653769"/>
              <a:gd name="connsiteX17" fmla="*/ 2032515 w 2065770"/>
              <a:gd name="connsiteY17" fmla="*/ 1636052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92206 w 2065770"/>
              <a:gd name="connsiteY27" fmla="*/ 1379603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5604 w 2065770"/>
              <a:gd name="connsiteY2" fmla="*/ 1948986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13568 w 2065770"/>
              <a:gd name="connsiteY5" fmla="*/ 350559 h 2653769"/>
              <a:gd name="connsiteX6" fmla="*/ 615734 w 2065770"/>
              <a:gd name="connsiteY6" fmla="*/ 1051035 h 2653769"/>
              <a:gd name="connsiteX7" fmla="*/ 775760 w 2065770"/>
              <a:gd name="connsiteY7" fmla="*/ 1128097 h 2653769"/>
              <a:gd name="connsiteX8" fmla="*/ 1184707 w 2065770"/>
              <a:gd name="connsiteY8" fmla="*/ 438941 h 2653769"/>
              <a:gd name="connsiteX9" fmla="*/ 1013568 w 2065770"/>
              <a:gd name="connsiteY9" fmla="*/ 350559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83354 w 2065770"/>
              <a:gd name="connsiteY12" fmla="*/ 931305 h 2653769"/>
              <a:gd name="connsiteX13" fmla="*/ 1581719 w 2065770"/>
              <a:gd name="connsiteY13" fmla="*/ 1141277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9389 w 2065770"/>
              <a:gd name="connsiteY16" fmla="*/ 1523942 h 2653769"/>
              <a:gd name="connsiteX17" fmla="*/ 2032515 w 2065770"/>
              <a:gd name="connsiteY17" fmla="*/ 1636052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92206 w 2065770"/>
              <a:gd name="connsiteY27" fmla="*/ 1379603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5604 w 2065770"/>
              <a:gd name="connsiteY2" fmla="*/ 1948986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13568 w 2065770"/>
              <a:gd name="connsiteY5" fmla="*/ 350559 h 2653769"/>
              <a:gd name="connsiteX6" fmla="*/ 611503 w 2065770"/>
              <a:gd name="connsiteY6" fmla="*/ 1029879 h 2653769"/>
              <a:gd name="connsiteX7" fmla="*/ 775760 w 2065770"/>
              <a:gd name="connsiteY7" fmla="*/ 1128097 h 2653769"/>
              <a:gd name="connsiteX8" fmla="*/ 1184707 w 2065770"/>
              <a:gd name="connsiteY8" fmla="*/ 438941 h 2653769"/>
              <a:gd name="connsiteX9" fmla="*/ 1013568 w 2065770"/>
              <a:gd name="connsiteY9" fmla="*/ 350559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83354 w 2065770"/>
              <a:gd name="connsiteY12" fmla="*/ 931305 h 2653769"/>
              <a:gd name="connsiteX13" fmla="*/ 1581719 w 2065770"/>
              <a:gd name="connsiteY13" fmla="*/ 1141277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9389 w 2065770"/>
              <a:gd name="connsiteY16" fmla="*/ 1523942 h 2653769"/>
              <a:gd name="connsiteX17" fmla="*/ 2032515 w 2065770"/>
              <a:gd name="connsiteY17" fmla="*/ 1636052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92206 w 2065770"/>
              <a:gd name="connsiteY27" fmla="*/ 1379603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5604 w 2065770"/>
              <a:gd name="connsiteY2" fmla="*/ 1948986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13568 w 2065770"/>
              <a:gd name="connsiteY5" fmla="*/ 350559 h 2653769"/>
              <a:gd name="connsiteX6" fmla="*/ 607272 w 2065770"/>
              <a:gd name="connsiteY6" fmla="*/ 1042572 h 2653769"/>
              <a:gd name="connsiteX7" fmla="*/ 775760 w 2065770"/>
              <a:gd name="connsiteY7" fmla="*/ 1128097 h 2653769"/>
              <a:gd name="connsiteX8" fmla="*/ 1184707 w 2065770"/>
              <a:gd name="connsiteY8" fmla="*/ 438941 h 2653769"/>
              <a:gd name="connsiteX9" fmla="*/ 1013568 w 2065770"/>
              <a:gd name="connsiteY9" fmla="*/ 350559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83354 w 2065770"/>
              <a:gd name="connsiteY12" fmla="*/ 931305 h 2653769"/>
              <a:gd name="connsiteX13" fmla="*/ 1581719 w 2065770"/>
              <a:gd name="connsiteY13" fmla="*/ 1141277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9389 w 2065770"/>
              <a:gd name="connsiteY16" fmla="*/ 1523942 h 2653769"/>
              <a:gd name="connsiteX17" fmla="*/ 2032515 w 2065770"/>
              <a:gd name="connsiteY17" fmla="*/ 1636052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92206 w 2065770"/>
              <a:gd name="connsiteY27" fmla="*/ 1379603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5604 w 2065770"/>
              <a:gd name="connsiteY2" fmla="*/ 1948986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13568 w 2065770"/>
              <a:gd name="connsiteY5" fmla="*/ 350559 h 2653769"/>
              <a:gd name="connsiteX6" fmla="*/ 607272 w 2065770"/>
              <a:gd name="connsiteY6" fmla="*/ 1042572 h 2653769"/>
              <a:gd name="connsiteX7" fmla="*/ 763067 w 2065770"/>
              <a:gd name="connsiteY7" fmla="*/ 1132328 h 2653769"/>
              <a:gd name="connsiteX8" fmla="*/ 1184707 w 2065770"/>
              <a:gd name="connsiteY8" fmla="*/ 438941 h 2653769"/>
              <a:gd name="connsiteX9" fmla="*/ 1013568 w 2065770"/>
              <a:gd name="connsiteY9" fmla="*/ 350559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83354 w 2065770"/>
              <a:gd name="connsiteY12" fmla="*/ 931305 h 2653769"/>
              <a:gd name="connsiteX13" fmla="*/ 1581719 w 2065770"/>
              <a:gd name="connsiteY13" fmla="*/ 1141277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9389 w 2065770"/>
              <a:gd name="connsiteY16" fmla="*/ 1523942 h 2653769"/>
              <a:gd name="connsiteX17" fmla="*/ 2032515 w 2065770"/>
              <a:gd name="connsiteY17" fmla="*/ 1636052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92206 w 2065770"/>
              <a:gd name="connsiteY27" fmla="*/ 1379603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5604 w 2065770"/>
              <a:gd name="connsiteY2" fmla="*/ 1948986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22031 w 2065770"/>
              <a:gd name="connsiteY5" fmla="*/ 346328 h 2653769"/>
              <a:gd name="connsiteX6" fmla="*/ 607272 w 2065770"/>
              <a:gd name="connsiteY6" fmla="*/ 1042572 h 2653769"/>
              <a:gd name="connsiteX7" fmla="*/ 763067 w 2065770"/>
              <a:gd name="connsiteY7" fmla="*/ 1132328 h 2653769"/>
              <a:gd name="connsiteX8" fmla="*/ 1184707 w 2065770"/>
              <a:gd name="connsiteY8" fmla="*/ 438941 h 2653769"/>
              <a:gd name="connsiteX9" fmla="*/ 1022031 w 2065770"/>
              <a:gd name="connsiteY9" fmla="*/ 346328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83354 w 2065770"/>
              <a:gd name="connsiteY12" fmla="*/ 931305 h 2653769"/>
              <a:gd name="connsiteX13" fmla="*/ 1581719 w 2065770"/>
              <a:gd name="connsiteY13" fmla="*/ 1141277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9389 w 2065770"/>
              <a:gd name="connsiteY16" fmla="*/ 1523942 h 2653769"/>
              <a:gd name="connsiteX17" fmla="*/ 2032515 w 2065770"/>
              <a:gd name="connsiteY17" fmla="*/ 1636052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92206 w 2065770"/>
              <a:gd name="connsiteY27" fmla="*/ 1379603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5604 w 2065770"/>
              <a:gd name="connsiteY2" fmla="*/ 1948986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22031 w 2065770"/>
              <a:gd name="connsiteY5" fmla="*/ 346328 h 2653769"/>
              <a:gd name="connsiteX6" fmla="*/ 607272 w 2065770"/>
              <a:gd name="connsiteY6" fmla="*/ 1042572 h 2653769"/>
              <a:gd name="connsiteX7" fmla="*/ 763067 w 2065770"/>
              <a:gd name="connsiteY7" fmla="*/ 1132328 h 2653769"/>
              <a:gd name="connsiteX8" fmla="*/ 1184707 w 2065770"/>
              <a:gd name="connsiteY8" fmla="*/ 438941 h 2653769"/>
              <a:gd name="connsiteX9" fmla="*/ 1022031 w 2065770"/>
              <a:gd name="connsiteY9" fmla="*/ 346328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83354 w 2065770"/>
              <a:gd name="connsiteY12" fmla="*/ 931305 h 2653769"/>
              <a:gd name="connsiteX13" fmla="*/ 1581719 w 2065770"/>
              <a:gd name="connsiteY13" fmla="*/ 1141277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0927 w 2065770"/>
              <a:gd name="connsiteY16" fmla="*/ 1532404 h 2653769"/>
              <a:gd name="connsiteX17" fmla="*/ 2032515 w 2065770"/>
              <a:gd name="connsiteY17" fmla="*/ 1636052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92206 w 2065770"/>
              <a:gd name="connsiteY27" fmla="*/ 1379603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5604 w 2065770"/>
              <a:gd name="connsiteY2" fmla="*/ 1948986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22031 w 2065770"/>
              <a:gd name="connsiteY5" fmla="*/ 346328 h 2653769"/>
              <a:gd name="connsiteX6" fmla="*/ 607272 w 2065770"/>
              <a:gd name="connsiteY6" fmla="*/ 1042572 h 2653769"/>
              <a:gd name="connsiteX7" fmla="*/ 763067 w 2065770"/>
              <a:gd name="connsiteY7" fmla="*/ 1132328 h 2653769"/>
              <a:gd name="connsiteX8" fmla="*/ 1184707 w 2065770"/>
              <a:gd name="connsiteY8" fmla="*/ 438941 h 2653769"/>
              <a:gd name="connsiteX9" fmla="*/ 1022031 w 2065770"/>
              <a:gd name="connsiteY9" fmla="*/ 346328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83354 w 2065770"/>
              <a:gd name="connsiteY12" fmla="*/ 931305 h 2653769"/>
              <a:gd name="connsiteX13" fmla="*/ 1581719 w 2065770"/>
              <a:gd name="connsiteY13" fmla="*/ 1141277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0927 w 2065770"/>
              <a:gd name="connsiteY16" fmla="*/ 1532404 h 2653769"/>
              <a:gd name="connsiteX17" fmla="*/ 2029694 w 2065770"/>
              <a:gd name="connsiteY17" fmla="*/ 1644515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92206 w 2065770"/>
              <a:gd name="connsiteY27" fmla="*/ 1379603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5604 w 2065770"/>
              <a:gd name="connsiteY2" fmla="*/ 1948986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22031 w 2065770"/>
              <a:gd name="connsiteY5" fmla="*/ 346328 h 2653769"/>
              <a:gd name="connsiteX6" fmla="*/ 607272 w 2065770"/>
              <a:gd name="connsiteY6" fmla="*/ 1042572 h 2653769"/>
              <a:gd name="connsiteX7" fmla="*/ 763067 w 2065770"/>
              <a:gd name="connsiteY7" fmla="*/ 1132328 h 2653769"/>
              <a:gd name="connsiteX8" fmla="*/ 1184707 w 2065770"/>
              <a:gd name="connsiteY8" fmla="*/ 438941 h 2653769"/>
              <a:gd name="connsiteX9" fmla="*/ 1022031 w 2065770"/>
              <a:gd name="connsiteY9" fmla="*/ 346328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83354 w 2065770"/>
              <a:gd name="connsiteY12" fmla="*/ 931305 h 2653769"/>
              <a:gd name="connsiteX13" fmla="*/ 1581719 w 2065770"/>
              <a:gd name="connsiteY13" fmla="*/ 1141277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0927 w 2065770"/>
              <a:gd name="connsiteY16" fmla="*/ 1532404 h 2653769"/>
              <a:gd name="connsiteX17" fmla="*/ 2029694 w 2065770"/>
              <a:gd name="connsiteY17" fmla="*/ 1644515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965662 w 2065770"/>
              <a:gd name="connsiteY22" fmla="*/ 2288498 h 2653769"/>
              <a:gd name="connsiteX23" fmla="*/ 1727763 w 2065770"/>
              <a:gd name="connsiteY23" fmla="*/ 2653769 h 2653769"/>
              <a:gd name="connsiteX24" fmla="*/ 1012804 w 2065770"/>
              <a:gd name="connsiteY24" fmla="*/ 2249571 h 2653769"/>
              <a:gd name="connsiteX25" fmla="*/ 971698 w 2065770"/>
              <a:gd name="connsiteY25" fmla="*/ 2150467 h 2653769"/>
              <a:gd name="connsiteX26" fmla="*/ 1080283 w 2065770"/>
              <a:gd name="connsiteY26" fmla="*/ 1947694 h 2653769"/>
              <a:gd name="connsiteX27" fmla="*/ 622350 w 2065770"/>
              <a:gd name="connsiteY27" fmla="*/ 1686618 h 2653769"/>
              <a:gd name="connsiteX28" fmla="*/ 792206 w 2065770"/>
              <a:gd name="connsiteY28" fmla="*/ 1379603 h 2653769"/>
              <a:gd name="connsiteX29" fmla="*/ 365435 w 2065770"/>
              <a:gd name="connsiteY29" fmla="*/ 1111387 h 2653769"/>
              <a:gd name="connsiteX30" fmla="*/ 342069 w 2065770"/>
              <a:gd name="connsiteY30" fmla="*/ 1142022 h 2653769"/>
              <a:gd name="connsiteX31" fmla="*/ 0 w 2065770"/>
              <a:gd name="connsiteY31" fmla="*/ 928369 h 2653769"/>
              <a:gd name="connsiteX32" fmla="*/ 450972 w 2065770"/>
              <a:gd name="connsiteY32" fmla="*/ 75779 h 2653769"/>
              <a:gd name="connsiteX33" fmla="*/ 372685 w 2065770"/>
              <a:gd name="connsiteY33" fmla="*/ 23722 h 2653769"/>
              <a:gd name="connsiteX34" fmla="*/ 524684 w 2065770"/>
              <a:gd name="connsiteY34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5604 w 2065770"/>
              <a:gd name="connsiteY2" fmla="*/ 1948986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22031 w 2065770"/>
              <a:gd name="connsiteY5" fmla="*/ 346328 h 2653769"/>
              <a:gd name="connsiteX6" fmla="*/ 607272 w 2065770"/>
              <a:gd name="connsiteY6" fmla="*/ 1042572 h 2653769"/>
              <a:gd name="connsiteX7" fmla="*/ 763067 w 2065770"/>
              <a:gd name="connsiteY7" fmla="*/ 1132328 h 2653769"/>
              <a:gd name="connsiteX8" fmla="*/ 1184707 w 2065770"/>
              <a:gd name="connsiteY8" fmla="*/ 438941 h 2653769"/>
              <a:gd name="connsiteX9" fmla="*/ 1022031 w 2065770"/>
              <a:gd name="connsiteY9" fmla="*/ 346328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83354 w 2065770"/>
              <a:gd name="connsiteY12" fmla="*/ 931305 h 2653769"/>
              <a:gd name="connsiteX13" fmla="*/ 1581719 w 2065770"/>
              <a:gd name="connsiteY13" fmla="*/ 1141277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0927 w 2065770"/>
              <a:gd name="connsiteY16" fmla="*/ 1532404 h 2653769"/>
              <a:gd name="connsiteX17" fmla="*/ 2029694 w 2065770"/>
              <a:gd name="connsiteY17" fmla="*/ 1644515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2055387 w 2065770"/>
              <a:gd name="connsiteY21" fmla="*/ 2257977 h 2653769"/>
              <a:gd name="connsiteX22" fmla="*/ 1965662 w 2065770"/>
              <a:gd name="connsiteY22" fmla="*/ 2288498 h 2653769"/>
              <a:gd name="connsiteX23" fmla="*/ 1727763 w 2065770"/>
              <a:gd name="connsiteY23" fmla="*/ 2653769 h 2653769"/>
              <a:gd name="connsiteX24" fmla="*/ 1012804 w 2065770"/>
              <a:gd name="connsiteY24" fmla="*/ 2249571 h 2653769"/>
              <a:gd name="connsiteX25" fmla="*/ 971698 w 2065770"/>
              <a:gd name="connsiteY25" fmla="*/ 2150467 h 2653769"/>
              <a:gd name="connsiteX26" fmla="*/ 1080283 w 2065770"/>
              <a:gd name="connsiteY26" fmla="*/ 1947694 h 2653769"/>
              <a:gd name="connsiteX27" fmla="*/ 622350 w 2065770"/>
              <a:gd name="connsiteY27" fmla="*/ 1686618 h 2653769"/>
              <a:gd name="connsiteX28" fmla="*/ 792206 w 2065770"/>
              <a:gd name="connsiteY28" fmla="*/ 1379603 h 2653769"/>
              <a:gd name="connsiteX29" fmla="*/ 365435 w 2065770"/>
              <a:gd name="connsiteY29" fmla="*/ 1111387 h 2653769"/>
              <a:gd name="connsiteX30" fmla="*/ 342069 w 2065770"/>
              <a:gd name="connsiteY30" fmla="*/ 1142022 h 2653769"/>
              <a:gd name="connsiteX31" fmla="*/ 0 w 2065770"/>
              <a:gd name="connsiteY31" fmla="*/ 928369 h 2653769"/>
              <a:gd name="connsiteX32" fmla="*/ 450972 w 2065770"/>
              <a:gd name="connsiteY32" fmla="*/ 75779 h 2653769"/>
              <a:gd name="connsiteX33" fmla="*/ 372685 w 2065770"/>
              <a:gd name="connsiteY33" fmla="*/ 23722 h 2653769"/>
              <a:gd name="connsiteX34" fmla="*/ 524684 w 2065770"/>
              <a:gd name="connsiteY34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5604 w 2065770"/>
              <a:gd name="connsiteY2" fmla="*/ 1948986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22031 w 2065770"/>
              <a:gd name="connsiteY5" fmla="*/ 346328 h 2653769"/>
              <a:gd name="connsiteX6" fmla="*/ 607272 w 2065770"/>
              <a:gd name="connsiteY6" fmla="*/ 1042572 h 2653769"/>
              <a:gd name="connsiteX7" fmla="*/ 763067 w 2065770"/>
              <a:gd name="connsiteY7" fmla="*/ 1132328 h 2653769"/>
              <a:gd name="connsiteX8" fmla="*/ 1184707 w 2065770"/>
              <a:gd name="connsiteY8" fmla="*/ 438941 h 2653769"/>
              <a:gd name="connsiteX9" fmla="*/ 1022031 w 2065770"/>
              <a:gd name="connsiteY9" fmla="*/ 346328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83354 w 2065770"/>
              <a:gd name="connsiteY12" fmla="*/ 931305 h 2653769"/>
              <a:gd name="connsiteX13" fmla="*/ 1581719 w 2065770"/>
              <a:gd name="connsiteY13" fmla="*/ 1141277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0927 w 2065770"/>
              <a:gd name="connsiteY16" fmla="*/ 1532404 h 2653769"/>
              <a:gd name="connsiteX17" fmla="*/ 2029694 w 2065770"/>
              <a:gd name="connsiteY17" fmla="*/ 1644515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65662 w 2065770"/>
              <a:gd name="connsiteY21" fmla="*/ 2288498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92206 w 2065770"/>
              <a:gd name="connsiteY27" fmla="*/ 1379603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5604 w 2065770"/>
              <a:gd name="connsiteY2" fmla="*/ 1948986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22031 w 2065770"/>
              <a:gd name="connsiteY5" fmla="*/ 346328 h 2653769"/>
              <a:gd name="connsiteX6" fmla="*/ 607272 w 2065770"/>
              <a:gd name="connsiteY6" fmla="*/ 1042572 h 2653769"/>
              <a:gd name="connsiteX7" fmla="*/ 763067 w 2065770"/>
              <a:gd name="connsiteY7" fmla="*/ 1132328 h 2653769"/>
              <a:gd name="connsiteX8" fmla="*/ 1184707 w 2065770"/>
              <a:gd name="connsiteY8" fmla="*/ 438941 h 2653769"/>
              <a:gd name="connsiteX9" fmla="*/ 1022031 w 2065770"/>
              <a:gd name="connsiteY9" fmla="*/ 346328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83354 w 2065770"/>
              <a:gd name="connsiteY12" fmla="*/ 931305 h 2653769"/>
              <a:gd name="connsiteX13" fmla="*/ 1581719 w 2065770"/>
              <a:gd name="connsiteY13" fmla="*/ 1141277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0927 w 2065770"/>
              <a:gd name="connsiteY16" fmla="*/ 1532404 h 2653769"/>
              <a:gd name="connsiteX17" fmla="*/ 2029694 w 2065770"/>
              <a:gd name="connsiteY17" fmla="*/ 1644515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727763 w 2065770"/>
              <a:gd name="connsiteY21" fmla="*/ 2653769 h 2653769"/>
              <a:gd name="connsiteX22" fmla="*/ 1012804 w 2065770"/>
              <a:gd name="connsiteY22" fmla="*/ 2249571 h 2653769"/>
              <a:gd name="connsiteX23" fmla="*/ 971698 w 2065770"/>
              <a:gd name="connsiteY23" fmla="*/ 2150467 h 2653769"/>
              <a:gd name="connsiteX24" fmla="*/ 1080283 w 2065770"/>
              <a:gd name="connsiteY24" fmla="*/ 1947694 h 2653769"/>
              <a:gd name="connsiteX25" fmla="*/ 622350 w 2065770"/>
              <a:gd name="connsiteY25" fmla="*/ 1686618 h 2653769"/>
              <a:gd name="connsiteX26" fmla="*/ 792206 w 2065770"/>
              <a:gd name="connsiteY26" fmla="*/ 1379603 h 2653769"/>
              <a:gd name="connsiteX27" fmla="*/ 365435 w 2065770"/>
              <a:gd name="connsiteY27" fmla="*/ 1111387 h 2653769"/>
              <a:gd name="connsiteX28" fmla="*/ 342069 w 2065770"/>
              <a:gd name="connsiteY28" fmla="*/ 1142022 h 2653769"/>
              <a:gd name="connsiteX29" fmla="*/ 0 w 2065770"/>
              <a:gd name="connsiteY29" fmla="*/ 928369 h 2653769"/>
              <a:gd name="connsiteX30" fmla="*/ 450972 w 2065770"/>
              <a:gd name="connsiteY30" fmla="*/ 75779 h 2653769"/>
              <a:gd name="connsiteX31" fmla="*/ 372685 w 2065770"/>
              <a:gd name="connsiteY31" fmla="*/ 23722 h 2653769"/>
              <a:gd name="connsiteX32" fmla="*/ 524684 w 2065770"/>
              <a:gd name="connsiteY32" fmla="*/ 0 h 2653769"/>
              <a:gd name="connsiteX0" fmla="*/ 1442718 w 2065770"/>
              <a:gd name="connsiteY0" fmla="*/ 1355968 h 2249571"/>
              <a:gd name="connsiteX1" fmla="*/ 1185884 w 2065770"/>
              <a:gd name="connsiteY1" fmla="*/ 1787823 h 2249571"/>
              <a:gd name="connsiteX2" fmla="*/ 1475604 w 2065770"/>
              <a:gd name="connsiteY2" fmla="*/ 1948986 h 2249571"/>
              <a:gd name="connsiteX3" fmla="*/ 1712887 w 2065770"/>
              <a:gd name="connsiteY3" fmla="*/ 1533754 h 2249571"/>
              <a:gd name="connsiteX4" fmla="*/ 1442718 w 2065770"/>
              <a:gd name="connsiteY4" fmla="*/ 1355968 h 2249571"/>
              <a:gd name="connsiteX5" fmla="*/ 1022031 w 2065770"/>
              <a:gd name="connsiteY5" fmla="*/ 346328 h 2249571"/>
              <a:gd name="connsiteX6" fmla="*/ 607272 w 2065770"/>
              <a:gd name="connsiteY6" fmla="*/ 1042572 h 2249571"/>
              <a:gd name="connsiteX7" fmla="*/ 763067 w 2065770"/>
              <a:gd name="connsiteY7" fmla="*/ 1132328 h 2249571"/>
              <a:gd name="connsiteX8" fmla="*/ 1184707 w 2065770"/>
              <a:gd name="connsiteY8" fmla="*/ 438941 h 2249571"/>
              <a:gd name="connsiteX9" fmla="*/ 1022031 w 2065770"/>
              <a:gd name="connsiteY9" fmla="*/ 346328 h 2249571"/>
              <a:gd name="connsiteX10" fmla="*/ 524684 w 2065770"/>
              <a:gd name="connsiteY10" fmla="*/ 0 h 2249571"/>
              <a:gd name="connsiteX11" fmla="*/ 1436939 w 2065770"/>
              <a:gd name="connsiteY11" fmla="*/ 501216 h 2249571"/>
              <a:gd name="connsiteX12" fmla="*/ 1183354 w 2065770"/>
              <a:gd name="connsiteY12" fmla="*/ 931305 h 2249571"/>
              <a:gd name="connsiteX13" fmla="*/ 1581719 w 2065770"/>
              <a:gd name="connsiteY13" fmla="*/ 1141277 h 2249571"/>
              <a:gd name="connsiteX14" fmla="*/ 1690304 w 2065770"/>
              <a:gd name="connsiteY14" fmla="*/ 927936 h 2249571"/>
              <a:gd name="connsiteX15" fmla="*/ 2065770 w 2065770"/>
              <a:gd name="connsiteY15" fmla="*/ 1144445 h 2249571"/>
              <a:gd name="connsiteX16" fmla="*/ 1850927 w 2065770"/>
              <a:gd name="connsiteY16" fmla="*/ 1532404 h 2249571"/>
              <a:gd name="connsiteX17" fmla="*/ 2029694 w 2065770"/>
              <a:gd name="connsiteY17" fmla="*/ 1644515 h 2249571"/>
              <a:gd name="connsiteX18" fmla="*/ 2019821 w 2065770"/>
              <a:gd name="connsiteY18" fmla="*/ 1699519 h 2249571"/>
              <a:gd name="connsiteX19" fmla="*/ 2061760 w 2065770"/>
              <a:gd name="connsiteY19" fmla="*/ 1729221 h 2249571"/>
              <a:gd name="connsiteX20" fmla="*/ 1810721 w 2065770"/>
              <a:gd name="connsiteY20" fmla="*/ 2146637 h 2249571"/>
              <a:gd name="connsiteX21" fmla="*/ 1473893 w 2065770"/>
              <a:gd name="connsiteY21" fmla="*/ 1946318 h 2249571"/>
              <a:gd name="connsiteX22" fmla="*/ 1012804 w 2065770"/>
              <a:gd name="connsiteY22" fmla="*/ 2249571 h 2249571"/>
              <a:gd name="connsiteX23" fmla="*/ 971698 w 2065770"/>
              <a:gd name="connsiteY23" fmla="*/ 2150467 h 2249571"/>
              <a:gd name="connsiteX24" fmla="*/ 1080283 w 2065770"/>
              <a:gd name="connsiteY24" fmla="*/ 1947694 h 2249571"/>
              <a:gd name="connsiteX25" fmla="*/ 622350 w 2065770"/>
              <a:gd name="connsiteY25" fmla="*/ 1686618 h 2249571"/>
              <a:gd name="connsiteX26" fmla="*/ 792206 w 2065770"/>
              <a:gd name="connsiteY26" fmla="*/ 1379603 h 2249571"/>
              <a:gd name="connsiteX27" fmla="*/ 365435 w 2065770"/>
              <a:gd name="connsiteY27" fmla="*/ 1111387 h 2249571"/>
              <a:gd name="connsiteX28" fmla="*/ 342069 w 2065770"/>
              <a:gd name="connsiteY28" fmla="*/ 1142022 h 2249571"/>
              <a:gd name="connsiteX29" fmla="*/ 0 w 2065770"/>
              <a:gd name="connsiteY29" fmla="*/ 928369 h 2249571"/>
              <a:gd name="connsiteX30" fmla="*/ 450972 w 2065770"/>
              <a:gd name="connsiteY30" fmla="*/ 75779 h 2249571"/>
              <a:gd name="connsiteX31" fmla="*/ 372685 w 2065770"/>
              <a:gd name="connsiteY31" fmla="*/ 23722 h 2249571"/>
              <a:gd name="connsiteX32" fmla="*/ 524684 w 2065770"/>
              <a:gd name="connsiteY32" fmla="*/ 0 h 2249571"/>
              <a:gd name="connsiteX0" fmla="*/ 1442718 w 2065770"/>
              <a:gd name="connsiteY0" fmla="*/ 1355968 h 2249571"/>
              <a:gd name="connsiteX1" fmla="*/ 1185884 w 2065770"/>
              <a:gd name="connsiteY1" fmla="*/ 1787823 h 2249571"/>
              <a:gd name="connsiteX2" fmla="*/ 1475604 w 2065770"/>
              <a:gd name="connsiteY2" fmla="*/ 1948986 h 2249571"/>
              <a:gd name="connsiteX3" fmla="*/ 1712887 w 2065770"/>
              <a:gd name="connsiteY3" fmla="*/ 1533754 h 2249571"/>
              <a:gd name="connsiteX4" fmla="*/ 1442718 w 2065770"/>
              <a:gd name="connsiteY4" fmla="*/ 1355968 h 2249571"/>
              <a:gd name="connsiteX5" fmla="*/ 1022031 w 2065770"/>
              <a:gd name="connsiteY5" fmla="*/ 346328 h 2249571"/>
              <a:gd name="connsiteX6" fmla="*/ 607272 w 2065770"/>
              <a:gd name="connsiteY6" fmla="*/ 1042572 h 2249571"/>
              <a:gd name="connsiteX7" fmla="*/ 763067 w 2065770"/>
              <a:gd name="connsiteY7" fmla="*/ 1132328 h 2249571"/>
              <a:gd name="connsiteX8" fmla="*/ 1184707 w 2065770"/>
              <a:gd name="connsiteY8" fmla="*/ 438941 h 2249571"/>
              <a:gd name="connsiteX9" fmla="*/ 1022031 w 2065770"/>
              <a:gd name="connsiteY9" fmla="*/ 346328 h 2249571"/>
              <a:gd name="connsiteX10" fmla="*/ 524684 w 2065770"/>
              <a:gd name="connsiteY10" fmla="*/ 0 h 2249571"/>
              <a:gd name="connsiteX11" fmla="*/ 1436939 w 2065770"/>
              <a:gd name="connsiteY11" fmla="*/ 501216 h 2249571"/>
              <a:gd name="connsiteX12" fmla="*/ 1183354 w 2065770"/>
              <a:gd name="connsiteY12" fmla="*/ 931305 h 2249571"/>
              <a:gd name="connsiteX13" fmla="*/ 1581719 w 2065770"/>
              <a:gd name="connsiteY13" fmla="*/ 1141277 h 2249571"/>
              <a:gd name="connsiteX14" fmla="*/ 1690304 w 2065770"/>
              <a:gd name="connsiteY14" fmla="*/ 927936 h 2249571"/>
              <a:gd name="connsiteX15" fmla="*/ 2065770 w 2065770"/>
              <a:gd name="connsiteY15" fmla="*/ 1144445 h 2249571"/>
              <a:gd name="connsiteX16" fmla="*/ 1850927 w 2065770"/>
              <a:gd name="connsiteY16" fmla="*/ 1532404 h 2249571"/>
              <a:gd name="connsiteX17" fmla="*/ 2029694 w 2065770"/>
              <a:gd name="connsiteY17" fmla="*/ 1644515 h 2249571"/>
              <a:gd name="connsiteX18" fmla="*/ 2019821 w 2065770"/>
              <a:gd name="connsiteY18" fmla="*/ 1699519 h 2249571"/>
              <a:gd name="connsiteX19" fmla="*/ 2061760 w 2065770"/>
              <a:gd name="connsiteY19" fmla="*/ 1729221 h 2249571"/>
              <a:gd name="connsiteX20" fmla="*/ 1810721 w 2065770"/>
              <a:gd name="connsiteY20" fmla="*/ 2146637 h 2249571"/>
              <a:gd name="connsiteX21" fmla="*/ 1473893 w 2065770"/>
              <a:gd name="connsiteY21" fmla="*/ 1946318 h 2249571"/>
              <a:gd name="connsiteX22" fmla="*/ 1012804 w 2065770"/>
              <a:gd name="connsiteY22" fmla="*/ 2249571 h 2249571"/>
              <a:gd name="connsiteX23" fmla="*/ 1448974 w 2065770"/>
              <a:gd name="connsiteY23" fmla="*/ 1361778 h 2249571"/>
              <a:gd name="connsiteX24" fmla="*/ 1080283 w 2065770"/>
              <a:gd name="connsiteY24" fmla="*/ 1947694 h 2249571"/>
              <a:gd name="connsiteX25" fmla="*/ 622350 w 2065770"/>
              <a:gd name="connsiteY25" fmla="*/ 1686618 h 2249571"/>
              <a:gd name="connsiteX26" fmla="*/ 792206 w 2065770"/>
              <a:gd name="connsiteY26" fmla="*/ 1379603 h 2249571"/>
              <a:gd name="connsiteX27" fmla="*/ 365435 w 2065770"/>
              <a:gd name="connsiteY27" fmla="*/ 1111387 h 2249571"/>
              <a:gd name="connsiteX28" fmla="*/ 342069 w 2065770"/>
              <a:gd name="connsiteY28" fmla="*/ 1142022 h 2249571"/>
              <a:gd name="connsiteX29" fmla="*/ 0 w 2065770"/>
              <a:gd name="connsiteY29" fmla="*/ 928369 h 2249571"/>
              <a:gd name="connsiteX30" fmla="*/ 450972 w 2065770"/>
              <a:gd name="connsiteY30" fmla="*/ 75779 h 2249571"/>
              <a:gd name="connsiteX31" fmla="*/ 372685 w 2065770"/>
              <a:gd name="connsiteY31" fmla="*/ 23722 h 2249571"/>
              <a:gd name="connsiteX32" fmla="*/ 524684 w 2065770"/>
              <a:gd name="connsiteY32" fmla="*/ 0 h 2249571"/>
              <a:gd name="connsiteX0" fmla="*/ 1442718 w 2065770"/>
              <a:gd name="connsiteY0" fmla="*/ 1355968 h 2146637"/>
              <a:gd name="connsiteX1" fmla="*/ 1185884 w 2065770"/>
              <a:gd name="connsiteY1" fmla="*/ 1787823 h 2146637"/>
              <a:gd name="connsiteX2" fmla="*/ 1475604 w 2065770"/>
              <a:gd name="connsiteY2" fmla="*/ 1948986 h 2146637"/>
              <a:gd name="connsiteX3" fmla="*/ 1712887 w 2065770"/>
              <a:gd name="connsiteY3" fmla="*/ 1533754 h 2146637"/>
              <a:gd name="connsiteX4" fmla="*/ 1442718 w 2065770"/>
              <a:gd name="connsiteY4" fmla="*/ 1355968 h 2146637"/>
              <a:gd name="connsiteX5" fmla="*/ 1022031 w 2065770"/>
              <a:gd name="connsiteY5" fmla="*/ 346328 h 2146637"/>
              <a:gd name="connsiteX6" fmla="*/ 607272 w 2065770"/>
              <a:gd name="connsiteY6" fmla="*/ 1042572 h 2146637"/>
              <a:gd name="connsiteX7" fmla="*/ 763067 w 2065770"/>
              <a:gd name="connsiteY7" fmla="*/ 1132328 h 2146637"/>
              <a:gd name="connsiteX8" fmla="*/ 1184707 w 2065770"/>
              <a:gd name="connsiteY8" fmla="*/ 438941 h 2146637"/>
              <a:gd name="connsiteX9" fmla="*/ 1022031 w 2065770"/>
              <a:gd name="connsiteY9" fmla="*/ 346328 h 2146637"/>
              <a:gd name="connsiteX10" fmla="*/ 524684 w 2065770"/>
              <a:gd name="connsiteY10" fmla="*/ 0 h 2146637"/>
              <a:gd name="connsiteX11" fmla="*/ 1436939 w 2065770"/>
              <a:gd name="connsiteY11" fmla="*/ 501216 h 2146637"/>
              <a:gd name="connsiteX12" fmla="*/ 1183354 w 2065770"/>
              <a:gd name="connsiteY12" fmla="*/ 931305 h 2146637"/>
              <a:gd name="connsiteX13" fmla="*/ 1581719 w 2065770"/>
              <a:gd name="connsiteY13" fmla="*/ 1141277 h 2146637"/>
              <a:gd name="connsiteX14" fmla="*/ 1690304 w 2065770"/>
              <a:gd name="connsiteY14" fmla="*/ 927936 h 2146637"/>
              <a:gd name="connsiteX15" fmla="*/ 2065770 w 2065770"/>
              <a:gd name="connsiteY15" fmla="*/ 1144445 h 2146637"/>
              <a:gd name="connsiteX16" fmla="*/ 1850927 w 2065770"/>
              <a:gd name="connsiteY16" fmla="*/ 1532404 h 2146637"/>
              <a:gd name="connsiteX17" fmla="*/ 2029694 w 2065770"/>
              <a:gd name="connsiteY17" fmla="*/ 1644515 h 2146637"/>
              <a:gd name="connsiteX18" fmla="*/ 2019821 w 2065770"/>
              <a:gd name="connsiteY18" fmla="*/ 1699519 h 2146637"/>
              <a:gd name="connsiteX19" fmla="*/ 2061760 w 2065770"/>
              <a:gd name="connsiteY19" fmla="*/ 1729221 h 2146637"/>
              <a:gd name="connsiteX20" fmla="*/ 1810721 w 2065770"/>
              <a:gd name="connsiteY20" fmla="*/ 2146637 h 2146637"/>
              <a:gd name="connsiteX21" fmla="*/ 1473893 w 2065770"/>
              <a:gd name="connsiteY21" fmla="*/ 1946318 h 2146637"/>
              <a:gd name="connsiteX22" fmla="*/ 1716870 w 2065770"/>
              <a:gd name="connsiteY22" fmla="*/ 1525195 h 2146637"/>
              <a:gd name="connsiteX23" fmla="*/ 1448974 w 2065770"/>
              <a:gd name="connsiteY23" fmla="*/ 1361778 h 2146637"/>
              <a:gd name="connsiteX24" fmla="*/ 1080283 w 2065770"/>
              <a:gd name="connsiteY24" fmla="*/ 1947694 h 2146637"/>
              <a:gd name="connsiteX25" fmla="*/ 622350 w 2065770"/>
              <a:gd name="connsiteY25" fmla="*/ 1686618 h 2146637"/>
              <a:gd name="connsiteX26" fmla="*/ 792206 w 2065770"/>
              <a:gd name="connsiteY26" fmla="*/ 1379603 h 2146637"/>
              <a:gd name="connsiteX27" fmla="*/ 365435 w 2065770"/>
              <a:gd name="connsiteY27" fmla="*/ 1111387 h 2146637"/>
              <a:gd name="connsiteX28" fmla="*/ 342069 w 2065770"/>
              <a:gd name="connsiteY28" fmla="*/ 1142022 h 2146637"/>
              <a:gd name="connsiteX29" fmla="*/ 0 w 2065770"/>
              <a:gd name="connsiteY29" fmla="*/ 928369 h 2146637"/>
              <a:gd name="connsiteX30" fmla="*/ 450972 w 2065770"/>
              <a:gd name="connsiteY30" fmla="*/ 75779 h 2146637"/>
              <a:gd name="connsiteX31" fmla="*/ 372685 w 2065770"/>
              <a:gd name="connsiteY31" fmla="*/ 23722 h 2146637"/>
              <a:gd name="connsiteX32" fmla="*/ 524684 w 2065770"/>
              <a:gd name="connsiteY32" fmla="*/ 0 h 2146637"/>
              <a:gd name="connsiteX0" fmla="*/ 1442718 w 2065770"/>
              <a:gd name="connsiteY0" fmla="*/ 1355968 h 2146637"/>
              <a:gd name="connsiteX1" fmla="*/ 1185884 w 2065770"/>
              <a:gd name="connsiteY1" fmla="*/ 1787823 h 2146637"/>
              <a:gd name="connsiteX2" fmla="*/ 1475604 w 2065770"/>
              <a:gd name="connsiteY2" fmla="*/ 1948986 h 2146637"/>
              <a:gd name="connsiteX3" fmla="*/ 1712887 w 2065770"/>
              <a:gd name="connsiteY3" fmla="*/ 1533754 h 2146637"/>
              <a:gd name="connsiteX4" fmla="*/ 1442718 w 2065770"/>
              <a:gd name="connsiteY4" fmla="*/ 1355968 h 2146637"/>
              <a:gd name="connsiteX5" fmla="*/ 1022031 w 2065770"/>
              <a:gd name="connsiteY5" fmla="*/ 346328 h 2146637"/>
              <a:gd name="connsiteX6" fmla="*/ 607272 w 2065770"/>
              <a:gd name="connsiteY6" fmla="*/ 1042572 h 2146637"/>
              <a:gd name="connsiteX7" fmla="*/ 763067 w 2065770"/>
              <a:gd name="connsiteY7" fmla="*/ 1132328 h 2146637"/>
              <a:gd name="connsiteX8" fmla="*/ 1184707 w 2065770"/>
              <a:gd name="connsiteY8" fmla="*/ 438941 h 2146637"/>
              <a:gd name="connsiteX9" fmla="*/ 1022031 w 2065770"/>
              <a:gd name="connsiteY9" fmla="*/ 346328 h 2146637"/>
              <a:gd name="connsiteX10" fmla="*/ 524684 w 2065770"/>
              <a:gd name="connsiteY10" fmla="*/ 0 h 2146637"/>
              <a:gd name="connsiteX11" fmla="*/ 1436939 w 2065770"/>
              <a:gd name="connsiteY11" fmla="*/ 501216 h 2146637"/>
              <a:gd name="connsiteX12" fmla="*/ 1183354 w 2065770"/>
              <a:gd name="connsiteY12" fmla="*/ 931305 h 2146637"/>
              <a:gd name="connsiteX13" fmla="*/ 1581719 w 2065770"/>
              <a:gd name="connsiteY13" fmla="*/ 1141277 h 2146637"/>
              <a:gd name="connsiteX14" fmla="*/ 1690304 w 2065770"/>
              <a:gd name="connsiteY14" fmla="*/ 927936 h 2146637"/>
              <a:gd name="connsiteX15" fmla="*/ 2065770 w 2065770"/>
              <a:gd name="connsiteY15" fmla="*/ 1144445 h 2146637"/>
              <a:gd name="connsiteX16" fmla="*/ 1850927 w 2065770"/>
              <a:gd name="connsiteY16" fmla="*/ 1532404 h 2146637"/>
              <a:gd name="connsiteX17" fmla="*/ 2029694 w 2065770"/>
              <a:gd name="connsiteY17" fmla="*/ 1644515 h 2146637"/>
              <a:gd name="connsiteX18" fmla="*/ 2019821 w 2065770"/>
              <a:gd name="connsiteY18" fmla="*/ 1699519 h 2146637"/>
              <a:gd name="connsiteX19" fmla="*/ 2061760 w 2065770"/>
              <a:gd name="connsiteY19" fmla="*/ 1729221 h 2146637"/>
              <a:gd name="connsiteX20" fmla="*/ 1810721 w 2065770"/>
              <a:gd name="connsiteY20" fmla="*/ 2146637 h 2146637"/>
              <a:gd name="connsiteX21" fmla="*/ 1473893 w 2065770"/>
              <a:gd name="connsiteY21" fmla="*/ 1946318 h 2146637"/>
              <a:gd name="connsiteX22" fmla="*/ 1716870 w 2065770"/>
              <a:gd name="connsiteY22" fmla="*/ 1525195 h 2146637"/>
              <a:gd name="connsiteX23" fmla="*/ 1448974 w 2065770"/>
              <a:gd name="connsiteY23" fmla="*/ 1361778 h 2146637"/>
              <a:gd name="connsiteX24" fmla="*/ 1080283 w 2065770"/>
              <a:gd name="connsiteY24" fmla="*/ 1947694 h 2146637"/>
              <a:gd name="connsiteX25" fmla="*/ 622350 w 2065770"/>
              <a:gd name="connsiteY25" fmla="*/ 1686618 h 2146637"/>
              <a:gd name="connsiteX26" fmla="*/ 792206 w 2065770"/>
              <a:gd name="connsiteY26" fmla="*/ 1379603 h 2146637"/>
              <a:gd name="connsiteX27" fmla="*/ 365435 w 2065770"/>
              <a:gd name="connsiteY27" fmla="*/ 1111387 h 2146637"/>
              <a:gd name="connsiteX28" fmla="*/ 342069 w 2065770"/>
              <a:gd name="connsiteY28" fmla="*/ 1142022 h 2146637"/>
              <a:gd name="connsiteX29" fmla="*/ 0 w 2065770"/>
              <a:gd name="connsiteY29" fmla="*/ 928369 h 2146637"/>
              <a:gd name="connsiteX30" fmla="*/ 450972 w 2065770"/>
              <a:gd name="connsiteY30" fmla="*/ 75779 h 2146637"/>
              <a:gd name="connsiteX31" fmla="*/ 372685 w 2065770"/>
              <a:gd name="connsiteY31" fmla="*/ 23722 h 2146637"/>
              <a:gd name="connsiteX32" fmla="*/ 524684 w 2065770"/>
              <a:gd name="connsiteY32" fmla="*/ 0 h 2146637"/>
              <a:gd name="connsiteX0" fmla="*/ 1442718 w 2065770"/>
              <a:gd name="connsiteY0" fmla="*/ 1355968 h 2146637"/>
              <a:gd name="connsiteX1" fmla="*/ 1185884 w 2065770"/>
              <a:gd name="connsiteY1" fmla="*/ 1787823 h 2146637"/>
              <a:gd name="connsiteX2" fmla="*/ 1475604 w 2065770"/>
              <a:gd name="connsiteY2" fmla="*/ 1948986 h 2146637"/>
              <a:gd name="connsiteX3" fmla="*/ 1712887 w 2065770"/>
              <a:gd name="connsiteY3" fmla="*/ 1533754 h 2146637"/>
              <a:gd name="connsiteX4" fmla="*/ 1442718 w 2065770"/>
              <a:gd name="connsiteY4" fmla="*/ 1355968 h 2146637"/>
              <a:gd name="connsiteX5" fmla="*/ 1022031 w 2065770"/>
              <a:gd name="connsiteY5" fmla="*/ 346328 h 2146637"/>
              <a:gd name="connsiteX6" fmla="*/ 607272 w 2065770"/>
              <a:gd name="connsiteY6" fmla="*/ 1042572 h 2146637"/>
              <a:gd name="connsiteX7" fmla="*/ 763067 w 2065770"/>
              <a:gd name="connsiteY7" fmla="*/ 1132328 h 2146637"/>
              <a:gd name="connsiteX8" fmla="*/ 1184707 w 2065770"/>
              <a:gd name="connsiteY8" fmla="*/ 438941 h 2146637"/>
              <a:gd name="connsiteX9" fmla="*/ 1022031 w 2065770"/>
              <a:gd name="connsiteY9" fmla="*/ 346328 h 2146637"/>
              <a:gd name="connsiteX10" fmla="*/ 524684 w 2065770"/>
              <a:gd name="connsiteY10" fmla="*/ 0 h 2146637"/>
              <a:gd name="connsiteX11" fmla="*/ 1436939 w 2065770"/>
              <a:gd name="connsiteY11" fmla="*/ 501216 h 2146637"/>
              <a:gd name="connsiteX12" fmla="*/ 1183354 w 2065770"/>
              <a:gd name="connsiteY12" fmla="*/ 931305 h 2146637"/>
              <a:gd name="connsiteX13" fmla="*/ 1581719 w 2065770"/>
              <a:gd name="connsiteY13" fmla="*/ 1141277 h 2146637"/>
              <a:gd name="connsiteX14" fmla="*/ 1690304 w 2065770"/>
              <a:gd name="connsiteY14" fmla="*/ 927936 h 2146637"/>
              <a:gd name="connsiteX15" fmla="*/ 2065770 w 2065770"/>
              <a:gd name="connsiteY15" fmla="*/ 1144445 h 2146637"/>
              <a:gd name="connsiteX16" fmla="*/ 1850927 w 2065770"/>
              <a:gd name="connsiteY16" fmla="*/ 1532404 h 2146637"/>
              <a:gd name="connsiteX17" fmla="*/ 2029694 w 2065770"/>
              <a:gd name="connsiteY17" fmla="*/ 1644515 h 2146637"/>
              <a:gd name="connsiteX18" fmla="*/ 2019821 w 2065770"/>
              <a:gd name="connsiteY18" fmla="*/ 1699519 h 2146637"/>
              <a:gd name="connsiteX19" fmla="*/ 2061760 w 2065770"/>
              <a:gd name="connsiteY19" fmla="*/ 1729221 h 2146637"/>
              <a:gd name="connsiteX20" fmla="*/ 1810721 w 2065770"/>
              <a:gd name="connsiteY20" fmla="*/ 2146637 h 2146637"/>
              <a:gd name="connsiteX21" fmla="*/ 1473893 w 2065770"/>
              <a:gd name="connsiteY21" fmla="*/ 1946318 h 2146637"/>
              <a:gd name="connsiteX22" fmla="*/ 1716870 w 2065770"/>
              <a:gd name="connsiteY22" fmla="*/ 1525195 h 2146637"/>
              <a:gd name="connsiteX23" fmla="*/ 1448974 w 2065770"/>
              <a:gd name="connsiteY23" fmla="*/ 1361778 h 2146637"/>
              <a:gd name="connsiteX24" fmla="*/ 1080283 w 2065770"/>
              <a:gd name="connsiteY24" fmla="*/ 1947694 h 2146637"/>
              <a:gd name="connsiteX25" fmla="*/ 622350 w 2065770"/>
              <a:gd name="connsiteY25" fmla="*/ 1686618 h 2146637"/>
              <a:gd name="connsiteX26" fmla="*/ 792206 w 2065770"/>
              <a:gd name="connsiteY26" fmla="*/ 1379603 h 2146637"/>
              <a:gd name="connsiteX27" fmla="*/ 365435 w 2065770"/>
              <a:gd name="connsiteY27" fmla="*/ 1111387 h 2146637"/>
              <a:gd name="connsiteX28" fmla="*/ 342069 w 2065770"/>
              <a:gd name="connsiteY28" fmla="*/ 1142022 h 2146637"/>
              <a:gd name="connsiteX29" fmla="*/ 0 w 2065770"/>
              <a:gd name="connsiteY29" fmla="*/ 928369 h 2146637"/>
              <a:gd name="connsiteX30" fmla="*/ 450972 w 2065770"/>
              <a:gd name="connsiteY30" fmla="*/ 75779 h 2146637"/>
              <a:gd name="connsiteX31" fmla="*/ 372685 w 2065770"/>
              <a:gd name="connsiteY31" fmla="*/ 23722 h 2146637"/>
              <a:gd name="connsiteX32" fmla="*/ 524684 w 2065770"/>
              <a:gd name="connsiteY32" fmla="*/ 0 h 2146637"/>
              <a:gd name="connsiteX0" fmla="*/ 1442718 w 2065770"/>
              <a:gd name="connsiteY0" fmla="*/ 1355968 h 2146637"/>
              <a:gd name="connsiteX1" fmla="*/ 1185884 w 2065770"/>
              <a:gd name="connsiteY1" fmla="*/ 1787823 h 2146637"/>
              <a:gd name="connsiteX2" fmla="*/ 1475604 w 2065770"/>
              <a:gd name="connsiteY2" fmla="*/ 1948986 h 2146637"/>
              <a:gd name="connsiteX3" fmla="*/ 1712887 w 2065770"/>
              <a:gd name="connsiteY3" fmla="*/ 1533754 h 2146637"/>
              <a:gd name="connsiteX4" fmla="*/ 1442718 w 2065770"/>
              <a:gd name="connsiteY4" fmla="*/ 1355968 h 2146637"/>
              <a:gd name="connsiteX5" fmla="*/ 1022031 w 2065770"/>
              <a:gd name="connsiteY5" fmla="*/ 346328 h 2146637"/>
              <a:gd name="connsiteX6" fmla="*/ 607272 w 2065770"/>
              <a:gd name="connsiteY6" fmla="*/ 1042572 h 2146637"/>
              <a:gd name="connsiteX7" fmla="*/ 763067 w 2065770"/>
              <a:gd name="connsiteY7" fmla="*/ 1132328 h 2146637"/>
              <a:gd name="connsiteX8" fmla="*/ 1184707 w 2065770"/>
              <a:gd name="connsiteY8" fmla="*/ 438941 h 2146637"/>
              <a:gd name="connsiteX9" fmla="*/ 1022031 w 2065770"/>
              <a:gd name="connsiteY9" fmla="*/ 346328 h 2146637"/>
              <a:gd name="connsiteX10" fmla="*/ 524684 w 2065770"/>
              <a:gd name="connsiteY10" fmla="*/ 0 h 2146637"/>
              <a:gd name="connsiteX11" fmla="*/ 1436939 w 2065770"/>
              <a:gd name="connsiteY11" fmla="*/ 501216 h 2146637"/>
              <a:gd name="connsiteX12" fmla="*/ 1183354 w 2065770"/>
              <a:gd name="connsiteY12" fmla="*/ 931305 h 2146637"/>
              <a:gd name="connsiteX13" fmla="*/ 1581719 w 2065770"/>
              <a:gd name="connsiteY13" fmla="*/ 1141277 h 2146637"/>
              <a:gd name="connsiteX14" fmla="*/ 1690304 w 2065770"/>
              <a:gd name="connsiteY14" fmla="*/ 927936 h 2146637"/>
              <a:gd name="connsiteX15" fmla="*/ 2065770 w 2065770"/>
              <a:gd name="connsiteY15" fmla="*/ 1144445 h 2146637"/>
              <a:gd name="connsiteX16" fmla="*/ 1850927 w 2065770"/>
              <a:gd name="connsiteY16" fmla="*/ 1532404 h 2146637"/>
              <a:gd name="connsiteX17" fmla="*/ 2029694 w 2065770"/>
              <a:gd name="connsiteY17" fmla="*/ 1644515 h 2146637"/>
              <a:gd name="connsiteX18" fmla="*/ 2019821 w 2065770"/>
              <a:gd name="connsiteY18" fmla="*/ 1699519 h 2146637"/>
              <a:gd name="connsiteX19" fmla="*/ 2061760 w 2065770"/>
              <a:gd name="connsiteY19" fmla="*/ 1729221 h 2146637"/>
              <a:gd name="connsiteX20" fmla="*/ 1810721 w 2065770"/>
              <a:gd name="connsiteY20" fmla="*/ 2146637 h 2146637"/>
              <a:gd name="connsiteX21" fmla="*/ 1473893 w 2065770"/>
              <a:gd name="connsiteY21" fmla="*/ 1946318 h 2146637"/>
              <a:gd name="connsiteX22" fmla="*/ 1716870 w 2065770"/>
              <a:gd name="connsiteY22" fmla="*/ 1525195 h 2146637"/>
              <a:gd name="connsiteX23" fmla="*/ 1448974 w 2065770"/>
              <a:gd name="connsiteY23" fmla="*/ 1361778 h 2146637"/>
              <a:gd name="connsiteX24" fmla="*/ 1080283 w 2065770"/>
              <a:gd name="connsiteY24" fmla="*/ 1947694 h 2146637"/>
              <a:gd name="connsiteX25" fmla="*/ 622350 w 2065770"/>
              <a:gd name="connsiteY25" fmla="*/ 1686618 h 2146637"/>
              <a:gd name="connsiteX26" fmla="*/ 792206 w 2065770"/>
              <a:gd name="connsiteY26" fmla="*/ 1379603 h 2146637"/>
              <a:gd name="connsiteX27" fmla="*/ 365435 w 2065770"/>
              <a:gd name="connsiteY27" fmla="*/ 1111387 h 2146637"/>
              <a:gd name="connsiteX28" fmla="*/ 342069 w 2065770"/>
              <a:gd name="connsiteY28" fmla="*/ 1142022 h 2146637"/>
              <a:gd name="connsiteX29" fmla="*/ 0 w 2065770"/>
              <a:gd name="connsiteY29" fmla="*/ 928369 h 2146637"/>
              <a:gd name="connsiteX30" fmla="*/ 450972 w 2065770"/>
              <a:gd name="connsiteY30" fmla="*/ 75779 h 2146637"/>
              <a:gd name="connsiteX31" fmla="*/ 372685 w 2065770"/>
              <a:gd name="connsiteY31" fmla="*/ 23722 h 2146637"/>
              <a:gd name="connsiteX32" fmla="*/ 524684 w 2065770"/>
              <a:gd name="connsiteY32" fmla="*/ 0 h 2146637"/>
              <a:gd name="connsiteX0" fmla="*/ 1442718 w 2065770"/>
              <a:gd name="connsiteY0" fmla="*/ 1355968 h 2146637"/>
              <a:gd name="connsiteX1" fmla="*/ 1185884 w 2065770"/>
              <a:gd name="connsiteY1" fmla="*/ 1787823 h 2146637"/>
              <a:gd name="connsiteX2" fmla="*/ 1475604 w 2065770"/>
              <a:gd name="connsiteY2" fmla="*/ 1948986 h 2146637"/>
              <a:gd name="connsiteX3" fmla="*/ 1712887 w 2065770"/>
              <a:gd name="connsiteY3" fmla="*/ 1533754 h 2146637"/>
              <a:gd name="connsiteX4" fmla="*/ 1442718 w 2065770"/>
              <a:gd name="connsiteY4" fmla="*/ 1355968 h 2146637"/>
              <a:gd name="connsiteX5" fmla="*/ 1022031 w 2065770"/>
              <a:gd name="connsiteY5" fmla="*/ 346328 h 2146637"/>
              <a:gd name="connsiteX6" fmla="*/ 607272 w 2065770"/>
              <a:gd name="connsiteY6" fmla="*/ 1042572 h 2146637"/>
              <a:gd name="connsiteX7" fmla="*/ 763067 w 2065770"/>
              <a:gd name="connsiteY7" fmla="*/ 1132328 h 2146637"/>
              <a:gd name="connsiteX8" fmla="*/ 1184707 w 2065770"/>
              <a:gd name="connsiteY8" fmla="*/ 438941 h 2146637"/>
              <a:gd name="connsiteX9" fmla="*/ 1022031 w 2065770"/>
              <a:gd name="connsiteY9" fmla="*/ 346328 h 2146637"/>
              <a:gd name="connsiteX10" fmla="*/ 524684 w 2065770"/>
              <a:gd name="connsiteY10" fmla="*/ 0 h 2146637"/>
              <a:gd name="connsiteX11" fmla="*/ 1436939 w 2065770"/>
              <a:gd name="connsiteY11" fmla="*/ 501216 h 2146637"/>
              <a:gd name="connsiteX12" fmla="*/ 1183354 w 2065770"/>
              <a:gd name="connsiteY12" fmla="*/ 931305 h 2146637"/>
              <a:gd name="connsiteX13" fmla="*/ 1581719 w 2065770"/>
              <a:gd name="connsiteY13" fmla="*/ 1141277 h 2146637"/>
              <a:gd name="connsiteX14" fmla="*/ 1690304 w 2065770"/>
              <a:gd name="connsiteY14" fmla="*/ 927936 h 2146637"/>
              <a:gd name="connsiteX15" fmla="*/ 2065770 w 2065770"/>
              <a:gd name="connsiteY15" fmla="*/ 1144445 h 2146637"/>
              <a:gd name="connsiteX16" fmla="*/ 1850927 w 2065770"/>
              <a:gd name="connsiteY16" fmla="*/ 1532404 h 2146637"/>
              <a:gd name="connsiteX17" fmla="*/ 2029694 w 2065770"/>
              <a:gd name="connsiteY17" fmla="*/ 1644515 h 2146637"/>
              <a:gd name="connsiteX18" fmla="*/ 2019821 w 2065770"/>
              <a:gd name="connsiteY18" fmla="*/ 1699519 h 2146637"/>
              <a:gd name="connsiteX19" fmla="*/ 2061760 w 2065770"/>
              <a:gd name="connsiteY19" fmla="*/ 1729221 h 2146637"/>
              <a:gd name="connsiteX20" fmla="*/ 1810721 w 2065770"/>
              <a:gd name="connsiteY20" fmla="*/ 2146637 h 2146637"/>
              <a:gd name="connsiteX21" fmla="*/ 1473893 w 2065770"/>
              <a:gd name="connsiteY21" fmla="*/ 1946318 h 2146637"/>
              <a:gd name="connsiteX22" fmla="*/ 1716870 w 2065770"/>
              <a:gd name="connsiteY22" fmla="*/ 1525195 h 2146637"/>
              <a:gd name="connsiteX23" fmla="*/ 1448974 w 2065770"/>
              <a:gd name="connsiteY23" fmla="*/ 1361778 h 2146637"/>
              <a:gd name="connsiteX24" fmla="*/ 1080283 w 2065770"/>
              <a:gd name="connsiteY24" fmla="*/ 1947694 h 2146637"/>
              <a:gd name="connsiteX25" fmla="*/ 622350 w 2065770"/>
              <a:gd name="connsiteY25" fmla="*/ 1686618 h 2146637"/>
              <a:gd name="connsiteX26" fmla="*/ 792206 w 2065770"/>
              <a:gd name="connsiteY26" fmla="*/ 1379603 h 2146637"/>
              <a:gd name="connsiteX27" fmla="*/ 365435 w 2065770"/>
              <a:gd name="connsiteY27" fmla="*/ 1111387 h 2146637"/>
              <a:gd name="connsiteX28" fmla="*/ 342069 w 2065770"/>
              <a:gd name="connsiteY28" fmla="*/ 1142022 h 2146637"/>
              <a:gd name="connsiteX29" fmla="*/ 0 w 2065770"/>
              <a:gd name="connsiteY29" fmla="*/ 928369 h 2146637"/>
              <a:gd name="connsiteX30" fmla="*/ 450972 w 2065770"/>
              <a:gd name="connsiteY30" fmla="*/ 75779 h 2146637"/>
              <a:gd name="connsiteX31" fmla="*/ 372685 w 2065770"/>
              <a:gd name="connsiteY31" fmla="*/ 23722 h 2146637"/>
              <a:gd name="connsiteX32" fmla="*/ 524684 w 2065770"/>
              <a:gd name="connsiteY32" fmla="*/ 0 h 2146637"/>
              <a:gd name="connsiteX0" fmla="*/ 1442718 w 2065770"/>
              <a:gd name="connsiteY0" fmla="*/ 1355968 h 2146637"/>
              <a:gd name="connsiteX1" fmla="*/ 1185884 w 2065770"/>
              <a:gd name="connsiteY1" fmla="*/ 1787823 h 2146637"/>
              <a:gd name="connsiteX2" fmla="*/ 1268365 w 2065770"/>
              <a:gd name="connsiteY2" fmla="*/ 1966929 h 2146637"/>
              <a:gd name="connsiteX3" fmla="*/ 1475604 w 2065770"/>
              <a:gd name="connsiteY3" fmla="*/ 1948986 h 2146637"/>
              <a:gd name="connsiteX4" fmla="*/ 1712887 w 2065770"/>
              <a:gd name="connsiteY4" fmla="*/ 1533754 h 2146637"/>
              <a:gd name="connsiteX5" fmla="*/ 1442718 w 2065770"/>
              <a:gd name="connsiteY5" fmla="*/ 1355968 h 2146637"/>
              <a:gd name="connsiteX6" fmla="*/ 1022031 w 2065770"/>
              <a:gd name="connsiteY6" fmla="*/ 346328 h 2146637"/>
              <a:gd name="connsiteX7" fmla="*/ 607272 w 2065770"/>
              <a:gd name="connsiteY7" fmla="*/ 1042572 h 2146637"/>
              <a:gd name="connsiteX8" fmla="*/ 763067 w 2065770"/>
              <a:gd name="connsiteY8" fmla="*/ 1132328 h 2146637"/>
              <a:gd name="connsiteX9" fmla="*/ 1184707 w 2065770"/>
              <a:gd name="connsiteY9" fmla="*/ 438941 h 2146637"/>
              <a:gd name="connsiteX10" fmla="*/ 1022031 w 2065770"/>
              <a:gd name="connsiteY10" fmla="*/ 346328 h 2146637"/>
              <a:gd name="connsiteX11" fmla="*/ 524684 w 2065770"/>
              <a:gd name="connsiteY11" fmla="*/ 0 h 2146637"/>
              <a:gd name="connsiteX12" fmla="*/ 1436939 w 2065770"/>
              <a:gd name="connsiteY12" fmla="*/ 501216 h 2146637"/>
              <a:gd name="connsiteX13" fmla="*/ 1183354 w 2065770"/>
              <a:gd name="connsiteY13" fmla="*/ 931305 h 2146637"/>
              <a:gd name="connsiteX14" fmla="*/ 1581719 w 2065770"/>
              <a:gd name="connsiteY14" fmla="*/ 1141277 h 2146637"/>
              <a:gd name="connsiteX15" fmla="*/ 1690304 w 2065770"/>
              <a:gd name="connsiteY15" fmla="*/ 927936 h 2146637"/>
              <a:gd name="connsiteX16" fmla="*/ 2065770 w 2065770"/>
              <a:gd name="connsiteY16" fmla="*/ 1144445 h 2146637"/>
              <a:gd name="connsiteX17" fmla="*/ 1850927 w 2065770"/>
              <a:gd name="connsiteY17" fmla="*/ 1532404 h 2146637"/>
              <a:gd name="connsiteX18" fmla="*/ 2029694 w 2065770"/>
              <a:gd name="connsiteY18" fmla="*/ 1644515 h 2146637"/>
              <a:gd name="connsiteX19" fmla="*/ 2019821 w 2065770"/>
              <a:gd name="connsiteY19" fmla="*/ 1699519 h 2146637"/>
              <a:gd name="connsiteX20" fmla="*/ 2061760 w 2065770"/>
              <a:gd name="connsiteY20" fmla="*/ 1729221 h 2146637"/>
              <a:gd name="connsiteX21" fmla="*/ 1810721 w 2065770"/>
              <a:gd name="connsiteY21" fmla="*/ 2146637 h 2146637"/>
              <a:gd name="connsiteX22" fmla="*/ 1473893 w 2065770"/>
              <a:gd name="connsiteY22" fmla="*/ 1946318 h 2146637"/>
              <a:gd name="connsiteX23" fmla="*/ 1716870 w 2065770"/>
              <a:gd name="connsiteY23" fmla="*/ 1525195 h 2146637"/>
              <a:gd name="connsiteX24" fmla="*/ 1448974 w 2065770"/>
              <a:gd name="connsiteY24" fmla="*/ 1361778 h 2146637"/>
              <a:gd name="connsiteX25" fmla="*/ 1080283 w 2065770"/>
              <a:gd name="connsiteY25" fmla="*/ 1947694 h 2146637"/>
              <a:gd name="connsiteX26" fmla="*/ 622350 w 2065770"/>
              <a:gd name="connsiteY26" fmla="*/ 1686618 h 2146637"/>
              <a:gd name="connsiteX27" fmla="*/ 792206 w 2065770"/>
              <a:gd name="connsiteY27" fmla="*/ 1379603 h 2146637"/>
              <a:gd name="connsiteX28" fmla="*/ 365435 w 2065770"/>
              <a:gd name="connsiteY28" fmla="*/ 1111387 h 2146637"/>
              <a:gd name="connsiteX29" fmla="*/ 342069 w 2065770"/>
              <a:gd name="connsiteY29" fmla="*/ 1142022 h 2146637"/>
              <a:gd name="connsiteX30" fmla="*/ 0 w 2065770"/>
              <a:gd name="connsiteY30" fmla="*/ 928369 h 2146637"/>
              <a:gd name="connsiteX31" fmla="*/ 450972 w 2065770"/>
              <a:gd name="connsiteY31" fmla="*/ 75779 h 2146637"/>
              <a:gd name="connsiteX32" fmla="*/ 372685 w 2065770"/>
              <a:gd name="connsiteY32" fmla="*/ 23722 h 2146637"/>
              <a:gd name="connsiteX33" fmla="*/ 524684 w 2065770"/>
              <a:gd name="connsiteY33" fmla="*/ 0 h 2146637"/>
              <a:gd name="connsiteX0" fmla="*/ 1442718 w 2065770"/>
              <a:gd name="connsiteY0" fmla="*/ 1355968 h 2146637"/>
              <a:gd name="connsiteX1" fmla="*/ 1268365 w 2065770"/>
              <a:gd name="connsiteY1" fmla="*/ 1966929 h 2146637"/>
              <a:gd name="connsiteX2" fmla="*/ 1475604 w 2065770"/>
              <a:gd name="connsiteY2" fmla="*/ 1948986 h 2146637"/>
              <a:gd name="connsiteX3" fmla="*/ 1712887 w 2065770"/>
              <a:gd name="connsiteY3" fmla="*/ 1533754 h 2146637"/>
              <a:gd name="connsiteX4" fmla="*/ 1442718 w 2065770"/>
              <a:gd name="connsiteY4" fmla="*/ 1355968 h 2146637"/>
              <a:gd name="connsiteX5" fmla="*/ 1022031 w 2065770"/>
              <a:gd name="connsiteY5" fmla="*/ 346328 h 2146637"/>
              <a:gd name="connsiteX6" fmla="*/ 607272 w 2065770"/>
              <a:gd name="connsiteY6" fmla="*/ 1042572 h 2146637"/>
              <a:gd name="connsiteX7" fmla="*/ 763067 w 2065770"/>
              <a:gd name="connsiteY7" fmla="*/ 1132328 h 2146637"/>
              <a:gd name="connsiteX8" fmla="*/ 1184707 w 2065770"/>
              <a:gd name="connsiteY8" fmla="*/ 438941 h 2146637"/>
              <a:gd name="connsiteX9" fmla="*/ 1022031 w 2065770"/>
              <a:gd name="connsiteY9" fmla="*/ 346328 h 2146637"/>
              <a:gd name="connsiteX10" fmla="*/ 524684 w 2065770"/>
              <a:gd name="connsiteY10" fmla="*/ 0 h 2146637"/>
              <a:gd name="connsiteX11" fmla="*/ 1436939 w 2065770"/>
              <a:gd name="connsiteY11" fmla="*/ 501216 h 2146637"/>
              <a:gd name="connsiteX12" fmla="*/ 1183354 w 2065770"/>
              <a:gd name="connsiteY12" fmla="*/ 931305 h 2146637"/>
              <a:gd name="connsiteX13" fmla="*/ 1581719 w 2065770"/>
              <a:gd name="connsiteY13" fmla="*/ 1141277 h 2146637"/>
              <a:gd name="connsiteX14" fmla="*/ 1690304 w 2065770"/>
              <a:gd name="connsiteY14" fmla="*/ 927936 h 2146637"/>
              <a:gd name="connsiteX15" fmla="*/ 2065770 w 2065770"/>
              <a:gd name="connsiteY15" fmla="*/ 1144445 h 2146637"/>
              <a:gd name="connsiteX16" fmla="*/ 1850927 w 2065770"/>
              <a:gd name="connsiteY16" fmla="*/ 1532404 h 2146637"/>
              <a:gd name="connsiteX17" fmla="*/ 2029694 w 2065770"/>
              <a:gd name="connsiteY17" fmla="*/ 1644515 h 2146637"/>
              <a:gd name="connsiteX18" fmla="*/ 2019821 w 2065770"/>
              <a:gd name="connsiteY18" fmla="*/ 1699519 h 2146637"/>
              <a:gd name="connsiteX19" fmla="*/ 2061760 w 2065770"/>
              <a:gd name="connsiteY19" fmla="*/ 1729221 h 2146637"/>
              <a:gd name="connsiteX20" fmla="*/ 1810721 w 2065770"/>
              <a:gd name="connsiteY20" fmla="*/ 2146637 h 2146637"/>
              <a:gd name="connsiteX21" fmla="*/ 1473893 w 2065770"/>
              <a:gd name="connsiteY21" fmla="*/ 1946318 h 2146637"/>
              <a:gd name="connsiteX22" fmla="*/ 1716870 w 2065770"/>
              <a:gd name="connsiteY22" fmla="*/ 1525195 h 2146637"/>
              <a:gd name="connsiteX23" fmla="*/ 1448974 w 2065770"/>
              <a:gd name="connsiteY23" fmla="*/ 1361778 h 2146637"/>
              <a:gd name="connsiteX24" fmla="*/ 1080283 w 2065770"/>
              <a:gd name="connsiteY24" fmla="*/ 1947694 h 2146637"/>
              <a:gd name="connsiteX25" fmla="*/ 622350 w 2065770"/>
              <a:gd name="connsiteY25" fmla="*/ 1686618 h 2146637"/>
              <a:gd name="connsiteX26" fmla="*/ 792206 w 2065770"/>
              <a:gd name="connsiteY26" fmla="*/ 1379603 h 2146637"/>
              <a:gd name="connsiteX27" fmla="*/ 365435 w 2065770"/>
              <a:gd name="connsiteY27" fmla="*/ 1111387 h 2146637"/>
              <a:gd name="connsiteX28" fmla="*/ 342069 w 2065770"/>
              <a:gd name="connsiteY28" fmla="*/ 1142022 h 2146637"/>
              <a:gd name="connsiteX29" fmla="*/ 0 w 2065770"/>
              <a:gd name="connsiteY29" fmla="*/ 928369 h 2146637"/>
              <a:gd name="connsiteX30" fmla="*/ 450972 w 2065770"/>
              <a:gd name="connsiteY30" fmla="*/ 75779 h 2146637"/>
              <a:gd name="connsiteX31" fmla="*/ 372685 w 2065770"/>
              <a:gd name="connsiteY31" fmla="*/ 23722 h 2146637"/>
              <a:gd name="connsiteX32" fmla="*/ 524684 w 2065770"/>
              <a:gd name="connsiteY32" fmla="*/ 0 h 2146637"/>
              <a:gd name="connsiteX0" fmla="*/ 1442718 w 2065770"/>
              <a:gd name="connsiteY0" fmla="*/ 1355968 h 2146637"/>
              <a:gd name="connsiteX1" fmla="*/ 1268365 w 2065770"/>
              <a:gd name="connsiteY1" fmla="*/ 1966929 h 2146637"/>
              <a:gd name="connsiteX2" fmla="*/ 1475604 w 2065770"/>
              <a:gd name="connsiteY2" fmla="*/ 1948986 h 2146637"/>
              <a:gd name="connsiteX3" fmla="*/ 1712887 w 2065770"/>
              <a:gd name="connsiteY3" fmla="*/ 1533754 h 2146637"/>
              <a:gd name="connsiteX4" fmla="*/ 1442718 w 2065770"/>
              <a:gd name="connsiteY4" fmla="*/ 1355968 h 2146637"/>
              <a:gd name="connsiteX5" fmla="*/ 1022031 w 2065770"/>
              <a:gd name="connsiteY5" fmla="*/ 346328 h 2146637"/>
              <a:gd name="connsiteX6" fmla="*/ 607272 w 2065770"/>
              <a:gd name="connsiteY6" fmla="*/ 1042572 h 2146637"/>
              <a:gd name="connsiteX7" fmla="*/ 763067 w 2065770"/>
              <a:gd name="connsiteY7" fmla="*/ 1132328 h 2146637"/>
              <a:gd name="connsiteX8" fmla="*/ 1184707 w 2065770"/>
              <a:gd name="connsiteY8" fmla="*/ 438941 h 2146637"/>
              <a:gd name="connsiteX9" fmla="*/ 1022031 w 2065770"/>
              <a:gd name="connsiteY9" fmla="*/ 346328 h 2146637"/>
              <a:gd name="connsiteX10" fmla="*/ 524684 w 2065770"/>
              <a:gd name="connsiteY10" fmla="*/ 0 h 2146637"/>
              <a:gd name="connsiteX11" fmla="*/ 1436939 w 2065770"/>
              <a:gd name="connsiteY11" fmla="*/ 501216 h 2146637"/>
              <a:gd name="connsiteX12" fmla="*/ 1183354 w 2065770"/>
              <a:gd name="connsiteY12" fmla="*/ 931305 h 2146637"/>
              <a:gd name="connsiteX13" fmla="*/ 1581719 w 2065770"/>
              <a:gd name="connsiteY13" fmla="*/ 1141277 h 2146637"/>
              <a:gd name="connsiteX14" fmla="*/ 1690304 w 2065770"/>
              <a:gd name="connsiteY14" fmla="*/ 927936 h 2146637"/>
              <a:gd name="connsiteX15" fmla="*/ 2065770 w 2065770"/>
              <a:gd name="connsiteY15" fmla="*/ 1144445 h 2146637"/>
              <a:gd name="connsiteX16" fmla="*/ 1850927 w 2065770"/>
              <a:gd name="connsiteY16" fmla="*/ 1532404 h 2146637"/>
              <a:gd name="connsiteX17" fmla="*/ 2029694 w 2065770"/>
              <a:gd name="connsiteY17" fmla="*/ 1644515 h 2146637"/>
              <a:gd name="connsiteX18" fmla="*/ 2019821 w 2065770"/>
              <a:gd name="connsiteY18" fmla="*/ 1699519 h 2146637"/>
              <a:gd name="connsiteX19" fmla="*/ 2061760 w 2065770"/>
              <a:gd name="connsiteY19" fmla="*/ 1729221 h 2146637"/>
              <a:gd name="connsiteX20" fmla="*/ 1810721 w 2065770"/>
              <a:gd name="connsiteY20" fmla="*/ 2146637 h 2146637"/>
              <a:gd name="connsiteX21" fmla="*/ 1473893 w 2065770"/>
              <a:gd name="connsiteY21" fmla="*/ 1946318 h 2146637"/>
              <a:gd name="connsiteX22" fmla="*/ 1716870 w 2065770"/>
              <a:gd name="connsiteY22" fmla="*/ 1525195 h 2146637"/>
              <a:gd name="connsiteX23" fmla="*/ 1080283 w 2065770"/>
              <a:gd name="connsiteY23" fmla="*/ 1947694 h 2146637"/>
              <a:gd name="connsiteX24" fmla="*/ 622350 w 2065770"/>
              <a:gd name="connsiteY24" fmla="*/ 1686618 h 2146637"/>
              <a:gd name="connsiteX25" fmla="*/ 792206 w 2065770"/>
              <a:gd name="connsiteY25" fmla="*/ 1379603 h 2146637"/>
              <a:gd name="connsiteX26" fmla="*/ 365435 w 2065770"/>
              <a:gd name="connsiteY26" fmla="*/ 1111387 h 2146637"/>
              <a:gd name="connsiteX27" fmla="*/ 342069 w 2065770"/>
              <a:gd name="connsiteY27" fmla="*/ 1142022 h 2146637"/>
              <a:gd name="connsiteX28" fmla="*/ 0 w 2065770"/>
              <a:gd name="connsiteY28" fmla="*/ 928369 h 2146637"/>
              <a:gd name="connsiteX29" fmla="*/ 450972 w 2065770"/>
              <a:gd name="connsiteY29" fmla="*/ 75779 h 2146637"/>
              <a:gd name="connsiteX30" fmla="*/ 372685 w 2065770"/>
              <a:gd name="connsiteY30" fmla="*/ 23722 h 2146637"/>
              <a:gd name="connsiteX31" fmla="*/ 524684 w 2065770"/>
              <a:gd name="connsiteY31" fmla="*/ 0 h 2146637"/>
              <a:gd name="connsiteX0" fmla="*/ 1442718 w 2065770"/>
              <a:gd name="connsiteY0" fmla="*/ 1355968 h 2146637"/>
              <a:gd name="connsiteX1" fmla="*/ 1268365 w 2065770"/>
              <a:gd name="connsiteY1" fmla="*/ 1966929 h 2146637"/>
              <a:gd name="connsiteX2" fmla="*/ 1475604 w 2065770"/>
              <a:gd name="connsiteY2" fmla="*/ 1948986 h 2146637"/>
              <a:gd name="connsiteX3" fmla="*/ 1712887 w 2065770"/>
              <a:gd name="connsiteY3" fmla="*/ 1533754 h 2146637"/>
              <a:gd name="connsiteX4" fmla="*/ 1442718 w 2065770"/>
              <a:gd name="connsiteY4" fmla="*/ 1355968 h 2146637"/>
              <a:gd name="connsiteX5" fmla="*/ 1022031 w 2065770"/>
              <a:gd name="connsiteY5" fmla="*/ 346328 h 2146637"/>
              <a:gd name="connsiteX6" fmla="*/ 607272 w 2065770"/>
              <a:gd name="connsiteY6" fmla="*/ 1042572 h 2146637"/>
              <a:gd name="connsiteX7" fmla="*/ 763067 w 2065770"/>
              <a:gd name="connsiteY7" fmla="*/ 1132328 h 2146637"/>
              <a:gd name="connsiteX8" fmla="*/ 1184707 w 2065770"/>
              <a:gd name="connsiteY8" fmla="*/ 438941 h 2146637"/>
              <a:gd name="connsiteX9" fmla="*/ 1022031 w 2065770"/>
              <a:gd name="connsiteY9" fmla="*/ 346328 h 2146637"/>
              <a:gd name="connsiteX10" fmla="*/ 524684 w 2065770"/>
              <a:gd name="connsiteY10" fmla="*/ 0 h 2146637"/>
              <a:gd name="connsiteX11" fmla="*/ 1436939 w 2065770"/>
              <a:gd name="connsiteY11" fmla="*/ 501216 h 2146637"/>
              <a:gd name="connsiteX12" fmla="*/ 1183354 w 2065770"/>
              <a:gd name="connsiteY12" fmla="*/ 931305 h 2146637"/>
              <a:gd name="connsiteX13" fmla="*/ 1581719 w 2065770"/>
              <a:gd name="connsiteY13" fmla="*/ 1141277 h 2146637"/>
              <a:gd name="connsiteX14" fmla="*/ 1690304 w 2065770"/>
              <a:gd name="connsiteY14" fmla="*/ 927936 h 2146637"/>
              <a:gd name="connsiteX15" fmla="*/ 2065770 w 2065770"/>
              <a:gd name="connsiteY15" fmla="*/ 1144445 h 2146637"/>
              <a:gd name="connsiteX16" fmla="*/ 1850927 w 2065770"/>
              <a:gd name="connsiteY16" fmla="*/ 1532404 h 2146637"/>
              <a:gd name="connsiteX17" fmla="*/ 2029694 w 2065770"/>
              <a:gd name="connsiteY17" fmla="*/ 1644515 h 2146637"/>
              <a:gd name="connsiteX18" fmla="*/ 2019821 w 2065770"/>
              <a:gd name="connsiteY18" fmla="*/ 1699519 h 2146637"/>
              <a:gd name="connsiteX19" fmla="*/ 2061760 w 2065770"/>
              <a:gd name="connsiteY19" fmla="*/ 1729221 h 2146637"/>
              <a:gd name="connsiteX20" fmla="*/ 1810721 w 2065770"/>
              <a:gd name="connsiteY20" fmla="*/ 2146637 h 2146637"/>
              <a:gd name="connsiteX21" fmla="*/ 1473893 w 2065770"/>
              <a:gd name="connsiteY21" fmla="*/ 1946318 h 2146637"/>
              <a:gd name="connsiteX22" fmla="*/ 1080283 w 2065770"/>
              <a:gd name="connsiteY22" fmla="*/ 1947694 h 2146637"/>
              <a:gd name="connsiteX23" fmla="*/ 622350 w 2065770"/>
              <a:gd name="connsiteY23" fmla="*/ 1686618 h 2146637"/>
              <a:gd name="connsiteX24" fmla="*/ 792206 w 2065770"/>
              <a:gd name="connsiteY24" fmla="*/ 1379603 h 2146637"/>
              <a:gd name="connsiteX25" fmla="*/ 365435 w 2065770"/>
              <a:gd name="connsiteY25" fmla="*/ 1111387 h 2146637"/>
              <a:gd name="connsiteX26" fmla="*/ 342069 w 2065770"/>
              <a:gd name="connsiteY26" fmla="*/ 1142022 h 2146637"/>
              <a:gd name="connsiteX27" fmla="*/ 0 w 2065770"/>
              <a:gd name="connsiteY27" fmla="*/ 928369 h 2146637"/>
              <a:gd name="connsiteX28" fmla="*/ 450972 w 2065770"/>
              <a:gd name="connsiteY28" fmla="*/ 75779 h 2146637"/>
              <a:gd name="connsiteX29" fmla="*/ 372685 w 2065770"/>
              <a:gd name="connsiteY29" fmla="*/ 23722 h 2146637"/>
              <a:gd name="connsiteX30" fmla="*/ 524684 w 2065770"/>
              <a:gd name="connsiteY30" fmla="*/ 0 h 2146637"/>
              <a:gd name="connsiteX0" fmla="*/ 1712887 w 2065770"/>
              <a:gd name="connsiteY0" fmla="*/ 1533754 h 2146637"/>
              <a:gd name="connsiteX1" fmla="*/ 1268365 w 2065770"/>
              <a:gd name="connsiteY1" fmla="*/ 1966929 h 2146637"/>
              <a:gd name="connsiteX2" fmla="*/ 1475604 w 2065770"/>
              <a:gd name="connsiteY2" fmla="*/ 1948986 h 2146637"/>
              <a:gd name="connsiteX3" fmla="*/ 1712887 w 2065770"/>
              <a:gd name="connsiteY3" fmla="*/ 1533754 h 2146637"/>
              <a:gd name="connsiteX4" fmla="*/ 1022031 w 2065770"/>
              <a:gd name="connsiteY4" fmla="*/ 346328 h 2146637"/>
              <a:gd name="connsiteX5" fmla="*/ 607272 w 2065770"/>
              <a:gd name="connsiteY5" fmla="*/ 1042572 h 2146637"/>
              <a:gd name="connsiteX6" fmla="*/ 763067 w 2065770"/>
              <a:gd name="connsiteY6" fmla="*/ 1132328 h 2146637"/>
              <a:gd name="connsiteX7" fmla="*/ 1184707 w 2065770"/>
              <a:gd name="connsiteY7" fmla="*/ 438941 h 2146637"/>
              <a:gd name="connsiteX8" fmla="*/ 1022031 w 2065770"/>
              <a:gd name="connsiteY8" fmla="*/ 346328 h 2146637"/>
              <a:gd name="connsiteX9" fmla="*/ 524684 w 2065770"/>
              <a:gd name="connsiteY9" fmla="*/ 0 h 2146637"/>
              <a:gd name="connsiteX10" fmla="*/ 1436939 w 2065770"/>
              <a:gd name="connsiteY10" fmla="*/ 501216 h 2146637"/>
              <a:gd name="connsiteX11" fmla="*/ 1183354 w 2065770"/>
              <a:gd name="connsiteY11" fmla="*/ 931305 h 2146637"/>
              <a:gd name="connsiteX12" fmla="*/ 1581719 w 2065770"/>
              <a:gd name="connsiteY12" fmla="*/ 1141277 h 2146637"/>
              <a:gd name="connsiteX13" fmla="*/ 1690304 w 2065770"/>
              <a:gd name="connsiteY13" fmla="*/ 927936 h 2146637"/>
              <a:gd name="connsiteX14" fmla="*/ 2065770 w 2065770"/>
              <a:gd name="connsiteY14" fmla="*/ 1144445 h 2146637"/>
              <a:gd name="connsiteX15" fmla="*/ 1850927 w 2065770"/>
              <a:gd name="connsiteY15" fmla="*/ 1532404 h 2146637"/>
              <a:gd name="connsiteX16" fmla="*/ 2029694 w 2065770"/>
              <a:gd name="connsiteY16" fmla="*/ 1644515 h 2146637"/>
              <a:gd name="connsiteX17" fmla="*/ 2019821 w 2065770"/>
              <a:gd name="connsiteY17" fmla="*/ 1699519 h 2146637"/>
              <a:gd name="connsiteX18" fmla="*/ 2061760 w 2065770"/>
              <a:gd name="connsiteY18" fmla="*/ 1729221 h 2146637"/>
              <a:gd name="connsiteX19" fmla="*/ 1810721 w 2065770"/>
              <a:gd name="connsiteY19" fmla="*/ 2146637 h 2146637"/>
              <a:gd name="connsiteX20" fmla="*/ 1473893 w 2065770"/>
              <a:gd name="connsiteY20" fmla="*/ 1946318 h 2146637"/>
              <a:gd name="connsiteX21" fmla="*/ 1080283 w 2065770"/>
              <a:gd name="connsiteY21" fmla="*/ 1947694 h 2146637"/>
              <a:gd name="connsiteX22" fmla="*/ 622350 w 2065770"/>
              <a:gd name="connsiteY22" fmla="*/ 1686618 h 2146637"/>
              <a:gd name="connsiteX23" fmla="*/ 792206 w 2065770"/>
              <a:gd name="connsiteY23" fmla="*/ 1379603 h 2146637"/>
              <a:gd name="connsiteX24" fmla="*/ 365435 w 2065770"/>
              <a:gd name="connsiteY24" fmla="*/ 1111387 h 2146637"/>
              <a:gd name="connsiteX25" fmla="*/ 342069 w 2065770"/>
              <a:gd name="connsiteY25" fmla="*/ 1142022 h 2146637"/>
              <a:gd name="connsiteX26" fmla="*/ 0 w 2065770"/>
              <a:gd name="connsiteY26" fmla="*/ 928369 h 2146637"/>
              <a:gd name="connsiteX27" fmla="*/ 450972 w 2065770"/>
              <a:gd name="connsiteY27" fmla="*/ 75779 h 2146637"/>
              <a:gd name="connsiteX28" fmla="*/ 372685 w 2065770"/>
              <a:gd name="connsiteY28" fmla="*/ 23722 h 2146637"/>
              <a:gd name="connsiteX29" fmla="*/ 524684 w 2065770"/>
              <a:gd name="connsiteY29" fmla="*/ 0 h 2146637"/>
              <a:gd name="connsiteX0" fmla="*/ 1475604 w 2065770"/>
              <a:gd name="connsiteY0" fmla="*/ 1948986 h 2146637"/>
              <a:gd name="connsiteX1" fmla="*/ 1268365 w 2065770"/>
              <a:gd name="connsiteY1" fmla="*/ 1966929 h 2146637"/>
              <a:gd name="connsiteX2" fmla="*/ 1475604 w 2065770"/>
              <a:gd name="connsiteY2" fmla="*/ 1948986 h 2146637"/>
              <a:gd name="connsiteX3" fmla="*/ 1022031 w 2065770"/>
              <a:gd name="connsiteY3" fmla="*/ 346328 h 2146637"/>
              <a:gd name="connsiteX4" fmla="*/ 607272 w 2065770"/>
              <a:gd name="connsiteY4" fmla="*/ 1042572 h 2146637"/>
              <a:gd name="connsiteX5" fmla="*/ 763067 w 2065770"/>
              <a:gd name="connsiteY5" fmla="*/ 1132328 h 2146637"/>
              <a:gd name="connsiteX6" fmla="*/ 1184707 w 2065770"/>
              <a:gd name="connsiteY6" fmla="*/ 438941 h 2146637"/>
              <a:gd name="connsiteX7" fmla="*/ 1022031 w 2065770"/>
              <a:gd name="connsiteY7" fmla="*/ 346328 h 2146637"/>
              <a:gd name="connsiteX8" fmla="*/ 524684 w 2065770"/>
              <a:gd name="connsiteY8" fmla="*/ 0 h 2146637"/>
              <a:gd name="connsiteX9" fmla="*/ 1436939 w 2065770"/>
              <a:gd name="connsiteY9" fmla="*/ 501216 h 2146637"/>
              <a:gd name="connsiteX10" fmla="*/ 1183354 w 2065770"/>
              <a:gd name="connsiteY10" fmla="*/ 931305 h 2146637"/>
              <a:gd name="connsiteX11" fmla="*/ 1581719 w 2065770"/>
              <a:gd name="connsiteY11" fmla="*/ 1141277 h 2146637"/>
              <a:gd name="connsiteX12" fmla="*/ 1690304 w 2065770"/>
              <a:gd name="connsiteY12" fmla="*/ 927936 h 2146637"/>
              <a:gd name="connsiteX13" fmla="*/ 2065770 w 2065770"/>
              <a:gd name="connsiteY13" fmla="*/ 1144445 h 2146637"/>
              <a:gd name="connsiteX14" fmla="*/ 1850927 w 2065770"/>
              <a:gd name="connsiteY14" fmla="*/ 1532404 h 2146637"/>
              <a:gd name="connsiteX15" fmla="*/ 2029694 w 2065770"/>
              <a:gd name="connsiteY15" fmla="*/ 1644515 h 2146637"/>
              <a:gd name="connsiteX16" fmla="*/ 2019821 w 2065770"/>
              <a:gd name="connsiteY16" fmla="*/ 1699519 h 2146637"/>
              <a:gd name="connsiteX17" fmla="*/ 2061760 w 2065770"/>
              <a:gd name="connsiteY17" fmla="*/ 1729221 h 2146637"/>
              <a:gd name="connsiteX18" fmla="*/ 1810721 w 2065770"/>
              <a:gd name="connsiteY18" fmla="*/ 2146637 h 2146637"/>
              <a:gd name="connsiteX19" fmla="*/ 1473893 w 2065770"/>
              <a:gd name="connsiteY19" fmla="*/ 1946318 h 2146637"/>
              <a:gd name="connsiteX20" fmla="*/ 1080283 w 2065770"/>
              <a:gd name="connsiteY20" fmla="*/ 1947694 h 2146637"/>
              <a:gd name="connsiteX21" fmla="*/ 622350 w 2065770"/>
              <a:gd name="connsiteY21" fmla="*/ 1686618 h 2146637"/>
              <a:gd name="connsiteX22" fmla="*/ 792206 w 2065770"/>
              <a:gd name="connsiteY22" fmla="*/ 1379603 h 2146637"/>
              <a:gd name="connsiteX23" fmla="*/ 365435 w 2065770"/>
              <a:gd name="connsiteY23" fmla="*/ 1111387 h 2146637"/>
              <a:gd name="connsiteX24" fmla="*/ 342069 w 2065770"/>
              <a:gd name="connsiteY24" fmla="*/ 1142022 h 2146637"/>
              <a:gd name="connsiteX25" fmla="*/ 0 w 2065770"/>
              <a:gd name="connsiteY25" fmla="*/ 928369 h 2146637"/>
              <a:gd name="connsiteX26" fmla="*/ 450972 w 2065770"/>
              <a:gd name="connsiteY26" fmla="*/ 75779 h 2146637"/>
              <a:gd name="connsiteX27" fmla="*/ 372685 w 2065770"/>
              <a:gd name="connsiteY27" fmla="*/ 23722 h 2146637"/>
              <a:gd name="connsiteX28" fmla="*/ 524684 w 2065770"/>
              <a:gd name="connsiteY28" fmla="*/ 0 h 2146637"/>
              <a:gd name="connsiteX0" fmla="*/ 1022031 w 2065770"/>
              <a:gd name="connsiteY0" fmla="*/ 346328 h 2146637"/>
              <a:gd name="connsiteX1" fmla="*/ 607272 w 2065770"/>
              <a:gd name="connsiteY1" fmla="*/ 1042572 h 2146637"/>
              <a:gd name="connsiteX2" fmla="*/ 763067 w 2065770"/>
              <a:gd name="connsiteY2" fmla="*/ 1132328 h 2146637"/>
              <a:gd name="connsiteX3" fmla="*/ 1184707 w 2065770"/>
              <a:gd name="connsiteY3" fmla="*/ 438941 h 2146637"/>
              <a:gd name="connsiteX4" fmla="*/ 1022031 w 2065770"/>
              <a:gd name="connsiteY4" fmla="*/ 346328 h 2146637"/>
              <a:gd name="connsiteX5" fmla="*/ 524684 w 2065770"/>
              <a:gd name="connsiteY5" fmla="*/ 0 h 2146637"/>
              <a:gd name="connsiteX6" fmla="*/ 1436939 w 2065770"/>
              <a:gd name="connsiteY6" fmla="*/ 501216 h 2146637"/>
              <a:gd name="connsiteX7" fmla="*/ 1183354 w 2065770"/>
              <a:gd name="connsiteY7" fmla="*/ 931305 h 2146637"/>
              <a:gd name="connsiteX8" fmla="*/ 1581719 w 2065770"/>
              <a:gd name="connsiteY8" fmla="*/ 1141277 h 2146637"/>
              <a:gd name="connsiteX9" fmla="*/ 1690304 w 2065770"/>
              <a:gd name="connsiteY9" fmla="*/ 927936 h 2146637"/>
              <a:gd name="connsiteX10" fmla="*/ 2065770 w 2065770"/>
              <a:gd name="connsiteY10" fmla="*/ 1144445 h 2146637"/>
              <a:gd name="connsiteX11" fmla="*/ 1850927 w 2065770"/>
              <a:gd name="connsiteY11" fmla="*/ 1532404 h 2146637"/>
              <a:gd name="connsiteX12" fmla="*/ 2029694 w 2065770"/>
              <a:gd name="connsiteY12" fmla="*/ 1644515 h 2146637"/>
              <a:gd name="connsiteX13" fmla="*/ 2019821 w 2065770"/>
              <a:gd name="connsiteY13" fmla="*/ 1699519 h 2146637"/>
              <a:gd name="connsiteX14" fmla="*/ 2061760 w 2065770"/>
              <a:gd name="connsiteY14" fmla="*/ 1729221 h 2146637"/>
              <a:gd name="connsiteX15" fmla="*/ 1810721 w 2065770"/>
              <a:gd name="connsiteY15" fmla="*/ 2146637 h 2146637"/>
              <a:gd name="connsiteX16" fmla="*/ 1473893 w 2065770"/>
              <a:gd name="connsiteY16" fmla="*/ 1946318 h 2146637"/>
              <a:gd name="connsiteX17" fmla="*/ 1080283 w 2065770"/>
              <a:gd name="connsiteY17" fmla="*/ 1947694 h 2146637"/>
              <a:gd name="connsiteX18" fmla="*/ 622350 w 2065770"/>
              <a:gd name="connsiteY18" fmla="*/ 1686618 h 2146637"/>
              <a:gd name="connsiteX19" fmla="*/ 792206 w 2065770"/>
              <a:gd name="connsiteY19" fmla="*/ 1379603 h 2146637"/>
              <a:gd name="connsiteX20" fmla="*/ 365435 w 2065770"/>
              <a:gd name="connsiteY20" fmla="*/ 1111387 h 2146637"/>
              <a:gd name="connsiteX21" fmla="*/ 342069 w 2065770"/>
              <a:gd name="connsiteY21" fmla="*/ 1142022 h 2146637"/>
              <a:gd name="connsiteX22" fmla="*/ 0 w 2065770"/>
              <a:gd name="connsiteY22" fmla="*/ 928369 h 2146637"/>
              <a:gd name="connsiteX23" fmla="*/ 450972 w 2065770"/>
              <a:gd name="connsiteY23" fmla="*/ 75779 h 2146637"/>
              <a:gd name="connsiteX24" fmla="*/ 372685 w 2065770"/>
              <a:gd name="connsiteY24" fmla="*/ 23722 h 2146637"/>
              <a:gd name="connsiteX25" fmla="*/ 524684 w 2065770"/>
              <a:gd name="connsiteY25" fmla="*/ 0 h 2146637"/>
              <a:gd name="connsiteX0" fmla="*/ 1022031 w 2065770"/>
              <a:gd name="connsiteY0" fmla="*/ 346328 h 2146637"/>
              <a:gd name="connsiteX1" fmla="*/ 607272 w 2065770"/>
              <a:gd name="connsiteY1" fmla="*/ 1042572 h 2146637"/>
              <a:gd name="connsiteX2" fmla="*/ 763067 w 2065770"/>
              <a:gd name="connsiteY2" fmla="*/ 1132328 h 2146637"/>
              <a:gd name="connsiteX3" fmla="*/ 1184707 w 2065770"/>
              <a:gd name="connsiteY3" fmla="*/ 438941 h 2146637"/>
              <a:gd name="connsiteX4" fmla="*/ 1022031 w 2065770"/>
              <a:gd name="connsiteY4" fmla="*/ 346328 h 2146637"/>
              <a:gd name="connsiteX5" fmla="*/ 524684 w 2065770"/>
              <a:gd name="connsiteY5" fmla="*/ 0 h 2146637"/>
              <a:gd name="connsiteX6" fmla="*/ 1436939 w 2065770"/>
              <a:gd name="connsiteY6" fmla="*/ 501216 h 2146637"/>
              <a:gd name="connsiteX7" fmla="*/ 1183354 w 2065770"/>
              <a:gd name="connsiteY7" fmla="*/ 931305 h 2146637"/>
              <a:gd name="connsiteX8" fmla="*/ 1581719 w 2065770"/>
              <a:gd name="connsiteY8" fmla="*/ 1141277 h 2146637"/>
              <a:gd name="connsiteX9" fmla="*/ 1690304 w 2065770"/>
              <a:gd name="connsiteY9" fmla="*/ 927936 h 2146637"/>
              <a:gd name="connsiteX10" fmla="*/ 2065770 w 2065770"/>
              <a:gd name="connsiteY10" fmla="*/ 1144445 h 2146637"/>
              <a:gd name="connsiteX11" fmla="*/ 1850927 w 2065770"/>
              <a:gd name="connsiteY11" fmla="*/ 1532404 h 2146637"/>
              <a:gd name="connsiteX12" fmla="*/ 2029694 w 2065770"/>
              <a:gd name="connsiteY12" fmla="*/ 1644515 h 2146637"/>
              <a:gd name="connsiteX13" fmla="*/ 2019821 w 2065770"/>
              <a:gd name="connsiteY13" fmla="*/ 1699519 h 2146637"/>
              <a:gd name="connsiteX14" fmla="*/ 2061760 w 2065770"/>
              <a:gd name="connsiteY14" fmla="*/ 1729221 h 2146637"/>
              <a:gd name="connsiteX15" fmla="*/ 1810721 w 2065770"/>
              <a:gd name="connsiteY15" fmla="*/ 2146637 h 2146637"/>
              <a:gd name="connsiteX16" fmla="*/ 1473893 w 2065770"/>
              <a:gd name="connsiteY16" fmla="*/ 1946318 h 2146637"/>
              <a:gd name="connsiteX17" fmla="*/ 1251441 w 2065770"/>
              <a:gd name="connsiteY17" fmla="*/ 1943234 h 2146637"/>
              <a:gd name="connsiteX18" fmla="*/ 1080283 w 2065770"/>
              <a:gd name="connsiteY18" fmla="*/ 1947694 h 2146637"/>
              <a:gd name="connsiteX19" fmla="*/ 622350 w 2065770"/>
              <a:gd name="connsiteY19" fmla="*/ 1686618 h 2146637"/>
              <a:gd name="connsiteX20" fmla="*/ 792206 w 2065770"/>
              <a:gd name="connsiteY20" fmla="*/ 1379603 h 2146637"/>
              <a:gd name="connsiteX21" fmla="*/ 365435 w 2065770"/>
              <a:gd name="connsiteY21" fmla="*/ 1111387 h 2146637"/>
              <a:gd name="connsiteX22" fmla="*/ 342069 w 2065770"/>
              <a:gd name="connsiteY22" fmla="*/ 1142022 h 2146637"/>
              <a:gd name="connsiteX23" fmla="*/ 0 w 2065770"/>
              <a:gd name="connsiteY23" fmla="*/ 928369 h 2146637"/>
              <a:gd name="connsiteX24" fmla="*/ 450972 w 2065770"/>
              <a:gd name="connsiteY24" fmla="*/ 75779 h 2146637"/>
              <a:gd name="connsiteX25" fmla="*/ 372685 w 2065770"/>
              <a:gd name="connsiteY25" fmla="*/ 23722 h 2146637"/>
              <a:gd name="connsiteX26" fmla="*/ 524684 w 2065770"/>
              <a:gd name="connsiteY26" fmla="*/ 0 h 2146637"/>
              <a:gd name="connsiteX0" fmla="*/ 1022031 w 2065770"/>
              <a:gd name="connsiteY0" fmla="*/ 346328 h 2146637"/>
              <a:gd name="connsiteX1" fmla="*/ 607272 w 2065770"/>
              <a:gd name="connsiteY1" fmla="*/ 1042572 h 2146637"/>
              <a:gd name="connsiteX2" fmla="*/ 763067 w 2065770"/>
              <a:gd name="connsiteY2" fmla="*/ 1132328 h 2146637"/>
              <a:gd name="connsiteX3" fmla="*/ 1184707 w 2065770"/>
              <a:gd name="connsiteY3" fmla="*/ 438941 h 2146637"/>
              <a:gd name="connsiteX4" fmla="*/ 1022031 w 2065770"/>
              <a:gd name="connsiteY4" fmla="*/ 346328 h 2146637"/>
              <a:gd name="connsiteX5" fmla="*/ 524684 w 2065770"/>
              <a:gd name="connsiteY5" fmla="*/ 0 h 2146637"/>
              <a:gd name="connsiteX6" fmla="*/ 1436939 w 2065770"/>
              <a:gd name="connsiteY6" fmla="*/ 501216 h 2146637"/>
              <a:gd name="connsiteX7" fmla="*/ 1183354 w 2065770"/>
              <a:gd name="connsiteY7" fmla="*/ 931305 h 2146637"/>
              <a:gd name="connsiteX8" fmla="*/ 1581719 w 2065770"/>
              <a:gd name="connsiteY8" fmla="*/ 1141277 h 2146637"/>
              <a:gd name="connsiteX9" fmla="*/ 1690304 w 2065770"/>
              <a:gd name="connsiteY9" fmla="*/ 927936 h 2146637"/>
              <a:gd name="connsiteX10" fmla="*/ 2065770 w 2065770"/>
              <a:gd name="connsiteY10" fmla="*/ 1144445 h 2146637"/>
              <a:gd name="connsiteX11" fmla="*/ 1850927 w 2065770"/>
              <a:gd name="connsiteY11" fmla="*/ 1532404 h 2146637"/>
              <a:gd name="connsiteX12" fmla="*/ 2029694 w 2065770"/>
              <a:gd name="connsiteY12" fmla="*/ 1644515 h 2146637"/>
              <a:gd name="connsiteX13" fmla="*/ 2019821 w 2065770"/>
              <a:gd name="connsiteY13" fmla="*/ 1699519 h 2146637"/>
              <a:gd name="connsiteX14" fmla="*/ 2061760 w 2065770"/>
              <a:gd name="connsiteY14" fmla="*/ 1729221 h 2146637"/>
              <a:gd name="connsiteX15" fmla="*/ 1810721 w 2065770"/>
              <a:gd name="connsiteY15" fmla="*/ 2146637 h 2146637"/>
              <a:gd name="connsiteX16" fmla="*/ 1473893 w 2065770"/>
              <a:gd name="connsiteY16" fmla="*/ 1946318 h 2146637"/>
              <a:gd name="connsiteX17" fmla="*/ 1444382 w 2065770"/>
              <a:gd name="connsiteY17" fmla="*/ 1344101 h 2146637"/>
              <a:gd name="connsiteX18" fmla="*/ 1080283 w 2065770"/>
              <a:gd name="connsiteY18" fmla="*/ 1947694 h 2146637"/>
              <a:gd name="connsiteX19" fmla="*/ 622350 w 2065770"/>
              <a:gd name="connsiteY19" fmla="*/ 1686618 h 2146637"/>
              <a:gd name="connsiteX20" fmla="*/ 792206 w 2065770"/>
              <a:gd name="connsiteY20" fmla="*/ 1379603 h 2146637"/>
              <a:gd name="connsiteX21" fmla="*/ 365435 w 2065770"/>
              <a:gd name="connsiteY21" fmla="*/ 1111387 h 2146637"/>
              <a:gd name="connsiteX22" fmla="*/ 342069 w 2065770"/>
              <a:gd name="connsiteY22" fmla="*/ 1142022 h 2146637"/>
              <a:gd name="connsiteX23" fmla="*/ 0 w 2065770"/>
              <a:gd name="connsiteY23" fmla="*/ 928369 h 2146637"/>
              <a:gd name="connsiteX24" fmla="*/ 450972 w 2065770"/>
              <a:gd name="connsiteY24" fmla="*/ 75779 h 2146637"/>
              <a:gd name="connsiteX25" fmla="*/ 372685 w 2065770"/>
              <a:gd name="connsiteY25" fmla="*/ 23722 h 2146637"/>
              <a:gd name="connsiteX26" fmla="*/ 524684 w 2065770"/>
              <a:gd name="connsiteY26" fmla="*/ 0 h 2146637"/>
              <a:gd name="connsiteX0" fmla="*/ 1022031 w 2065770"/>
              <a:gd name="connsiteY0" fmla="*/ 346328 h 2146637"/>
              <a:gd name="connsiteX1" fmla="*/ 607272 w 2065770"/>
              <a:gd name="connsiteY1" fmla="*/ 1042572 h 2146637"/>
              <a:gd name="connsiteX2" fmla="*/ 763067 w 2065770"/>
              <a:gd name="connsiteY2" fmla="*/ 1132328 h 2146637"/>
              <a:gd name="connsiteX3" fmla="*/ 1184707 w 2065770"/>
              <a:gd name="connsiteY3" fmla="*/ 438941 h 2146637"/>
              <a:gd name="connsiteX4" fmla="*/ 1022031 w 2065770"/>
              <a:gd name="connsiteY4" fmla="*/ 346328 h 2146637"/>
              <a:gd name="connsiteX5" fmla="*/ 524684 w 2065770"/>
              <a:gd name="connsiteY5" fmla="*/ 0 h 2146637"/>
              <a:gd name="connsiteX6" fmla="*/ 1436939 w 2065770"/>
              <a:gd name="connsiteY6" fmla="*/ 501216 h 2146637"/>
              <a:gd name="connsiteX7" fmla="*/ 1183354 w 2065770"/>
              <a:gd name="connsiteY7" fmla="*/ 931305 h 2146637"/>
              <a:gd name="connsiteX8" fmla="*/ 1581719 w 2065770"/>
              <a:gd name="connsiteY8" fmla="*/ 1141277 h 2146637"/>
              <a:gd name="connsiteX9" fmla="*/ 1690304 w 2065770"/>
              <a:gd name="connsiteY9" fmla="*/ 927936 h 2146637"/>
              <a:gd name="connsiteX10" fmla="*/ 2065770 w 2065770"/>
              <a:gd name="connsiteY10" fmla="*/ 1144445 h 2146637"/>
              <a:gd name="connsiteX11" fmla="*/ 1850927 w 2065770"/>
              <a:gd name="connsiteY11" fmla="*/ 1532404 h 2146637"/>
              <a:gd name="connsiteX12" fmla="*/ 2029694 w 2065770"/>
              <a:gd name="connsiteY12" fmla="*/ 1644515 h 2146637"/>
              <a:gd name="connsiteX13" fmla="*/ 2019821 w 2065770"/>
              <a:gd name="connsiteY13" fmla="*/ 1699519 h 2146637"/>
              <a:gd name="connsiteX14" fmla="*/ 2061760 w 2065770"/>
              <a:gd name="connsiteY14" fmla="*/ 1729221 h 2146637"/>
              <a:gd name="connsiteX15" fmla="*/ 1810721 w 2065770"/>
              <a:gd name="connsiteY15" fmla="*/ 2146637 h 2146637"/>
              <a:gd name="connsiteX16" fmla="*/ 1473893 w 2065770"/>
              <a:gd name="connsiteY16" fmla="*/ 1946318 h 2146637"/>
              <a:gd name="connsiteX17" fmla="*/ 1454537 w 2065770"/>
              <a:gd name="connsiteY17" fmla="*/ 1594586 h 2146637"/>
              <a:gd name="connsiteX18" fmla="*/ 1444382 w 2065770"/>
              <a:gd name="connsiteY18" fmla="*/ 1344101 h 2146637"/>
              <a:gd name="connsiteX19" fmla="*/ 1080283 w 2065770"/>
              <a:gd name="connsiteY19" fmla="*/ 1947694 h 2146637"/>
              <a:gd name="connsiteX20" fmla="*/ 622350 w 2065770"/>
              <a:gd name="connsiteY20" fmla="*/ 1686618 h 2146637"/>
              <a:gd name="connsiteX21" fmla="*/ 792206 w 2065770"/>
              <a:gd name="connsiteY21" fmla="*/ 1379603 h 2146637"/>
              <a:gd name="connsiteX22" fmla="*/ 365435 w 2065770"/>
              <a:gd name="connsiteY22" fmla="*/ 1111387 h 2146637"/>
              <a:gd name="connsiteX23" fmla="*/ 342069 w 2065770"/>
              <a:gd name="connsiteY23" fmla="*/ 1142022 h 2146637"/>
              <a:gd name="connsiteX24" fmla="*/ 0 w 2065770"/>
              <a:gd name="connsiteY24" fmla="*/ 928369 h 2146637"/>
              <a:gd name="connsiteX25" fmla="*/ 450972 w 2065770"/>
              <a:gd name="connsiteY25" fmla="*/ 75779 h 2146637"/>
              <a:gd name="connsiteX26" fmla="*/ 372685 w 2065770"/>
              <a:gd name="connsiteY26" fmla="*/ 23722 h 2146637"/>
              <a:gd name="connsiteX27" fmla="*/ 524684 w 2065770"/>
              <a:gd name="connsiteY27" fmla="*/ 0 h 2146637"/>
              <a:gd name="connsiteX0" fmla="*/ 1022031 w 2065770"/>
              <a:gd name="connsiteY0" fmla="*/ 346328 h 2146637"/>
              <a:gd name="connsiteX1" fmla="*/ 607272 w 2065770"/>
              <a:gd name="connsiteY1" fmla="*/ 1042572 h 2146637"/>
              <a:gd name="connsiteX2" fmla="*/ 763067 w 2065770"/>
              <a:gd name="connsiteY2" fmla="*/ 1132328 h 2146637"/>
              <a:gd name="connsiteX3" fmla="*/ 1184707 w 2065770"/>
              <a:gd name="connsiteY3" fmla="*/ 438941 h 2146637"/>
              <a:gd name="connsiteX4" fmla="*/ 1022031 w 2065770"/>
              <a:gd name="connsiteY4" fmla="*/ 346328 h 2146637"/>
              <a:gd name="connsiteX5" fmla="*/ 524684 w 2065770"/>
              <a:gd name="connsiteY5" fmla="*/ 0 h 2146637"/>
              <a:gd name="connsiteX6" fmla="*/ 1436939 w 2065770"/>
              <a:gd name="connsiteY6" fmla="*/ 501216 h 2146637"/>
              <a:gd name="connsiteX7" fmla="*/ 1183354 w 2065770"/>
              <a:gd name="connsiteY7" fmla="*/ 931305 h 2146637"/>
              <a:gd name="connsiteX8" fmla="*/ 1581719 w 2065770"/>
              <a:gd name="connsiteY8" fmla="*/ 1141277 h 2146637"/>
              <a:gd name="connsiteX9" fmla="*/ 1690304 w 2065770"/>
              <a:gd name="connsiteY9" fmla="*/ 927936 h 2146637"/>
              <a:gd name="connsiteX10" fmla="*/ 2065770 w 2065770"/>
              <a:gd name="connsiteY10" fmla="*/ 1144445 h 2146637"/>
              <a:gd name="connsiteX11" fmla="*/ 1850927 w 2065770"/>
              <a:gd name="connsiteY11" fmla="*/ 1532404 h 2146637"/>
              <a:gd name="connsiteX12" fmla="*/ 2029694 w 2065770"/>
              <a:gd name="connsiteY12" fmla="*/ 1644515 h 2146637"/>
              <a:gd name="connsiteX13" fmla="*/ 2019821 w 2065770"/>
              <a:gd name="connsiteY13" fmla="*/ 1699519 h 2146637"/>
              <a:gd name="connsiteX14" fmla="*/ 2061760 w 2065770"/>
              <a:gd name="connsiteY14" fmla="*/ 1729221 h 2146637"/>
              <a:gd name="connsiteX15" fmla="*/ 1810721 w 2065770"/>
              <a:gd name="connsiteY15" fmla="*/ 2146637 h 2146637"/>
              <a:gd name="connsiteX16" fmla="*/ 1473893 w 2065770"/>
              <a:gd name="connsiteY16" fmla="*/ 1946318 h 2146637"/>
              <a:gd name="connsiteX17" fmla="*/ 1728717 w 2065770"/>
              <a:gd name="connsiteY17" fmla="*/ 1520117 h 2146637"/>
              <a:gd name="connsiteX18" fmla="*/ 1444382 w 2065770"/>
              <a:gd name="connsiteY18" fmla="*/ 1344101 h 2146637"/>
              <a:gd name="connsiteX19" fmla="*/ 1080283 w 2065770"/>
              <a:gd name="connsiteY19" fmla="*/ 1947694 h 2146637"/>
              <a:gd name="connsiteX20" fmla="*/ 622350 w 2065770"/>
              <a:gd name="connsiteY20" fmla="*/ 1686618 h 2146637"/>
              <a:gd name="connsiteX21" fmla="*/ 792206 w 2065770"/>
              <a:gd name="connsiteY21" fmla="*/ 1379603 h 2146637"/>
              <a:gd name="connsiteX22" fmla="*/ 365435 w 2065770"/>
              <a:gd name="connsiteY22" fmla="*/ 1111387 h 2146637"/>
              <a:gd name="connsiteX23" fmla="*/ 342069 w 2065770"/>
              <a:gd name="connsiteY23" fmla="*/ 1142022 h 2146637"/>
              <a:gd name="connsiteX24" fmla="*/ 0 w 2065770"/>
              <a:gd name="connsiteY24" fmla="*/ 928369 h 2146637"/>
              <a:gd name="connsiteX25" fmla="*/ 450972 w 2065770"/>
              <a:gd name="connsiteY25" fmla="*/ 75779 h 2146637"/>
              <a:gd name="connsiteX26" fmla="*/ 372685 w 2065770"/>
              <a:gd name="connsiteY26" fmla="*/ 23722 h 2146637"/>
              <a:gd name="connsiteX27" fmla="*/ 524684 w 2065770"/>
              <a:gd name="connsiteY27" fmla="*/ 0 h 2146637"/>
              <a:gd name="connsiteX0" fmla="*/ 1022031 w 2065770"/>
              <a:gd name="connsiteY0" fmla="*/ 346328 h 2146637"/>
              <a:gd name="connsiteX1" fmla="*/ 763067 w 2065770"/>
              <a:gd name="connsiteY1" fmla="*/ 1132328 h 2146637"/>
              <a:gd name="connsiteX2" fmla="*/ 1184707 w 2065770"/>
              <a:gd name="connsiteY2" fmla="*/ 438941 h 2146637"/>
              <a:gd name="connsiteX3" fmla="*/ 1022031 w 2065770"/>
              <a:gd name="connsiteY3" fmla="*/ 346328 h 2146637"/>
              <a:gd name="connsiteX4" fmla="*/ 524684 w 2065770"/>
              <a:gd name="connsiteY4" fmla="*/ 0 h 2146637"/>
              <a:gd name="connsiteX5" fmla="*/ 1436939 w 2065770"/>
              <a:gd name="connsiteY5" fmla="*/ 501216 h 2146637"/>
              <a:gd name="connsiteX6" fmla="*/ 1183354 w 2065770"/>
              <a:gd name="connsiteY6" fmla="*/ 931305 h 2146637"/>
              <a:gd name="connsiteX7" fmla="*/ 1581719 w 2065770"/>
              <a:gd name="connsiteY7" fmla="*/ 1141277 h 2146637"/>
              <a:gd name="connsiteX8" fmla="*/ 1690304 w 2065770"/>
              <a:gd name="connsiteY8" fmla="*/ 927936 h 2146637"/>
              <a:gd name="connsiteX9" fmla="*/ 2065770 w 2065770"/>
              <a:gd name="connsiteY9" fmla="*/ 1144445 h 2146637"/>
              <a:gd name="connsiteX10" fmla="*/ 1850927 w 2065770"/>
              <a:gd name="connsiteY10" fmla="*/ 1532404 h 2146637"/>
              <a:gd name="connsiteX11" fmla="*/ 2029694 w 2065770"/>
              <a:gd name="connsiteY11" fmla="*/ 1644515 h 2146637"/>
              <a:gd name="connsiteX12" fmla="*/ 2019821 w 2065770"/>
              <a:gd name="connsiteY12" fmla="*/ 1699519 h 2146637"/>
              <a:gd name="connsiteX13" fmla="*/ 2061760 w 2065770"/>
              <a:gd name="connsiteY13" fmla="*/ 1729221 h 2146637"/>
              <a:gd name="connsiteX14" fmla="*/ 1810721 w 2065770"/>
              <a:gd name="connsiteY14" fmla="*/ 2146637 h 2146637"/>
              <a:gd name="connsiteX15" fmla="*/ 1473893 w 2065770"/>
              <a:gd name="connsiteY15" fmla="*/ 1946318 h 2146637"/>
              <a:gd name="connsiteX16" fmla="*/ 1728717 w 2065770"/>
              <a:gd name="connsiteY16" fmla="*/ 1520117 h 2146637"/>
              <a:gd name="connsiteX17" fmla="*/ 1444382 w 2065770"/>
              <a:gd name="connsiteY17" fmla="*/ 1344101 h 2146637"/>
              <a:gd name="connsiteX18" fmla="*/ 1080283 w 2065770"/>
              <a:gd name="connsiteY18" fmla="*/ 1947694 h 2146637"/>
              <a:gd name="connsiteX19" fmla="*/ 622350 w 2065770"/>
              <a:gd name="connsiteY19" fmla="*/ 1686618 h 2146637"/>
              <a:gd name="connsiteX20" fmla="*/ 792206 w 2065770"/>
              <a:gd name="connsiteY20" fmla="*/ 1379603 h 2146637"/>
              <a:gd name="connsiteX21" fmla="*/ 365435 w 2065770"/>
              <a:gd name="connsiteY21" fmla="*/ 1111387 h 2146637"/>
              <a:gd name="connsiteX22" fmla="*/ 342069 w 2065770"/>
              <a:gd name="connsiteY22" fmla="*/ 1142022 h 2146637"/>
              <a:gd name="connsiteX23" fmla="*/ 0 w 2065770"/>
              <a:gd name="connsiteY23" fmla="*/ 928369 h 2146637"/>
              <a:gd name="connsiteX24" fmla="*/ 450972 w 2065770"/>
              <a:gd name="connsiteY24" fmla="*/ 75779 h 2146637"/>
              <a:gd name="connsiteX25" fmla="*/ 372685 w 2065770"/>
              <a:gd name="connsiteY25" fmla="*/ 23722 h 2146637"/>
              <a:gd name="connsiteX26" fmla="*/ 524684 w 2065770"/>
              <a:gd name="connsiteY26" fmla="*/ 0 h 2146637"/>
              <a:gd name="connsiteX0" fmla="*/ 1022031 w 2065770"/>
              <a:gd name="connsiteY0" fmla="*/ 346328 h 2146637"/>
              <a:gd name="connsiteX1" fmla="*/ 1184707 w 2065770"/>
              <a:gd name="connsiteY1" fmla="*/ 438941 h 2146637"/>
              <a:gd name="connsiteX2" fmla="*/ 1022031 w 2065770"/>
              <a:gd name="connsiteY2" fmla="*/ 346328 h 2146637"/>
              <a:gd name="connsiteX3" fmla="*/ 524684 w 2065770"/>
              <a:gd name="connsiteY3" fmla="*/ 0 h 2146637"/>
              <a:gd name="connsiteX4" fmla="*/ 1436939 w 2065770"/>
              <a:gd name="connsiteY4" fmla="*/ 501216 h 2146637"/>
              <a:gd name="connsiteX5" fmla="*/ 1183354 w 2065770"/>
              <a:gd name="connsiteY5" fmla="*/ 931305 h 2146637"/>
              <a:gd name="connsiteX6" fmla="*/ 1581719 w 2065770"/>
              <a:gd name="connsiteY6" fmla="*/ 1141277 h 2146637"/>
              <a:gd name="connsiteX7" fmla="*/ 1690304 w 2065770"/>
              <a:gd name="connsiteY7" fmla="*/ 927936 h 2146637"/>
              <a:gd name="connsiteX8" fmla="*/ 2065770 w 2065770"/>
              <a:gd name="connsiteY8" fmla="*/ 1144445 h 2146637"/>
              <a:gd name="connsiteX9" fmla="*/ 1850927 w 2065770"/>
              <a:gd name="connsiteY9" fmla="*/ 1532404 h 2146637"/>
              <a:gd name="connsiteX10" fmla="*/ 2029694 w 2065770"/>
              <a:gd name="connsiteY10" fmla="*/ 1644515 h 2146637"/>
              <a:gd name="connsiteX11" fmla="*/ 2019821 w 2065770"/>
              <a:gd name="connsiteY11" fmla="*/ 1699519 h 2146637"/>
              <a:gd name="connsiteX12" fmla="*/ 2061760 w 2065770"/>
              <a:gd name="connsiteY12" fmla="*/ 1729221 h 2146637"/>
              <a:gd name="connsiteX13" fmla="*/ 1810721 w 2065770"/>
              <a:gd name="connsiteY13" fmla="*/ 2146637 h 2146637"/>
              <a:gd name="connsiteX14" fmla="*/ 1473893 w 2065770"/>
              <a:gd name="connsiteY14" fmla="*/ 1946318 h 2146637"/>
              <a:gd name="connsiteX15" fmla="*/ 1728717 w 2065770"/>
              <a:gd name="connsiteY15" fmla="*/ 1520117 h 2146637"/>
              <a:gd name="connsiteX16" fmla="*/ 1444382 w 2065770"/>
              <a:gd name="connsiteY16" fmla="*/ 1344101 h 2146637"/>
              <a:gd name="connsiteX17" fmla="*/ 1080283 w 2065770"/>
              <a:gd name="connsiteY17" fmla="*/ 1947694 h 2146637"/>
              <a:gd name="connsiteX18" fmla="*/ 622350 w 2065770"/>
              <a:gd name="connsiteY18" fmla="*/ 1686618 h 2146637"/>
              <a:gd name="connsiteX19" fmla="*/ 792206 w 2065770"/>
              <a:gd name="connsiteY19" fmla="*/ 1379603 h 2146637"/>
              <a:gd name="connsiteX20" fmla="*/ 365435 w 2065770"/>
              <a:gd name="connsiteY20" fmla="*/ 1111387 h 2146637"/>
              <a:gd name="connsiteX21" fmla="*/ 342069 w 2065770"/>
              <a:gd name="connsiteY21" fmla="*/ 1142022 h 2146637"/>
              <a:gd name="connsiteX22" fmla="*/ 0 w 2065770"/>
              <a:gd name="connsiteY22" fmla="*/ 928369 h 2146637"/>
              <a:gd name="connsiteX23" fmla="*/ 450972 w 2065770"/>
              <a:gd name="connsiteY23" fmla="*/ 75779 h 2146637"/>
              <a:gd name="connsiteX24" fmla="*/ 372685 w 2065770"/>
              <a:gd name="connsiteY24" fmla="*/ 23722 h 2146637"/>
              <a:gd name="connsiteX25" fmla="*/ 524684 w 2065770"/>
              <a:gd name="connsiteY25" fmla="*/ 0 h 2146637"/>
              <a:gd name="connsiteX0" fmla="*/ 524684 w 2065770"/>
              <a:gd name="connsiteY0" fmla="*/ 0 h 2146637"/>
              <a:gd name="connsiteX1" fmla="*/ 1436939 w 2065770"/>
              <a:gd name="connsiteY1" fmla="*/ 501216 h 2146637"/>
              <a:gd name="connsiteX2" fmla="*/ 1183354 w 2065770"/>
              <a:gd name="connsiteY2" fmla="*/ 931305 h 2146637"/>
              <a:gd name="connsiteX3" fmla="*/ 1581719 w 2065770"/>
              <a:gd name="connsiteY3" fmla="*/ 1141277 h 2146637"/>
              <a:gd name="connsiteX4" fmla="*/ 1690304 w 2065770"/>
              <a:gd name="connsiteY4" fmla="*/ 927936 h 2146637"/>
              <a:gd name="connsiteX5" fmla="*/ 2065770 w 2065770"/>
              <a:gd name="connsiteY5" fmla="*/ 1144445 h 2146637"/>
              <a:gd name="connsiteX6" fmla="*/ 1850927 w 2065770"/>
              <a:gd name="connsiteY6" fmla="*/ 1532404 h 2146637"/>
              <a:gd name="connsiteX7" fmla="*/ 2029694 w 2065770"/>
              <a:gd name="connsiteY7" fmla="*/ 1644515 h 2146637"/>
              <a:gd name="connsiteX8" fmla="*/ 2019821 w 2065770"/>
              <a:gd name="connsiteY8" fmla="*/ 1699519 h 2146637"/>
              <a:gd name="connsiteX9" fmla="*/ 2061760 w 2065770"/>
              <a:gd name="connsiteY9" fmla="*/ 1729221 h 2146637"/>
              <a:gd name="connsiteX10" fmla="*/ 1810721 w 2065770"/>
              <a:gd name="connsiteY10" fmla="*/ 2146637 h 2146637"/>
              <a:gd name="connsiteX11" fmla="*/ 1473893 w 2065770"/>
              <a:gd name="connsiteY11" fmla="*/ 1946318 h 2146637"/>
              <a:gd name="connsiteX12" fmla="*/ 1728717 w 2065770"/>
              <a:gd name="connsiteY12" fmla="*/ 1520117 h 2146637"/>
              <a:gd name="connsiteX13" fmla="*/ 1444382 w 2065770"/>
              <a:gd name="connsiteY13" fmla="*/ 1344101 h 2146637"/>
              <a:gd name="connsiteX14" fmla="*/ 1080283 w 2065770"/>
              <a:gd name="connsiteY14" fmla="*/ 1947694 h 2146637"/>
              <a:gd name="connsiteX15" fmla="*/ 622350 w 2065770"/>
              <a:gd name="connsiteY15" fmla="*/ 1686618 h 2146637"/>
              <a:gd name="connsiteX16" fmla="*/ 792206 w 2065770"/>
              <a:gd name="connsiteY16" fmla="*/ 1379603 h 2146637"/>
              <a:gd name="connsiteX17" fmla="*/ 365435 w 2065770"/>
              <a:gd name="connsiteY17" fmla="*/ 1111387 h 2146637"/>
              <a:gd name="connsiteX18" fmla="*/ 342069 w 2065770"/>
              <a:gd name="connsiteY18" fmla="*/ 1142022 h 2146637"/>
              <a:gd name="connsiteX19" fmla="*/ 0 w 2065770"/>
              <a:gd name="connsiteY19" fmla="*/ 928369 h 2146637"/>
              <a:gd name="connsiteX20" fmla="*/ 450972 w 2065770"/>
              <a:gd name="connsiteY20" fmla="*/ 75779 h 2146637"/>
              <a:gd name="connsiteX21" fmla="*/ 372685 w 2065770"/>
              <a:gd name="connsiteY21" fmla="*/ 23722 h 2146637"/>
              <a:gd name="connsiteX22" fmla="*/ 524684 w 2065770"/>
              <a:gd name="connsiteY22" fmla="*/ 0 h 2146637"/>
              <a:gd name="connsiteX0" fmla="*/ 524684 w 2065770"/>
              <a:gd name="connsiteY0" fmla="*/ 0 h 2146637"/>
              <a:gd name="connsiteX1" fmla="*/ 1436939 w 2065770"/>
              <a:gd name="connsiteY1" fmla="*/ 501216 h 2146637"/>
              <a:gd name="connsiteX2" fmla="*/ 1183354 w 2065770"/>
              <a:gd name="connsiteY2" fmla="*/ 931305 h 2146637"/>
              <a:gd name="connsiteX3" fmla="*/ 1581719 w 2065770"/>
              <a:gd name="connsiteY3" fmla="*/ 1141277 h 2146637"/>
              <a:gd name="connsiteX4" fmla="*/ 1690304 w 2065770"/>
              <a:gd name="connsiteY4" fmla="*/ 927936 h 2146637"/>
              <a:gd name="connsiteX5" fmla="*/ 2065770 w 2065770"/>
              <a:gd name="connsiteY5" fmla="*/ 1144445 h 2146637"/>
              <a:gd name="connsiteX6" fmla="*/ 1850927 w 2065770"/>
              <a:gd name="connsiteY6" fmla="*/ 1532404 h 2146637"/>
              <a:gd name="connsiteX7" fmla="*/ 2029694 w 2065770"/>
              <a:gd name="connsiteY7" fmla="*/ 1644515 h 2146637"/>
              <a:gd name="connsiteX8" fmla="*/ 2019821 w 2065770"/>
              <a:gd name="connsiteY8" fmla="*/ 1699519 h 2146637"/>
              <a:gd name="connsiteX9" fmla="*/ 2061760 w 2065770"/>
              <a:gd name="connsiteY9" fmla="*/ 1729221 h 2146637"/>
              <a:gd name="connsiteX10" fmla="*/ 1810721 w 2065770"/>
              <a:gd name="connsiteY10" fmla="*/ 2146637 h 2146637"/>
              <a:gd name="connsiteX11" fmla="*/ 1473893 w 2065770"/>
              <a:gd name="connsiteY11" fmla="*/ 1946318 h 2146637"/>
              <a:gd name="connsiteX12" fmla="*/ 1728717 w 2065770"/>
              <a:gd name="connsiteY12" fmla="*/ 1520117 h 2146637"/>
              <a:gd name="connsiteX13" fmla="*/ 1444382 w 2065770"/>
              <a:gd name="connsiteY13" fmla="*/ 1344101 h 2146637"/>
              <a:gd name="connsiteX14" fmla="*/ 1080283 w 2065770"/>
              <a:gd name="connsiteY14" fmla="*/ 1947694 h 2146637"/>
              <a:gd name="connsiteX15" fmla="*/ 622350 w 2065770"/>
              <a:gd name="connsiteY15" fmla="*/ 1686618 h 2146637"/>
              <a:gd name="connsiteX16" fmla="*/ 792206 w 2065770"/>
              <a:gd name="connsiteY16" fmla="*/ 1379603 h 2146637"/>
              <a:gd name="connsiteX17" fmla="*/ 365435 w 2065770"/>
              <a:gd name="connsiteY17" fmla="*/ 1111387 h 2146637"/>
              <a:gd name="connsiteX18" fmla="*/ 342069 w 2065770"/>
              <a:gd name="connsiteY18" fmla="*/ 1142022 h 2146637"/>
              <a:gd name="connsiteX19" fmla="*/ 0 w 2065770"/>
              <a:gd name="connsiteY19" fmla="*/ 928369 h 2146637"/>
              <a:gd name="connsiteX20" fmla="*/ 96050 w 2065770"/>
              <a:gd name="connsiteY20" fmla="*/ 740455 h 2146637"/>
              <a:gd name="connsiteX21" fmla="*/ 450972 w 2065770"/>
              <a:gd name="connsiteY21" fmla="*/ 75779 h 2146637"/>
              <a:gd name="connsiteX22" fmla="*/ 372685 w 2065770"/>
              <a:gd name="connsiteY22" fmla="*/ 23722 h 2146637"/>
              <a:gd name="connsiteX23" fmla="*/ 524684 w 2065770"/>
              <a:gd name="connsiteY23" fmla="*/ 0 h 2146637"/>
              <a:gd name="connsiteX0" fmla="*/ 524684 w 2065770"/>
              <a:gd name="connsiteY0" fmla="*/ 0 h 2146637"/>
              <a:gd name="connsiteX1" fmla="*/ 1436939 w 2065770"/>
              <a:gd name="connsiteY1" fmla="*/ 501216 h 2146637"/>
              <a:gd name="connsiteX2" fmla="*/ 1183354 w 2065770"/>
              <a:gd name="connsiteY2" fmla="*/ 931305 h 2146637"/>
              <a:gd name="connsiteX3" fmla="*/ 1581719 w 2065770"/>
              <a:gd name="connsiteY3" fmla="*/ 1141277 h 2146637"/>
              <a:gd name="connsiteX4" fmla="*/ 1690304 w 2065770"/>
              <a:gd name="connsiteY4" fmla="*/ 927936 h 2146637"/>
              <a:gd name="connsiteX5" fmla="*/ 2065770 w 2065770"/>
              <a:gd name="connsiteY5" fmla="*/ 1144445 h 2146637"/>
              <a:gd name="connsiteX6" fmla="*/ 1850927 w 2065770"/>
              <a:gd name="connsiteY6" fmla="*/ 1532404 h 2146637"/>
              <a:gd name="connsiteX7" fmla="*/ 2029694 w 2065770"/>
              <a:gd name="connsiteY7" fmla="*/ 1644515 h 2146637"/>
              <a:gd name="connsiteX8" fmla="*/ 2019821 w 2065770"/>
              <a:gd name="connsiteY8" fmla="*/ 1699519 h 2146637"/>
              <a:gd name="connsiteX9" fmla="*/ 2061760 w 2065770"/>
              <a:gd name="connsiteY9" fmla="*/ 1729221 h 2146637"/>
              <a:gd name="connsiteX10" fmla="*/ 1810721 w 2065770"/>
              <a:gd name="connsiteY10" fmla="*/ 2146637 h 2146637"/>
              <a:gd name="connsiteX11" fmla="*/ 1473893 w 2065770"/>
              <a:gd name="connsiteY11" fmla="*/ 1946318 h 2146637"/>
              <a:gd name="connsiteX12" fmla="*/ 1728717 w 2065770"/>
              <a:gd name="connsiteY12" fmla="*/ 1520117 h 2146637"/>
              <a:gd name="connsiteX13" fmla="*/ 1444382 w 2065770"/>
              <a:gd name="connsiteY13" fmla="*/ 1344101 h 2146637"/>
              <a:gd name="connsiteX14" fmla="*/ 1080283 w 2065770"/>
              <a:gd name="connsiteY14" fmla="*/ 1947694 h 2146637"/>
              <a:gd name="connsiteX15" fmla="*/ 622350 w 2065770"/>
              <a:gd name="connsiteY15" fmla="*/ 1686618 h 2146637"/>
              <a:gd name="connsiteX16" fmla="*/ 792206 w 2065770"/>
              <a:gd name="connsiteY16" fmla="*/ 1379603 h 2146637"/>
              <a:gd name="connsiteX17" fmla="*/ 365435 w 2065770"/>
              <a:gd name="connsiteY17" fmla="*/ 1111387 h 2146637"/>
              <a:gd name="connsiteX18" fmla="*/ 342069 w 2065770"/>
              <a:gd name="connsiteY18" fmla="*/ 1142022 h 2146637"/>
              <a:gd name="connsiteX19" fmla="*/ 0 w 2065770"/>
              <a:gd name="connsiteY19" fmla="*/ 928369 h 2146637"/>
              <a:gd name="connsiteX20" fmla="*/ 96050 w 2065770"/>
              <a:gd name="connsiteY20" fmla="*/ 740455 h 2146637"/>
              <a:gd name="connsiteX21" fmla="*/ 769720 w 2065770"/>
              <a:gd name="connsiteY21" fmla="*/ 1133571 h 2146637"/>
              <a:gd name="connsiteX22" fmla="*/ 372685 w 2065770"/>
              <a:gd name="connsiteY22" fmla="*/ 23722 h 2146637"/>
              <a:gd name="connsiteX23" fmla="*/ 524684 w 2065770"/>
              <a:gd name="connsiteY23" fmla="*/ 0 h 2146637"/>
              <a:gd name="connsiteX0" fmla="*/ 524684 w 2065770"/>
              <a:gd name="connsiteY0" fmla="*/ 0 h 2146637"/>
              <a:gd name="connsiteX1" fmla="*/ 1436939 w 2065770"/>
              <a:gd name="connsiteY1" fmla="*/ 501216 h 2146637"/>
              <a:gd name="connsiteX2" fmla="*/ 1183354 w 2065770"/>
              <a:gd name="connsiteY2" fmla="*/ 931305 h 2146637"/>
              <a:gd name="connsiteX3" fmla="*/ 1581719 w 2065770"/>
              <a:gd name="connsiteY3" fmla="*/ 1141277 h 2146637"/>
              <a:gd name="connsiteX4" fmla="*/ 1690304 w 2065770"/>
              <a:gd name="connsiteY4" fmla="*/ 927936 h 2146637"/>
              <a:gd name="connsiteX5" fmla="*/ 2065770 w 2065770"/>
              <a:gd name="connsiteY5" fmla="*/ 1144445 h 2146637"/>
              <a:gd name="connsiteX6" fmla="*/ 1850927 w 2065770"/>
              <a:gd name="connsiteY6" fmla="*/ 1532404 h 2146637"/>
              <a:gd name="connsiteX7" fmla="*/ 2029694 w 2065770"/>
              <a:gd name="connsiteY7" fmla="*/ 1644515 h 2146637"/>
              <a:gd name="connsiteX8" fmla="*/ 2019821 w 2065770"/>
              <a:gd name="connsiteY8" fmla="*/ 1699519 h 2146637"/>
              <a:gd name="connsiteX9" fmla="*/ 2061760 w 2065770"/>
              <a:gd name="connsiteY9" fmla="*/ 1729221 h 2146637"/>
              <a:gd name="connsiteX10" fmla="*/ 1810721 w 2065770"/>
              <a:gd name="connsiteY10" fmla="*/ 2146637 h 2146637"/>
              <a:gd name="connsiteX11" fmla="*/ 1473893 w 2065770"/>
              <a:gd name="connsiteY11" fmla="*/ 1946318 h 2146637"/>
              <a:gd name="connsiteX12" fmla="*/ 1728717 w 2065770"/>
              <a:gd name="connsiteY12" fmla="*/ 1520117 h 2146637"/>
              <a:gd name="connsiteX13" fmla="*/ 1444382 w 2065770"/>
              <a:gd name="connsiteY13" fmla="*/ 1344101 h 2146637"/>
              <a:gd name="connsiteX14" fmla="*/ 1080283 w 2065770"/>
              <a:gd name="connsiteY14" fmla="*/ 1947694 h 2146637"/>
              <a:gd name="connsiteX15" fmla="*/ 622350 w 2065770"/>
              <a:gd name="connsiteY15" fmla="*/ 1686618 h 2146637"/>
              <a:gd name="connsiteX16" fmla="*/ 792206 w 2065770"/>
              <a:gd name="connsiteY16" fmla="*/ 1379603 h 2146637"/>
              <a:gd name="connsiteX17" fmla="*/ 365435 w 2065770"/>
              <a:gd name="connsiteY17" fmla="*/ 1111387 h 2146637"/>
              <a:gd name="connsiteX18" fmla="*/ 342069 w 2065770"/>
              <a:gd name="connsiteY18" fmla="*/ 1142022 h 2146637"/>
              <a:gd name="connsiteX19" fmla="*/ 0 w 2065770"/>
              <a:gd name="connsiteY19" fmla="*/ 928369 h 2146637"/>
              <a:gd name="connsiteX20" fmla="*/ 96050 w 2065770"/>
              <a:gd name="connsiteY20" fmla="*/ 740455 h 2146637"/>
              <a:gd name="connsiteX21" fmla="*/ 769720 w 2065770"/>
              <a:gd name="connsiteY21" fmla="*/ 1133571 h 2146637"/>
              <a:gd name="connsiteX22" fmla="*/ 1170965 w 2065770"/>
              <a:gd name="connsiteY22" fmla="*/ 477867 h 2146637"/>
              <a:gd name="connsiteX23" fmla="*/ 524684 w 2065770"/>
              <a:gd name="connsiteY23" fmla="*/ 0 h 2146637"/>
              <a:gd name="connsiteX0" fmla="*/ 524684 w 2065770"/>
              <a:gd name="connsiteY0" fmla="*/ 0 h 2146637"/>
              <a:gd name="connsiteX1" fmla="*/ 1436939 w 2065770"/>
              <a:gd name="connsiteY1" fmla="*/ 501216 h 2146637"/>
              <a:gd name="connsiteX2" fmla="*/ 1387966 w 2065770"/>
              <a:gd name="connsiteY2" fmla="*/ 579670 h 2146637"/>
              <a:gd name="connsiteX3" fmla="*/ 1183354 w 2065770"/>
              <a:gd name="connsiteY3" fmla="*/ 931305 h 2146637"/>
              <a:gd name="connsiteX4" fmla="*/ 1581719 w 2065770"/>
              <a:gd name="connsiteY4" fmla="*/ 1141277 h 2146637"/>
              <a:gd name="connsiteX5" fmla="*/ 1690304 w 2065770"/>
              <a:gd name="connsiteY5" fmla="*/ 927936 h 2146637"/>
              <a:gd name="connsiteX6" fmla="*/ 2065770 w 2065770"/>
              <a:gd name="connsiteY6" fmla="*/ 1144445 h 2146637"/>
              <a:gd name="connsiteX7" fmla="*/ 1850927 w 2065770"/>
              <a:gd name="connsiteY7" fmla="*/ 1532404 h 2146637"/>
              <a:gd name="connsiteX8" fmla="*/ 2029694 w 2065770"/>
              <a:gd name="connsiteY8" fmla="*/ 1644515 h 2146637"/>
              <a:gd name="connsiteX9" fmla="*/ 2019821 w 2065770"/>
              <a:gd name="connsiteY9" fmla="*/ 1699519 h 2146637"/>
              <a:gd name="connsiteX10" fmla="*/ 2061760 w 2065770"/>
              <a:gd name="connsiteY10" fmla="*/ 1729221 h 2146637"/>
              <a:gd name="connsiteX11" fmla="*/ 1810721 w 2065770"/>
              <a:gd name="connsiteY11" fmla="*/ 2146637 h 2146637"/>
              <a:gd name="connsiteX12" fmla="*/ 1473893 w 2065770"/>
              <a:gd name="connsiteY12" fmla="*/ 1946318 h 2146637"/>
              <a:gd name="connsiteX13" fmla="*/ 1728717 w 2065770"/>
              <a:gd name="connsiteY13" fmla="*/ 1520117 h 2146637"/>
              <a:gd name="connsiteX14" fmla="*/ 1444382 w 2065770"/>
              <a:gd name="connsiteY14" fmla="*/ 1344101 h 2146637"/>
              <a:gd name="connsiteX15" fmla="*/ 1080283 w 2065770"/>
              <a:gd name="connsiteY15" fmla="*/ 1947694 h 2146637"/>
              <a:gd name="connsiteX16" fmla="*/ 622350 w 2065770"/>
              <a:gd name="connsiteY16" fmla="*/ 1686618 h 2146637"/>
              <a:gd name="connsiteX17" fmla="*/ 792206 w 2065770"/>
              <a:gd name="connsiteY17" fmla="*/ 1379603 h 2146637"/>
              <a:gd name="connsiteX18" fmla="*/ 365435 w 2065770"/>
              <a:gd name="connsiteY18" fmla="*/ 1111387 h 2146637"/>
              <a:gd name="connsiteX19" fmla="*/ 342069 w 2065770"/>
              <a:gd name="connsiteY19" fmla="*/ 1142022 h 2146637"/>
              <a:gd name="connsiteX20" fmla="*/ 0 w 2065770"/>
              <a:gd name="connsiteY20" fmla="*/ 928369 h 2146637"/>
              <a:gd name="connsiteX21" fmla="*/ 96050 w 2065770"/>
              <a:gd name="connsiteY21" fmla="*/ 740455 h 2146637"/>
              <a:gd name="connsiteX22" fmla="*/ 769720 w 2065770"/>
              <a:gd name="connsiteY22" fmla="*/ 1133571 h 2146637"/>
              <a:gd name="connsiteX23" fmla="*/ 1170965 w 2065770"/>
              <a:gd name="connsiteY23" fmla="*/ 477867 h 2146637"/>
              <a:gd name="connsiteX24" fmla="*/ 524684 w 2065770"/>
              <a:gd name="connsiteY24" fmla="*/ 0 h 2146637"/>
              <a:gd name="connsiteX0" fmla="*/ 524684 w 2065770"/>
              <a:gd name="connsiteY0" fmla="*/ 0 h 2146637"/>
              <a:gd name="connsiteX1" fmla="*/ 1236664 w 2065770"/>
              <a:gd name="connsiteY1" fmla="*/ 489933 h 2146637"/>
              <a:gd name="connsiteX2" fmla="*/ 1387966 w 2065770"/>
              <a:gd name="connsiteY2" fmla="*/ 579670 h 2146637"/>
              <a:gd name="connsiteX3" fmla="*/ 1183354 w 2065770"/>
              <a:gd name="connsiteY3" fmla="*/ 931305 h 2146637"/>
              <a:gd name="connsiteX4" fmla="*/ 1581719 w 2065770"/>
              <a:gd name="connsiteY4" fmla="*/ 1141277 h 2146637"/>
              <a:gd name="connsiteX5" fmla="*/ 1690304 w 2065770"/>
              <a:gd name="connsiteY5" fmla="*/ 927936 h 2146637"/>
              <a:gd name="connsiteX6" fmla="*/ 2065770 w 2065770"/>
              <a:gd name="connsiteY6" fmla="*/ 1144445 h 2146637"/>
              <a:gd name="connsiteX7" fmla="*/ 1850927 w 2065770"/>
              <a:gd name="connsiteY7" fmla="*/ 1532404 h 2146637"/>
              <a:gd name="connsiteX8" fmla="*/ 2029694 w 2065770"/>
              <a:gd name="connsiteY8" fmla="*/ 1644515 h 2146637"/>
              <a:gd name="connsiteX9" fmla="*/ 2019821 w 2065770"/>
              <a:gd name="connsiteY9" fmla="*/ 1699519 h 2146637"/>
              <a:gd name="connsiteX10" fmla="*/ 2061760 w 2065770"/>
              <a:gd name="connsiteY10" fmla="*/ 1729221 h 2146637"/>
              <a:gd name="connsiteX11" fmla="*/ 1810721 w 2065770"/>
              <a:gd name="connsiteY11" fmla="*/ 2146637 h 2146637"/>
              <a:gd name="connsiteX12" fmla="*/ 1473893 w 2065770"/>
              <a:gd name="connsiteY12" fmla="*/ 1946318 h 2146637"/>
              <a:gd name="connsiteX13" fmla="*/ 1728717 w 2065770"/>
              <a:gd name="connsiteY13" fmla="*/ 1520117 h 2146637"/>
              <a:gd name="connsiteX14" fmla="*/ 1444382 w 2065770"/>
              <a:gd name="connsiteY14" fmla="*/ 1344101 h 2146637"/>
              <a:gd name="connsiteX15" fmla="*/ 1080283 w 2065770"/>
              <a:gd name="connsiteY15" fmla="*/ 1947694 h 2146637"/>
              <a:gd name="connsiteX16" fmla="*/ 622350 w 2065770"/>
              <a:gd name="connsiteY16" fmla="*/ 1686618 h 2146637"/>
              <a:gd name="connsiteX17" fmla="*/ 792206 w 2065770"/>
              <a:gd name="connsiteY17" fmla="*/ 1379603 h 2146637"/>
              <a:gd name="connsiteX18" fmla="*/ 365435 w 2065770"/>
              <a:gd name="connsiteY18" fmla="*/ 1111387 h 2146637"/>
              <a:gd name="connsiteX19" fmla="*/ 342069 w 2065770"/>
              <a:gd name="connsiteY19" fmla="*/ 1142022 h 2146637"/>
              <a:gd name="connsiteX20" fmla="*/ 0 w 2065770"/>
              <a:gd name="connsiteY20" fmla="*/ 928369 h 2146637"/>
              <a:gd name="connsiteX21" fmla="*/ 96050 w 2065770"/>
              <a:gd name="connsiteY21" fmla="*/ 740455 h 2146637"/>
              <a:gd name="connsiteX22" fmla="*/ 769720 w 2065770"/>
              <a:gd name="connsiteY22" fmla="*/ 1133571 h 2146637"/>
              <a:gd name="connsiteX23" fmla="*/ 1170965 w 2065770"/>
              <a:gd name="connsiteY23" fmla="*/ 477867 h 2146637"/>
              <a:gd name="connsiteX24" fmla="*/ 524684 w 2065770"/>
              <a:gd name="connsiteY24" fmla="*/ 0 h 2146637"/>
              <a:gd name="connsiteX0" fmla="*/ 1215774 w 2065770"/>
              <a:gd name="connsiteY0" fmla="*/ 32694 h 1668770"/>
              <a:gd name="connsiteX1" fmla="*/ 1236664 w 2065770"/>
              <a:gd name="connsiteY1" fmla="*/ 12066 h 1668770"/>
              <a:gd name="connsiteX2" fmla="*/ 1387966 w 2065770"/>
              <a:gd name="connsiteY2" fmla="*/ 101803 h 1668770"/>
              <a:gd name="connsiteX3" fmla="*/ 1183354 w 2065770"/>
              <a:gd name="connsiteY3" fmla="*/ 453438 h 1668770"/>
              <a:gd name="connsiteX4" fmla="*/ 1581719 w 2065770"/>
              <a:gd name="connsiteY4" fmla="*/ 663410 h 1668770"/>
              <a:gd name="connsiteX5" fmla="*/ 1690304 w 2065770"/>
              <a:gd name="connsiteY5" fmla="*/ 450069 h 1668770"/>
              <a:gd name="connsiteX6" fmla="*/ 2065770 w 2065770"/>
              <a:gd name="connsiteY6" fmla="*/ 666578 h 1668770"/>
              <a:gd name="connsiteX7" fmla="*/ 1850927 w 2065770"/>
              <a:gd name="connsiteY7" fmla="*/ 1054537 h 1668770"/>
              <a:gd name="connsiteX8" fmla="*/ 2029694 w 2065770"/>
              <a:gd name="connsiteY8" fmla="*/ 1166648 h 1668770"/>
              <a:gd name="connsiteX9" fmla="*/ 2019821 w 2065770"/>
              <a:gd name="connsiteY9" fmla="*/ 1221652 h 1668770"/>
              <a:gd name="connsiteX10" fmla="*/ 2061760 w 2065770"/>
              <a:gd name="connsiteY10" fmla="*/ 1251354 h 1668770"/>
              <a:gd name="connsiteX11" fmla="*/ 1810721 w 2065770"/>
              <a:gd name="connsiteY11" fmla="*/ 1668770 h 1668770"/>
              <a:gd name="connsiteX12" fmla="*/ 1473893 w 2065770"/>
              <a:gd name="connsiteY12" fmla="*/ 1468451 h 1668770"/>
              <a:gd name="connsiteX13" fmla="*/ 1728717 w 2065770"/>
              <a:gd name="connsiteY13" fmla="*/ 1042250 h 1668770"/>
              <a:gd name="connsiteX14" fmla="*/ 1444382 w 2065770"/>
              <a:gd name="connsiteY14" fmla="*/ 866234 h 1668770"/>
              <a:gd name="connsiteX15" fmla="*/ 1080283 w 2065770"/>
              <a:gd name="connsiteY15" fmla="*/ 1469827 h 1668770"/>
              <a:gd name="connsiteX16" fmla="*/ 622350 w 2065770"/>
              <a:gd name="connsiteY16" fmla="*/ 1208751 h 1668770"/>
              <a:gd name="connsiteX17" fmla="*/ 792206 w 2065770"/>
              <a:gd name="connsiteY17" fmla="*/ 901736 h 1668770"/>
              <a:gd name="connsiteX18" fmla="*/ 365435 w 2065770"/>
              <a:gd name="connsiteY18" fmla="*/ 633520 h 1668770"/>
              <a:gd name="connsiteX19" fmla="*/ 342069 w 2065770"/>
              <a:gd name="connsiteY19" fmla="*/ 664155 h 1668770"/>
              <a:gd name="connsiteX20" fmla="*/ 0 w 2065770"/>
              <a:gd name="connsiteY20" fmla="*/ 450502 h 1668770"/>
              <a:gd name="connsiteX21" fmla="*/ 96050 w 2065770"/>
              <a:gd name="connsiteY21" fmla="*/ 262588 h 1668770"/>
              <a:gd name="connsiteX22" fmla="*/ 769720 w 2065770"/>
              <a:gd name="connsiteY22" fmla="*/ 655704 h 1668770"/>
              <a:gd name="connsiteX23" fmla="*/ 1170965 w 2065770"/>
              <a:gd name="connsiteY23" fmla="*/ 0 h 1668770"/>
              <a:gd name="connsiteX24" fmla="*/ 1215774 w 2065770"/>
              <a:gd name="connsiteY24" fmla="*/ 32694 h 1668770"/>
              <a:gd name="connsiteX0" fmla="*/ 1227057 w 2065770"/>
              <a:gd name="connsiteY0" fmla="*/ 29873 h 1668770"/>
              <a:gd name="connsiteX1" fmla="*/ 1236664 w 2065770"/>
              <a:gd name="connsiteY1" fmla="*/ 12066 h 1668770"/>
              <a:gd name="connsiteX2" fmla="*/ 1387966 w 2065770"/>
              <a:gd name="connsiteY2" fmla="*/ 101803 h 1668770"/>
              <a:gd name="connsiteX3" fmla="*/ 1183354 w 2065770"/>
              <a:gd name="connsiteY3" fmla="*/ 453438 h 1668770"/>
              <a:gd name="connsiteX4" fmla="*/ 1581719 w 2065770"/>
              <a:gd name="connsiteY4" fmla="*/ 663410 h 1668770"/>
              <a:gd name="connsiteX5" fmla="*/ 1690304 w 2065770"/>
              <a:gd name="connsiteY5" fmla="*/ 450069 h 1668770"/>
              <a:gd name="connsiteX6" fmla="*/ 2065770 w 2065770"/>
              <a:gd name="connsiteY6" fmla="*/ 666578 h 1668770"/>
              <a:gd name="connsiteX7" fmla="*/ 1850927 w 2065770"/>
              <a:gd name="connsiteY7" fmla="*/ 1054537 h 1668770"/>
              <a:gd name="connsiteX8" fmla="*/ 2029694 w 2065770"/>
              <a:gd name="connsiteY8" fmla="*/ 1166648 h 1668770"/>
              <a:gd name="connsiteX9" fmla="*/ 2019821 w 2065770"/>
              <a:gd name="connsiteY9" fmla="*/ 1221652 h 1668770"/>
              <a:gd name="connsiteX10" fmla="*/ 2061760 w 2065770"/>
              <a:gd name="connsiteY10" fmla="*/ 1251354 h 1668770"/>
              <a:gd name="connsiteX11" fmla="*/ 1810721 w 2065770"/>
              <a:gd name="connsiteY11" fmla="*/ 1668770 h 1668770"/>
              <a:gd name="connsiteX12" fmla="*/ 1473893 w 2065770"/>
              <a:gd name="connsiteY12" fmla="*/ 1468451 h 1668770"/>
              <a:gd name="connsiteX13" fmla="*/ 1728717 w 2065770"/>
              <a:gd name="connsiteY13" fmla="*/ 1042250 h 1668770"/>
              <a:gd name="connsiteX14" fmla="*/ 1444382 w 2065770"/>
              <a:gd name="connsiteY14" fmla="*/ 866234 h 1668770"/>
              <a:gd name="connsiteX15" fmla="*/ 1080283 w 2065770"/>
              <a:gd name="connsiteY15" fmla="*/ 1469827 h 1668770"/>
              <a:gd name="connsiteX16" fmla="*/ 622350 w 2065770"/>
              <a:gd name="connsiteY16" fmla="*/ 1208751 h 1668770"/>
              <a:gd name="connsiteX17" fmla="*/ 792206 w 2065770"/>
              <a:gd name="connsiteY17" fmla="*/ 901736 h 1668770"/>
              <a:gd name="connsiteX18" fmla="*/ 365435 w 2065770"/>
              <a:gd name="connsiteY18" fmla="*/ 633520 h 1668770"/>
              <a:gd name="connsiteX19" fmla="*/ 342069 w 2065770"/>
              <a:gd name="connsiteY19" fmla="*/ 664155 h 1668770"/>
              <a:gd name="connsiteX20" fmla="*/ 0 w 2065770"/>
              <a:gd name="connsiteY20" fmla="*/ 450502 h 1668770"/>
              <a:gd name="connsiteX21" fmla="*/ 96050 w 2065770"/>
              <a:gd name="connsiteY21" fmla="*/ 262588 h 1668770"/>
              <a:gd name="connsiteX22" fmla="*/ 769720 w 2065770"/>
              <a:gd name="connsiteY22" fmla="*/ 655704 h 1668770"/>
              <a:gd name="connsiteX23" fmla="*/ 1170965 w 2065770"/>
              <a:gd name="connsiteY23" fmla="*/ 0 h 1668770"/>
              <a:gd name="connsiteX24" fmla="*/ 1227057 w 2065770"/>
              <a:gd name="connsiteY24" fmla="*/ 29873 h 1668770"/>
              <a:gd name="connsiteX0" fmla="*/ 1227057 w 2065770"/>
              <a:gd name="connsiteY0" fmla="*/ 29873 h 1668770"/>
              <a:gd name="connsiteX1" fmla="*/ 1236664 w 2065770"/>
              <a:gd name="connsiteY1" fmla="*/ 12066 h 1668770"/>
              <a:gd name="connsiteX2" fmla="*/ 871763 w 2065770"/>
              <a:gd name="connsiteY2" fmla="*/ 942395 h 1668770"/>
              <a:gd name="connsiteX3" fmla="*/ 1183354 w 2065770"/>
              <a:gd name="connsiteY3" fmla="*/ 453438 h 1668770"/>
              <a:gd name="connsiteX4" fmla="*/ 1581719 w 2065770"/>
              <a:gd name="connsiteY4" fmla="*/ 663410 h 1668770"/>
              <a:gd name="connsiteX5" fmla="*/ 1690304 w 2065770"/>
              <a:gd name="connsiteY5" fmla="*/ 450069 h 1668770"/>
              <a:gd name="connsiteX6" fmla="*/ 2065770 w 2065770"/>
              <a:gd name="connsiteY6" fmla="*/ 666578 h 1668770"/>
              <a:gd name="connsiteX7" fmla="*/ 1850927 w 2065770"/>
              <a:gd name="connsiteY7" fmla="*/ 1054537 h 1668770"/>
              <a:gd name="connsiteX8" fmla="*/ 2029694 w 2065770"/>
              <a:gd name="connsiteY8" fmla="*/ 1166648 h 1668770"/>
              <a:gd name="connsiteX9" fmla="*/ 2019821 w 2065770"/>
              <a:gd name="connsiteY9" fmla="*/ 1221652 h 1668770"/>
              <a:gd name="connsiteX10" fmla="*/ 2061760 w 2065770"/>
              <a:gd name="connsiteY10" fmla="*/ 1251354 h 1668770"/>
              <a:gd name="connsiteX11" fmla="*/ 1810721 w 2065770"/>
              <a:gd name="connsiteY11" fmla="*/ 1668770 h 1668770"/>
              <a:gd name="connsiteX12" fmla="*/ 1473893 w 2065770"/>
              <a:gd name="connsiteY12" fmla="*/ 1468451 h 1668770"/>
              <a:gd name="connsiteX13" fmla="*/ 1728717 w 2065770"/>
              <a:gd name="connsiteY13" fmla="*/ 1042250 h 1668770"/>
              <a:gd name="connsiteX14" fmla="*/ 1444382 w 2065770"/>
              <a:gd name="connsiteY14" fmla="*/ 866234 h 1668770"/>
              <a:gd name="connsiteX15" fmla="*/ 1080283 w 2065770"/>
              <a:gd name="connsiteY15" fmla="*/ 1469827 h 1668770"/>
              <a:gd name="connsiteX16" fmla="*/ 622350 w 2065770"/>
              <a:gd name="connsiteY16" fmla="*/ 1208751 h 1668770"/>
              <a:gd name="connsiteX17" fmla="*/ 792206 w 2065770"/>
              <a:gd name="connsiteY17" fmla="*/ 901736 h 1668770"/>
              <a:gd name="connsiteX18" fmla="*/ 365435 w 2065770"/>
              <a:gd name="connsiteY18" fmla="*/ 633520 h 1668770"/>
              <a:gd name="connsiteX19" fmla="*/ 342069 w 2065770"/>
              <a:gd name="connsiteY19" fmla="*/ 664155 h 1668770"/>
              <a:gd name="connsiteX20" fmla="*/ 0 w 2065770"/>
              <a:gd name="connsiteY20" fmla="*/ 450502 h 1668770"/>
              <a:gd name="connsiteX21" fmla="*/ 96050 w 2065770"/>
              <a:gd name="connsiteY21" fmla="*/ 262588 h 1668770"/>
              <a:gd name="connsiteX22" fmla="*/ 769720 w 2065770"/>
              <a:gd name="connsiteY22" fmla="*/ 655704 h 1668770"/>
              <a:gd name="connsiteX23" fmla="*/ 1170965 w 2065770"/>
              <a:gd name="connsiteY23" fmla="*/ 0 h 1668770"/>
              <a:gd name="connsiteX24" fmla="*/ 1227057 w 2065770"/>
              <a:gd name="connsiteY24" fmla="*/ 29873 h 1668770"/>
              <a:gd name="connsiteX0" fmla="*/ 1227057 w 2065770"/>
              <a:gd name="connsiteY0" fmla="*/ 29873 h 1668770"/>
              <a:gd name="connsiteX1" fmla="*/ 1236664 w 2065770"/>
              <a:gd name="connsiteY1" fmla="*/ 12066 h 1668770"/>
              <a:gd name="connsiteX2" fmla="*/ 871763 w 2065770"/>
              <a:gd name="connsiteY2" fmla="*/ 942395 h 1668770"/>
              <a:gd name="connsiteX3" fmla="*/ 1174892 w 2065770"/>
              <a:gd name="connsiteY3" fmla="*/ 436513 h 1668770"/>
              <a:gd name="connsiteX4" fmla="*/ 1581719 w 2065770"/>
              <a:gd name="connsiteY4" fmla="*/ 663410 h 1668770"/>
              <a:gd name="connsiteX5" fmla="*/ 1690304 w 2065770"/>
              <a:gd name="connsiteY5" fmla="*/ 450069 h 1668770"/>
              <a:gd name="connsiteX6" fmla="*/ 2065770 w 2065770"/>
              <a:gd name="connsiteY6" fmla="*/ 666578 h 1668770"/>
              <a:gd name="connsiteX7" fmla="*/ 1850927 w 2065770"/>
              <a:gd name="connsiteY7" fmla="*/ 1054537 h 1668770"/>
              <a:gd name="connsiteX8" fmla="*/ 2029694 w 2065770"/>
              <a:gd name="connsiteY8" fmla="*/ 1166648 h 1668770"/>
              <a:gd name="connsiteX9" fmla="*/ 2019821 w 2065770"/>
              <a:gd name="connsiteY9" fmla="*/ 1221652 h 1668770"/>
              <a:gd name="connsiteX10" fmla="*/ 2061760 w 2065770"/>
              <a:gd name="connsiteY10" fmla="*/ 1251354 h 1668770"/>
              <a:gd name="connsiteX11" fmla="*/ 1810721 w 2065770"/>
              <a:gd name="connsiteY11" fmla="*/ 1668770 h 1668770"/>
              <a:gd name="connsiteX12" fmla="*/ 1473893 w 2065770"/>
              <a:gd name="connsiteY12" fmla="*/ 1468451 h 1668770"/>
              <a:gd name="connsiteX13" fmla="*/ 1728717 w 2065770"/>
              <a:gd name="connsiteY13" fmla="*/ 1042250 h 1668770"/>
              <a:gd name="connsiteX14" fmla="*/ 1444382 w 2065770"/>
              <a:gd name="connsiteY14" fmla="*/ 866234 h 1668770"/>
              <a:gd name="connsiteX15" fmla="*/ 1080283 w 2065770"/>
              <a:gd name="connsiteY15" fmla="*/ 1469827 h 1668770"/>
              <a:gd name="connsiteX16" fmla="*/ 622350 w 2065770"/>
              <a:gd name="connsiteY16" fmla="*/ 1208751 h 1668770"/>
              <a:gd name="connsiteX17" fmla="*/ 792206 w 2065770"/>
              <a:gd name="connsiteY17" fmla="*/ 901736 h 1668770"/>
              <a:gd name="connsiteX18" fmla="*/ 365435 w 2065770"/>
              <a:gd name="connsiteY18" fmla="*/ 633520 h 1668770"/>
              <a:gd name="connsiteX19" fmla="*/ 342069 w 2065770"/>
              <a:gd name="connsiteY19" fmla="*/ 664155 h 1668770"/>
              <a:gd name="connsiteX20" fmla="*/ 0 w 2065770"/>
              <a:gd name="connsiteY20" fmla="*/ 450502 h 1668770"/>
              <a:gd name="connsiteX21" fmla="*/ 96050 w 2065770"/>
              <a:gd name="connsiteY21" fmla="*/ 262588 h 1668770"/>
              <a:gd name="connsiteX22" fmla="*/ 769720 w 2065770"/>
              <a:gd name="connsiteY22" fmla="*/ 655704 h 1668770"/>
              <a:gd name="connsiteX23" fmla="*/ 1170965 w 2065770"/>
              <a:gd name="connsiteY23" fmla="*/ 0 h 1668770"/>
              <a:gd name="connsiteX24" fmla="*/ 1227057 w 2065770"/>
              <a:gd name="connsiteY24" fmla="*/ 29873 h 1668770"/>
              <a:gd name="connsiteX0" fmla="*/ 1227057 w 2065770"/>
              <a:gd name="connsiteY0" fmla="*/ 29873 h 1668770"/>
              <a:gd name="connsiteX1" fmla="*/ 1236664 w 2065770"/>
              <a:gd name="connsiteY1" fmla="*/ 12066 h 1668770"/>
              <a:gd name="connsiteX2" fmla="*/ 871763 w 2065770"/>
              <a:gd name="connsiteY2" fmla="*/ 942395 h 1668770"/>
              <a:gd name="connsiteX3" fmla="*/ 1174892 w 2065770"/>
              <a:gd name="connsiteY3" fmla="*/ 436513 h 1668770"/>
              <a:gd name="connsiteX4" fmla="*/ 1581719 w 2065770"/>
              <a:gd name="connsiteY4" fmla="*/ 663410 h 1668770"/>
              <a:gd name="connsiteX5" fmla="*/ 1690304 w 2065770"/>
              <a:gd name="connsiteY5" fmla="*/ 450069 h 1668770"/>
              <a:gd name="connsiteX6" fmla="*/ 2065770 w 2065770"/>
              <a:gd name="connsiteY6" fmla="*/ 666578 h 1668770"/>
              <a:gd name="connsiteX7" fmla="*/ 1850927 w 2065770"/>
              <a:gd name="connsiteY7" fmla="*/ 1054537 h 1668770"/>
              <a:gd name="connsiteX8" fmla="*/ 2029694 w 2065770"/>
              <a:gd name="connsiteY8" fmla="*/ 1166648 h 1668770"/>
              <a:gd name="connsiteX9" fmla="*/ 2019821 w 2065770"/>
              <a:gd name="connsiteY9" fmla="*/ 1221652 h 1668770"/>
              <a:gd name="connsiteX10" fmla="*/ 2061760 w 2065770"/>
              <a:gd name="connsiteY10" fmla="*/ 1251354 h 1668770"/>
              <a:gd name="connsiteX11" fmla="*/ 1810721 w 2065770"/>
              <a:gd name="connsiteY11" fmla="*/ 1668770 h 1668770"/>
              <a:gd name="connsiteX12" fmla="*/ 1473893 w 2065770"/>
              <a:gd name="connsiteY12" fmla="*/ 1468451 h 1668770"/>
              <a:gd name="connsiteX13" fmla="*/ 1728717 w 2065770"/>
              <a:gd name="connsiteY13" fmla="*/ 1042250 h 1668770"/>
              <a:gd name="connsiteX14" fmla="*/ 1444382 w 2065770"/>
              <a:gd name="connsiteY14" fmla="*/ 866234 h 1668770"/>
              <a:gd name="connsiteX15" fmla="*/ 1080283 w 2065770"/>
              <a:gd name="connsiteY15" fmla="*/ 1469827 h 1668770"/>
              <a:gd name="connsiteX16" fmla="*/ 622350 w 2065770"/>
              <a:gd name="connsiteY16" fmla="*/ 1208751 h 1668770"/>
              <a:gd name="connsiteX17" fmla="*/ 792206 w 2065770"/>
              <a:gd name="connsiteY17" fmla="*/ 901736 h 1668770"/>
              <a:gd name="connsiteX18" fmla="*/ 342069 w 2065770"/>
              <a:gd name="connsiteY18" fmla="*/ 664155 h 1668770"/>
              <a:gd name="connsiteX19" fmla="*/ 0 w 2065770"/>
              <a:gd name="connsiteY19" fmla="*/ 450502 h 1668770"/>
              <a:gd name="connsiteX20" fmla="*/ 96050 w 2065770"/>
              <a:gd name="connsiteY20" fmla="*/ 262588 h 1668770"/>
              <a:gd name="connsiteX21" fmla="*/ 769720 w 2065770"/>
              <a:gd name="connsiteY21" fmla="*/ 655704 h 1668770"/>
              <a:gd name="connsiteX22" fmla="*/ 1170965 w 2065770"/>
              <a:gd name="connsiteY22" fmla="*/ 0 h 1668770"/>
              <a:gd name="connsiteX23" fmla="*/ 1227057 w 2065770"/>
              <a:gd name="connsiteY23" fmla="*/ 29873 h 1668770"/>
              <a:gd name="connsiteX0" fmla="*/ 1227057 w 2065770"/>
              <a:gd name="connsiteY0" fmla="*/ 29873 h 1668770"/>
              <a:gd name="connsiteX1" fmla="*/ 1236664 w 2065770"/>
              <a:gd name="connsiteY1" fmla="*/ 12066 h 1668770"/>
              <a:gd name="connsiteX2" fmla="*/ 871763 w 2065770"/>
              <a:gd name="connsiteY2" fmla="*/ 942395 h 1668770"/>
              <a:gd name="connsiteX3" fmla="*/ 1174892 w 2065770"/>
              <a:gd name="connsiteY3" fmla="*/ 436513 h 1668770"/>
              <a:gd name="connsiteX4" fmla="*/ 1581719 w 2065770"/>
              <a:gd name="connsiteY4" fmla="*/ 663410 h 1668770"/>
              <a:gd name="connsiteX5" fmla="*/ 1690304 w 2065770"/>
              <a:gd name="connsiteY5" fmla="*/ 450069 h 1668770"/>
              <a:gd name="connsiteX6" fmla="*/ 2065770 w 2065770"/>
              <a:gd name="connsiteY6" fmla="*/ 666578 h 1668770"/>
              <a:gd name="connsiteX7" fmla="*/ 1850927 w 2065770"/>
              <a:gd name="connsiteY7" fmla="*/ 1054537 h 1668770"/>
              <a:gd name="connsiteX8" fmla="*/ 2029694 w 2065770"/>
              <a:gd name="connsiteY8" fmla="*/ 1166648 h 1668770"/>
              <a:gd name="connsiteX9" fmla="*/ 2019821 w 2065770"/>
              <a:gd name="connsiteY9" fmla="*/ 1221652 h 1668770"/>
              <a:gd name="connsiteX10" fmla="*/ 2061760 w 2065770"/>
              <a:gd name="connsiteY10" fmla="*/ 1251354 h 1668770"/>
              <a:gd name="connsiteX11" fmla="*/ 1810721 w 2065770"/>
              <a:gd name="connsiteY11" fmla="*/ 1668770 h 1668770"/>
              <a:gd name="connsiteX12" fmla="*/ 1473893 w 2065770"/>
              <a:gd name="connsiteY12" fmla="*/ 1468451 h 1668770"/>
              <a:gd name="connsiteX13" fmla="*/ 1728717 w 2065770"/>
              <a:gd name="connsiteY13" fmla="*/ 1042250 h 1668770"/>
              <a:gd name="connsiteX14" fmla="*/ 1444382 w 2065770"/>
              <a:gd name="connsiteY14" fmla="*/ 866234 h 1668770"/>
              <a:gd name="connsiteX15" fmla="*/ 1080283 w 2065770"/>
              <a:gd name="connsiteY15" fmla="*/ 1469827 h 1668770"/>
              <a:gd name="connsiteX16" fmla="*/ 622350 w 2065770"/>
              <a:gd name="connsiteY16" fmla="*/ 1208751 h 1668770"/>
              <a:gd name="connsiteX17" fmla="*/ 792206 w 2065770"/>
              <a:gd name="connsiteY17" fmla="*/ 901736 h 1668770"/>
              <a:gd name="connsiteX18" fmla="*/ 0 w 2065770"/>
              <a:gd name="connsiteY18" fmla="*/ 450502 h 1668770"/>
              <a:gd name="connsiteX19" fmla="*/ 96050 w 2065770"/>
              <a:gd name="connsiteY19" fmla="*/ 262588 h 1668770"/>
              <a:gd name="connsiteX20" fmla="*/ 769720 w 2065770"/>
              <a:gd name="connsiteY20" fmla="*/ 655704 h 1668770"/>
              <a:gd name="connsiteX21" fmla="*/ 1170965 w 2065770"/>
              <a:gd name="connsiteY21" fmla="*/ 0 h 1668770"/>
              <a:gd name="connsiteX22" fmla="*/ 1227057 w 2065770"/>
              <a:gd name="connsiteY22" fmla="*/ 29873 h 1668770"/>
              <a:gd name="connsiteX0" fmla="*/ 1131007 w 1969720"/>
              <a:gd name="connsiteY0" fmla="*/ 29873 h 1668770"/>
              <a:gd name="connsiteX1" fmla="*/ 1140614 w 1969720"/>
              <a:gd name="connsiteY1" fmla="*/ 12066 h 1668770"/>
              <a:gd name="connsiteX2" fmla="*/ 775713 w 1969720"/>
              <a:gd name="connsiteY2" fmla="*/ 942395 h 1668770"/>
              <a:gd name="connsiteX3" fmla="*/ 1078842 w 1969720"/>
              <a:gd name="connsiteY3" fmla="*/ 436513 h 1668770"/>
              <a:gd name="connsiteX4" fmla="*/ 1485669 w 1969720"/>
              <a:gd name="connsiteY4" fmla="*/ 663410 h 1668770"/>
              <a:gd name="connsiteX5" fmla="*/ 1594254 w 1969720"/>
              <a:gd name="connsiteY5" fmla="*/ 450069 h 1668770"/>
              <a:gd name="connsiteX6" fmla="*/ 1969720 w 1969720"/>
              <a:gd name="connsiteY6" fmla="*/ 666578 h 1668770"/>
              <a:gd name="connsiteX7" fmla="*/ 1754877 w 1969720"/>
              <a:gd name="connsiteY7" fmla="*/ 1054537 h 1668770"/>
              <a:gd name="connsiteX8" fmla="*/ 1933644 w 1969720"/>
              <a:gd name="connsiteY8" fmla="*/ 1166648 h 1668770"/>
              <a:gd name="connsiteX9" fmla="*/ 1923771 w 1969720"/>
              <a:gd name="connsiteY9" fmla="*/ 1221652 h 1668770"/>
              <a:gd name="connsiteX10" fmla="*/ 1965710 w 1969720"/>
              <a:gd name="connsiteY10" fmla="*/ 1251354 h 1668770"/>
              <a:gd name="connsiteX11" fmla="*/ 1714671 w 1969720"/>
              <a:gd name="connsiteY11" fmla="*/ 1668770 h 1668770"/>
              <a:gd name="connsiteX12" fmla="*/ 1377843 w 1969720"/>
              <a:gd name="connsiteY12" fmla="*/ 1468451 h 1668770"/>
              <a:gd name="connsiteX13" fmla="*/ 1632667 w 1969720"/>
              <a:gd name="connsiteY13" fmla="*/ 1042250 h 1668770"/>
              <a:gd name="connsiteX14" fmla="*/ 1348332 w 1969720"/>
              <a:gd name="connsiteY14" fmla="*/ 866234 h 1668770"/>
              <a:gd name="connsiteX15" fmla="*/ 984233 w 1969720"/>
              <a:gd name="connsiteY15" fmla="*/ 1469827 h 1668770"/>
              <a:gd name="connsiteX16" fmla="*/ 526300 w 1969720"/>
              <a:gd name="connsiteY16" fmla="*/ 1208751 h 1668770"/>
              <a:gd name="connsiteX17" fmla="*/ 696156 w 1969720"/>
              <a:gd name="connsiteY17" fmla="*/ 901736 h 1668770"/>
              <a:gd name="connsiteX18" fmla="*/ 0 w 1969720"/>
              <a:gd name="connsiteY18" fmla="*/ 262588 h 1668770"/>
              <a:gd name="connsiteX19" fmla="*/ 673670 w 1969720"/>
              <a:gd name="connsiteY19" fmla="*/ 655704 h 1668770"/>
              <a:gd name="connsiteX20" fmla="*/ 1074915 w 1969720"/>
              <a:gd name="connsiteY20" fmla="*/ 0 h 1668770"/>
              <a:gd name="connsiteX21" fmla="*/ 1131007 w 1969720"/>
              <a:gd name="connsiteY21" fmla="*/ 29873 h 1668770"/>
              <a:gd name="connsiteX0" fmla="*/ 604707 w 1443420"/>
              <a:gd name="connsiteY0" fmla="*/ 29873 h 1668770"/>
              <a:gd name="connsiteX1" fmla="*/ 614314 w 1443420"/>
              <a:gd name="connsiteY1" fmla="*/ 12066 h 1668770"/>
              <a:gd name="connsiteX2" fmla="*/ 249413 w 1443420"/>
              <a:gd name="connsiteY2" fmla="*/ 942395 h 1668770"/>
              <a:gd name="connsiteX3" fmla="*/ 552542 w 1443420"/>
              <a:gd name="connsiteY3" fmla="*/ 436513 h 1668770"/>
              <a:gd name="connsiteX4" fmla="*/ 959369 w 1443420"/>
              <a:gd name="connsiteY4" fmla="*/ 663410 h 1668770"/>
              <a:gd name="connsiteX5" fmla="*/ 1067954 w 1443420"/>
              <a:gd name="connsiteY5" fmla="*/ 450069 h 1668770"/>
              <a:gd name="connsiteX6" fmla="*/ 1443420 w 1443420"/>
              <a:gd name="connsiteY6" fmla="*/ 666578 h 1668770"/>
              <a:gd name="connsiteX7" fmla="*/ 1228577 w 1443420"/>
              <a:gd name="connsiteY7" fmla="*/ 1054537 h 1668770"/>
              <a:gd name="connsiteX8" fmla="*/ 1407344 w 1443420"/>
              <a:gd name="connsiteY8" fmla="*/ 1166648 h 1668770"/>
              <a:gd name="connsiteX9" fmla="*/ 1397471 w 1443420"/>
              <a:gd name="connsiteY9" fmla="*/ 1221652 h 1668770"/>
              <a:gd name="connsiteX10" fmla="*/ 1439410 w 1443420"/>
              <a:gd name="connsiteY10" fmla="*/ 1251354 h 1668770"/>
              <a:gd name="connsiteX11" fmla="*/ 1188371 w 1443420"/>
              <a:gd name="connsiteY11" fmla="*/ 1668770 h 1668770"/>
              <a:gd name="connsiteX12" fmla="*/ 851543 w 1443420"/>
              <a:gd name="connsiteY12" fmla="*/ 1468451 h 1668770"/>
              <a:gd name="connsiteX13" fmla="*/ 1106367 w 1443420"/>
              <a:gd name="connsiteY13" fmla="*/ 1042250 h 1668770"/>
              <a:gd name="connsiteX14" fmla="*/ 822032 w 1443420"/>
              <a:gd name="connsiteY14" fmla="*/ 866234 h 1668770"/>
              <a:gd name="connsiteX15" fmla="*/ 457933 w 1443420"/>
              <a:gd name="connsiteY15" fmla="*/ 1469827 h 1668770"/>
              <a:gd name="connsiteX16" fmla="*/ 0 w 1443420"/>
              <a:gd name="connsiteY16" fmla="*/ 1208751 h 1668770"/>
              <a:gd name="connsiteX17" fmla="*/ 169856 w 1443420"/>
              <a:gd name="connsiteY17" fmla="*/ 901736 h 1668770"/>
              <a:gd name="connsiteX18" fmla="*/ 147370 w 1443420"/>
              <a:gd name="connsiteY18" fmla="*/ 655704 h 1668770"/>
              <a:gd name="connsiteX19" fmla="*/ 548615 w 1443420"/>
              <a:gd name="connsiteY19" fmla="*/ 0 h 1668770"/>
              <a:gd name="connsiteX20" fmla="*/ 604707 w 1443420"/>
              <a:gd name="connsiteY20" fmla="*/ 29873 h 1668770"/>
              <a:gd name="connsiteX0" fmla="*/ 604707 w 1443420"/>
              <a:gd name="connsiteY0" fmla="*/ 29873 h 1668770"/>
              <a:gd name="connsiteX1" fmla="*/ 614314 w 1443420"/>
              <a:gd name="connsiteY1" fmla="*/ 12066 h 1668770"/>
              <a:gd name="connsiteX2" fmla="*/ 249413 w 1443420"/>
              <a:gd name="connsiteY2" fmla="*/ 942395 h 1668770"/>
              <a:gd name="connsiteX3" fmla="*/ 552542 w 1443420"/>
              <a:gd name="connsiteY3" fmla="*/ 436513 h 1668770"/>
              <a:gd name="connsiteX4" fmla="*/ 959369 w 1443420"/>
              <a:gd name="connsiteY4" fmla="*/ 663410 h 1668770"/>
              <a:gd name="connsiteX5" fmla="*/ 1067954 w 1443420"/>
              <a:gd name="connsiteY5" fmla="*/ 450069 h 1668770"/>
              <a:gd name="connsiteX6" fmla="*/ 1443420 w 1443420"/>
              <a:gd name="connsiteY6" fmla="*/ 666578 h 1668770"/>
              <a:gd name="connsiteX7" fmla="*/ 1228577 w 1443420"/>
              <a:gd name="connsiteY7" fmla="*/ 1054537 h 1668770"/>
              <a:gd name="connsiteX8" fmla="*/ 1407344 w 1443420"/>
              <a:gd name="connsiteY8" fmla="*/ 1166648 h 1668770"/>
              <a:gd name="connsiteX9" fmla="*/ 1397471 w 1443420"/>
              <a:gd name="connsiteY9" fmla="*/ 1221652 h 1668770"/>
              <a:gd name="connsiteX10" fmla="*/ 1439410 w 1443420"/>
              <a:gd name="connsiteY10" fmla="*/ 1251354 h 1668770"/>
              <a:gd name="connsiteX11" fmla="*/ 1188371 w 1443420"/>
              <a:gd name="connsiteY11" fmla="*/ 1668770 h 1668770"/>
              <a:gd name="connsiteX12" fmla="*/ 851543 w 1443420"/>
              <a:gd name="connsiteY12" fmla="*/ 1468451 h 1668770"/>
              <a:gd name="connsiteX13" fmla="*/ 1106367 w 1443420"/>
              <a:gd name="connsiteY13" fmla="*/ 1042250 h 1668770"/>
              <a:gd name="connsiteX14" fmla="*/ 822032 w 1443420"/>
              <a:gd name="connsiteY14" fmla="*/ 866234 h 1668770"/>
              <a:gd name="connsiteX15" fmla="*/ 457933 w 1443420"/>
              <a:gd name="connsiteY15" fmla="*/ 1469827 h 1668770"/>
              <a:gd name="connsiteX16" fmla="*/ 0 w 1443420"/>
              <a:gd name="connsiteY16" fmla="*/ 1208751 h 1668770"/>
              <a:gd name="connsiteX17" fmla="*/ 169856 w 1443420"/>
              <a:gd name="connsiteY17" fmla="*/ 901736 h 1668770"/>
              <a:gd name="connsiteX18" fmla="*/ 548615 w 1443420"/>
              <a:gd name="connsiteY18" fmla="*/ 0 h 1668770"/>
              <a:gd name="connsiteX19" fmla="*/ 604707 w 1443420"/>
              <a:gd name="connsiteY19" fmla="*/ 29873 h 1668770"/>
              <a:gd name="connsiteX0" fmla="*/ 604707 w 1443420"/>
              <a:gd name="connsiteY0" fmla="*/ 17807 h 1656704"/>
              <a:gd name="connsiteX1" fmla="*/ 614314 w 1443420"/>
              <a:gd name="connsiteY1" fmla="*/ 0 h 1656704"/>
              <a:gd name="connsiteX2" fmla="*/ 249413 w 1443420"/>
              <a:gd name="connsiteY2" fmla="*/ 930329 h 1656704"/>
              <a:gd name="connsiteX3" fmla="*/ 552542 w 1443420"/>
              <a:gd name="connsiteY3" fmla="*/ 424447 h 1656704"/>
              <a:gd name="connsiteX4" fmla="*/ 959369 w 1443420"/>
              <a:gd name="connsiteY4" fmla="*/ 651344 h 1656704"/>
              <a:gd name="connsiteX5" fmla="*/ 1067954 w 1443420"/>
              <a:gd name="connsiteY5" fmla="*/ 438003 h 1656704"/>
              <a:gd name="connsiteX6" fmla="*/ 1443420 w 1443420"/>
              <a:gd name="connsiteY6" fmla="*/ 654512 h 1656704"/>
              <a:gd name="connsiteX7" fmla="*/ 1228577 w 1443420"/>
              <a:gd name="connsiteY7" fmla="*/ 1042471 h 1656704"/>
              <a:gd name="connsiteX8" fmla="*/ 1407344 w 1443420"/>
              <a:gd name="connsiteY8" fmla="*/ 1154582 h 1656704"/>
              <a:gd name="connsiteX9" fmla="*/ 1397471 w 1443420"/>
              <a:gd name="connsiteY9" fmla="*/ 1209586 h 1656704"/>
              <a:gd name="connsiteX10" fmla="*/ 1439410 w 1443420"/>
              <a:gd name="connsiteY10" fmla="*/ 1239288 h 1656704"/>
              <a:gd name="connsiteX11" fmla="*/ 1188371 w 1443420"/>
              <a:gd name="connsiteY11" fmla="*/ 1656704 h 1656704"/>
              <a:gd name="connsiteX12" fmla="*/ 851543 w 1443420"/>
              <a:gd name="connsiteY12" fmla="*/ 1456385 h 1656704"/>
              <a:gd name="connsiteX13" fmla="*/ 1106367 w 1443420"/>
              <a:gd name="connsiteY13" fmla="*/ 1030184 h 1656704"/>
              <a:gd name="connsiteX14" fmla="*/ 822032 w 1443420"/>
              <a:gd name="connsiteY14" fmla="*/ 854168 h 1656704"/>
              <a:gd name="connsiteX15" fmla="*/ 457933 w 1443420"/>
              <a:gd name="connsiteY15" fmla="*/ 1457761 h 1656704"/>
              <a:gd name="connsiteX16" fmla="*/ 0 w 1443420"/>
              <a:gd name="connsiteY16" fmla="*/ 1196685 h 1656704"/>
              <a:gd name="connsiteX17" fmla="*/ 169856 w 1443420"/>
              <a:gd name="connsiteY17" fmla="*/ 889670 h 1656704"/>
              <a:gd name="connsiteX18" fmla="*/ 604707 w 1443420"/>
              <a:gd name="connsiteY18" fmla="*/ 17807 h 1656704"/>
              <a:gd name="connsiteX0" fmla="*/ 169856 w 1443420"/>
              <a:gd name="connsiteY0" fmla="*/ 889670 h 1656704"/>
              <a:gd name="connsiteX1" fmla="*/ 614314 w 1443420"/>
              <a:gd name="connsiteY1" fmla="*/ 0 h 1656704"/>
              <a:gd name="connsiteX2" fmla="*/ 249413 w 1443420"/>
              <a:gd name="connsiteY2" fmla="*/ 930329 h 1656704"/>
              <a:gd name="connsiteX3" fmla="*/ 552542 w 1443420"/>
              <a:gd name="connsiteY3" fmla="*/ 424447 h 1656704"/>
              <a:gd name="connsiteX4" fmla="*/ 959369 w 1443420"/>
              <a:gd name="connsiteY4" fmla="*/ 651344 h 1656704"/>
              <a:gd name="connsiteX5" fmla="*/ 1067954 w 1443420"/>
              <a:gd name="connsiteY5" fmla="*/ 438003 h 1656704"/>
              <a:gd name="connsiteX6" fmla="*/ 1443420 w 1443420"/>
              <a:gd name="connsiteY6" fmla="*/ 654512 h 1656704"/>
              <a:gd name="connsiteX7" fmla="*/ 1228577 w 1443420"/>
              <a:gd name="connsiteY7" fmla="*/ 1042471 h 1656704"/>
              <a:gd name="connsiteX8" fmla="*/ 1407344 w 1443420"/>
              <a:gd name="connsiteY8" fmla="*/ 1154582 h 1656704"/>
              <a:gd name="connsiteX9" fmla="*/ 1397471 w 1443420"/>
              <a:gd name="connsiteY9" fmla="*/ 1209586 h 1656704"/>
              <a:gd name="connsiteX10" fmla="*/ 1439410 w 1443420"/>
              <a:gd name="connsiteY10" fmla="*/ 1239288 h 1656704"/>
              <a:gd name="connsiteX11" fmla="*/ 1188371 w 1443420"/>
              <a:gd name="connsiteY11" fmla="*/ 1656704 h 1656704"/>
              <a:gd name="connsiteX12" fmla="*/ 851543 w 1443420"/>
              <a:gd name="connsiteY12" fmla="*/ 1456385 h 1656704"/>
              <a:gd name="connsiteX13" fmla="*/ 1106367 w 1443420"/>
              <a:gd name="connsiteY13" fmla="*/ 1030184 h 1656704"/>
              <a:gd name="connsiteX14" fmla="*/ 822032 w 1443420"/>
              <a:gd name="connsiteY14" fmla="*/ 854168 h 1656704"/>
              <a:gd name="connsiteX15" fmla="*/ 457933 w 1443420"/>
              <a:gd name="connsiteY15" fmla="*/ 1457761 h 1656704"/>
              <a:gd name="connsiteX16" fmla="*/ 0 w 1443420"/>
              <a:gd name="connsiteY16" fmla="*/ 1196685 h 1656704"/>
              <a:gd name="connsiteX17" fmla="*/ 169856 w 1443420"/>
              <a:gd name="connsiteY17" fmla="*/ 889670 h 1656704"/>
              <a:gd name="connsiteX0" fmla="*/ 169856 w 1443420"/>
              <a:gd name="connsiteY0" fmla="*/ 465223 h 1232257"/>
              <a:gd name="connsiteX1" fmla="*/ 249413 w 1443420"/>
              <a:gd name="connsiteY1" fmla="*/ 505882 h 1232257"/>
              <a:gd name="connsiteX2" fmla="*/ 552542 w 1443420"/>
              <a:gd name="connsiteY2" fmla="*/ 0 h 1232257"/>
              <a:gd name="connsiteX3" fmla="*/ 959369 w 1443420"/>
              <a:gd name="connsiteY3" fmla="*/ 226897 h 1232257"/>
              <a:gd name="connsiteX4" fmla="*/ 1067954 w 1443420"/>
              <a:gd name="connsiteY4" fmla="*/ 13556 h 1232257"/>
              <a:gd name="connsiteX5" fmla="*/ 1443420 w 1443420"/>
              <a:gd name="connsiteY5" fmla="*/ 230065 h 1232257"/>
              <a:gd name="connsiteX6" fmla="*/ 1228577 w 1443420"/>
              <a:gd name="connsiteY6" fmla="*/ 618024 h 1232257"/>
              <a:gd name="connsiteX7" fmla="*/ 1407344 w 1443420"/>
              <a:gd name="connsiteY7" fmla="*/ 730135 h 1232257"/>
              <a:gd name="connsiteX8" fmla="*/ 1397471 w 1443420"/>
              <a:gd name="connsiteY8" fmla="*/ 785139 h 1232257"/>
              <a:gd name="connsiteX9" fmla="*/ 1439410 w 1443420"/>
              <a:gd name="connsiteY9" fmla="*/ 814841 h 1232257"/>
              <a:gd name="connsiteX10" fmla="*/ 1188371 w 1443420"/>
              <a:gd name="connsiteY10" fmla="*/ 1232257 h 1232257"/>
              <a:gd name="connsiteX11" fmla="*/ 851543 w 1443420"/>
              <a:gd name="connsiteY11" fmla="*/ 1031938 h 1232257"/>
              <a:gd name="connsiteX12" fmla="*/ 1106367 w 1443420"/>
              <a:gd name="connsiteY12" fmla="*/ 605737 h 1232257"/>
              <a:gd name="connsiteX13" fmla="*/ 822032 w 1443420"/>
              <a:gd name="connsiteY13" fmla="*/ 429721 h 1232257"/>
              <a:gd name="connsiteX14" fmla="*/ 457933 w 1443420"/>
              <a:gd name="connsiteY14" fmla="*/ 1033314 h 1232257"/>
              <a:gd name="connsiteX15" fmla="*/ 0 w 1443420"/>
              <a:gd name="connsiteY15" fmla="*/ 772238 h 1232257"/>
              <a:gd name="connsiteX16" fmla="*/ 169856 w 1443420"/>
              <a:gd name="connsiteY16" fmla="*/ 465223 h 123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43420" h="1232257">
                <a:moveTo>
                  <a:pt x="169856" y="465223"/>
                </a:moveTo>
                <a:lnTo>
                  <a:pt x="249413" y="505882"/>
                </a:lnTo>
                <a:lnTo>
                  <a:pt x="552542" y="0"/>
                </a:lnTo>
                <a:lnTo>
                  <a:pt x="959369" y="226897"/>
                </a:lnTo>
                <a:lnTo>
                  <a:pt x="1067954" y="13556"/>
                </a:lnTo>
                <a:lnTo>
                  <a:pt x="1443420" y="230065"/>
                </a:lnTo>
                <a:lnTo>
                  <a:pt x="1228577" y="618024"/>
                </a:lnTo>
                <a:lnTo>
                  <a:pt x="1407344" y="730135"/>
                </a:lnTo>
                <a:lnTo>
                  <a:pt x="1397471" y="785139"/>
                </a:lnTo>
                <a:lnTo>
                  <a:pt x="1439410" y="814841"/>
                </a:lnTo>
                <a:lnTo>
                  <a:pt x="1188371" y="1232257"/>
                </a:lnTo>
                <a:lnTo>
                  <a:pt x="851543" y="1031938"/>
                </a:lnTo>
                <a:lnTo>
                  <a:pt x="1106367" y="605737"/>
                </a:lnTo>
                <a:lnTo>
                  <a:pt x="822032" y="429721"/>
                </a:lnTo>
                <a:lnTo>
                  <a:pt x="457933" y="1033314"/>
                </a:lnTo>
                <a:lnTo>
                  <a:pt x="0" y="772238"/>
                </a:lnTo>
                <a:lnTo>
                  <a:pt x="169856" y="465223"/>
                </a:lnTo>
                <a:close/>
              </a:path>
            </a:pathLst>
          </a:custGeom>
          <a:noFill/>
          <a:ln w="38100" cap="flat" cmpd="sng" algn="ctr">
            <a:solidFill>
              <a:srgbClr val="E94C5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18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78" name="Сущпол"/>
          <p:cNvSpPr txBox="1">
            <a:spLocks noChangeArrowheads="1"/>
          </p:cNvSpPr>
          <p:nvPr/>
        </p:nvSpPr>
        <p:spPr bwMode="auto">
          <a:xfrm>
            <a:off x="8002180" y="9244986"/>
            <a:ext cx="201021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089" tIns="0" rIns="40089" bIns="0" anchor="ctr" anchorCtr="0">
            <a:spAutoFit/>
          </a:bodyPr>
          <a:lstStyle/>
          <a:p>
            <a:pPr marL="0" marR="0" lvl="0" indent="0" algn="l" defTabSz="50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Кузьминское</a:t>
            </a: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кладбище</a:t>
            </a:r>
          </a:p>
        </p:txBody>
      </p:sp>
      <p:sp>
        <p:nvSpPr>
          <p:cNvPr id="579" name="Прямоугольник 578"/>
          <p:cNvSpPr/>
          <p:nvPr/>
        </p:nvSpPr>
        <p:spPr>
          <a:xfrm>
            <a:off x="8344634" y="7221831"/>
            <a:ext cx="66058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0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АЗС</a:t>
            </a:r>
          </a:p>
        </p:txBody>
      </p:sp>
      <p:sp>
        <p:nvSpPr>
          <p:cNvPr id="580" name="Сущпол"/>
          <p:cNvSpPr txBox="1">
            <a:spLocks noChangeArrowheads="1"/>
          </p:cNvSpPr>
          <p:nvPr/>
        </p:nvSpPr>
        <p:spPr bwMode="auto">
          <a:xfrm>
            <a:off x="10455850" y="4396593"/>
            <a:ext cx="29985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089" tIns="0" rIns="40089" bIns="0" anchor="ctr" anchorCtr="0">
            <a:spAutoFit/>
          </a:bodyPr>
          <a:lstStyle/>
          <a:p>
            <a:pPr marL="0" marR="0" lvl="0" indent="0" algn="l" defTabSz="50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ТЦ</a:t>
            </a:r>
          </a:p>
        </p:txBody>
      </p:sp>
      <p:sp>
        <p:nvSpPr>
          <p:cNvPr id="582" name="Название улицы"/>
          <p:cNvSpPr txBox="1"/>
          <p:nvPr/>
        </p:nvSpPr>
        <p:spPr>
          <a:xfrm rot="18063047">
            <a:off x="9587853" y="5852869"/>
            <a:ext cx="143219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089" tIns="0" rIns="40089" bIns="0" anchor="ctr" anchorCtr="0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bg1"/>
                </a:solidFill>
                <a:effectLst>
                  <a:glow rad="76200">
                    <a:schemeClr val="tx2">
                      <a:alpha val="40000"/>
                    </a:schemeClr>
                  </a:glow>
                  <a:outerShdw blurRad="266700" algn="ctr" rotWithShape="0">
                    <a:prstClr val="black"/>
                  </a:outerShdw>
                </a:effectLst>
              </a:defRPr>
            </a:lvl1pPr>
          </a:lstStyle>
          <a:p>
            <a:pPr marL="0" marR="0" lvl="0" indent="0" algn="l" defTabSz="50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Сурский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пр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-д</a:t>
            </a:r>
          </a:p>
        </p:txBody>
      </p:sp>
      <p:sp>
        <p:nvSpPr>
          <p:cNvPr id="583" name="Название улицы"/>
          <p:cNvSpPr txBox="1"/>
          <p:nvPr/>
        </p:nvSpPr>
        <p:spPr>
          <a:xfrm rot="1899796">
            <a:off x="10725723" y="9417010"/>
            <a:ext cx="177214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089" tIns="0" rIns="40089" bIns="0" anchor="ctr" anchorCtr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effectLst>
                  <a:glow rad="76200">
                    <a:schemeClr val="tx2">
                      <a:alpha val="40000"/>
                    </a:schemeClr>
                  </a:glow>
                  <a:outerShdw blurRad="266700" algn="ctr" rotWithShape="0">
                    <a:prstClr val="black"/>
                  </a:outerShdw>
                </a:effectLst>
              </a:defRPr>
            </a:lvl1pPr>
          </a:lstStyle>
          <a:p>
            <a:pPr marL="0" marR="0" lvl="0" indent="0" algn="l" defTabSz="50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Сормовский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пр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-д</a:t>
            </a:r>
          </a:p>
        </p:txBody>
      </p:sp>
      <p:sp>
        <p:nvSpPr>
          <p:cNvPr id="584" name="Сущпол"/>
          <p:cNvSpPr txBox="1">
            <a:spLocks noChangeArrowheads="1"/>
          </p:cNvSpPr>
          <p:nvPr/>
        </p:nvSpPr>
        <p:spPr bwMode="auto">
          <a:xfrm rot="17978227">
            <a:off x="11940859" y="5460596"/>
            <a:ext cx="710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089" tIns="0" rIns="40089" bIns="0" anchor="ctr" anchorCtr="0">
            <a:spAutoFit/>
          </a:bodyPr>
          <a:lstStyle/>
          <a:p>
            <a:pPr marL="0" marR="0" lvl="0" indent="0" algn="l" defTabSz="50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Склады</a:t>
            </a:r>
          </a:p>
        </p:txBody>
      </p:sp>
      <p:sp>
        <p:nvSpPr>
          <p:cNvPr id="585" name="Сущпол"/>
          <p:cNvSpPr/>
          <p:nvPr/>
        </p:nvSpPr>
        <p:spPr>
          <a:xfrm>
            <a:off x="12101259" y="7176210"/>
            <a:ext cx="7437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0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УВД ЮВАО</a:t>
            </a:r>
          </a:p>
        </p:txBody>
      </p:sp>
      <p:sp>
        <p:nvSpPr>
          <p:cNvPr id="589" name="Сущпол"/>
          <p:cNvSpPr txBox="1">
            <a:spLocks noChangeArrowheads="1"/>
          </p:cNvSpPr>
          <p:nvPr/>
        </p:nvSpPr>
        <p:spPr bwMode="auto">
          <a:xfrm>
            <a:off x="10384225" y="6508489"/>
            <a:ext cx="56610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089" tIns="0" rIns="40089" bIns="0" anchor="ctr" anchorCtr="0">
            <a:spAutoFit/>
          </a:bodyPr>
          <a:lstStyle/>
          <a:p>
            <a:pPr marL="0" marR="0" lvl="0" indent="0" algn="l" defTabSz="50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МОЭК</a:t>
            </a:r>
          </a:p>
        </p:txBody>
      </p:sp>
      <p:sp>
        <p:nvSpPr>
          <p:cNvPr id="590" name="Сущпол"/>
          <p:cNvSpPr/>
          <p:nvPr/>
        </p:nvSpPr>
        <p:spPr>
          <a:xfrm rot="18169779">
            <a:off x="12454253" y="8946300"/>
            <a:ext cx="16341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089" tIns="0" rIns="40089" bIns="0" anchor="ctr" anchorCtr="0">
            <a:spAutoFit/>
          </a:bodyPr>
          <a:lstStyle/>
          <a:p>
            <a:pPr marL="0" marR="0" lvl="0" indent="0" algn="l" defTabSz="50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76200">
                  <a:srgbClr val="000000">
                    <a:alpha val="40000"/>
                  </a:srgbClr>
                </a:glow>
                <a:outerShdw blurRad="266700" algn="ctr" rotWithShape="0">
                  <a:prstClr val="black"/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50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Складская база</a:t>
            </a:r>
          </a:p>
        </p:txBody>
      </p:sp>
      <p:sp>
        <p:nvSpPr>
          <p:cNvPr id="591" name="Сущпол"/>
          <p:cNvSpPr/>
          <p:nvPr/>
        </p:nvSpPr>
        <p:spPr>
          <a:xfrm rot="1649029">
            <a:off x="13182562" y="6955972"/>
            <a:ext cx="12496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089" tIns="0" rIns="40089" bIns="0" anchor="ctr" anchorCtr="0">
            <a:spAutoFit/>
          </a:bodyPr>
          <a:lstStyle/>
          <a:p>
            <a:pPr marL="0" marR="0" lvl="0" indent="0" algn="l" defTabSz="50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Офисы, склады</a:t>
            </a:r>
          </a:p>
        </p:txBody>
      </p:sp>
      <p:sp>
        <p:nvSpPr>
          <p:cNvPr id="592" name="Сущпол"/>
          <p:cNvSpPr txBox="1">
            <a:spLocks noChangeArrowheads="1"/>
          </p:cNvSpPr>
          <p:nvPr/>
        </p:nvSpPr>
        <p:spPr bwMode="auto">
          <a:xfrm>
            <a:off x="11769641" y="4909577"/>
            <a:ext cx="29985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089" tIns="0" rIns="40089" bIns="0" anchor="ctr" anchorCtr="0">
            <a:spAutoFit/>
          </a:bodyPr>
          <a:lstStyle/>
          <a:p>
            <a:pPr marL="0" marR="0" lvl="0" indent="0" algn="l" defTabSz="50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ТЦ</a:t>
            </a:r>
          </a:p>
        </p:txBody>
      </p:sp>
      <p:sp>
        <p:nvSpPr>
          <p:cNvPr id="593" name="Сущпол"/>
          <p:cNvSpPr/>
          <p:nvPr/>
        </p:nvSpPr>
        <p:spPr>
          <a:xfrm>
            <a:off x="12596559" y="5421876"/>
            <a:ext cx="2028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0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Станция скорой помощи, поликлиника</a:t>
            </a:r>
          </a:p>
        </p:txBody>
      </p:sp>
      <p:sp>
        <p:nvSpPr>
          <p:cNvPr id="596" name="Сущпол"/>
          <p:cNvSpPr/>
          <p:nvPr/>
        </p:nvSpPr>
        <p:spPr>
          <a:xfrm rot="17984499">
            <a:off x="8030094" y="5755460"/>
            <a:ext cx="128478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089" tIns="0" rIns="40089" bIns="0" anchor="ctr" anchorCtr="0">
            <a:spAutoFit/>
          </a:bodyPr>
          <a:lstStyle/>
          <a:p>
            <a:pPr marL="0" marR="0" lvl="0" indent="0" algn="l" defTabSz="50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Автостоянка и гаражи</a:t>
            </a:r>
          </a:p>
        </p:txBody>
      </p:sp>
      <p:sp>
        <p:nvSpPr>
          <p:cNvPr id="597" name="Сущпол"/>
          <p:cNvSpPr/>
          <p:nvPr/>
        </p:nvSpPr>
        <p:spPr>
          <a:xfrm>
            <a:off x="12411923" y="6183815"/>
            <a:ext cx="2171023" cy="204072"/>
          </a:xfrm>
          <a:prstGeom prst="rect">
            <a:avLst/>
          </a:prstGeom>
        </p:spPr>
        <p:txBody>
          <a:bodyPr wrap="square" lIns="40089" tIns="40089" rIns="40089" bIns="40089" anchor="ctr" anchorCtr="0">
            <a:spAutoFit/>
          </a:bodyPr>
          <a:lstStyle/>
          <a:p>
            <a:pPr marL="0" marR="0" lvl="0" indent="0" algn="l" defTabSz="50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Стоянка грузового транспорта</a:t>
            </a:r>
          </a:p>
        </p:txBody>
      </p:sp>
      <p:sp>
        <p:nvSpPr>
          <p:cNvPr id="600" name="Сущпол"/>
          <p:cNvSpPr/>
          <p:nvPr/>
        </p:nvSpPr>
        <p:spPr>
          <a:xfrm rot="18277161">
            <a:off x="11291087" y="8665920"/>
            <a:ext cx="1168604" cy="204072"/>
          </a:xfrm>
          <a:prstGeom prst="rect">
            <a:avLst/>
          </a:prstGeom>
        </p:spPr>
        <p:txBody>
          <a:bodyPr wrap="square" lIns="40089" tIns="40089" rIns="40089" bIns="40089" anchor="ctr" anchorCtr="0">
            <a:spAutoFit/>
          </a:bodyPr>
          <a:lstStyle/>
          <a:p>
            <a:pPr marL="0" marR="0" lvl="0" indent="0" algn="l" defTabSz="50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Автостоянка</a:t>
            </a:r>
          </a:p>
        </p:txBody>
      </p:sp>
      <p:sp>
        <p:nvSpPr>
          <p:cNvPr id="601" name="Прямоугольник 600"/>
          <p:cNvSpPr/>
          <p:nvPr/>
        </p:nvSpPr>
        <p:spPr>
          <a:xfrm>
            <a:off x="10105937" y="7960801"/>
            <a:ext cx="1595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0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Сборка мебели,</a:t>
            </a:r>
          </a:p>
          <a:p>
            <a:pPr marL="0" marR="0" lvl="0" indent="0" algn="l" defTabSz="50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склады</a:t>
            </a:r>
          </a:p>
          <a:p>
            <a:pPr marL="0" marR="0" lvl="0" indent="0" algn="l" defTabSz="50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76200">
                  <a:srgbClr val="000000">
                    <a:alpha val="40000"/>
                  </a:srgbClr>
                </a:glow>
                <a:outerShdw blurRad="266700" algn="ctr" rotWithShape="0">
                  <a:prstClr val="black"/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02" name="Сущпол"/>
          <p:cNvSpPr txBox="1">
            <a:spLocks noChangeArrowheads="1"/>
          </p:cNvSpPr>
          <p:nvPr/>
        </p:nvSpPr>
        <p:spPr bwMode="auto">
          <a:xfrm>
            <a:off x="11976087" y="3827744"/>
            <a:ext cx="201021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089" tIns="0" rIns="40089" bIns="0" anchor="ctr" anchorCtr="0">
            <a:spAutoFit/>
          </a:bodyPr>
          <a:lstStyle/>
          <a:p>
            <a:pPr marL="0" marR="0" lvl="0" indent="0" algn="ctr" defTabSz="50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Жилье</a:t>
            </a:r>
          </a:p>
        </p:txBody>
      </p:sp>
      <p:sp>
        <p:nvSpPr>
          <p:cNvPr id="603" name="Сущпол"/>
          <p:cNvSpPr txBox="1">
            <a:spLocks noChangeArrowheads="1"/>
          </p:cNvSpPr>
          <p:nvPr/>
        </p:nvSpPr>
        <p:spPr bwMode="auto">
          <a:xfrm>
            <a:off x="7435011" y="3835670"/>
            <a:ext cx="259378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089" tIns="0" rIns="40089" bIns="0" anchor="ctr" anchorCtr="0">
            <a:spAutoFit/>
          </a:bodyPr>
          <a:lstStyle/>
          <a:p>
            <a:pPr marL="0" marR="0" lvl="0" indent="0" algn="l" defTabSz="50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ГУП «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Автодормехбаза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»</a:t>
            </a:r>
          </a:p>
        </p:txBody>
      </p:sp>
      <p:sp>
        <p:nvSpPr>
          <p:cNvPr id="452" name="Заголовок 2">
            <a:extLst>
              <a:ext uri="{FF2B5EF4-FFF2-40B4-BE49-F238E27FC236}">
                <a16:creationId xmlns:a16="http://schemas.microsoft.com/office/drawing/2014/main" id="{0A5019BF-6DAC-4177-A56B-F65FC299AC7B}"/>
              </a:ext>
            </a:extLst>
          </p:cNvPr>
          <p:cNvSpPr txBox="1">
            <a:spLocks/>
          </p:cNvSpPr>
          <p:nvPr/>
        </p:nvSpPr>
        <p:spPr>
          <a:xfrm>
            <a:off x="9224942" y="794712"/>
            <a:ext cx="3041753" cy="468718"/>
          </a:xfrm>
          <a:prstGeom prst="rect">
            <a:avLst/>
          </a:prstGeom>
        </p:spPr>
        <p:txBody>
          <a:bodyPr vert="horz" lIns="101827" tIns="50913" rIns="101827" bIns="50913" rtlCol="0" anchor="t">
            <a:normAutofit/>
          </a:bodyPr>
          <a:lstStyle>
            <a:lvl1pPr algn="r" defTabSz="14911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6605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ПРОИЗВОДСТВЕННОЕ НАЗНАЧЕНИЕ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271D9"/>
              </a:solidFill>
              <a:effectLst/>
              <a:uLnTx/>
              <a:uFillTx/>
              <a:latin typeface="TT Norms Bold"/>
              <a:ea typeface="Microsoft YaHei" panose="020B0503020204020204" pitchFamily="34" charset="-122"/>
              <a:cs typeface="Verdana" panose="020B0604030504040204" pitchFamily="34" charset="0"/>
              <a:sym typeface="Microsoft YaHei Light" panose="020B0502040204020203" pitchFamily="34" charset="-122"/>
            </a:endParaRPr>
          </a:p>
        </p:txBody>
      </p:sp>
      <p:sp>
        <p:nvSpPr>
          <p:cNvPr id="453" name="Заголовок 2">
            <a:extLst>
              <a:ext uri="{FF2B5EF4-FFF2-40B4-BE49-F238E27FC236}">
                <a16:creationId xmlns:a16="http://schemas.microsoft.com/office/drawing/2014/main" id="{562D3AC2-A109-47FF-BE5F-8DA21D77F740}"/>
              </a:ext>
            </a:extLst>
          </p:cNvPr>
          <p:cNvSpPr txBox="1">
            <a:spLocks/>
          </p:cNvSpPr>
          <p:nvPr/>
        </p:nvSpPr>
        <p:spPr>
          <a:xfrm>
            <a:off x="12325049" y="804003"/>
            <a:ext cx="2165875" cy="468718"/>
          </a:xfrm>
          <a:prstGeom prst="rect">
            <a:avLst/>
          </a:prstGeom>
        </p:spPr>
        <p:txBody>
          <a:bodyPr vert="horz" lIns="101827" tIns="50913" rIns="101827" bIns="50913" rtlCol="0" anchor="t">
            <a:normAutofit/>
          </a:bodyPr>
          <a:lstStyle>
            <a:lvl1pPr algn="r" defTabSz="14911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6605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ОБЩЕСТВЕННОЕ НАЗНАЧЕНИЕ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271D9"/>
              </a:solidFill>
              <a:effectLst/>
              <a:uLnTx/>
              <a:uFillTx/>
              <a:latin typeface="TT Norms Bold"/>
              <a:ea typeface="Microsoft YaHei" panose="020B0503020204020204" pitchFamily="34" charset="-122"/>
              <a:cs typeface="Verdana" panose="020B0604030504040204" pitchFamily="34" charset="0"/>
              <a:sym typeface="Microsoft YaHei Light" panose="020B0502040204020203" pitchFamily="34" charset="-122"/>
            </a:endParaRPr>
          </a:p>
        </p:txBody>
      </p:sp>
      <p:sp>
        <p:nvSpPr>
          <p:cNvPr id="454" name="Прямоугольник 453">
            <a:extLst>
              <a:ext uri="{FF2B5EF4-FFF2-40B4-BE49-F238E27FC236}">
                <a16:creationId xmlns:a16="http://schemas.microsoft.com/office/drawing/2014/main" id="{C80ACCC8-E420-41C2-BB02-8F6EB8211EE8}"/>
              </a:ext>
            </a:extLst>
          </p:cNvPr>
          <p:cNvSpPr/>
          <p:nvPr/>
        </p:nvSpPr>
        <p:spPr>
          <a:xfrm>
            <a:off x="8798241" y="1271367"/>
            <a:ext cx="2325186" cy="50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73" b="1" i="0" u="none" strike="noStrike" kern="1200" cap="none" spc="0" normalizeH="0" baseline="0" noProof="0" dirty="0">
                <a:ln>
                  <a:noFill/>
                </a:ln>
                <a:solidFill>
                  <a:srgbClr val="3271D9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33 900 </a:t>
            </a:r>
            <a:r>
              <a:rPr kumimoji="0" lang="ru-RU" sz="1114" b="1" i="0" u="none" strike="noStrike" kern="1200" cap="none" spc="0" normalizeH="0" baseline="0" noProof="0" dirty="0">
                <a:ln>
                  <a:noFill/>
                </a:ln>
                <a:solidFill>
                  <a:srgbClr val="3271D9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 </a:t>
            </a:r>
            <a:r>
              <a:rPr kumimoji="0" lang="ru-RU" sz="1114" b="1" i="0" u="none" strike="noStrike" kern="1200" cap="none" spc="0" normalizeH="0" baseline="0" noProof="0" dirty="0" err="1">
                <a:ln>
                  <a:noFill/>
                </a:ln>
                <a:solidFill>
                  <a:srgbClr val="3271D9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кв.м</a:t>
            </a:r>
            <a:endParaRPr kumimoji="0" lang="ru-RU" sz="1114" b="1" i="0" u="none" strike="noStrike" kern="1200" cap="none" spc="0" normalizeH="0" baseline="0" noProof="0" dirty="0">
              <a:ln>
                <a:noFill/>
              </a:ln>
              <a:solidFill>
                <a:srgbClr val="3271D9"/>
              </a:solidFill>
              <a:effectLst/>
              <a:uLnTx/>
              <a:uFillTx/>
              <a:latin typeface="TT Norms Bold"/>
              <a:ea typeface="Microsoft YaHei" panose="020B0503020204020204" pitchFamily="34" charset="-122"/>
              <a:cs typeface="Verdana" panose="020B0604030504040204" pitchFamily="34" charset="0"/>
              <a:sym typeface="Microsoft YaHei Light" panose="020B0502040204020203" pitchFamily="34" charset="-122"/>
            </a:endParaRPr>
          </a:p>
        </p:txBody>
      </p:sp>
      <p:sp>
        <p:nvSpPr>
          <p:cNvPr id="457" name="Объект 4">
            <a:extLst>
              <a:ext uri="{FF2B5EF4-FFF2-40B4-BE49-F238E27FC236}">
                <a16:creationId xmlns:a16="http://schemas.microsoft.com/office/drawing/2014/main" id="{9B2DAC42-B8F7-4CEE-A9D6-8BC84E2E6048}"/>
              </a:ext>
            </a:extLst>
          </p:cNvPr>
          <p:cNvSpPr txBox="1">
            <a:spLocks/>
          </p:cNvSpPr>
          <p:nvPr/>
        </p:nvSpPr>
        <p:spPr>
          <a:xfrm>
            <a:off x="8798240" y="1629528"/>
            <a:ext cx="2092454" cy="335037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Font typeface="Arial" charset="0"/>
              <a:buChar char="•"/>
              <a:defRPr kumimoji="1" sz="30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1pPr>
            <a:lvl2pPr marL="7556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6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2pPr>
            <a:lvl3pPr marL="1258888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2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3pPr>
            <a:lvl4pPr marL="1763713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4pPr>
            <a:lvl5pPr marL="22669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120811" rtl="0" eaLnBrk="0" fontAlgn="base" latinLnBrk="0" hangingPunct="0">
              <a:lnSpc>
                <a:spcPct val="90000"/>
              </a:lnSpc>
              <a:spcBef>
                <a:spcPts val="1225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ru-RU" altLang="ru-RU" sz="1114" b="0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Microsoft YaHei Light" panose="020B0502040204020203" pitchFamily="34" charset="-122"/>
                <a:cs typeface="Verdana" panose="020B0604030504040204" pitchFamily="34" charset="0"/>
              </a:rPr>
              <a:t>суммарная поэтажная площадь в ГНС</a:t>
            </a:r>
          </a:p>
        </p:txBody>
      </p:sp>
      <p:sp>
        <p:nvSpPr>
          <p:cNvPr id="465" name="Прямоугольник 464">
            <a:extLst>
              <a:ext uri="{FF2B5EF4-FFF2-40B4-BE49-F238E27FC236}">
                <a16:creationId xmlns:a16="http://schemas.microsoft.com/office/drawing/2014/main" id="{D43BEC02-F4CE-4E18-A770-D17BB745F958}"/>
              </a:ext>
            </a:extLst>
          </p:cNvPr>
          <p:cNvSpPr/>
          <p:nvPr/>
        </p:nvSpPr>
        <p:spPr>
          <a:xfrm>
            <a:off x="11898349" y="1280658"/>
            <a:ext cx="2325186" cy="50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73" b="1" i="0" u="none" strike="noStrike" kern="1200" cap="none" spc="0" normalizeH="0" baseline="0" noProof="0" dirty="0">
                <a:ln>
                  <a:noFill/>
                </a:ln>
                <a:solidFill>
                  <a:srgbClr val="D6246E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33 900 </a:t>
            </a:r>
            <a:r>
              <a:rPr kumimoji="0" lang="ru-RU" sz="1114" b="1" i="0" u="none" strike="noStrike" kern="1200" cap="none" spc="0" normalizeH="0" baseline="0" noProof="0" dirty="0">
                <a:ln>
                  <a:noFill/>
                </a:ln>
                <a:solidFill>
                  <a:srgbClr val="D6246E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 </a:t>
            </a:r>
            <a:r>
              <a:rPr kumimoji="0" lang="ru-RU" sz="1114" b="1" i="0" u="none" strike="noStrike" kern="1200" cap="none" spc="0" normalizeH="0" baseline="0" noProof="0" dirty="0" err="1">
                <a:ln>
                  <a:noFill/>
                </a:ln>
                <a:solidFill>
                  <a:srgbClr val="D6246E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кв.м</a:t>
            </a:r>
            <a:endParaRPr kumimoji="0" lang="ru-RU" sz="1114" b="1" i="0" u="none" strike="noStrike" kern="1200" cap="none" spc="0" normalizeH="0" baseline="0" noProof="0" dirty="0">
              <a:ln>
                <a:noFill/>
              </a:ln>
              <a:solidFill>
                <a:srgbClr val="D6246E"/>
              </a:solidFill>
              <a:effectLst/>
              <a:uLnTx/>
              <a:uFillTx/>
              <a:latin typeface="TT Norms Bold"/>
              <a:ea typeface="Microsoft YaHei" panose="020B0503020204020204" pitchFamily="34" charset="-122"/>
              <a:cs typeface="Verdana" panose="020B0604030504040204" pitchFamily="34" charset="0"/>
              <a:sym typeface="Microsoft YaHei Light" panose="020B0502040204020203" pitchFamily="34" charset="-122"/>
            </a:endParaRPr>
          </a:p>
        </p:txBody>
      </p:sp>
      <p:sp>
        <p:nvSpPr>
          <p:cNvPr id="467" name="Объект 4">
            <a:extLst>
              <a:ext uri="{FF2B5EF4-FFF2-40B4-BE49-F238E27FC236}">
                <a16:creationId xmlns:a16="http://schemas.microsoft.com/office/drawing/2014/main" id="{189C8D26-8A00-4D8F-BF4D-92668E6495D4}"/>
              </a:ext>
            </a:extLst>
          </p:cNvPr>
          <p:cNvSpPr txBox="1">
            <a:spLocks/>
          </p:cNvSpPr>
          <p:nvPr/>
        </p:nvSpPr>
        <p:spPr>
          <a:xfrm>
            <a:off x="11898348" y="1638819"/>
            <a:ext cx="2092454" cy="335037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Font typeface="Arial" charset="0"/>
              <a:buChar char="•"/>
              <a:defRPr kumimoji="1" sz="30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1pPr>
            <a:lvl2pPr marL="7556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6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2pPr>
            <a:lvl3pPr marL="1258888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2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3pPr>
            <a:lvl4pPr marL="1763713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4pPr>
            <a:lvl5pPr marL="22669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120811" rtl="0" eaLnBrk="0" fontAlgn="base" latinLnBrk="0" hangingPunct="0">
              <a:lnSpc>
                <a:spcPct val="90000"/>
              </a:lnSpc>
              <a:spcBef>
                <a:spcPts val="1225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ru-RU" altLang="ru-RU" sz="1114" b="0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Microsoft YaHei Light" panose="020B0502040204020203" pitchFamily="34" charset="-122"/>
                <a:cs typeface="Verdana" panose="020B0604030504040204" pitchFamily="34" charset="0"/>
              </a:rPr>
              <a:t>суммарная поэтажная площадь в ГНС</a:t>
            </a:r>
          </a:p>
        </p:txBody>
      </p:sp>
      <p:sp>
        <p:nvSpPr>
          <p:cNvPr id="468" name="Полилиния: фигура 101">
            <a:extLst>
              <a:ext uri="{FF2B5EF4-FFF2-40B4-BE49-F238E27FC236}">
                <a16:creationId xmlns:a16="http://schemas.microsoft.com/office/drawing/2014/main" id="{EF0B4F91-5399-409A-A8F0-8262EE2FDC08}"/>
              </a:ext>
            </a:extLst>
          </p:cNvPr>
          <p:cNvSpPr/>
          <p:nvPr/>
        </p:nvSpPr>
        <p:spPr>
          <a:xfrm>
            <a:off x="8941828" y="898096"/>
            <a:ext cx="297605" cy="314139"/>
          </a:xfrm>
          <a:custGeom>
            <a:avLst/>
            <a:gdLst>
              <a:gd name="connsiteX0" fmla="*/ 887413 w 1228725"/>
              <a:gd name="connsiteY0" fmla="*/ 0 h 1296987"/>
              <a:gd name="connsiteX1" fmla="*/ 887413 w 1228725"/>
              <a:gd name="connsiteY1" fmla="*/ 136525 h 1296987"/>
              <a:gd name="connsiteX2" fmla="*/ 1228725 w 1228725"/>
              <a:gd name="connsiteY2" fmla="*/ 136525 h 1296987"/>
              <a:gd name="connsiteX3" fmla="*/ 1228725 w 1228725"/>
              <a:gd name="connsiteY3" fmla="*/ 0 h 1296987"/>
              <a:gd name="connsiteX4" fmla="*/ 887413 w 1228725"/>
              <a:gd name="connsiteY4" fmla="*/ 273050 h 1296987"/>
              <a:gd name="connsiteX5" fmla="*/ 887413 w 1228725"/>
              <a:gd name="connsiteY5" fmla="*/ 614363 h 1296987"/>
              <a:gd name="connsiteX6" fmla="*/ 682625 w 1228725"/>
              <a:gd name="connsiteY6" fmla="*/ 614363 h 1296987"/>
              <a:gd name="connsiteX7" fmla="*/ 614363 w 1228725"/>
              <a:gd name="connsiteY7" fmla="*/ 409575 h 1296987"/>
              <a:gd name="connsiteX8" fmla="*/ 341313 w 1228725"/>
              <a:gd name="connsiteY8" fmla="*/ 614363 h 1296987"/>
              <a:gd name="connsiteX9" fmla="*/ 273050 w 1228725"/>
              <a:gd name="connsiteY9" fmla="*/ 409575 h 1296987"/>
              <a:gd name="connsiteX10" fmla="*/ 0 w 1228725"/>
              <a:gd name="connsiteY10" fmla="*/ 614363 h 1296987"/>
              <a:gd name="connsiteX11" fmla="*/ 0 w 1228725"/>
              <a:gd name="connsiteY11" fmla="*/ 1296988 h 1296987"/>
              <a:gd name="connsiteX12" fmla="*/ 1228725 w 1228725"/>
              <a:gd name="connsiteY12" fmla="*/ 1296988 h 1296987"/>
              <a:gd name="connsiteX13" fmla="*/ 1228725 w 1228725"/>
              <a:gd name="connsiteY13" fmla="*/ 273050 h 1296987"/>
              <a:gd name="connsiteX14" fmla="*/ 136525 w 1228725"/>
              <a:gd name="connsiteY14" fmla="*/ 750888 h 1296987"/>
              <a:gd name="connsiteX15" fmla="*/ 273050 w 1228725"/>
              <a:gd name="connsiteY15" fmla="*/ 750888 h 1296987"/>
              <a:gd name="connsiteX16" fmla="*/ 273050 w 1228725"/>
              <a:gd name="connsiteY16" fmla="*/ 887413 h 1296987"/>
              <a:gd name="connsiteX17" fmla="*/ 136525 w 1228725"/>
              <a:gd name="connsiteY17" fmla="*/ 887413 h 1296987"/>
              <a:gd name="connsiteX18" fmla="*/ 409575 w 1228725"/>
              <a:gd name="connsiteY18" fmla="*/ 750888 h 1296987"/>
              <a:gd name="connsiteX19" fmla="*/ 546100 w 1228725"/>
              <a:gd name="connsiteY19" fmla="*/ 750888 h 1296987"/>
              <a:gd name="connsiteX20" fmla="*/ 546100 w 1228725"/>
              <a:gd name="connsiteY20" fmla="*/ 887413 h 1296987"/>
              <a:gd name="connsiteX21" fmla="*/ 409575 w 1228725"/>
              <a:gd name="connsiteY21" fmla="*/ 887413 h 1296987"/>
              <a:gd name="connsiteX22" fmla="*/ 682625 w 1228725"/>
              <a:gd name="connsiteY22" fmla="*/ 750888 h 1296987"/>
              <a:gd name="connsiteX23" fmla="*/ 819150 w 1228725"/>
              <a:gd name="connsiteY23" fmla="*/ 750888 h 1296987"/>
              <a:gd name="connsiteX24" fmla="*/ 819150 w 1228725"/>
              <a:gd name="connsiteY24" fmla="*/ 887413 h 1296987"/>
              <a:gd name="connsiteX25" fmla="*/ 682625 w 1228725"/>
              <a:gd name="connsiteY25" fmla="*/ 887413 h 1296987"/>
              <a:gd name="connsiteX26" fmla="*/ 955675 w 1228725"/>
              <a:gd name="connsiteY26" fmla="*/ 750888 h 1296987"/>
              <a:gd name="connsiteX27" fmla="*/ 1092200 w 1228725"/>
              <a:gd name="connsiteY27" fmla="*/ 750888 h 1296987"/>
              <a:gd name="connsiteX28" fmla="*/ 1092200 w 1228725"/>
              <a:gd name="connsiteY28" fmla="*/ 887413 h 1296987"/>
              <a:gd name="connsiteX29" fmla="*/ 955675 w 1228725"/>
              <a:gd name="connsiteY29" fmla="*/ 887413 h 1296987"/>
              <a:gd name="connsiteX30" fmla="*/ 136525 w 1228725"/>
              <a:gd name="connsiteY30" fmla="*/ 1023938 h 1296987"/>
              <a:gd name="connsiteX31" fmla="*/ 273050 w 1228725"/>
              <a:gd name="connsiteY31" fmla="*/ 1023938 h 1296987"/>
              <a:gd name="connsiteX32" fmla="*/ 273050 w 1228725"/>
              <a:gd name="connsiteY32" fmla="*/ 1160462 h 1296987"/>
              <a:gd name="connsiteX33" fmla="*/ 136525 w 1228725"/>
              <a:gd name="connsiteY33" fmla="*/ 1160462 h 1296987"/>
              <a:gd name="connsiteX34" fmla="*/ 409575 w 1228725"/>
              <a:gd name="connsiteY34" fmla="*/ 1023938 h 1296987"/>
              <a:gd name="connsiteX35" fmla="*/ 546100 w 1228725"/>
              <a:gd name="connsiteY35" fmla="*/ 1023938 h 1296987"/>
              <a:gd name="connsiteX36" fmla="*/ 546100 w 1228725"/>
              <a:gd name="connsiteY36" fmla="*/ 1160462 h 1296987"/>
              <a:gd name="connsiteX37" fmla="*/ 409575 w 1228725"/>
              <a:gd name="connsiteY37" fmla="*/ 1160462 h 1296987"/>
              <a:gd name="connsiteX38" fmla="*/ 682625 w 1228725"/>
              <a:gd name="connsiteY38" fmla="*/ 1023938 h 1296987"/>
              <a:gd name="connsiteX39" fmla="*/ 819150 w 1228725"/>
              <a:gd name="connsiteY39" fmla="*/ 1023938 h 1296987"/>
              <a:gd name="connsiteX40" fmla="*/ 819150 w 1228725"/>
              <a:gd name="connsiteY40" fmla="*/ 1160462 h 1296987"/>
              <a:gd name="connsiteX41" fmla="*/ 682625 w 1228725"/>
              <a:gd name="connsiteY41" fmla="*/ 1160462 h 1296987"/>
              <a:gd name="connsiteX42" fmla="*/ 955675 w 1228725"/>
              <a:gd name="connsiteY42" fmla="*/ 1023938 h 1296987"/>
              <a:gd name="connsiteX43" fmla="*/ 1092200 w 1228725"/>
              <a:gd name="connsiteY43" fmla="*/ 1023938 h 1296987"/>
              <a:gd name="connsiteX44" fmla="*/ 1092200 w 1228725"/>
              <a:gd name="connsiteY44" fmla="*/ 1160462 h 1296987"/>
              <a:gd name="connsiteX45" fmla="*/ 955675 w 1228725"/>
              <a:gd name="connsiteY45" fmla="*/ 1160462 h 129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28725" h="1296987">
                <a:moveTo>
                  <a:pt x="887413" y="0"/>
                </a:moveTo>
                <a:lnTo>
                  <a:pt x="887413" y="136525"/>
                </a:lnTo>
                <a:lnTo>
                  <a:pt x="1228725" y="136525"/>
                </a:lnTo>
                <a:lnTo>
                  <a:pt x="1228725" y="0"/>
                </a:lnTo>
                <a:close/>
                <a:moveTo>
                  <a:pt x="887413" y="273050"/>
                </a:moveTo>
                <a:lnTo>
                  <a:pt x="887413" y="614363"/>
                </a:lnTo>
                <a:lnTo>
                  <a:pt x="682625" y="614363"/>
                </a:lnTo>
                <a:lnTo>
                  <a:pt x="614363" y="409575"/>
                </a:lnTo>
                <a:lnTo>
                  <a:pt x="341313" y="614363"/>
                </a:lnTo>
                <a:lnTo>
                  <a:pt x="273050" y="409575"/>
                </a:lnTo>
                <a:lnTo>
                  <a:pt x="0" y="614363"/>
                </a:lnTo>
                <a:lnTo>
                  <a:pt x="0" y="1296988"/>
                </a:lnTo>
                <a:lnTo>
                  <a:pt x="1228725" y="1296988"/>
                </a:lnTo>
                <a:lnTo>
                  <a:pt x="1228725" y="273050"/>
                </a:lnTo>
                <a:close/>
                <a:moveTo>
                  <a:pt x="136525" y="750888"/>
                </a:moveTo>
                <a:lnTo>
                  <a:pt x="273050" y="750888"/>
                </a:lnTo>
                <a:lnTo>
                  <a:pt x="273050" y="887413"/>
                </a:lnTo>
                <a:lnTo>
                  <a:pt x="136525" y="887413"/>
                </a:lnTo>
                <a:close/>
                <a:moveTo>
                  <a:pt x="409575" y="750888"/>
                </a:moveTo>
                <a:lnTo>
                  <a:pt x="546100" y="750888"/>
                </a:lnTo>
                <a:lnTo>
                  <a:pt x="546100" y="887413"/>
                </a:lnTo>
                <a:lnTo>
                  <a:pt x="409575" y="887413"/>
                </a:lnTo>
                <a:close/>
                <a:moveTo>
                  <a:pt x="682625" y="750888"/>
                </a:moveTo>
                <a:lnTo>
                  <a:pt x="819150" y="750888"/>
                </a:lnTo>
                <a:lnTo>
                  <a:pt x="819150" y="887413"/>
                </a:lnTo>
                <a:lnTo>
                  <a:pt x="682625" y="887413"/>
                </a:lnTo>
                <a:close/>
                <a:moveTo>
                  <a:pt x="955675" y="750888"/>
                </a:moveTo>
                <a:lnTo>
                  <a:pt x="1092200" y="750888"/>
                </a:lnTo>
                <a:lnTo>
                  <a:pt x="1092200" y="887413"/>
                </a:lnTo>
                <a:lnTo>
                  <a:pt x="955675" y="887413"/>
                </a:lnTo>
                <a:close/>
                <a:moveTo>
                  <a:pt x="136525" y="1023938"/>
                </a:moveTo>
                <a:lnTo>
                  <a:pt x="273050" y="1023938"/>
                </a:lnTo>
                <a:lnTo>
                  <a:pt x="273050" y="1160462"/>
                </a:lnTo>
                <a:lnTo>
                  <a:pt x="136525" y="1160462"/>
                </a:lnTo>
                <a:close/>
                <a:moveTo>
                  <a:pt x="409575" y="1023938"/>
                </a:moveTo>
                <a:lnTo>
                  <a:pt x="546100" y="1023938"/>
                </a:lnTo>
                <a:lnTo>
                  <a:pt x="546100" y="1160462"/>
                </a:lnTo>
                <a:lnTo>
                  <a:pt x="409575" y="1160462"/>
                </a:lnTo>
                <a:close/>
                <a:moveTo>
                  <a:pt x="682625" y="1023938"/>
                </a:moveTo>
                <a:lnTo>
                  <a:pt x="819150" y="1023938"/>
                </a:lnTo>
                <a:lnTo>
                  <a:pt x="819150" y="1160462"/>
                </a:lnTo>
                <a:lnTo>
                  <a:pt x="682625" y="1160462"/>
                </a:lnTo>
                <a:close/>
                <a:moveTo>
                  <a:pt x="955675" y="1023938"/>
                </a:moveTo>
                <a:lnTo>
                  <a:pt x="1092200" y="1023938"/>
                </a:lnTo>
                <a:lnTo>
                  <a:pt x="1092200" y="1160462"/>
                </a:lnTo>
                <a:lnTo>
                  <a:pt x="955675" y="1160462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9" b="0" i="0" u="none" strike="noStrike" kern="1200" cap="none" spc="0" normalizeH="0" baseline="0" noProof="0">
              <a:ln>
                <a:noFill/>
              </a:ln>
              <a:solidFill>
                <a:srgbClr val="3E3E41"/>
              </a:solidFill>
              <a:effectLst/>
              <a:uLnTx/>
              <a:uFillTx/>
              <a:latin typeface="TT Norms Regular"/>
              <a:ea typeface="+mn-ea"/>
              <a:cs typeface="+mn-cs"/>
            </a:endParaRPr>
          </a:p>
        </p:txBody>
      </p:sp>
      <p:sp>
        <p:nvSpPr>
          <p:cNvPr id="469" name="Полилиния: фигура 103">
            <a:extLst>
              <a:ext uri="{FF2B5EF4-FFF2-40B4-BE49-F238E27FC236}">
                <a16:creationId xmlns:a16="http://schemas.microsoft.com/office/drawing/2014/main" id="{06865EC8-CCCB-4712-97F7-1E60FAB7AC8A}"/>
              </a:ext>
            </a:extLst>
          </p:cNvPr>
          <p:cNvSpPr/>
          <p:nvPr/>
        </p:nvSpPr>
        <p:spPr>
          <a:xfrm>
            <a:off x="12034669" y="907838"/>
            <a:ext cx="312019" cy="312019"/>
          </a:xfrm>
          <a:custGeom>
            <a:avLst/>
            <a:gdLst>
              <a:gd name="connsiteX0" fmla="*/ 0 w 1228725"/>
              <a:gd name="connsiteY0" fmla="*/ 0 h 1228725"/>
              <a:gd name="connsiteX1" fmla="*/ 0 w 1228725"/>
              <a:gd name="connsiteY1" fmla="*/ 955675 h 1228725"/>
              <a:gd name="connsiteX2" fmla="*/ 409575 w 1228725"/>
              <a:gd name="connsiteY2" fmla="*/ 955675 h 1228725"/>
              <a:gd name="connsiteX3" fmla="*/ 409575 w 1228725"/>
              <a:gd name="connsiteY3" fmla="*/ 819150 h 1228725"/>
              <a:gd name="connsiteX4" fmla="*/ 409575 w 1228725"/>
              <a:gd name="connsiteY4" fmla="*/ 682625 h 1228725"/>
              <a:gd name="connsiteX5" fmla="*/ 409575 w 1228725"/>
              <a:gd name="connsiteY5" fmla="*/ 546100 h 1228725"/>
              <a:gd name="connsiteX6" fmla="*/ 409575 w 1228725"/>
              <a:gd name="connsiteY6" fmla="*/ 409575 h 1228725"/>
              <a:gd name="connsiteX7" fmla="*/ 409575 w 1228725"/>
              <a:gd name="connsiteY7" fmla="*/ 273050 h 1228725"/>
              <a:gd name="connsiteX8" fmla="*/ 409575 w 1228725"/>
              <a:gd name="connsiteY8" fmla="*/ 136525 h 1228725"/>
              <a:gd name="connsiteX9" fmla="*/ 682625 w 1228725"/>
              <a:gd name="connsiteY9" fmla="*/ 136525 h 1228725"/>
              <a:gd name="connsiteX10" fmla="*/ 682625 w 1228725"/>
              <a:gd name="connsiteY10" fmla="*/ 0 h 1228725"/>
              <a:gd name="connsiteX11" fmla="*/ 136525 w 1228725"/>
              <a:gd name="connsiteY11" fmla="*/ 136525 h 1228725"/>
              <a:gd name="connsiteX12" fmla="*/ 273050 w 1228725"/>
              <a:gd name="connsiteY12" fmla="*/ 136525 h 1228725"/>
              <a:gd name="connsiteX13" fmla="*/ 273050 w 1228725"/>
              <a:gd name="connsiteY13" fmla="*/ 273050 h 1228725"/>
              <a:gd name="connsiteX14" fmla="*/ 136525 w 1228725"/>
              <a:gd name="connsiteY14" fmla="*/ 273050 h 1228725"/>
              <a:gd name="connsiteX15" fmla="*/ 546100 w 1228725"/>
              <a:gd name="connsiteY15" fmla="*/ 273050 h 1228725"/>
              <a:gd name="connsiteX16" fmla="*/ 546100 w 1228725"/>
              <a:gd name="connsiteY16" fmla="*/ 1228725 h 1228725"/>
              <a:gd name="connsiteX17" fmla="*/ 1228725 w 1228725"/>
              <a:gd name="connsiteY17" fmla="*/ 1228725 h 1228725"/>
              <a:gd name="connsiteX18" fmla="*/ 1228725 w 1228725"/>
              <a:gd name="connsiteY18" fmla="*/ 273050 h 1228725"/>
              <a:gd name="connsiteX19" fmla="*/ 136525 w 1228725"/>
              <a:gd name="connsiteY19" fmla="*/ 409575 h 1228725"/>
              <a:gd name="connsiteX20" fmla="*/ 273050 w 1228725"/>
              <a:gd name="connsiteY20" fmla="*/ 409575 h 1228725"/>
              <a:gd name="connsiteX21" fmla="*/ 273050 w 1228725"/>
              <a:gd name="connsiteY21" fmla="*/ 546100 h 1228725"/>
              <a:gd name="connsiteX22" fmla="*/ 136525 w 1228725"/>
              <a:gd name="connsiteY22" fmla="*/ 546100 h 1228725"/>
              <a:gd name="connsiteX23" fmla="*/ 682625 w 1228725"/>
              <a:gd name="connsiteY23" fmla="*/ 409575 h 1228725"/>
              <a:gd name="connsiteX24" fmla="*/ 819150 w 1228725"/>
              <a:gd name="connsiteY24" fmla="*/ 409575 h 1228725"/>
              <a:gd name="connsiteX25" fmla="*/ 819150 w 1228725"/>
              <a:gd name="connsiteY25" fmla="*/ 546100 h 1228725"/>
              <a:gd name="connsiteX26" fmla="*/ 682625 w 1228725"/>
              <a:gd name="connsiteY26" fmla="*/ 546100 h 1228725"/>
              <a:gd name="connsiteX27" fmla="*/ 955675 w 1228725"/>
              <a:gd name="connsiteY27" fmla="*/ 409575 h 1228725"/>
              <a:gd name="connsiteX28" fmla="*/ 1092200 w 1228725"/>
              <a:gd name="connsiteY28" fmla="*/ 409575 h 1228725"/>
              <a:gd name="connsiteX29" fmla="*/ 1092200 w 1228725"/>
              <a:gd name="connsiteY29" fmla="*/ 546100 h 1228725"/>
              <a:gd name="connsiteX30" fmla="*/ 955675 w 1228725"/>
              <a:gd name="connsiteY30" fmla="*/ 546100 h 1228725"/>
              <a:gd name="connsiteX31" fmla="*/ 136525 w 1228725"/>
              <a:gd name="connsiteY31" fmla="*/ 682625 h 1228725"/>
              <a:gd name="connsiteX32" fmla="*/ 273050 w 1228725"/>
              <a:gd name="connsiteY32" fmla="*/ 682625 h 1228725"/>
              <a:gd name="connsiteX33" fmla="*/ 273050 w 1228725"/>
              <a:gd name="connsiteY33" fmla="*/ 819150 h 1228725"/>
              <a:gd name="connsiteX34" fmla="*/ 136525 w 1228725"/>
              <a:gd name="connsiteY34" fmla="*/ 819150 h 1228725"/>
              <a:gd name="connsiteX35" fmla="*/ 682625 w 1228725"/>
              <a:gd name="connsiteY35" fmla="*/ 682625 h 1228725"/>
              <a:gd name="connsiteX36" fmla="*/ 819150 w 1228725"/>
              <a:gd name="connsiteY36" fmla="*/ 682625 h 1228725"/>
              <a:gd name="connsiteX37" fmla="*/ 819150 w 1228725"/>
              <a:gd name="connsiteY37" fmla="*/ 819150 h 1228725"/>
              <a:gd name="connsiteX38" fmla="*/ 682625 w 1228725"/>
              <a:gd name="connsiteY38" fmla="*/ 819150 h 1228725"/>
              <a:gd name="connsiteX39" fmla="*/ 955675 w 1228725"/>
              <a:gd name="connsiteY39" fmla="*/ 682625 h 1228725"/>
              <a:gd name="connsiteX40" fmla="*/ 1092200 w 1228725"/>
              <a:gd name="connsiteY40" fmla="*/ 682625 h 1228725"/>
              <a:gd name="connsiteX41" fmla="*/ 1092200 w 1228725"/>
              <a:gd name="connsiteY41" fmla="*/ 819150 h 1228725"/>
              <a:gd name="connsiteX42" fmla="*/ 955675 w 1228725"/>
              <a:gd name="connsiteY42" fmla="*/ 819150 h 1228725"/>
              <a:gd name="connsiteX43" fmla="*/ 682625 w 1228725"/>
              <a:gd name="connsiteY43" fmla="*/ 955675 h 1228725"/>
              <a:gd name="connsiteX44" fmla="*/ 819150 w 1228725"/>
              <a:gd name="connsiteY44" fmla="*/ 955675 h 1228725"/>
              <a:gd name="connsiteX45" fmla="*/ 819150 w 1228725"/>
              <a:gd name="connsiteY45" fmla="*/ 1092200 h 1228725"/>
              <a:gd name="connsiteX46" fmla="*/ 682625 w 1228725"/>
              <a:gd name="connsiteY46" fmla="*/ 1092200 h 1228725"/>
              <a:gd name="connsiteX47" fmla="*/ 955675 w 1228725"/>
              <a:gd name="connsiteY47" fmla="*/ 955675 h 1228725"/>
              <a:gd name="connsiteX48" fmla="*/ 1092200 w 1228725"/>
              <a:gd name="connsiteY48" fmla="*/ 955675 h 1228725"/>
              <a:gd name="connsiteX49" fmla="*/ 1092200 w 1228725"/>
              <a:gd name="connsiteY49" fmla="*/ 1092200 h 1228725"/>
              <a:gd name="connsiteX50" fmla="*/ 955675 w 1228725"/>
              <a:gd name="connsiteY50" fmla="*/ 1092200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28725" h="1228725">
                <a:moveTo>
                  <a:pt x="0" y="0"/>
                </a:moveTo>
                <a:lnTo>
                  <a:pt x="0" y="955675"/>
                </a:lnTo>
                <a:lnTo>
                  <a:pt x="409575" y="955675"/>
                </a:lnTo>
                <a:lnTo>
                  <a:pt x="409575" y="819150"/>
                </a:lnTo>
                <a:lnTo>
                  <a:pt x="409575" y="682625"/>
                </a:lnTo>
                <a:lnTo>
                  <a:pt x="409575" y="546100"/>
                </a:lnTo>
                <a:lnTo>
                  <a:pt x="409575" y="409575"/>
                </a:lnTo>
                <a:lnTo>
                  <a:pt x="409575" y="273050"/>
                </a:lnTo>
                <a:lnTo>
                  <a:pt x="409575" y="136525"/>
                </a:lnTo>
                <a:lnTo>
                  <a:pt x="682625" y="136525"/>
                </a:lnTo>
                <a:lnTo>
                  <a:pt x="682625" y="0"/>
                </a:lnTo>
                <a:close/>
                <a:moveTo>
                  <a:pt x="136525" y="136525"/>
                </a:moveTo>
                <a:lnTo>
                  <a:pt x="273050" y="136525"/>
                </a:lnTo>
                <a:lnTo>
                  <a:pt x="273050" y="273050"/>
                </a:lnTo>
                <a:lnTo>
                  <a:pt x="136525" y="273050"/>
                </a:lnTo>
                <a:close/>
                <a:moveTo>
                  <a:pt x="546100" y="273050"/>
                </a:moveTo>
                <a:lnTo>
                  <a:pt x="546100" y="1228725"/>
                </a:lnTo>
                <a:lnTo>
                  <a:pt x="1228725" y="1228725"/>
                </a:lnTo>
                <a:lnTo>
                  <a:pt x="1228725" y="273050"/>
                </a:lnTo>
                <a:close/>
                <a:moveTo>
                  <a:pt x="136525" y="409575"/>
                </a:moveTo>
                <a:lnTo>
                  <a:pt x="273050" y="409575"/>
                </a:lnTo>
                <a:lnTo>
                  <a:pt x="273050" y="546100"/>
                </a:lnTo>
                <a:lnTo>
                  <a:pt x="136525" y="546100"/>
                </a:lnTo>
                <a:close/>
                <a:moveTo>
                  <a:pt x="682625" y="409575"/>
                </a:moveTo>
                <a:lnTo>
                  <a:pt x="819150" y="409575"/>
                </a:lnTo>
                <a:lnTo>
                  <a:pt x="819150" y="546100"/>
                </a:lnTo>
                <a:lnTo>
                  <a:pt x="682625" y="546100"/>
                </a:lnTo>
                <a:close/>
                <a:moveTo>
                  <a:pt x="955675" y="409575"/>
                </a:moveTo>
                <a:lnTo>
                  <a:pt x="1092200" y="409575"/>
                </a:lnTo>
                <a:lnTo>
                  <a:pt x="1092200" y="546100"/>
                </a:lnTo>
                <a:lnTo>
                  <a:pt x="955675" y="546100"/>
                </a:lnTo>
                <a:close/>
                <a:moveTo>
                  <a:pt x="136525" y="682625"/>
                </a:moveTo>
                <a:lnTo>
                  <a:pt x="273050" y="682625"/>
                </a:lnTo>
                <a:lnTo>
                  <a:pt x="273050" y="819150"/>
                </a:lnTo>
                <a:lnTo>
                  <a:pt x="136525" y="819150"/>
                </a:lnTo>
                <a:close/>
                <a:moveTo>
                  <a:pt x="682625" y="682625"/>
                </a:moveTo>
                <a:lnTo>
                  <a:pt x="819150" y="682625"/>
                </a:lnTo>
                <a:lnTo>
                  <a:pt x="819150" y="819150"/>
                </a:lnTo>
                <a:lnTo>
                  <a:pt x="682625" y="819150"/>
                </a:lnTo>
                <a:close/>
                <a:moveTo>
                  <a:pt x="955675" y="682625"/>
                </a:moveTo>
                <a:lnTo>
                  <a:pt x="1092200" y="682625"/>
                </a:lnTo>
                <a:lnTo>
                  <a:pt x="1092200" y="819150"/>
                </a:lnTo>
                <a:lnTo>
                  <a:pt x="955675" y="819150"/>
                </a:lnTo>
                <a:close/>
                <a:moveTo>
                  <a:pt x="682625" y="955675"/>
                </a:moveTo>
                <a:lnTo>
                  <a:pt x="819150" y="955675"/>
                </a:lnTo>
                <a:lnTo>
                  <a:pt x="819150" y="1092200"/>
                </a:lnTo>
                <a:lnTo>
                  <a:pt x="682625" y="1092200"/>
                </a:lnTo>
                <a:close/>
                <a:moveTo>
                  <a:pt x="955675" y="955675"/>
                </a:moveTo>
                <a:lnTo>
                  <a:pt x="1092200" y="955675"/>
                </a:lnTo>
                <a:lnTo>
                  <a:pt x="1092200" y="1092200"/>
                </a:lnTo>
                <a:lnTo>
                  <a:pt x="955675" y="1092200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9" b="0" i="0" u="none" strike="noStrike" kern="1200" cap="none" spc="0" normalizeH="0" baseline="0" noProof="0">
              <a:ln>
                <a:noFill/>
              </a:ln>
              <a:solidFill>
                <a:srgbClr val="3E3E41"/>
              </a:solidFill>
              <a:effectLst/>
              <a:uLnTx/>
              <a:uFillTx/>
              <a:latin typeface="TT Norms Regular"/>
              <a:ea typeface="+mn-ea"/>
              <a:cs typeface="+mn-cs"/>
            </a:endParaRPr>
          </a:p>
        </p:txBody>
      </p:sp>
      <p:pic>
        <p:nvPicPr>
          <p:cNvPr id="470" name="Рисунок 469"/>
          <p:cNvPicPr>
            <a:picLocks noChangeAspect="1"/>
          </p:cNvPicPr>
          <p:nvPr/>
        </p:nvPicPr>
        <p:blipFill rotWithShape="1">
          <a:blip r:embed="rId8"/>
          <a:srcRect l="12272" r="3941"/>
          <a:stretch/>
        </p:blipFill>
        <p:spPr>
          <a:xfrm>
            <a:off x="582707" y="2876291"/>
            <a:ext cx="6170399" cy="6173750"/>
          </a:xfrm>
          <a:prstGeom prst="rect">
            <a:avLst/>
          </a:prstGeom>
        </p:spPr>
      </p:pic>
      <p:sp>
        <p:nvSpPr>
          <p:cNvPr id="480" name="Овал 479">
            <a:extLst>
              <a:ext uri="{FF2B5EF4-FFF2-40B4-BE49-F238E27FC236}">
                <a16:creationId xmlns:a16="http://schemas.microsoft.com/office/drawing/2014/main" id="{110A1D53-E214-5B47-BC5C-EBFF15D82648}"/>
              </a:ext>
            </a:extLst>
          </p:cNvPr>
          <p:cNvSpPr/>
          <p:nvPr/>
        </p:nvSpPr>
        <p:spPr>
          <a:xfrm>
            <a:off x="3618337" y="9687569"/>
            <a:ext cx="381026" cy="381025"/>
          </a:xfrm>
          <a:prstGeom prst="ellipse">
            <a:avLst/>
          </a:prstGeom>
          <a:solidFill>
            <a:srgbClr val="C0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Norms Regular"/>
              <a:ea typeface="+mn-ea"/>
              <a:cs typeface="+mn-cs"/>
            </a:endParaRPr>
          </a:p>
        </p:txBody>
      </p:sp>
      <p:grpSp>
        <p:nvGrpSpPr>
          <p:cNvPr id="482" name="Группа 481">
            <a:extLst>
              <a:ext uri="{FF2B5EF4-FFF2-40B4-BE49-F238E27FC236}">
                <a16:creationId xmlns:a16="http://schemas.microsoft.com/office/drawing/2014/main" id="{65EABD24-DC87-458C-9517-4683E0E2C7D7}"/>
              </a:ext>
            </a:extLst>
          </p:cNvPr>
          <p:cNvGrpSpPr/>
          <p:nvPr/>
        </p:nvGrpSpPr>
        <p:grpSpPr>
          <a:xfrm>
            <a:off x="6009493" y="6570084"/>
            <a:ext cx="278436" cy="337104"/>
            <a:chOff x="4905979" y="5076368"/>
            <a:chExt cx="1116273" cy="1347232"/>
          </a:xfrm>
        </p:grpSpPr>
        <p:sp>
          <p:nvSpPr>
            <p:cNvPr id="483" name="Полилиния: фигура 289">
              <a:extLst>
                <a:ext uri="{FF2B5EF4-FFF2-40B4-BE49-F238E27FC236}">
                  <a16:creationId xmlns:a16="http://schemas.microsoft.com/office/drawing/2014/main" id="{7157C2DC-0F75-4DFC-995D-9B25480F1701}"/>
                </a:ext>
              </a:extLst>
            </p:cNvPr>
            <p:cNvSpPr/>
            <p:nvPr/>
          </p:nvSpPr>
          <p:spPr>
            <a:xfrm>
              <a:off x="4911211" y="5088430"/>
              <a:ext cx="1106277" cy="1335170"/>
            </a:xfrm>
            <a:custGeom>
              <a:avLst/>
              <a:gdLst>
                <a:gd name="connsiteX0" fmla="*/ 2006223 w 4022597"/>
                <a:gd name="connsiteY0" fmla="*/ 4854893 h 4854892"/>
                <a:gd name="connsiteX1" fmla="*/ 1994793 w 4022597"/>
                <a:gd name="connsiteY1" fmla="*/ 4840606 h 4854892"/>
                <a:gd name="connsiteX2" fmla="*/ 1789053 w 4022597"/>
                <a:gd name="connsiteY2" fmla="*/ 4634865 h 4854892"/>
                <a:gd name="connsiteX3" fmla="*/ 1774766 w 4022597"/>
                <a:gd name="connsiteY3" fmla="*/ 4619625 h 4854892"/>
                <a:gd name="connsiteX4" fmla="*/ 1791911 w 4022597"/>
                <a:gd name="connsiteY4" fmla="*/ 4607243 h 4854892"/>
                <a:gd name="connsiteX5" fmla="*/ 3194943 w 4022597"/>
                <a:gd name="connsiteY5" fmla="*/ 3204210 h 4854892"/>
                <a:gd name="connsiteX6" fmla="*/ 3658811 w 4022597"/>
                <a:gd name="connsiteY6" fmla="*/ 2348865 h 4854892"/>
                <a:gd name="connsiteX7" fmla="*/ 3680718 w 4022597"/>
                <a:gd name="connsiteY7" fmla="*/ 1810702 h 4854892"/>
                <a:gd name="connsiteX8" fmla="*/ 3285431 w 4022597"/>
                <a:gd name="connsiteY8" fmla="*/ 914400 h 4854892"/>
                <a:gd name="connsiteX9" fmla="*/ 2397701 w 4022597"/>
                <a:gd name="connsiteY9" fmla="*/ 373380 h 4854892"/>
                <a:gd name="connsiteX10" fmla="*/ 1824296 w 4022597"/>
                <a:gd name="connsiteY10" fmla="*/ 338138 h 4854892"/>
                <a:gd name="connsiteX11" fmla="*/ 378401 w 4022597"/>
                <a:gd name="connsiteY11" fmla="*/ 1595438 h 4854892"/>
                <a:gd name="connsiteX12" fmla="*/ 339348 w 4022597"/>
                <a:gd name="connsiteY12" fmla="*/ 2215515 h 4854892"/>
                <a:gd name="connsiteX13" fmla="*/ 807026 w 4022597"/>
                <a:gd name="connsiteY13" fmla="*/ 3186113 h 4854892"/>
                <a:gd name="connsiteX14" fmla="*/ 867986 w 4022597"/>
                <a:gd name="connsiteY14" fmla="*/ 3315653 h 4854892"/>
                <a:gd name="connsiteX15" fmla="*/ 768926 w 4022597"/>
                <a:gd name="connsiteY15" fmla="*/ 3464243 h 4854892"/>
                <a:gd name="connsiteX16" fmla="*/ 595571 w 4022597"/>
                <a:gd name="connsiteY16" fmla="*/ 3435668 h 4854892"/>
                <a:gd name="connsiteX17" fmla="*/ 389831 w 4022597"/>
                <a:gd name="connsiteY17" fmla="*/ 3198495 h 4854892"/>
                <a:gd name="connsiteX18" fmla="*/ 42168 w 4022597"/>
                <a:gd name="connsiteY18" fmla="*/ 2418398 h 4854892"/>
                <a:gd name="connsiteX19" fmla="*/ 6926 w 4022597"/>
                <a:gd name="connsiteY19" fmla="*/ 1850708 h 4854892"/>
                <a:gd name="connsiteX20" fmla="*/ 484128 w 4022597"/>
                <a:gd name="connsiteY20" fmla="*/ 701993 h 4854892"/>
                <a:gd name="connsiteX21" fmla="*/ 1460441 w 4022597"/>
                <a:gd name="connsiteY21" fmla="*/ 76200 h 4854892"/>
                <a:gd name="connsiteX22" fmla="*/ 1896686 w 4022597"/>
                <a:gd name="connsiteY22" fmla="*/ 2858 h 4854892"/>
                <a:gd name="connsiteX23" fmla="*/ 1907163 w 4022597"/>
                <a:gd name="connsiteY23" fmla="*/ 0 h 4854892"/>
                <a:gd name="connsiteX24" fmla="*/ 2111951 w 4022597"/>
                <a:gd name="connsiteY24" fmla="*/ 0 h 4854892"/>
                <a:gd name="connsiteX25" fmla="*/ 2124333 w 4022597"/>
                <a:gd name="connsiteY25" fmla="*/ 2858 h 4854892"/>
                <a:gd name="connsiteX26" fmla="*/ 2616776 w 4022597"/>
                <a:gd name="connsiteY26" fmla="*/ 92393 h 4854892"/>
                <a:gd name="connsiteX27" fmla="*/ 3548321 w 4022597"/>
                <a:gd name="connsiteY27" fmla="*/ 713423 h 4854892"/>
                <a:gd name="connsiteX28" fmla="*/ 4014094 w 4022597"/>
                <a:gd name="connsiteY28" fmla="*/ 1830705 h 4854892"/>
                <a:gd name="connsiteX29" fmla="*/ 3977898 w 4022597"/>
                <a:gd name="connsiteY29" fmla="*/ 2429828 h 4854892"/>
                <a:gd name="connsiteX30" fmla="*/ 3612139 w 4022597"/>
                <a:gd name="connsiteY30" fmla="*/ 3225165 h 4854892"/>
                <a:gd name="connsiteX31" fmla="*/ 3350201 w 4022597"/>
                <a:gd name="connsiteY31" fmla="*/ 3512820 h 4854892"/>
                <a:gd name="connsiteX32" fmla="*/ 2027178 w 4022597"/>
                <a:gd name="connsiteY32" fmla="*/ 4834890 h 4854892"/>
                <a:gd name="connsiteX33" fmla="*/ 2010986 w 4022597"/>
                <a:gd name="connsiteY33" fmla="*/ 4852035 h 4854892"/>
                <a:gd name="connsiteX34" fmla="*/ 2006223 w 4022597"/>
                <a:gd name="connsiteY34" fmla="*/ 4854893 h 4854892"/>
                <a:gd name="connsiteX0" fmla="*/ 2397701 w 4022597"/>
                <a:gd name="connsiteY0" fmla="*/ 373380 h 4854892"/>
                <a:gd name="connsiteX1" fmla="*/ 1824296 w 4022597"/>
                <a:gd name="connsiteY1" fmla="*/ 338138 h 4854892"/>
                <a:gd name="connsiteX2" fmla="*/ 378401 w 4022597"/>
                <a:gd name="connsiteY2" fmla="*/ 1595438 h 4854892"/>
                <a:gd name="connsiteX3" fmla="*/ 339348 w 4022597"/>
                <a:gd name="connsiteY3" fmla="*/ 2215515 h 4854892"/>
                <a:gd name="connsiteX4" fmla="*/ 807026 w 4022597"/>
                <a:gd name="connsiteY4" fmla="*/ 3186113 h 4854892"/>
                <a:gd name="connsiteX5" fmla="*/ 867986 w 4022597"/>
                <a:gd name="connsiteY5" fmla="*/ 3315653 h 4854892"/>
                <a:gd name="connsiteX6" fmla="*/ 768926 w 4022597"/>
                <a:gd name="connsiteY6" fmla="*/ 3464243 h 4854892"/>
                <a:gd name="connsiteX7" fmla="*/ 595571 w 4022597"/>
                <a:gd name="connsiteY7" fmla="*/ 3435668 h 4854892"/>
                <a:gd name="connsiteX8" fmla="*/ 389831 w 4022597"/>
                <a:gd name="connsiteY8" fmla="*/ 3198495 h 4854892"/>
                <a:gd name="connsiteX9" fmla="*/ 42168 w 4022597"/>
                <a:gd name="connsiteY9" fmla="*/ 2418398 h 4854892"/>
                <a:gd name="connsiteX10" fmla="*/ 6926 w 4022597"/>
                <a:gd name="connsiteY10" fmla="*/ 1850708 h 4854892"/>
                <a:gd name="connsiteX11" fmla="*/ 484128 w 4022597"/>
                <a:gd name="connsiteY11" fmla="*/ 701993 h 4854892"/>
                <a:gd name="connsiteX12" fmla="*/ 1460441 w 4022597"/>
                <a:gd name="connsiteY12" fmla="*/ 76200 h 4854892"/>
                <a:gd name="connsiteX13" fmla="*/ 1896686 w 4022597"/>
                <a:gd name="connsiteY13" fmla="*/ 2858 h 4854892"/>
                <a:gd name="connsiteX14" fmla="*/ 1907163 w 4022597"/>
                <a:gd name="connsiteY14" fmla="*/ 0 h 4854892"/>
                <a:gd name="connsiteX15" fmla="*/ 2111951 w 4022597"/>
                <a:gd name="connsiteY15" fmla="*/ 0 h 4854892"/>
                <a:gd name="connsiteX16" fmla="*/ 2124333 w 4022597"/>
                <a:gd name="connsiteY16" fmla="*/ 2858 h 4854892"/>
                <a:gd name="connsiteX17" fmla="*/ 2616776 w 4022597"/>
                <a:gd name="connsiteY17" fmla="*/ 92393 h 4854892"/>
                <a:gd name="connsiteX18" fmla="*/ 3548321 w 4022597"/>
                <a:gd name="connsiteY18" fmla="*/ 713423 h 4854892"/>
                <a:gd name="connsiteX19" fmla="*/ 4014094 w 4022597"/>
                <a:gd name="connsiteY19" fmla="*/ 1830705 h 4854892"/>
                <a:gd name="connsiteX20" fmla="*/ 3977898 w 4022597"/>
                <a:gd name="connsiteY20" fmla="*/ 2429828 h 4854892"/>
                <a:gd name="connsiteX21" fmla="*/ 3612139 w 4022597"/>
                <a:gd name="connsiteY21" fmla="*/ 3225165 h 4854892"/>
                <a:gd name="connsiteX22" fmla="*/ 3350201 w 4022597"/>
                <a:gd name="connsiteY22" fmla="*/ 3512820 h 4854892"/>
                <a:gd name="connsiteX23" fmla="*/ 2027178 w 4022597"/>
                <a:gd name="connsiteY23" fmla="*/ 4834890 h 4854892"/>
                <a:gd name="connsiteX24" fmla="*/ 2010986 w 4022597"/>
                <a:gd name="connsiteY24" fmla="*/ 4852035 h 4854892"/>
                <a:gd name="connsiteX25" fmla="*/ 2006223 w 4022597"/>
                <a:gd name="connsiteY25" fmla="*/ 4854893 h 4854892"/>
                <a:gd name="connsiteX26" fmla="*/ 1994793 w 4022597"/>
                <a:gd name="connsiteY26" fmla="*/ 4840606 h 4854892"/>
                <a:gd name="connsiteX27" fmla="*/ 1789053 w 4022597"/>
                <a:gd name="connsiteY27" fmla="*/ 4634865 h 4854892"/>
                <a:gd name="connsiteX28" fmla="*/ 1774766 w 4022597"/>
                <a:gd name="connsiteY28" fmla="*/ 4619625 h 4854892"/>
                <a:gd name="connsiteX29" fmla="*/ 1791911 w 4022597"/>
                <a:gd name="connsiteY29" fmla="*/ 4607243 h 4854892"/>
                <a:gd name="connsiteX30" fmla="*/ 3194943 w 4022597"/>
                <a:gd name="connsiteY30" fmla="*/ 3204210 h 4854892"/>
                <a:gd name="connsiteX31" fmla="*/ 3658811 w 4022597"/>
                <a:gd name="connsiteY31" fmla="*/ 2348865 h 4854892"/>
                <a:gd name="connsiteX32" fmla="*/ 3680718 w 4022597"/>
                <a:gd name="connsiteY32" fmla="*/ 1810702 h 4854892"/>
                <a:gd name="connsiteX33" fmla="*/ 3285431 w 4022597"/>
                <a:gd name="connsiteY33" fmla="*/ 914400 h 4854892"/>
                <a:gd name="connsiteX34" fmla="*/ 2724290 w 4022597"/>
                <a:gd name="connsiteY34" fmla="*/ 699969 h 4854892"/>
                <a:gd name="connsiteX0" fmla="*/ 1824296 w 4022597"/>
                <a:gd name="connsiteY0" fmla="*/ 338138 h 4854892"/>
                <a:gd name="connsiteX1" fmla="*/ 378401 w 4022597"/>
                <a:gd name="connsiteY1" fmla="*/ 1595438 h 4854892"/>
                <a:gd name="connsiteX2" fmla="*/ 339348 w 4022597"/>
                <a:gd name="connsiteY2" fmla="*/ 2215515 h 4854892"/>
                <a:gd name="connsiteX3" fmla="*/ 807026 w 4022597"/>
                <a:gd name="connsiteY3" fmla="*/ 3186113 h 4854892"/>
                <a:gd name="connsiteX4" fmla="*/ 867986 w 4022597"/>
                <a:gd name="connsiteY4" fmla="*/ 3315653 h 4854892"/>
                <a:gd name="connsiteX5" fmla="*/ 768926 w 4022597"/>
                <a:gd name="connsiteY5" fmla="*/ 3464243 h 4854892"/>
                <a:gd name="connsiteX6" fmla="*/ 595571 w 4022597"/>
                <a:gd name="connsiteY6" fmla="*/ 3435668 h 4854892"/>
                <a:gd name="connsiteX7" fmla="*/ 389831 w 4022597"/>
                <a:gd name="connsiteY7" fmla="*/ 3198495 h 4854892"/>
                <a:gd name="connsiteX8" fmla="*/ 42168 w 4022597"/>
                <a:gd name="connsiteY8" fmla="*/ 2418398 h 4854892"/>
                <a:gd name="connsiteX9" fmla="*/ 6926 w 4022597"/>
                <a:gd name="connsiteY9" fmla="*/ 1850708 h 4854892"/>
                <a:gd name="connsiteX10" fmla="*/ 484128 w 4022597"/>
                <a:gd name="connsiteY10" fmla="*/ 701993 h 4854892"/>
                <a:gd name="connsiteX11" fmla="*/ 1460441 w 4022597"/>
                <a:gd name="connsiteY11" fmla="*/ 76200 h 4854892"/>
                <a:gd name="connsiteX12" fmla="*/ 1896686 w 4022597"/>
                <a:gd name="connsiteY12" fmla="*/ 2858 h 4854892"/>
                <a:gd name="connsiteX13" fmla="*/ 1907163 w 4022597"/>
                <a:gd name="connsiteY13" fmla="*/ 0 h 4854892"/>
                <a:gd name="connsiteX14" fmla="*/ 2111951 w 4022597"/>
                <a:gd name="connsiteY14" fmla="*/ 0 h 4854892"/>
                <a:gd name="connsiteX15" fmla="*/ 2124333 w 4022597"/>
                <a:gd name="connsiteY15" fmla="*/ 2858 h 4854892"/>
                <a:gd name="connsiteX16" fmla="*/ 2616776 w 4022597"/>
                <a:gd name="connsiteY16" fmla="*/ 92393 h 4854892"/>
                <a:gd name="connsiteX17" fmla="*/ 3548321 w 4022597"/>
                <a:gd name="connsiteY17" fmla="*/ 713423 h 4854892"/>
                <a:gd name="connsiteX18" fmla="*/ 4014094 w 4022597"/>
                <a:gd name="connsiteY18" fmla="*/ 1830705 h 4854892"/>
                <a:gd name="connsiteX19" fmla="*/ 3977898 w 4022597"/>
                <a:gd name="connsiteY19" fmla="*/ 2429828 h 4854892"/>
                <a:gd name="connsiteX20" fmla="*/ 3612139 w 4022597"/>
                <a:gd name="connsiteY20" fmla="*/ 3225165 h 4854892"/>
                <a:gd name="connsiteX21" fmla="*/ 3350201 w 4022597"/>
                <a:gd name="connsiteY21" fmla="*/ 3512820 h 4854892"/>
                <a:gd name="connsiteX22" fmla="*/ 2027178 w 4022597"/>
                <a:gd name="connsiteY22" fmla="*/ 4834890 h 4854892"/>
                <a:gd name="connsiteX23" fmla="*/ 2010986 w 4022597"/>
                <a:gd name="connsiteY23" fmla="*/ 4852035 h 4854892"/>
                <a:gd name="connsiteX24" fmla="*/ 2006223 w 4022597"/>
                <a:gd name="connsiteY24" fmla="*/ 4854893 h 4854892"/>
                <a:gd name="connsiteX25" fmla="*/ 1994793 w 4022597"/>
                <a:gd name="connsiteY25" fmla="*/ 4840606 h 4854892"/>
                <a:gd name="connsiteX26" fmla="*/ 1789053 w 4022597"/>
                <a:gd name="connsiteY26" fmla="*/ 4634865 h 4854892"/>
                <a:gd name="connsiteX27" fmla="*/ 1774766 w 4022597"/>
                <a:gd name="connsiteY27" fmla="*/ 4619625 h 4854892"/>
                <a:gd name="connsiteX28" fmla="*/ 1791911 w 4022597"/>
                <a:gd name="connsiteY28" fmla="*/ 4607243 h 4854892"/>
                <a:gd name="connsiteX29" fmla="*/ 3194943 w 4022597"/>
                <a:gd name="connsiteY29" fmla="*/ 3204210 h 4854892"/>
                <a:gd name="connsiteX30" fmla="*/ 3658811 w 4022597"/>
                <a:gd name="connsiteY30" fmla="*/ 2348865 h 4854892"/>
                <a:gd name="connsiteX31" fmla="*/ 3680718 w 4022597"/>
                <a:gd name="connsiteY31" fmla="*/ 1810702 h 4854892"/>
                <a:gd name="connsiteX32" fmla="*/ 3285431 w 4022597"/>
                <a:gd name="connsiteY32" fmla="*/ 914400 h 4854892"/>
                <a:gd name="connsiteX33" fmla="*/ 2724290 w 4022597"/>
                <a:gd name="connsiteY33" fmla="*/ 699969 h 4854892"/>
                <a:gd name="connsiteX0" fmla="*/ 378401 w 4022597"/>
                <a:gd name="connsiteY0" fmla="*/ 1595438 h 4854892"/>
                <a:gd name="connsiteX1" fmla="*/ 339348 w 4022597"/>
                <a:gd name="connsiteY1" fmla="*/ 2215515 h 4854892"/>
                <a:gd name="connsiteX2" fmla="*/ 807026 w 4022597"/>
                <a:gd name="connsiteY2" fmla="*/ 3186113 h 4854892"/>
                <a:gd name="connsiteX3" fmla="*/ 867986 w 4022597"/>
                <a:gd name="connsiteY3" fmla="*/ 3315653 h 4854892"/>
                <a:gd name="connsiteX4" fmla="*/ 768926 w 4022597"/>
                <a:gd name="connsiteY4" fmla="*/ 3464243 h 4854892"/>
                <a:gd name="connsiteX5" fmla="*/ 595571 w 4022597"/>
                <a:gd name="connsiteY5" fmla="*/ 3435668 h 4854892"/>
                <a:gd name="connsiteX6" fmla="*/ 389831 w 4022597"/>
                <a:gd name="connsiteY6" fmla="*/ 3198495 h 4854892"/>
                <a:gd name="connsiteX7" fmla="*/ 42168 w 4022597"/>
                <a:gd name="connsiteY7" fmla="*/ 2418398 h 4854892"/>
                <a:gd name="connsiteX8" fmla="*/ 6926 w 4022597"/>
                <a:gd name="connsiteY8" fmla="*/ 1850708 h 4854892"/>
                <a:gd name="connsiteX9" fmla="*/ 484128 w 4022597"/>
                <a:gd name="connsiteY9" fmla="*/ 701993 h 4854892"/>
                <a:gd name="connsiteX10" fmla="*/ 1460441 w 4022597"/>
                <a:gd name="connsiteY10" fmla="*/ 76200 h 4854892"/>
                <a:gd name="connsiteX11" fmla="*/ 1896686 w 4022597"/>
                <a:gd name="connsiteY11" fmla="*/ 2858 h 4854892"/>
                <a:gd name="connsiteX12" fmla="*/ 1907163 w 4022597"/>
                <a:gd name="connsiteY12" fmla="*/ 0 h 4854892"/>
                <a:gd name="connsiteX13" fmla="*/ 2111951 w 4022597"/>
                <a:gd name="connsiteY13" fmla="*/ 0 h 4854892"/>
                <a:gd name="connsiteX14" fmla="*/ 2124333 w 4022597"/>
                <a:gd name="connsiteY14" fmla="*/ 2858 h 4854892"/>
                <a:gd name="connsiteX15" fmla="*/ 2616776 w 4022597"/>
                <a:gd name="connsiteY15" fmla="*/ 92393 h 4854892"/>
                <a:gd name="connsiteX16" fmla="*/ 3548321 w 4022597"/>
                <a:gd name="connsiteY16" fmla="*/ 713423 h 4854892"/>
                <a:gd name="connsiteX17" fmla="*/ 4014094 w 4022597"/>
                <a:gd name="connsiteY17" fmla="*/ 1830705 h 4854892"/>
                <a:gd name="connsiteX18" fmla="*/ 3977898 w 4022597"/>
                <a:gd name="connsiteY18" fmla="*/ 2429828 h 4854892"/>
                <a:gd name="connsiteX19" fmla="*/ 3612139 w 4022597"/>
                <a:gd name="connsiteY19" fmla="*/ 3225165 h 4854892"/>
                <a:gd name="connsiteX20" fmla="*/ 3350201 w 4022597"/>
                <a:gd name="connsiteY20" fmla="*/ 3512820 h 4854892"/>
                <a:gd name="connsiteX21" fmla="*/ 2027178 w 4022597"/>
                <a:gd name="connsiteY21" fmla="*/ 4834890 h 4854892"/>
                <a:gd name="connsiteX22" fmla="*/ 2010986 w 4022597"/>
                <a:gd name="connsiteY22" fmla="*/ 4852035 h 4854892"/>
                <a:gd name="connsiteX23" fmla="*/ 2006223 w 4022597"/>
                <a:gd name="connsiteY23" fmla="*/ 4854893 h 4854892"/>
                <a:gd name="connsiteX24" fmla="*/ 1994793 w 4022597"/>
                <a:gd name="connsiteY24" fmla="*/ 4840606 h 4854892"/>
                <a:gd name="connsiteX25" fmla="*/ 1789053 w 4022597"/>
                <a:gd name="connsiteY25" fmla="*/ 4634865 h 4854892"/>
                <a:gd name="connsiteX26" fmla="*/ 1774766 w 4022597"/>
                <a:gd name="connsiteY26" fmla="*/ 4619625 h 4854892"/>
                <a:gd name="connsiteX27" fmla="*/ 1791911 w 4022597"/>
                <a:gd name="connsiteY27" fmla="*/ 4607243 h 4854892"/>
                <a:gd name="connsiteX28" fmla="*/ 3194943 w 4022597"/>
                <a:gd name="connsiteY28" fmla="*/ 3204210 h 4854892"/>
                <a:gd name="connsiteX29" fmla="*/ 3658811 w 4022597"/>
                <a:gd name="connsiteY29" fmla="*/ 2348865 h 4854892"/>
                <a:gd name="connsiteX30" fmla="*/ 3680718 w 4022597"/>
                <a:gd name="connsiteY30" fmla="*/ 1810702 h 4854892"/>
                <a:gd name="connsiteX31" fmla="*/ 3285431 w 4022597"/>
                <a:gd name="connsiteY31" fmla="*/ 914400 h 4854892"/>
                <a:gd name="connsiteX32" fmla="*/ 2724290 w 4022597"/>
                <a:gd name="connsiteY32" fmla="*/ 699969 h 4854892"/>
                <a:gd name="connsiteX0" fmla="*/ 339348 w 4022597"/>
                <a:gd name="connsiteY0" fmla="*/ 2215515 h 4854892"/>
                <a:gd name="connsiteX1" fmla="*/ 807026 w 4022597"/>
                <a:gd name="connsiteY1" fmla="*/ 3186113 h 4854892"/>
                <a:gd name="connsiteX2" fmla="*/ 867986 w 4022597"/>
                <a:gd name="connsiteY2" fmla="*/ 3315653 h 4854892"/>
                <a:gd name="connsiteX3" fmla="*/ 768926 w 4022597"/>
                <a:gd name="connsiteY3" fmla="*/ 3464243 h 4854892"/>
                <a:gd name="connsiteX4" fmla="*/ 595571 w 4022597"/>
                <a:gd name="connsiteY4" fmla="*/ 3435668 h 4854892"/>
                <a:gd name="connsiteX5" fmla="*/ 389831 w 4022597"/>
                <a:gd name="connsiteY5" fmla="*/ 3198495 h 4854892"/>
                <a:gd name="connsiteX6" fmla="*/ 42168 w 4022597"/>
                <a:gd name="connsiteY6" fmla="*/ 2418398 h 4854892"/>
                <a:gd name="connsiteX7" fmla="*/ 6926 w 4022597"/>
                <a:gd name="connsiteY7" fmla="*/ 1850708 h 4854892"/>
                <a:gd name="connsiteX8" fmla="*/ 484128 w 4022597"/>
                <a:gd name="connsiteY8" fmla="*/ 701993 h 4854892"/>
                <a:gd name="connsiteX9" fmla="*/ 1460441 w 4022597"/>
                <a:gd name="connsiteY9" fmla="*/ 76200 h 4854892"/>
                <a:gd name="connsiteX10" fmla="*/ 1896686 w 4022597"/>
                <a:gd name="connsiteY10" fmla="*/ 2858 h 4854892"/>
                <a:gd name="connsiteX11" fmla="*/ 1907163 w 4022597"/>
                <a:gd name="connsiteY11" fmla="*/ 0 h 4854892"/>
                <a:gd name="connsiteX12" fmla="*/ 2111951 w 4022597"/>
                <a:gd name="connsiteY12" fmla="*/ 0 h 4854892"/>
                <a:gd name="connsiteX13" fmla="*/ 2124333 w 4022597"/>
                <a:gd name="connsiteY13" fmla="*/ 2858 h 4854892"/>
                <a:gd name="connsiteX14" fmla="*/ 2616776 w 4022597"/>
                <a:gd name="connsiteY14" fmla="*/ 92393 h 4854892"/>
                <a:gd name="connsiteX15" fmla="*/ 3548321 w 4022597"/>
                <a:gd name="connsiteY15" fmla="*/ 713423 h 4854892"/>
                <a:gd name="connsiteX16" fmla="*/ 4014094 w 4022597"/>
                <a:gd name="connsiteY16" fmla="*/ 1830705 h 4854892"/>
                <a:gd name="connsiteX17" fmla="*/ 3977898 w 4022597"/>
                <a:gd name="connsiteY17" fmla="*/ 2429828 h 4854892"/>
                <a:gd name="connsiteX18" fmla="*/ 3612139 w 4022597"/>
                <a:gd name="connsiteY18" fmla="*/ 3225165 h 4854892"/>
                <a:gd name="connsiteX19" fmla="*/ 3350201 w 4022597"/>
                <a:gd name="connsiteY19" fmla="*/ 3512820 h 4854892"/>
                <a:gd name="connsiteX20" fmla="*/ 2027178 w 4022597"/>
                <a:gd name="connsiteY20" fmla="*/ 4834890 h 4854892"/>
                <a:gd name="connsiteX21" fmla="*/ 2010986 w 4022597"/>
                <a:gd name="connsiteY21" fmla="*/ 4852035 h 4854892"/>
                <a:gd name="connsiteX22" fmla="*/ 2006223 w 4022597"/>
                <a:gd name="connsiteY22" fmla="*/ 4854893 h 4854892"/>
                <a:gd name="connsiteX23" fmla="*/ 1994793 w 4022597"/>
                <a:gd name="connsiteY23" fmla="*/ 4840606 h 4854892"/>
                <a:gd name="connsiteX24" fmla="*/ 1789053 w 4022597"/>
                <a:gd name="connsiteY24" fmla="*/ 4634865 h 4854892"/>
                <a:gd name="connsiteX25" fmla="*/ 1774766 w 4022597"/>
                <a:gd name="connsiteY25" fmla="*/ 4619625 h 4854892"/>
                <a:gd name="connsiteX26" fmla="*/ 1791911 w 4022597"/>
                <a:gd name="connsiteY26" fmla="*/ 4607243 h 4854892"/>
                <a:gd name="connsiteX27" fmla="*/ 3194943 w 4022597"/>
                <a:gd name="connsiteY27" fmla="*/ 3204210 h 4854892"/>
                <a:gd name="connsiteX28" fmla="*/ 3658811 w 4022597"/>
                <a:gd name="connsiteY28" fmla="*/ 2348865 h 4854892"/>
                <a:gd name="connsiteX29" fmla="*/ 3680718 w 4022597"/>
                <a:gd name="connsiteY29" fmla="*/ 1810702 h 4854892"/>
                <a:gd name="connsiteX30" fmla="*/ 3285431 w 4022597"/>
                <a:gd name="connsiteY30" fmla="*/ 914400 h 4854892"/>
                <a:gd name="connsiteX31" fmla="*/ 2724290 w 4022597"/>
                <a:gd name="connsiteY31" fmla="*/ 699969 h 4854892"/>
                <a:gd name="connsiteX0" fmla="*/ 807026 w 4022597"/>
                <a:gd name="connsiteY0" fmla="*/ 3186113 h 4854892"/>
                <a:gd name="connsiteX1" fmla="*/ 867986 w 4022597"/>
                <a:gd name="connsiteY1" fmla="*/ 3315653 h 4854892"/>
                <a:gd name="connsiteX2" fmla="*/ 768926 w 4022597"/>
                <a:gd name="connsiteY2" fmla="*/ 3464243 h 4854892"/>
                <a:gd name="connsiteX3" fmla="*/ 595571 w 4022597"/>
                <a:gd name="connsiteY3" fmla="*/ 3435668 h 4854892"/>
                <a:gd name="connsiteX4" fmla="*/ 389831 w 4022597"/>
                <a:gd name="connsiteY4" fmla="*/ 3198495 h 4854892"/>
                <a:gd name="connsiteX5" fmla="*/ 42168 w 4022597"/>
                <a:gd name="connsiteY5" fmla="*/ 2418398 h 4854892"/>
                <a:gd name="connsiteX6" fmla="*/ 6926 w 4022597"/>
                <a:gd name="connsiteY6" fmla="*/ 1850708 h 4854892"/>
                <a:gd name="connsiteX7" fmla="*/ 484128 w 4022597"/>
                <a:gd name="connsiteY7" fmla="*/ 701993 h 4854892"/>
                <a:gd name="connsiteX8" fmla="*/ 1460441 w 4022597"/>
                <a:gd name="connsiteY8" fmla="*/ 76200 h 4854892"/>
                <a:gd name="connsiteX9" fmla="*/ 1896686 w 4022597"/>
                <a:gd name="connsiteY9" fmla="*/ 2858 h 4854892"/>
                <a:gd name="connsiteX10" fmla="*/ 1907163 w 4022597"/>
                <a:gd name="connsiteY10" fmla="*/ 0 h 4854892"/>
                <a:gd name="connsiteX11" fmla="*/ 2111951 w 4022597"/>
                <a:gd name="connsiteY11" fmla="*/ 0 h 4854892"/>
                <a:gd name="connsiteX12" fmla="*/ 2124333 w 4022597"/>
                <a:gd name="connsiteY12" fmla="*/ 2858 h 4854892"/>
                <a:gd name="connsiteX13" fmla="*/ 2616776 w 4022597"/>
                <a:gd name="connsiteY13" fmla="*/ 92393 h 4854892"/>
                <a:gd name="connsiteX14" fmla="*/ 3548321 w 4022597"/>
                <a:gd name="connsiteY14" fmla="*/ 713423 h 4854892"/>
                <a:gd name="connsiteX15" fmla="*/ 4014094 w 4022597"/>
                <a:gd name="connsiteY15" fmla="*/ 1830705 h 4854892"/>
                <a:gd name="connsiteX16" fmla="*/ 3977898 w 4022597"/>
                <a:gd name="connsiteY16" fmla="*/ 2429828 h 4854892"/>
                <a:gd name="connsiteX17" fmla="*/ 3612139 w 4022597"/>
                <a:gd name="connsiteY17" fmla="*/ 3225165 h 4854892"/>
                <a:gd name="connsiteX18" fmla="*/ 3350201 w 4022597"/>
                <a:gd name="connsiteY18" fmla="*/ 3512820 h 4854892"/>
                <a:gd name="connsiteX19" fmla="*/ 2027178 w 4022597"/>
                <a:gd name="connsiteY19" fmla="*/ 4834890 h 4854892"/>
                <a:gd name="connsiteX20" fmla="*/ 2010986 w 4022597"/>
                <a:gd name="connsiteY20" fmla="*/ 4852035 h 4854892"/>
                <a:gd name="connsiteX21" fmla="*/ 2006223 w 4022597"/>
                <a:gd name="connsiteY21" fmla="*/ 4854893 h 4854892"/>
                <a:gd name="connsiteX22" fmla="*/ 1994793 w 4022597"/>
                <a:gd name="connsiteY22" fmla="*/ 4840606 h 4854892"/>
                <a:gd name="connsiteX23" fmla="*/ 1789053 w 4022597"/>
                <a:gd name="connsiteY23" fmla="*/ 4634865 h 4854892"/>
                <a:gd name="connsiteX24" fmla="*/ 1774766 w 4022597"/>
                <a:gd name="connsiteY24" fmla="*/ 4619625 h 4854892"/>
                <a:gd name="connsiteX25" fmla="*/ 1791911 w 4022597"/>
                <a:gd name="connsiteY25" fmla="*/ 4607243 h 4854892"/>
                <a:gd name="connsiteX26" fmla="*/ 3194943 w 4022597"/>
                <a:gd name="connsiteY26" fmla="*/ 3204210 h 4854892"/>
                <a:gd name="connsiteX27" fmla="*/ 3658811 w 4022597"/>
                <a:gd name="connsiteY27" fmla="*/ 2348865 h 4854892"/>
                <a:gd name="connsiteX28" fmla="*/ 3680718 w 4022597"/>
                <a:gd name="connsiteY28" fmla="*/ 1810702 h 4854892"/>
                <a:gd name="connsiteX29" fmla="*/ 3285431 w 4022597"/>
                <a:gd name="connsiteY29" fmla="*/ 914400 h 4854892"/>
                <a:gd name="connsiteX30" fmla="*/ 2724290 w 4022597"/>
                <a:gd name="connsiteY30" fmla="*/ 699969 h 4854892"/>
                <a:gd name="connsiteX0" fmla="*/ 867986 w 4022597"/>
                <a:gd name="connsiteY0" fmla="*/ 3315653 h 4854892"/>
                <a:gd name="connsiteX1" fmla="*/ 768926 w 4022597"/>
                <a:gd name="connsiteY1" fmla="*/ 3464243 h 4854892"/>
                <a:gd name="connsiteX2" fmla="*/ 595571 w 4022597"/>
                <a:gd name="connsiteY2" fmla="*/ 3435668 h 4854892"/>
                <a:gd name="connsiteX3" fmla="*/ 389831 w 4022597"/>
                <a:gd name="connsiteY3" fmla="*/ 3198495 h 4854892"/>
                <a:gd name="connsiteX4" fmla="*/ 42168 w 4022597"/>
                <a:gd name="connsiteY4" fmla="*/ 2418398 h 4854892"/>
                <a:gd name="connsiteX5" fmla="*/ 6926 w 4022597"/>
                <a:gd name="connsiteY5" fmla="*/ 1850708 h 4854892"/>
                <a:gd name="connsiteX6" fmla="*/ 484128 w 4022597"/>
                <a:gd name="connsiteY6" fmla="*/ 701993 h 4854892"/>
                <a:gd name="connsiteX7" fmla="*/ 1460441 w 4022597"/>
                <a:gd name="connsiteY7" fmla="*/ 76200 h 4854892"/>
                <a:gd name="connsiteX8" fmla="*/ 1896686 w 4022597"/>
                <a:gd name="connsiteY8" fmla="*/ 2858 h 4854892"/>
                <a:gd name="connsiteX9" fmla="*/ 1907163 w 4022597"/>
                <a:gd name="connsiteY9" fmla="*/ 0 h 4854892"/>
                <a:gd name="connsiteX10" fmla="*/ 2111951 w 4022597"/>
                <a:gd name="connsiteY10" fmla="*/ 0 h 4854892"/>
                <a:gd name="connsiteX11" fmla="*/ 2124333 w 4022597"/>
                <a:gd name="connsiteY11" fmla="*/ 2858 h 4854892"/>
                <a:gd name="connsiteX12" fmla="*/ 2616776 w 4022597"/>
                <a:gd name="connsiteY12" fmla="*/ 92393 h 4854892"/>
                <a:gd name="connsiteX13" fmla="*/ 3548321 w 4022597"/>
                <a:gd name="connsiteY13" fmla="*/ 713423 h 4854892"/>
                <a:gd name="connsiteX14" fmla="*/ 4014094 w 4022597"/>
                <a:gd name="connsiteY14" fmla="*/ 1830705 h 4854892"/>
                <a:gd name="connsiteX15" fmla="*/ 3977898 w 4022597"/>
                <a:gd name="connsiteY15" fmla="*/ 2429828 h 4854892"/>
                <a:gd name="connsiteX16" fmla="*/ 3612139 w 4022597"/>
                <a:gd name="connsiteY16" fmla="*/ 3225165 h 4854892"/>
                <a:gd name="connsiteX17" fmla="*/ 3350201 w 4022597"/>
                <a:gd name="connsiteY17" fmla="*/ 3512820 h 4854892"/>
                <a:gd name="connsiteX18" fmla="*/ 2027178 w 4022597"/>
                <a:gd name="connsiteY18" fmla="*/ 4834890 h 4854892"/>
                <a:gd name="connsiteX19" fmla="*/ 2010986 w 4022597"/>
                <a:gd name="connsiteY19" fmla="*/ 4852035 h 4854892"/>
                <a:gd name="connsiteX20" fmla="*/ 2006223 w 4022597"/>
                <a:gd name="connsiteY20" fmla="*/ 4854893 h 4854892"/>
                <a:gd name="connsiteX21" fmla="*/ 1994793 w 4022597"/>
                <a:gd name="connsiteY21" fmla="*/ 4840606 h 4854892"/>
                <a:gd name="connsiteX22" fmla="*/ 1789053 w 4022597"/>
                <a:gd name="connsiteY22" fmla="*/ 4634865 h 4854892"/>
                <a:gd name="connsiteX23" fmla="*/ 1774766 w 4022597"/>
                <a:gd name="connsiteY23" fmla="*/ 4619625 h 4854892"/>
                <a:gd name="connsiteX24" fmla="*/ 1791911 w 4022597"/>
                <a:gd name="connsiteY24" fmla="*/ 4607243 h 4854892"/>
                <a:gd name="connsiteX25" fmla="*/ 3194943 w 4022597"/>
                <a:gd name="connsiteY25" fmla="*/ 3204210 h 4854892"/>
                <a:gd name="connsiteX26" fmla="*/ 3658811 w 4022597"/>
                <a:gd name="connsiteY26" fmla="*/ 2348865 h 4854892"/>
                <a:gd name="connsiteX27" fmla="*/ 3680718 w 4022597"/>
                <a:gd name="connsiteY27" fmla="*/ 1810702 h 4854892"/>
                <a:gd name="connsiteX28" fmla="*/ 3285431 w 4022597"/>
                <a:gd name="connsiteY28" fmla="*/ 914400 h 4854892"/>
                <a:gd name="connsiteX29" fmla="*/ 2724290 w 4022597"/>
                <a:gd name="connsiteY29" fmla="*/ 699969 h 4854892"/>
                <a:gd name="connsiteX0" fmla="*/ 768926 w 4022597"/>
                <a:gd name="connsiteY0" fmla="*/ 3464243 h 4854892"/>
                <a:gd name="connsiteX1" fmla="*/ 595571 w 4022597"/>
                <a:gd name="connsiteY1" fmla="*/ 3435668 h 4854892"/>
                <a:gd name="connsiteX2" fmla="*/ 389831 w 4022597"/>
                <a:gd name="connsiteY2" fmla="*/ 3198495 h 4854892"/>
                <a:gd name="connsiteX3" fmla="*/ 42168 w 4022597"/>
                <a:gd name="connsiteY3" fmla="*/ 2418398 h 4854892"/>
                <a:gd name="connsiteX4" fmla="*/ 6926 w 4022597"/>
                <a:gd name="connsiteY4" fmla="*/ 1850708 h 4854892"/>
                <a:gd name="connsiteX5" fmla="*/ 484128 w 4022597"/>
                <a:gd name="connsiteY5" fmla="*/ 701993 h 4854892"/>
                <a:gd name="connsiteX6" fmla="*/ 1460441 w 4022597"/>
                <a:gd name="connsiteY6" fmla="*/ 76200 h 4854892"/>
                <a:gd name="connsiteX7" fmla="*/ 1896686 w 4022597"/>
                <a:gd name="connsiteY7" fmla="*/ 2858 h 4854892"/>
                <a:gd name="connsiteX8" fmla="*/ 1907163 w 4022597"/>
                <a:gd name="connsiteY8" fmla="*/ 0 h 4854892"/>
                <a:gd name="connsiteX9" fmla="*/ 2111951 w 4022597"/>
                <a:gd name="connsiteY9" fmla="*/ 0 h 4854892"/>
                <a:gd name="connsiteX10" fmla="*/ 2124333 w 4022597"/>
                <a:gd name="connsiteY10" fmla="*/ 2858 h 4854892"/>
                <a:gd name="connsiteX11" fmla="*/ 2616776 w 4022597"/>
                <a:gd name="connsiteY11" fmla="*/ 92393 h 4854892"/>
                <a:gd name="connsiteX12" fmla="*/ 3548321 w 4022597"/>
                <a:gd name="connsiteY12" fmla="*/ 713423 h 4854892"/>
                <a:gd name="connsiteX13" fmla="*/ 4014094 w 4022597"/>
                <a:gd name="connsiteY13" fmla="*/ 1830705 h 4854892"/>
                <a:gd name="connsiteX14" fmla="*/ 3977898 w 4022597"/>
                <a:gd name="connsiteY14" fmla="*/ 2429828 h 4854892"/>
                <a:gd name="connsiteX15" fmla="*/ 3612139 w 4022597"/>
                <a:gd name="connsiteY15" fmla="*/ 3225165 h 4854892"/>
                <a:gd name="connsiteX16" fmla="*/ 3350201 w 4022597"/>
                <a:gd name="connsiteY16" fmla="*/ 3512820 h 4854892"/>
                <a:gd name="connsiteX17" fmla="*/ 2027178 w 4022597"/>
                <a:gd name="connsiteY17" fmla="*/ 4834890 h 4854892"/>
                <a:gd name="connsiteX18" fmla="*/ 2010986 w 4022597"/>
                <a:gd name="connsiteY18" fmla="*/ 4852035 h 4854892"/>
                <a:gd name="connsiteX19" fmla="*/ 2006223 w 4022597"/>
                <a:gd name="connsiteY19" fmla="*/ 4854893 h 4854892"/>
                <a:gd name="connsiteX20" fmla="*/ 1994793 w 4022597"/>
                <a:gd name="connsiteY20" fmla="*/ 4840606 h 4854892"/>
                <a:gd name="connsiteX21" fmla="*/ 1789053 w 4022597"/>
                <a:gd name="connsiteY21" fmla="*/ 4634865 h 4854892"/>
                <a:gd name="connsiteX22" fmla="*/ 1774766 w 4022597"/>
                <a:gd name="connsiteY22" fmla="*/ 4619625 h 4854892"/>
                <a:gd name="connsiteX23" fmla="*/ 1791911 w 4022597"/>
                <a:gd name="connsiteY23" fmla="*/ 4607243 h 4854892"/>
                <a:gd name="connsiteX24" fmla="*/ 3194943 w 4022597"/>
                <a:gd name="connsiteY24" fmla="*/ 3204210 h 4854892"/>
                <a:gd name="connsiteX25" fmla="*/ 3658811 w 4022597"/>
                <a:gd name="connsiteY25" fmla="*/ 2348865 h 4854892"/>
                <a:gd name="connsiteX26" fmla="*/ 3680718 w 4022597"/>
                <a:gd name="connsiteY26" fmla="*/ 1810702 h 4854892"/>
                <a:gd name="connsiteX27" fmla="*/ 3285431 w 4022597"/>
                <a:gd name="connsiteY27" fmla="*/ 914400 h 4854892"/>
                <a:gd name="connsiteX28" fmla="*/ 2724290 w 4022597"/>
                <a:gd name="connsiteY28" fmla="*/ 699969 h 4854892"/>
                <a:gd name="connsiteX0" fmla="*/ 595571 w 4022597"/>
                <a:gd name="connsiteY0" fmla="*/ 3435668 h 4854892"/>
                <a:gd name="connsiteX1" fmla="*/ 389831 w 4022597"/>
                <a:gd name="connsiteY1" fmla="*/ 3198495 h 4854892"/>
                <a:gd name="connsiteX2" fmla="*/ 42168 w 4022597"/>
                <a:gd name="connsiteY2" fmla="*/ 2418398 h 4854892"/>
                <a:gd name="connsiteX3" fmla="*/ 6926 w 4022597"/>
                <a:gd name="connsiteY3" fmla="*/ 1850708 h 4854892"/>
                <a:gd name="connsiteX4" fmla="*/ 484128 w 4022597"/>
                <a:gd name="connsiteY4" fmla="*/ 701993 h 4854892"/>
                <a:gd name="connsiteX5" fmla="*/ 1460441 w 4022597"/>
                <a:gd name="connsiteY5" fmla="*/ 76200 h 4854892"/>
                <a:gd name="connsiteX6" fmla="*/ 1896686 w 4022597"/>
                <a:gd name="connsiteY6" fmla="*/ 2858 h 4854892"/>
                <a:gd name="connsiteX7" fmla="*/ 1907163 w 4022597"/>
                <a:gd name="connsiteY7" fmla="*/ 0 h 4854892"/>
                <a:gd name="connsiteX8" fmla="*/ 2111951 w 4022597"/>
                <a:gd name="connsiteY8" fmla="*/ 0 h 4854892"/>
                <a:gd name="connsiteX9" fmla="*/ 2124333 w 4022597"/>
                <a:gd name="connsiteY9" fmla="*/ 2858 h 4854892"/>
                <a:gd name="connsiteX10" fmla="*/ 2616776 w 4022597"/>
                <a:gd name="connsiteY10" fmla="*/ 92393 h 4854892"/>
                <a:gd name="connsiteX11" fmla="*/ 3548321 w 4022597"/>
                <a:gd name="connsiteY11" fmla="*/ 713423 h 4854892"/>
                <a:gd name="connsiteX12" fmla="*/ 4014094 w 4022597"/>
                <a:gd name="connsiteY12" fmla="*/ 1830705 h 4854892"/>
                <a:gd name="connsiteX13" fmla="*/ 3977898 w 4022597"/>
                <a:gd name="connsiteY13" fmla="*/ 2429828 h 4854892"/>
                <a:gd name="connsiteX14" fmla="*/ 3612139 w 4022597"/>
                <a:gd name="connsiteY14" fmla="*/ 3225165 h 4854892"/>
                <a:gd name="connsiteX15" fmla="*/ 3350201 w 4022597"/>
                <a:gd name="connsiteY15" fmla="*/ 3512820 h 4854892"/>
                <a:gd name="connsiteX16" fmla="*/ 2027178 w 4022597"/>
                <a:gd name="connsiteY16" fmla="*/ 4834890 h 4854892"/>
                <a:gd name="connsiteX17" fmla="*/ 2010986 w 4022597"/>
                <a:gd name="connsiteY17" fmla="*/ 4852035 h 4854892"/>
                <a:gd name="connsiteX18" fmla="*/ 2006223 w 4022597"/>
                <a:gd name="connsiteY18" fmla="*/ 4854893 h 4854892"/>
                <a:gd name="connsiteX19" fmla="*/ 1994793 w 4022597"/>
                <a:gd name="connsiteY19" fmla="*/ 4840606 h 4854892"/>
                <a:gd name="connsiteX20" fmla="*/ 1789053 w 4022597"/>
                <a:gd name="connsiteY20" fmla="*/ 4634865 h 4854892"/>
                <a:gd name="connsiteX21" fmla="*/ 1774766 w 4022597"/>
                <a:gd name="connsiteY21" fmla="*/ 4619625 h 4854892"/>
                <a:gd name="connsiteX22" fmla="*/ 1791911 w 4022597"/>
                <a:gd name="connsiteY22" fmla="*/ 4607243 h 4854892"/>
                <a:gd name="connsiteX23" fmla="*/ 3194943 w 4022597"/>
                <a:gd name="connsiteY23" fmla="*/ 3204210 h 4854892"/>
                <a:gd name="connsiteX24" fmla="*/ 3658811 w 4022597"/>
                <a:gd name="connsiteY24" fmla="*/ 2348865 h 4854892"/>
                <a:gd name="connsiteX25" fmla="*/ 3680718 w 4022597"/>
                <a:gd name="connsiteY25" fmla="*/ 1810702 h 4854892"/>
                <a:gd name="connsiteX26" fmla="*/ 3285431 w 4022597"/>
                <a:gd name="connsiteY26" fmla="*/ 914400 h 4854892"/>
                <a:gd name="connsiteX27" fmla="*/ 2724290 w 4022597"/>
                <a:gd name="connsiteY27" fmla="*/ 699969 h 4854892"/>
                <a:gd name="connsiteX0" fmla="*/ 595571 w 4022597"/>
                <a:gd name="connsiteY0" fmla="*/ 3435668 h 4854892"/>
                <a:gd name="connsiteX1" fmla="*/ 389831 w 4022597"/>
                <a:gd name="connsiteY1" fmla="*/ 3198495 h 4854892"/>
                <a:gd name="connsiteX2" fmla="*/ 42168 w 4022597"/>
                <a:gd name="connsiteY2" fmla="*/ 2418398 h 4854892"/>
                <a:gd name="connsiteX3" fmla="*/ 6926 w 4022597"/>
                <a:gd name="connsiteY3" fmla="*/ 1850708 h 4854892"/>
                <a:gd name="connsiteX4" fmla="*/ 484128 w 4022597"/>
                <a:gd name="connsiteY4" fmla="*/ 701993 h 4854892"/>
                <a:gd name="connsiteX5" fmla="*/ 1460441 w 4022597"/>
                <a:gd name="connsiteY5" fmla="*/ 76200 h 4854892"/>
                <a:gd name="connsiteX6" fmla="*/ 1896686 w 4022597"/>
                <a:gd name="connsiteY6" fmla="*/ 2858 h 4854892"/>
                <a:gd name="connsiteX7" fmla="*/ 1907163 w 4022597"/>
                <a:gd name="connsiteY7" fmla="*/ 0 h 4854892"/>
                <a:gd name="connsiteX8" fmla="*/ 2111951 w 4022597"/>
                <a:gd name="connsiteY8" fmla="*/ 0 h 4854892"/>
                <a:gd name="connsiteX9" fmla="*/ 2124333 w 4022597"/>
                <a:gd name="connsiteY9" fmla="*/ 2858 h 4854892"/>
                <a:gd name="connsiteX10" fmla="*/ 2616776 w 4022597"/>
                <a:gd name="connsiteY10" fmla="*/ 92393 h 4854892"/>
                <a:gd name="connsiteX11" fmla="*/ 3548321 w 4022597"/>
                <a:gd name="connsiteY11" fmla="*/ 713423 h 4854892"/>
                <a:gd name="connsiteX12" fmla="*/ 4014094 w 4022597"/>
                <a:gd name="connsiteY12" fmla="*/ 1830705 h 4854892"/>
                <a:gd name="connsiteX13" fmla="*/ 3977898 w 4022597"/>
                <a:gd name="connsiteY13" fmla="*/ 2429828 h 4854892"/>
                <a:gd name="connsiteX14" fmla="*/ 3612139 w 4022597"/>
                <a:gd name="connsiteY14" fmla="*/ 3225165 h 4854892"/>
                <a:gd name="connsiteX15" fmla="*/ 3350201 w 4022597"/>
                <a:gd name="connsiteY15" fmla="*/ 3512820 h 4854892"/>
                <a:gd name="connsiteX16" fmla="*/ 2027178 w 4022597"/>
                <a:gd name="connsiteY16" fmla="*/ 4834890 h 4854892"/>
                <a:gd name="connsiteX17" fmla="*/ 2010986 w 4022597"/>
                <a:gd name="connsiteY17" fmla="*/ 4852035 h 4854892"/>
                <a:gd name="connsiteX18" fmla="*/ 2006223 w 4022597"/>
                <a:gd name="connsiteY18" fmla="*/ 4854893 h 4854892"/>
                <a:gd name="connsiteX19" fmla="*/ 1994793 w 4022597"/>
                <a:gd name="connsiteY19" fmla="*/ 4840606 h 4854892"/>
                <a:gd name="connsiteX20" fmla="*/ 1789053 w 4022597"/>
                <a:gd name="connsiteY20" fmla="*/ 4634865 h 4854892"/>
                <a:gd name="connsiteX21" fmla="*/ 1774766 w 4022597"/>
                <a:gd name="connsiteY21" fmla="*/ 4619625 h 4854892"/>
                <a:gd name="connsiteX22" fmla="*/ 1791911 w 4022597"/>
                <a:gd name="connsiteY22" fmla="*/ 4607243 h 4854892"/>
                <a:gd name="connsiteX23" fmla="*/ 3194943 w 4022597"/>
                <a:gd name="connsiteY23" fmla="*/ 3204210 h 4854892"/>
                <a:gd name="connsiteX24" fmla="*/ 3658811 w 4022597"/>
                <a:gd name="connsiteY24" fmla="*/ 2348865 h 4854892"/>
                <a:gd name="connsiteX25" fmla="*/ 3680718 w 4022597"/>
                <a:gd name="connsiteY25" fmla="*/ 1810702 h 4854892"/>
                <a:gd name="connsiteX26" fmla="*/ 3285431 w 4022597"/>
                <a:gd name="connsiteY26" fmla="*/ 914400 h 4854892"/>
                <a:gd name="connsiteX0" fmla="*/ 595571 w 4022597"/>
                <a:gd name="connsiteY0" fmla="*/ 3435668 h 4854892"/>
                <a:gd name="connsiteX1" fmla="*/ 389831 w 4022597"/>
                <a:gd name="connsiteY1" fmla="*/ 3198495 h 4854892"/>
                <a:gd name="connsiteX2" fmla="*/ 42168 w 4022597"/>
                <a:gd name="connsiteY2" fmla="*/ 2418398 h 4854892"/>
                <a:gd name="connsiteX3" fmla="*/ 6926 w 4022597"/>
                <a:gd name="connsiteY3" fmla="*/ 1850708 h 4854892"/>
                <a:gd name="connsiteX4" fmla="*/ 484128 w 4022597"/>
                <a:gd name="connsiteY4" fmla="*/ 701993 h 4854892"/>
                <a:gd name="connsiteX5" fmla="*/ 1460441 w 4022597"/>
                <a:gd name="connsiteY5" fmla="*/ 76200 h 4854892"/>
                <a:gd name="connsiteX6" fmla="*/ 1896686 w 4022597"/>
                <a:gd name="connsiteY6" fmla="*/ 2858 h 4854892"/>
                <a:gd name="connsiteX7" fmla="*/ 1907163 w 4022597"/>
                <a:gd name="connsiteY7" fmla="*/ 0 h 4854892"/>
                <a:gd name="connsiteX8" fmla="*/ 2111951 w 4022597"/>
                <a:gd name="connsiteY8" fmla="*/ 0 h 4854892"/>
                <a:gd name="connsiteX9" fmla="*/ 2124333 w 4022597"/>
                <a:gd name="connsiteY9" fmla="*/ 2858 h 4854892"/>
                <a:gd name="connsiteX10" fmla="*/ 2616776 w 4022597"/>
                <a:gd name="connsiteY10" fmla="*/ 92393 h 4854892"/>
                <a:gd name="connsiteX11" fmla="*/ 3548321 w 4022597"/>
                <a:gd name="connsiteY11" fmla="*/ 713423 h 4854892"/>
                <a:gd name="connsiteX12" fmla="*/ 4014094 w 4022597"/>
                <a:gd name="connsiteY12" fmla="*/ 1830705 h 4854892"/>
                <a:gd name="connsiteX13" fmla="*/ 3977898 w 4022597"/>
                <a:gd name="connsiteY13" fmla="*/ 2429828 h 4854892"/>
                <a:gd name="connsiteX14" fmla="*/ 3612139 w 4022597"/>
                <a:gd name="connsiteY14" fmla="*/ 3225165 h 4854892"/>
                <a:gd name="connsiteX15" fmla="*/ 3350201 w 4022597"/>
                <a:gd name="connsiteY15" fmla="*/ 3512820 h 4854892"/>
                <a:gd name="connsiteX16" fmla="*/ 2027178 w 4022597"/>
                <a:gd name="connsiteY16" fmla="*/ 4834890 h 4854892"/>
                <a:gd name="connsiteX17" fmla="*/ 2010986 w 4022597"/>
                <a:gd name="connsiteY17" fmla="*/ 4852035 h 4854892"/>
                <a:gd name="connsiteX18" fmla="*/ 2006223 w 4022597"/>
                <a:gd name="connsiteY18" fmla="*/ 4854893 h 4854892"/>
                <a:gd name="connsiteX19" fmla="*/ 1994793 w 4022597"/>
                <a:gd name="connsiteY19" fmla="*/ 4840606 h 4854892"/>
                <a:gd name="connsiteX20" fmla="*/ 1789053 w 4022597"/>
                <a:gd name="connsiteY20" fmla="*/ 4634865 h 4854892"/>
                <a:gd name="connsiteX21" fmla="*/ 1774766 w 4022597"/>
                <a:gd name="connsiteY21" fmla="*/ 4619625 h 4854892"/>
                <a:gd name="connsiteX22" fmla="*/ 1791911 w 4022597"/>
                <a:gd name="connsiteY22" fmla="*/ 4607243 h 4854892"/>
                <a:gd name="connsiteX23" fmla="*/ 3194943 w 4022597"/>
                <a:gd name="connsiteY23" fmla="*/ 3204210 h 4854892"/>
                <a:gd name="connsiteX24" fmla="*/ 3658811 w 4022597"/>
                <a:gd name="connsiteY24" fmla="*/ 2348865 h 4854892"/>
                <a:gd name="connsiteX25" fmla="*/ 3680718 w 4022597"/>
                <a:gd name="connsiteY25" fmla="*/ 1810702 h 4854892"/>
                <a:gd name="connsiteX0" fmla="*/ 595571 w 4022597"/>
                <a:gd name="connsiteY0" fmla="*/ 3435668 h 4854892"/>
                <a:gd name="connsiteX1" fmla="*/ 389831 w 4022597"/>
                <a:gd name="connsiteY1" fmla="*/ 3198495 h 4854892"/>
                <a:gd name="connsiteX2" fmla="*/ 42168 w 4022597"/>
                <a:gd name="connsiteY2" fmla="*/ 2418398 h 4854892"/>
                <a:gd name="connsiteX3" fmla="*/ 6926 w 4022597"/>
                <a:gd name="connsiteY3" fmla="*/ 1850708 h 4854892"/>
                <a:gd name="connsiteX4" fmla="*/ 484128 w 4022597"/>
                <a:gd name="connsiteY4" fmla="*/ 701993 h 4854892"/>
                <a:gd name="connsiteX5" fmla="*/ 1460441 w 4022597"/>
                <a:gd name="connsiteY5" fmla="*/ 76200 h 4854892"/>
                <a:gd name="connsiteX6" fmla="*/ 1896686 w 4022597"/>
                <a:gd name="connsiteY6" fmla="*/ 2858 h 4854892"/>
                <a:gd name="connsiteX7" fmla="*/ 1907163 w 4022597"/>
                <a:gd name="connsiteY7" fmla="*/ 0 h 4854892"/>
                <a:gd name="connsiteX8" fmla="*/ 2111951 w 4022597"/>
                <a:gd name="connsiteY8" fmla="*/ 0 h 4854892"/>
                <a:gd name="connsiteX9" fmla="*/ 2124333 w 4022597"/>
                <a:gd name="connsiteY9" fmla="*/ 2858 h 4854892"/>
                <a:gd name="connsiteX10" fmla="*/ 2616776 w 4022597"/>
                <a:gd name="connsiteY10" fmla="*/ 92393 h 4854892"/>
                <a:gd name="connsiteX11" fmla="*/ 3548321 w 4022597"/>
                <a:gd name="connsiteY11" fmla="*/ 713423 h 4854892"/>
                <a:gd name="connsiteX12" fmla="*/ 4014094 w 4022597"/>
                <a:gd name="connsiteY12" fmla="*/ 1830705 h 4854892"/>
                <a:gd name="connsiteX13" fmla="*/ 3977898 w 4022597"/>
                <a:gd name="connsiteY13" fmla="*/ 2429828 h 4854892"/>
                <a:gd name="connsiteX14" fmla="*/ 3612139 w 4022597"/>
                <a:gd name="connsiteY14" fmla="*/ 3225165 h 4854892"/>
                <a:gd name="connsiteX15" fmla="*/ 3350201 w 4022597"/>
                <a:gd name="connsiteY15" fmla="*/ 3512820 h 4854892"/>
                <a:gd name="connsiteX16" fmla="*/ 2027178 w 4022597"/>
                <a:gd name="connsiteY16" fmla="*/ 4834890 h 4854892"/>
                <a:gd name="connsiteX17" fmla="*/ 2010986 w 4022597"/>
                <a:gd name="connsiteY17" fmla="*/ 4852035 h 4854892"/>
                <a:gd name="connsiteX18" fmla="*/ 2006223 w 4022597"/>
                <a:gd name="connsiteY18" fmla="*/ 4854893 h 4854892"/>
                <a:gd name="connsiteX19" fmla="*/ 1994793 w 4022597"/>
                <a:gd name="connsiteY19" fmla="*/ 4840606 h 4854892"/>
                <a:gd name="connsiteX20" fmla="*/ 1789053 w 4022597"/>
                <a:gd name="connsiteY20" fmla="*/ 4634865 h 4854892"/>
                <a:gd name="connsiteX21" fmla="*/ 1774766 w 4022597"/>
                <a:gd name="connsiteY21" fmla="*/ 4619625 h 4854892"/>
                <a:gd name="connsiteX22" fmla="*/ 1791911 w 4022597"/>
                <a:gd name="connsiteY22" fmla="*/ 4607243 h 4854892"/>
                <a:gd name="connsiteX23" fmla="*/ 3194943 w 4022597"/>
                <a:gd name="connsiteY23" fmla="*/ 3204210 h 4854892"/>
                <a:gd name="connsiteX24" fmla="*/ 3658811 w 4022597"/>
                <a:gd name="connsiteY24" fmla="*/ 2348865 h 4854892"/>
                <a:gd name="connsiteX0" fmla="*/ 595571 w 4022597"/>
                <a:gd name="connsiteY0" fmla="*/ 3435668 h 4854892"/>
                <a:gd name="connsiteX1" fmla="*/ 389831 w 4022597"/>
                <a:gd name="connsiteY1" fmla="*/ 3198495 h 4854892"/>
                <a:gd name="connsiteX2" fmla="*/ 42168 w 4022597"/>
                <a:gd name="connsiteY2" fmla="*/ 2418398 h 4854892"/>
                <a:gd name="connsiteX3" fmla="*/ 6926 w 4022597"/>
                <a:gd name="connsiteY3" fmla="*/ 1850708 h 4854892"/>
                <a:gd name="connsiteX4" fmla="*/ 484128 w 4022597"/>
                <a:gd name="connsiteY4" fmla="*/ 701993 h 4854892"/>
                <a:gd name="connsiteX5" fmla="*/ 1460441 w 4022597"/>
                <a:gd name="connsiteY5" fmla="*/ 76200 h 4854892"/>
                <a:gd name="connsiteX6" fmla="*/ 1896686 w 4022597"/>
                <a:gd name="connsiteY6" fmla="*/ 2858 h 4854892"/>
                <a:gd name="connsiteX7" fmla="*/ 1907163 w 4022597"/>
                <a:gd name="connsiteY7" fmla="*/ 0 h 4854892"/>
                <a:gd name="connsiteX8" fmla="*/ 2111951 w 4022597"/>
                <a:gd name="connsiteY8" fmla="*/ 0 h 4854892"/>
                <a:gd name="connsiteX9" fmla="*/ 2124333 w 4022597"/>
                <a:gd name="connsiteY9" fmla="*/ 2858 h 4854892"/>
                <a:gd name="connsiteX10" fmla="*/ 2616776 w 4022597"/>
                <a:gd name="connsiteY10" fmla="*/ 92393 h 4854892"/>
                <a:gd name="connsiteX11" fmla="*/ 3548321 w 4022597"/>
                <a:gd name="connsiteY11" fmla="*/ 713423 h 4854892"/>
                <a:gd name="connsiteX12" fmla="*/ 4014094 w 4022597"/>
                <a:gd name="connsiteY12" fmla="*/ 1830705 h 4854892"/>
                <a:gd name="connsiteX13" fmla="*/ 3977898 w 4022597"/>
                <a:gd name="connsiteY13" fmla="*/ 2429828 h 4854892"/>
                <a:gd name="connsiteX14" fmla="*/ 3612139 w 4022597"/>
                <a:gd name="connsiteY14" fmla="*/ 3225165 h 4854892"/>
                <a:gd name="connsiteX15" fmla="*/ 3350201 w 4022597"/>
                <a:gd name="connsiteY15" fmla="*/ 3512820 h 4854892"/>
                <a:gd name="connsiteX16" fmla="*/ 2027178 w 4022597"/>
                <a:gd name="connsiteY16" fmla="*/ 4834890 h 4854892"/>
                <a:gd name="connsiteX17" fmla="*/ 2010986 w 4022597"/>
                <a:gd name="connsiteY17" fmla="*/ 4852035 h 4854892"/>
                <a:gd name="connsiteX18" fmla="*/ 2006223 w 4022597"/>
                <a:gd name="connsiteY18" fmla="*/ 4854893 h 4854892"/>
                <a:gd name="connsiteX19" fmla="*/ 1994793 w 4022597"/>
                <a:gd name="connsiteY19" fmla="*/ 4840606 h 4854892"/>
                <a:gd name="connsiteX20" fmla="*/ 1789053 w 4022597"/>
                <a:gd name="connsiteY20" fmla="*/ 4634865 h 4854892"/>
                <a:gd name="connsiteX21" fmla="*/ 1774766 w 4022597"/>
                <a:gd name="connsiteY21" fmla="*/ 4619625 h 4854892"/>
                <a:gd name="connsiteX22" fmla="*/ 1791911 w 4022597"/>
                <a:gd name="connsiteY22" fmla="*/ 4607243 h 4854892"/>
                <a:gd name="connsiteX23" fmla="*/ 3194943 w 4022597"/>
                <a:gd name="connsiteY23" fmla="*/ 3204210 h 4854892"/>
                <a:gd name="connsiteX0" fmla="*/ 595571 w 4022597"/>
                <a:gd name="connsiteY0" fmla="*/ 3435668 h 4854892"/>
                <a:gd name="connsiteX1" fmla="*/ 389831 w 4022597"/>
                <a:gd name="connsiteY1" fmla="*/ 3198495 h 4854892"/>
                <a:gd name="connsiteX2" fmla="*/ 42168 w 4022597"/>
                <a:gd name="connsiteY2" fmla="*/ 2418398 h 4854892"/>
                <a:gd name="connsiteX3" fmla="*/ 6926 w 4022597"/>
                <a:gd name="connsiteY3" fmla="*/ 1850708 h 4854892"/>
                <a:gd name="connsiteX4" fmla="*/ 484128 w 4022597"/>
                <a:gd name="connsiteY4" fmla="*/ 701993 h 4854892"/>
                <a:gd name="connsiteX5" fmla="*/ 1460441 w 4022597"/>
                <a:gd name="connsiteY5" fmla="*/ 76200 h 4854892"/>
                <a:gd name="connsiteX6" fmla="*/ 1896686 w 4022597"/>
                <a:gd name="connsiteY6" fmla="*/ 2858 h 4854892"/>
                <a:gd name="connsiteX7" fmla="*/ 1907163 w 4022597"/>
                <a:gd name="connsiteY7" fmla="*/ 0 h 4854892"/>
                <a:gd name="connsiteX8" fmla="*/ 2111951 w 4022597"/>
                <a:gd name="connsiteY8" fmla="*/ 0 h 4854892"/>
                <a:gd name="connsiteX9" fmla="*/ 2124333 w 4022597"/>
                <a:gd name="connsiteY9" fmla="*/ 2858 h 4854892"/>
                <a:gd name="connsiteX10" fmla="*/ 2616776 w 4022597"/>
                <a:gd name="connsiteY10" fmla="*/ 92393 h 4854892"/>
                <a:gd name="connsiteX11" fmla="*/ 3548321 w 4022597"/>
                <a:gd name="connsiteY11" fmla="*/ 713423 h 4854892"/>
                <a:gd name="connsiteX12" fmla="*/ 4014094 w 4022597"/>
                <a:gd name="connsiteY12" fmla="*/ 1830705 h 4854892"/>
                <a:gd name="connsiteX13" fmla="*/ 3977898 w 4022597"/>
                <a:gd name="connsiteY13" fmla="*/ 2429828 h 4854892"/>
                <a:gd name="connsiteX14" fmla="*/ 3612139 w 4022597"/>
                <a:gd name="connsiteY14" fmla="*/ 3225165 h 4854892"/>
                <a:gd name="connsiteX15" fmla="*/ 3350201 w 4022597"/>
                <a:gd name="connsiteY15" fmla="*/ 3512820 h 4854892"/>
                <a:gd name="connsiteX16" fmla="*/ 2027178 w 4022597"/>
                <a:gd name="connsiteY16" fmla="*/ 4834890 h 4854892"/>
                <a:gd name="connsiteX17" fmla="*/ 2010986 w 4022597"/>
                <a:gd name="connsiteY17" fmla="*/ 4852035 h 4854892"/>
                <a:gd name="connsiteX18" fmla="*/ 2006223 w 4022597"/>
                <a:gd name="connsiteY18" fmla="*/ 4854893 h 4854892"/>
                <a:gd name="connsiteX19" fmla="*/ 1994793 w 4022597"/>
                <a:gd name="connsiteY19" fmla="*/ 4840606 h 4854892"/>
                <a:gd name="connsiteX20" fmla="*/ 1789053 w 4022597"/>
                <a:gd name="connsiteY20" fmla="*/ 4634865 h 4854892"/>
                <a:gd name="connsiteX21" fmla="*/ 1774766 w 4022597"/>
                <a:gd name="connsiteY21" fmla="*/ 4619625 h 4854892"/>
                <a:gd name="connsiteX22" fmla="*/ 1791911 w 4022597"/>
                <a:gd name="connsiteY22" fmla="*/ 4607243 h 4854892"/>
                <a:gd name="connsiteX0" fmla="*/ 595571 w 4022597"/>
                <a:gd name="connsiteY0" fmla="*/ 3435668 h 4854892"/>
                <a:gd name="connsiteX1" fmla="*/ 389831 w 4022597"/>
                <a:gd name="connsiteY1" fmla="*/ 3198495 h 4854892"/>
                <a:gd name="connsiteX2" fmla="*/ 42168 w 4022597"/>
                <a:gd name="connsiteY2" fmla="*/ 2418398 h 4854892"/>
                <a:gd name="connsiteX3" fmla="*/ 6926 w 4022597"/>
                <a:gd name="connsiteY3" fmla="*/ 1850708 h 4854892"/>
                <a:gd name="connsiteX4" fmla="*/ 484128 w 4022597"/>
                <a:gd name="connsiteY4" fmla="*/ 701993 h 4854892"/>
                <a:gd name="connsiteX5" fmla="*/ 1460441 w 4022597"/>
                <a:gd name="connsiteY5" fmla="*/ 76200 h 4854892"/>
                <a:gd name="connsiteX6" fmla="*/ 1896686 w 4022597"/>
                <a:gd name="connsiteY6" fmla="*/ 2858 h 4854892"/>
                <a:gd name="connsiteX7" fmla="*/ 1907163 w 4022597"/>
                <a:gd name="connsiteY7" fmla="*/ 0 h 4854892"/>
                <a:gd name="connsiteX8" fmla="*/ 2111951 w 4022597"/>
                <a:gd name="connsiteY8" fmla="*/ 0 h 4854892"/>
                <a:gd name="connsiteX9" fmla="*/ 2124333 w 4022597"/>
                <a:gd name="connsiteY9" fmla="*/ 2858 h 4854892"/>
                <a:gd name="connsiteX10" fmla="*/ 2616776 w 4022597"/>
                <a:gd name="connsiteY10" fmla="*/ 92393 h 4854892"/>
                <a:gd name="connsiteX11" fmla="*/ 3548321 w 4022597"/>
                <a:gd name="connsiteY11" fmla="*/ 713423 h 4854892"/>
                <a:gd name="connsiteX12" fmla="*/ 4014094 w 4022597"/>
                <a:gd name="connsiteY12" fmla="*/ 1830705 h 4854892"/>
                <a:gd name="connsiteX13" fmla="*/ 3977898 w 4022597"/>
                <a:gd name="connsiteY13" fmla="*/ 2429828 h 4854892"/>
                <a:gd name="connsiteX14" fmla="*/ 3612139 w 4022597"/>
                <a:gd name="connsiteY14" fmla="*/ 3225165 h 4854892"/>
                <a:gd name="connsiteX15" fmla="*/ 3350201 w 4022597"/>
                <a:gd name="connsiteY15" fmla="*/ 3512820 h 4854892"/>
                <a:gd name="connsiteX16" fmla="*/ 2027178 w 4022597"/>
                <a:gd name="connsiteY16" fmla="*/ 4834890 h 4854892"/>
                <a:gd name="connsiteX17" fmla="*/ 2010986 w 4022597"/>
                <a:gd name="connsiteY17" fmla="*/ 4852035 h 4854892"/>
                <a:gd name="connsiteX18" fmla="*/ 2006223 w 4022597"/>
                <a:gd name="connsiteY18" fmla="*/ 4854893 h 4854892"/>
                <a:gd name="connsiteX19" fmla="*/ 1994793 w 4022597"/>
                <a:gd name="connsiteY19" fmla="*/ 4840606 h 4854892"/>
                <a:gd name="connsiteX20" fmla="*/ 1789053 w 4022597"/>
                <a:gd name="connsiteY20" fmla="*/ 4634865 h 4854892"/>
                <a:gd name="connsiteX21" fmla="*/ 1774766 w 4022597"/>
                <a:gd name="connsiteY21" fmla="*/ 4619625 h 4854892"/>
                <a:gd name="connsiteX22" fmla="*/ 1791911 w 4022597"/>
                <a:gd name="connsiteY22" fmla="*/ 4607243 h 4854892"/>
                <a:gd name="connsiteX23" fmla="*/ 595571 w 4022597"/>
                <a:gd name="connsiteY23" fmla="*/ 3435668 h 4854892"/>
                <a:gd name="connsiteX0" fmla="*/ 595571 w 4022597"/>
                <a:gd name="connsiteY0" fmla="*/ 3435668 h 4854893"/>
                <a:gd name="connsiteX1" fmla="*/ 389831 w 4022597"/>
                <a:gd name="connsiteY1" fmla="*/ 3198495 h 4854893"/>
                <a:gd name="connsiteX2" fmla="*/ 42168 w 4022597"/>
                <a:gd name="connsiteY2" fmla="*/ 2418398 h 4854893"/>
                <a:gd name="connsiteX3" fmla="*/ 6926 w 4022597"/>
                <a:gd name="connsiteY3" fmla="*/ 1850708 h 4854893"/>
                <a:gd name="connsiteX4" fmla="*/ 484128 w 4022597"/>
                <a:gd name="connsiteY4" fmla="*/ 701993 h 4854893"/>
                <a:gd name="connsiteX5" fmla="*/ 1460441 w 4022597"/>
                <a:gd name="connsiteY5" fmla="*/ 76200 h 4854893"/>
                <a:gd name="connsiteX6" fmla="*/ 1896686 w 4022597"/>
                <a:gd name="connsiteY6" fmla="*/ 2858 h 4854893"/>
                <a:gd name="connsiteX7" fmla="*/ 1907163 w 4022597"/>
                <a:gd name="connsiteY7" fmla="*/ 0 h 4854893"/>
                <a:gd name="connsiteX8" fmla="*/ 2111951 w 4022597"/>
                <a:gd name="connsiteY8" fmla="*/ 0 h 4854893"/>
                <a:gd name="connsiteX9" fmla="*/ 2124333 w 4022597"/>
                <a:gd name="connsiteY9" fmla="*/ 2858 h 4854893"/>
                <a:gd name="connsiteX10" fmla="*/ 2616776 w 4022597"/>
                <a:gd name="connsiteY10" fmla="*/ 92393 h 4854893"/>
                <a:gd name="connsiteX11" fmla="*/ 3548321 w 4022597"/>
                <a:gd name="connsiteY11" fmla="*/ 713423 h 4854893"/>
                <a:gd name="connsiteX12" fmla="*/ 4014094 w 4022597"/>
                <a:gd name="connsiteY12" fmla="*/ 1830705 h 4854893"/>
                <a:gd name="connsiteX13" fmla="*/ 3977898 w 4022597"/>
                <a:gd name="connsiteY13" fmla="*/ 2429828 h 4854893"/>
                <a:gd name="connsiteX14" fmla="*/ 3612139 w 4022597"/>
                <a:gd name="connsiteY14" fmla="*/ 3225165 h 4854893"/>
                <a:gd name="connsiteX15" fmla="*/ 3350201 w 4022597"/>
                <a:gd name="connsiteY15" fmla="*/ 3512820 h 4854893"/>
                <a:gd name="connsiteX16" fmla="*/ 2027178 w 4022597"/>
                <a:gd name="connsiteY16" fmla="*/ 4834890 h 4854893"/>
                <a:gd name="connsiteX17" fmla="*/ 2010986 w 4022597"/>
                <a:gd name="connsiteY17" fmla="*/ 4852035 h 4854893"/>
                <a:gd name="connsiteX18" fmla="*/ 2006223 w 4022597"/>
                <a:gd name="connsiteY18" fmla="*/ 4854893 h 4854893"/>
                <a:gd name="connsiteX19" fmla="*/ 1994793 w 4022597"/>
                <a:gd name="connsiteY19" fmla="*/ 4840606 h 4854893"/>
                <a:gd name="connsiteX20" fmla="*/ 1789053 w 4022597"/>
                <a:gd name="connsiteY20" fmla="*/ 4634865 h 4854893"/>
                <a:gd name="connsiteX21" fmla="*/ 1774766 w 4022597"/>
                <a:gd name="connsiteY21" fmla="*/ 4619625 h 4854893"/>
                <a:gd name="connsiteX22" fmla="*/ 595571 w 4022597"/>
                <a:gd name="connsiteY22" fmla="*/ 3435668 h 485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22597" h="4854893">
                  <a:moveTo>
                    <a:pt x="595571" y="3435668"/>
                  </a:moveTo>
                  <a:cubicBezTo>
                    <a:pt x="518418" y="3364230"/>
                    <a:pt x="451743" y="3283268"/>
                    <a:pt x="389831" y="3198495"/>
                  </a:cubicBezTo>
                  <a:cubicBezTo>
                    <a:pt x="217428" y="2964180"/>
                    <a:pt x="101223" y="2703195"/>
                    <a:pt x="42168" y="2418398"/>
                  </a:cubicBezTo>
                  <a:cubicBezTo>
                    <a:pt x="3116" y="2230755"/>
                    <a:pt x="-9267" y="2041208"/>
                    <a:pt x="6926" y="1850708"/>
                  </a:cubicBezTo>
                  <a:cubicBezTo>
                    <a:pt x="42168" y="1416368"/>
                    <a:pt x="201236" y="1032510"/>
                    <a:pt x="484128" y="701993"/>
                  </a:cubicBezTo>
                  <a:cubicBezTo>
                    <a:pt x="746066" y="396240"/>
                    <a:pt x="1072773" y="187642"/>
                    <a:pt x="1460441" y="76200"/>
                  </a:cubicBezTo>
                  <a:cubicBezTo>
                    <a:pt x="1603316" y="35243"/>
                    <a:pt x="1748096" y="11430"/>
                    <a:pt x="1896686" y="2858"/>
                  </a:cubicBezTo>
                  <a:cubicBezTo>
                    <a:pt x="1900496" y="2858"/>
                    <a:pt x="1903353" y="953"/>
                    <a:pt x="1907163" y="0"/>
                  </a:cubicBezTo>
                  <a:lnTo>
                    <a:pt x="2111951" y="0"/>
                  </a:lnTo>
                  <a:cubicBezTo>
                    <a:pt x="2115761" y="953"/>
                    <a:pt x="2119571" y="2858"/>
                    <a:pt x="2124333" y="2858"/>
                  </a:cubicBezTo>
                  <a:cubicBezTo>
                    <a:pt x="2291973" y="12383"/>
                    <a:pt x="2456756" y="40958"/>
                    <a:pt x="2616776" y="92393"/>
                  </a:cubicBezTo>
                  <a:cubicBezTo>
                    <a:pt x="2986346" y="210503"/>
                    <a:pt x="3297814" y="417195"/>
                    <a:pt x="3548321" y="713423"/>
                  </a:cubicBezTo>
                  <a:cubicBezTo>
                    <a:pt x="3820736" y="1036320"/>
                    <a:pt x="3975041" y="1409700"/>
                    <a:pt x="4014094" y="1830705"/>
                  </a:cubicBezTo>
                  <a:cubicBezTo>
                    <a:pt x="4033144" y="2032635"/>
                    <a:pt x="4019808" y="2232660"/>
                    <a:pt x="3977898" y="2429828"/>
                  </a:cubicBezTo>
                  <a:cubicBezTo>
                    <a:pt x="3915033" y="2722245"/>
                    <a:pt x="3792161" y="2987040"/>
                    <a:pt x="3612139" y="3225165"/>
                  </a:cubicBezTo>
                  <a:cubicBezTo>
                    <a:pt x="3533081" y="3328988"/>
                    <a:pt x="3442593" y="3421380"/>
                    <a:pt x="3350201" y="3512820"/>
                  </a:cubicBezTo>
                  <a:lnTo>
                    <a:pt x="2027178" y="4834890"/>
                  </a:lnTo>
                  <a:cubicBezTo>
                    <a:pt x="2021463" y="4840606"/>
                    <a:pt x="2016701" y="4846320"/>
                    <a:pt x="2010986" y="4852035"/>
                  </a:cubicBezTo>
                  <a:cubicBezTo>
                    <a:pt x="2009081" y="4854893"/>
                    <a:pt x="2008128" y="4854893"/>
                    <a:pt x="2006223" y="4854893"/>
                  </a:cubicBezTo>
                  <a:lnTo>
                    <a:pt x="1994793" y="4840606"/>
                  </a:lnTo>
                  <a:lnTo>
                    <a:pt x="1789053" y="4634865"/>
                  </a:lnTo>
                  <a:cubicBezTo>
                    <a:pt x="1785243" y="4631056"/>
                    <a:pt x="1781433" y="4627245"/>
                    <a:pt x="1774766" y="4619625"/>
                  </a:cubicBezTo>
                  <a:lnTo>
                    <a:pt x="595571" y="34356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5010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392" b="0" i="0" u="none" strike="noStrike" kern="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Bold"/>
                <a:ea typeface="+mn-ea"/>
                <a:cs typeface="+mn-cs"/>
              </a:endParaRPr>
            </a:p>
          </p:txBody>
        </p:sp>
        <p:sp>
          <p:nvSpPr>
            <p:cNvPr id="484" name="Полилиния: фигура 289">
              <a:extLst>
                <a:ext uri="{FF2B5EF4-FFF2-40B4-BE49-F238E27FC236}">
                  <a16:creationId xmlns:a16="http://schemas.microsoft.com/office/drawing/2014/main" id="{F4BD7B42-3571-4CDE-9392-692D1E732FD1}"/>
                </a:ext>
              </a:extLst>
            </p:cNvPr>
            <p:cNvSpPr/>
            <p:nvPr/>
          </p:nvSpPr>
          <p:spPr>
            <a:xfrm>
              <a:off x="4905979" y="5076368"/>
              <a:ext cx="1116273" cy="1347232"/>
            </a:xfrm>
            <a:custGeom>
              <a:avLst/>
              <a:gdLst>
                <a:gd name="connsiteX0" fmla="*/ 2006223 w 4022597"/>
                <a:gd name="connsiteY0" fmla="*/ 4854893 h 4854892"/>
                <a:gd name="connsiteX1" fmla="*/ 1994793 w 4022597"/>
                <a:gd name="connsiteY1" fmla="*/ 4840606 h 4854892"/>
                <a:gd name="connsiteX2" fmla="*/ 1789053 w 4022597"/>
                <a:gd name="connsiteY2" fmla="*/ 4634865 h 4854892"/>
                <a:gd name="connsiteX3" fmla="*/ 1774766 w 4022597"/>
                <a:gd name="connsiteY3" fmla="*/ 4619625 h 4854892"/>
                <a:gd name="connsiteX4" fmla="*/ 1791911 w 4022597"/>
                <a:gd name="connsiteY4" fmla="*/ 4607243 h 4854892"/>
                <a:gd name="connsiteX5" fmla="*/ 3194943 w 4022597"/>
                <a:gd name="connsiteY5" fmla="*/ 3204210 h 4854892"/>
                <a:gd name="connsiteX6" fmla="*/ 3658811 w 4022597"/>
                <a:gd name="connsiteY6" fmla="*/ 2348865 h 4854892"/>
                <a:gd name="connsiteX7" fmla="*/ 3680718 w 4022597"/>
                <a:gd name="connsiteY7" fmla="*/ 1810702 h 4854892"/>
                <a:gd name="connsiteX8" fmla="*/ 3285431 w 4022597"/>
                <a:gd name="connsiteY8" fmla="*/ 914400 h 4854892"/>
                <a:gd name="connsiteX9" fmla="*/ 2397701 w 4022597"/>
                <a:gd name="connsiteY9" fmla="*/ 373380 h 4854892"/>
                <a:gd name="connsiteX10" fmla="*/ 1824296 w 4022597"/>
                <a:gd name="connsiteY10" fmla="*/ 338138 h 4854892"/>
                <a:gd name="connsiteX11" fmla="*/ 378401 w 4022597"/>
                <a:gd name="connsiteY11" fmla="*/ 1595438 h 4854892"/>
                <a:gd name="connsiteX12" fmla="*/ 339348 w 4022597"/>
                <a:gd name="connsiteY12" fmla="*/ 2215515 h 4854892"/>
                <a:gd name="connsiteX13" fmla="*/ 807026 w 4022597"/>
                <a:gd name="connsiteY13" fmla="*/ 3186113 h 4854892"/>
                <a:gd name="connsiteX14" fmla="*/ 867986 w 4022597"/>
                <a:gd name="connsiteY14" fmla="*/ 3315653 h 4854892"/>
                <a:gd name="connsiteX15" fmla="*/ 768926 w 4022597"/>
                <a:gd name="connsiteY15" fmla="*/ 3464243 h 4854892"/>
                <a:gd name="connsiteX16" fmla="*/ 595571 w 4022597"/>
                <a:gd name="connsiteY16" fmla="*/ 3435668 h 4854892"/>
                <a:gd name="connsiteX17" fmla="*/ 389831 w 4022597"/>
                <a:gd name="connsiteY17" fmla="*/ 3198495 h 4854892"/>
                <a:gd name="connsiteX18" fmla="*/ 42168 w 4022597"/>
                <a:gd name="connsiteY18" fmla="*/ 2418398 h 4854892"/>
                <a:gd name="connsiteX19" fmla="*/ 6926 w 4022597"/>
                <a:gd name="connsiteY19" fmla="*/ 1850708 h 4854892"/>
                <a:gd name="connsiteX20" fmla="*/ 484128 w 4022597"/>
                <a:gd name="connsiteY20" fmla="*/ 701993 h 4854892"/>
                <a:gd name="connsiteX21" fmla="*/ 1460441 w 4022597"/>
                <a:gd name="connsiteY21" fmla="*/ 76200 h 4854892"/>
                <a:gd name="connsiteX22" fmla="*/ 1896686 w 4022597"/>
                <a:gd name="connsiteY22" fmla="*/ 2858 h 4854892"/>
                <a:gd name="connsiteX23" fmla="*/ 1907163 w 4022597"/>
                <a:gd name="connsiteY23" fmla="*/ 0 h 4854892"/>
                <a:gd name="connsiteX24" fmla="*/ 2111951 w 4022597"/>
                <a:gd name="connsiteY24" fmla="*/ 0 h 4854892"/>
                <a:gd name="connsiteX25" fmla="*/ 2124333 w 4022597"/>
                <a:gd name="connsiteY25" fmla="*/ 2858 h 4854892"/>
                <a:gd name="connsiteX26" fmla="*/ 2616776 w 4022597"/>
                <a:gd name="connsiteY26" fmla="*/ 92393 h 4854892"/>
                <a:gd name="connsiteX27" fmla="*/ 3548321 w 4022597"/>
                <a:gd name="connsiteY27" fmla="*/ 713423 h 4854892"/>
                <a:gd name="connsiteX28" fmla="*/ 4014094 w 4022597"/>
                <a:gd name="connsiteY28" fmla="*/ 1830705 h 4854892"/>
                <a:gd name="connsiteX29" fmla="*/ 3977898 w 4022597"/>
                <a:gd name="connsiteY29" fmla="*/ 2429828 h 4854892"/>
                <a:gd name="connsiteX30" fmla="*/ 3612139 w 4022597"/>
                <a:gd name="connsiteY30" fmla="*/ 3225165 h 4854892"/>
                <a:gd name="connsiteX31" fmla="*/ 3350201 w 4022597"/>
                <a:gd name="connsiteY31" fmla="*/ 3512820 h 4854892"/>
                <a:gd name="connsiteX32" fmla="*/ 2027178 w 4022597"/>
                <a:gd name="connsiteY32" fmla="*/ 4834890 h 4854892"/>
                <a:gd name="connsiteX33" fmla="*/ 2010986 w 4022597"/>
                <a:gd name="connsiteY33" fmla="*/ 4852035 h 4854892"/>
                <a:gd name="connsiteX34" fmla="*/ 2006223 w 4022597"/>
                <a:gd name="connsiteY34" fmla="*/ 4854893 h 4854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22597" h="4854892">
                  <a:moveTo>
                    <a:pt x="2006223" y="4854893"/>
                  </a:moveTo>
                  <a:cubicBezTo>
                    <a:pt x="2002413" y="4850131"/>
                    <a:pt x="1998603" y="4845368"/>
                    <a:pt x="1994793" y="4840606"/>
                  </a:cubicBezTo>
                  <a:cubicBezTo>
                    <a:pt x="1926213" y="4772025"/>
                    <a:pt x="1857633" y="4703445"/>
                    <a:pt x="1789053" y="4634865"/>
                  </a:cubicBezTo>
                  <a:cubicBezTo>
                    <a:pt x="1785243" y="4631056"/>
                    <a:pt x="1781433" y="4627245"/>
                    <a:pt x="1774766" y="4619625"/>
                  </a:cubicBezTo>
                  <a:cubicBezTo>
                    <a:pt x="1780481" y="4614863"/>
                    <a:pt x="1787148" y="4612006"/>
                    <a:pt x="1791911" y="4607243"/>
                  </a:cubicBezTo>
                  <a:cubicBezTo>
                    <a:pt x="2259589" y="4139565"/>
                    <a:pt x="2728218" y="3671888"/>
                    <a:pt x="3194943" y="3204210"/>
                  </a:cubicBezTo>
                  <a:cubicBezTo>
                    <a:pt x="3434021" y="2965133"/>
                    <a:pt x="3589278" y="2680335"/>
                    <a:pt x="3658811" y="2348865"/>
                  </a:cubicBezTo>
                  <a:cubicBezTo>
                    <a:pt x="3695958" y="2170748"/>
                    <a:pt x="3703578" y="1991677"/>
                    <a:pt x="3680718" y="1810702"/>
                  </a:cubicBezTo>
                  <a:cubicBezTo>
                    <a:pt x="3639761" y="1471613"/>
                    <a:pt x="3507364" y="1172528"/>
                    <a:pt x="3285431" y="914400"/>
                  </a:cubicBezTo>
                  <a:cubicBezTo>
                    <a:pt x="3048258" y="639128"/>
                    <a:pt x="2752031" y="458153"/>
                    <a:pt x="2397701" y="373380"/>
                  </a:cubicBezTo>
                  <a:cubicBezTo>
                    <a:pt x="2208153" y="327660"/>
                    <a:pt x="2016701" y="316230"/>
                    <a:pt x="1824296" y="338138"/>
                  </a:cubicBezTo>
                  <a:cubicBezTo>
                    <a:pt x="1128971" y="415290"/>
                    <a:pt x="552708" y="916305"/>
                    <a:pt x="378401" y="1595438"/>
                  </a:cubicBezTo>
                  <a:cubicBezTo>
                    <a:pt x="326013" y="1799273"/>
                    <a:pt x="312678" y="2005965"/>
                    <a:pt x="339348" y="2215515"/>
                  </a:cubicBezTo>
                  <a:cubicBezTo>
                    <a:pt x="386973" y="2590800"/>
                    <a:pt x="543183" y="2914650"/>
                    <a:pt x="807026" y="3186113"/>
                  </a:cubicBezTo>
                  <a:cubicBezTo>
                    <a:pt x="842268" y="3223260"/>
                    <a:pt x="868938" y="3263265"/>
                    <a:pt x="867986" y="3315653"/>
                  </a:cubicBezTo>
                  <a:cubicBezTo>
                    <a:pt x="866081" y="3385185"/>
                    <a:pt x="832743" y="3436620"/>
                    <a:pt x="768926" y="3464243"/>
                  </a:cubicBezTo>
                  <a:cubicBezTo>
                    <a:pt x="706061" y="3491865"/>
                    <a:pt x="646053" y="3482340"/>
                    <a:pt x="595571" y="3435668"/>
                  </a:cubicBezTo>
                  <a:cubicBezTo>
                    <a:pt x="518418" y="3364230"/>
                    <a:pt x="451743" y="3283268"/>
                    <a:pt x="389831" y="3198495"/>
                  </a:cubicBezTo>
                  <a:cubicBezTo>
                    <a:pt x="217428" y="2964180"/>
                    <a:pt x="101223" y="2703195"/>
                    <a:pt x="42168" y="2418398"/>
                  </a:cubicBezTo>
                  <a:cubicBezTo>
                    <a:pt x="3116" y="2230755"/>
                    <a:pt x="-9267" y="2041208"/>
                    <a:pt x="6926" y="1850708"/>
                  </a:cubicBezTo>
                  <a:cubicBezTo>
                    <a:pt x="42168" y="1416368"/>
                    <a:pt x="201236" y="1032510"/>
                    <a:pt x="484128" y="701993"/>
                  </a:cubicBezTo>
                  <a:cubicBezTo>
                    <a:pt x="746066" y="396240"/>
                    <a:pt x="1072773" y="187642"/>
                    <a:pt x="1460441" y="76200"/>
                  </a:cubicBezTo>
                  <a:cubicBezTo>
                    <a:pt x="1603316" y="35243"/>
                    <a:pt x="1748096" y="11430"/>
                    <a:pt x="1896686" y="2858"/>
                  </a:cubicBezTo>
                  <a:cubicBezTo>
                    <a:pt x="1900496" y="2858"/>
                    <a:pt x="1903353" y="953"/>
                    <a:pt x="1907163" y="0"/>
                  </a:cubicBezTo>
                  <a:cubicBezTo>
                    <a:pt x="1975743" y="0"/>
                    <a:pt x="2044323" y="0"/>
                    <a:pt x="2111951" y="0"/>
                  </a:cubicBezTo>
                  <a:cubicBezTo>
                    <a:pt x="2115761" y="953"/>
                    <a:pt x="2119571" y="2858"/>
                    <a:pt x="2124333" y="2858"/>
                  </a:cubicBezTo>
                  <a:cubicBezTo>
                    <a:pt x="2291973" y="12383"/>
                    <a:pt x="2456756" y="40958"/>
                    <a:pt x="2616776" y="92393"/>
                  </a:cubicBezTo>
                  <a:cubicBezTo>
                    <a:pt x="2986346" y="210503"/>
                    <a:pt x="3297814" y="417195"/>
                    <a:pt x="3548321" y="713423"/>
                  </a:cubicBezTo>
                  <a:cubicBezTo>
                    <a:pt x="3820736" y="1036320"/>
                    <a:pt x="3975041" y="1409700"/>
                    <a:pt x="4014094" y="1830705"/>
                  </a:cubicBezTo>
                  <a:cubicBezTo>
                    <a:pt x="4033144" y="2032635"/>
                    <a:pt x="4019808" y="2232660"/>
                    <a:pt x="3977898" y="2429828"/>
                  </a:cubicBezTo>
                  <a:cubicBezTo>
                    <a:pt x="3915033" y="2722245"/>
                    <a:pt x="3792161" y="2987040"/>
                    <a:pt x="3612139" y="3225165"/>
                  </a:cubicBezTo>
                  <a:cubicBezTo>
                    <a:pt x="3533081" y="3328988"/>
                    <a:pt x="3442593" y="3421380"/>
                    <a:pt x="3350201" y="3512820"/>
                  </a:cubicBezTo>
                  <a:cubicBezTo>
                    <a:pt x="2909193" y="3953828"/>
                    <a:pt x="2468186" y="4393883"/>
                    <a:pt x="2027178" y="4834890"/>
                  </a:cubicBezTo>
                  <a:cubicBezTo>
                    <a:pt x="2021463" y="4840606"/>
                    <a:pt x="2016701" y="4846320"/>
                    <a:pt x="2010986" y="4852035"/>
                  </a:cubicBezTo>
                  <a:cubicBezTo>
                    <a:pt x="2009081" y="4854893"/>
                    <a:pt x="2008128" y="4854893"/>
                    <a:pt x="2006223" y="4854893"/>
                  </a:cubicBezTo>
                  <a:close/>
                </a:path>
              </a:pathLst>
            </a:custGeom>
            <a:solidFill>
              <a:srgbClr val="E52529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5010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392" b="0" i="0" u="none" strike="noStrike" kern="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Bold"/>
                <a:ea typeface="+mn-ea"/>
                <a:cs typeface="+mn-cs"/>
              </a:endParaRPr>
            </a:p>
          </p:txBody>
        </p:sp>
        <p:pic>
          <p:nvPicPr>
            <p:cNvPr id="485" name="Рисунок 484">
              <a:extLst>
                <a:ext uri="{FF2B5EF4-FFF2-40B4-BE49-F238E27FC236}">
                  <a16:creationId xmlns:a16="http://schemas.microsoft.com/office/drawing/2014/main" id="{A776FCD8-6D08-4814-B07F-F761F477AD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0561" t="21303" r="19968" b="42057"/>
            <a:stretch/>
          </p:blipFill>
          <p:spPr>
            <a:xfrm>
              <a:off x="5079803" y="5316606"/>
              <a:ext cx="768624" cy="569845"/>
            </a:xfrm>
            <a:prstGeom prst="rect">
              <a:avLst/>
            </a:prstGeom>
          </p:spPr>
        </p:pic>
      </p:grpSp>
      <p:cxnSp>
        <p:nvCxnSpPr>
          <p:cNvPr id="505" name="Прямая со стрелкой 504">
            <a:extLst>
              <a:ext uri="{FF2B5EF4-FFF2-40B4-BE49-F238E27FC236}">
                <a16:creationId xmlns:a16="http://schemas.microsoft.com/office/drawing/2014/main" id="{C7094B67-55C4-4384-BEAF-935ACDBF4CBF}"/>
              </a:ext>
            </a:extLst>
          </p:cNvPr>
          <p:cNvCxnSpPr>
            <a:cxnSpLocks/>
          </p:cNvCxnSpPr>
          <p:nvPr/>
        </p:nvCxnSpPr>
        <p:spPr>
          <a:xfrm flipH="1" flipV="1">
            <a:off x="2173154" y="5692648"/>
            <a:ext cx="3928250" cy="123004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" name="Прямоугольник 514">
            <a:extLst>
              <a:ext uri="{FF2B5EF4-FFF2-40B4-BE49-F238E27FC236}">
                <a16:creationId xmlns:a16="http://schemas.microsoft.com/office/drawing/2014/main" id="{11BE86EF-2122-493D-8A2F-A0B7A2F15F00}"/>
              </a:ext>
            </a:extLst>
          </p:cNvPr>
          <p:cNvSpPr/>
          <p:nvPr/>
        </p:nvSpPr>
        <p:spPr>
          <a:xfrm rot="1043661">
            <a:off x="3699279" y="6041341"/>
            <a:ext cx="662765" cy="2366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48990" rtl="0" eaLnBrk="0" fontAlgn="base" latinLnBrk="0" hangingPunct="0">
              <a:lnSpc>
                <a:spcPct val="90000"/>
              </a:lnSpc>
              <a:spcBef>
                <a:spcPts val="103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849" b="1" i="0" u="none" strike="noStrike" kern="1200" cap="none" spc="0" normalizeH="0" baseline="0" noProof="0" dirty="0">
                <a:ln>
                  <a:noFill/>
                </a:ln>
                <a:solidFill>
                  <a:srgbClr val="DA322A"/>
                </a:solidFill>
                <a:effectLst>
                  <a:glow rad="101600">
                    <a:srgbClr val="FFFFFF"/>
                  </a:glow>
                </a:effectLst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</a:rPr>
              <a:t>920 м</a:t>
            </a:r>
          </a:p>
        </p:txBody>
      </p:sp>
      <p:sp>
        <p:nvSpPr>
          <p:cNvPr id="517" name="Прямоугольник 516">
            <a:extLst>
              <a:ext uri="{FF2B5EF4-FFF2-40B4-BE49-F238E27FC236}">
                <a16:creationId xmlns:a16="http://schemas.microsoft.com/office/drawing/2014/main" id="{77EC01BD-9E49-4775-8D01-904DDE5B2F91}"/>
              </a:ext>
            </a:extLst>
          </p:cNvPr>
          <p:cNvSpPr/>
          <p:nvPr/>
        </p:nvSpPr>
        <p:spPr>
          <a:xfrm>
            <a:off x="5628879" y="6382291"/>
            <a:ext cx="1131846" cy="23029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4899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849" b="1" i="0" u="none" strike="noStrike" kern="1200" cap="none" spc="0" normalizeH="0" baseline="0" noProof="0" dirty="0">
                <a:ln>
                  <a:noFill/>
                </a:ln>
                <a:solidFill>
                  <a:srgbClr val="DA322A"/>
                </a:solidFill>
                <a:effectLst>
                  <a:glow rad="101600">
                    <a:srgbClr val="FFFFFF"/>
                  </a:glow>
                </a:effectLst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</a:rPr>
              <a:t>Юго-восточная</a:t>
            </a:r>
          </a:p>
        </p:txBody>
      </p:sp>
      <p:sp>
        <p:nvSpPr>
          <p:cNvPr id="518" name="Заголовок 2">
            <a:extLst>
              <a:ext uri="{FF2B5EF4-FFF2-40B4-BE49-F238E27FC236}">
                <a16:creationId xmlns:a16="http://schemas.microsoft.com/office/drawing/2014/main" id="{562D3AC2-A109-47FF-BE5F-8DA21D77F740}"/>
              </a:ext>
            </a:extLst>
          </p:cNvPr>
          <p:cNvSpPr txBox="1">
            <a:spLocks/>
          </p:cNvSpPr>
          <p:nvPr/>
        </p:nvSpPr>
        <p:spPr>
          <a:xfrm>
            <a:off x="861576" y="9244218"/>
            <a:ext cx="2407872" cy="236435"/>
          </a:xfrm>
          <a:prstGeom prst="rect">
            <a:avLst/>
          </a:prstGeom>
        </p:spPr>
        <p:txBody>
          <a:bodyPr vert="horz" lIns="86218" tIns="43108" rIns="86218" bIns="43108" rtlCol="0" anchor="t">
            <a:normAutofit lnSpcReduction="10000"/>
          </a:bodyPr>
          <a:lstStyle>
            <a:lvl1pPr algn="r" defTabSz="14911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6605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31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УСЛОВНЫЕ ОБОЗНАЧЕНИЯ:</a:t>
            </a:r>
          </a:p>
        </p:txBody>
      </p:sp>
      <p:sp>
        <p:nvSpPr>
          <p:cNvPr id="519" name="Прямоугольник 518"/>
          <p:cNvSpPr/>
          <p:nvPr/>
        </p:nvSpPr>
        <p:spPr>
          <a:xfrm>
            <a:off x="705781" y="9565759"/>
            <a:ext cx="331987" cy="1131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Norms Regular"/>
              <a:ea typeface="+mn-ea"/>
              <a:cs typeface="+mn-cs"/>
            </a:endParaRPr>
          </a:p>
        </p:txBody>
      </p:sp>
      <p:sp>
        <p:nvSpPr>
          <p:cNvPr id="520" name="Объект 4">
            <a:extLst>
              <a:ext uri="{FF2B5EF4-FFF2-40B4-BE49-F238E27FC236}">
                <a16:creationId xmlns:a16="http://schemas.microsoft.com/office/drawing/2014/main" id="{9B2DAC42-B8F7-4CEE-A9D6-8BC84E2E6048}"/>
              </a:ext>
            </a:extLst>
          </p:cNvPr>
          <p:cNvSpPr txBox="1">
            <a:spLocks/>
          </p:cNvSpPr>
          <p:nvPr/>
        </p:nvSpPr>
        <p:spPr>
          <a:xfrm>
            <a:off x="1038798" y="9473344"/>
            <a:ext cx="2194920" cy="283677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Font typeface="Arial" charset="0"/>
              <a:buChar char="•"/>
              <a:defRPr kumimoji="1" sz="30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1pPr>
            <a:lvl2pPr marL="7556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6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2pPr>
            <a:lvl3pPr marL="1258888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2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3pPr>
            <a:lvl4pPr marL="1763713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4pPr>
            <a:lvl5pPr marL="22669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120811" rtl="0" eaLnBrk="0" fontAlgn="base" latinLnBrk="0" hangingPunct="0">
              <a:lnSpc>
                <a:spcPct val="90000"/>
              </a:lnSpc>
              <a:spcBef>
                <a:spcPts val="1225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ru-RU" altLang="ru-RU" sz="943" b="0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Microsoft YaHei Light" panose="020B0502040204020203" pitchFamily="34" charset="-122"/>
                <a:cs typeface="Verdana" panose="020B0604030504040204" pitchFamily="34" charset="0"/>
              </a:rPr>
              <a:t>границы территории КРТ</a:t>
            </a:r>
          </a:p>
        </p:txBody>
      </p:sp>
      <p:sp>
        <p:nvSpPr>
          <p:cNvPr id="521" name="Прямоугольник 520"/>
          <p:cNvSpPr/>
          <p:nvPr/>
        </p:nvSpPr>
        <p:spPr>
          <a:xfrm>
            <a:off x="705780" y="9815391"/>
            <a:ext cx="331987" cy="113141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Norms Regular"/>
              <a:ea typeface="+mn-ea"/>
              <a:cs typeface="+mn-cs"/>
            </a:endParaRPr>
          </a:p>
        </p:txBody>
      </p:sp>
      <p:sp>
        <p:nvSpPr>
          <p:cNvPr id="522" name="Объект 4">
            <a:extLst>
              <a:ext uri="{FF2B5EF4-FFF2-40B4-BE49-F238E27FC236}">
                <a16:creationId xmlns:a16="http://schemas.microsoft.com/office/drawing/2014/main" id="{9B2DAC42-B8F7-4CEE-A9D6-8BC84E2E6048}"/>
              </a:ext>
            </a:extLst>
          </p:cNvPr>
          <p:cNvSpPr txBox="1">
            <a:spLocks/>
          </p:cNvSpPr>
          <p:nvPr/>
        </p:nvSpPr>
        <p:spPr>
          <a:xfrm>
            <a:off x="1038060" y="9715647"/>
            <a:ext cx="2912723" cy="283677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Font typeface="Arial" charset="0"/>
              <a:buChar char="•"/>
              <a:defRPr kumimoji="1" sz="30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1pPr>
            <a:lvl2pPr marL="7556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6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2pPr>
            <a:lvl3pPr marL="1258888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2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3pPr>
            <a:lvl4pPr marL="1763713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4pPr>
            <a:lvl5pPr marL="22669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120811" rtl="0" eaLnBrk="0" fontAlgn="base" latinLnBrk="0" hangingPunct="0">
              <a:lnSpc>
                <a:spcPct val="90000"/>
              </a:lnSpc>
              <a:spcBef>
                <a:spcPts val="1225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ru-RU" altLang="ru-RU" sz="943" b="0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Microsoft YaHei Light" panose="020B0502040204020203" pitchFamily="34" charset="-122"/>
                <a:cs typeface="Verdana" panose="020B0604030504040204" pitchFamily="34" charset="0"/>
              </a:rPr>
              <a:t>дома, включенные в Программу реновации жилищного фонда в городе Москве</a:t>
            </a:r>
          </a:p>
        </p:txBody>
      </p:sp>
      <p:sp>
        <p:nvSpPr>
          <p:cNvPr id="523" name="Прямоугольник 522">
            <a:extLst>
              <a:ext uri="{FF2B5EF4-FFF2-40B4-BE49-F238E27FC236}">
                <a16:creationId xmlns:a16="http://schemas.microsoft.com/office/drawing/2014/main" id="{D24650F3-449D-476E-96E2-0E16504C8547}"/>
              </a:ext>
            </a:extLst>
          </p:cNvPr>
          <p:cNvSpPr/>
          <p:nvPr/>
        </p:nvSpPr>
        <p:spPr>
          <a:xfrm>
            <a:off x="4062751" y="9151438"/>
            <a:ext cx="782590" cy="366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82" b="1" i="0" u="none" strike="noStrike" kern="1200" cap="none" spc="0" normalizeH="0" baseline="0" noProof="0" dirty="0">
                <a:ln>
                  <a:noFill/>
                </a:ln>
                <a:solidFill>
                  <a:srgbClr val="1F1F20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1271</a:t>
            </a:r>
            <a:endParaRPr kumimoji="0" lang="ru-RU" sz="943" b="1" i="0" u="none" strike="noStrike" kern="1200" cap="none" spc="0" normalizeH="0" baseline="0" noProof="0" dirty="0">
              <a:ln>
                <a:noFill/>
              </a:ln>
              <a:solidFill>
                <a:srgbClr val="1F1F20"/>
              </a:solidFill>
              <a:effectLst/>
              <a:uLnTx/>
              <a:uFillTx/>
              <a:latin typeface="TT Norms Bold"/>
              <a:ea typeface="Microsoft YaHei" panose="020B0503020204020204" pitchFamily="34" charset="-122"/>
              <a:cs typeface="Verdana" panose="020B0604030504040204" pitchFamily="34" charset="0"/>
              <a:sym typeface="Microsoft YaHei Light" panose="020B0502040204020203" pitchFamily="34" charset="-122"/>
            </a:endParaRPr>
          </a:p>
        </p:txBody>
      </p:sp>
      <p:sp>
        <p:nvSpPr>
          <p:cNvPr id="524" name="Объект 4">
            <a:extLst>
              <a:ext uri="{FF2B5EF4-FFF2-40B4-BE49-F238E27FC236}">
                <a16:creationId xmlns:a16="http://schemas.microsoft.com/office/drawing/2014/main" id="{9B2DAC42-B8F7-4CEE-A9D6-8BC84E2E6048}"/>
              </a:ext>
            </a:extLst>
          </p:cNvPr>
          <p:cNvSpPr txBox="1">
            <a:spLocks/>
          </p:cNvSpPr>
          <p:nvPr/>
        </p:nvSpPr>
        <p:spPr>
          <a:xfrm>
            <a:off x="4614742" y="9244219"/>
            <a:ext cx="1067216" cy="283677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Font typeface="Arial" charset="0"/>
              <a:buChar char="•"/>
              <a:defRPr kumimoji="1" sz="30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1pPr>
            <a:lvl2pPr marL="7556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6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2pPr>
            <a:lvl3pPr marL="1258888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2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3pPr>
            <a:lvl4pPr marL="1763713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4pPr>
            <a:lvl5pPr marL="22669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120811" rtl="0" eaLnBrk="0" fontAlgn="base" latinLnBrk="0" hangingPunct="0">
              <a:lnSpc>
                <a:spcPct val="90000"/>
              </a:lnSpc>
              <a:spcBef>
                <a:spcPts val="1225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ru-RU" altLang="ru-RU" sz="943" b="0" i="0" u="none" strike="noStrike" kern="1200" cap="none" spc="0" normalizeH="0" baseline="0" noProof="0" dirty="0">
                <a:ln>
                  <a:noFill/>
                </a:ln>
                <a:solidFill>
                  <a:srgbClr val="1F1F20"/>
                </a:solidFill>
                <a:effectLst/>
                <a:uLnTx/>
                <a:uFillTx/>
                <a:latin typeface="TT Norms Regular"/>
                <a:ea typeface="Microsoft YaHei Light" panose="020B0502040204020203" pitchFamily="34" charset="-122"/>
                <a:cs typeface="Verdana" panose="020B0604030504040204" pitchFamily="34" charset="0"/>
              </a:rPr>
              <a:t>рабочих мест</a:t>
            </a:r>
          </a:p>
        </p:txBody>
      </p:sp>
      <p:sp>
        <p:nvSpPr>
          <p:cNvPr id="525" name="Прямоугольник 524">
            <a:extLst>
              <a:ext uri="{FF2B5EF4-FFF2-40B4-BE49-F238E27FC236}">
                <a16:creationId xmlns:a16="http://schemas.microsoft.com/office/drawing/2014/main" id="{D24650F3-449D-476E-96E2-0E16504C8547}"/>
              </a:ext>
            </a:extLst>
          </p:cNvPr>
          <p:cNvSpPr/>
          <p:nvPr/>
        </p:nvSpPr>
        <p:spPr>
          <a:xfrm>
            <a:off x="4077214" y="10132057"/>
            <a:ext cx="1189837" cy="280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25" b="1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276,05 млн</a:t>
            </a:r>
            <a:endParaRPr kumimoji="0" lang="ru-RU" sz="668" b="1" i="0" u="none" strike="noStrike" kern="1200" cap="none" spc="0" normalizeH="0" baseline="0" noProof="0" dirty="0">
              <a:ln>
                <a:noFill/>
              </a:ln>
              <a:solidFill>
                <a:srgbClr val="3E3E41"/>
              </a:solidFill>
              <a:effectLst/>
              <a:uLnTx/>
              <a:uFillTx/>
              <a:latin typeface="TT Norms Bold"/>
              <a:ea typeface="Microsoft YaHei" panose="020B0503020204020204" pitchFamily="34" charset="-122"/>
              <a:cs typeface="Verdana" panose="020B0604030504040204" pitchFamily="34" charset="0"/>
              <a:sym typeface="Microsoft YaHei Light" panose="020B0502040204020203" pitchFamily="34" charset="-122"/>
            </a:endParaRPr>
          </a:p>
        </p:txBody>
      </p:sp>
      <p:sp>
        <p:nvSpPr>
          <p:cNvPr id="526" name="Прямоугольник 525">
            <a:extLst>
              <a:ext uri="{FF2B5EF4-FFF2-40B4-BE49-F238E27FC236}">
                <a16:creationId xmlns:a16="http://schemas.microsoft.com/office/drawing/2014/main" id="{D24650F3-449D-476E-96E2-0E16504C8547}"/>
              </a:ext>
            </a:extLst>
          </p:cNvPr>
          <p:cNvSpPr/>
          <p:nvPr/>
        </p:nvSpPr>
        <p:spPr>
          <a:xfrm>
            <a:off x="4083443" y="9942919"/>
            <a:ext cx="1241569" cy="280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25" b="1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425,66 млн</a:t>
            </a:r>
            <a:endParaRPr kumimoji="0" lang="ru-RU" sz="668" b="1" i="0" u="none" strike="noStrike" kern="1200" cap="none" spc="0" normalizeH="0" baseline="0" noProof="0" dirty="0">
              <a:ln>
                <a:noFill/>
              </a:ln>
              <a:solidFill>
                <a:srgbClr val="3E3E41"/>
              </a:solidFill>
              <a:effectLst/>
              <a:uLnTx/>
              <a:uFillTx/>
              <a:latin typeface="TT Norms Bold"/>
              <a:ea typeface="Microsoft YaHei" panose="020B0503020204020204" pitchFamily="34" charset="-122"/>
              <a:cs typeface="Verdana" panose="020B0604030504040204" pitchFamily="34" charset="0"/>
              <a:sym typeface="Microsoft YaHei Light" panose="020B0502040204020203" pitchFamily="34" charset="-122"/>
            </a:endParaRPr>
          </a:p>
        </p:txBody>
      </p:sp>
      <p:sp>
        <p:nvSpPr>
          <p:cNvPr id="527" name="Объект 4">
            <a:extLst>
              <a:ext uri="{FF2B5EF4-FFF2-40B4-BE49-F238E27FC236}">
                <a16:creationId xmlns:a16="http://schemas.microsoft.com/office/drawing/2014/main" id="{9B2DAC42-B8F7-4CEE-A9D6-8BC84E2E6048}"/>
              </a:ext>
            </a:extLst>
          </p:cNvPr>
          <p:cNvSpPr txBox="1">
            <a:spLocks/>
          </p:cNvSpPr>
          <p:nvPr/>
        </p:nvSpPr>
        <p:spPr>
          <a:xfrm>
            <a:off x="4985737" y="9636465"/>
            <a:ext cx="2176129" cy="557962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Font typeface="Arial" charset="0"/>
              <a:buChar char="•"/>
              <a:defRPr kumimoji="1" sz="30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1pPr>
            <a:lvl2pPr marL="7556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6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2pPr>
            <a:lvl3pPr marL="1258888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2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3pPr>
            <a:lvl4pPr marL="1763713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4pPr>
            <a:lvl5pPr marL="22669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120811" rtl="0" eaLnBrk="0" fontAlgn="base" latinLnBrk="0" hangingPunct="0">
              <a:lnSpc>
                <a:spcPct val="90000"/>
              </a:lnSpc>
              <a:spcBef>
                <a:spcPts val="1225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ru-RU" altLang="ru-RU" sz="943" b="0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Microsoft YaHei Light" panose="020B0502040204020203" pitchFamily="34" charset="-122"/>
                <a:cs typeface="Verdana" panose="020B0604030504040204" pitchFamily="34" charset="0"/>
              </a:rPr>
              <a:t>выкуп земельно-имущественного комплекса, в </a:t>
            </a:r>
            <a:r>
              <a:rPr kumimoji="1" lang="ru-RU" altLang="ru-RU" sz="943" b="0" i="0" u="none" strike="noStrike" kern="1200" cap="none" spc="0" normalizeH="0" baseline="0" noProof="0" dirty="0" err="1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Microsoft YaHei Light" panose="020B0502040204020203" pitchFamily="34" charset="-122"/>
                <a:cs typeface="Verdana" panose="020B0604030504040204" pitchFamily="34" charset="0"/>
              </a:rPr>
              <a:t>т.ч</a:t>
            </a:r>
            <a:r>
              <a:rPr kumimoji="1" lang="ru-RU" altLang="ru-RU" sz="943" b="0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Microsoft YaHei Light" panose="020B0502040204020203" pitchFamily="34" charset="-122"/>
                <a:cs typeface="Verdana" panose="020B0604030504040204" pitchFamily="34" charset="0"/>
              </a:rPr>
              <a:t>.</a:t>
            </a:r>
          </a:p>
        </p:txBody>
      </p:sp>
      <p:grpSp>
        <p:nvGrpSpPr>
          <p:cNvPr id="528" name="Рисунок 138">
            <a:extLst>
              <a:ext uri="{FF2B5EF4-FFF2-40B4-BE49-F238E27FC236}">
                <a16:creationId xmlns:a16="http://schemas.microsoft.com/office/drawing/2014/main" id="{2F1CB4F1-25E2-0240-85C7-7832368607DC}"/>
              </a:ext>
            </a:extLst>
          </p:cNvPr>
          <p:cNvGrpSpPr/>
          <p:nvPr/>
        </p:nvGrpSpPr>
        <p:grpSpPr>
          <a:xfrm>
            <a:off x="3661529" y="9611982"/>
            <a:ext cx="455389" cy="455389"/>
            <a:chOff x="8588682" y="8377737"/>
            <a:chExt cx="678145" cy="678145"/>
          </a:xfrm>
        </p:grpSpPr>
        <p:sp>
          <p:nvSpPr>
            <p:cNvPr id="529" name="Полилиния 528">
              <a:extLst>
                <a:ext uri="{FF2B5EF4-FFF2-40B4-BE49-F238E27FC236}">
                  <a16:creationId xmlns:a16="http://schemas.microsoft.com/office/drawing/2014/main" id="{A05D0B71-591B-B444-979A-955448B50204}"/>
                </a:ext>
              </a:extLst>
            </p:cNvPr>
            <p:cNvSpPr/>
            <p:nvPr/>
          </p:nvSpPr>
          <p:spPr>
            <a:xfrm>
              <a:off x="8588682" y="8377737"/>
              <a:ext cx="678145" cy="678145"/>
            </a:xfrm>
            <a:custGeom>
              <a:avLst/>
              <a:gdLst>
                <a:gd name="connsiteX0" fmla="*/ 0 w 678145"/>
                <a:gd name="connsiteY0" fmla="*/ 678145 h 678145"/>
                <a:gd name="connsiteX1" fmla="*/ 0 w 678145"/>
                <a:gd name="connsiteY1" fmla="*/ 0 h 678145"/>
                <a:gd name="connsiteX2" fmla="*/ 678145 w 678145"/>
                <a:gd name="connsiteY2" fmla="*/ 0 h 678145"/>
                <a:gd name="connsiteX3" fmla="*/ 678145 w 678145"/>
                <a:gd name="connsiteY3" fmla="*/ 678145 h 6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8145" h="678145">
                  <a:moveTo>
                    <a:pt x="0" y="678145"/>
                  </a:moveTo>
                  <a:lnTo>
                    <a:pt x="0" y="0"/>
                  </a:lnTo>
                  <a:lnTo>
                    <a:pt x="678145" y="0"/>
                  </a:lnTo>
                  <a:lnTo>
                    <a:pt x="678145" y="678145"/>
                  </a:lnTo>
                  <a:close/>
                </a:path>
              </a:pathLst>
            </a:custGeom>
            <a:noFill/>
            <a:ln w="39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530" name="Полилиния 529">
              <a:extLst>
                <a:ext uri="{FF2B5EF4-FFF2-40B4-BE49-F238E27FC236}">
                  <a16:creationId xmlns:a16="http://schemas.microsoft.com/office/drawing/2014/main" id="{16920EF5-2934-5446-AF01-A31D1523F1A0}"/>
                </a:ext>
              </a:extLst>
            </p:cNvPr>
            <p:cNvSpPr/>
            <p:nvPr/>
          </p:nvSpPr>
          <p:spPr>
            <a:xfrm>
              <a:off x="8645302" y="8558480"/>
              <a:ext cx="596765" cy="481489"/>
            </a:xfrm>
            <a:custGeom>
              <a:avLst/>
              <a:gdLst>
                <a:gd name="connsiteX0" fmla="*/ 459256 w 596765"/>
                <a:gd name="connsiteY0" fmla="*/ 33 h 481489"/>
                <a:gd name="connsiteX1" fmla="*/ 452024 w 596765"/>
                <a:gd name="connsiteY1" fmla="*/ 1093 h 481489"/>
                <a:gd name="connsiteX2" fmla="*/ 27362 w 596765"/>
                <a:gd name="connsiteY2" fmla="*/ 107728 h 481489"/>
                <a:gd name="connsiteX3" fmla="*/ 1097 w 596765"/>
                <a:gd name="connsiteY3" fmla="*/ 151609 h 481489"/>
                <a:gd name="connsiteX4" fmla="*/ 53362 w 596765"/>
                <a:gd name="connsiteY4" fmla="*/ 359211 h 481489"/>
                <a:gd name="connsiteX5" fmla="*/ 69892 w 596765"/>
                <a:gd name="connsiteY5" fmla="*/ 381370 h 481489"/>
                <a:gd name="connsiteX6" fmla="*/ 88461 w 596765"/>
                <a:gd name="connsiteY6" fmla="*/ 386549 h 481489"/>
                <a:gd name="connsiteX7" fmla="*/ 97269 w 596765"/>
                <a:gd name="connsiteY7" fmla="*/ 385437 h 481489"/>
                <a:gd name="connsiteX8" fmla="*/ 260925 w 596765"/>
                <a:gd name="connsiteY8" fmla="*/ 344337 h 481489"/>
                <a:gd name="connsiteX9" fmla="*/ 250911 w 596765"/>
                <a:gd name="connsiteY9" fmla="*/ 386549 h 481489"/>
                <a:gd name="connsiteX10" fmla="*/ 345852 w 596765"/>
                <a:gd name="connsiteY10" fmla="*/ 481489 h 481489"/>
                <a:gd name="connsiteX11" fmla="*/ 440792 w 596765"/>
                <a:gd name="connsiteY11" fmla="*/ 386549 h 481489"/>
                <a:gd name="connsiteX12" fmla="*/ 400765 w 596765"/>
                <a:gd name="connsiteY12" fmla="*/ 309225 h 481489"/>
                <a:gd name="connsiteX13" fmla="*/ 416249 w 596765"/>
                <a:gd name="connsiteY13" fmla="*/ 305344 h 481489"/>
                <a:gd name="connsiteX14" fmla="*/ 501825 w 596765"/>
                <a:gd name="connsiteY14" fmla="*/ 359423 h 481489"/>
                <a:gd name="connsiteX15" fmla="*/ 596765 w 596765"/>
                <a:gd name="connsiteY15" fmla="*/ 264483 h 481489"/>
                <a:gd name="connsiteX16" fmla="*/ 533083 w 596765"/>
                <a:gd name="connsiteY16" fmla="*/ 174934 h 481489"/>
                <a:gd name="connsiteX17" fmla="*/ 495931 w 596765"/>
                <a:gd name="connsiteY17" fmla="*/ 27318 h 481489"/>
                <a:gd name="connsiteX18" fmla="*/ 459255 w 596765"/>
                <a:gd name="connsiteY18" fmla="*/ 33 h 481489"/>
                <a:gd name="connsiteX19" fmla="*/ 459825 w 596765"/>
                <a:gd name="connsiteY19" fmla="*/ 13569 h 481489"/>
                <a:gd name="connsiteX20" fmla="*/ 482792 w 596765"/>
                <a:gd name="connsiteY20" fmla="*/ 30655 h 481489"/>
                <a:gd name="connsiteX21" fmla="*/ 518143 w 596765"/>
                <a:gd name="connsiteY21" fmla="*/ 171053 h 481489"/>
                <a:gd name="connsiteX22" fmla="*/ 501825 w 596765"/>
                <a:gd name="connsiteY22" fmla="*/ 169543 h 481489"/>
                <a:gd name="connsiteX23" fmla="*/ 493149 w 596765"/>
                <a:gd name="connsiteY23" fmla="*/ 169980 h 481489"/>
                <a:gd name="connsiteX24" fmla="*/ 469745 w 596765"/>
                <a:gd name="connsiteY24" fmla="*/ 77013 h 481489"/>
                <a:gd name="connsiteX25" fmla="*/ 465626 w 596765"/>
                <a:gd name="connsiteY25" fmla="*/ 74563 h 481489"/>
                <a:gd name="connsiteX26" fmla="*/ 434315 w 596765"/>
                <a:gd name="connsiteY26" fmla="*/ 54086 h 481489"/>
                <a:gd name="connsiteX27" fmla="*/ 430209 w 596765"/>
                <a:gd name="connsiteY27" fmla="*/ 51636 h 481489"/>
                <a:gd name="connsiteX28" fmla="*/ 163057 w 596765"/>
                <a:gd name="connsiteY28" fmla="*/ 118735 h 481489"/>
                <a:gd name="connsiteX29" fmla="*/ 160593 w 596765"/>
                <a:gd name="connsiteY29" fmla="*/ 122828 h 481489"/>
                <a:gd name="connsiteX30" fmla="*/ 164686 w 596765"/>
                <a:gd name="connsiteY30" fmla="*/ 125278 h 481489"/>
                <a:gd name="connsiteX31" fmla="*/ 428699 w 596765"/>
                <a:gd name="connsiteY31" fmla="*/ 58973 h 481489"/>
                <a:gd name="connsiteX32" fmla="*/ 463944 w 596765"/>
                <a:gd name="connsiteY32" fmla="*/ 81768 h 481489"/>
                <a:gd name="connsiteX33" fmla="*/ 486381 w 596765"/>
                <a:gd name="connsiteY33" fmla="*/ 170907 h 481489"/>
                <a:gd name="connsiteX34" fmla="*/ 407335 w 596765"/>
                <a:gd name="connsiteY34" fmla="*/ 255569 h 481489"/>
                <a:gd name="connsiteX35" fmla="*/ 120594 w 596765"/>
                <a:gd name="connsiteY35" fmla="*/ 327569 h 481489"/>
                <a:gd name="connsiteX36" fmla="*/ 106633 w 596765"/>
                <a:gd name="connsiteY36" fmla="*/ 309675 h 481489"/>
                <a:gd name="connsiteX37" fmla="*/ 85349 w 596765"/>
                <a:gd name="connsiteY37" fmla="*/ 304774 h 481489"/>
                <a:gd name="connsiteX38" fmla="*/ 55057 w 596765"/>
                <a:gd name="connsiteY38" fmla="*/ 184443 h 481489"/>
                <a:gd name="connsiteX39" fmla="*/ 75322 w 596765"/>
                <a:gd name="connsiteY39" fmla="*/ 147728 h 481489"/>
                <a:gd name="connsiteX40" fmla="*/ 104488 w 596765"/>
                <a:gd name="connsiteY40" fmla="*/ 140417 h 481489"/>
                <a:gd name="connsiteX41" fmla="*/ 106951 w 596765"/>
                <a:gd name="connsiteY41" fmla="*/ 136298 h 481489"/>
                <a:gd name="connsiteX42" fmla="*/ 102832 w 596765"/>
                <a:gd name="connsiteY42" fmla="*/ 133834 h 481489"/>
                <a:gd name="connsiteX43" fmla="*/ 70527 w 596765"/>
                <a:gd name="connsiteY43" fmla="*/ 141940 h 481489"/>
                <a:gd name="connsiteX44" fmla="*/ 68064 w 596765"/>
                <a:gd name="connsiteY44" fmla="*/ 146059 h 481489"/>
                <a:gd name="connsiteX45" fmla="*/ 50156 w 596765"/>
                <a:gd name="connsiteY45" fmla="*/ 178907 h 481489"/>
                <a:gd name="connsiteX46" fmla="*/ 48064 w 596765"/>
                <a:gd name="connsiteY46" fmla="*/ 180457 h 481489"/>
                <a:gd name="connsiteX47" fmla="*/ 47693 w 596765"/>
                <a:gd name="connsiteY47" fmla="*/ 183026 h 481489"/>
                <a:gd name="connsiteX48" fmla="*/ 79534 w 596765"/>
                <a:gd name="connsiteY48" fmla="*/ 309529 h 481489"/>
                <a:gd name="connsiteX49" fmla="*/ 81097 w 596765"/>
                <a:gd name="connsiteY49" fmla="*/ 311596 h 481489"/>
                <a:gd name="connsiteX50" fmla="*/ 83666 w 596765"/>
                <a:gd name="connsiteY50" fmla="*/ 311993 h 481489"/>
                <a:gd name="connsiteX51" fmla="*/ 102925 w 596765"/>
                <a:gd name="connsiteY51" fmla="*/ 315384 h 481489"/>
                <a:gd name="connsiteX52" fmla="*/ 114978 w 596765"/>
                <a:gd name="connsiteY52" fmla="*/ 332496 h 481489"/>
                <a:gd name="connsiteX53" fmla="*/ 118262 w 596765"/>
                <a:gd name="connsiteY53" fmla="*/ 335026 h 481489"/>
                <a:gd name="connsiteX54" fmla="*/ 119084 w 596765"/>
                <a:gd name="connsiteY54" fmla="*/ 334920 h 481489"/>
                <a:gd name="connsiteX55" fmla="*/ 406977 w 596765"/>
                <a:gd name="connsiteY55" fmla="*/ 262655 h 481489"/>
                <a:gd name="connsiteX56" fmla="*/ 406885 w 596765"/>
                <a:gd name="connsiteY56" fmla="*/ 264483 h 481489"/>
                <a:gd name="connsiteX57" fmla="*/ 411163 w 596765"/>
                <a:gd name="connsiteY57" fmla="*/ 292682 h 481489"/>
                <a:gd name="connsiteX58" fmla="*/ 383772 w 596765"/>
                <a:gd name="connsiteY58" fmla="*/ 299556 h 481489"/>
                <a:gd name="connsiteX59" fmla="*/ 345852 w 596765"/>
                <a:gd name="connsiteY59" fmla="*/ 291609 h 481489"/>
                <a:gd name="connsiteX60" fmla="*/ 271428 w 596765"/>
                <a:gd name="connsiteY60" fmla="*/ 327781 h 481489"/>
                <a:gd name="connsiteX61" fmla="*/ 93971 w 596765"/>
                <a:gd name="connsiteY61" fmla="*/ 372337 h 481489"/>
                <a:gd name="connsiteX62" fmla="*/ 76845 w 596765"/>
                <a:gd name="connsiteY62" fmla="*/ 369768 h 481489"/>
                <a:gd name="connsiteX63" fmla="*/ 66501 w 596765"/>
                <a:gd name="connsiteY63" fmla="*/ 355900 h 481489"/>
                <a:gd name="connsiteX64" fmla="*/ 14210 w 596765"/>
                <a:gd name="connsiteY64" fmla="*/ 148298 h 481489"/>
                <a:gd name="connsiteX65" fmla="*/ 16779 w 596765"/>
                <a:gd name="connsiteY65" fmla="*/ 131185 h 481489"/>
                <a:gd name="connsiteX66" fmla="*/ 30660 w 596765"/>
                <a:gd name="connsiteY66" fmla="*/ 120854 h 481489"/>
                <a:gd name="connsiteX67" fmla="*/ 455308 w 596765"/>
                <a:gd name="connsiteY67" fmla="*/ 14218 h 481489"/>
                <a:gd name="connsiteX68" fmla="*/ 459825 w 596765"/>
                <a:gd name="connsiteY68" fmla="*/ 13569 h 481489"/>
                <a:gd name="connsiteX69" fmla="*/ 152342 w 596765"/>
                <a:gd name="connsiteY69" fmla="*/ 121675 h 481489"/>
                <a:gd name="connsiteX70" fmla="*/ 150991 w 596765"/>
                <a:gd name="connsiteY70" fmla="*/ 121728 h 481489"/>
                <a:gd name="connsiteX71" fmla="*/ 144964 w 596765"/>
                <a:gd name="connsiteY71" fmla="*/ 123238 h 481489"/>
                <a:gd name="connsiteX72" fmla="*/ 142501 w 596765"/>
                <a:gd name="connsiteY72" fmla="*/ 127357 h 481489"/>
                <a:gd name="connsiteX73" fmla="*/ 145799 w 596765"/>
                <a:gd name="connsiteY73" fmla="*/ 129887 h 481489"/>
                <a:gd name="connsiteX74" fmla="*/ 146620 w 596765"/>
                <a:gd name="connsiteY74" fmla="*/ 129808 h 481489"/>
                <a:gd name="connsiteX75" fmla="*/ 152647 w 596765"/>
                <a:gd name="connsiteY75" fmla="*/ 128271 h 481489"/>
                <a:gd name="connsiteX76" fmla="*/ 155110 w 596765"/>
                <a:gd name="connsiteY76" fmla="*/ 124179 h 481489"/>
                <a:gd name="connsiteX77" fmla="*/ 152342 w 596765"/>
                <a:gd name="connsiteY77" fmla="*/ 121675 h 481489"/>
                <a:gd name="connsiteX78" fmla="*/ 275375 w 596765"/>
                <a:gd name="connsiteY78" fmla="*/ 135702 h 481489"/>
                <a:gd name="connsiteX79" fmla="*/ 263163 w 596765"/>
                <a:gd name="connsiteY79" fmla="*/ 137477 h 481489"/>
                <a:gd name="connsiteX80" fmla="*/ 225680 w 596765"/>
                <a:gd name="connsiteY80" fmla="*/ 165331 h 481489"/>
                <a:gd name="connsiteX81" fmla="*/ 218872 w 596765"/>
                <a:gd name="connsiteY81" fmla="*/ 211530 h 481489"/>
                <a:gd name="connsiteX82" fmla="*/ 278050 w 596765"/>
                <a:gd name="connsiteY82" fmla="*/ 257702 h 481489"/>
                <a:gd name="connsiteX83" fmla="*/ 292925 w 596765"/>
                <a:gd name="connsiteY83" fmla="*/ 255847 h 481489"/>
                <a:gd name="connsiteX84" fmla="*/ 337216 w 596765"/>
                <a:gd name="connsiteY84" fmla="*/ 181781 h 481489"/>
                <a:gd name="connsiteX85" fmla="*/ 275375 w 596765"/>
                <a:gd name="connsiteY85" fmla="*/ 135702 h 481489"/>
                <a:gd name="connsiteX86" fmla="*/ 278037 w 596765"/>
                <a:gd name="connsiteY86" fmla="*/ 142404 h 481489"/>
                <a:gd name="connsiteX87" fmla="*/ 330646 w 596765"/>
                <a:gd name="connsiteY87" fmla="*/ 183437 h 481489"/>
                <a:gd name="connsiteX88" fmla="*/ 291256 w 596765"/>
                <a:gd name="connsiteY88" fmla="*/ 249251 h 481489"/>
                <a:gd name="connsiteX89" fmla="*/ 225454 w 596765"/>
                <a:gd name="connsiteY89" fmla="*/ 209874 h 481489"/>
                <a:gd name="connsiteX90" fmla="*/ 231507 w 596765"/>
                <a:gd name="connsiteY90" fmla="*/ 168814 h 481489"/>
                <a:gd name="connsiteX91" fmla="*/ 264832 w 596765"/>
                <a:gd name="connsiteY91" fmla="*/ 144046 h 481489"/>
                <a:gd name="connsiteX92" fmla="*/ 278037 w 596765"/>
                <a:gd name="connsiteY92" fmla="*/ 142404 h 481489"/>
                <a:gd name="connsiteX93" fmla="*/ 382130 w 596765"/>
                <a:gd name="connsiteY93" fmla="*/ 142443 h 481489"/>
                <a:gd name="connsiteX94" fmla="*/ 377375 w 596765"/>
                <a:gd name="connsiteY94" fmla="*/ 143145 h 481489"/>
                <a:gd name="connsiteX95" fmla="*/ 360130 w 596765"/>
                <a:gd name="connsiteY95" fmla="*/ 171927 h 481489"/>
                <a:gd name="connsiteX96" fmla="*/ 383136 w 596765"/>
                <a:gd name="connsiteY96" fmla="*/ 189887 h 481489"/>
                <a:gd name="connsiteX97" fmla="*/ 388951 w 596765"/>
                <a:gd name="connsiteY97" fmla="*/ 189172 h 481489"/>
                <a:gd name="connsiteX98" fmla="*/ 403520 w 596765"/>
                <a:gd name="connsiteY98" fmla="*/ 178351 h 481489"/>
                <a:gd name="connsiteX99" fmla="*/ 406169 w 596765"/>
                <a:gd name="connsiteY99" fmla="*/ 160364 h 481489"/>
                <a:gd name="connsiteX100" fmla="*/ 382130 w 596765"/>
                <a:gd name="connsiteY100" fmla="*/ 142443 h 481489"/>
                <a:gd name="connsiteX101" fmla="*/ 383136 w 596765"/>
                <a:gd name="connsiteY101" fmla="*/ 149212 h 481489"/>
                <a:gd name="connsiteX102" fmla="*/ 399587 w 596765"/>
                <a:gd name="connsiteY102" fmla="*/ 162033 h 481489"/>
                <a:gd name="connsiteX103" fmla="*/ 397679 w 596765"/>
                <a:gd name="connsiteY103" fmla="*/ 174841 h 481489"/>
                <a:gd name="connsiteX104" fmla="*/ 387269 w 596765"/>
                <a:gd name="connsiteY104" fmla="*/ 182576 h 481489"/>
                <a:gd name="connsiteX105" fmla="*/ 374461 w 596765"/>
                <a:gd name="connsiteY105" fmla="*/ 180695 h 481489"/>
                <a:gd name="connsiteX106" fmla="*/ 366726 w 596765"/>
                <a:gd name="connsiteY106" fmla="*/ 170285 h 481489"/>
                <a:gd name="connsiteX107" fmla="*/ 379017 w 596765"/>
                <a:gd name="connsiteY107" fmla="*/ 149728 h 481489"/>
                <a:gd name="connsiteX108" fmla="*/ 383136 w 596765"/>
                <a:gd name="connsiteY108" fmla="*/ 149212 h 481489"/>
                <a:gd name="connsiteX109" fmla="*/ 501825 w 596765"/>
                <a:gd name="connsiteY109" fmla="*/ 183106 h 481489"/>
                <a:gd name="connsiteX110" fmla="*/ 583202 w 596765"/>
                <a:gd name="connsiteY110" fmla="*/ 264483 h 481489"/>
                <a:gd name="connsiteX111" fmla="*/ 501825 w 596765"/>
                <a:gd name="connsiteY111" fmla="*/ 345860 h 481489"/>
                <a:gd name="connsiteX112" fmla="*/ 420448 w 596765"/>
                <a:gd name="connsiteY112" fmla="*/ 264483 h 481489"/>
                <a:gd name="connsiteX113" fmla="*/ 501825 w 596765"/>
                <a:gd name="connsiteY113" fmla="*/ 183106 h 481489"/>
                <a:gd name="connsiteX114" fmla="*/ 165123 w 596765"/>
                <a:gd name="connsiteY114" fmla="*/ 196695 h 481489"/>
                <a:gd name="connsiteX115" fmla="*/ 160368 w 596765"/>
                <a:gd name="connsiteY115" fmla="*/ 197397 h 481489"/>
                <a:gd name="connsiteX116" fmla="*/ 143123 w 596765"/>
                <a:gd name="connsiteY116" fmla="*/ 226178 h 481489"/>
                <a:gd name="connsiteX117" fmla="*/ 166130 w 596765"/>
                <a:gd name="connsiteY117" fmla="*/ 244139 h 481489"/>
                <a:gd name="connsiteX118" fmla="*/ 171931 w 596765"/>
                <a:gd name="connsiteY118" fmla="*/ 243423 h 481489"/>
                <a:gd name="connsiteX119" fmla="*/ 189150 w 596765"/>
                <a:gd name="connsiteY119" fmla="*/ 214616 h 481489"/>
                <a:gd name="connsiteX120" fmla="*/ 165123 w 596765"/>
                <a:gd name="connsiteY120" fmla="*/ 196695 h 481489"/>
                <a:gd name="connsiteX121" fmla="*/ 501825 w 596765"/>
                <a:gd name="connsiteY121" fmla="*/ 203450 h 481489"/>
                <a:gd name="connsiteX122" fmla="*/ 440792 w 596765"/>
                <a:gd name="connsiteY122" fmla="*/ 264483 h 481489"/>
                <a:gd name="connsiteX123" fmla="*/ 501825 w 596765"/>
                <a:gd name="connsiteY123" fmla="*/ 325516 h 481489"/>
                <a:gd name="connsiteX124" fmla="*/ 562858 w 596765"/>
                <a:gd name="connsiteY124" fmla="*/ 264483 h 481489"/>
                <a:gd name="connsiteX125" fmla="*/ 501825 w 596765"/>
                <a:gd name="connsiteY125" fmla="*/ 203450 h 481489"/>
                <a:gd name="connsiteX126" fmla="*/ 166130 w 596765"/>
                <a:gd name="connsiteY126" fmla="*/ 203463 h 481489"/>
                <a:gd name="connsiteX127" fmla="*/ 182580 w 596765"/>
                <a:gd name="connsiteY127" fmla="*/ 216271 h 481489"/>
                <a:gd name="connsiteX128" fmla="*/ 170262 w 596765"/>
                <a:gd name="connsiteY128" fmla="*/ 236828 h 481489"/>
                <a:gd name="connsiteX129" fmla="*/ 157454 w 596765"/>
                <a:gd name="connsiteY129" fmla="*/ 234947 h 481489"/>
                <a:gd name="connsiteX130" fmla="*/ 149719 w 596765"/>
                <a:gd name="connsiteY130" fmla="*/ 224536 h 481489"/>
                <a:gd name="connsiteX131" fmla="*/ 162011 w 596765"/>
                <a:gd name="connsiteY131" fmla="*/ 203980 h 481489"/>
                <a:gd name="connsiteX132" fmla="*/ 166130 w 596765"/>
                <a:gd name="connsiteY132" fmla="*/ 203463 h 481489"/>
                <a:gd name="connsiteX133" fmla="*/ 501825 w 596765"/>
                <a:gd name="connsiteY133" fmla="*/ 210231 h 481489"/>
                <a:gd name="connsiteX134" fmla="*/ 556077 w 596765"/>
                <a:gd name="connsiteY134" fmla="*/ 264483 h 481489"/>
                <a:gd name="connsiteX135" fmla="*/ 501825 w 596765"/>
                <a:gd name="connsiteY135" fmla="*/ 318735 h 481489"/>
                <a:gd name="connsiteX136" fmla="*/ 447573 w 596765"/>
                <a:gd name="connsiteY136" fmla="*/ 264483 h 481489"/>
                <a:gd name="connsiteX137" fmla="*/ 501825 w 596765"/>
                <a:gd name="connsiteY137" fmla="*/ 210231 h 481489"/>
                <a:gd name="connsiteX138" fmla="*/ 345852 w 596765"/>
                <a:gd name="connsiteY138" fmla="*/ 305172 h 481489"/>
                <a:gd name="connsiteX139" fmla="*/ 427229 w 596765"/>
                <a:gd name="connsiteY139" fmla="*/ 386549 h 481489"/>
                <a:gd name="connsiteX140" fmla="*/ 345852 w 596765"/>
                <a:gd name="connsiteY140" fmla="*/ 467927 h 481489"/>
                <a:gd name="connsiteX141" fmla="*/ 264474 w 596765"/>
                <a:gd name="connsiteY141" fmla="*/ 386549 h 481489"/>
                <a:gd name="connsiteX142" fmla="*/ 345852 w 596765"/>
                <a:gd name="connsiteY142" fmla="*/ 305172 h 481489"/>
                <a:gd name="connsiteX143" fmla="*/ 345852 w 596765"/>
                <a:gd name="connsiteY143" fmla="*/ 325516 h 481489"/>
                <a:gd name="connsiteX144" fmla="*/ 284819 w 596765"/>
                <a:gd name="connsiteY144" fmla="*/ 386549 h 481489"/>
                <a:gd name="connsiteX145" fmla="*/ 345852 w 596765"/>
                <a:gd name="connsiteY145" fmla="*/ 447582 h 481489"/>
                <a:gd name="connsiteX146" fmla="*/ 406885 w 596765"/>
                <a:gd name="connsiteY146" fmla="*/ 386549 h 481489"/>
                <a:gd name="connsiteX147" fmla="*/ 345852 w 596765"/>
                <a:gd name="connsiteY147" fmla="*/ 325516 h 481489"/>
                <a:gd name="connsiteX148" fmla="*/ 345852 w 596765"/>
                <a:gd name="connsiteY148" fmla="*/ 332298 h 481489"/>
                <a:gd name="connsiteX149" fmla="*/ 400103 w 596765"/>
                <a:gd name="connsiteY149" fmla="*/ 386549 h 481489"/>
                <a:gd name="connsiteX150" fmla="*/ 345852 w 596765"/>
                <a:gd name="connsiteY150" fmla="*/ 440801 h 481489"/>
                <a:gd name="connsiteX151" fmla="*/ 291600 w 596765"/>
                <a:gd name="connsiteY151" fmla="*/ 386549 h 481489"/>
                <a:gd name="connsiteX152" fmla="*/ 345852 w 596765"/>
                <a:gd name="connsiteY152" fmla="*/ 332298 h 48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596765" h="481489">
                  <a:moveTo>
                    <a:pt x="459256" y="33"/>
                  </a:moveTo>
                  <a:cubicBezTo>
                    <a:pt x="456858" y="136"/>
                    <a:pt x="454438" y="488"/>
                    <a:pt x="452024" y="1093"/>
                  </a:cubicBezTo>
                  <a:lnTo>
                    <a:pt x="27362" y="107728"/>
                  </a:lnTo>
                  <a:cubicBezTo>
                    <a:pt x="8028" y="112591"/>
                    <a:pt x="-3772" y="132275"/>
                    <a:pt x="1097" y="151609"/>
                  </a:cubicBezTo>
                  <a:lnTo>
                    <a:pt x="53362" y="359211"/>
                  </a:lnTo>
                  <a:cubicBezTo>
                    <a:pt x="55715" y="368536"/>
                    <a:pt x="61584" y="376406"/>
                    <a:pt x="69892" y="381370"/>
                  </a:cubicBezTo>
                  <a:cubicBezTo>
                    <a:pt x="75602" y="384809"/>
                    <a:pt x="81978" y="386549"/>
                    <a:pt x="88461" y="386549"/>
                  </a:cubicBezTo>
                  <a:cubicBezTo>
                    <a:pt x="91398" y="386549"/>
                    <a:pt x="94360" y="386176"/>
                    <a:pt x="97269" y="385437"/>
                  </a:cubicBezTo>
                  <a:lnTo>
                    <a:pt x="260925" y="344337"/>
                  </a:lnTo>
                  <a:cubicBezTo>
                    <a:pt x="254571" y="357069"/>
                    <a:pt x="250911" y="371373"/>
                    <a:pt x="250911" y="386549"/>
                  </a:cubicBezTo>
                  <a:cubicBezTo>
                    <a:pt x="250911" y="438895"/>
                    <a:pt x="293506" y="481489"/>
                    <a:pt x="345852" y="481489"/>
                  </a:cubicBezTo>
                  <a:cubicBezTo>
                    <a:pt x="398225" y="481489"/>
                    <a:pt x="440792" y="438895"/>
                    <a:pt x="440792" y="386549"/>
                  </a:cubicBezTo>
                  <a:cubicBezTo>
                    <a:pt x="440792" y="354647"/>
                    <a:pt x="424950" y="326446"/>
                    <a:pt x="400765" y="309225"/>
                  </a:cubicBezTo>
                  <a:lnTo>
                    <a:pt x="416249" y="305344"/>
                  </a:lnTo>
                  <a:cubicBezTo>
                    <a:pt x="431561" y="337270"/>
                    <a:pt x="464119" y="359423"/>
                    <a:pt x="501825" y="359423"/>
                  </a:cubicBezTo>
                  <a:cubicBezTo>
                    <a:pt x="554198" y="359423"/>
                    <a:pt x="596765" y="316829"/>
                    <a:pt x="596765" y="264483"/>
                  </a:cubicBezTo>
                  <a:cubicBezTo>
                    <a:pt x="596765" y="223074"/>
                    <a:pt x="570111" y="187889"/>
                    <a:pt x="533083" y="174934"/>
                  </a:cubicBezTo>
                  <a:lnTo>
                    <a:pt x="495931" y="27318"/>
                  </a:lnTo>
                  <a:cubicBezTo>
                    <a:pt x="491670" y="10442"/>
                    <a:pt x="476037" y="-688"/>
                    <a:pt x="459255" y="33"/>
                  </a:cubicBezTo>
                  <a:close/>
                  <a:moveTo>
                    <a:pt x="459825" y="13569"/>
                  </a:moveTo>
                  <a:cubicBezTo>
                    <a:pt x="470313" y="13123"/>
                    <a:pt x="480104" y="20070"/>
                    <a:pt x="482792" y="30655"/>
                  </a:cubicBezTo>
                  <a:lnTo>
                    <a:pt x="518143" y="171053"/>
                  </a:lnTo>
                  <a:cubicBezTo>
                    <a:pt x="512829" y="170127"/>
                    <a:pt x="507400" y="169543"/>
                    <a:pt x="501825" y="169543"/>
                  </a:cubicBezTo>
                  <a:cubicBezTo>
                    <a:pt x="498897" y="169543"/>
                    <a:pt x="496010" y="169719"/>
                    <a:pt x="493149" y="169980"/>
                  </a:cubicBezTo>
                  <a:lnTo>
                    <a:pt x="469745" y="77013"/>
                  </a:lnTo>
                  <a:cubicBezTo>
                    <a:pt x="469271" y="75216"/>
                    <a:pt x="467450" y="74136"/>
                    <a:pt x="465626" y="74563"/>
                  </a:cubicBezTo>
                  <a:cubicBezTo>
                    <a:pt x="452111" y="77994"/>
                    <a:pt x="438018" y="68802"/>
                    <a:pt x="434315" y="54086"/>
                  </a:cubicBezTo>
                  <a:cubicBezTo>
                    <a:pt x="433867" y="52289"/>
                    <a:pt x="432013" y="51188"/>
                    <a:pt x="430209" y="51636"/>
                  </a:cubicBezTo>
                  <a:lnTo>
                    <a:pt x="163057" y="118735"/>
                  </a:lnTo>
                  <a:cubicBezTo>
                    <a:pt x="161233" y="119182"/>
                    <a:pt x="160146" y="121031"/>
                    <a:pt x="160593" y="122828"/>
                  </a:cubicBezTo>
                  <a:cubicBezTo>
                    <a:pt x="161041" y="124625"/>
                    <a:pt x="162889" y="125726"/>
                    <a:pt x="164686" y="125278"/>
                  </a:cubicBezTo>
                  <a:lnTo>
                    <a:pt x="428699" y="58973"/>
                  </a:lnTo>
                  <a:cubicBezTo>
                    <a:pt x="434097" y="74238"/>
                    <a:pt x="448950" y="83775"/>
                    <a:pt x="463944" y="81768"/>
                  </a:cubicBezTo>
                  <a:lnTo>
                    <a:pt x="486381" y="170907"/>
                  </a:lnTo>
                  <a:cubicBezTo>
                    <a:pt x="444244" y="177841"/>
                    <a:pt x="411365" y="212516"/>
                    <a:pt x="407335" y="255569"/>
                  </a:cubicBezTo>
                  <a:lnTo>
                    <a:pt x="120594" y="327569"/>
                  </a:lnTo>
                  <a:cubicBezTo>
                    <a:pt x="117976" y="320150"/>
                    <a:pt x="113110" y="313873"/>
                    <a:pt x="106633" y="309675"/>
                  </a:cubicBezTo>
                  <a:cubicBezTo>
                    <a:pt x="100103" y="305450"/>
                    <a:pt x="92679" y="303791"/>
                    <a:pt x="85349" y="304774"/>
                  </a:cubicBezTo>
                  <a:lnTo>
                    <a:pt x="55057" y="184443"/>
                  </a:lnTo>
                  <a:cubicBezTo>
                    <a:pt x="69285" y="179134"/>
                    <a:pt x="77804" y="163705"/>
                    <a:pt x="75322" y="147728"/>
                  </a:cubicBezTo>
                  <a:lnTo>
                    <a:pt x="104488" y="140417"/>
                  </a:lnTo>
                  <a:cubicBezTo>
                    <a:pt x="106285" y="139942"/>
                    <a:pt x="107399" y="138122"/>
                    <a:pt x="106951" y="136298"/>
                  </a:cubicBezTo>
                  <a:cubicBezTo>
                    <a:pt x="106476" y="134501"/>
                    <a:pt x="104683" y="133387"/>
                    <a:pt x="102832" y="133834"/>
                  </a:cubicBezTo>
                  <a:lnTo>
                    <a:pt x="70527" y="141940"/>
                  </a:lnTo>
                  <a:cubicBezTo>
                    <a:pt x="68703" y="142388"/>
                    <a:pt x="67616" y="144235"/>
                    <a:pt x="68064" y="146059"/>
                  </a:cubicBezTo>
                  <a:cubicBezTo>
                    <a:pt x="71766" y="160748"/>
                    <a:pt x="63726" y="175496"/>
                    <a:pt x="50156" y="178907"/>
                  </a:cubicBezTo>
                  <a:cubicBezTo>
                    <a:pt x="49282" y="179117"/>
                    <a:pt x="48538" y="179663"/>
                    <a:pt x="48064" y="180457"/>
                  </a:cubicBezTo>
                  <a:cubicBezTo>
                    <a:pt x="47616" y="181223"/>
                    <a:pt x="47456" y="182151"/>
                    <a:pt x="47693" y="183026"/>
                  </a:cubicBezTo>
                  <a:lnTo>
                    <a:pt x="79534" y="309529"/>
                  </a:lnTo>
                  <a:cubicBezTo>
                    <a:pt x="79744" y="310404"/>
                    <a:pt x="80303" y="311148"/>
                    <a:pt x="81097" y="311596"/>
                  </a:cubicBezTo>
                  <a:cubicBezTo>
                    <a:pt x="81863" y="312070"/>
                    <a:pt x="82798" y="312203"/>
                    <a:pt x="83666" y="311993"/>
                  </a:cubicBezTo>
                  <a:cubicBezTo>
                    <a:pt x="90177" y="310352"/>
                    <a:pt x="97025" y="311552"/>
                    <a:pt x="102925" y="315384"/>
                  </a:cubicBezTo>
                  <a:cubicBezTo>
                    <a:pt x="108899" y="319242"/>
                    <a:pt x="113174" y="325315"/>
                    <a:pt x="114978" y="332496"/>
                  </a:cubicBezTo>
                  <a:cubicBezTo>
                    <a:pt x="115378" y="334029"/>
                    <a:pt x="116750" y="335026"/>
                    <a:pt x="118262" y="335026"/>
                  </a:cubicBezTo>
                  <a:cubicBezTo>
                    <a:pt x="118527" y="335026"/>
                    <a:pt x="118819" y="335001"/>
                    <a:pt x="119084" y="334920"/>
                  </a:cubicBezTo>
                  <a:lnTo>
                    <a:pt x="406977" y="262655"/>
                  </a:lnTo>
                  <a:cubicBezTo>
                    <a:pt x="406966" y="263269"/>
                    <a:pt x="406885" y="263866"/>
                    <a:pt x="406885" y="264483"/>
                  </a:cubicBezTo>
                  <a:cubicBezTo>
                    <a:pt x="406885" y="274298"/>
                    <a:pt x="408384" y="283769"/>
                    <a:pt x="411163" y="292682"/>
                  </a:cubicBezTo>
                  <a:lnTo>
                    <a:pt x="383772" y="299556"/>
                  </a:lnTo>
                  <a:cubicBezTo>
                    <a:pt x="372147" y="294471"/>
                    <a:pt x="359336" y="291609"/>
                    <a:pt x="345852" y="291609"/>
                  </a:cubicBezTo>
                  <a:cubicBezTo>
                    <a:pt x="315691" y="291609"/>
                    <a:pt x="288832" y="305785"/>
                    <a:pt x="271428" y="327781"/>
                  </a:cubicBezTo>
                  <a:lnTo>
                    <a:pt x="93971" y="372337"/>
                  </a:lnTo>
                  <a:cubicBezTo>
                    <a:pt x="88146" y="373816"/>
                    <a:pt x="82060" y="372887"/>
                    <a:pt x="76845" y="369768"/>
                  </a:cubicBezTo>
                  <a:cubicBezTo>
                    <a:pt x="71637" y="366648"/>
                    <a:pt x="67952" y="361739"/>
                    <a:pt x="66501" y="355900"/>
                  </a:cubicBezTo>
                  <a:lnTo>
                    <a:pt x="14210" y="148298"/>
                  </a:lnTo>
                  <a:cubicBezTo>
                    <a:pt x="12758" y="142459"/>
                    <a:pt x="13660" y="136387"/>
                    <a:pt x="16779" y="131185"/>
                  </a:cubicBezTo>
                  <a:cubicBezTo>
                    <a:pt x="19899" y="125984"/>
                    <a:pt x="24814" y="122332"/>
                    <a:pt x="30660" y="120854"/>
                  </a:cubicBezTo>
                  <a:lnTo>
                    <a:pt x="455308" y="14218"/>
                  </a:lnTo>
                  <a:cubicBezTo>
                    <a:pt x="456816" y="13842"/>
                    <a:pt x="458327" y="13633"/>
                    <a:pt x="459825" y="13569"/>
                  </a:cubicBezTo>
                  <a:close/>
                  <a:moveTo>
                    <a:pt x="152342" y="121675"/>
                  </a:moveTo>
                  <a:cubicBezTo>
                    <a:pt x="151906" y="121607"/>
                    <a:pt x="151454" y="121616"/>
                    <a:pt x="150991" y="121728"/>
                  </a:cubicBezTo>
                  <a:lnTo>
                    <a:pt x="144964" y="123238"/>
                  </a:lnTo>
                  <a:cubicBezTo>
                    <a:pt x="143167" y="123693"/>
                    <a:pt x="142053" y="125533"/>
                    <a:pt x="142501" y="127357"/>
                  </a:cubicBezTo>
                  <a:cubicBezTo>
                    <a:pt x="142901" y="128890"/>
                    <a:pt x="144273" y="129887"/>
                    <a:pt x="145799" y="129887"/>
                  </a:cubicBezTo>
                  <a:cubicBezTo>
                    <a:pt x="146063" y="129887"/>
                    <a:pt x="146328" y="129862"/>
                    <a:pt x="146620" y="129808"/>
                  </a:cubicBezTo>
                  <a:lnTo>
                    <a:pt x="152647" y="128271"/>
                  </a:lnTo>
                  <a:cubicBezTo>
                    <a:pt x="154444" y="127824"/>
                    <a:pt x="155558" y="125976"/>
                    <a:pt x="155110" y="124179"/>
                  </a:cubicBezTo>
                  <a:cubicBezTo>
                    <a:pt x="154754" y="122831"/>
                    <a:pt x="153651" y="121882"/>
                    <a:pt x="152342" y="121675"/>
                  </a:cubicBezTo>
                  <a:close/>
                  <a:moveTo>
                    <a:pt x="275375" y="135702"/>
                  </a:moveTo>
                  <a:cubicBezTo>
                    <a:pt x="271328" y="135878"/>
                    <a:pt x="267242" y="136453"/>
                    <a:pt x="263163" y="137477"/>
                  </a:cubicBezTo>
                  <a:cubicBezTo>
                    <a:pt x="247376" y="141451"/>
                    <a:pt x="234048" y="151341"/>
                    <a:pt x="225680" y="165331"/>
                  </a:cubicBezTo>
                  <a:cubicBezTo>
                    <a:pt x="217311" y="179321"/>
                    <a:pt x="214898" y="195742"/>
                    <a:pt x="218872" y="211530"/>
                  </a:cubicBezTo>
                  <a:cubicBezTo>
                    <a:pt x="225843" y="239184"/>
                    <a:pt x="250769" y="257702"/>
                    <a:pt x="278050" y="257702"/>
                  </a:cubicBezTo>
                  <a:cubicBezTo>
                    <a:pt x="282981" y="257702"/>
                    <a:pt x="287947" y="257088"/>
                    <a:pt x="292925" y="255847"/>
                  </a:cubicBezTo>
                  <a:cubicBezTo>
                    <a:pt x="325557" y="247635"/>
                    <a:pt x="345428" y="214420"/>
                    <a:pt x="337216" y="181781"/>
                  </a:cubicBezTo>
                  <a:cubicBezTo>
                    <a:pt x="330030" y="153246"/>
                    <a:pt x="303706" y="134467"/>
                    <a:pt x="275375" y="135702"/>
                  </a:cubicBezTo>
                  <a:close/>
                  <a:moveTo>
                    <a:pt x="278037" y="142404"/>
                  </a:moveTo>
                  <a:cubicBezTo>
                    <a:pt x="302301" y="142404"/>
                    <a:pt x="324475" y="158854"/>
                    <a:pt x="330646" y="183437"/>
                  </a:cubicBezTo>
                  <a:cubicBezTo>
                    <a:pt x="337930" y="212421"/>
                    <a:pt x="320287" y="241968"/>
                    <a:pt x="291256" y="249251"/>
                  </a:cubicBezTo>
                  <a:cubicBezTo>
                    <a:pt x="262279" y="256568"/>
                    <a:pt x="232738" y="238885"/>
                    <a:pt x="225454" y="209874"/>
                  </a:cubicBezTo>
                  <a:cubicBezTo>
                    <a:pt x="221908" y="195836"/>
                    <a:pt x="224061" y="181238"/>
                    <a:pt x="231507" y="168814"/>
                  </a:cubicBezTo>
                  <a:cubicBezTo>
                    <a:pt x="238953" y="156364"/>
                    <a:pt x="250794" y="147572"/>
                    <a:pt x="264832" y="144046"/>
                  </a:cubicBezTo>
                  <a:cubicBezTo>
                    <a:pt x="269253" y="142934"/>
                    <a:pt x="273677" y="142404"/>
                    <a:pt x="278037" y="142404"/>
                  </a:cubicBezTo>
                  <a:close/>
                  <a:moveTo>
                    <a:pt x="382130" y="142443"/>
                  </a:moveTo>
                  <a:cubicBezTo>
                    <a:pt x="380554" y="142514"/>
                    <a:pt x="378964" y="142745"/>
                    <a:pt x="377375" y="143145"/>
                  </a:cubicBezTo>
                  <a:cubicBezTo>
                    <a:pt x="364687" y="146346"/>
                    <a:pt x="356949" y="159239"/>
                    <a:pt x="360130" y="171927"/>
                  </a:cubicBezTo>
                  <a:cubicBezTo>
                    <a:pt x="362863" y="182682"/>
                    <a:pt x="372517" y="189887"/>
                    <a:pt x="383136" y="189887"/>
                  </a:cubicBezTo>
                  <a:cubicBezTo>
                    <a:pt x="385049" y="189887"/>
                    <a:pt x="387018" y="189647"/>
                    <a:pt x="388951" y="189172"/>
                  </a:cubicBezTo>
                  <a:cubicBezTo>
                    <a:pt x="395095" y="187612"/>
                    <a:pt x="400265" y="183783"/>
                    <a:pt x="403520" y="178351"/>
                  </a:cubicBezTo>
                  <a:cubicBezTo>
                    <a:pt x="406782" y="172892"/>
                    <a:pt x="407709" y="166508"/>
                    <a:pt x="406169" y="160364"/>
                  </a:cubicBezTo>
                  <a:cubicBezTo>
                    <a:pt x="403387" y="149262"/>
                    <a:pt x="393160" y="141949"/>
                    <a:pt x="382130" y="142443"/>
                  </a:cubicBezTo>
                  <a:close/>
                  <a:moveTo>
                    <a:pt x="383136" y="149212"/>
                  </a:moveTo>
                  <a:cubicBezTo>
                    <a:pt x="390711" y="149212"/>
                    <a:pt x="397654" y="154349"/>
                    <a:pt x="399587" y="162033"/>
                  </a:cubicBezTo>
                  <a:cubicBezTo>
                    <a:pt x="400672" y="166427"/>
                    <a:pt x="400012" y="170975"/>
                    <a:pt x="397679" y="174841"/>
                  </a:cubicBezTo>
                  <a:cubicBezTo>
                    <a:pt x="395374" y="178733"/>
                    <a:pt x="391663" y="181491"/>
                    <a:pt x="387269" y="182576"/>
                  </a:cubicBezTo>
                  <a:cubicBezTo>
                    <a:pt x="382902" y="183688"/>
                    <a:pt x="378353" y="183028"/>
                    <a:pt x="374461" y="180695"/>
                  </a:cubicBezTo>
                  <a:cubicBezTo>
                    <a:pt x="370568" y="178362"/>
                    <a:pt x="367811" y="174679"/>
                    <a:pt x="366726" y="170285"/>
                  </a:cubicBezTo>
                  <a:cubicBezTo>
                    <a:pt x="364447" y="161225"/>
                    <a:pt x="369957" y="152007"/>
                    <a:pt x="379017" y="149728"/>
                  </a:cubicBezTo>
                  <a:cubicBezTo>
                    <a:pt x="380394" y="149362"/>
                    <a:pt x="381787" y="149205"/>
                    <a:pt x="383136" y="149212"/>
                  </a:cubicBezTo>
                  <a:close/>
                  <a:moveTo>
                    <a:pt x="501825" y="183106"/>
                  </a:moveTo>
                  <a:cubicBezTo>
                    <a:pt x="546698" y="183106"/>
                    <a:pt x="583202" y="219610"/>
                    <a:pt x="583202" y="264483"/>
                  </a:cubicBezTo>
                  <a:cubicBezTo>
                    <a:pt x="583202" y="309356"/>
                    <a:pt x="546698" y="345860"/>
                    <a:pt x="501825" y="345860"/>
                  </a:cubicBezTo>
                  <a:cubicBezTo>
                    <a:pt x="456952" y="345860"/>
                    <a:pt x="420448" y="309356"/>
                    <a:pt x="420448" y="264483"/>
                  </a:cubicBezTo>
                  <a:cubicBezTo>
                    <a:pt x="420448" y="219610"/>
                    <a:pt x="456952" y="183106"/>
                    <a:pt x="501825" y="183106"/>
                  </a:cubicBezTo>
                  <a:close/>
                  <a:moveTo>
                    <a:pt x="165123" y="196695"/>
                  </a:moveTo>
                  <a:cubicBezTo>
                    <a:pt x="163548" y="196766"/>
                    <a:pt x="161958" y="196996"/>
                    <a:pt x="160368" y="197397"/>
                  </a:cubicBezTo>
                  <a:cubicBezTo>
                    <a:pt x="147680" y="200598"/>
                    <a:pt x="139943" y="213490"/>
                    <a:pt x="143123" y="226178"/>
                  </a:cubicBezTo>
                  <a:cubicBezTo>
                    <a:pt x="145856" y="236934"/>
                    <a:pt x="155510" y="244139"/>
                    <a:pt x="166130" y="244139"/>
                  </a:cubicBezTo>
                  <a:cubicBezTo>
                    <a:pt x="168036" y="244139"/>
                    <a:pt x="169999" y="243898"/>
                    <a:pt x="171931" y="243423"/>
                  </a:cubicBezTo>
                  <a:cubicBezTo>
                    <a:pt x="184619" y="240223"/>
                    <a:pt x="192357" y="227304"/>
                    <a:pt x="189150" y="214616"/>
                  </a:cubicBezTo>
                  <a:cubicBezTo>
                    <a:pt x="186373" y="203514"/>
                    <a:pt x="176154" y="196201"/>
                    <a:pt x="165123" y="196695"/>
                  </a:cubicBezTo>
                  <a:close/>
                  <a:moveTo>
                    <a:pt x="501825" y="203450"/>
                  </a:moveTo>
                  <a:cubicBezTo>
                    <a:pt x="468182" y="203450"/>
                    <a:pt x="440792" y="230813"/>
                    <a:pt x="440792" y="264483"/>
                  </a:cubicBezTo>
                  <a:cubicBezTo>
                    <a:pt x="440792" y="298126"/>
                    <a:pt x="468182" y="325516"/>
                    <a:pt x="501825" y="325516"/>
                  </a:cubicBezTo>
                  <a:cubicBezTo>
                    <a:pt x="535495" y="325516"/>
                    <a:pt x="562858" y="298126"/>
                    <a:pt x="562858" y="264483"/>
                  </a:cubicBezTo>
                  <a:cubicBezTo>
                    <a:pt x="562858" y="230813"/>
                    <a:pt x="535495" y="203450"/>
                    <a:pt x="501825" y="203450"/>
                  </a:cubicBezTo>
                  <a:close/>
                  <a:moveTo>
                    <a:pt x="166130" y="203463"/>
                  </a:moveTo>
                  <a:cubicBezTo>
                    <a:pt x="173705" y="203463"/>
                    <a:pt x="180648" y="208588"/>
                    <a:pt x="182580" y="216271"/>
                  </a:cubicBezTo>
                  <a:cubicBezTo>
                    <a:pt x="184859" y="225331"/>
                    <a:pt x="179322" y="234549"/>
                    <a:pt x="170262" y="236828"/>
                  </a:cubicBezTo>
                  <a:cubicBezTo>
                    <a:pt x="165895" y="237940"/>
                    <a:pt x="161320" y="237252"/>
                    <a:pt x="157454" y="234947"/>
                  </a:cubicBezTo>
                  <a:cubicBezTo>
                    <a:pt x="153562" y="232614"/>
                    <a:pt x="150804" y="228930"/>
                    <a:pt x="149719" y="224536"/>
                  </a:cubicBezTo>
                  <a:cubicBezTo>
                    <a:pt x="147441" y="215476"/>
                    <a:pt x="152951" y="206258"/>
                    <a:pt x="162011" y="203980"/>
                  </a:cubicBezTo>
                  <a:cubicBezTo>
                    <a:pt x="163387" y="203614"/>
                    <a:pt x="164780" y="203463"/>
                    <a:pt x="166130" y="203463"/>
                  </a:cubicBezTo>
                  <a:close/>
                  <a:moveTo>
                    <a:pt x="501825" y="210231"/>
                  </a:moveTo>
                  <a:cubicBezTo>
                    <a:pt x="531731" y="210231"/>
                    <a:pt x="556077" y="234577"/>
                    <a:pt x="556077" y="264483"/>
                  </a:cubicBezTo>
                  <a:cubicBezTo>
                    <a:pt x="556077" y="294389"/>
                    <a:pt x="531731" y="318735"/>
                    <a:pt x="501825" y="318735"/>
                  </a:cubicBezTo>
                  <a:cubicBezTo>
                    <a:pt x="471919" y="318735"/>
                    <a:pt x="447573" y="294389"/>
                    <a:pt x="447573" y="264483"/>
                  </a:cubicBezTo>
                  <a:cubicBezTo>
                    <a:pt x="447573" y="234577"/>
                    <a:pt x="471919" y="210231"/>
                    <a:pt x="501825" y="210231"/>
                  </a:cubicBezTo>
                  <a:close/>
                  <a:moveTo>
                    <a:pt x="345852" y="305172"/>
                  </a:moveTo>
                  <a:cubicBezTo>
                    <a:pt x="390725" y="305172"/>
                    <a:pt x="427229" y="341676"/>
                    <a:pt x="427229" y="386549"/>
                  </a:cubicBezTo>
                  <a:cubicBezTo>
                    <a:pt x="427229" y="431422"/>
                    <a:pt x="390725" y="467927"/>
                    <a:pt x="345852" y="467927"/>
                  </a:cubicBezTo>
                  <a:cubicBezTo>
                    <a:pt x="300979" y="467927"/>
                    <a:pt x="264474" y="431422"/>
                    <a:pt x="264474" y="386549"/>
                  </a:cubicBezTo>
                  <a:cubicBezTo>
                    <a:pt x="264474" y="341676"/>
                    <a:pt x="300979" y="305172"/>
                    <a:pt x="345852" y="305172"/>
                  </a:cubicBezTo>
                  <a:close/>
                  <a:moveTo>
                    <a:pt x="345852" y="325516"/>
                  </a:moveTo>
                  <a:cubicBezTo>
                    <a:pt x="312209" y="325516"/>
                    <a:pt x="284819" y="352879"/>
                    <a:pt x="284819" y="386549"/>
                  </a:cubicBezTo>
                  <a:cubicBezTo>
                    <a:pt x="284819" y="420192"/>
                    <a:pt x="312209" y="447582"/>
                    <a:pt x="345852" y="447582"/>
                  </a:cubicBezTo>
                  <a:cubicBezTo>
                    <a:pt x="379522" y="447582"/>
                    <a:pt x="406885" y="420192"/>
                    <a:pt x="406885" y="386549"/>
                  </a:cubicBezTo>
                  <a:cubicBezTo>
                    <a:pt x="406885" y="352879"/>
                    <a:pt x="379522" y="325516"/>
                    <a:pt x="345852" y="325516"/>
                  </a:cubicBezTo>
                  <a:close/>
                  <a:moveTo>
                    <a:pt x="345852" y="332298"/>
                  </a:moveTo>
                  <a:cubicBezTo>
                    <a:pt x="375758" y="332298"/>
                    <a:pt x="400103" y="356643"/>
                    <a:pt x="400103" y="386549"/>
                  </a:cubicBezTo>
                  <a:cubicBezTo>
                    <a:pt x="400103" y="416455"/>
                    <a:pt x="375758" y="440801"/>
                    <a:pt x="345852" y="440801"/>
                  </a:cubicBezTo>
                  <a:cubicBezTo>
                    <a:pt x="315945" y="440801"/>
                    <a:pt x="291600" y="416455"/>
                    <a:pt x="291600" y="386549"/>
                  </a:cubicBezTo>
                  <a:cubicBezTo>
                    <a:pt x="291600" y="356643"/>
                    <a:pt x="315945" y="332298"/>
                    <a:pt x="345852" y="332298"/>
                  </a:cubicBezTo>
                  <a:close/>
                </a:path>
              </a:pathLst>
            </a:custGeom>
            <a:solidFill>
              <a:srgbClr val="000000"/>
            </a:solidFill>
            <a:ln w="39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</p:grpSp>
      <p:sp>
        <p:nvSpPr>
          <p:cNvPr id="531" name="Прямоугольник 530">
            <a:extLst>
              <a:ext uri="{FF2B5EF4-FFF2-40B4-BE49-F238E27FC236}">
                <a16:creationId xmlns:a16="http://schemas.microsoft.com/office/drawing/2014/main" id="{D24650F3-449D-476E-96E2-0E16504C8547}"/>
              </a:ext>
            </a:extLst>
          </p:cNvPr>
          <p:cNvSpPr/>
          <p:nvPr/>
        </p:nvSpPr>
        <p:spPr>
          <a:xfrm>
            <a:off x="4062142" y="9586964"/>
            <a:ext cx="1297921" cy="366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82" b="1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701,7 </a:t>
            </a:r>
            <a:r>
              <a:rPr kumimoji="0" lang="ru-RU" sz="1225" b="1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млн</a:t>
            </a:r>
            <a:endParaRPr kumimoji="0" lang="ru-RU" sz="668" b="1" i="0" u="none" strike="noStrike" kern="1200" cap="none" spc="0" normalizeH="0" baseline="0" noProof="0" dirty="0">
              <a:ln>
                <a:noFill/>
              </a:ln>
              <a:solidFill>
                <a:srgbClr val="3E3E41"/>
              </a:solidFill>
              <a:effectLst/>
              <a:uLnTx/>
              <a:uFillTx/>
              <a:latin typeface="TT Norms Bold"/>
              <a:ea typeface="Microsoft YaHei" panose="020B0503020204020204" pitchFamily="34" charset="-122"/>
              <a:cs typeface="Verdana" panose="020B0604030504040204" pitchFamily="34" charset="0"/>
              <a:sym typeface="Microsoft YaHei Light" panose="020B0502040204020203" pitchFamily="34" charset="-122"/>
            </a:endParaRPr>
          </a:p>
        </p:txBody>
      </p:sp>
      <p:sp>
        <p:nvSpPr>
          <p:cNvPr id="536" name="Объект 4">
            <a:extLst>
              <a:ext uri="{FF2B5EF4-FFF2-40B4-BE49-F238E27FC236}">
                <a16:creationId xmlns:a16="http://schemas.microsoft.com/office/drawing/2014/main" id="{9B2DAC42-B8F7-4CEE-A9D6-8BC84E2E6048}"/>
              </a:ext>
            </a:extLst>
          </p:cNvPr>
          <p:cNvSpPr txBox="1">
            <a:spLocks/>
          </p:cNvSpPr>
          <p:nvPr/>
        </p:nvSpPr>
        <p:spPr>
          <a:xfrm>
            <a:off x="4993521" y="9982043"/>
            <a:ext cx="1818284" cy="283677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Font typeface="Arial" charset="0"/>
              <a:buChar char="•"/>
              <a:defRPr kumimoji="1" sz="30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1pPr>
            <a:lvl2pPr marL="7556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6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2pPr>
            <a:lvl3pPr marL="1258888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2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3pPr>
            <a:lvl4pPr marL="1763713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4pPr>
            <a:lvl5pPr marL="22669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120811" rtl="0" eaLnBrk="0" fontAlgn="base" latinLnBrk="0" hangingPunct="0">
              <a:lnSpc>
                <a:spcPct val="90000"/>
              </a:lnSpc>
              <a:spcBef>
                <a:spcPts val="1225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ru-RU" altLang="ru-RU" sz="943" b="0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Microsoft YaHei Light" panose="020B0502040204020203" pitchFamily="34" charset="-122"/>
                <a:cs typeface="Verdana" panose="020B0604030504040204" pitchFamily="34" charset="0"/>
              </a:rPr>
              <a:t>выкуп земельных участков</a:t>
            </a:r>
          </a:p>
        </p:txBody>
      </p:sp>
      <p:sp>
        <p:nvSpPr>
          <p:cNvPr id="537" name="Полилиния 536"/>
          <p:cNvSpPr/>
          <p:nvPr/>
        </p:nvSpPr>
        <p:spPr>
          <a:xfrm>
            <a:off x="1082565" y="4504743"/>
            <a:ext cx="1310363" cy="1183421"/>
          </a:xfrm>
          <a:custGeom>
            <a:avLst/>
            <a:gdLst>
              <a:gd name="connsiteX0" fmla="*/ 1334406 w 2015490"/>
              <a:gd name="connsiteY0" fmla="*/ 1306257 h 2442210"/>
              <a:gd name="connsiteX1" fmla="*/ 1072278 w 2015490"/>
              <a:gd name="connsiteY1" fmla="*/ 1659825 h 2442210"/>
              <a:gd name="connsiteX2" fmla="*/ 1383174 w 2015490"/>
              <a:gd name="connsiteY2" fmla="*/ 1830513 h 2442210"/>
              <a:gd name="connsiteX3" fmla="*/ 1657494 w 2015490"/>
              <a:gd name="connsiteY3" fmla="*/ 1458657 h 2442210"/>
              <a:gd name="connsiteX4" fmla="*/ 928006 w 2015490"/>
              <a:gd name="connsiteY4" fmla="*/ 379665 h 2442210"/>
              <a:gd name="connsiteX5" fmla="*/ 531766 w 2015490"/>
              <a:gd name="connsiteY5" fmla="*/ 979105 h 2442210"/>
              <a:gd name="connsiteX6" fmla="*/ 704486 w 2015490"/>
              <a:gd name="connsiteY6" fmla="*/ 1085785 h 2442210"/>
              <a:gd name="connsiteX7" fmla="*/ 1126126 w 2015490"/>
              <a:gd name="connsiteY7" fmla="*/ 455865 h 2442210"/>
              <a:gd name="connsiteX8" fmla="*/ 491490 w 2015490"/>
              <a:gd name="connsiteY8" fmla="*/ 0 h 2442210"/>
              <a:gd name="connsiteX9" fmla="*/ 1348740 w 2015490"/>
              <a:gd name="connsiteY9" fmla="*/ 480060 h 2442210"/>
              <a:gd name="connsiteX10" fmla="*/ 1078230 w 2015490"/>
              <a:gd name="connsiteY10" fmla="*/ 876300 h 2442210"/>
              <a:gd name="connsiteX11" fmla="*/ 1493520 w 2015490"/>
              <a:gd name="connsiteY11" fmla="*/ 1082040 h 2442210"/>
              <a:gd name="connsiteX12" fmla="*/ 1706880 w 2015490"/>
              <a:gd name="connsiteY12" fmla="*/ 716280 h 2442210"/>
              <a:gd name="connsiteX13" fmla="*/ 2015490 w 2015490"/>
              <a:gd name="connsiteY13" fmla="*/ 895350 h 2442210"/>
              <a:gd name="connsiteX14" fmla="*/ 1699260 w 2015490"/>
              <a:gd name="connsiteY14" fmla="*/ 1409700 h 2442210"/>
              <a:gd name="connsiteX15" fmla="*/ 1935480 w 2015490"/>
              <a:gd name="connsiteY15" fmla="*/ 1543050 h 2442210"/>
              <a:gd name="connsiteX16" fmla="*/ 1680210 w 2015490"/>
              <a:gd name="connsiteY16" fmla="*/ 1977390 h 2442210"/>
              <a:gd name="connsiteX17" fmla="*/ 1885950 w 2015490"/>
              <a:gd name="connsiteY17" fmla="*/ 2095500 h 2442210"/>
              <a:gd name="connsiteX18" fmla="*/ 1626870 w 2015490"/>
              <a:gd name="connsiteY18" fmla="*/ 2442210 h 2442210"/>
              <a:gd name="connsiteX19" fmla="*/ 887730 w 2015490"/>
              <a:gd name="connsiteY19" fmla="*/ 2019300 h 2442210"/>
              <a:gd name="connsiteX20" fmla="*/ 1024890 w 2015490"/>
              <a:gd name="connsiteY20" fmla="*/ 1824990 h 2442210"/>
              <a:gd name="connsiteX21" fmla="*/ 521970 w 2015490"/>
              <a:gd name="connsiteY21" fmla="*/ 1569720 h 2442210"/>
              <a:gd name="connsiteX22" fmla="*/ 712470 w 2015490"/>
              <a:gd name="connsiteY22" fmla="*/ 1299210 h 2442210"/>
              <a:gd name="connsiteX23" fmla="*/ 544830 w 2015490"/>
              <a:gd name="connsiteY23" fmla="*/ 1169670 h 2442210"/>
              <a:gd name="connsiteX24" fmla="*/ 0 w 2015490"/>
              <a:gd name="connsiteY24" fmla="*/ 883920 h 2442210"/>
              <a:gd name="connsiteX25" fmla="*/ 453390 w 2015490"/>
              <a:gd name="connsiteY25" fmla="*/ 99060 h 2442210"/>
              <a:gd name="connsiteX26" fmla="*/ 316230 w 2015490"/>
              <a:gd name="connsiteY26" fmla="*/ 80010 h 2442210"/>
              <a:gd name="connsiteX27" fmla="*/ 297180 w 2015490"/>
              <a:gd name="connsiteY27" fmla="*/ 53340 h 2442210"/>
              <a:gd name="connsiteX0" fmla="*/ 1334406 w 2015490"/>
              <a:gd name="connsiteY0" fmla="*/ 1306257 h 2442210"/>
              <a:gd name="connsiteX1" fmla="*/ 1072278 w 2015490"/>
              <a:gd name="connsiteY1" fmla="*/ 1659825 h 2442210"/>
              <a:gd name="connsiteX2" fmla="*/ 1383174 w 2015490"/>
              <a:gd name="connsiteY2" fmla="*/ 1830513 h 2442210"/>
              <a:gd name="connsiteX3" fmla="*/ 1657494 w 2015490"/>
              <a:gd name="connsiteY3" fmla="*/ 1458657 h 2442210"/>
              <a:gd name="connsiteX4" fmla="*/ 1334406 w 2015490"/>
              <a:gd name="connsiteY4" fmla="*/ 1306257 h 2442210"/>
              <a:gd name="connsiteX5" fmla="*/ 928006 w 2015490"/>
              <a:gd name="connsiteY5" fmla="*/ 379665 h 2442210"/>
              <a:gd name="connsiteX6" fmla="*/ 531766 w 2015490"/>
              <a:gd name="connsiteY6" fmla="*/ 979105 h 2442210"/>
              <a:gd name="connsiteX7" fmla="*/ 704486 w 2015490"/>
              <a:gd name="connsiteY7" fmla="*/ 1085785 h 2442210"/>
              <a:gd name="connsiteX8" fmla="*/ 1126126 w 2015490"/>
              <a:gd name="connsiteY8" fmla="*/ 455865 h 2442210"/>
              <a:gd name="connsiteX9" fmla="*/ 928006 w 2015490"/>
              <a:gd name="connsiteY9" fmla="*/ 379665 h 2442210"/>
              <a:gd name="connsiteX10" fmla="*/ 491490 w 2015490"/>
              <a:gd name="connsiteY10" fmla="*/ 0 h 2442210"/>
              <a:gd name="connsiteX11" fmla="*/ 1348740 w 2015490"/>
              <a:gd name="connsiteY11" fmla="*/ 480060 h 2442210"/>
              <a:gd name="connsiteX12" fmla="*/ 1078230 w 2015490"/>
              <a:gd name="connsiteY12" fmla="*/ 876300 h 2442210"/>
              <a:gd name="connsiteX13" fmla="*/ 1493520 w 2015490"/>
              <a:gd name="connsiteY13" fmla="*/ 1082040 h 2442210"/>
              <a:gd name="connsiteX14" fmla="*/ 1602105 w 2015490"/>
              <a:gd name="connsiteY14" fmla="*/ 906780 h 2442210"/>
              <a:gd name="connsiteX15" fmla="*/ 2015490 w 2015490"/>
              <a:gd name="connsiteY15" fmla="*/ 895350 h 2442210"/>
              <a:gd name="connsiteX16" fmla="*/ 1699260 w 2015490"/>
              <a:gd name="connsiteY16" fmla="*/ 1409700 h 2442210"/>
              <a:gd name="connsiteX17" fmla="*/ 1935480 w 2015490"/>
              <a:gd name="connsiteY17" fmla="*/ 1543050 h 2442210"/>
              <a:gd name="connsiteX18" fmla="*/ 1680210 w 2015490"/>
              <a:gd name="connsiteY18" fmla="*/ 1977390 h 2442210"/>
              <a:gd name="connsiteX19" fmla="*/ 1885950 w 2015490"/>
              <a:gd name="connsiteY19" fmla="*/ 2095500 h 2442210"/>
              <a:gd name="connsiteX20" fmla="*/ 1626870 w 2015490"/>
              <a:gd name="connsiteY20" fmla="*/ 2442210 h 2442210"/>
              <a:gd name="connsiteX21" fmla="*/ 887730 w 2015490"/>
              <a:gd name="connsiteY21" fmla="*/ 2019300 h 2442210"/>
              <a:gd name="connsiteX22" fmla="*/ 1024890 w 2015490"/>
              <a:gd name="connsiteY22" fmla="*/ 1824990 h 2442210"/>
              <a:gd name="connsiteX23" fmla="*/ 521970 w 2015490"/>
              <a:gd name="connsiteY23" fmla="*/ 1569720 h 2442210"/>
              <a:gd name="connsiteX24" fmla="*/ 712470 w 2015490"/>
              <a:gd name="connsiteY24" fmla="*/ 1299210 h 2442210"/>
              <a:gd name="connsiteX25" fmla="*/ 544830 w 2015490"/>
              <a:gd name="connsiteY25" fmla="*/ 1169670 h 2442210"/>
              <a:gd name="connsiteX26" fmla="*/ 0 w 2015490"/>
              <a:gd name="connsiteY26" fmla="*/ 883920 h 2442210"/>
              <a:gd name="connsiteX27" fmla="*/ 453390 w 2015490"/>
              <a:gd name="connsiteY27" fmla="*/ 99060 h 2442210"/>
              <a:gd name="connsiteX28" fmla="*/ 316230 w 2015490"/>
              <a:gd name="connsiteY28" fmla="*/ 80010 h 2442210"/>
              <a:gd name="connsiteX29" fmla="*/ 297180 w 2015490"/>
              <a:gd name="connsiteY29" fmla="*/ 53340 h 2442210"/>
              <a:gd name="connsiteX30" fmla="*/ 491490 w 2015490"/>
              <a:gd name="connsiteY30" fmla="*/ 0 h 2442210"/>
              <a:gd name="connsiteX0" fmla="*/ 1334406 w 1935480"/>
              <a:gd name="connsiteY0" fmla="*/ 1306257 h 2442210"/>
              <a:gd name="connsiteX1" fmla="*/ 1072278 w 1935480"/>
              <a:gd name="connsiteY1" fmla="*/ 1659825 h 2442210"/>
              <a:gd name="connsiteX2" fmla="*/ 1383174 w 1935480"/>
              <a:gd name="connsiteY2" fmla="*/ 1830513 h 2442210"/>
              <a:gd name="connsiteX3" fmla="*/ 1657494 w 1935480"/>
              <a:gd name="connsiteY3" fmla="*/ 1458657 h 2442210"/>
              <a:gd name="connsiteX4" fmla="*/ 1334406 w 1935480"/>
              <a:gd name="connsiteY4" fmla="*/ 1306257 h 2442210"/>
              <a:gd name="connsiteX5" fmla="*/ 928006 w 1935480"/>
              <a:gd name="connsiteY5" fmla="*/ 379665 h 2442210"/>
              <a:gd name="connsiteX6" fmla="*/ 531766 w 1935480"/>
              <a:gd name="connsiteY6" fmla="*/ 979105 h 2442210"/>
              <a:gd name="connsiteX7" fmla="*/ 704486 w 1935480"/>
              <a:gd name="connsiteY7" fmla="*/ 1085785 h 2442210"/>
              <a:gd name="connsiteX8" fmla="*/ 1126126 w 1935480"/>
              <a:gd name="connsiteY8" fmla="*/ 455865 h 2442210"/>
              <a:gd name="connsiteX9" fmla="*/ 928006 w 1935480"/>
              <a:gd name="connsiteY9" fmla="*/ 379665 h 2442210"/>
              <a:gd name="connsiteX10" fmla="*/ 491490 w 1935480"/>
              <a:gd name="connsiteY10" fmla="*/ 0 h 2442210"/>
              <a:gd name="connsiteX11" fmla="*/ 1348740 w 1935480"/>
              <a:gd name="connsiteY11" fmla="*/ 480060 h 2442210"/>
              <a:gd name="connsiteX12" fmla="*/ 1078230 w 1935480"/>
              <a:gd name="connsiteY12" fmla="*/ 876300 h 2442210"/>
              <a:gd name="connsiteX13" fmla="*/ 1493520 w 1935480"/>
              <a:gd name="connsiteY13" fmla="*/ 1082040 h 2442210"/>
              <a:gd name="connsiteX14" fmla="*/ 1602105 w 1935480"/>
              <a:gd name="connsiteY14" fmla="*/ 906780 h 2442210"/>
              <a:gd name="connsiteX15" fmla="*/ 1918335 w 1935480"/>
              <a:gd name="connsiteY15" fmla="*/ 1072515 h 2442210"/>
              <a:gd name="connsiteX16" fmla="*/ 1699260 w 1935480"/>
              <a:gd name="connsiteY16" fmla="*/ 1409700 h 2442210"/>
              <a:gd name="connsiteX17" fmla="*/ 1935480 w 1935480"/>
              <a:gd name="connsiteY17" fmla="*/ 1543050 h 2442210"/>
              <a:gd name="connsiteX18" fmla="*/ 1680210 w 1935480"/>
              <a:gd name="connsiteY18" fmla="*/ 1977390 h 2442210"/>
              <a:gd name="connsiteX19" fmla="*/ 1885950 w 1935480"/>
              <a:gd name="connsiteY19" fmla="*/ 2095500 h 2442210"/>
              <a:gd name="connsiteX20" fmla="*/ 1626870 w 1935480"/>
              <a:gd name="connsiteY20" fmla="*/ 2442210 h 2442210"/>
              <a:gd name="connsiteX21" fmla="*/ 887730 w 1935480"/>
              <a:gd name="connsiteY21" fmla="*/ 2019300 h 2442210"/>
              <a:gd name="connsiteX22" fmla="*/ 1024890 w 1935480"/>
              <a:gd name="connsiteY22" fmla="*/ 1824990 h 2442210"/>
              <a:gd name="connsiteX23" fmla="*/ 521970 w 1935480"/>
              <a:gd name="connsiteY23" fmla="*/ 1569720 h 2442210"/>
              <a:gd name="connsiteX24" fmla="*/ 712470 w 1935480"/>
              <a:gd name="connsiteY24" fmla="*/ 1299210 h 2442210"/>
              <a:gd name="connsiteX25" fmla="*/ 544830 w 1935480"/>
              <a:gd name="connsiteY25" fmla="*/ 1169670 h 2442210"/>
              <a:gd name="connsiteX26" fmla="*/ 0 w 1935480"/>
              <a:gd name="connsiteY26" fmla="*/ 883920 h 2442210"/>
              <a:gd name="connsiteX27" fmla="*/ 453390 w 1935480"/>
              <a:gd name="connsiteY27" fmla="*/ 99060 h 2442210"/>
              <a:gd name="connsiteX28" fmla="*/ 316230 w 1935480"/>
              <a:gd name="connsiteY28" fmla="*/ 80010 h 2442210"/>
              <a:gd name="connsiteX29" fmla="*/ 297180 w 1935480"/>
              <a:gd name="connsiteY29" fmla="*/ 53340 h 2442210"/>
              <a:gd name="connsiteX30" fmla="*/ 491490 w 1935480"/>
              <a:gd name="connsiteY30" fmla="*/ 0 h 2442210"/>
              <a:gd name="connsiteX0" fmla="*/ 1334406 w 1935480"/>
              <a:gd name="connsiteY0" fmla="*/ 1306257 h 2442210"/>
              <a:gd name="connsiteX1" fmla="*/ 1072278 w 1935480"/>
              <a:gd name="connsiteY1" fmla="*/ 1659825 h 2442210"/>
              <a:gd name="connsiteX2" fmla="*/ 1383174 w 1935480"/>
              <a:gd name="connsiteY2" fmla="*/ 1830513 h 2442210"/>
              <a:gd name="connsiteX3" fmla="*/ 1657494 w 1935480"/>
              <a:gd name="connsiteY3" fmla="*/ 1458657 h 2442210"/>
              <a:gd name="connsiteX4" fmla="*/ 1334406 w 1935480"/>
              <a:gd name="connsiteY4" fmla="*/ 1306257 h 2442210"/>
              <a:gd name="connsiteX5" fmla="*/ 942294 w 1935480"/>
              <a:gd name="connsiteY5" fmla="*/ 346328 h 2442210"/>
              <a:gd name="connsiteX6" fmla="*/ 531766 w 1935480"/>
              <a:gd name="connsiteY6" fmla="*/ 979105 h 2442210"/>
              <a:gd name="connsiteX7" fmla="*/ 704486 w 1935480"/>
              <a:gd name="connsiteY7" fmla="*/ 1085785 h 2442210"/>
              <a:gd name="connsiteX8" fmla="*/ 1126126 w 1935480"/>
              <a:gd name="connsiteY8" fmla="*/ 455865 h 2442210"/>
              <a:gd name="connsiteX9" fmla="*/ 942294 w 1935480"/>
              <a:gd name="connsiteY9" fmla="*/ 346328 h 2442210"/>
              <a:gd name="connsiteX10" fmla="*/ 491490 w 1935480"/>
              <a:gd name="connsiteY10" fmla="*/ 0 h 2442210"/>
              <a:gd name="connsiteX11" fmla="*/ 1348740 w 1935480"/>
              <a:gd name="connsiteY11" fmla="*/ 480060 h 2442210"/>
              <a:gd name="connsiteX12" fmla="*/ 1078230 w 1935480"/>
              <a:gd name="connsiteY12" fmla="*/ 876300 h 2442210"/>
              <a:gd name="connsiteX13" fmla="*/ 1493520 w 1935480"/>
              <a:gd name="connsiteY13" fmla="*/ 1082040 h 2442210"/>
              <a:gd name="connsiteX14" fmla="*/ 1602105 w 1935480"/>
              <a:gd name="connsiteY14" fmla="*/ 906780 h 2442210"/>
              <a:gd name="connsiteX15" fmla="*/ 1918335 w 1935480"/>
              <a:gd name="connsiteY15" fmla="*/ 1072515 h 2442210"/>
              <a:gd name="connsiteX16" fmla="*/ 1699260 w 1935480"/>
              <a:gd name="connsiteY16" fmla="*/ 1409700 h 2442210"/>
              <a:gd name="connsiteX17" fmla="*/ 1935480 w 1935480"/>
              <a:gd name="connsiteY17" fmla="*/ 1543050 h 2442210"/>
              <a:gd name="connsiteX18" fmla="*/ 1680210 w 1935480"/>
              <a:gd name="connsiteY18" fmla="*/ 1977390 h 2442210"/>
              <a:gd name="connsiteX19" fmla="*/ 1885950 w 1935480"/>
              <a:gd name="connsiteY19" fmla="*/ 2095500 h 2442210"/>
              <a:gd name="connsiteX20" fmla="*/ 1626870 w 1935480"/>
              <a:gd name="connsiteY20" fmla="*/ 2442210 h 2442210"/>
              <a:gd name="connsiteX21" fmla="*/ 887730 w 1935480"/>
              <a:gd name="connsiteY21" fmla="*/ 2019300 h 2442210"/>
              <a:gd name="connsiteX22" fmla="*/ 1024890 w 1935480"/>
              <a:gd name="connsiteY22" fmla="*/ 1824990 h 2442210"/>
              <a:gd name="connsiteX23" fmla="*/ 521970 w 1935480"/>
              <a:gd name="connsiteY23" fmla="*/ 1569720 h 2442210"/>
              <a:gd name="connsiteX24" fmla="*/ 712470 w 1935480"/>
              <a:gd name="connsiteY24" fmla="*/ 1299210 h 2442210"/>
              <a:gd name="connsiteX25" fmla="*/ 544830 w 1935480"/>
              <a:gd name="connsiteY25" fmla="*/ 1169670 h 2442210"/>
              <a:gd name="connsiteX26" fmla="*/ 0 w 1935480"/>
              <a:gd name="connsiteY26" fmla="*/ 883920 h 2442210"/>
              <a:gd name="connsiteX27" fmla="*/ 453390 w 1935480"/>
              <a:gd name="connsiteY27" fmla="*/ 99060 h 2442210"/>
              <a:gd name="connsiteX28" fmla="*/ 316230 w 1935480"/>
              <a:gd name="connsiteY28" fmla="*/ 80010 h 2442210"/>
              <a:gd name="connsiteX29" fmla="*/ 297180 w 1935480"/>
              <a:gd name="connsiteY29" fmla="*/ 53340 h 2442210"/>
              <a:gd name="connsiteX30" fmla="*/ 491490 w 1935480"/>
              <a:gd name="connsiteY30" fmla="*/ 0 h 2442210"/>
              <a:gd name="connsiteX0" fmla="*/ 1343931 w 1935480"/>
              <a:gd name="connsiteY0" fmla="*/ 1501519 h 2442210"/>
              <a:gd name="connsiteX1" fmla="*/ 1072278 w 1935480"/>
              <a:gd name="connsiteY1" fmla="*/ 1659825 h 2442210"/>
              <a:gd name="connsiteX2" fmla="*/ 1383174 w 1935480"/>
              <a:gd name="connsiteY2" fmla="*/ 1830513 h 2442210"/>
              <a:gd name="connsiteX3" fmla="*/ 1657494 w 1935480"/>
              <a:gd name="connsiteY3" fmla="*/ 1458657 h 2442210"/>
              <a:gd name="connsiteX4" fmla="*/ 1343931 w 1935480"/>
              <a:gd name="connsiteY4" fmla="*/ 1501519 h 2442210"/>
              <a:gd name="connsiteX5" fmla="*/ 942294 w 1935480"/>
              <a:gd name="connsiteY5" fmla="*/ 346328 h 2442210"/>
              <a:gd name="connsiteX6" fmla="*/ 531766 w 1935480"/>
              <a:gd name="connsiteY6" fmla="*/ 979105 h 2442210"/>
              <a:gd name="connsiteX7" fmla="*/ 704486 w 1935480"/>
              <a:gd name="connsiteY7" fmla="*/ 1085785 h 2442210"/>
              <a:gd name="connsiteX8" fmla="*/ 1126126 w 1935480"/>
              <a:gd name="connsiteY8" fmla="*/ 455865 h 2442210"/>
              <a:gd name="connsiteX9" fmla="*/ 942294 w 1935480"/>
              <a:gd name="connsiteY9" fmla="*/ 346328 h 2442210"/>
              <a:gd name="connsiteX10" fmla="*/ 491490 w 1935480"/>
              <a:gd name="connsiteY10" fmla="*/ 0 h 2442210"/>
              <a:gd name="connsiteX11" fmla="*/ 1348740 w 1935480"/>
              <a:gd name="connsiteY11" fmla="*/ 480060 h 2442210"/>
              <a:gd name="connsiteX12" fmla="*/ 1078230 w 1935480"/>
              <a:gd name="connsiteY12" fmla="*/ 876300 h 2442210"/>
              <a:gd name="connsiteX13" fmla="*/ 1493520 w 1935480"/>
              <a:gd name="connsiteY13" fmla="*/ 1082040 h 2442210"/>
              <a:gd name="connsiteX14" fmla="*/ 1602105 w 1935480"/>
              <a:gd name="connsiteY14" fmla="*/ 906780 h 2442210"/>
              <a:gd name="connsiteX15" fmla="*/ 1918335 w 1935480"/>
              <a:gd name="connsiteY15" fmla="*/ 1072515 h 2442210"/>
              <a:gd name="connsiteX16" fmla="*/ 1699260 w 1935480"/>
              <a:gd name="connsiteY16" fmla="*/ 1409700 h 2442210"/>
              <a:gd name="connsiteX17" fmla="*/ 1935480 w 1935480"/>
              <a:gd name="connsiteY17" fmla="*/ 1543050 h 2442210"/>
              <a:gd name="connsiteX18" fmla="*/ 1680210 w 1935480"/>
              <a:gd name="connsiteY18" fmla="*/ 1977390 h 2442210"/>
              <a:gd name="connsiteX19" fmla="*/ 1885950 w 1935480"/>
              <a:gd name="connsiteY19" fmla="*/ 2095500 h 2442210"/>
              <a:gd name="connsiteX20" fmla="*/ 1626870 w 1935480"/>
              <a:gd name="connsiteY20" fmla="*/ 2442210 h 2442210"/>
              <a:gd name="connsiteX21" fmla="*/ 887730 w 1935480"/>
              <a:gd name="connsiteY21" fmla="*/ 2019300 h 2442210"/>
              <a:gd name="connsiteX22" fmla="*/ 1024890 w 1935480"/>
              <a:gd name="connsiteY22" fmla="*/ 1824990 h 2442210"/>
              <a:gd name="connsiteX23" fmla="*/ 521970 w 1935480"/>
              <a:gd name="connsiteY23" fmla="*/ 1569720 h 2442210"/>
              <a:gd name="connsiteX24" fmla="*/ 712470 w 1935480"/>
              <a:gd name="connsiteY24" fmla="*/ 1299210 h 2442210"/>
              <a:gd name="connsiteX25" fmla="*/ 544830 w 1935480"/>
              <a:gd name="connsiteY25" fmla="*/ 1169670 h 2442210"/>
              <a:gd name="connsiteX26" fmla="*/ 0 w 1935480"/>
              <a:gd name="connsiteY26" fmla="*/ 883920 h 2442210"/>
              <a:gd name="connsiteX27" fmla="*/ 453390 w 1935480"/>
              <a:gd name="connsiteY27" fmla="*/ 99060 h 2442210"/>
              <a:gd name="connsiteX28" fmla="*/ 316230 w 1935480"/>
              <a:gd name="connsiteY28" fmla="*/ 80010 h 2442210"/>
              <a:gd name="connsiteX29" fmla="*/ 297180 w 1935480"/>
              <a:gd name="connsiteY29" fmla="*/ 53340 h 2442210"/>
              <a:gd name="connsiteX30" fmla="*/ 491490 w 1935480"/>
              <a:gd name="connsiteY30" fmla="*/ 0 h 2442210"/>
              <a:gd name="connsiteX0" fmla="*/ 1348694 w 1935480"/>
              <a:gd name="connsiteY0" fmla="*/ 1306257 h 2442210"/>
              <a:gd name="connsiteX1" fmla="*/ 1072278 w 1935480"/>
              <a:gd name="connsiteY1" fmla="*/ 1659825 h 2442210"/>
              <a:gd name="connsiteX2" fmla="*/ 1383174 w 1935480"/>
              <a:gd name="connsiteY2" fmla="*/ 1830513 h 2442210"/>
              <a:gd name="connsiteX3" fmla="*/ 1657494 w 1935480"/>
              <a:gd name="connsiteY3" fmla="*/ 1458657 h 2442210"/>
              <a:gd name="connsiteX4" fmla="*/ 1348694 w 1935480"/>
              <a:gd name="connsiteY4" fmla="*/ 1306257 h 2442210"/>
              <a:gd name="connsiteX5" fmla="*/ 942294 w 1935480"/>
              <a:gd name="connsiteY5" fmla="*/ 346328 h 2442210"/>
              <a:gd name="connsiteX6" fmla="*/ 531766 w 1935480"/>
              <a:gd name="connsiteY6" fmla="*/ 979105 h 2442210"/>
              <a:gd name="connsiteX7" fmla="*/ 704486 w 1935480"/>
              <a:gd name="connsiteY7" fmla="*/ 1085785 h 2442210"/>
              <a:gd name="connsiteX8" fmla="*/ 1126126 w 1935480"/>
              <a:gd name="connsiteY8" fmla="*/ 455865 h 2442210"/>
              <a:gd name="connsiteX9" fmla="*/ 942294 w 1935480"/>
              <a:gd name="connsiteY9" fmla="*/ 346328 h 2442210"/>
              <a:gd name="connsiteX10" fmla="*/ 491490 w 1935480"/>
              <a:gd name="connsiteY10" fmla="*/ 0 h 2442210"/>
              <a:gd name="connsiteX11" fmla="*/ 1348740 w 1935480"/>
              <a:gd name="connsiteY11" fmla="*/ 480060 h 2442210"/>
              <a:gd name="connsiteX12" fmla="*/ 1078230 w 1935480"/>
              <a:gd name="connsiteY12" fmla="*/ 876300 h 2442210"/>
              <a:gd name="connsiteX13" fmla="*/ 1493520 w 1935480"/>
              <a:gd name="connsiteY13" fmla="*/ 1082040 h 2442210"/>
              <a:gd name="connsiteX14" fmla="*/ 1602105 w 1935480"/>
              <a:gd name="connsiteY14" fmla="*/ 906780 h 2442210"/>
              <a:gd name="connsiteX15" fmla="*/ 1918335 w 1935480"/>
              <a:gd name="connsiteY15" fmla="*/ 1072515 h 2442210"/>
              <a:gd name="connsiteX16" fmla="*/ 1699260 w 1935480"/>
              <a:gd name="connsiteY16" fmla="*/ 1409700 h 2442210"/>
              <a:gd name="connsiteX17" fmla="*/ 1935480 w 1935480"/>
              <a:gd name="connsiteY17" fmla="*/ 1543050 h 2442210"/>
              <a:gd name="connsiteX18" fmla="*/ 1680210 w 1935480"/>
              <a:gd name="connsiteY18" fmla="*/ 1977390 h 2442210"/>
              <a:gd name="connsiteX19" fmla="*/ 1885950 w 1935480"/>
              <a:gd name="connsiteY19" fmla="*/ 2095500 h 2442210"/>
              <a:gd name="connsiteX20" fmla="*/ 1626870 w 1935480"/>
              <a:gd name="connsiteY20" fmla="*/ 2442210 h 2442210"/>
              <a:gd name="connsiteX21" fmla="*/ 887730 w 1935480"/>
              <a:gd name="connsiteY21" fmla="*/ 2019300 h 2442210"/>
              <a:gd name="connsiteX22" fmla="*/ 1024890 w 1935480"/>
              <a:gd name="connsiteY22" fmla="*/ 1824990 h 2442210"/>
              <a:gd name="connsiteX23" fmla="*/ 521970 w 1935480"/>
              <a:gd name="connsiteY23" fmla="*/ 1569720 h 2442210"/>
              <a:gd name="connsiteX24" fmla="*/ 712470 w 1935480"/>
              <a:gd name="connsiteY24" fmla="*/ 1299210 h 2442210"/>
              <a:gd name="connsiteX25" fmla="*/ 544830 w 1935480"/>
              <a:gd name="connsiteY25" fmla="*/ 1169670 h 2442210"/>
              <a:gd name="connsiteX26" fmla="*/ 0 w 1935480"/>
              <a:gd name="connsiteY26" fmla="*/ 883920 h 2442210"/>
              <a:gd name="connsiteX27" fmla="*/ 453390 w 1935480"/>
              <a:gd name="connsiteY27" fmla="*/ 99060 h 2442210"/>
              <a:gd name="connsiteX28" fmla="*/ 316230 w 1935480"/>
              <a:gd name="connsiteY28" fmla="*/ 80010 h 2442210"/>
              <a:gd name="connsiteX29" fmla="*/ 297180 w 1935480"/>
              <a:gd name="connsiteY29" fmla="*/ 53340 h 2442210"/>
              <a:gd name="connsiteX30" fmla="*/ 491490 w 1935480"/>
              <a:gd name="connsiteY30" fmla="*/ 0 h 2442210"/>
              <a:gd name="connsiteX0" fmla="*/ 1348694 w 1935480"/>
              <a:gd name="connsiteY0" fmla="*/ 1306257 h 2442210"/>
              <a:gd name="connsiteX1" fmla="*/ 1110378 w 1935480"/>
              <a:gd name="connsiteY1" fmla="*/ 1669350 h 2442210"/>
              <a:gd name="connsiteX2" fmla="*/ 1383174 w 1935480"/>
              <a:gd name="connsiteY2" fmla="*/ 1830513 h 2442210"/>
              <a:gd name="connsiteX3" fmla="*/ 1657494 w 1935480"/>
              <a:gd name="connsiteY3" fmla="*/ 1458657 h 2442210"/>
              <a:gd name="connsiteX4" fmla="*/ 1348694 w 1935480"/>
              <a:gd name="connsiteY4" fmla="*/ 1306257 h 2442210"/>
              <a:gd name="connsiteX5" fmla="*/ 942294 w 1935480"/>
              <a:gd name="connsiteY5" fmla="*/ 346328 h 2442210"/>
              <a:gd name="connsiteX6" fmla="*/ 531766 w 1935480"/>
              <a:gd name="connsiteY6" fmla="*/ 979105 h 2442210"/>
              <a:gd name="connsiteX7" fmla="*/ 704486 w 1935480"/>
              <a:gd name="connsiteY7" fmla="*/ 1085785 h 2442210"/>
              <a:gd name="connsiteX8" fmla="*/ 1126126 w 1935480"/>
              <a:gd name="connsiteY8" fmla="*/ 455865 h 2442210"/>
              <a:gd name="connsiteX9" fmla="*/ 942294 w 1935480"/>
              <a:gd name="connsiteY9" fmla="*/ 346328 h 2442210"/>
              <a:gd name="connsiteX10" fmla="*/ 491490 w 1935480"/>
              <a:gd name="connsiteY10" fmla="*/ 0 h 2442210"/>
              <a:gd name="connsiteX11" fmla="*/ 1348740 w 1935480"/>
              <a:gd name="connsiteY11" fmla="*/ 480060 h 2442210"/>
              <a:gd name="connsiteX12" fmla="*/ 1078230 w 1935480"/>
              <a:gd name="connsiteY12" fmla="*/ 876300 h 2442210"/>
              <a:gd name="connsiteX13" fmla="*/ 1493520 w 1935480"/>
              <a:gd name="connsiteY13" fmla="*/ 1082040 h 2442210"/>
              <a:gd name="connsiteX14" fmla="*/ 1602105 w 1935480"/>
              <a:gd name="connsiteY14" fmla="*/ 906780 h 2442210"/>
              <a:gd name="connsiteX15" fmla="*/ 1918335 w 1935480"/>
              <a:gd name="connsiteY15" fmla="*/ 1072515 h 2442210"/>
              <a:gd name="connsiteX16" fmla="*/ 1699260 w 1935480"/>
              <a:gd name="connsiteY16" fmla="*/ 1409700 h 2442210"/>
              <a:gd name="connsiteX17" fmla="*/ 1935480 w 1935480"/>
              <a:gd name="connsiteY17" fmla="*/ 1543050 h 2442210"/>
              <a:gd name="connsiteX18" fmla="*/ 1680210 w 1935480"/>
              <a:gd name="connsiteY18" fmla="*/ 1977390 h 2442210"/>
              <a:gd name="connsiteX19" fmla="*/ 1885950 w 1935480"/>
              <a:gd name="connsiteY19" fmla="*/ 2095500 h 2442210"/>
              <a:gd name="connsiteX20" fmla="*/ 1626870 w 1935480"/>
              <a:gd name="connsiteY20" fmla="*/ 2442210 h 2442210"/>
              <a:gd name="connsiteX21" fmla="*/ 887730 w 1935480"/>
              <a:gd name="connsiteY21" fmla="*/ 2019300 h 2442210"/>
              <a:gd name="connsiteX22" fmla="*/ 1024890 w 1935480"/>
              <a:gd name="connsiteY22" fmla="*/ 1824990 h 2442210"/>
              <a:gd name="connsiteX23" fmla="*/ 521970 w 1935480"/>
              <a:gd name="connsiteY23" fmla="*/ 1569720 h 2442210"/>
              <a:gd name="connsiteX24" fmla="*/ 712470 w 1935480"/>
              <a:gd name="connsiteY24" fmla="*/ 1299210 h 2442210"/>
              <a:gd name="connsiteX25" fmla="*/ 544830 w 1935480"/>
              <a:gd name="connsiteY25" fmla="*/ 1169670 h 2442210"/>
              <a:gd name="connsiteX26" fmla="*/ 0 w 1935480"/>
              <a:gd name="connsiteY26" fmla="*/ 883920 h 2442210"/>
              <a:gd name="connsiteX27" fmla="*/ 453390 w 1935480"/>
              <a:gd name="connsiteY27" fmla="*/ 99060 h 2442210"/>
              <a:gd name="connsiteX28" fmla="*/ 316230 w 1935480"/>
              <a:gd name="connsiteY28" fmla="*/ 80010 h 2442210"/>
              <a:gd name="connsiteX29" fmla="*/ 297180 w 1935480"/>
              <a:gd name="connsiteY29" fmla="*/ 53340 h 2442210"/>
              <a:gd name="connsiteX30" fmla="*/ 491490 w 1935480"/>
              <a:gd name="connsiteY30" fmla="*/ 0 h 2442210"/>
              <a:gd name="connsiteX0" fmla="*/ 1362981 w 1935480"/>
              <a:gd name="connsiteY0" fmla="*/ 1296732 h 2442210"/>
              <a:gd name="connsiteX1" fmla="*/ 1110378 w 1935480"/>
              <a:gd name="connsiteY1" fmla="*/ 1669350 h 2442210"/>
              <a:gd name="connsiteX2" fmla="*/ 1383174 w 1935480"/>
              <a:gd name="connsiteY2" fmla="*/ 1830513 h 2442210"/>
              <a:gd name="connsiteX3" fmla="*/ 1657494 w 1935480"/>
              <a:gd name="connsiteY3" fmla="*/ 1458657 h 2442210"/>
              <a:gd name="connsiteX4" fmla="*/ 1362981 w 1935480"/>
              <a:gd name="connsiteY4" fmla="*/ 1296732 h 2442210"/>
              <a:gd name="connsiteX5" fmla="*/ 942294 w 1935480"/>
              <a:gd name="connsiteY5" fmla="*/ 346328 h 2442210"/>
              <a:gd name="connsiteX6" fmla="*/ 531766 w 1935480"/>
              <a:gd name="connsiteY6" fmla="*/ 979105 h 2442210"/>
              <a:gd name="connsiteX7" fmla="*/ 704486 w 1935480"/>
              <a:gd name="connsiteY7" fmla="*/ 1085785 h 2442210"/>
              <a:gd name="connsiteX8" fmla="*/ 1126126 w 1935480"/>
              <a:gd name="connsiteY8" fmla="*/ 455865 h 2442210"/>
              <a:gd name="connsiteX9" fmla="*/ 942294 w 1935480"/>
              <a:gd name="connsiteY9" fmla="*/ 346328 h 2442210"/>
              <a:gd name="connsiteX10" fmla="*/ 491490 w 1935480"/>
              <a:gd name="connsiteY10" fmla="*/ 0 h 2442210"/>
              <a:gd name="connsiteX11" fmla="*/ 1348740 w 1935480"/>
              <a:gd name="connsiteY11" fmla="*/ 480060 h 2442210"/>
              <a:gd name="connsiteX12" fmla="*/ 1078230 w 1935480"/>
              <a:gd name="connsiteY12" fmla="*/ 876300 h 2442210"/>
              <a:gd name="connsiteX13" fmla="*/ 1493520 w 1935480"/>
              <a:gd name="connsiteY13" fmla="*/ 1082040 h 2442210"/>
              <a:gd name="connsiteX14" fmla="*/ 1602105 w 1935480"/>
              <a:gd name="connsiteY14" fmla="*/ 906780 h 2442210"/>
              <a:gd name="connsiteX15" fmla="*/ 1918335 w 1935480"/>
              <a:gd name="connsiteY15" fmla="*/ 1072515 h 2442210"/>
              <a:gd name="connsiteX16" fmla="*/ 1699260 w 1935480"/>
              <a:gd name="connsiteY16" fmla="*/ 1409700 h 2442210"/>
              <a:gd name="connsiteX17" fmla="*/ 1935480 w 1935480"/>
              <a:gd name="connsiteY17" fmla="*/ 1543050 h 2442210"/>
              <a:gd name="connsiteX18" fmla="*/ 1680210 w 1935480"/>
              <a:gd name="connsiteY18" fmla="*/ 1977390 h 2442210"/>
              <a:gd name="connsiteX19" fmla="*/ 1885950 w 1935480"/>
              <a:gd name="connsiteY19" fmla="*/ 2095500 h 2442210"/>
              <a:gd name="connsiteX20" fmla="*/ 1626870 w 1935480"/>
              <a:gd name="connsiteY20" fmla="*/ 2442210 h 2442210"/>
              <a:gd name="connsiteX21" fmla="*/ 887730 w 1935480"/>
              <a:gd name="connsiteY21" fmla="*/ 2019300 h 2442210"/>
              <a:gd name="connsiteX22" fmla="*/ 1024890 w 1935480"/>
              <a:gd name="connsiteY22" fmla="*/ 1824990 h 2442210"/>
              <a:gd name="connsiteX23" fmla="*/ 521970 w 1935480"/>
              <a:gd name="connsiteY23" fmla="*/ 1569720 h 2442210"/>
              <a:gd name="connsiteX24" fmla="*/ 712470 w 1935480"/>
              <a:gd name="connsiteY24" fmla="*/ 1299210 h 2442210"/>
              <a:gd name="connsiteX25" fmla="*/ 544830 w 1935480"/>
              <a:gd name="connsiteY25" fmla="*/ 1169670 h 2442210"/>
              <a:gd name="connsiteX26" fmla="*/ 0 w 1935480"/>
              <a:gd name="connsiteY26" fmla="*/ 883920 h 2442210"/>
              <a:gd name="connsiteX27" fmla="*/ 453390 w 1935480"/>
              <a:gd name="connsiteY27" fmla="*/ 99060 h 2442210"/>
              <a:gd name="connsiteX28" fmla="*/ 316230 w 1935480"/>
              <a:gd name="connsiteY28" fmla="*/ 80010 h 2442210"/>
              <a:gd name="connsiteX29" fmla="*/ 297180 w 1935480"/>
              <a:gd name="connsiteY29" fmla="*/ 53340 h 2442210"/>
              <a:gd name="connsiteX30" fmla="*/ 491490 w 1935480"/>
              <a:gd name="connsiteY30" fmla="*/ 0 h 2442210"/>
              <a:gd name="connsiteX0" fmla="*/ 1362981 w 1935480"/>
              <a:gd name="connsiteY0" fmla="*/ 1296732 h 2442210"/>
              <a:gd name="connsiteX1" fmla="*/ 1110378 w 1935480"/>
              <a:gd name="connsiteY1" fmla="*/ 1669350 h 2442210"/>
              <a:gd name="connsiteX2" fmla="*/ 1383174 w 1935480"/>
              <a:gd name="connsiteY2" fmla="*/ 1830513 h 2442210"/>
              <a:gd name="connsiteX3" fmla="*/ 1624156 w 1935480"/>
              <a:gd name="connsiteY3" fmla="*/ 1463419 h 2442210"/>
              <a:gd name="connsiteX4" fmla="*/ 1362981 w 1935480"/>
              <a:gd name="connsiteY4" fmla="*/ 1296732 h 2442210"/>
              <a:gd name="connsiteX5" fmla="*/ 942294 w 1935480"/>
              <a:gd name="connsiteY5" fmla="*/ 346328 h 2442210"/>
              <a:gd name="connsiteX6" fmla="*/ 531766 w 1935480"/>
              <a:gd name="connsiteY6" fmla="*/ 979105 h 2442210"/>
              <a:gd name="connsiteX7" fmla="*/ 704486 w 1935480"/>
              <a:gd name="connsiteY7" fmla="*/ 1085785 h 2442210"/>
              <a:gd name="connsiteX8" fmla="*/ 1126126 w 1935480"/>
              <a:gd name="connsiteY8" fmla="*/ 455865 h 2442210"/>
              <a:gd name="connsiteX9" fmla="*/ 942294 w 1935480"/>
              <a:gd name="connsiteY9" fmla="*/ 346328 h 2442210"/>
              <a:gd name="connsiteX10" fmla="*/ 491490 w 1935480"/>
              <a:gd name="connsiteY10" fmla="*/ 0 h 2442210"/>
              <a:gd name="connsiteX11" fmla="*/ 1348740 w 1935480"/>
              <a:gd name="connsiteY11" fmla="*/ 480060 h 2442210"/>
              <a:gd name="connsiteX12" fmla="*/ 1078230 w 1935480"/>
              <a:gd name="connsiteY12" fmla="*/ 876300 h 2442210"/>
              <a:gd name="connsiteX13" fmla="*/ 1493520 w 1935480"/>
              <a:gd name="connsiteY13" fmla="*/ 1082040 h 2442210"/>
              <a:gd name="connsiteX14" fmla="*/ 1602105 w 1935480"/>
              <a:gd name="connsiteY14" fmla="*/ 906780 h 2442210"/>
              <a:gd name="connsiteX15" fmla="*/ 1918335 w 1935480"/>
              <a:gd name="connsiteY15" fmla="*/ 1072515 h 2442210"/>
              <a:gd name="connsiteX16" fmla="*/ 1699260 w 1935480"/>
              <a:gd name="connsiteY16" fmla="*/ 1409700 h 2442210"/>
              <a:gd name="connsiteX17" fmla="*/ 1935480 w 1935480"/>
              <a:gd name="connsiteY17" fmla="*/ 1543050 h 2442210"/>
              <a:gd name="connsiteX18" fmla="*/ 1680210 w 1935480"/>
              <a:gd name="connsiteY18" fmla="*/ 1977390 h 2442210"/>
              <a:gd name="connsiteX19" fmla="*/ 1885950 w 1935480"/>
              <a:gd name="connsiteY19" fmla="*/ 2095500 h 2442210"/>
              <a:gd name="connsiteX20" fmla="*/ 1626870 w 1935480"/>
              <a:gd name="connsiteY20" fmla="*/ 2442210 h 2442210"/>
              <a:gd name="connsiteX21" fmla="*/ 887730 w 1935480"/>
              <a:gd name="connsiteY21" fmla="*/ 2019300 h 2442210"/>
              <a:gd name="connsiteX22" fmla="*/ 1024890 w 1935480"/>
              <a:gd name="connsiteY22" fmla="*/ 1824990 h 2442210"/>
              <a:gd name="connsiteX23" fmla="*/ 521970 w 1935480"/>
              <a:gd name="connsiteY23" fmla="*/ 1569720 h 2442210"/>
              <a:gd name="connsiteX24" fmla="*/ 712470 w 1935480"/>
              <a:gd name="connsiteY24" fmla="*/ 1299210 h 2442210"/>
              <a:gd name="connsiteX25" fmla="*/ 544830 w 1935480"/>
              <a:gd name="connsiteY25" fmla="*/ 1169670 h 2442210"/>
              <a:gd name="connsiteX26" fmla="*/ 0 w 1935480"/>
              <a:gd name="connsiteY26" fmla="*/ 883920 h 2442210"/>
              <a:gd name="connsiteX27" fmla="*/ 453390 w 1935480"/>
              <a:gd name="connsiteY27" fmla="*/ 99060 h 2442210"/>
              <a:gd name="connsiteX28" fmla="*/ 316230 w 1935480"/>
              <a:gd name="connsiteY28" fmla="*/ 80010 h 2442210"/>
              <a:gd name="connsiteX29" fmla="*/ 297180 w 1935480"/>
              <a:gd name="connsiteY29" fmla="*/ 53340 h 2442210"/>
              <a:gd name="connsiteX30" fmla="*/ 491490 w 1935480"/>
              <a:gd name="connsiteY30" fmla="*/ 0 h 2442210"/>
              <a:gd name="connsiteX0" fmla="*/ 1362981 w 1935480"/>
              <a:gd name="connsiteY0" fmla="*/ 1296732 h 2442210"/>
              <a:gd name="connsiteX1" fmla="*/ 1110378 w 1935480"/>
              <a:gd name="connsiteY1" fmla="*/ 1669350 h 2442210"/>
              <a:gd name="connsiteX2" fmla="*/ 1383174 w 1935480"/>
              <a:gd name="connsiteY2" fmla="*/ 1830513 h 2442210"/>
              <a:gd name="connsiteX3" fmla="*/ 1628919 w 1935480"/>
              <a:gd name="connsiteY3" fmla="*/ 1449131 h 2442210"/>
              <a:gd name="connsiteX4" fmla="*/ 1362981 w 1935480"/>
              <a:gd name="connsiteY4" fmla="*/ 1296732 h 2442210"/>
              <a:gd name="connsiteX5" fmla="*/ 942294 w 1935480"/>
              <a:gd name="connsiteY5" fmla="*/ 346328 h 2442210"/>
              <a:gd name="connsiteX6" fmla="*/ 531766 w 1935480"/>
              <a:gd name="connsiteY6" fmla="*/ 979105 h 2442210"/>
              <a:gd name="connsiteX7" fmla="*/ 704486 w 1935480"/>
              <a:gd name="connsiteY7" fmla="*/ 1085785 h 2442210"/>
              <a:gd name="connsiteX8" fmla="*/ 1126126 w 1935480"/>
              <a:gd name="connsiteY8" fmla="*/ 455865 h 2442210"/>
              <a:gd name="connsiteX9" fmla="*/ 942294 w 1935480"/>
              <a:gd name="connsiteY9" fmla="*/ 346328 h 2442210"/>
              <a:gd name="connsiteX10" fmla="*/ 491490 w 1935480"/>
              <a:gd name="connsiteY10" fmla="*/ 0 h 2442210"/>
              <a:gd name="connsiteX11" fmla="*/ 1348740 w 1935480"/>
              <a:gd name="connsiteY11" fmla="*/ 480060 h 2442210"/>
              <a:gd name="connsiteX12" fmla="*/ 1078230 w 1935480"/>
              <a:gd name="connsiteY12" fmla="*/ 876300 h 2442210"/>
              <a:gd name="connsiteX13" fmla="*/ 1493520 w 1935480"/>
              <a:gd name="connsiteY13" fmla="*/ 1082040 h 2442210"/>
              <a:gd name="connsiteX14" fmla="*/ 1602105 w 1935480"/>
              <a:gd name="connsiteY14" fmla="*/ 906780 h 2442210"/>
              <a:gd name="connsiteX15" fmla="*/ 1918335 w 1935480"/>
              <a:gd name="connsiteY15" fmla="*/ 1072515 h 2442210"/>
              <a:gd name="connsiteX16" fmla="*/ 1699260 w 1935480"/>
              <a:gd name="connsiteY16" fmla="*/ 1409700 h 2442210"/>
              <a:gd name="connsiteX17" fmla="*/ 1935480 w 1935480"/>
              <a:gd name="connsiteY17" fmla="*/ 1543050 h 2442210"/>
              <a:gd name="connsiteX18" fmla="*/ 1680210 w 1935480"/>
              <a:gd name="connsiteY18" fmla="*/ 1977390 h 2442210"/>
              <a:gd name="connsiteX19" fmla="*/ 1885950 w 1935480"/>
              <a:gd name="connsiteY19" fmla="*/ 2095500 h 2442210"/>
              <a:gd name="connsiteX20" fmla="*/ 1626870 w 1935480"/>
              <a:gd name="connsiteY20" fmla="*/ 2442210 h 2442210"/>
              <a:gd name="connsiteX21" fmla="*/ 887730 w 1935480"/>
              <a:gd name="connsiteY21" fmla="*/ 2019300 h 2442210"/>
              <a:gd name="connsiteX22" fmla="*/ 1024890 w 1935480"/>
              <a:gd name="connsiteY22" fmla="*/ 1824990 h 2442210"/>
              <a:gd name="connsiteX23" fmla="*/ 521970 w 1935480"/>
              <a:gd name="connsiteY23" fmla="*/ 1569720 h 2442210"/>
              <a:gd name="connsiteX24" fmla="*/ 712470 w 1935480"/>
              <a:gd name="connsiteY24" fmla="*/ 1299210 h 2442210"/>
              <a:gd name="connsiteX25" fmla="*/ 544830 w 1935480"/>
              <a:gd name="connsiteY25" fmla="*/ 1169670 h 2442210"/>
              <a:gd name="connsiteX26" fmla="*/ 0 w 1935480"/>
              <a:gd name="connsiteY26" fmla="*/ 883920 h 2442210"/>
              <a:gd name="connsiteX27" fmla="*/ 453390 w 1935480"/>
              <a:gd name="connsiteY27" fmla="*/ 99060 h 2442210"/>
              <a:gd name="connsiteX28" fmla="*/ 316230 w 1935480"/>
              <a:gd name="connsiteY28" fmla="*/ 80010 h 2442210"/>
              <a:gd name="connsiteX29" fmla="*/ 297180 w 1935480"/>
              <a:gd name="connsiteY29" fmla="*/ 53340 h 2442210"/>
              <a:gd name="connsiteX30" fmla="*/ 491490 w 1935480"/>
              <a:gd name="connsiteY30" fmla="*/ 0 h 2442210"/>
              <a:gd name="connsiteX0" fmla="*/ 1362981 w 1935480"/>
              <a:gd name="connsiteY0" fmla="*/ 1296732 h 2442210"/>
              <a:gd name="connsiteX1" fmla="*/ 1110378 w 1935480"/>
              <a:gd name="connsiteY1" fmla="*/ 1669350 h 2442210"/>
              <a:gd name="connsiteX2" fmla="*/ 1383174 w 1935480"/>
              <a:gd name="connsiteY2" fmla="*/ 1830513 h 2442210"/>
              <a:gd name="connsiteX3" fmla="*/ 1628919 w 1935480"/>
              <a:gd name="connsiteY3" fmla="*/ 1449131 h 2442210"/>
              <a:gd name="connsiteX4" fmla="*/ 1362981 w 1935480"/>
              <a:gd name="connsiteY4" fmla="*/ 1296732 h 2442210"/>
              <a:gd name="connsiteX5" fmla="*/ 942294 w 1935480"/>
              <a:gd name="connsiteY5" fmla="*/ 346328 h 2442210"/>
              <a:gd name="connsiteX6" fmla="*/ 531766 w 1935480"/>
              <a:gd name="connsiteY6" fmla="*/ 979105 h 2442210"/>
              <a:gd name="connsiteX7" fmla="*/ 704486 w 1935480"/>
              <a:gd name="connsiteY7" fmla="*/ 1085785 h 2442210"/>
              <a:gd name="connsiteX8" fmla="*/ 1126126 w 1935480"/>
              <a:gd name="connsiteY8" fmla="*/ 455865 h 2442210"/>
              <a:gd name="connsiteX9" fmla="*/ 942294 w 1935480"/>
              <a:gd name="connsiteY9" fmla="*/ 346328 h 2442210"/>
              <a:gd name="connsiteX10" fmla="*/ 491490 w 1935480"/>
              <a:gd name="connsiteY10" fmla="*/ 0 h 2442210"/>
              <a:gd name="connsiteX11" fmla="*/ 1348740 w 1935480"/>
              <a:gd name="connsiteY11" fmla="*/ 480060 h 2442210"/>
              <a:gd name="connsiteX12" fmla="*/ 1078230 w 1935480"/>
              <a:gd name="connsiteY12" fmla="*/ 876300 h 2442210"/>
              <a:gd name="connsiteX13" fmla="*/ 1493520 w 1935480"/>
              <a:gd name="connsiteY13" fmla="*/ 1082040 h 2442210"/>
              <a:gd name="connsiteX14" fmla="*/ 1602105 w 1935480"/>
              <a:gd name="connsiteY14" fmla="*/ 906780 h 2442210"/>
              <a:gd name="connsiteX15" fmla="*/ 1918335 w 1935480"/>
              <a:gd name="connsiteY15" fmla="*/ 1072515 h 2442210"/>
              <a:gd name="connsiteX16" fmla="*/ 1699260 w 1935480"/>
              <a:gd name="connsiteY16" fmla="*/ 1409700 h 2442210"/>
              <a:gd name="connsiteX17" fmla="*/ 1935480 w 1935480"/>
              <a:gd name="connsiteY17" fmla="*/ 1543050 h 2442210"/>
              <a:gd name="connsiteX18" fmla="*/ 1680210 w 1935480"/>
              <a:gd name="connsiteY18" fmla="*/ 1977390 h 2442210"/>
              <a:gd name="connsiteX19" fmla="*/ 1885950 w 1935480"/>
              <a:gd name="connsiteY19" fmla="*/ 2095500 h 2442210"/>
              <a:gd name="connsiteX20" fmla="*/ 1626870 w 1935480"/>
              <a:gd name="connsiteY20" fmla="*/ 2442210 h 2442210"/>
              <a:gd name="connsiteX21" fmla="*/ 887730 w 1935480"/>
              <a:gd name="connsiteY21" fmla="*/ 2019300 h 2442210"/>
              <a:gd name="connsiteX22" fmla="*/ 1024890 w 1935480"/>
              <a:gd name="connsiteY22" fmla="*/ 1824990 h 2442210"/>
              <a:gd name="connsiteX23" fmla="*/ 555307 w 1935480"/>
              <a:gd name="connsiteY23" fmla="*/ 1593532 h 2442210"/>
              <a:gd name="connsiteX24" fmla="*/ 712470 w 1935480"/>
              <a:gd name="connsiteY24" fmla="*/ 1299210 h 2442210"/>
              <a:gd name="connsiteX25" fmla="*/ 544830 w 1935480"/>
              <a:gd name="connsiteY25" fmla="*/ 1169670 h 2442210"/>
              <a:gd name="connsiteX26" fmla="*/ 0 w 1935480"/>
              <a:gd name="connsiteY26" fmla="*/ 883920 h 2442210"/>
              <a:gd name="connsiteX27" fmla="*/ 453390 w 1935480"/>
              <a:gd name="connsiteY27" fmla="*/ 99060 h 2442210"/>
              <a:gd name="connsiteX28" fmla="*/ 316230 w 1935480"/>
              <a:gd name="connsiteY28" fmla="*/ 80010 h 2442210"/>
              <a:gd name="connsiteX29" fmla="*/ 297180 w 1935480"/>
              <a:gd name="connsiteY29" fmla="*/ 53340 h 2442210"/>
              <a:gd name="connsiteX30" fmla="*/ 491490 w 1935480"/>
              <a:gd name="connsiteY30" fmla="*/ 0 h 2442210"/>
              <a:gd name="connsiteX0" fmla="*/ 1362981 w 1935480"/>
              <a:gd name="connsiteY0" fmla="*/ 1296732 h 2442210"/>
              <a:gd name="connsiteX1" fmla="*/ 1110378 w 1935480"/>
              <a:gd name="connsiteY1" fmla="*/ 1669350 h 2442210"/>
              <a:gd name="connsiteX2" fmla="*/ 1383174 w 1935480"/>
              <a:gd name="connsiteY2" fmla="*/ 1830513 h 2442210"/>
              <a:gd name="connsiteX3" fmla="*/ 1628919 w 1935480"/>
              <a:gd name="connsiteY3" fmla="*/ 1449131 h 2442210"/>
              <a:gd name="connsiteX4" fmla="*/ 1362981 w 1935480"/>
              <a:gd name="connsiteY4" fmla="*/ 1296732 h 2442210"/>
              <a:gd name="connsiteX5" fmla="*/ 942294 w 1935480"/>
              <a:gd name="connsiteY5" fmla="*/ 346328 h 2442210"/>
              <a:gd name="connsiteX6" fmla="*/ 531766 w 1935480"/>
              <a:gd name="connsiteY6" fmla="*/ 979105 h 2442210"/>
              <a:gd name="connsiteX7" fmla="*/ 704486 w 1935480"/>
              <a:gd name="connsiteY7" fmla="*/ 1085785 h 2442210"/>
              <a:gd name="connsiteX8" fmla="*/ 1126126 w 1935480"/>
              <a:gd name="connsiteY8" fmla="*/ 455865 h 2442210"/>
              <a:gd name="connsiteX9" fmla="*/ 942294 w 1935480"/>
              <a:gd name="connsiteY9" fmla="*/ 346328 h 2442210"/>
              <a:gd name="connsiteX10" fmla="*/ 491490 w 1935480"/>
              <a:gd name="connsiteY10" fmla="*/ 0 h 2442210"/>
              <a:gd name="connsiteX11" fmla="*/ 1348740 w 1935480"/>
              <a:gd name="connsiteY11" fmla="*/ 480060 h 2442210"/>
              <a:gd name="connsiteX12" fmla="*/ 1078230 w 1935480"/>
              <a:gd name="connsiteY12" fmla="*/ 876300 h 2442210"/>
              <a:gd name="connsiteX13" fmla="*/ 1493520 w 1935480"/>
              <a:gd name="connsiteY13" fmla="*/ 1082040 h 2442210"/>
              <a:gd name="connsiteX14" fmla="*/ 1602105 w 1935480"/>
              <a:gd name="connsiteY14" fmla="*/ 906780 h 2442210"/>
              <a:gd name="connsiteX15" fmla="*/ 1918335 w 1935480"/>
              <a:gd name="connsiteY15" fmla="*/ 1072515 h 2442210"/>
              <a:gd name="connsiteX16" fmla="*/ 1699260 w 1935480"/>
              <a:gd name="connsiteY16" fmla="*/ 1409700 h 2442210"/>
              <a:gd name="connsiteX17" fmla="*/ 1935480 w 1935480"/>
              <a:gd name="connsiteY17" fmla="*/ 1543050 h 2442210"/>
              <a:gd name="connsiteX18" fmla="*/ 1680210 w 1935480"/>
              <a:gd name="connsiteY18" fmla="*/ 1977390 h 2442210"/>
              <a:gd name="connsiteX19" fmla="*/ 1885950 w 1935480"/>
              <a:gd name="connsiteY19" fmla="*/ 2095500 h 2442210"/>
              <a:gd name="connsiteX20" fmla="*/ 1626870 w 1935480"/>
              <a:gd name="connsiteY20" fmla="*/ 2442210 h 2442210"/>
              <a:gd name="connsiteX21" fmla="*/ 887730 w 1935480"/>
              <a:gd name="connsiteY21" fmla="*/ 2019300 h 2442210"/>
              <a:gd name="connsiteX22" fmla="*/ 996315 w 1935480"/>
              <a:gd name="connsiteY22" fmla="*/ 1824990 h 2442210"/>
              <a:gd name="connsiteX23" fmla="*/ 555307 w 1935480"/>
              <a:gd name="connsiteY23" fmla="*/ 1593532 h 2442210"/>
              <a:gd name="connsiteX24" fmla="*/ 712470 w 1935480"/>
              <a:gd name="connsiteY24" fmla="*/ 1299210 h 2442210"/>
              <a:gd name="connsiteX25" fmla="*/ 544830 w 1935480"/>
              <a:gd name="connsiteY25" fmla="*/ 1169670 h 2442210"/>
              <a:gd name="connsiteX26" fmla="*/ 0 w 1935480"/>
              <a:gd name="connsiteY26" fmla="*/ 883920 h 2442210"/>
              <a:gd name="connsiteX27" fmla="*/ 453390 w 1935480"/>
              <a:gd name="connsiteY27" fmla="*/ 99060 h 2442210"/>
              <a:gd name="connsiteX28" fmla="*/ 316230 w 1935480"/>
              <a:gd name="connsiteY28" fmla="*/ 80010 h 2442210"/>
              <a:gd name="connsiteX29" fmla="*/ 297180 w 1935480"/>
              <a:gd name="connsiteY29" fmla="*/ 53340 h 2442210"/>
              <a:gd name="connsiteX30" fmla="*/ 491490 w 1935480"/>
              <a:gd name="connsiteY30" fmla="*/ 0 h 2442210"/>
              <a:gd name="connsiteX0" fmla="*/ 1362981 w 1935480"/>
              <a:gd name="connsiteY0" fmla="*/ 1296732 h 2442210"/>
              <a:gd name="connsiteX1" fmla="*/ 1110378 w 1935480"/>
              <a:gd name="connsiteY1" fmla="*/ 1669350 h 2442210"/>
              <a:gd name="connsiteX2" fmla="*/ 1383174 w 1935480"/>
              <a:gd name="connsiteY2" fmla="*/ 1830513 h 2442210"/>
              <a:gd name="connsiteX3" fmla="*/ 1628919 w 1935480"/>
              <a:gd name="connsiteY3" fmla="*/ 1449131 h 2442210"/>
              <a:gd name="connsiteX4" fmla="*/ 1362981 w 1935480"/>
              <a:gd name="connsiteY4" fmla="*/ 1296732 h 2442210"/>
              <a:gd name="connsiteX5" fmla="*/ 942294 w 1935480"/>
              <a:gd name="connsiteY5" fmla="*/ 346328 h 2442210"/>
              <a:gd name="connsiteX6" fmla="*/ 531766 w 1935480"/>
              <a:gd name="connsiteY6" fmla="*/ 979105 h 2442210"/>
              <a:gd name="connsiteX7" fmla="*/ 704486 w 1935480"/>
              <a:gd name="connsiteY7" fmla="*/ 1085785 h 2442210"/>
              <a:gd name="connsiteX8" fmla="*/ 1126126 w 1935480"/>
              <a:gd name="connsiteY8" fmla="*/ 455865 h 2442210"/>
              <a:gd name="connsiteX9" fmla="*/ 942294 w 1935480"/>
              <a:gd name="connsiteY9" fmla="*/ 346328 h 2442210"/>
              <a:gd name="connsiteX10" fmla="*/ 491490 w 1935480"/>
              <a:gd name="connsiteY10" fmla="*/ 0 h 2442210"/>
              <a:gd name="connsiteX11" fmla="*/ 1348740 w 1935480"/>
              <a:gd name="connsiteY11" fmla="*/ 480060 h 2442210"/>
              <a:gd name="connsiteX12" fmla="*/ 1078230 w 1935480"/>
              <a:gd name="connsiteY12" fmla="*/ 876300 h 2442210"/>
              <a:gd name="connsiteX13" fmla="*/ 1493520 w 1935480"/>
              <a:gd name="connsiteY13" fmla="*/ 1082040 h 2442210"/>
              <a:gd name="connsiteX14" fmla="*/ 1602105 w 1935480"/>
              <a:gd name="connsiteY14" fmla="*/ 906780 h 2442210"/>
              <a:gd name="connsiteX15" fmla="*/ 1918335 w 1935480"/>
              <a:gd name="connsiteY15" fmla="*/ 1072515 h 2442210"/>
              <a:gd name="connsiteX16" fmla="*/ 1699260 w 1935480"/>
              <a:gd name="connsiteY16" fmla="*/ 1409700 h 2442210"/>
              <a:gd name="connsiteX17" fmla="*/ 1935480 w 1935480"/>
              <a:gd name="connsiteY17" fmla="*/ 1543050 h 2442210"/>
              <a:gd name="connsiteX18" fmla="*/ 1680210 w 1935480"/>
              <a:gd name="connsiteY18" fmla="*/ 1977390 h 2442210"/>
              <a:gd name="connsiteX19" fmla="*/ 1885950 w 1935480"/>
              <a:gd name="connsiteY19" fmla="*/ 2095500 h 2442210"/>
              <a:gd name="connsiteX20" fmla="*/ 1626870 w 1935480"/>
              <a:gd name="connsiteY20" fmla="*/ 2442210 h 2442210"/>
              <a:gd name="connsiteX21" fmla="*/ 887730 w 1935480"/>
              <a:gd name="connsiteY21" fmla="*/ 2019300 h 2442210"/>
              <a:gd name="connsiteX22" fmla="*/ 996315 w 1935480"/>
              <a:gd name="connsiteY22" fmla="*/ 1824990 h 2442210"/>
              <a:gd name="connsiteX23" fmla="*/ 555307 w 1935480"/>
              <a:gd name="connsiteY23" fmla="*/ 1593532 h 2442210"/>
              <a:gd name="connsiteX24" fmla="*/ 712470 w 1935480"/>
              <a:gd name="connsiteY24" fmla="*/ 1299210 h 2442210"/>
              <a:gd name="connsiteX25" fmla="*/ 544830 w 1935480"/>
              <a:gd name="connsiteY25" fmla="*/ 1169670 h 2442210"/>
              <a:gd name="connsiteX26" fmla="*/ 0 w 1935480"/>
              <a:gd name="connsiteY26" fmla="*/ 883920 h 2442210"/>
              <a:gd name="connsiteX27" fmla="*/ 453390 w 1935480"/>
              <a:gd name="connsiteY27" fmla="*/ 99060 h 2442210"/>
              <a:gd name="connsiteX28" fmla="*/ 316230 w 1935480"/>
              <a:gd name="connsiteY28" fmla="*/ 80010 h 2442210"/>
              <a:gd name="connsiteX29" fmla="*/ 284486 w 1935480"/>
              <a:gd name="connsiteY29" fmla="*/ 2566 h 2442210"/>
              <a:gd name="connsiteX30" fmla="*/ 491490 w 1935480"/>
              <a:gd name="connsiteY30" fmla="*/ 0 h 2442210"/>
              <a:gd name="connsiteX0" fmla="*/ 1362981 w 1935480"/>
              <a:gd name="connsiteY0" fmla="*/ 1317888 h 2463366"/>
              <a:gd name="connsiteX1" fmla="*/ 1110378 w 1935480"/>
              <a:gd name="connsiteY1" fmla="*/ 1690506 h 2463366"/>
              <a:gd name="connsiteX2" fmla="*/ 1383174 w 1935480"/>
              <a:gd name="connsiteY2" fmla="*/ 1851669 h 2463366"/>
              <a:gd name="connsiteX3" fmla="*/ 1628919 w 1935480"/>
              <a:gd name="connsiteY3" fmla="*/ 1470287 h 2463366"/>
              <a:gd name="connsiteX4" fmla="*/ 1362981 w 1935480"/>
              <a:gd name="connsiteY4" fmla="*/ 1317888 h 2463366"/>
              <a:gd name="connsiteX5" fmla="*/ 942294 w 1935480"/>
              <a:gd name="connsiteY5" fmla="*/ 367484 h 2463366"/>
              <a:gd name="connsiteX6" fmla="*/ 531766 w 1935480"/>
              <a:gd name="connsiteY6" fmla="*/ 1000261 h 2463366"/>
              <a:gd name="connsiteX7" fmla="*/ 704486 w 1935480"/>
              <a:gd name="connsiteY7" fmla="*/ 1106941 h 2463366"/>
              <a:gd name="connsiteX8" fmla="*/ 1126126 w 1935480"/>
              <a:gd name="connsiteY8" fmla="*/ 477021 h 2463366"/>
              <a:gd name="connsiteX9" fmla="*/ 942294 w 1935480"/>
              <a:gd name="connsiteY9" fmla="*/ 367484 h 2463366"/>
              <a:gd name="connsiteX10" fmla="*/ 436485 w 1935480"/>
              <a:gd name="connsiteY10" fmla="*/ 0 h 2463366"/>
              <a:gd name="connsiteX11" fmla="*/ 1348740 w 1935480"/>
              <a:gd name="connsiteY11" fmla="*/ 501216 h 2463366"/>
              <a:gd name="connsiteX12" fmla="*/ 1078230 w 1935480"/>
              <a:gd name="connsiteY12" fmla="*/ 897456 h 2463366"/>
              <a:gd name="connsiteX13" fmla="*/ 1493520 w 1935480"/>
              <a:gd name="connsiteY13" fmla="*/ 1103196 h 2463366"/>
              <a:gd name="connsiteX14" fmla="*/ 1602105 w 1935480"/>
              <a:gd name="connsiteY14" fmla="*/ 927936 h 2463366"/>
              <a:gd name="connsiteX15" fmla="*/ 1918335 w 1935480"/>
              <a:gd name="connsiteY15" fmla="*/ 1093671 h 2463366"/>
              <a:gd name="connsiteX16" fmla="*/ 1699260 w 1935480"/>
              <a:gd name="connsiteY16" fmla="*/ 1430856 h 2463366"/>
              <a:gd name="connsiteX17" fmla="*/ 1935480 w 1935480"/>
              <a:gd name="connsiteY17" fmla="*/ 1564206 h 2463366"/>
              <a:gd name="connsiteX18" fmla="*/ 1680210 w 1935480"/>
              <a:gd name="connsiteY18" fmla="*/ 1998546 h 2463366"/>
              <a:gd name="connsiteX19" fmla="*/ 1885950 w 1935480"/>
              <a:gd name="connsiteY19" fmla="*/ 2116656 h 2463366"/>
              <a:gd name="connsiteX20" fmla="*/ 1626870 w 1935480"/>
              <a:gd name="connsiteY20" fmla="*/ 2463366 h 2463366"/>
              <a:gd name="connsiteX21" fmla="*/ 887730 w 1935480"/>
              <a:gd name="connsiteY21" fmla="*/ 2040456 h 2463366"/>
              <a:gd name="connsiteX22" fmla="*/ 996315 w 1935480"/>
              <a:gd name="connsiteY22" fmla="*/ 1846146 h 2463366"/>
              <a:gd name="connsiteX23" fmla="*/ 555307 w 1935480"/>
              <a:gd name="connsiteY23" fmla="*/ 1614688 h 2463366"/>
              <a:gd name="connsiteX24" fmla="*/ 712470 w 1935480"/>
              <a:gd name="connsiteY24" fmla="*/ 1320366 h 2463366"/>
              <a:gd name="connsiteX25" fmla="*/ 544830 w 1935480"/>
              <a:gd name="connsiteY25" fmla="*/ 1190826 h 2463366"/>
              <a:gd name="connsiteX26" fmla="*/ 0 w 1935480"/>
              <a:gd name="connsiteY26" fmla="*/ 905076 h 2463366"/>
              <a:gd name="connsiteX27" fmla="*/ 453390 w 1935480"/>
              <a:gd name="connsiteY27" fmla="*/ 120216 h 2463366"/>
              <a:gd name="connsiteX28" fmla="*/ 316230 w 1935480"/>
              <a:gd name="connsiteY28" fmla="*/ 101166 h 2463366"/>
              <a:gd name="connsiteX29" fmla="*/ 284486 w 1935480"/>
              <a:gd name="connsiteY29" fmla="*/ 23722 h 2463366"/>
              <a:gd name="connsiteX30" fmla="*/ 436485 w 1935480"/>
              <a:gd name="connsiteY30" fmla="*/ 0 h 2463366"/>
              <a:gd name="connsiteX0" fmla="*/ 1362981 w 1935480"/>
              <a:gd name="connsiteY0" fmla="*/ 1317888 h 2463366"/>
              <a:gd name="connsiteX1" fmla="*/ 1110378 w 1935480"/>
              <a:gd name="connsiteY1" fmla="*/ 1690506 h 2463366"/>
              <a:gd name="connsiteX2" fmla="*/ 1383174 w 1935480"/>
              <a:gd name="connsiteY2" fmla="*/ 1851669 h 2463366"/>
              <a:gd name="connsiteX3" fmla="*/ 1628919 w 1935480"/>
              <a:gd name="connsiteY3" fmla="*/ 1470287 h 2463366"/>
              <a:gd name="connsiteX4" fmla="*/ 1362981 w 1935480"/>
              <a:gd name="connsiteY4" fmla="*/ 1317888 h 2463366"/>
              <a:gd name="connsiteX5" fmla="*/ 942294 w 1935480"/>
              <a:gd name="connsiteY5" fmla="*/ 367484 h 2463366"/>
              <a:gd name="connsiteX6" fmla="*/ 531766 w 1935480"/>
              <a:gd name="connsiteY6" fmla="*/ 1000261 h 2463366"/>
              <a:gd name="connsiteX7" fmla="*/ 704486 w 1935480"/>
              <a:gd name="connsiteY7" fmla="*/ 1106941 h 2463366"/>
              <a:gd name="connsiteX8" fmla="*/ 1126126 w 1935480"/>
              <a:gd name="connsiteY8" fmla="*/ 477021 h 2463366"/>
              <a:gd name="connsiteX9" fmla="*/ 942294 w 1935480"/>
              <a:gd name="connsiteY9" fmla="*/ 367484 h 2463366"/>
              <a:gd name="connsiteX10" fmla="*/ 436485 w 1935480"/>
              <a:gd name="connsiteY10" fmla="*/ 0 h 2463366"/>
              <a:gd name="connsiteX11" fmla="*/ 1348740 w 1935480"/>
              <a:gd name="connsiteY11" fmla="*/ 501216 h 2463366"/>
              <a:gd name="connsiteX12" fmla="*/ 1078230 w 1935480"/>
              <a:gd name="connsiteY12" fmla="*/ 897456 h 2463366"/>
              <a:gd name="connsiteX13" fmla="*/ 1493520 w 1935480"/>
              <a:gd name="connsiteY13" fmla="*/ 1103196 h 2463366"/>
              <a:gd name="connsiteX14" fmla="*/ 1602105 w 1935480"/>
              <a:gd name="connsiteY14" fmla="*/ 927936 h 2463366"/>
              <a:gd name="connsiteX15" fmla="*/ 1918335 w 1935480"/>
              <a:gd name="connsiteY15" fmla="*/ 1093671 h 2463366"/>
              <a:gd name="connsiteX16" fmla="*/ 1699260 w 1935480"/>
              <a:gd name="connsiteY16" fmla="*/ 1430856 h 2463366"/>
              <a:gd name="connsiteX17" fmla="*/ 1935480 w 1935480"/>
              <a:gd name="connsiteY17" fmla="*/ 1564206 h 2463366"/>
              <a:gd name="connsiteX18" fmla="*/ 1680210 w 1935480"/>
              <a:gd name="connsiteY18" fmla="*/ 1998546 h 2463366"/>
              <a:gd name="connsiteX19" fmla="*/ 1885950 w 1935480"/>
              <a:gd name="connsiteY19" fmla="*/ 2116656 h 2463366"/>
              <a:gd name="connsiteX20" fmla="*/ 1626870 w 1935480"/>
              <a:gd name="connsiteY20" fmla="*/ 2463366 h 2463366"/>
              <a:gd name="connsiteX21" fmla="*/ 887730 w 1935480"/>
              <a:gd name="connsiteY21" fmla="*/ 2040456 h 2463366"/>
              <a:gd name="connsiteX22" fmla="*/ 996315 w 1935480"/>
              <a:gd name="connsiteY22" fmla="*/ 1846146 h 2463366"/>
              <a:gd name="connsiteX23" fmla="*/ 555307 w 1935480"/>
              <a:gd name="connsiteY23" fmla="*/ 1614688 h 2463366"/>
              <a:gd name="connsiteX24" fmla="*/ 712470 w 1935480"/>
              <a:gd name="connsiteY24" fmla="*/ 1320366 h 2463366"/>
              <a:gd name="connsiteX25" fmla="*/ 544830 w 1935480"/>
              <a:gd name="connsiteY25" fmla="*/ 1190826 h 2463366"/>
              <a:gd name="connsiteX26" fmla="*/ 0 w 1935480"/>
              <a:gd name="connsiteY26" fmla="*/ 905076 h 2463366"/>
              <a:gd name="connsiteX27" fmla="*/ 453390 w 1935480"/>
              <a:gd name="connsiteY27" fmla="*/ 120216 h 2463366"/>
              <a:gd name="connsiteX28" fmla="*/ 362773 w 1935480"/>
              <a:gd name="connsiteY28" fmla="*/ 75779 h 2463366"/>
              <a:gd name="connsiteX29" fmla="*/ 284486 w 1935480"/>
              <a:gd name="connsiteY29" fmla="*/ 23722 h 2463366"/>
              <a:gd name="connsiteX30" fmla="*/ 436485 w 1935480"/>
              <a:gd name="connsiteY30" fmla="*/ 0 h 2463366"/>
              <a:gd name="connsiteX0" fmla="*/ 1442718 w 2015217"/>
              <a:gd name="connsiteY0" fmla="*/ 1317888 h 2463366"/>
              <a:gd name="connsiteX1" fmla="*/ 1190115 w 2015217"/>
              <a:gd name="connsiteY1" fmla="*/ 1690506 h 2463366"/>
              <a:gd name="connsiteX2" fmla="*/ 1462911 w 2015217"/>
              <a:gd name="connsiteY2" fmla="*/ 1851669 h 2463366"/>
              <a:gd name="connsiteX3" fmla="*/ 1708656 w 2015217"/>
              <a:gd name="connsiteY3" fmla="*/ 1470287 h 2463366"/>
              <a:gd name="connsiteX4" fmla="*/ 1442718 w 2015217"/>
              <a:gd name="connsiteY4" fmla="*/ 1317888 h 2463366"/>
              <a:gd name="connsiteX5" fmla="*/ 1022031 w 2015217"/>
              <a:gd name="connsiteY5" fmla="*/ 367484 h 2463366"/>
              <a:gd name="connsiteX6" fmla="*/ 611503 w 2015217"/>
              <a:gd name="connsiteY6" fmla="*/ 1000261 h 2463366"/>
              <a:gd name="connsiteX7" fmla="*/ 784223 w 2015217"/>
              <a:gd name="connsiteY7" fmla="*/ 1106941 h 2463366"/>
              <a:gd name="connsiteX8" fmla="*/ 1205863 w 2015217"/>
              <a:gd name="connsiteY8" fmla="*/ 477021 h 2463366"/>
              <a:gd name="connsiteX9" fmla="*/ 1022031 w 2015217"/>
              <a:gd name="connsiteY9" fmla="*/ 367484 h 2463366"/>
              <a:gd name="connsiteX10" fmla="*/ 516222 w 2015217"/>
              <a:gd name="connsiteY10" fmla="*/ 0 h 2463366"/>
              <a:gd name="connsiteX11" fmla="*/ 1428477 w 2015217"/>
              <a:gd name="connsiteY11" fmla="*/ 501216 h 2463366"/>
              <a:gd name="connsiteX12" fmla="*/ 1157967 w 2015217"/>
              <a:gd name="connsiteY12" fmla="*/ 897456 h 2463366"/>
              <a:gd name="connsiteX13" fmla="*/ 1573257 w 2015217"/>
              <a:gd name="connsiteY13" fmla="*/ 1103196 h 2463366"/>
              <a:gd name="connsiteX14" fmla="*/ 1681842 w 2015217"/>
              <a:gd name="connsiteY14" fmla="*/ 927936 h 2463366"/>
              <a:gd name="connsiteX15" fmla="*/ 1998072 w 2015217"/>
              <a:gd name="connsiteY15" fmla="*/ 1093671 h 2463366"/>
              <a:gd name="connsiteX16" fmla="*/ 1778997 w 2015217"/>
              <a:gd name="connsiteY16" fmla="*/ 1430856 h 2463366"/>
              <a:gd name="connsiteX17" fmla="*/ 2015217 w 2015217"/>
              <a:gd name="connsiteY17" fmla="*/ 1564206 h 2463366"/>
              <a:gd name="connsiteX18" fmla="*/ 1759947 w 2015217"/>
              <a:gd name="connsiteY18" fmla="*/ 1998546 h 2463366"/>
              <a:gd name="connsiteX19" fmla="*/ 1965687 w 2015217"/>
              <a:gd name="connsiteY19" fmla="*/ 2116656 h 2463366"/>
              <a:gd name="connsiteX20" fmla="*/ 1706607 w 2015217"/>
              <a:gd name="connsiteY20" fmla="*/ 2463366 h 2463366"/>
              <a:gd name="connsiteX21" fmla="*/ 967467 w 2015217"/>
              <a:gd name="connsiteY21" fmla="*/ 2040456 h 2463366"/>
              <a:gd name="connsiteX22" fmla="*/ 1076052 w 2015217"/>
              <a:gd name="connsiteY22" fmla="*/ 1846146 h 2463366"/>
              <a:gd name="connsiteX23" fmla="*/ 635044 w 2015217"/>
              <a:gd name="connsiteY23" fmla="*/ 1614688 h 2463366"/>
              <a:gd name="connsiteX24" fmla="*/ 792207 w 2015217"/>
              <a:gd name="connsiteY24" fmla="*/ 1320366 h 2463366"/>
              <a:gd name="connsiteX25" fmla="*/ 624567 w 2015217"/>
              <a:gd name="connsiteY25" fmla="*/ 1190826 h 2463366"/>
              <a:gd name="connsiteX26" fmla="*/ 79737 w 2015217"/>
              <a:gd name="connsiteY26" fmla="*/ 905076 h 2463366"/>
              <a:gd name="connsiteX27" fmla="*/ 0 w 2015217"/>
              <a:gd name="connsiteY27" fmla="*/ 928369 h 2463366"/>
              <a:gd name="connsiteX28" fmla="*/ 442510 w 2015217"/>
              <a:gd name="connsiteY28" fmla="*/ 75779 h 2463366"/>
              <a:gd name="connsiteX29" fmla="*/ 364223 w 2015217"/>
              <a:gd name="connsiteY29" fmla="*/ 23722 h 2463366"/>
              <a:gd name="connsiteX30" fmla="*/ 516222 w 2015217"/>
              <a:gd name="connsiteY30" fmla="*/ 0 h 2463366"/>
              <a:gd name="connsiteX0" fmla="*/ 1451180 w 2023679"/>
              <a:gd name="connsiteY0" fmla="*/ 1317888 h 2463366"/>
              <a:gd name="connsiteX1" fmla="*/ 1198577 w 2023679"/>
              <a:gd name="connsiteY1" fmla="*/ 1690506 h 2463366"/>
              <a:gd name="connsiteX2" fmla="*/ 1471373 w 2023679"/>
              <a:gd name="connsiteY2" fmla="*/ 1851669 h 2463366"/>
              <a:gd name="connsiteX3" fmla="*/ 1717118 w 2023679"/>
              <a:gd name="connsiteY3" fmla="*/ 1470287 h 2463366"/>
              <a:gd name="connsiteX4" fmla="*/ 1451180 w 2023679"/>
              <a:gd name="connsiteY4" fmla="*/ 1317888 h 2463366"/>
              <a:gd name="connsiteX5" fmla="*/ 1030493 w 2023679"/>
              <a:gd name="connsiteY5" fmla="*/ 367484 h 2463366"/>
              <a:gd name="connsiteX6" fmla="*/ 619965 w 2023679"/>
              <a:gd name="connsiteY6" fmla="*/ 1000261 h 2463366"/>
              <a:gd name="connsiteX7" fmla="*/ 792685 w 2023679"/>
              <a:gd name="connsiteY7" fmla="*/ 1106941 h 2463366"/>
              <a:gd name="connsiteX8" fmla="*/ 1214325 w 2023679"/>
              <a:gd name="connsiteY8" fmla="*/ 477021 h 2463366"/>
              <a:gd name="connsiteX9" fmla="*/ 1030493 w 2023679"/>
              <a:gd name="connsiteY9" fmla="*/ 367484 h 2463366"/>
              <a:gd name="connsiteX10" fmla="*/ 524684 w 2023679"/>
              <a:gd name="connsiteY10" fmla="*/ 0 h 2463366"/>
              <a:gd name="connsiteX11" fmla="*/ 1436939 w 2023679"/>
              <a:gd name="connsiteY11" fmla="*/ 501216 h 2463366"/>
              <a:gd name="connsiteX12" fmla="*/ 1166429 w 2023679"/>
              <a:gd name="connsiteY12" fmla="*/ 897456 h 2463366"/>
              <a:gd name="connsiteX13" fmla="*/ 1581719 w 2023679"/>
              <a:gd name="connsiteY13" fmla="*/ 1103196 h 2463366"/>
              <a:gd name="connsiteX14" fmla="*/ 1690304 w 2023679"/>
              <a:gd name="connsiteY14" fmla="*/ 927936 h 2463366"/>
              <a:gd name="connsiteX15" fmla="*/ 2006534 w 2023679"/>
              <a:gd name="connsiteY15" fmla="*/ 1093671 h 2463366"/>
              <a:gd name="connsiteX16" fmla="*/ 1787459 w 2023679"/>
              <a:gd name="connsiteY16" fmla="*/ 1430856 h 2463366"/>
              <a:gd name="connsiteX17" fmla="*/ 2023679 w 2023679"/>
              <a:gd name="connsiteY17" fmla="*/ 1564206 h 2463366"/>
              <a:gd name="connsiteX18" fmla="*/ 1768409 w 2023679"/>
              <a:gd name="connsiteY18" fmla="*/ 1998546 h 2463366"/>
              <a:gd name="connsiteX19" fmla="*/ 1974149 w 2023679"/>
              <a:gd name="connsiteY19" fmla="*/ 2116656 h 2463366"/>
              <a:gd name="connsiteX20" fmla="*/ 1715069 w 2023679"/>
              <a:gd name="connsiteY20" fmla="*/ 2463366 h 2463366"/>
              <a:gd name="connsiteX21" fmla="*/ 975929 w 2023679"/>
              <a:gd name="connsiteY21" fmla="*/ 2040456 h 2463366"/>
              <a:gd name="connsiteX22" fmla="*/ 1084514 w 2023679"/>
              <a:gd name="connsiteY22" fmla="*/ 1846146 h 2463366"/>
              <a:gd name="connsiteX23" fmla="*/ 643506 w 2023679"/>
              <a:gd name="connsiteY23" fmla="*/ 1614688 h 2463366"/>
              <a:gd name="connsiteX24" fmla="*/ 800669 w 2023679"/>
              <a:gd name="connsiteY24" fmla="*/ 1320366 h 2463366"/>
              <a:gd name="connsiteX25" fmla="*/ 633029 w 2023679"/>
              <a:gd name="connsiteY25" fmla="*/ 1190826 h 2463366"/>
              <a:gd name="connsiteX26" fmla="*/ 88199 w 2023679"/>
              <a:gd name="connsiteY26" fmla="*/ 905076 h 2463366"/>
              <a:gd name="connsiteX27" fmla="*/ 0 w 2023679"/>
              <a:gd name="connsiteY27" fmla="*/ 928369 h 2463366"/>
              <a:gd name="connsiteX28" fmla="*/ 450972 w 2023679"/>
              <a:gd name="connsiteY28" fmla="*/ 75779 h 2463366"/>
              <a:gd name="connsiteX29" fmla="*/ 372685 w 2023679"/>
              <a:gd name="connsiteY29" fmla="*/ 23722 h 2463366"/>
              <a:gd name="connsiteX30" fmla="*/ 524684 w 2023679"/>
              <a:gd name="connsiteY30" fmla="*/ 0 h 2463366"/>
              <a:gd name="connsiteX0" fmla="*/ 1451180 w 2023679"/>
              <a:gd name="connsiteY0" fmla="*/ 1317888 h 2463366"/>
              <a:gd name="connsiteX1" fmla="*/ 1198577 w 2023679"/>
              <a:gd name="connsiteY1" fmla="*/ 1690506 h 2463366"/>
              <a:gd name="connsiteX2" fmla="*/ 1471373 w 2023679"/>
              <a:gd name="connsiteY2" fmla="*/ 1851669 h 2463366"/>
              <a:gd name="connsiteX3" fmla="*/ 1717118 w 2023679"/>
              <a:gd name="connsiteY3" fmla="*/ 1470287 h 2463366"/>
              <a:gd name="connsiteX4" fmla="*/ 1451180 w 2023679"/>
              <a:gd name="connsiteY4" fmla="*/ 1317888 h 2463366"/>
              <a:gd name="connsiteX5" fmla="*/ 1030493 w 2023679"/>
              <a:gd name="connsiteY5" fmla="*/ 367484 h 2463366"/>
              <a:gd name="connsiteX6" fmla="*/ 619965 w 2023679"/>
              <a:gd name="connsiteY6" fmla="*/ 1000261 h 2463366"/>
              <a:gd name="connsiteX7" fmla="*/ 792685 w 2023679"/>
              <a:gd name="connsiteY7" fmla="*/ 1106941 h 2463366"/>
              <a:gd name="connsiteX8" fmla="*/ 1214325 w 2023679"/>
              <a:gd name="connsiteY8" fmla="*/ 477021 h 2463366"/>
              <a:gd name="connsiteX9" fmla="*/ 1030493 w 2023679"/>
              <a:gd name="connsiteY9" fmla="*/ 367484 h 2463366"/>
              <a:gd name="connsiteX10" fmla="*/ 524684 w 2023679"/>
              <a:gd name="connsiteY10" fmla="*/ 0 h 2463366"/>
              <a:gd name="connsiteX11" fmla="*/ 1436939 w 2023679"/>
              <a:gd name="connsiteY11" fmla="*/ 501216 h 2463366"/>
              <a:gd name="connsiteX12" fmla="*/ 1166429 w 2023679"/>
              <a:gd name="connsiteY12" fmla="*/ 897456 h 2463366"/>
              <a:gd name="connsiteX13" fmla="*/ 1581719 w 2023679"/>
              <a:gd name="connsiteY13" fmla="*/ 1103196 h 2463366"/>
              <a:gd name="connsiteX14" fmla="*/ 1690304 w 2023679"/>
              <a:gd name="connsiteY14" fmla="*/ 927936 h 2463366"/>
              <a:gd name="connsiteX15" fmla="*/ 2006534 w 2023679"/>
              <a:gd name="connsiteY15" fmla="*/ 1093671 h 2463366"/>
              <a:gd name="connsiteX16" fmla="*/ 1787459 w 2023679"/>
              <a:gd name="connsiteY16" fmla="*/ 1430856 h 2463366"/>
              <a:gd name="connsiteX17" fmla="*/ 2023679 w 2023679"/>
              <a:gd name="connsiteY17" fmla="*/ 1564206 h 2463366"/>
              <a:gd name="connsiteX18" fmla="*/ 1768409 w 2023679"/>
              <a:gd name="connsiteY18" fmla="*/ 1998546 h 2463366"/>
              <a:gd name="connsiteX19" fmla="*/ 1974149 w 2023679"/>
              <a:gd name="connsiteY19" fmla="*/ 2116656 h 2463366"/>
              <a:gd name="connsiteX20" fmla="*/ 1715069 w 2023679"/>
              <a:gd name="connsiteY20" fmla="*/ 2463366 h 2463366"/>
              <a:gd name="connsiteX21" fmla="*/ 975929 w 2023679"/>
              <a:gd name="connsiteY21" fmla="*/ 2040456 h 2463366"/>
              <a:gd name="connsiteX22" fmla="*/ 1084514 w 2023679"/>
              <a:gd name="connsiteY22" fmla="*/ 1846146 h 2463366"/>
              <a:gd name="connsiteX23" fmla="*/ 643506 w 2023679"/>
              <a:gd name="connsiteY23" fmla="*/ 1614688 h 2463366"/>
              <a:gd name="connsiteX24" fmla="*/ 800669 w 2023679"/>
              <a:gd name="connsiteY24" fmla="*/ 1320366 h 2463366"/>
              <a:gd name="connsiteX25" fmla="*/ 633029 w 2023679"/>
              <a:gd name="connsiteY25" fmla="*/ 1190826 h 2463366"/>
              <a:gd name="connsiteX26" fmla="*/ 342069 w 2023679"/>
              <a:gd name="connsiteY26" fmla="*/ 1142022 h 2463366"/>
              <a:gd name="connsiteX27" fmla="*/ 0 w 2023679"/>
              <a:gd name="connsiteY27" fmla="*/ 928369 h 2463366"/>
              <a:gd name="connsiteX28" fmla="*/ 450972 w 2023679"/>
              <a:gd name="connsiteY28" fmla="*/ 75779 h 2463366"/>
              <a:gd name="connsiteX29" fmla="*/ 372685 w 2023679"/>
              <a:gd name="connsiteY29" fmla="*/ 23722 h 2463366"/>
              <a:gd name="connsiteX30" fmla="*/ 524684 w 2023679"/>
              <a:gd name="connsiteY30" fmla="*/ 0 h 2463366"/>
              <a:gd name="connsiteX0" fmla="*/ 1451180 w 2023679"/>
              <a:gd name="connsiteY0" fmla="*/ 1317888 h 2463366"/>
              <a:gd name="connsiteX1" fmla="*/ 1198577 w 2023679"/>
              <a:gd name="connsiteY1" fmla="*/ 1690506 h 2463366"/>
              <a:gd name="connsiteX2" fmla="*/ 1471373 w 2023679"/>
              <a:gd name="connsiteY2" fmla="*/ 1851669 h 2463366"/>
              <a:gd name="connsiteX3" fmla="*/ 1717118 w 2023679"/>
              <a:gd name="connsiteY3" fmla="*/ 1470287 h 2463366"/>
              <a:gd name="connsiteX4" fmla="*/ 1451180 w 2023679"/>
              <a:gd name="connsiteY4" fmla="*/ 1317888 h 2463366"/>
              <a:gd name="connsiteX5" fmla="*/ 1030493 w 2023679"/>
              <a:gd name="connsiteY5" fmla="*/ 367484 h 2463366"/>
              <a:gd name="connsiteX6" fmla="*/ 619965 w 2023679"/>
              <a:gd name="connsiteY6" fmla="*/ 1000261 h 2463366"/>
              <a:gd name="connsiteX7" fmla="*/ 792685 w 2023679"/>
              <a:gd name="connsiteY7" fmla="*/ 1106941 h 2463366"/>
              <a:gd name="connsiteX8" fmla="*/ 1214325 w 2023679"/>
              <a:gd name="connsiteY8" fmla="*/ 477021 h 2463366"/>
              <a:gd name="connsiteX9" fmla="*/ 1030493 w 2023679"/>
              <a:gd name="connsiteY9" fmla="*/ 367484 h 2463366"/>
              <a:gd name="connsiteX10" fmla="*/ 524684 w 2023679"/>
              <a:gd name="connsiteY10" fmla="*/ 0 h 2463366"/>
              <a:gd name="connsiteX11" fmla="*/ 1436939 w 2023679"/>
              <a:gd name="connsiteY11" fmla="*/ 501216 h 2463366"/>
              <a:gd name="connsiteX12" fmla="*/ 1166429 w 2023679"/>
              <a:gd name="connsiteY12" fmla="*/ 897456 h 2463366"/>
              <a:gd name="connsiteX13" fmla="*/ 1581719 w 2023679"/>
              <a:gd name="connsiteY13" fmla="*/ 1103196 h 2463366"/>
              <a:gd name="connsiteX14" fmla="*/ 1690304 w 2023679"/>
              <a:gd name="connsiteY14" fmla="*/ 927936 h 2463366"/>
              <a:gd name="connsiteX15" fmla="*/ 2006534 w 2023679"/>
              <a:gd name="connsiteY15" fmla="*/ 1093671 h 2463366"/>
              <a:gd name="connsiteX16" fmla="*/ 1787459 w 2023679"/>
              <a:gd name="connsiteY16" fmla="*/ 1430856 h 2463366"/>
              <a:gd name="connsiteX17" fmla="*/ 2023679 w 2023679"/>
              <a:gd name="connsiteY17" fmla="*/ 1564206 h 2463366"/>
              <a:gd name="connsiteX18" fmla="*/ 1768409 w 2023679"/>
              <a:gd name="connsiteY18" fmla="*/ 1998546 h 2463366"/>
              <a:gd name="connsiteX19" fmla="*/ 1974149 w 2023679"/>
              <a:gd name="connsiteY19" fmla="*/ 2116656 h 2463366"/>
              <a:gd name="connsiteX20" fmla="*/ 1715069 w 2023679"/>
              <a:gd name="connsiteY20" fmla="*/ 2463366 h 2463366"/>
              <a:gd name="connsiteX21" fmla="*/ 975929 w 2023679"/>
              <a:gd name="connsiteY21" fmla="*/ 2040456 h 2463366"/>
              <a:gd name="connsiteX22" fmla="*/ 1084514 w 2023679"/>
              <a:gd name="connsiteY22" fmla="*/ 1846146 h 2463366"/>
              <a:gd name="connsiteX23" fmla="*/ 643506 w 2023679"/>
              <a:gd name="connsiteY23" fmla="*/ 1614688 h 2463366"/>
              <a:gd name="connsiteX24" fmla="*/ 800669 w 2023679"/>
              <a:gd name="connsiteY24" fmla="*/ 1320366 h 2463366"/>
              <a:gd name="connsiteX25" fmla="*/ 633029 w 2023679"/>
              <a:gd name="connsiteY25" fmla="*/ 1190826 h 2463366"/>
              <a:gd name="connsiteX26" fmla="*/ 390822 w 2023679"/>
              <a:gd name="connsiteY26" fmla="*/ 1145236 h 2463366"/>
              <a:gd name="connsiteX27" fmla="*/ 342069 w 2023679"/>
              <a:gd name="connsiteY27" fmla="*/ 1142022 h 2463366"/>
              <a:gd name="connsiteX28" fmla="*/ 0 w 2023679"/>
              <a:gd name="connsiteY28" fmla="*/ 928369 h 2463366"/>
              <a:gd name="connsiteX29" fmla="*/ 450972 w 2023679"/>
              <a:gd name="connsiteY29" fmla="*/ 75779 h 2463366"/>
              <a:gd name="connsiteX30" fmla="*/ 372685 w 2023679"/>
              <a:gd name="connsiteY30" fmla="*/ 23722 h 2463366"/>
              <a:gd name="connsiteX31" fmla="*/ 524684 w 2023679"/>
              <a:gd name="connsiteY31" fmla="*/ 0 h 2463366"/>
              <a:gd name="connsiteX0" fmla="*/ 1451180 w 2023679"/>
              <a:gd name="connsiteY0" fmla="*/ 1317888 h 2463366"/>
              <a:gd name="connsiteX1" fmla="*/ 1198577 w 2023679"/>
              <a:gd name="connsiteY1" fmla="*/ 1690506 h 2463366"/>
              <a:gd name="connsiteX2" fmla="*/ 1471373 w 2023679"/>
              <a:gd name="connsiteY2" fmla="*/ 1851669 h 2463366"/>
              <a:gd name="connsiteX3" fmla="*/ 1717118 w 2023679"/>
              <a:gd name="connsiteY3" fmla="*/ 1470287 h 2463366"/>
              <a:gd name="connsiteX4" fmla="*/ 1451180 w 2023679"/>
              <a:gd name="connsiteY4" fmla="*/ 1317888 h 2463366"/>
              <a:gd name="connsiteX5" fmla="*/ 1030493 w 2023679"/>
              <a:gd name="connsiteY5" fmla="*/ 367484 h 2463366"/>
              <a:gd name="connsiteX6" fmla="*/ 619965 w 2023679"/>
              <a:gd name="connsiteY6" fmla="*/ 1000261 h 2463366"/>
              <a:gd name="connsiteX7" fmla="*/ 792685 w 2023679"/>
              <a:gd name="connsiteY7" fmla="*/ 1106941 h 2463366"/>
              <a:gd name="connsiteX8" fmla="*/ 1214325 w 2023679"/>
              <a:gd name="connsiteY8" fmla="*/ 477021 h 2463366"/>
              <a:gd name="connsiteX9" fmla="*/ 1030493 w 2023679"/>
              <a:gd name="connsiteY9" fmla="*/ 367484 h 2463366"/>
              <a:gd name="connsiteX10" fmla="*/ 524684 w 2023679"/>
              <a:gd name="connsiteY10" fmla="*/ 0 h 2463366"/>
              <a:gd name="connsiteX11" fmla="*/ 1436939 w 2023679"/>
              <a:gd name="connsiteY11" fmla="*/ 501216 h 2463366"/>
              <a:gd name="connsiteX12" fmla="*/ 1166429 w 2023679"/>
              <a:gd name="connsiteY12" fmla="*/ 897456 h 2463366"/>
              <a:gd name="connsiteX13" fmla="*/ 1581719 w 2023679"/>
              <a:gd name="connsiteY13" fmla="*/ 1103196 h 2463366"/>
              <a:gd name="connsiteX14" fmla="*/ 1690304 w 2023679"/>
              <a:gd name="connsiteY14" fmla="*/ 927936 h 2463366"/>
              <a:gd name="connsiteX15" fmla="*/ 2006534 w 2023679"/>
              <a:gd name="connsiteY15" fmla="*/ 1093671 h 2463366"/>
              <a:gd name="connsiteX16" fmla="*/ 1787459 w 2023679"/>
              <a:gd name="connsiteY16" fmla="*/ 1430856 h 2463366"/>
              <a:gd name="connsiteX17" fmla="*/ 2023679 w 2023679"/>
              <a:gd name="connsiteY17" fmla="*/ 1564206 h 2463366"/>
              <a:gd name="connsiteX18" fmla="*/ 1768409 w 2023679"/>
              <a:gd name="connsiteY18" fmla="*/ 1998546 h 2463366"/>
              <a:gd name="connsiteX19" fmla="*/ 1974149 w 2023679"/>
              <a:gd name="connsiteY19" fmla="*/ 2116656 h 2463366"/>
              <a:gd name="connsiteX20" fmla="*/ 1715069 w 2023679"/>
              <a:gd name="connsiteY20" fmla="*/ 2463366 h 2463366"/>
              <a:gd name="connsiteX21" fmla="*/ 975929 w 2023679"/>
              <a:gd name="connsiteY21" fmla="*/ 2040456 h 2463366"/>
              <a:gd name="connsiteX22" fmla="*/ 1084514 w 2023679"/>
              <a:gd name="connsiteY22" fmla="*/ 1846146 h 2463366"/>
              <a:gd name="connsiteX23" fmla="*/ 643506 w 2023679"/>
              <a:gd name="connsiteY23" fmla="*/ 1614688 h 2463366"/>
              <a:gd name="connsiteX24" fmla="*/ 800669 w 2023679"/>
              <a:gd name="connsiteY24" fmla="*/ 1320366 h 2463366"/>
              <a:gd name="connsiteX25" fmla="*/ 633029 w 2023679"/>
              <a:gd name="connsiteY25" fmla="*/ 1190826 h 2463366"/>
              <a:gd name="connsiteX26" fmla="*/ 365435 w 2023679"/>
              <a:gd name="connsiteY26" fmla="*/ 1111387 h 2463366"/>
              <a:gd name="connsiteX27" fmla="*/ 342069 w 2023679"/>
              <a:gd name="connsiteY27" fmla="*/ 1142022 h 2463366"/>
              <a:gd name="connsiteX28" fmla="*/ 0 w 2023679"/>
              <a:gd name="connsiteY28" fmla="*/ 928369 h 2463366"/>
              <a:gd name="connsiteX29" fmla="*/ 450972 w 2023679"/>
              <a:gd name="connsiteY29" fmla="*/ 75779 h 2463366"/>
              <a:gd name="connsiteX30" fmla="*/ 372685 w 2023679"/>
              <a:gd name="connsiteY30" fmla="*/ 23722 h 2463366"/>
              <a:gd name="connsiteX31" fmla="*/ 524684 w 2023679"/>
              <a:gd name="connsiteY31" fmla="*/ 0 h 2463366"/>
              <a:gd name="connsiteX0" fmla="*/ 1451180 w 2023679"/>
              <a:gd name="connsiteY0" fmla="*/ 1317888 h 2463366"/>
              <a:gd name="connsiteX1" fmla="*/ 1198577 w 2023679"/>
              <a:gd name="connsiteY1" fmla="*/ 1690506 h 2463366"/>
              <a:gd name="connsiteX2" fmla="*/ 1471373 w 2023679"/>
              <a:gd name="connsiteY2" fmla="*/ 1851669 h 2463366"/>
              <a:gd name="connsiteX3" fmla="*/ 1717118 w 2023679"/>
              <a:gd name="connsiteY3" fmla="*/ 1470287 h 2463366"/>
              <a:gd name="connsiteX4" fmla="*/ 1451180 w 2023679"/>
              <a:gd name="connsiteY4" fmla="*/ 1317888 h 2463366"/>
              <a:gd name="connsiteX5" fmla="*/ 1030493 w 2023679"/>
              <a:gd name="connsiteY5" fmla="*/ 367484 h 2463366"/>
              <a:gd name="connsiteX6" fmla="*/ 619965 w 2023679"/>
              <a:gd name="connsiteY6" fmla="*/ 1000261 h 2463366"/>
              <a:gd name="connsiteX7" fmla="*/ 792685 w 2023679"/>
              <a:gd name="connsiteY7" fmla="*/ 1106941 h 2463366"/>
              <a:gd name="connsiteX8" fmla="*/ 1214325 w 2023679"/>
              <a:gd name="connsiteY8" fmla="*/ 477021 h 2463366"/>
              <a:gd name="connsiteX9" fmla="*/ 1030493 w 2023679"/>
              <a:gd name="connsiteY9" fmla="*/ 367484 h 2463366"/>
              <a:gd name="connsiteX10" fmla="*/ 524684 w 2023679"/>
              <a:gd name="connsiteY10" fmla="*/ 0 h 2463366"/>
              <a:gd name="connsiteX11" fmla="*/ 1436939 w 2023679"/>
              <a:gd name="connsiteY11" fmla="*/ 501216 h 2463366"/>
              <a:gd name="connsiteX12" fmla="*/ 1166429 w 2023679"/>
              <a:gd name="connsiteY12" fmla="*/ 897456 h 2463366"/>
              <a:gd name="connsiteX13" fmla="*/ 1581719 w 2023679"/>
              <a:gd name="connsiteY13" fmla="*/ 1103196 h 2463366"/>
              <a:gd name="connsiteX14" fmla="*/ 1690304 w 2023679"/>
              <a:gd name="connsiteY14" fmla="*/ 927936 h 2463366"/>
              <a:gd name="connsiteX15" fmla="*/ 2006534 w 2023679"/>
              <a:gd name="connsiteY15" fmla="*/ 1093671 h 2463366"/>
              <a:gd name="connsiteX16" fmla="*/ 1787459 w 2023679"/>
              <a:gd name="connsiteY16" fmla="*/ 1430856 h 2463366"/>
              <a:gd name="connsiteX17" fmla="*/ 2023679 w 2023679"/>
              <a:gd name="connsiteY17" fmla="*/ 1564206 h 2463366"/>
              <a:gd name="connsiteX18" fmla="*/ 1768409 w 2023679"/>
              <a:gd name="connsiteY18" fmla="*/ 1998546 h 2463366"/>
              <a:gd name="connsiteX19" fmla="*/ 1974149 w 2023679"/>
              <a:gd name="connsiteY19" fmla="*/ 2116656 h 2463366"/>
              <a:gd name="connsiteX20" fmla="*/ 1715069 w 2023679"/>
              <a:gd name="connsiteY20" fmla="*/ 2463366 h 2463366"/>
              <a:gd name="connsiteX21" fmla="*/ 975929 w 2023679"/>
              <a:gd name="connsiteY21" fmla="*/ 2040456 h 2463366"/>
              <a:gd name="connsiteX22" fmla="*/ 1084514 w 2023679"/>
              <a:gd name="connsiteY22" fmla="*/ 1846146 h 2463366"/>
              <a:gd name="connsiteX23" fmla="*/ 643506 w 2023679"/>
              <a:gd name="connsiteY23" fmla="*/ 1614688 h 2463366"/>
              <a:gd name="connsiteX24" fmla="*/ 800669 w 2023679"/>
              <a:gd name="connsiteY24" fmla="*/ 1320366 h 2463366"/>
              <a:gd name="connsiteX25" fmla="*/ 365435 w 2023679"/>
              <a:gd name="connsiteY25" fmla="*/ 1111387 h 2463366"/>
              <a:gd name="connsiteX26" fmla="*/ 342069 w 2023679"/>
              <a:gd name="connsiteY26" fmla="*/ 1142022 h 2463366"/>
              <a:gd name="connsiteX27" fmla="*/ 0 w 2023679"/>
              <a:gd name="connsiteY27" fmla="*/ 928369 h 2463366"/>
              <a:gd name="connsiteX28" fmla="*/ 450972 w 2023679"/>
              <a:gd name="connsiteY28" fmla="*/ 75779 h 2463366"/>
              <a:gd name="connsiteX29" fmla="*/ 372685 w 2023679"/>
              <a:gd name="connsiteY29" fmla="*/ 23722 h 2463366"/>
              <a:gd name="connsiteX30" fmla="*/ 524684 w 2023679"/>
              <a:gd name="connsiteY30" fmla="*/ 0 h 2463366"/>
              <a:gd name="connsiteX0" fmla="*/ 1451180 w 2023679"/>
              <a:gd name="connsiteY0" fmla="*/ 1317888 h 2463366"/>
              <a:gd name="connsiteX1" fmla="*/ 1198577 w 2023679"/>
              <a:gd name="connsiteY1" fmla="*/ 1690506 h 2463366"/>
              <a:gd name="connsiteX2" fmla="*/ 1471373 w 2023679"/>
              <a:gd name="connsiteY2" fmla="*/ 1851669 h 2463366"/>
              <a:gd name="connsiteX3" fmla="*/ 1717118 w 2023679"/>
              <a:gd name="connsiteY3" fmla="*/ 1470287 h 2463366"/>
              <a:gd name="connsiteX4" fmla="*/ 1451180 w 2023679"/>
              <a:gd name="connsiteY4" fmla="*/ 1317888 h 2463366"/>
              <a:gd name="connsiteX5" fmla="*/ 1030493 w 2023679"/>
              <a:gd name="connsiteY5" fmla="*/ 367484 h 2463366"/>
              <a:gd name="connsiteX6" fmla="*/ 619965 w 2023679"/>
              <a:gd name="connsiteY6" fmla="*/ 1000261 h 2463366"/>
              <a:gd name="connsiteX7" fmla="*/ 792685 w 2023679"/>
              <a:gd name="connsiteY7" fmla="*/ 1106941 h 2463366"/>
              <a:gd name="connsiteX8" fmla="*/ 1214325 w 2023679"/>
              <a:gd name="connsiteY8" fmla="*/ 477021 h 2463366"/>
              <a:gd name="connsiteX9" fmla="*/ 1030493 w 2023679"/>
              <a:gd name="connsiteY9" fmla="*/ 367484 h 2463366"/>
              <a:gd name="connsiteX10" fmla="*/ 524684 w 2023679"/>
              <a:gd name="connsiteY10" fmla="*/ 0 h 2463366"/>
              <a:gd name="connsiteX11" fmla="*/ 1436939 w 2023679"/>
              <a:gd name="connsiteY11" fmla="*/ 501216 h 2463366"/>
              <a:gd name="connsiteX12" fmla="*/ 1166429 w 2023679"/>
              <a:gd name="connsiteY12" fmla="*/ 897456 h 2463366"/>
              <a:gd name="connsiteX13" fmla="*/ 1581719 w 2023679"/>
              <a:gd name="connsiteY13" fmla="*/ 1103196 h 2463366"/>
              <a:gd name="connsiteX14" fmla="*/ 1690304 w 2023679"/>
              <a:gd name="connsiteY14" fmla="*/ 927936 h 2463366"/>
              <a:gd name="connsiteX15" fmla="*/ 2006534 w 2023679"/>
              <a:gd name="connsiteY15" fmla="*/ 1093671 h 2463366"/>
              <a:gd name="connsiteX16" fmla="*/ 1787459 w 2023679"/>
              <a:gd name="connsiteY16" fmla="*/ 1430856 h 2463366"/>
              <a:gd name="connsiteX17" fmla="*/ 2023679 w 2023679"/>
              <a:gd name="connsiteY17" fmla="*/ 1564206 h 2463366"/>
              <a:gd name="connsiteX18" fmla="*/ 1768409 w 2023679"/>
              <a:gd name="connsiteY18" fmla="*/ 1998546 h 2463366"/>
              <a:gd name="connsiteX19" fmla="*/ 1974149 w 2023679"/>
              <a:gd name="connsiteY19" fmla="*/ 2116656 h 2463366"/>
              <a:gd name="connsiteX20" fmla="*/ 1715069 w 2023679"/>
              <a:gd name="connsiteY20" fmla="*/ 2463366 h 2463366"/>
              <a:gd name="connsiteX21" fmla="*/ 975929 w 2023679"/>
              <a:gd name="connsiteY21" fmla="*/ 2040456 h 2463366"/>
              <a:gd name="connsiteX22" fmla="*/ 1084514 w 2023679"/>
              <a:gd name="connsiteY22" fmla="*/ 1846146 h 2463366"/>
              <a:gd name="connsiteX23" fmla="*/ 643506 w 2023679"/>
              <a:gd name="connsiteY23" fmla="*/ 1614688 h 2463366"/>
              <a:gd name="connsiteX24" fmla="*/ 779513 w 2023679"/>
              <a:gd name="connsiteY24" fmla="*/ 1388065 h 2463366"/>
              <a:gd name="connsiteX25" fmla="*/ 365435 w 2023679"/>
              <a:gd name="connsiteY25" fmla="*/ 1111387 h 2463366"/>
              <a:gd name="connsiteX26" fmla="*/ 342069 w 2023679"/>
              <a:gd name="connsiteY26" fmla="*/ 1142022 h 2463366"/>
              <a:gd name="connsiteX27" fmla="*/ 0 w 2023679"/>
              <a:gd name="connsiteY27" fmla="*/ 928369 h 2463366"/>
              <a:gd name="connsiteX28" fmla="*/ 450972 w 2023679"/>
              <a:gd name="connsiteY28" fmla="*/ 75779 h 2463366"/>
              <a:gd name="connsiteX29" fmla="*/ 372685 w 2023679"/>
              <a:gd name="connsiteY29" fmla="*/ 23722 h 2463366"/>
              <a:gd name="connsiteX30" fmla="*/ 524684 w 2023679"/>
              <a:gd name="connsiteY30" fmla="*/ 0 h 2463366"/>
              <a:gd name="connsiteX0" fmla="*/ 1451180 w 2023679"/>
              <a:gd name="connsiteY0" fmla="*/ 1317888 h 2463366"/>
              <a:gd name="connsiteX1" fmla="*/ 1198577 w 2023679"/>
              <a:gd name="connsiteY1" fmla="*/ 1690506 h 2463366"/>
              <a:gd name="connsiteX2" fmla="*/ 1471373 w 2023679"/>
              <a:gd name="connsiteY2" fmla="*/ 1851669 h 2463366"/>
              <a:gd name="connsiteX3" fmla="*/ 1717118 w 2023679"/>
              <a:gd name="connsiteY3" fmla="*/ 1470287 h 2463366"/>
              <a:gd name="connsiteX4" fmla="*/ 1451180 w 2023679"/>
              <a:gd name="connsiteY4" fmla="*/ 1317888 h 2463366"/>
              <a:gd name="connsiteX5" fmla="*/ 1030493 w 2023679"/>
              <a:gd name="connsiteY5" fmla="*/ 367484 h 2463366"/>
              <a:gd name="connsiteX6" fmla="*/ 619965 w 2023679"/>
              <a:gd name="connsiteY6" fmla="*/ 1000261 h 2463366"/>
              <a:gd name="connsiteX7" fmla="*/ 792685 w 2023679"/>
              <a:gd name="connsiteY7" fmla="*/ 1106941 h 2463366"/>
              <a:gd name="connsiteX8" fmla="*/ 1214325 w 2023679"/>
              <a:gd name="connsiteY8" fmla="*/ 477021 h 2463366"/>
              <a:gd name="connsiteX9" fmla="*/ 1030493 w 2023679"/>
              <a:gd name="connsiteY9" fmla="*/ 367484 h 2463366"/>
              <a:gd name="connsiteX10" fmla="*/ 524684 w 2023679"/>
              <a:gd name="connsiteY10" fmla="*/ 0 h 2463366"/>
              <a:gd name="connsiteX11" fmla="*/ 1436939 w 2023679"/>
              <a:gd name="connsiteY11" fmla="*/ 501216 h 2463366"/>
              <a:gd name="connsiteX12" fmla="*/ 1166429 w 2023679"/>
              <a:gd name="connsiteY12" fmla="*/ 897456 h 2463366"/>
              <a:gd name="connsiteX13" fmla="*/ 1581719 w 2023679"/>
              <a:gd name="connsiteY13" fmla="*/ 1103196 h 2463366"/>
              <a:gd name="connsiteX14" fmla="*/ 1690304 w 2023679"/>
              <a:gd name="connsiteY14" fmla="*/ 927936 h 2463366"/>
              <a:gd name="connsiteX15" fmla="*/ 2006534 w 2023679"/>
              <a:gd name="connsiteY15" fmla="*/ 1093671 h 2463366"/>
              <a:gd name="connsiteX16" fmla="*/ 1787459 w 2023679"/>
              <a:gd name="connsiteY16" fmla="*/ 1430856 h 2463366"/>
              <a:gd name="connsiteX17" fmla="*/ 2023679 w 2023679"/>
              <a:gd name="connsiteY17" fmla="*/ 1564206 h 2463366"/>
              <a:gd name="connsiteX18" fmla="*/ 1768409 w 2023679"/>
              <a:gd name="connsiteY18" fmla="*/ 1998546 h 2463366"/>
              <a:gd name="connsiteX19" fmla="*/ 1974149 w 2023679"/>
              <a:gd name="connsiteY19" fmla="*/ 2116656 h 2463366"/>
              <a:gd name="connsiteX20" fmla="*/ 1715069 w 2023679"/>
              <a:gd name="connsiteY20" fmla="*/ 2463366 h 2463366"/>
              <a:gd name="connsiteX21" fmla="*/ 975929 w 2023679"/>
              <a:gd name="connsiteY21" fmla="*/ 2040456 h 2463366"/>
              <a:gd name="connsiteX22" fmla="*/ 1084514 w 2023679"/>
              <a:gd name="connsiteY22" fmla="*/ 1846146 h 2463366"/>
              <a:gd name="connsiteX23" fmla="*/ 622350 w 2023679"/>
              <a:gd name="connsiteY23" fmla="*/ 1686618 h 2463366"/>
              <a:gd name="connsiteX24" fmla="*/ 779513 w 2023679"/>
              <a:gd name="connsiteY24" fmla="*/ 1388065 h 2463366"/>
              <a:gd name="connsiteX25" fmla="*/ 365435 w 2023679"/>
              <a:gd name="connsiteY25" fmla="*/ 1111387 h 2463366"/>
              <a:gd name="connsiteX26" fmla="*/ 342069 w 2023679"/>
              <a:gd name="connsiteY26" fmla="*/ 1142022 h 2463366"/>
              <a:gd name="connsiteX27" fmla="*/ 0 w 2023679"/>
              <a:gd name="connsiteY27" fmla="*/ 928369 h 2463366"/>
              <a:gd name="connsiteX28" fmla="*/ 450972 w 2023679"/>
              <a:gd name="connsiteY28" fmla="*/ 75779 h 2463366"/>
              <a:gd name="connsiteX29" fmla="*/ 372685 w 2023679"/>
              <a:gd name="connsiteY29" fmla="*/ 23722 h 2463366"/>
              <a:gd name="connsiteX30" fmla="*/ 524684 w 2023679"/>
              <a:gd name="connsiteY30" fmla="*/ 0 h 2463366"/>
              <a:gd name="connsiteX0" fmla="*/ 1451180 w 2023679"/>
              <a:gd name="connsiteY0" fmla="*/ 1317888 h 2463366"/>
              <a:gd name="connsiteX1" fmla="*/ 1198577 w 2023679"/>
              <a:gd name="connsiteY1" fmla="*/ 1690506 h 2463366"/>
              <a:gd name="connsiteX2" fmla="*/ 1471373 w 2023679"/>
              <a:gd name="connsiteY2" fmla="*/ 1851669 h 2463366"/>
              <a:gd name="connsiteX3" fmla="*/ 1717118 w 2023679"/>
              <a:gd name="connsiteY3" fmla="*/ 1470287 h 2463366"/>
              <a:gd name="connsiteX4" fmla="*/ 1451180 w 2023679"/>
              <a:gd name="connsiteY4" fmla="*/ 1317888 h 2463366"/>
              <a:gd name="connsiteX5" fmla="*/ 1030493 w 2023679"/>
              <a:gd name="connsiteY5" fmla="*/ 367484 h 2463366"/>
              <a:gd name="connsiteX6" fmla="*/ 619965 w 2023679"/>
              <a:gd name="connsiteY6" fmla="*/ 1000261 h 2463366"/>
              <a:gd name="connsiteX7" fmla="*/ 792685 w 2023679"/>
              <a:gd name="connsiteY7" fmla="*/ 1106941 h 2463366"/>
              <a:gd name="connsiteX8" fmla="*/ 1214325 w 2023679"/>
              <a:gd name="connsiteY8" fmla="*/ 477021 h 2463366"/>
              <a:gd name="connsiteX9" fmla="*/ 1030493 w 2023679"/>
              <a:gd name="connsiteY9" fmla="*/ 367484 h 2463366"/>
              <a:gd name="connsiteX10" fmla="*/ 524684 w 2023679"/>
              <a:gd name="connsiteY10" fmla="*/ 0 h 2463366"/>
              <a:gd name="connsiteX11" fmla="*/ 1436939 w 2023679"/>
              <a:gd name="connsiteY11" fmla="*/ 501216 h 2463366"/>
              <a:gd name="connsiteX12" fmla="*/ 1166429 w 2023679"/>
              <a:gd name="connsiteY12" fmla="*/ 897456 h 2463366"/>
              <a:gd name="connsiteX13" fmla="*/ 1581719 w 2023679"/>
              <a:gd name="connsiteY13" fmla="*/ 1103196 h 2463366"/>
              <a:gd name="connsiteX14" fmla="*/ 1690304 w 2023679"/>
              <a:gd name="connsiteY14" fmla="*/ 927936 h 2463366"/>
              <a:gd name="connsiteX15" fmla="*/ 2006534 w 2023679"/>
              <a:gd name="connsiteY15" fmla="*/ 1093671 h 2463366"/>
              <a:gd name="connsiteX16" fmla="*/ 1787459 w 2023679"/>
              <a:gd name="connsiteY16" fmla="*/ 1430856 h 2463366"/>
              <a:gd name="connsiteX17" fmla="*/ 2023679 w 2023679"/>
              <a:gd name="connsiteY17" fmla="*/ 1564206 h 2463366"/>
              <a:gd name="connsiteX18" fmla="*/ 1768409 w 2023679"/>
              <a:gd name="connsiteY18" fmla="*/ 1998546 h 2463366"/>
              <a:gd name="connsiteX19" fmla="*/ 1974149 w 2023679"/>
              <a:gd name="connsiteY19" fmla="*/ 2116656 h 2463366"/>
              <a:gd name="connsiteX20" fmla="*/ 1715069 w 2023679"/>
              <a:gd name="connsiteY20" fmla="*/ 2463366 h 2463366"/>
              <a:gd name="connsiteX21" fmla="*/ 975929 w 2023679"/>
              <a:gd name="connsiteY21" fmla="*/ 2040456 h 2463366"/>
              <a:gd name="connsiteX22" fmla="*/ 1008353 w 2023679"/>
              <a:gd name="connsiteY22" fmla="*/ 1913845 h 2463366"/>
              <a:gd name="connsiteX23" fmla="*/ 622350 w 2023679"/>
              <a:gd name="connsiteY23" fmla="*/ 1686618 h 2463366"/>
              <a:gd name="connsiteX24" fmla="*/ 779513 w 2023679"/>
              <a:gd name="connsiteY24" fmla="*/ 1388065 h 2463366"/>
              <a:gd name="connsiteX25" fmla="*/ 365435 w 2023679"/>
              <a:gd name="connsiteY25" fmla="*/ 1111387 h 2463366"/>
              <a:gd name="connsiteX26" fmla="*/ 342069 w 2023679"/>
              <a:gd name="connsiteY26" fmla="*/ 1142022 h 2463366"/>
              <a:gd name="connsiteX27" fmla="*/ 0 w 2023679"/>
              <a:gd name="connsiteY27" fmla="*/ 928369 h 2463366"/>
              <a:gd name="connsiteX28" fmla="*/ 450972 w 2023679"/>
              <a:gd name="connsiteY28" fmla="*/ 75779 h 2463366"/>
              <a:gd name="connsiteX29" fmla="*/ 372685 w 2023679"/>
              <a:gd name="connsiteY29" fmla="*/ 23722 h 2463366"/>
              <a:gd name="connsiteX30" fmla="*/ 524684 w 2023679"/>
              <a:gd name="connsiteY30" fmla="*/ 0 h 2463366"/>
              <a:gd name="connsiteX0" fmla="*/ 1451180 w 2023679"/>
              <a:gd name="connsiteY0" fmla="*/ 1317888 h 2463366"/>
              <a:gd name="connsiteX1" fmla="*/ 1198577 w 2023679"/>
              <a:gd name="connsiteY1" fmla="*/ 1690506 h 2463366"/>
              <a:gd name="connsiteX2" fmla="*/ 1471373 w 2023679"/>
              <a:gd name="connsiteY2" fmla="*/ 1851669 h 2463366"/>
              <a:gd name="connsiteX3" fmla="*/ 1717118 w 2023679"/>
              <a:gd name="connsiteY3" fmla="*/ 1470287 h 2463366"/>
              <a:gd name="connsiteX4" fmla="*/ 1451180 w 2023679"/>
              <a:gd name="connsiteY4" fmla="*/ 1317888 h 2463366"/>
              <a:gd name="connsiteX5" fmla="*/ 1030493 w 2023679"/>
              <a:gd name="connsiteY5" fmla="*/ 367484 h 2463366"/>
              <a:gd name="connsiteX6" fmla="*/ 619965 w 2023679"/>
              <a:gd name="connsiteY6" fmla="*/ 1000261 h 2463366"/>
              <a:gd name="connsiteX7" fmla="*/ 792685 w 2023679"/>
              <a:gd name="connsiteY7" fmla="*/ 1106941 h 2463366"/>
              <a:gd name="connsiteX8" fmla="*/ 1214325 w 2023679"/>
              <a:gd name="connsiteY8" fmla="*/ 477021 h 2463366"/>
              <a:gd name="connsiteX9" fmla="*/ 1030493 w 2023679"/>
              <a:gd name="connsiteY9" fmla="*/ 367484 h 2463366"/>
              <a:gd name="connsiteX10" fmla="*/ 524684 w 2023679"/>
              <a:gd name="connsiteY10" fmla="*/ 0 h 2463366"/>
              <a:gd name="connsiteX11" fmla="*/ 1436939 w 2023679"/>
              <a:gd name="connsiteY11" fmla="*/ 501216 h 2463366"/>
              <a:gd name="connsiteX12" fmla="*/ 1166429 w 2023679"/>
              <a:gd name="connsiteY12" fmla="*/ 897456 h 2463366"/>
              <a:gd name="connsiteX13" fmla="*/ 1581719 w 2023679"/>
              <a:gd name="connsiteY13" fmla="*/ 1103196 h 2463366"/>
              <a:gd name="connsiteX14" fmla="*/ 1690304 w 2023679"/>
              <a:gd name="connsiteY14" fmla="*/ 927936 h 2463366"/>
              <a:gd name="connsiteX15" fmla="*/ 2006534 w 2023679"/>
              <a:gd name="connsiteY15" fmla="*/ 1093671 h 2463366"/>
              <a:gd name="connsiteX16" fmla="*/ 1787459 w 2023679"/>
              <a:gd name="connsiteY16" fmla="*/ 1430856 h 2463366"/>
              <a:gd name="connsiteX17" fmla="*/ 2023679 w 2023679"/>
              <a:gd name="connsiteY17" fmla="*/ 1564206 h 2463366"/>
              <a:gd name="connsiteX18" fmla="*/ 1768409 w 2023679"/>
              <a:gd name="connsiteY18" fmla="*/ 1998546 h 2463366"/>
              <a:gd name="connsiteX19" fmla="*/ 1974149 w 2023679"/>
              <a:gd name="connsiteY19" fmla="*/ 2116656 h 2463366"/>
              <a:gd name="connsiteX20" fmla="*/ 1715069 w 2023679"/>
              <a:gd name="connsiteY20" fmla="*/ 2463366 h 2463366"/>
              <a:gd name="connsiteX21" fmla="*/ 975929 w 2023679"/>
              <a:gd name="connsiteY21" fmla="*/ 2040456 h 2463366"/>
              <a:gd name="connsiteX22" fmla="*/ 1080283 w 2023679"/>
              <a:gd name="connsiteY22" fmla="*/ 1947694 h 2463366"/>
              <a:gd name="connsiteX23" fmla="*/ 622350 w 2023679"/>
              <a:gd name="connsiteY23" fmla="*/ 1686618 h 2463366"/>
              <a:gd name="connsiteX24" fmla="*/ 779513 w 2023679"/>
              <a:gd name="connsiteY24" fmla="*/ 1388065 h 2463366"/>
              <a:gd name="connsiteX25" fmla="*/ 365435 w 2023679"/>
              <a:gd name="connsiteY25" fmla="*/ 1111387 h 2463366"/>
              <a:gd name="connsiteX26" fmla="*/ 342069 w 2023679"/>
              <a:gd name="connsiteY26" fmla="*/ 1142022 h 2463366"/>
              <a:gd name="connsiteX27" fmla="*/ 0 w 2023679"/>
              <a:gd name="connsiteY27" fmla="*/ 928369 h 2463366"/>
              <a:gd name="connsiteX28" fmla="*/ 450972 w 2023679"/>
              <a:gd name="connsiteY28" fmla="*/ 75779 h 2463366"/>
              <a:gd name="connsiteX29" fmla="*/ 372685 w 2023679"/>
              <a:gd name="connsiteY29" fmla="*/ 23722 h 2463366"/>
              <a:gd name="connsiteX30" fmla="*/ 524684 w 2023679"/>
              <a:gd name="connsiteY30" fmla="*/ 0 h 2463366"/>
              <a:gd name="connsiteX0" fmla="*/ 1451180 w 2023679"/>
              <a:gd name="connsiteY0" fmla="*/ 1317888 h 2463366"/>
              <a:gd name="connsiteX1" fmla="*/ 1198577 w 2023679"/>
              <a:gd name="connsiteY1" fmla="*/ 1690506 h 2463366"/>
              <a:gd name="connsiteX2" fmla="*/ 1471373 w 2023679"/>
              <a:gd name="connsiteY2" fmla="*/ 1851669 h 2463366"/>
              <a:gd name="connsiteX3" fmla="*/ 1717118 w 2023679"/>
              <a:gd name="connsiteY3" fmla="*/ 1470287 h 2463366"/>
              <a:gd name="connsiteX4" fmla="*/ 1451180 w 2023679"/>
              <a:gd name="connsiteY4" fmla="*/ 1317888 h 2463366"/>
              <a:gd name="connsiteX5" fmla="*/ 1030493 w 2023679"/>
              <a:gd name="connsiteY5" fmla="*/ 367484 h 2463366"/>
              <a:gd name="connsiteX6" fmla="*/ 619965 w 2023679"/>
              <a:gd name="connsiteY6" fmla="*/ 1000261 h 2463366"/>
              <a:gd name="connsiteX7" fmla="*/ 792685 w 2023679"/>
              <a:gd name="connsiteY7" fmla="*/ 1106941 h 2463366"/>
              <a:gd name="connsiteX8" fmla="*/ 1214325 w 2023679"/>
              <a:gd name="connsiteY8" fmla="*/ 477021 h 2463366"/>
              <a:gd name="connsiteX9" fmla="*/ 1030493 w 2023679"/>
              <a:gd name="connsiteY9" fmla="*/ 367484 h 2463366"/>
              <a:gd name="connsiteX10" fmla="*/ 524684 w 2023679"/>
              <a:gd name="connsiteY10" fmla="*/ 0 h 2463366"/>
              <a:gd name="connsiteX11" fmla="*/ 1436939 w 2023679"/>
              <a:gd name="connsiteY11" fmla="*/ 501216 h 2463366"/>
              <a:gd name="connsiteX12" fmla="*/ 1166429 w 2023679"/>
              <a:gd name="connsiteY12" fmla="*/ 897456 h 2463366"/>
              <a:gd name="connsiteX13" fmla="*/ 1581719 w 2023679"/>
              <a:gd name="connsiteY13" fmla="*/ 1103196 h 2463366"/>
              <a:gd name="connsiteX14" fmla="*/ 1690304 w 2023679"/>
              <a:gd name="connsiteY14" fmla="*/ 927936 h 2463366"/>
              <a:gd name="connsiteX15" fmla="*/ 2006534 w 2023679"/>
              <a:gd name="connsiteY15" fmla="*/ 1093671 h 2463366"/>
              <a:gd name="connsiteX16" fmla="*/ 1787459 w 2023679"/>
              <a:gd name="connsiteY16" fmla="*/ 1430856 h 2463366"/>
              <a:gd name="connsiteX17" fmla="*/ 2023679 w 2023679"/>
              <a:gd name="connsiteY17" fmla="*/ 1564206 h 2463366"/>
              <a:gd name="connsiteX18" fmla="*/ 1768409 w 2023679"/>
              <a:gd name="connsiteY18" fmla="*/ 1998546 h 2463366"/>
              <a:gd name="connsiteX19" fmla="*/ 1974149 w 2023679"/>
              <a:gd name="connsiteY19" fmla="*/ 2116656 h 2463366"/>
              <a:gd name="connsiteX20" fmla="*/ 1715069 w 2023679"/>
              <a:gd name="connsiteY20" fmla="*/ 2463366 h 2463366"/>
              <a:gd name="connsiteX21" fmla="*/ 971698 w 2023679"/>
              <a:gd name="connsiteY21" fmla="*/ 2150467 h 2463366"/>
              <a:gd name="connsiteX22" fmla="*/ 1080283 w 2023679"/>
              <a:gd name="connsiteY22" fmla="*/ 1947694 h 2463366"/>
              <a:gd name="connsiteX23" fmla="*/ 622350 w 2023679"/>
              <a:gd name="connsiteY23" fmla="*/ 1686618 h 2463366"/>
              <a:gd name="connsiteX24" fmla="*/ 779513 w 2023679"/>
              <a:gd name="connsiteY24" fmla="*/ 1388065 h 2463366"/>
              <a:gd name="connsiteX25" fmla="*/ 365435 w 2023679"/>
              <a:gd name="connsiteY25" fmla="*/ 1111387 h 2463366"/>
              <a:gd name="connsiteX26" fmla="*/ 342069 w 2023679"/>
              <a:gd name="connsiteY26" fmla="*/ 1142022 h 2463366"/>
              <a:gd name="connsiteX27" fmla="*/ 0 w 2023679"/>
              <a:gd name="connsiteY27" fmla="*/ 928369 h 2463366"/>
              <a:gd name="connsiteX28" fmla="*/ 450972 w 2023679"/>
              <a:gd name="connsiteY28" fmla="*/ 75779 h 2463366"/>
              <a:gd name="connsiteX29" fmla="*/ 372685 w 2023679"/>
              <a:gd name="connsiteY29" fmla="*/ 23722 h 2463366"/>
              <a:gd name="connsiteX30" fmla="*/ 524684 w 2023679"/>
              <a:gd name="connsiteY30" fmla="*/ 0 h 2463366"/>
              <a:gd name="connsiteX0" fmla="*/ 1451180 w 2023679"/>
              <a:gd name="connsiteY0" fmla="*/ 1317888 h 2463366"/>
              <a:gd name="connsiteX1" fmla="*/ 1198577 w 2023679"/>
              <a:gd name="connsiteY1" fmla="*/ 1690506 h 2463366"/>
              <a:gd name="connsiteX2" fmla="*/ 1471373 w 2023679"/>
              <a:gd name="connsiteY2" fmla="*/ 1851669 h 2463366"/>
              <a:gd name="connsiteX3" fmla="*/ 1717118 w 2023679"/>
              <a:gd name="connsiteY3" fmla="*/ 1470287 h 2463366"/>
              <a:gd name="connsiteX4" fmla="*/ 1451180 w 2023679"/>
              <a:gd name="connsiteY4" fmla="*/ 1317888 h 2463366"/>
              <a:gd name="connsiteX5" fmla="*/ 1030493 w 2023679"/>
              <a:gd name="connsiteY5" fmla="*/ 367484 h 2463366"/>
              <a:gd name="connsiteX6" fmla="*/ 619965 w 2023679"/>
              <a:gd name="connsiteY6" fmla="*/ 1000261 h 2463366"/>
              <a:gd name="connsiteX7" fmla="*/ 792685 w 2023679"/>
              <a:gd name="connsiteY7" fmla="*/ 1106941 h 2463366"/>
              <a:gd name="connsiteX8" fmla="*/ 1214325 w 2023679"/>
              <a:gd name="connsiteY8" fmla="*/ 477021 h 2463366"/>
              <a:gd name="connsiteX9" fmla="*/ 1030493 w 2023679"/>
              <a:gd name="connsiteY9" fmla="*/ 367484 h 2463366"/>
              <a:gd name="connsiteX10" fmla="*/ 524684 w 2023679"/>
              <a:gd name="connsiteY10" fmla="*/ 0 h 2463366"/>
              <a:gd name="connsiteX11" fmla="*/ 1436939 w 2023679"/>
              <a:gd name="connsiteY11" fmla="*/ 501216 h 2463366"/>
              <a:gd name="connsiteX12" fmla="*/ 1166429 w 2023679"/>
              <a:gd name="connsiteY12" fmla="*/ 897456 h 2463366"/>
              <a:gd name="connsiteX13" fmla="*/ 1581719 w 2023679"/>
              <a:gd name="connsiteY13" fmla="*/ 1103196 h 2463366"/>
              <a:gd name="connsiteX14" fmla="*/ 1690304 w 2023679"/>
              <a:gd name="connsiteY14" fmla="*/ 927936 h 2463366"/>
              <a:gd name="connsiteX15" fmla="*/ 2006534 w 2023679"/>
              <a:gd name="connsiteY15" fmla="*/ 1093671 h 2463366"/>
              <a:gd name="connsiteX16" fmla="*/ 1787459 w 2023679"/>
              <a:gd name="connsiteY16" fmla="*/ 1430856 h 2463366"/>
              <a:gd name="connsiteX17" fmla="*/ 2023679 w 2023679"/>
              <a:gd name="connsiteY17" fmla="*/ 1564206 h 2463366"/>
              <a:gd name="connsiteX18" fmla="*/ 1768409 w 2023679"/>
              <a:gd name="connsiteY18" fmla="*/ 1998546 h 2463366"/>
              <a:gd name="connsiteX19" fmla="*/ 1974149 w 2023679"/>
              <a:gd name="connsiteY19" fmla="*/ 2116656 h 2463366"/>
              <a:gd name="connsiteX20" fmla="*/ 1715069 w 2023679"/>
              <a:gd name="connsiteY20" fmla="*/ 2463366 h 2463366"/>
              <a:gd name="connsiteX21" fmla="*/ 1101658 w 2023679"/>
              <a:gd name="connsiteY21" fmla="*/ 2207259 h 2463366"/>
              <a:gd name="connsiteX22" fmla="*/ 971698 w 2023679"/>
              <a:gd name="connsiteY22" fmla="*/ 2150467 h 2463366"/>
              <a:gd name="connsiteX23" fmla="*/ 1080283 w 2023679"/>
              <a:gd name="connsiteY23" fmla="*/ 1947694 h 2463366"/>
              <a:gd name="connsiteX24" fmla="*/ 622350 w 2023679"/>
              <a:gd name="connsiteY24" fmla="*/ 1686618 h 2463366"/>
              <a:gd name="connsiteX25" fmla="*/ 779513 w 2023679"/>
              <a:gd name="connsiteY25" fmla="*/ 1388065 h 2463366"/>
              <a:gd name="connsiteX26" fmla="*/ 365435 w 2023679"/>
              <a:gd name="connsiteY26" fmla="*/ 1111387 h 2463366"/>
              <a:gd name="connsiteX27" fmla="*/ 342069 w 2023679"/>
              <a:gd name="connsiteY27" fmla="*/ 1142022 h 2463366"/>
              <a:gd name="connsiteX28" fmla="*/ 0 w 2023679"/>
              <a:gd name="connsiteY28" fmla="*/ 928369 h 2463366"/>
              <a:gd name="connsiteX29" fmla="*/ 450972 w 2023679"/>
              <a:gd name="connsiteY29" fmla="*/ 75779 h 2463366"/>
              <a:gd name="connsiteX30" fmla="*/ 372685 w 2023679"/>
              <a:gd name="connsiteY30" fmla="*/ 23722 h 2463366"/>
              <a:gd name="connsiteX31" fmla="*/ 524684 w 2023679"/>
              <a:gd name="connsiteY31" fmla="*/ 0 h 2463366"/>
              <a:gd name="connsiteX0" fmla="*/ 1451180 w 2023679"/>
              <a:gd name="connsiteY0" fmla="*/ 1317888 h 2463366"/>
              <a:gd name="connsiteX1" fmla="*/ 1198577 w 2023679"/>
              <a:gd name="connsiteY1" fmla="*/ 1690506 h 2463366"/>
              <a:gd name="connsiteX2" fmla="*/ 1471373 w 2023679"/>
              <a:gd name="connsiteY2" fmla="*/ 1851669 h 2463366"/>
              <a:gd name="connsiteX3" fmla="*/ 1717118 w 2023679"/>
              <a:gd name="connsiteY3" fmla="*/ 1470287 h 2463366"/>
              <a:gd name="connsiteX4" fmla="*/ 1451180 w 2023679"/>
              <a:gd name="connsiteY4" fmla="*/ 1317888 h 2463366"/>
              <a:gd name="connsiteX5" fmla="*/ 1030493 w 2023679"/>
              <a:gd name="connsiteY5" fmla="*/ 367484 h 2463366"/>
              <a:gd name="connsiteX6" fmla="*/ 619965 w 2023679"/>
              <a:gd name="connsiteY6" fmla="*/ 1000261 h 2463366"/>
              <a:gd name="connsiteX7" fmla="*/ 792685 w 2023679"/>
              <a:gd name="connsiteY7" fmla="*/ 1106941 h 2463366"/>
              <a:gd name="connsiteX8" fmla="*/ 1214325 w 2023679"/>
              <a:gd name="connsiteY8" fmla="*/ 477021 h 2463366"/>
              <a:gd name="connsiteX9" fmla="*/ 1030493 w 2023679"/>
              <a:gd name="connsiteY9" fmla="*/ 367484 h 2463366"/>
              <a:gd name="connsiteX10" fmla="*/ 524684 w 2023679"/>
              <a:gd name="connsiteY10" fmla="*/ 0 h 2463366"/>
              <a:gd name="connsiteX11" fmla="*/ 1436939 w 2023679"/>
              <a:gd name="connsiteY11" fmla="*/ 501216 h 2463366"/>
              <a:gd name="connsiteX12" fmla="*/ 1166429 w 2023679"/>
              <a:gd name="connsiteY12" fmla="*/ 897456 h 2463366"/>
              <a:gd name="connsiteX13" fmla="*/ 1581719 w 2023679"/>
              <a:gd name="connsiteY13" fmla="*/ 1103196 h 2463366"/>
              <a:gd name="connsiteX14" fmla="*/ 1690304 w 2023679"/>
              <a:gd name="connsiteY14" fmla="*/ 927936 h 2463366"/>
              <a:gd name="connsiteX15" fmla="*/ 2006534 w 2023679"/>
              <a:gd name="connsiteY15" fmla="*/ 1093671 h 2463366"/>
              <a:gd name="connsiteX16" fmla="*/ 1787459 w 2023679"/>
              <a:gd name="connsiteY16" fmla="*/ 1430856 h 2463366"/>
              <a:gd name="connsiteX17" fmla="*/ 2023679 w 2023679"/>
              <a:gd name="connsiteY17" fmla="*/ 1564206 h 2463366"/>
              <a:gd name="connsiteX18" fmla="*/ 1768409 w 2023679"/>
              <a:gd name="connsiteY18" fmla="*/ 1998546 h 2463366"/>
              <a:gd name="connsiteX19" fmla="*/ 1974149 w 2023679"/>
              <a:gd name="connsiteY19" fmla="*/ 2116656 h 2463366"/>
              <a:gd name="connsiteX20" fmla="*/ 1715069 w 2023679"/>
              <a:gd name="connsiteY20" fmla="*/ 2463366 h 2463366"/>
              <a:gd name="connsiteX21" fmla="*/ 1012804 w 2023679"/>
              <a:gd name="connsiteY21" fmla="*/ 2249571 h 2463366"/>
              <a:gd name="connsiteX22" fmla="*/ 971698 w 2023679"/>
              <a:gd name="connsiteY22" fmla="*/ 2150467 h 2463366"/>
              <a:gd name="connsiteX23" fmla="*/ 1080283 w 2023679"/>
              <a:gd name="connsiteY23" fmla="*/ 1947694 h 2463366"/>
              <a:gd name="connsiteX24" fmla="*/ 622350 w 2023679"/>
              <a:gd name="connsiteY24" fmla="*/ 1686618 h 2463366"/>
              <a:gd name="connsiteX25" fmla="*/ 779513 w 2023679"/>
              <a:gd name="connsiteY25" fmla="*/ 1388065 h 2463366"/>
              <a:gd name="connsiteX26" fmla="*/ 365435 w 2023679"/>
              <a:gd name="connsiteY26" fmla="*/ 1111387 h 2463366"/>
              <a:gd name="connsiteX27" fmla="*/ 342069 w 2023679"/>
              <a:gd name="connsiteY27" fmla="*/ 1142022 h 2463366"/>
              <a:gd name="connsiteX28" fmla="*/ 0 w 2023679"/>
              <a:gd name="connsiteY28" fmla="*/ 928369 h 2463366"/>
              <a:gd name="connsiteX29" fmla="*/ 450972 w 2023679"/>
              <a:gd name="connsiteY29" fmla="*/ 75779 h 2463366"/>
              <a:gd name="connsiteX30" fmla="*/ 372685 w 2023679"/>
              <a:gd name="connsiteY30" fmla="*/ 23722 h 2463366"/>
              <a:gd name="connsiteX31" fmla="*/ 524684 w 2023679"/>
              <a:gd name="connsiteY31" fmla="*/ 0 h 2463366"/>
              <a:gd name="connsiteX0" fmla="*/ 1451180 w 2023679"/>
              <a:gd name="connsiteY0" fmla="*/ 1317888 h 2463366"/>
              <a:gd name="connsiteX1" fmla="*/ 1198577 w 2023679"/>
              <a:gd name="connsiteY1" fmla="*/ 1690506 h 2463366"/>
              <a:gd name="connsiteX2" fmla="*/ 1471373 w 2023679"/>
              <a:gd name="connsiteY2" fmla="*/ 1851669 h 2463366"/>
              <a:gd name="connsiteX3" fmla="*/ 1717118 w 2023679"/>
              <a:gd name="connsiteY3" fmla="*/ 1470287 h 2463366"/>
              <a:gd name="connsiteX4" fmla="*/ 1451180 w 2023679"/>
              <a:gd name="connsiteY4" fmla="*/ 1317888 h 2463366"/>
              <a:gd name="connsiteX5" fmla="*/ 1030493 w 2023679"/>
              <a:gd name="connsiteY5" fmla="*/ 367484 h 2463366"/>
              <a:gd name="connsiteX6" fmla="*/ 619965 w 2023679"/>
              <a:gd name="connsiteY6" fmla="*/ 1000261 h 2463366"/>
              <a:gd name="connsiteX7" fmla="*/ 792685 w 2023679"/>
              <a:gd name="connsiteY7" fmla="*/ 1106941 h 2463366"/>
              <a:gd name="connsiteX8" fmla="*/ 1214325 w 2023679"/>
              <a:gd name="connsiteY8" fmla="*/ 477021 h 2463366"/>
              <a:gd name="connsiteX9" fmla="*/ 1030493 w 2023679"/>
              <a:gd name="connsiteY9" fmla="*/ 367484 h 2463366"/>
              <a:gd name="connsiteX10" fmla="*/ 524684 w 2023679"/>
              <a:gd name="connsiteY10" fmla="*/ 0 h 2463366"/>
              <a:gd name="connsiteX11" fmla="*/ 1436939 w 2023679"/>
              <a:gd name="connsiteY11" fmla="*/ 501216 h 2463366"/>
              <a:gd name="connsiteX12" fmla="*/ 1166429 w 2023679"/>
              <a:gd name="connsiteY12" fmla="*/ 897456 h 2463366"/>
              <a:gd name="connsiteX13" fmla="*/ 1581719 w 2023679"/>
              <a:gd name="connsiteY13" fmla="*/ 1103196 h 2463366"/>
              <a:gd name="connsiteX14" fmla="*/ 1690304 w 2023679"/>
              <a:gd name="connsiteY14" fmla="*/ 927936 h 2463366"/>
              <a:gd name="connsiteX15" fmla="*/ 2006534 w 2023679"/>
              <a:gd name="connsiteY15" fmla="*/ 1093671 h 2463366"/>
              <a:gd name="connsiteX16" fmla="*/ 1787459 w 2023679"/>
              <a:gd name="connsiteY16" fmla="*/ 1430856 h 2463366"/>
              <a:gd name="connsiteX17" fmla="*/ 2023679 w 2023679"/>
              <a:gd name="connsiteY17" fmla="*/ 1564206 h 2463366"/>
              <a:gd name="connsiteX18" fmla="*/ 1768409 w 2023679"/>
              <a:gd name="connsiteY18" fmla="*/ 1998546 h 2463366"/>
              <a:gd name="connsiteX19" fmla="*/ 1974149 w 2023679"/>
              <a:gd name="connsiteY19" fmla="*/ 2116656 h 2463366"/>
              <a:gd name="connsiteX20" fmla="*/ 1715069 w 2023679"/>
              <a:gd name="connsiteY20" fmla="*/ 2463366 h 2463366"/>
              <a:gd name="connsiteX21" fmla="*/ 1012804 w 2023679"/>
              <a:gd name="connsiteY21" fmla="*/ 2249571 h 2463366"/>
              <a:gd name="connsiteX22" fmla="*/ 971698 w 2023679"/>
              <a:gd name="connsiteY22" fmla="*/ 2150467 h 2463366"/>
              <a:gd name="connsiteX23" fmla="*/ 1080283 w 2023679"/>
              <a:gd name="connsiteY23" fmla="*/ 1947694 h 2463366"/>
              <a:gd name="connsiteX24" fmla="*/ 622350 w 2023679"/>
              <a:gd name="connsiteY24" fmla="*/ 1686618 h 2463366"/>
              <a:gd name="connsiteX25" fmla="*/ 779513 w 2023679"/>
              <a:gd name="connsiteY25" fmla="*/ 1388065 h 2463366"/>
              <a:gd name="connsiteX26" fmla="*/ 365435 w 2023679"/>
              <a:gd name="connsiteY26" fmla="*/ 1111387 h 2463366"/>
              <a:gd name="connsiteX27" fmla="*/ 342069 w 2023679"/>
              <a:gd name="connsiteY27" fmla="*/ 1142022 h 2463366"/>
              <a:gd name="connsiteX28" fmla="*/ 0 w 2023679"/>
              <a:gd name="connsiteY28" fmla="*/ 928369 h 2463366"/>
              <a:gd name="connsiteX29" fmla="*/ 450972 w 2023679"/>
              <a:gd name="connsiteY29" fmla="*/ 75779 h 2463366"/>
              <a:gd name="connsiteX30" fmla="*/ 372685 w 2023679"/>
              <a:gd name="connsiteY30" fmla="*/ 23722 h 2463366"/>
              <a:gd name="connsiteX31" fmla="*/ 524684 w 2023679"/>
              <a:gd name="connsiteY31" fmla="*/ 0 h 2463366"/>
              <a:gd name="connsiteX0" fmla="*/ 1451180 w 2023679"/>
              <a:gd name="connsiteY0" fmla="*/ 1317888 h 2653769"/>
              <a:gd name="connsiteX1" fmla="*/ 1198577 w 2023679"/>
              <a:gd name="connsiteY1" fmla="*/ 1690506 h 2653769"/>
              <a:gd name="connsiteX2" fmla="*/ 1471373 w 2023679"/>
              <a:gd name="connsiteY2" fmla="*/ 1851669 h 2653769"/>
              <a:gd name="connsiteX3" fmla="*/ 1717118 w 2023679"/>
              <a:gd name="connsiteY3" fmla="*/ 1470287 h 2653769"/>
              <a:gd name="connsiteX4" fmla="*/ 1451180 w 2023679"/>
              <a:gd name="connsiteY4" fmla="*/ 1317888 h 2653769"/>
              <a:gd name="connsiteX5" fmla="*/ 1030493 w 2023679"/>
              <a:gd name="connsiteY5" fmla="*/ 367484 h 2653769"/>
              <a:gd name="connsiteX6" fmla="*/ 619965 w 2023679"/>
              <a:gd name="connsiteY6" fmla="*/ 1000261 h 2653769"/>
              <a:gd name="connsiteX7" fmla="*/ 792685 w 2023679"/>
              <a:gd name="connsiteY7" fmla="*/ 1106941 h 2653769"/>
              <a:gd name="connsiteX8" fmla="*/ 1214325 w 2023679"/>
              <a:gd name="connsiteY8" fmla="*/ 477021 h 2653769"/>
              <a:gd name="connsiteX9" fmla="*/ 1030493 w 2023679"/>
              <a:gd name="connsiteY9" fmla="*/ 367484 h 2653769"/>
              <a:gd name="connsiteX10" fmla="*/ 524684 w 2023679"/>
              <a:gd name="connsiteY10" fmla="*/ 0 h 2653769"/>
              <a:gd name="connsiteX11" fmla="*/ 1436939 w 2023679"/>
              <a:gd name="connsiteY11" fmla="*/ 501216 h 2653769"/>
              <a:gd name="connsiteX12" fmla="*/ 1166429 w 2023679"/>
              <a:gd name="connsiteY12" fmla="*/ 897456 h 2653769"/>
              <a:gd name="connsiteX13" fmla="*/ 1581719 w 2023679"/>
              <a:gd name="connsiteY13" fmla="*/ 1103196 h 2653769"/>
              <a:gd name="connsiteX14" fmla="*/ 1690304 w 2023679"/>
              <a:gd name="connsiteY14" fmla="*/ 927936 h 2653769"/>
              <a:gd name="connsiteX15" fmla="*/ 2006534 w 2023679"/>
              <a:gd name="connsiteY15" fmla="*/ 1093671 h 2653769"/>
              <a:gd name="connsiteX16" fmla="*/ 1787459 w 2023679"/>
              <a:gd name="connsiteY16" fmla="*/ 1430856 h 2653769"/>
              <a:gd name="connsiteX17" fmla="*/ 2023679 w 2023679"/>
              <a:gd name="connsiteY17" fmla="*/ 1564206 h 2653769"/>
              <a:gd name="connsiteX18" fmla="*/ 1768409 w 2023679"/>
              <a:gd name="connsiteY18" fmla="*/ 1998546 h 2653769"/>
              <a:gd name="connsiteX19" fmla="*/ 1974149 w 2023679"/>
              <a:gd name="connsiteY19" fmla="*/ 2116656 h 2653769"/>
              <a:gd name="connsiteX20" fmla="*/ 1727763 w 2023679"/>
              <a:gd name="connsiteY20" fmla="*/ 2653769 h 2653769"/>
              <a:gd name="connsiteX21" fmla="*/ 1012804 w 2023679"/>
              <a:gd name="connsiteY21" fmla="*/ 2249571 h 2653769"/>
              <a:gd name="connsiteX22" fmla="*/ 971698 w 2023679"/>
              <a:gd name="connsiteY22" fmla="*/ 2150467 h 2653769"/>
              <a:gd name="connsiteX23" fmla="*/ 1080283 w 2023679"/>
              <a:gd name="connsiteY23" fmla="*/ 1947694 h 2653769"/>
              <a:gd name="connsiteX24" fmla="*/ 622350 w 2023679"/>
              <a:gd name="connsiteY24" fmla="*/ 1686618 h 2653769"/>
              <a:gd name="connsiteX25" fmla="*/ 779513 w 2023679"/>
              <a:gd name="connsiteY25" fmla="*/ 1388065 h 2653769"/>
              <a:gd name="connsiteX26" fmla="*/ 365435 w 2023679"/>
              <a:gd name="connsiteY26" fmla="*/ 1111387 h 2653769"/>
              <a:gd name="connsiteX27" fmla="*/ 342069 w 2023679"/>
              <a:gd name="connsiteY27" fmla="*/ 1142022 h 2653769"/>
              <a:gd name="connsiteX28" fmla="*/ 0 w 2023679"/>
              <a:gd name="connsiteY28" fmla="*/ 928369 h 2653769"/>
              <a:gd name="connsiteX29" fmla="*/ 450972 w 2023679"/>
              <a:gd name="connsiteY29" fmla="*/ 75779 h 2653769"/>
              <a:gd name="connsiteX30" fmla="*/ 372685 w 2023679"/>
              <a:gd name="connsiteY30" fmla="*/ 23722 h 2653769"/>
              <a:gd name="connsiteX31" fmla="*/ 524684 w 2023679"/>
              <a:gd name="connsiteY31" fmla="*/ 0 h 2653769"/>
              <a:gd name="connsiteX0" fmla="*/ 1451180 w 2023679"/>
              <a:gd name="connsiteY0" fmla="*/ 1317888 h 2653769"/>
              <a:gd name="connsiteX1" fmla="*/ 1198577 w 2023679"/>
              <a:gd name="connsiteY1" fmla="*/ 1690506 h 2653769"/>
              <a:gd name="connsiteX2" fmla="*/ 1471373 w 2023679"/>
              <a:gd name="connsiteY2" fmla="*/ 1851669 h 2653769"/>
              <a:gd name="connsiteX3" fmla="*/ 1717118 w 2023679"/>
              <a:gd name="connsiteY3" fmla="*/ 1470287 h 2653769"/>
              <a:gd name="connsiteX4" fmla="*/ 1451180 w 2023679"/>
              <a:gd name="connsiteY4" fmla="*/ 1317888 h 2653769"/>
              <a:gd name="connsiteX5" fmla="*/ 1030493 w 2023679"/>
              <a:gd name="connsiteY5" fmla="*/ 367484 h 2653769"/>
              <a:gd name="connsiteX6" fmla="*/ 619965 w 2023679"/>
              <a:gd name="connsiteY6" fmla="*/ 1000261 h 2653769"/>
              <a:gd name="connsiteX7" fmla="*/ 792685 w 2023679"/>
              <a:gd name="connsiteY7" fmla="*/ 1106941 h 2653769"/>
              <a:gd name="connsiteX8" fmla="*/ 1214325 w 2023679"/>
              <a:gd name="connsiteY8" fmla="*/ 477021 h 2653769"/>
              <a:gd name="connsiteX9" fmla="*/ 1030493 w 2023679"/>
              <a:gd name="connsiteY9" fmla="*/ 367484 h 2653769"/>
              <a:gd name="connsiteX10" fmla="*/ 524684 w 2023679"/>
              <a:gd name="connsiteY10" fmla="*/ 0 h 2653769"/>
              <a:gd name="connsiteX11" fmla="*/ 1436939 w 2023679"/>
              <a:gd name="connsiteY11" fmla="*/ 501216 h 2653769"/>
              <a:gd name="connsiteX12" fmla="*/ 1166429 w 2023679"/>
              <a:gd name="connsiteY12" fmla="*/ 897456 h 2653769"/>
              <a:gd name="connsiteX13" fmla="*/ 1581719 w 2023679"/>
              <a:gd name="connsiteY13" fmla="*/ 1103196 h 2653769"/>
              <a:gd name="connsiteX14" fmla="*/ 1690304 w 2023679"/>
              <a:gd name="connsiteY14" fmla="*/ 927936 h 2653769"/>
              <a:gd name="connsiteX15" fmla="*/ 2006534 w 2023679"/>
              <a:gd name="connsiteY15" fmla="*/ 1093671 h 2653769"/>
              <a:gd name="connsiteX16" fmla="*/ 1787459 w 2023679"/>
              <a:gd name="connsiteY16" fmla="*/ 1430856 h 2653769"/>
              <a:gd name="connsiteX17" fmla="*/ 2023679 w 2023679"/>
              <a:gd name="connsiteY17" fmla="*/ 1564206 h 2653769"/>
              <a:gd name="connsiteX18" fmla="*/ 1768409 w 2023679"/>
              <a:gd name="connsiteY18" fmla="*/ 1998546 h 2653769"/>
              <a:gd name="connsiteX19" fmla="*/ 1974149 w 2023679"/>
              <a:gd name="connsiteY19" fmla="*/ 2247822 h 2653769"/>
              <a:gd name="connsiteX20" fmla="*/ 1727763 w 2023679"/>
              <a:gd name="connsiteY20" fmla="*/ 2653769 h 2653769"/>
              <a:gd name="connsiteX21" fmla="*/ 1012804 w 2023679"/>
              <a:gd name="connsiteY21" fmla="*/ 2249571 h 2653769"/>
              <a:gd name="connsiteX22" fmla="*/ 971698 w 2023679"/>
              <a:gd name="connsiteY22" fmla="*/ 2150467 h 2653769"/>
              <a:gd name="connsiteX23" fmla="*/ 1080283 w 2023679"/>
              <a:gd name="connsiteY23" fmla="*/ 1947694 h 2653769"/>
              <a:gd name="connsiteX24" fmla="*/ 622350 w 2023679"/>
              <a:gd name="connsiteY24" fmla="*/ 1686618 h 2653769"/>
              <a:gd name="connsiteX25" fmla="*/ 779513 w 2023679"/>
              <a:gd name="connsiteY25" fmla="*/ 1388065 h 2653769"/>
              <a:gd name="connsiteX26" fmla="*/ 365435 w 2023679"/>
              <a:gd name="connsiteY26" fmla="*/ 1111387 h 2653769"/>
              <a:gd name="connsiteX27" fmla="*/ 342069 w 2023679"/>
              <a:gd name="connsiteY27" fmla="*/ 1142022 h 2653769"/>
              <a:gd name="connsiteX28" fmla="*/ 0 w 2023679"/>
              <a:gd name="connsiteY28" fmla="*/ 928369 h 2653769"/>
              <a:gd name="connsiteX29" fmla="*/ 450972 w 2023679"/>
              <a:gd name="connsiteY29" fmla="*/ 75779 h 2653769"/>
              <a:gd name="connsiteX30" fmla="*/ 372685 w 2023679"/>
              <a:gd name="connsiteY30" fmla="*/ 23722 h 2653769"/>
              <a:gd name="connsiteX31" fmla="*/ 524684 w 2023679"/>
              <a:gd name="connsiteY31" fmla="*/ 0 h 2653769"/>
              <a:gd name="connsiteX0" fmla="*/ 1451180 w 2023679"/>
              <a:gd name="connsiteY0" fmla="*/ 1317888 h 2653769"/>
              <a:gd name="connsiteX1" fmla="*/ 1198577 w 2023679"/>
              <a:gd name="connsiteY1" fmla="*/ 1690506 h 2653769"/>
              <a:gd name="connsiteX2" fmla="*/ 1471373 w 2023679"/>
              <a:gd name="connsiteY2" fmla="*/ 1851669 h 2653769"/>
              <a:gd name="connsiteX3" fmla="*/ 1717118 w 2023679"/>
              <a:gd name="connsiteY3" fmla="*/ 1470287 h 2653769"/>
              <a:gd name="connsiteX4" fmla="*/ 1451180 w 2023679"/>
              <a:gd name="connsiteY4" fmla="*/ 1317888 h 2653769"/>
              <a:gd name="connsiteX5" fmla="*/ 1030493 w 2023679"/>
              <a:gd name="connsiteY5" fmla="*/ 367484 h 2653769"/>
              <a:gd name="connsiteX6" fmla="*/ 619965 w 2023679"/>
              <a:gd name="connsiteY6" fmla="*/ 1000261 h 2653769"/>
              <a:gd name="connsiteX7" fmla="*/ 792685 w 2023679"/>
              <a:gd name="connsiteY7" fmla="*/ 1106941 h 2653769"/>
              <a:gd name="connsiteX8" fmla="*/ 1214325 w 2023679"/>
              <a:gd name="connsiteY8" fmla="*/ 477021 h 2653769"/>
              <a:gd name="connsiteX9" fmla="*/ 1030493 w 2023679"/>
              <a:gd name="connsiteY9" fmla="*/ 367484 h 2653769"/>
              <a:gd name="connsiteX10" fmla="*/ 524684 w 2023679"/>
              <a:gd name="connsiteY10" fmla="*/ 0 h 2653769"/>
              <a:gd name="connsiteX11" fmla="*/ 1436939 w 2023679"/>
              <a:gd name="connsiteY11" fmla="*/ 501216 h 2653769"/>
              <a:gd name="connsiteX12" fmla="*/ 1166429 w 2023679"/>
              <a:gd name="connsiteY12" fmla="*/ 897456 h 2653769"/>
              <a:gd name="connsiteX13" fmla="*/ 1581719 w 2023679"/>
              <a:gd name="connsiteY13" fmla="*/ 1103196 h 2653769"/>
              <a:gd name="connsiteX14" fmla="*/ 1690304 w 2023679"/>
              <a:gd name="connsiteY14" fmla="*/ 927936 h 2653769"/>
              <a:gd name="connsiteX15" fmla="*/ 2006534 w 2023679"/>
              <a:gd name="connsiteY15" fmla="*/ 1093671 h 2653769"/>
              <a:gd name="connsiteX16" fmla="*/ 1787459 w 2023679"/>
              <a:gd name="connsiteY16" fmla="*/ 1430856 h 2653769"/>
              <a:gd name="connsiteX17" fmla="*/ 2023679 w 2023679"/>
              <a:gd name="connsiteY17" fmla="*/ 1564206 h 2653769"/>
              <a:gd name="connsiteX18" fmla="*/ 1810721 w 2023679"/>
              <a:gd name="connsiteY18" fmla="*/ 2146637 h 2653769"/>
              <a:gd name="connsiteX19" fmla="*/ 1974149 w 2023679"/>
              <a:gd name="connsiteY19" fmla="*/ 2247822 h 2653769"/>
              <a:gd name="connsiteX20" fmla="*/ 1727763 w 2023679"/>
              <a:gd name="connsiteY20" fmla="*/ 2653769 h 2653769"/>
              <a:gd name="connsiteX21" fmla="*/ 1012804 w 2023679"/>
              <a:gd name="connsiteY21" fmla="*/ 2249571 h 2653769"/>
              <a:gd name="connsiteX22" fmla="*/ 971698 w 2023679"/>
              <a:gd name="connsiteY22" fmla="*/ 2150467 h 2653769"/>
              <a:gd name="connsiteX23" fmla="*/ 1080283 w 2023679"/>
              <a:gd name="connsiteY23" fmla="*/ 1947694 h 2653769"/>
              <a:gd name="connsiteX24" fmla="*/ 622350 w 2023679"/>
              <a:gd name="connsiteY24" fmla="*/ 1686618 h 2653769"/>
              <a:gd name="connsiteX25" fmla="*/ 779513 w 2023679"/>
              <a:gd name="connsiteY25" fmla="*/ 1388065 h 2653769"/>
              <a:gd name="connsiteX26" fmla="*/ 365435 w 2023679"/>
              <a:gd name="connsiteY26" fmla="*/ 1111387 h 2653769"/>
              <a:gd name="connsiteX27" fmla="*/ 342069 w 2023679"/>
              <a:gd name="connsiteY27" fmla="*/ 1142022 h 2653769"/>
              <a:gd name="connsiteX28" fmla="*/ 0 w 2023679"/>
              <a:gd name="connsiteY28" fmla="*/ 928369 h 2653769"/>
              <a:gd name="connsiteX29" fmla="*/ 450972 w 2023679"/>
              <a:gd name="connsiteY29" fmla="*/ 75779 h 2653769"/>
              <a:gd name="connsiteX30" fmla="*/ 372685 w 2023679"/>
              <a:gd name="connsiteY30" fmla="*/ 23722 h 2653769"/>
              <a:gd name="connsiteX31" fmla="*/ 524684 w 2023679"/>
              <a:gd name="connsiteY31" fmla="*/ 0 h 2653769"/>
              <a:gd name="connsiteX0" fmla="*/ 1451180 w 2061760"/>
              <a:gd name="connsiteY0" fmla="*/ 1317888 h 2653769"/>
              <a:gd name="connsiteX1" fmla="*/ 1198577 w 2061760"/>
              <a:gd name="connsiteY1" fmla="*/ 1690506 h 2653769"/>
              <a:gd name="connsiteX2" fmla="*/ 1471373 w 2061760"/>
              <a:gd name="connsiteY2" fmla="*/ 1851669 h 2653769"/>
              <a:gd name="connsiteX3" fmla="*/ 1717118 w 2061760"/>
              <a:gd name="connsiteY3" fmla="*/ 1470287 h 2653769"/>
              <a:gd name="connsiteX4" fmla="*/ 1451180 w 2061760"/>
              <a:gd name="connsiteY4" fmla="*/ 1317888 h 2653769"/>
              <a:gd name="connsiteX5" fmla="*/ 1030493 w 2061760"/>
              <a:gd name="connsiteY5" fmla="*/ 367484 h 2653769"/>
              <a:gd name="connsiteX6" fmla="*/ 619965 w 2061760"/>
              <a:gd name="connsiteY6" fmla="*/ 1000261 h 2653769"/>
              <a:gd name="connsiteX7" fmla="*/ 792685 w 2061760"/>
              <a:gd name="connsiteY7" fmla="*/ 1106941 h 2653769"/>
              <a:gd name="connsiteX8" fmla="*/ 1214325 w 2061760"/>
              <a:gd name="connsiteY8" fmla="*/ 477021 h 2653769"/>
              <a:gd name="connsiteX9" fmla="*/ 1030493 w 2061760"/>
              <a:gd name="connsiteY9" fmla="*/ 367484 h 2653769"/>
              <a:gd name="connsiteX10" fmla="*/ 524684 w 2061760"/>
              <a:gd name="connsiteY10" fmla="*/ 0 h 2653769"/>
              <a:gd name="connsiteX11" fmla="*/ 1436939 w 2061760"/>
              <a:gd name="connsiteY11" fmla="*/ 501216 h 2653769"/>
              <a:gd name="connsiteX12" fmla="*/ 1166429 w 2061760"/>
              <a:gd name="connsiteY12" fmla="*/ 897456 h 2653769"/>
              <a:gd name="connsiteX13" fmla="*/ 1581719 w 2061760"/>
              <a:gd name="connsiteY13" fmla="*/ 1103196 h 2653769"/>
              <a:gd name="connsiteX14" fmla="*/ 1690304 w 2061760"/>
              <a:gd name="connsiteY14" fmla="*/ 927936 h 2653769"/>
              <a:gd name="connsiteX15" fmla="*/ 2006534 w 2061760"/>
              <a:gd name="connsiteY15" fmla="*/ 1093671 h 2653769"/>
              <a:gd name="connsiteX16" fmla="*/ 1787459 w 2061760"/>
              <a:gd name="connsiteY16" fmla="*/ 1430856 h 2653769"/>
              <a:gd name="connsiteX17" fmla="*/ 2061760 w 2061760"/>
              <a:gd name="connsiteY17" fmla="*/ 1729221 h 2653769"/>
              <a:gd name="connsiteX18" fmla="*/ 1810721 w 2061760"/>
              <a:gd name="connsiteY18" fmla="*/ 2146637 h 2653769"/>
              <a:gd name="connsiteX19" fmla="*/ 1974149 w 2061760"/>
              <a:gd name="connsiteY19" fmla="*/ 2247822 h 2653769"/>
              <a:gd name="connsiteX20" fmla="*/ 1727763 w 2061760"/>
              <a:gd name="connsiteY20" fmla="*/ 2653769 h 2653769"/>
              <a:gd name="connsiteX21" fmla="*/ 1012804 w 2061760"/>
              <a:gd name="connsiteY21" fmla="*/ 2249571 h 2653769"/>
              <a:gd name="connsiteX22" fmla="*/ 971698 w 2061760"/>
              <a:gd name="connsiteY22" fmla="*/ 2150467 h 2653769"/>
              <a:gd name="connsiteX23" fmla="*/ 1080283 w 2061760"/>
              <a:gd name="connsiteY23" fmla="*/ 1947694 h 2653769"/>
              <a:gd name="connsiteX24" fmla="*/ 622350 w 2061760"/>
              <a:gd name="connsiteY24" fmla="*/ 1686618 h 2653769"/>
              <a:gd name="connsiteX25" fmla="*/ 779513 w 2061760"/>
              <a:gd name="connsiteY25" fmla="*/ 1388065 h 2653769"/>
              <a:gd name="connsiteX26" fmla="*/ 365435 w 2061760"/>
              <a:gd name="connsiteY26" fmla="*/ 1111387 h 2653769"/>
              <a:gd name="connsiteX27" fmla="*/ 342069 w 2061760"/>
              <a:gd name="connsiteY27" fmla="*/ 1142022 h 2653769"/>
              <a:gd name="connsiteX28" fmla="*/ 0 w 2061760"/>
              <a:gd name="connsiteY28" fmla="*/ 928369 h 2653769"/>
              <a:gd name="connsiteX29" fmla="*/ 450972 w 2061760"/>
              <a:gd name="connsiteY29" fmla="*/ 75779 h 2653769"/>
              <a:gd name="connsiteX30" fmla="*/ 372685 w 2061760"/>
              <a:gd name="connsiteY30" fmla="*/ 23722 h 2653769"/>
              <a:gd name="connsiteX31" fmla="*/ 524684 w 2061760"/>
              <a:gd name="connsiteY31" fmla="*/ 0 h 2653769"/>
              <a:gd name="connsiteX0" fmla="*/ 1451180 w 2061760"/>
              <a:gd name="connsiteY0" fmla="*/ 1317888 h 2653769"/>
              <a:gd name="connsiteX1" fmla="*/ 1198577 w 2061760"/>
              <a:gd name="connsiteY1" fmla="*/ 1690506 h 2653769"/>
              <a:gd name="connsiteX2" fmla="*/ 1471373 w 2061760"/>
              <a:gd name="connsiteY2" fmla="*/ 1851669 h 2653769"/>
              <a:gd name="connsiteX3" fmla="*/ 1717118 w 2061760"/>
              <a:gd name="connsiteY3" fmla="*/ 1470287 h 2653769"/>
              <a:gd name="connsiteX4" fmla="*/ 1451180 w 2061760"/>
              <a:gd name="connsiteY4" fmla="*/ 1317888 h 2653769"/>
              <a:gd name="connsiteX5" fmla="*/ 1030493 w 2061760"/>
              <a:gd name="connsiteY5" fmla="*/ 367484 h 2653769"/>
              <a:gd name="connsiteX6" fmla="*/ 619965 w 2061760"/>
              <a:gd name="connsiteY6" fmla="*/ 1000261 h 2653769"/>
              <a:gd name="connsiteX7" fmla="*/ 792685 w 2061760"/>
              <a:gd name="connsiteY7" fmla="*/ 1106941 h 2653769"/>
              <a:gd name="connsiteX8" fmla="*/ 1214325 w 2061760"/>
              <a:gd name="connsiteY8" fmla="*/ 477021 h 2653769"/>
              <a:gd name="connsiteX9" fmla="*/ 1030493 w 2061760"/>
              <a:gd name="connsiteY9" fmla="*/ 367484 h 2653769"/>
              <a:gd name="connsiteX10" fmla="*/ 524684 w 2061760"/>
              <a:gd name="connsiteY10" fmla="*/ 0 h 2653769"/>
              <a:gd name="connsiteX11" fmla="*/ 1436939 w 2061760"/>
              <a:gd name="connsiteY11" fmla="*/ 501216 h 2653769"/>
              <a:gd name="connsiteX12" fmla="*/ 1166429 w 2061760"/>
              <a:gd name="connsiteY12" fmla="*/ 897456 h 2653769"/>
              <a:gd name="connsiteX13" fmla="*/ 1581719 w 2061760"/>
              <a:gd name="connsiteY13" fmla="*/ 1103196 h 2653769"/>
              <a:gd name="connsiteX14" fmla="*/ 1690304 w 2061760"/>
              <a:gd name="connsiteY14" fmla="*/ 927936 h 2653769"/>
              <a:gd name="connsiteX15" fmla="*/ 2006534 w 2061760"/>
              <a:gd name="connsiteY15" fmla="*/ 1093671 h 2653769"/>
              <a:gd name="connsiteX16" fmla="*/ 1787459 w 2061760"/>
              <a:gd name="connsiteY16" fmla="*/ 1430856 h 2653769"/>
              <a:gd name="connsiteX17" fmla="*/ 1935198 w 2061760"/>
              <a:gd name="connsiteY17" fmla="*/ 1593740 h 2653769"/>
              <a:gd name="connsiteX18" fmla="*/ 2061760 w 2061760"/>
              <a:gd name="connsiteY18" fmla="*/ 1729221 h 2653769"/>
              <a:gd name="connsiteX19" fmla="*/ 1810721 w 2061760"/>
              <a:gd name="connsiteY19" fmla="*/ 2146637 h 2653769"/>
              <a:gd name="connsiteX20" fmla="*/ 1974149 w 2061760"/>
              <a:gd name="connsiteY20" fmla="*/ 2247822 h 2653769"/>
              <a:gd name="connsiteX21" fmla="*/ 1727763 w 2061760"/>
              <a:gd name="connsiteY21" fmla="*/ 2653769 h 2653769"/>
              <a:gd name="connsiteX22" fmla="*/ 1012804 w 2061760"/>
              <a:gd name="connsiteY22" fmla="*/ 2249571 h 2653769"/>
              <a:gd name="connsiteX23" fmla="*/ 971698 w 2061760"/>
              <a:gd name="connsiteY23" fmla="*/ 2150467 h 2653769"/>
              <a:gd name="connsiteX24" fmla="*/ 1080283 w 2061760"/>
              <a:gd name="connsiteY24" fmla="*/ 1947694 h 2653769"/>
              <a:gd name="connsiteX25" fmla="*/ 622350 w 2061760"/>
              <a:gd name="connsiteY25" fmla="*/ 1686618 h 2653769"/>
              <a:gd name="connsiteX26" fmla="*/ 779513 w 2061760"/>
              <a:gd name="connsiteY26" fmla="*/ 1388065 h 2653769"/>
              <a:gd name="connsiteX27" fmla="*/ 365435 w 2061760"/>
              <a:gd name="connsiteY27" fmla="*/ 1111387 h 2653769"/>
              <a:gd name="connsiteX28" fmla="*/ 342069 w 2061760"/>
              <a:gd name="connsiteY28" fmla="*/ 1142022 h 2653769"/>
              <a:gd name="connsiteX29" fmla="*/ 0 w 2061760"/>
              <a:gd name="connsiteY29" fmla="*/ 928369 h 2653769"/>
              <a:gd name="connsiteX30" fmla="*/ 450972 w 2061760"/>
              <a:gd name="connsiteY30" fmla="*/ 75779 h 2653769"/>
              <a:gd name="connsiteX31" fmla="*/ 372685 w 2061760"/>
              <a:gd name="connsiteY31" fmla="*/ 23722 h 2653769"/>
              <a:gd name="connsiteX32" fmla="*/ 524684 w 2061760"/>
              <a:gd name="connsiteY32" fmla="*/ 0 h 2653769"/>
              <a:gd name="connsiteX0" fmla="*/ 1451180 w 2061760"/>
              <a:gd name="connsiteY0" fmla="*/ 1317888 h 2653769"/>
              <a:gd name="connsiteX1" fmla="*/ 1198577 w 2061760"/>
              <a:gd name="connsiteY1" fmla="*/ 1690506 h 2653769"/>
              <a:gd name="connsiteX2" fmla="*/ 1471373 w 2061760"/>
              <a:gd name="connsiteY2" fmla="*/ 1851669 h 2653769"/>
              <a:gd name="connsiteX3" fmla="*/ 1717118 w 2061760"/>
              <a:gd name="connsiteY3" fmla="*/ 1470287 h 2653769"/>
              <a:gd name="connsiteX4" fmla="*/ 1451180 w 2061760"/>
              <a:gd name="connsiteY4" fmla="*/ 1317888 h 2653769"/>
              <a:gd name="connsiteX5" fmla="*/ 1030493 w 2061760"/>
              <a:gd name="connsiteY5" fmla="*/ 367484 h 2653769"/>
              <a:gd name="connsiteX6" fmla="*/ 619965 w 2061760"/>
              <a:gd name="connsiteY6" fmla="*/ 1000261 h 2653769"/>
              <a:gd name="connsiteX7" fmla="*/ 792685 w 2061760"/>
              <a:gd name="connsiteY7" fmla="*/ 1106941 h 2653769"/>
              <a:gd name="connsiteX8" fmla="*/ 1214325 w 2061760"/>
              <a:gd name="connsiteY8" fmla="*/ 477021 h 2653769"/>
              <a:gd name="connsiteX9" fmla="*/ 1030493 w 2061760"/>
              <a:gd name="connsiteY9" fmla="*/ 367484 h 2653769"/>
              <a:gd name="connsiteX10" fmla="*/ 524684 w 2061760"/>
              <a:gd name="connsiteY10" fmla="*/ 0 h 2653769"/>
              <a:gd name="connsiteX11" fmla="*/ 1436939 w 2061760"/>
              <a:gd name="connsiteY11" fmla="*/ 501216 h 2653769"/>
              <a:gd name="connsiteX12" fmla="*/ 1166429 w 2061760"/>
              <a:gd name="connsiteY12" fmla="*/ 897456 h 2653769"/>
              <a:gd name="connsiteX13" fmla="*/ 1581719 w 2061760"/>
              <a:gd name="connsiteY13" fmla="*/ 1103196 h 2653769"/>
              <a:gd name="connsiteX14" fmla="*/ 1690304 w 2061760"/>
              <a:gd name="connsiteY14" fmla="*/ 927936 h 2653769"/>
              <a:gd name="connsiteX15" fmla="*/ 2006534 w 2061760"/>
              <a:gd name="connsiteY15" fmla="*/ 1093671 h 2653769"/>
              <a:gd name="connsiteX16" fmla="*/ 1787459 w 2061760"/>
              <a:gd name="connsiteY16" fmla="*/ 1430856 h 2653769"/>
              <a:gd name="connsiteX17" fmla="*/ 2019821 w 2061760"/>
              <a:gd name="connsiteY17" fmla="*/ 1699519 h 2653769"/>
              <a:gd name="connsiteX18" fmla="*/ 2061760 w 2061760"/>
              <a:gd name="connsiteY18" fmla="*/ 1729221 h 2653769"/>
              <a:gd name="connsiteX19" fmla="*/ 1810721 w 2061760"/>
              <a:gd name="connsiteY19" fmla="*/ 2146637 h 2653769"/>
              <a:gd name="connsiteX20" fmla="*/ 1974149 w 2061760"/>
              <a:gd name="connsiteY20" fmla="*/ 2247822 h 2653769"/>
              <a:gd name="connsiteX21" fmla="*/ 1727763 w 2061760"/>
              <a:gd name="connsiteY21" fmla="*/ 2653769 h 2653769"/>
              <a:gd name="connsiteX22" fmla="*/ 1012804 w 2061760"/>
              <a:gd name="connsiteY22" fmla="*/ 2249571 h 2653769"/>
              <a:gd name="connsiteX23" fmla="*/ 971698 w 2061760"/>
              <a:gd name="connsiteY23" fmla="*/ 2150467 h 2653769"/>
              <a:gd name="connsiteX24" fmla="*/ 1080283 w 2061760"/>
              <a:gd name="connsiteY24" fmla="*/ 1947694 h 2653769"/>
              <a:gd name="connsiteX25" fmla="*/ 622350 w 2061760"/>
              <a:gd name="connsiteY25" fmla="*/ 1686618 h 2653769"/>
              <a:gd name="connsiteX26" fmla="*/ 779513 w 2061760"/>
              <a:gd name="connsiteY26" fmla="*/ 1388065 h 2653769"/>
              <a:gd name="connsiteX27" fmla="*/ 365435 w 2061760"/>
              <a:gd name="connsiteY27" fmla="*/ 1111387 h 2653769"/>
              <a:gd name="connsiteX28" fmla="*/ 342069 w 2061760"/>
              <a:gd name="connsiteY28" fmla="*/ 1142022 h 2653769"/>
              <a:gd name="connsiteX29" fmla="*/ 0 w 2061760"/>
              <a:gd name="connsiteY29" fmla="*/ 928369 h 2653769"/>
              <a:gd name="connsiteX30" fmla="*/ 450972 w 2061760"/>
              <a:gd name="connsiteY30" fmla="*/ 75779 h 2653769"/>
              <a:gd name="connsiteX31" fmla="*/ 372685 w 2061760"/>
              <a:gd name="connsiteY31" fmla="*/ 23722 h 2653769"/>
              <a:gd name="connsiteX32" fmla="*/ 524684 w 2061760"/>
              <a:gd name="connsiteY32" fmla="*/ 0 h 2653769"/>
              <a:gd name="connsiteX0" fmla="*/ 1451180 w 2061760"/>
              <a:gd name="connsiteY0" fmla="*/ 1317888 h 2653769"/>
              <a:gd name="connsiteX1" fmla="*/ 1198577 w 2061760"/>
              <a:gd name="connsiteY1" fmla="*/ 1690506 h 2653769"/>
              <a:gd name="connsiteX2" fmla="*/ 1471373 w 2061760"/>
              <a:gd name="connsiteY2" fmla="*/ 1851669 h 2653769"/>
              <a:gd name="connsiteX3" fmla="*/ 1717118 w 2061760"/>
              <a:gd name="connsiteY3" fmla="*/ 1470287 h 2653769"/>
              <a:gd name="connsiteX4" fmla="*/ 1451180 w 2061760"/>
              <a:gd name="connsiteY4" fmla="*/ 1317888 h 2653769"/>
              <a:gd name="connsiteX5" fmla="*/ 1030493 w 2061760"/>
              <a:gd name="connsiteY5" fmla="*/ 367484 h 2653769"/>
              <a:gd name="connsiteX6" fmla="*/ 619965 w 2061760"/>
              <a:gd name="connsiteY6" fmla="*/ 1000261 h 2653769"/>
              <a:gd name="connsiteX7" fmla="*/ 792685 w 2061760"/>
              <a:gd name="connsiteY7" fmla="*/ 1106941 h 2653769"/>
              <a:gd name="connsiteX8" fmla="*/ 1214325 w 2061760"/>
              <a:gd name="connsiteY8" fmla="*/ 477021 h 2653769"/>
              <a:gd name="connsiteX9" fmla="*/ 1030493 w 2061760"/>
              <a:gd name="connsiteY9" fmla="*/ 367484 h 2653769"/>
              <a:gd name="connsiteX10" fmla="*/ 524684 w 2061760"/>
              <a:gd name="connsiteY10" fmla="*/ 0 h 2653769"/>
              <a:gd name="connsiteX11" fmla="*/ 1436939 w 2061760"/>
              <a:gd name="connsiteY11" fmla="*/ 501216 h 2653769"/>
              <a:gd name="connsiteX12" fmla="*/ 1166429 w 2061760"/>
              <a:gd name="connsiteY12" fmla="*/ 897456 h 2653769"/>
              <a:gd name="connsiteX13" fmla="*/ 1581719 w 2061760"/>
              <a:gd name="connsiteY13" fmla="*/ 1103196 h 2653769"/>
              <a:gd name="connsiteX14" fmla="*/ 1690304 w 2061760"/>
              <a:gd name="connsiteY14" fmla="*/ 927936 h 2653769"/>
              <a:gd name="connsiteX15" fmla="*/ 2006534 w 2061760"/>
              <a:gd name="connsiteY15" fmla="*/ 1093671 h 2653769"/>
              <a:gd name="connsiteX16" fmla="*/ 1787459 w 2061760"/>
              <a:gd name="connsiteY16" fmla="*/ 1430856 h 2653769"/>
              <a:gd name="connsiteX17" fmla="*/ 1905580 w 2061760"/>
              <a:gd name="connsiteY17" fmla="*/ 1564122 h 2653769"/>
              <a:gd name="connsiteX18" fmla="*/ 2019821 w 2061760"/>
              <a:gd name="connsiteY18" fmla="*/ 1699519 h 2653769"/>
              <a:gd name="connsiteX19" fmla="*/ 2061760 w 2061760"/>
              <a:gd name="connsiteY19" fmla="*/ 1729221 h 2653769"/>
              <a:gd name="connsiteX20" fmla="*/ 1810721 w 2061760"/>
              <a:gd name="connsiteY20" fmla="*/ 2146637 h 2653769"/>
              <a:gd name="connsiteX21" fmla="*/ 1974149 w 2061760"/>
              <a:gd name="connsiteY21" fmla="*/ 2247822 h 2653769"/>
              <a:gd name="connsiteX22" fmla="*/ 1727763 w 2061760"/>
              <a:gd name="connsiteY22" fmla="*/ 2653769 h 2653769"/>
              <a:gd name="connsiteX23" fmla="*/ 1012804 w 2061760"/>
              <a:gd name="connsiteY23" fmla="*/ 2249571 h 2653769"/>
              <a:gd name="connsiteX24" fmla="*/ 971698 w 2061760"/>
              <a:gd name="connsiteY24" fmla="*/ 2150467 h 2653769"/>
              <a:gd name="connsiteX25" fmla="*/ 1080283 w 2061760"/>
              <a:gd name="connsiteY25" fmla="*/ 1947694 h 2653769"/>
              <a:gd name="connsiteX26" fmla="*/ 622350 w 2061760"/>
              <a:gd name="connsiteY26" fmla="*/ 1686618 h 2653769"/>
              <a:gd name="connsiteX27" fmla="*/ 779513 w 2061760"/>
              <a:gd name="connsiteY27" fmla="*/ 1388065 h 2653769"/>
              <a:gd name="connsiteX28" fmla="*/ 365435 w 2061760"/>
              <a:gd name="connsiteY28" fmla="*/ 1111387 h 2653769"/>
              <a:gd name="connsiteX29" fmla="*/ 342069 w 2061760"/>
              <a:gd name="connsiteY29" fmla="*/ 1142022 h 2653769"/>
              <a:gd name="connsiteX30" fmla="*/ 0 w 2061760"/>
              <a:gd name="connsiteY30" fmla="*/ 928369 h 2653769"/>
              <a:gd name="connsiteX31" fmla="*/ 450972 w 2061760"/>
              <a:gd name="connsiteY31" fmla="*/ 75779 h 2653769"/>
              <a:gd name="connsiteX32" fmla="*/ 372685 w 2061760"/>
              <a:gd name="connsiteY32" fmla="*/ 23722 h 2653769"/>
              <a:gd name="connsiteX33" fmla="*/ 524684 w 2061760"/>
              <a:gd name="connsiteY33" fmla="*/ 0 h 2653769"/>
              <a:gd name="connsiteX0" fmla="*/ 1451180 w 2061760"/>
              <a:gd name="connsiteY0" fmla="*/ 1317888 h 2653769"/>
              <a:gd name="connsiteX1" fmla="*/ 1198577 w 2061760"/>
              <a:gd name="connsiteY1" fmla="*/ 1690506 h 2653769"/>
              <a:gd name="connsiteX2" fmla="*/ 1471373 w 2061760"/>
              <a:gd name="connsiteY2" fmla="*/ 1851669 h 2653769"/>
              <a:gd name="connsiteX3" fmla="*/ 1717118 w 2061760"/>
              <a:gd name="connsiteY3" fmla="*/ 1470287 h 2653769"/>
              <a:gd name="connsiteX4" fmla="*/ 1451180 w 2061760"/>
              <a:gd name="connsiteY4" fmla="*/ 1317888 h 2653769"/>
              <a:gd name="connsiteX5" fmla="*/ 1030493 w 2061760"/>
              <a:gd name="connsiteY5" fmla="*/ 367484 h 2653769"/>
              <a:gd name="connsiteX6" fmla="*/ 619965 w 2061760"/>
              <a:gd name="connsiteY6" fmla="*/ 1000261 h 2653769"/>
              <a:gd name="connsiteX7" fmla="*/ 792685 w 2061760"/>
              <a:gd name="connsiteY7" fmla="*/ 1106941 h 2653769"/>
              <a:gd name="connsiteX8" fmla="*/ 1214325 w 2061760"/>
              <a:gd name="connsiteY8" fmla="*/ 477021 h 2653769"/>
              <a:gd name="connsiteX9" fmla="*/ 1030493 w 2061760"/>
              <a:gd name="connsiteY9" fmla="*/ 367484 h 2653769"/>
              <a:gd name="connsiteX10" fmla="*/ 524684 w 2061760"/>
              <a:gd name="connsiteY10" fmla="*/ 0 h 2653769"/>
              <a:gd name="connsiteX11" fmla="*/ 1436939 w 2061760"/>
              <a:gd name="connsiteY11" fmla="*/ 501216 h 2653769"/>
              <a:gd name="connsiteX12" fmla="*/ 1166429 w 2061760"/>
              <a:gd name="connsiteY12" fmla="*/ 897456 h 2653769"/>
              <a:gd name="connsiteX13" fmla="*/ 1581719 w 2061760"/>
              <a:gd name="connsiteY13" fmla="*/ 1103196 h 2653769"/>
              <a:gd name="connsiteX14" fmla="*/ 1690304 w 2061760"/>
              <a:gd name="connsiteY14" fmla="*/ 927936 h 2653769"/>
              <a:gd name="connsiteX15" fmla="*/ 2006534 w 2061760"/>
              <a:gd name="connsiteY15" fmla="*/ 1093671 h 2653769"/>
              <a:gd name="connsiteX16" fmla="*/ 1787459 w 2061760"/>
              <a:gd name="connsiteY16" fmla="*/ 1430856 h 2653769"/>
              <a:gd name="connsiteX17" fmla="*/ 2032515 w 2061760"/>
              <a:gd name="connsiteY17" fmla="*/ 1636052 h 2653769"/>
              <a:gd name="connsiteX18" fmla="*/ 2019821 w 2061760"/>
              <a:gd name="connsiteY18" fmla="*/ 1699519 h 2653769"/>
              <a:gd name="connsiteX19" fmla="*/ 2061760 w 2061760"/>
              <a:gd name="connsiteY19" fmla="*/ 1729221 h 2653769"/>
              <a:gd name="connsiteX20" fmla="*/ 1810721 w 2061760"/>
              <a:gd name="connsiteY20" fmla="*/ 2146637 h 2653769"/>
              <a:gd name="connsiteX21" fmla="*/ 1974149 w 2061760"/>
              <a:gd name="connsiteY21" fmla="*/ 2247822 h 2653769"/>
              <a:gd name="connsiteX22" fmla="*/ 1727763 w 2061760"/>
              <a:gd name="connsiteY22" fmla="*/ 2653769 h 2653769"/>
              <a:gd name="connsiteX23" fmla="*/ 1012804 w 2061760"/>
              <a:gd name="connsiteY23" fmla="*/ 2249571 h 2653769"/>
              <a:gd name="connsiteX24" fmla="*/ 971698 w 2061760"/>
              <a:gd name="connsiteY24" fmla="*/ 2150467 h 2653769"/>
              <a:gd name="connsiteX25" fmla="*/ 1080283 w 2061760"/>
              <a:gd name="connsiteY25" fmla="*/ 1947694 h 2653769"/>
              <a:gd name="connsiteX26" fmla="*/ 622350 w 2061760"/>
              <a:gd name="connsiteY26" fmla="*/ 1686618 h 2653769"/>
              <a:gd name="connsiteX27" fmla="*/ 779513 w 2061760"/>
              <a:gd name="connsiteY27" fmla="*/ 1388065 h 2653769"/>
              <a:gd name="connsiteX28" fmla="*/ 365435 w 2061760"/>
              <a:gd name="connsiteY28" fmla="*/ 1111387 h 2653769"/>
              <a:gd name="connsiteX29" fmla="*/ 342069 w 2061760"/>
              <a:gd name="connsiteY29" fmla="*/ 1142022 h 2653769"/>
              <a:gd name="connsiteX30" fmla="*/ 0 w 2061760"/>
              <a:gd name="connsiteY30" fmla="*/ 928369 h 2653769"/>
              <a:gd name="connsiteX31" fmla="*/ 450972 w 2061760"/>
              <a:gd name="connsiteY31" fmla="*/ 75779 h 2653769"/>
              <a:gd name="connsiteX32" fmla="*/ 372685 w 2061760"/>
              <a:gd name="connsiteY32" fmla="*/ 23722 h 2653769"/>
              <a:gd name="connsiteX33" fmla="*/ 524684 w 2061760"/>
              <a:gd name="connsiteY33" fmla="*/ 0 h 2653769"/>
              <a:gd name="connsiteX0" fmla="*/ 1451180 w 2061760"/>
              <a:gd name="connsiteY0" fmla="*/ 1317888 h 2653769"/>
              <a:gd name="connsiteX1" fmla="*/ 1198577 w 2061760"/>
              <a:gd name="connsiteY1" fmla="*/ 1690506 h 2653769"/>
              <a:gd name="connsiteX2" fmla="*/ 1471373 w 2061760"/>
              <a:gd name="connsiteY2" fmla="*/ 1851669 h 2653769"/>
              <a:gd name="connsiteX3" fmla="*/ 1717118 w 2061760"/>
              <a:gd name="connsiteY3" fmla="*/ 1470287 h 2653769"/>
              <a:gd name="connsiteX4" fmla="*/ 1451180 w 2061760"/>
              <a:gd name="connsiteY4" fmla="*/ 1317888 h 2653769"/>
              <a:gd name="connsiteX5" fmla="*/ 1030493 w 2061760"/>
              <a:gd name="connsiteY5" fmla="*/ 367484 h 2653769"/>
              <a:gd name="connsiteX6" fmla="*/ 619965 w 2061760"/>
              <a:gd name="connsiteY6" fmla="*/ 1000261 h 2653769"/>
              <a:gd name="connsiteX7" fmla="*/ 792685 w 2061760"/>
              <a:gd name="connsiteY7" fmla="*/ 1106941 h 2653769"/>
              <a:gd name="connsiteX8" fmla="*/ 1214325 w 2061760"/>
              <a:gd name="connsiteY8" fmla="*/ 477021 h 2653769"/>
              <a:gd name="connsiteX9" fmla="*/ 1030493 w 2061760"/>
              <a:gd name="connsiteY9" fmla="*/ 367484 h 2653769"/>
              <a:gd name="connsiteX10" fmla="*/ 524684 w 2061760"/>
              <a:gd name="connsiteY10" fmla="*/ 0 h 2653769"/>
              <a:gd name="connsiteX11" fmla="*/ 1436939 w 2061760"/>
              <a:gd name="connsiteY11" fmla="*/ 501216 h 2653769"/>
              <a:gd name="connsiteX12" fmla="*/ 1166429 w 2061760"/>
              <a:gd name="connsiteY12" fmla="*/ 897456 h 2653769"/>
              <a:gd name="connsiteX13" fmla="*/ 1581719 w 2061760"/>
              <a:gd name="connsiteY13" fmla="*/ 1103196 h 2653769"/>
              <a:gd name="connsiteX14" fmla="*/ 1690304 w 2061760"/>
              <a:gd name="connsiteY14" fmla="*/ 927936 h 2653769"/>
              <a:gd name="connsiteX15" fmla="*/ 2006534 w 2061760"/>
              <a:gd name="connsiteY15" fmla="*/ 1093671 h 2653769"/>
              <a:gd name="connsiteX16" fmla="*/ 1859389 w 2061760"/>
              <a:gd name="connsiteY16" fmla="*/ 1523942 h 2653769"/>
              <a:gd name="connsiteX17" fmla="*/ 2032515 w 2061760"/>
              <a:gd name="connsiteY17" fmla="*/ 1636052 h 2653769"/>
              <a:gd name="connsiteX18" fmla="*/ 2019821 w 2061760"/>
              <a:gd name="connsiteY18" fmla="*/ 1699519 h 2653769"/>
              <a:gd name="connsiteX19" fmla="*/ 2061760 w 2061760"/>
              <a:gd name="connsiteY19" fmla="*/ 1729221 h 2653769"/>
              <a:gd name="connsiteX20" fmla="*/ 1810721 w 2061760"/>
              <a:gd name="connsiteY20" fmla="*/ 2146637 h 2653769"/>
              <a:gd name="connsiteX21" fmla="*/ 1974149 w 2061760"/>
              <a:gd name="connsiteY21" fmla="*/ 2247822 h 2653769"/>
              <a:gd name="connsiteX22" fmla="*/ 1727763 w 2061760"/>
              <a:gd name="connsiteY22" fmla="*/ 2653769 h 2653769"/>
              <a:gd name="connsiteX23" fmla="*/ 1012804 w 2061760"/>
              <a:gd name="connsiteY23" fmla="*/ 2249571 h 2653769"/>
              <a:gd name="connsiteX24" fmla="*/ 971698 w 2061760"/>
              <a:gd name="connsiteY24" fmla="*/ 2150467 h 2653769"/>
              <a:gd name="connsiteX25" fmla="*/ 1080283 w 2061760"/>
              <a:gd name="connsiteY25" fmla="*/ 1947694 h 2653769"/>
              <a:gd name="connsiteX26" fmla="*/ 622350 w 2061760"/>
              <a:gd name="connsiteY26" fmla="*/ 1686618 h 2653769"/>
              <a:gd name="connsiteX27" fmla="*/ 779513 w 2061760"/>
              <a:gd name="connsiteY27" fmla="*/ 1388065 h 2653769"/>
              <a:gd name="connsiteX28" fmla="*/ 365435 w 2061760"/>
              <a:gd name="connsiteY28" fmla="*/ 1111387 h 2653769"/>
              <a:gd name="connsiteX29" fmla="*/ 342069 w 2061760"/>
              <a:gd name="connsiteY29" fmla="*/ 1142022 h 2653769"/>
              <a:gd name="connsiteX30" fmla="*/ 0 w 2061760"/>
              <a:gd name="connsiteY30" fmla="*/ 928369 h 2653769"/>
              <a:gd name="connsiteX31" fmla="*/ 450972 w 2061760"/>
              <a:gd name="connsiteY31" fmla="*/ 75779 h 2653769"/>
              <a:gd name="connsiteX32" fmla="*/ 372685 w 2061760"/>
              <a:gd name="connsiteY32" fmla="*/ 23722 h 2653769"/>
              <a:gd name="connsiteX33" fmla="*/ 524684 w 2061760"/>
              <a:gd name="connsiteY33" fmla="*/ 0 h 2653769"/>
              <a:gd name="connsiteX0" fmla="*/ 1451180 w 2065770"/>
              <a:gd name="connsiteY0" fmla="*/ 1317888 h 2653769"/>
              <a:gd name="connsiteX1" fmla="*/ 1198577 w 2065770"/>
              <a:gd name="connsiteY1" fmla="*/ 1690506 h 2653769"/>
              <a:gd name="connsiteX2" fmla="*/ 1471373 w 2065770"/>
              <a:gd name="connsiteY2" fmla="*/ 1851669 h 2653769"/>
              <a:gd name="connsiteX3" fmla="*/ 1717118 w 2065770"/>
              <a:gd name="connsiteY3" fmla="*/ 1470287 h 2653769"/>
              <a:gd name="connsiteX4" fmla="*/ 1451180 w 2065770"/>
              <a:gd name="connsiteY4" fmla="*/ 1317888 h 2653769"/>
              <a:gd name="connsiteX5" fmla="*/ 1030493 w 2065770"/>
              <a:gd name="connsiteY5" fmla="*/ 367484 h 2653769"/>
              <a:gd name="connsiteX6" fmla="*/ 619965 w 2065770"/>
              <a:gd name="connsiteY6" fmla="*/ 1000261 h 2653769"/>
              <a:gd name="connsiteX7" fmla="*/ 792685 w 2065770"/>
              <a:gd name="connsiteY7" fmla="*/ 1106941 h 2653769"/>
              <a:gd name="connsiteX8" fmla="*/ 1214325 w 2065770"/>
              <a:gd name="connsiteY8" fmla="*/ 477021 h 2653769"/>
              <a:gd name="connsiteX9" fmla="*/ 1030493 w 2065770"/>
              <a:gd name="connsiteY9" fmla="*/ 367484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66429 w 2065770"/>
              <a:gd name="connsiteY12" fmla="*/ 897456 h 2653769"/>
              <a:gd name="connsiteX13" fmla="*/ 1581719 w 2065770"/>
              <a:gd name="connsiteY13" fmla="*/ 1103196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9389 w 2065770"/>
              <a:gd name="connsiteY16" fmla="*/ 1523942 h 2653769"/>
              <a:gd name="connsiteX17" fmla="*/ 2032515 w 2065770"/>
              <a:gd name="connsiteY17" fmla="*/ 1636052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79513 w 2065770"/>
              <a:gd name="connsiteY27" fmla="*/ 1388065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51180 w 2065770"/>
              <a:gd name="connsiteY0" fmla="*/ 1317888 h 2653769"/>
              <a:gd name="connsiteX1" fmla="*/ 1198577 w 2065770"/>
              <a:gd name="connsiteY1" fmla="*/ 1690506 h 2653769"/>
              <a:gd name="connsiteX2" fmla="*/ 1471373 w 2065770"/>
              <a:gd name="connsiteY2" fmla="*/ 1851669 h 2653769"/>
              <a:gd name="connsiteX3" fmla="*/ 1712887 w 2065770"/>
              <a:gd name="connsiteY3" fmla="*/ 1533754 h 2653769"/>
              <a:gd name="connsiteX4" fmla="*/ 1451180 w 2065770"/>
              <a:gd name="connsiteY4" fmla="*/ 1317888 h 2653769"/>
              <a:gd name="connsiteX5" fmla="*/ 1030493 w 2065770"/>
              <a:gd name="connsiteY5" fmla="*/ 367484 h 2653769"/>
              <a:gd name="connsiteX6" fmla="*/ 619965 w 2065770"/>
              <a:gd name="connsiteY6" fmla="*/ 1000261 h 2653769"/>
              <a:gd name="connsiteX7" fmla="*/ 792685 w 2065770"/>
              <a:gd name="connsiteY7" fmla="*/ 1106941 h 2653769"/>
              <a:gd name="connsiteX8" fmla="*/ 1214325 w 2065770"/>
              <a:gd name="connsiteY8" fmla="*/ 477021 h 2653769"/>
              <a:gd name="connsiteX9" fmla="*/ 1030493 w 2065770"/>
              <a:gd name="connsiteY9" fmla="*/ 367484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66429 w 2065770"/>
              <a:gd name="connsiteY12" fmla="*/ 897456 h 2653769"/>
              <a:gd name="connsiteX13" fmla="*/ 1581719 w 2065770"/>
              <a:gd name="connsiteY13" fmla="*/ 1103196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9389 w 2065770"/>
              <a:gd name="connsiteY16" fmla="*/ 1523942 h 2653769"/>
              <a:gd name="connsiteX17" fmla="*/ 2032515 w 2065770"/>
              <a:gd name="connsiteY17" fmla="*/ 1636052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79513 w 2065770"/>
              <a:gd name="connsiteY27" fmla="*/ 1388065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42718 w 2065770"/>
              <a:gd name="connsiteY0" fmla="*/ 1355968 h 2653769"/>
              <a:gd name="connsiteX1" fmla="*/ 1198577 w 2065770"/>
              <a:gd name="connsiteY1" fmla="*/ 1690506 h 2653769"/>
              <a:gd name="connsiteX2" fmla="*/ 1471373 w 2065770"/>
              <a:gd name="connsiteY2" fmla="*/ 1851669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30493 w 2065770"/>
              <a:gd name="connsiteY5" fmla="*/ 367484 h 2653769"/>
              <a:gd name="connsiteX6" fmla="*/ 619965 w 2065770"/>
              <a:gd name="connsiteY6" fmla="*/ 1000261 h 2653769"/>
              <a:gd name="connsiteX7" fmla="*/ 792685 w 2065770"/>
              <a:gd name="connsiteY7" fmla="*/ 1106941 h 2653769"/>
              <a:gd name="connsiteX8" fmla="*/ 1214325 w 2065770"/>
              <a:gd name="connsiteY8" fmla="*/ 477021 h 2653769"/>
              <a:gd name="connsiteX9" fmla="*/ 1030493 w 2065770"/>
              <a:gd name="connsiteY9" fmla="*/ 367484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66429 w 2065770"/>
              <a:gd name="connsiteY12" fmla="*/ 897456 h 2653769"/>
              <a:gd name="connsiteX13" fmla="*/ 1581719 w 2065770"/>
              <a:gd name="connsiteY13" fmla="*/ 1103196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9389 w 2065770"/>
              <a:gd name="connsiteY16" fmla="*/ 1523942 h 2653769"/>
              <a:gd name="connsiteX17" fmla="*/ 2032515 w 2065770"/>
              <a:gd name="connsiteY17" fmla="*/ 1636052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79513 w 2065770"/>
              <a:gd name="connsiteY27" fmla="*/ 1388065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1373 w 2065770"/>
              <a:gd name="connsiteY2" fmla="*/ 1851669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30493 w 2065770"/>
              <a:gd name="connsiteY5" fmla="*/ 367484 h 2653769"/>
              <a:gd name="connsiteX6" fmla="*/ 619965 w 2065770"/>
              <a:gd name="connsiteY6" fmla="*/ 1000261 h 2653769"/>
              <a:gd name="connsiteX7" fmla="*/ 792685 w 2065770"/>
              <a:gd name="connsiteY7" fmla="*/ 1106941 h 2653769"/>
              <a:gd name="connsiteX8" fmla="*/ 1214325 w 2065770"/>
              <a:gd name="connsiteY8" fmla="*/ 477021 h 2653769"/>
              <a:gd name="connsiteX9" fmla="*/ 1030493 w 2065770"/>
              <a:gd name="connsiteY9" fmla="*/ 367484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66429 w 2065770"/>
              <a:gd name="connsiteY12" fmla="*/ 897456 h 2653769"/>
              <a:gd name="connsiteX13" fmla="*/ 1581719 w 2065770"/>
              <a:gd name="connsiteY13" fmla="*/ 1103196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9389 w 2065770"/>
              <a:gd name="connsiteY16" fmla="*/ 1523942 h 2653769"/>
              <a:gd name="connsiteX17" fmla="*/ 2032515 w 2065770"/>
              <a:gd name="connsiteY17" fmla="*/ 1636052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79513 w 2065770"/>
              <a:gd name="connsiteY27" fmla="*/ 1388065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5604 w 2065770"/>
              <a:gd name="connsiteY2" fmla="*/ 1948986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30493 w 2065770"/>
              <a:gd name="connsiteY5" fmla="*/ 367484 h 2653769"/>
              <a:gd name="connsiteX6" fmla="*/ 619965 w 2065770"/>
              <a:gd name="connsiteY6" fmla="*/ 1000261 h 2653769"/>
              <a:gd name="connsiteX7" fmla="*/ 792685 w 2065770"/>
              <a:gd name="connsiteY7" fmla="*/ 1106941 h 2653769"/>
              <a:gd name="connsiteX8" fmla="*/ 1214325 w 2065770"/>
              <a:gd name="connsiteY8" fmla="*/ 477021 h 2653769"/>
              <a:gd name="connsiteX9" fmla="*/ 1030493 w 2065770"/>
              <a:gd name="connsiteY9" fmla="*/ 367484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66429 w 2065770"/>
              <a:gd name="connsiteY12" fmla="*/ 897456 h 2653769"/>
              <a:gd name="connsiteX13" fmla="*/ 1581719 w 2065770"/>
              <a:gd name="connsiteY13" fmla="*/ 1103196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9389 w 2065770"/>
              <a:gd name="connsiteY16" fmla="*/ 1523942 h 2653769"/>
              <a:gd name="connsiteX17" fmla="*/ 2032515 w 2065770"/>
              <a:gd name="connsiteY17" fmla="*/ 1636052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79513 w 2065770"/>
              <a:gd name="connsiteY27" fmla="*/ 1388065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5604 w 2065770"/>
              <a:gd name="connsiteY2" fmla="*/ 1948986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30493 w 2065770"/>
              <a:gd name="connsiteY5" fmla="*/ 367484 h 2653769"/>
              <a:gd name="connsiteX6" fmla="*/ 619965 w 2065770"/>
              <a:gd name="connsiteY6" fmla="*/ 1000261 h 2653769"/>
              <a:gd name="connsiteX7" fmla="*/ 792685 w 2065770"/>
              <a:gd name="connsiteY7" fmla="*/ 1106941 h 2653769"/>
              <a:gd name="connsiteX8" fmla="*/ 1214325 w 2065770"/>
              <a:gd name="connsiteY8" fmla="*/ 477021 h 2653769"/>
              <a:gd name="connsiteX9" fmla="*/ 1030493 w 2065770"/>
              <a:gd name="connsiteY9" fmla="*/ 367484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66429 w 2065770"/>
              <a:gd name="connsiteY12" fmla="*/ 897456 h 2653769"/>
              <a:gd name="connsiteX13" fmla="*/ 1581719 w 2065770"/>
              <a:gd name="connsiteY13" fmla="*/ 1141277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9389 w 2065770"/>
              <a:gd name="connsiteY16" fmla="*/ 1523942 h 2653769"/>
              <a:gd name="connsiteX17" fmla="*/ 2032515 w 2065770"/>
              <a:gd name="connsiteY17" fmla="*/ 1636052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79513 w 2065770"/>
              <a:gd name="connsiteY27" fmla="*/ 1388065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5604 w 2065770"/>
              <a:gd name="connsiteY2" fmla="*/ 1948986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30493 w 2065770"/>
              <a:gd name="connsiteY5" fmla="*/ 367484 h 2653769"/>
              <a:gd name="connsiteX6" fmla="*/ 619965 w 2065770"/>
              <a:gd name="connsiteY6" fmla="*/ 1000261 h 2653769"/>
              <a:gd name="connsiteX7" fmla="*/ 792685 w 2065770"/>
              <a:gd name="connsiteY7" fmla="*/ 1106941 h 2653769"/>
              <a:gd name="connsiteX8" fmla="*/ 1214325 w 2065770"/>
              <a:gd name="connsiteY8" fmla="*/ 477021 h 2653769"/>
              <a:gd name="connsiteX9" fmla="*/ 1030493 w 2065770"/>
              <a:gd name="connsiteY9" fmla="*/ 367484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83354 w 2065770"/>
              <a:gd name="connsiteY12" fmla="*/ 931305 h 2653769"/>
              <a:gd name="connsiteX13" fmla="*/ 1581719 w 2065770"/>
              <a:gd name="connsiteY13" fmla="*/ 1141277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9389 w 2065770"/>
              <a:gd name="connsiteY16" fmla="*/ 1523942 h 2653769"/>
              <a:gd name="connsiteX17" fmla="*/ 2032515 w 2065770"/>
              <a:gd name="connsiteY17" fmla="*/ 1636052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79513 w 2065770"/>
              <a:gd name="connsiteY27" fmla="*/ 1388065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5604 w 2065770"/>
              <a:gd name="connsiteY2" fmla="*/ 1948986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30493 w 2065770"/>
              <a:gd name="connsiteY5" fmla="*/ 367484 h 2653769"/>
              <a:gd name="connsiteX6" fmla="*/ 619965 w 2065770"/>
              <a:gd name="connsiteY6" fmla="*/ 1000261 h 2653769"/>
              <a:gd name="connsiteX7" fmla="*/ 792685 w 2065770"/>
              <a:gd name="connsiteY7" fmla="*/ 1106941 h 2653769"/>
              <a:gd name="connsiteX8" fmla="*/ 1214325 w 2065770"/>
              <a:gd name="connsiteY8" fmla="*/ 477021 h 2653769"/>
              <a:gd name="connsiteX9" fmla="*/ 1030493 w 2065770"/>
              <a:gd name="connsiteY9" fmla="*/ 367484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83354 w 2065770"/>
              <a:gd name="connsiteY12" fmla="*/ 931305 h 2653769"/>
              <a:gd name="connsiteX13" fmla="*/ 1581719 w 2065770"/>
              <a:gd name="connsiteY13" fmla="*/ 1141277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9389 w 2065770"/>
              <a:gd name="connsiteY16" fmla="*/ 1523942 h 2653769"/>
              <a:gd name="connsiteX17" fmla="*/ 2032515 w 2065770"/>
              <a:gd name="connsiteY17" fmla="*/ 1636052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92206 w 2065770"/>
              <a:gd name="connsiteY27" fmla="*/ 1379603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5604 w 2065770"/>
              <a:gd name="connsiteY2" fmla="*/ 1948986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30493 w 2065770"/>
              <a:gd name="connsiteY5" fmla="*/ 367484 h 2653769"/>
              <a:gd name="connsiteX6" fmla="*/ 619965 w 2065770"/>
              <a:gd name="connsiteY6" fmla="*/ 1000261 h 2653769"/>
              <a:gd name="connsiteX7" fmla="*/ 792685 w 2065770"/>
              <a:gd name="connsiteY7" fmla="*/ 1106941 h 2653769"/>
              <a:gd name="connsiteX8" fmla="*/ 1184707 w 2065770"/>
              <a:gd name="connsiteY8" fmla="*/ 438941 h 2653769"/>
              <a:gd name="connsiteX9" fmla="*/ 1030493 w 2065770"/>
              <a:gd name="connsiteY9" fmla="*/ 367484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83354 w 2065770"/>
              <a:gd name="connsiteY12" fmla="*/ 931305 h 2653769"/>
              <a:gd name="connsiteX13" fmla="*/ 1581719 w 2065770"/>
              <a:gd name="connsiteY13" fmla="*/ 1141277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9389 w 2065770"/>
              <a:gd name="connsiteY16" fmla="*/ 1523942 h 2653769"/>
              <a:gd name="connsiteX17" fmla="*/ 2032515 w 2065770"/>
              <a:gd name="connsiteY17" fmla="*/ 1636052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92206 w 2065770"/>
              <a:gd name="connsiteY27" fmla="*/ 1379603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5604 w 2065770"/>
              <a:gd name="connsiteY2" fmla="*/ 1948986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13568 w 2065770"/>
              <a:gd name="connsiteY5" fmla="*/ 350559 h 2653769"/>
              <a:gd name="connsiteX6" fmla="*/ 619965 w 2065770"/>
              <a:gd name="connsiteY6" fmla="*/ 1000261 h 2653769"/>
              <a:gd name="connsiteX7" fmla="*/ 792685 w 2065770"/>
              <a:gd name="connsiteY7" fmla="*/ 1106941 h 2653769"/>
              <a:gd name="connsiteX8" fmla="*/ 1184707 w 2065770"/>
              <a:gd name="connsiteY8" fmla="*/ 438941 h 2653769"/>
              <a:gd name="connsiteX9" fmla="*/ 1013568 w 2065770"/>
              <a:gd name="connsiteY9" fmla="*/ 350559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83354 w 2065770"/>
              <a:gd name="connsiteY12" fmla="*/ 931305 h 2653769"/>
              <a:gd name="connsiteX13" fmla="*/ 1581719 w 2065770"/>
              <a:gd name="connsiteY13" fmla="*/ 1141277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9389 w 2065770"/>
              <a:gd name="connsiteY16" fmla="*/ 1523942 h 2653769"/>
              <a:gd name="connsiteX17" fmla="*/ 2032515 w 2065770"/>
              <a:gd name="connsiteY17" fmla="*/ 1636052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92206 w 2065770"/>
              <a:gd name="connsiteY27" fmla="*/ 1379603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5604 w 2065770"/>
              <a:gd name="connsiteY2" fmla="*/ 1948986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13568 w 2065770"/>
              <a:gd name="connsiteY5" fmla="*/ 350559 h 2653769"/>
              <a:gd name="connsiteX6" fmla="*/ 619965 w 2065770"/>
              <a:gd name="connsiteY6" fmla="*/ 1000261 h 2653769"/>
              <a:gd name="connsiteX7" fmla="*/ 775760 w 2065770"/>
              <a:gd name="connsiteY7" fmla="*/ 1128097 h 2653769"/>
              <a:gd name="connsiteX8" fmla="*/ 1184707 w 2065770"/>
              <a:gd name="connsiteY8" fmla="*/ 438941 h 2653769"/>
              <a:gd name="connsiteX9" fmla="*/ 1013568 w 2065770"/>
              <a:gd name="connsiteY9" fmla="*/ 350559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83354 w 2065770"/>
              <a:gd name="connsiteY12" fmla="*/ 931305 h 2653769"/>
              <a:gd name="connsiteX13" fmla="*/ 1581719 w 2065770"/>
              <a:gd name="connsiteY13" fmla="*/ 1141277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9389 w 2065770"/>
              <a:gd name="connsiteY16" fmla="*/ 1523942 h 2653769"/>
              <a:gd name="connsiteX17" fmla="*/ 2032515 w 2065770"/>
              <a:gd name="connsiteY17" fmla="*/ 1636052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92206 w 2065770"/>
              <a:gd name="connsiteY27" fmla="*/ 1379603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5604 w 2065770"/>
              <a:gd name="connsiteY2" fmla="*/ 1948986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13568 w 2065770"/>
              <a:gd name="connsiteY5" fmla="*/ 350559 h 2653769"/>
              <a:gd name="connsiteX6" fmla="*/ 615734 w 2065770"/>
              <a:gd name="connsiteY6" fmla="*/ 1051035 h 2653769"/>
              <a:gd name="connsiteX7" fmla="*/ 775760 w 2065770"/>
              <a:gd name="connsiteY7" fmla="*/ 1128097 h 2653769"/>
              <a:gd name="connsiteX8" fmla="*/ 1184707 w 2065770"/>
              <a:gd name="connsiteY8" fmla="*/ 438941 h 2653769"/>
              <a:gd name="connsiteX9" fmla="*/ 1013568 w 2065770"/>
              <a:gd name="connsiteY9" fmla="*/ 350559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83354 w 2065770"/>
              <a:gd name="connsiteY12" fmla="*/ 931305 h 2653769"/>
              <a:gd name="connsiteX13" fmla="*/ 1581719 w 2065770"/>
              <a:gd name="connsiteY13" fmla="*/ 1141277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9389 w 2065770"/>
              <a:gd name="connsiteY16" fmla="*/ 1523942 h 2653769"/>
              <a:gd name="connsiteX17" fmla="*/ 2032515 w 2065770"/>
              <a:gd name="connsiteY17" fmla="*/ 1636052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92206 w 2065770"/>
              <a:gd name="connsiteY27" fmla="*/ 1379603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5604 w 2065770"/>
              <a:gd name="connsiteY2" fmla="*/ 1948986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13568 w 2065770"/>
              <a:gd name="connsiteY5" fmla="*/ 350559 h 2653769"/>
              <a:gd name="connsiteX6" fmla="*/ 611503 w 2065770"/>
              <a:gd name="connsiteY6" fmla="*/ 1029879 h 2653769"/>
              <a:gd name="connsiteX7" fmla="*/ 775760 w 2065770"/>
              <a:gd name="connsiteY7" fmla="*/ 1128097 h 2653769"/>
              <a:gd name="connsiteX8" fmla="*/ 1184707 w 2065770"/>
              <a:gd name="connsiteY8" fmla="*/ 438941 h 2653769"/>
              <a:gd name="connsiteX9" fmla="*/ 1013568 w 2065770"/>
              <a:gd name="connsiteY9" fmla="*/ 350559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83354 w 2065770"/>
              <a:gd name="connsiteY12" fmla="*/ 931305 h 2653769"/>
              <a:gd name="connsiteX13" fmla="*/ 1581719 w 2065770"/>
              <a:gd name="connsiteY13" fmla="*/ 1141277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9389 w 2065770"/>
              <a:gd name="connsiteY16" fmla="*/ 1523942 h 2653769"/>
              <a:gd name="connsiteX17" fmla="*/ 2032515 w 2065770"/>
              <a:gd name="connsiteY17" fmla="*/ 1636052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92206 w 2065770"/>
              <a:gd name="connsiteY27" fmla="*/ 1379603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5604 w 2065770"/>
              <a:gd name="connsiteY2" fmla="*/ 1948986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13568 w 2065770"/>
              <a:gd name="connsiteY5" fmla="*/ 350559 h 2653769"/>
              <a:gd name="connsiteX6" fmla="*/ 607272 w 2065770"/>
              <a:gd name="connsiteY6" fmla="*/ 1042572 h 2653769"/>
              <a:gd name="connsiteX7" fmla="*/ 775760 w 2065770"/>
              <a:gd name="connsiteY7" fmla="*/ 1128097 h 2653769"/>
              <a:gd name="connsiteX8" fmla="*/ 1184707 w 2065770"/>
              <a:gd name="connsiteY8" fmla="*/ 438941 h 2653769"/>
              <a:gd name="connsiteX9" fmla="*/ 1013568 w 2065770"/>
              <a:gd name="connsiteY9" fmla="*/ 350559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83354 w 2065770"/>
              <a:gd name="connsiteY12" fmla="*/ 931305 h 2653769"/>
              <a:gd name="connsiteX13" fmla="*/ 1581719 w 2065770"/>
              <a:gd name="connsiteY13" fmla="*/ 1141277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9389 w 2065770"/>
              <a:gd name="connsiteY16" fmla="*/ 1523942 h 2653769"/>
              <a:gd name="connsiteX17" fmla="*/ 2032515 w 2065770"/>
              <a:gd name="connsiteY17" fmla="*/ 1636052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92206 w 2065770"/>
              <a:gd name="connsiteY27" fmla="*/ 1379603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5604 w 2065770"/>
              <a:gd name="connsiteY2" fmla="*/ 1948986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13568 w 2065770"/>
              <a:gd name="connsiteY5" fmla="*/ 350559 h 2653769"/>
              <a:gd name="connsiteX6" fmla="*/ 607272 w 2065770"/>
              <a:gd name="connsiteY6" fmla="*/ 1042572 h 2653769"/>
              <a:gd name="connsiteX7" fmla="*/ 763067 w 2065770"/>
              <a:gd name="connsiteY7" fmla="*/ 1132328 h 2653769"/>
              <a:gd name="connsiteX8" fmla="*/ 1184707 w 2065770"/>
              <a:gd name="connsiteY8" fmla="*/ 438941 h 2653769"/>
              <a:gd name="connsiteX9" fmla="*/ 1013568 w 2065770"/>
              <a:gd name="connsiteY9" fmla="*/ 350559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83354 w 2065770"/>
              <a:gd name="connsiteY12" fmla="*/ 931305 h 2653769"/>
              <a:gd name="connsiteX13" fmla="*/ 1581719 w 2065770"/>
              <a:gd name="connsiteY13" fmla="*/ 1141277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9389 w 2065770"/>
              <a:gd name="connsiteY16" fmla="*/ 1523942 h 2653769"/>
              <a:gd name="connsiteX17" fmla="*/ 2032515 w 2065770"/>
              <a:gd name="connsiteY17" fmla="*/ 1636052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92206 w 2065770"/>
              <a:gd name="connsiteY27" fmla="*/ 1379603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5604 w 2065770"/>
              <a:gd name="connsiteY2" fmla="*/ 1948986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22031 w 2065770"/>
              <a:gd name="connsiteY5" fmla="*/ 346328 h 2653769"/>
              <a:gd name="connsiteX6" fmla="*/ 607272 w 2065770"/>
              <a:gd name="connsiteY6" fmla="*/ 1042572 h 2653769"/>
              <a:gd name="connsiteX7" fmla="*/ 763067 w 2065770"/>
              <a:gd name="connsiteY7" fmla="*/ 1132328 h 2653769"/>
              <a:gd name="connsiteX8" fmla="*/ 1184707 w 2065770"/>
              <a:gd name="connsiteY8" fmla="*/ 438941 h 2653769"/>
              <a:gd name="connsiteX9" fmla="*/ 1022031 w 2065770"/>
              <a:gd name="connsiteY9" fmla="*/ 346328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83354 w 2065770"/>
              <a:gd name="connsiteY12" fmla="*/ 931305 h 2653769"/>
              <a:gd name="connsiteX13" fmla="*/ 1581719 w 2065770"/>
              <a:gd name="connsiteY13" fmla="*/ 1141277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9389 w 2065770"/>
              <a:gd name="connsiteY16" fmla="*/ 1523942 h 2653769"/>
              <a:gd name="connsiteX17" fmla="*/ 2032515 w 2065770"/>
              <a:gd name="connsiteY17" fmla="*/ 1636052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92206 w 2065770"/>
              <a:gd name="connsiteY27" fmla="*/ 1379603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5604 w 2065770"/>
              <a:gd name="connsiteY2" fmla="*/ 1948986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22031 w 2065770"/>
              <a:gd name="connsiteY5" fmla="*/ 346328 h 2653769"/>
              <a:gd name="connsiteX6" fmla="*/ 607272 w 2065770"/>
              <a:gd name="connsiteY6" fmla="*/ 1042572 h 2653769"/>
              <a:gd name="connsiteX7" fmla="*/ 763067 w 2065770"/>
              <a:gd name="connsiteY7" fmla="*/ 1132328 h 2653769"/>
              <a:gd name="connsiteX8" fmla="*/ 1184707 w 2065770"/>
              <a:gd name="connsiteY8" fmla="*/ 438941 h 2653769"/>
              <a:gd name="connsiteX9" fmla="*/ 1022031 w 2065770"/>
              <a:gd name="connsiteY9" fmla="*/ 346328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83354 w 2065770"/>
              <a:gd name="connsiteY12" fmla="*/ 931305 h 2653769"/>
              <a:gd name="connsiteX13" fmla="*/ 1581719 w 2065770"/>
              <a:gd name="connsiteY13" fmla="*/ 1141277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0927 w 2065770"/>
              <a:gd name="connsiteY16" fmla="*/ 1532404 h 2653769"/>
              <a:gd name="connsiteX17" fmla="*/ 2032515 w 2065770"/>
              <a:gd name="connsiteY17" fmla="*/ 1636052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92206 w 2065770"/>
              <a:gd name="connsiteY27" fmla="*/ 1379603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5604 w 2065770"/>
              <a:gd name="connsiteY2" fmla="*/ 1948986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22031 w 2065770"/>
              <a:gd name="connsiteY5" fmla="*/ 346328 h 2653769"/>
              <a:gd name="connsiteX6" fmla="*/ 607272 w 2065770"/>
              <a:gd name="connsiteY6" fmla="*/ 1042572 h 2653769"/>
              <a:gd name="connsiteX7" fmla="*/ 763067 w 2065770"/>
              <a:gd name="connsiteY7" fmla="*/ 1132328 h 2653769"/>
              <a:gd name="connsiteX8" fmla="*/ 1184707 w 2065770"/>
              <a:gd name="connsiteY8" fmla="*/ 438941 h 2653769"/>
              <a:gd name="connsiteX9" fmla="*/ 1022031 w 2065770"/>
              <a:gd name="connsiteY9" fmla="*/ 346328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83354 w 2065770"/>
              <a:gd name="connsiteY12" fmla="*/ 931305 h 2653769"/>
              <a:gd name="connsiteX13" fmla="*/ 1581719 w 2065770"/>
              <a:gd name="connsiteY13" fmla="*/ 1141277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0927 w 2065770"/>
              <a:gd name="connsiteY16" fmla="*/ 1532404 h 2653769"/>
              <a:gd name="connsiteX17" fmla="*/ 2029694 w 2065770"/>
              <a:gd name="connsiteY17" fmla="*/ 1644515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92206 w 2065770"/>
              <a:gd name="connsiteY27" fmla="*/ 1379603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5604 w 2065770"/>
              <a:gd name="connsiteY2" fmla="*/ 1948986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22031 w 2065770"/>
              <a:gd name="connsiteY5" fmla="*/ 346328 h 2653769"/>
              <a:gd name="connsiteX6" fmla="*/ 607272 w 2065770"/>
              <a:gd name="connsiteY6" fmla="*/ 1042572 h 2653769"/>
              <a:gd name="connsiteX7" fmla="*/ 763067 w 2065770"/>
              <a:gd name="connsiteY7" fmla="*/ 1132328 h 2653769"/>
              <a:gd name="connsiteX8" fmla="*/ 1184707 w 2065770"/>
              <a:gd name="connsiteY8" fmla="*/ 438941 h 2653769"/>
              <a:gd name="connsiteX9" fmla="*/ 1022031 w 2065770"/>
              <a:gd name="connsiteY9" fmla="*/ 346328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83354 w 2065770"/>
              <a:gd name="connsiteY12" fmla="*/ 931305 h 2653769"/>
              <a:gd name="connsiteX13" fmla="*/ 1581719 w 2065770"/>
              <a:gd name="connsiteY13" fmla="*/ 1141277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0927 w 2065770"/>
              <a:gd name="connsiteY16" fmla="*/ 1532404 h 2653769"/>
              <a:gd name="connsiteX17" fmla="*/ 2029694 w 2065770"/>
              <a:gd name="connsiteY17" fmla="*/ 1644515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74149 w 2065770"/>
              <a:gd name="connsiteY21" fmla="*/ 2247822 h 2653769"/>
              <a:gd name="connsiteX22" fmla="*/ 1965662 w 2065770"/>
              <a:gd name="connsiteY22" fmla="*/ 2288498 h 2653769"/>
              <a:gd name="connsiteX23" fmla="*/ 1727763 w 2065770"/>
              <a:gd name="connsiteY23" fmla="*/ 2653769 h 2653769"/>
              <a:gd name="connsiteX24" fmla="*/ 1012804 w 2065770"/>
              <a:gd name="connsiteY24" fmla="*/ 2249571 h 2653769"/>
              <a:gd name="connsiteX25" fmla="*/ 971698 w 2065770"/>
              <a:gd name="connsiteY25" fmla="*/ 2150467 h 2653769"/>
              <a:gd name="connsiteX26" fmla="*/ 1080283 w 2065770"/>
              <a:gd name="connsiteY26" fmla="*/ 1947694 h 2653769"/>
              <a:gd name="connsiteX27" fmla="*/ 622350 w 2065770"/>
              <a:gd name="connsiteY27" fmla="*/ 1686618 h 2653769"/>
              <a:gd name="connsiteX28" fmla="*/ 792206 w 2065770"/>
              <a:gd name="connsiteY28" fmla="*/ 1379603 h 2653769"/>
              <a:gd name="connsiteX29" fmla="*/ 365435 w 2065770"/>
              <a:gd name="connsiteY29" fmla="*/ 1111387 h 2653769"/>
              <a:gd name="connsiteX30" fmla="*/ 342069 w 2065770"/>
              <a:gd name="connsiteY30" fmla="*/ 1142022 h 2653769"/>
              <a:gd name="connsiteX31" fmla="*/ 0 w 2065770"/>
              <a:gd name="connsiteY31" fmla="*/ 928369 h 2653769"/>
              <a:gd name="connsiteX32" fmla="*/ 450972 w 2065770"/>
              <a:gd name="connsiteY32" fmla="*/ 75779 h 2653769"/>
              <a:gd name="connsiteX33" fmla="*/ 372685 w 2065770"/>
              <a:gd name="connsiteY33" fmla="*/ 23722 h 2653769"/>
              <a:gd name="connsiteX34" fmla="*/ 524684 w 2065770"/>
              <a:gd name="connsiteY34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5604 w 2065770"/>
              <a:gd name="connsiteY2" fmla="*/ 1948986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22031 w 2065770"/>
              <a:gd name="connsiteY5" fmla="*/ 346328 h 2653769"/>
              <a:gd name="connsiteX6" fmla="*/ 607272 w 2065770"/>
              <a:gd name="connsiteY6" fmla="*/ 1042572 h 2653769"/>
              <a:gd name="connsiteX7" fmla="*/ 763067 w 2065770"/>
              <a:gd name="connsiteY7" fmla="*/ 1132328 h 2653769"/>
              <a:gd name="connsiteX8" fmla="*/ 1184707 w 2065770"/>
              <a:gd name="connsiteY8" fmla="*/ 438941 h 2653769"/>
              <a:gd name="connsiteX9" fmla="*/ 1022031 w 2065770"/>
              <a:gd name="connsiteY9" fmla="*/ 346328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83354 w 2065770"/>
              <a:gd name="connsiteY12" fmla="*/ 931305 h 2653769"/>
              <a:gd name="connsiteX13" fmla="*/ 1581719 w 2065770"/>
              <a:gd name="connsiteY13" fmla="*/ 1141277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0927 w 2065770"/>
              <a:gd name="connsiteY16" fmla="*/ 1532404 h 2653769"/>
              <a:gd name="connsiteX17" fmla="*/ 2029694 w 2065770"/>
              <a:gd name="connsiteY17" fmla="*/ 1644515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2055387 w 2065770"/>
              <a:gd name="connsiteY21" fmla="*/ 2257977 h 2653769"/>
              <a:gd name="connsiteX22" fmla="*/ 1965662 w 2065770"/>
              <a:gd name="connsiteY22" fmla="*/ 2288498 h 2653769"/>
              <a:gd name="connsiteX23" fmla="*/ 1727763 w 2065770"/>
              <a:gd name="connsiteY23" fmla="*/ 2653769 h 2653769"/>
              <a:gd name="connsiteX24" fmla="*/ 1012804 w 2065770"/>
              <a:gd name="connsiteY24" fmla="*/ 2249571 h 2653769"/>
              <a:gd name="connsiteX25" fmla="*/ 971698 w 2065770"/>
              <a:gd name="connsiteY25" fmla="*/ 2150467 h 2653769"/>
              <a:gd name="connsiteX26" fmla="*/ 1080283 w 2065770"/>
              <a:gd name="connsiteY26" fmla="*/ 1947694 h 2653769"/>
              <a:gd name="connsiteX27" fmla="*/ 622350 w 2065770"/>
              <a:gd name="connsiteY27" fmla="*/ 1686618 h 2653769"/>
              <a:gd name="connsiteX28" fmla="*/ 792206 w 2065770"/>
              <a:gd name="connsiteY28" fmla="*/ 1379603 h 2653769"/>
              <a:gd name="connsiteX29" fmla="*/ 365435 w 2065770"/>
              <a:gd name="connsiteY29" fmla="*/ 1111387 h 2653769"/>
              <a:gd name="connsiteX30" fmla="*/ 342069 w 2065770"/>
              <a:gd name="connsiteY30" fmla="*/ 1142022 h 2653769"/>
              <a:gd name="connsiteX31" fmla="*/ 0 w 2065770"/>
              <a:gd name="connsiteY31" fmla="*/ 928369 h 2653769"/>
              <a:gd name="connsiteX32" fmla="*/ 450972 w 2065770"/>
              <a:gd name="connsiteY32" fmla="*/ 75779 h 2653769"/>
              <a:gd name="connsiteX33" fmla="*/ 372685 w 2065770"/>
              <a:gd name="connsiteY33" fmla="*/ 23722 h 2653769"/>
              <a:gd name="connsiteX34" fmla="*/ 524684 w 2065770"/>
              <a:gd name="connsiteY34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5604 w 2065770"/>
              <a:gd name="connsiteY2" fmla="*/ 1948986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22031 w 2065770"/>
              <a:gd name="connsiteY5" fmla="*/ 346328 h 2653769"/>
              <a:gd name="connsiteX6" fmla="*/ 607272 w 2065770"/>
              <a:gd name="connsiteY6" fmla="*/ 1042572 h 2653769"/>
              <a:gd name="connsiteX7" fmla="*/ 763067 w 2065770"/>
              <a:gd name="connsiteY7" fmla="*/ 1132328 h 2653769"/>
              <a:gd name="connsiteX8" fmla="*/ 1184707 w 2065770"/>
              <a:gd name="connsiteY8" fmla="*/ 438941 h 2653769"/>
              <a:gd name="connsiteX9" fmla="*/ 1022031 w 2065770"/>
              <a:gd name="connsiteY9" fmla="*/ 346328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83354 w 2065770"/>
              <a:gd name="connsiteY12" fmla="*/ 931305 h 2653769"/>
              <a:gd name="connsiteX13" fmla="*/ 1581719 w 2065770"/>
              <a:gd name="connsiteY13" fmla="*/ 1141277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0927 w 2065770"/>
              <a:gd name="connsiteY16" fmla="*/ 1532404 h 2653769"/>
              <a:gd name="connsiteX17" fmla="*/ 2029694 w 2065770"/>
              <a:gd name="connsiteY17" fmla="*/ 1644515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965662 w 2065770"/>
              <a:gd name="connsiteY21" fmla="*/ 2288498 h 2653769"/>
              <a:gd name="connsiteX22" fmla="*/ 1727763 w 2065770"/>
              <a:gd name="connsiteY22" fmla="*/ 2653769 h 2653769"/>
              <a:gd name="connsiteX23" fmla="*/ 1012804 w 2065770"/>
              <a:gd name="connsiteY23" fmla="*/ 2249571 h 2653769"/>
              <a:gd name="connsiteX24" fmla="*/ 971698 w 2065770"/>
              <a:gd name="connsiteY24" fmla="*/ 2150467 h 2653769"/>
              <a:gd name="connsiteX25" fmla="*/ 1080283 w 2065770"/>
              <a:gd name="connsiteY25" fmla="*/ 1947694 h 2653769"/>
              <a:gd name="connsiteX26" fmla="*/ 622350 w 2065770"/>
              <a:gd name="connsiteY26" fmla="*/ 1686618 h 2653769"/>
              <a:gd name="connsiteX27" fmla="*/ 792206 w 2065770"/>
              <a:gd name="connsiteY27" fmla="*/ 1379603 h 2653769"/>
              <a:gd name="connsiteX28" fmla="*/ 365435 w 2065770"/>
              <a:gd name="connsiteY28" fmla="*/ 1111387 h 2653769"/>
              <a:gd name="connsiteX29" fmla="*/ 342069 w 2065770"/>
              <a:gd name="connsiteY29" fmla="*/ 1142022 h 2653769"/>
              <a:gd name="connsiteX30" fmla="*/ 0 w 2065770"/>
              <a:gd name="connsiteY30" fmla="*/ 928369 h 2653769"/>
              <a:gd name="connsiteX31" fmla="*/ 450972 w 2065770"/>
              <a:gd name="connsiteY31" fmla="*/ 75779 h 2653769"/>
              <a:gd name="connsiteX32" fmla="*/ 372685 w 2065770"/>
              <a:gd name="connsiteY32" fmla="*/ 23722 h 2653769"/>
              <a:gd name="connsiteX33" fmla="*/ 524684 w 2065770"/>
              <a:gd name="connsiteY33" fmla="*/ 0 h 2653769"/>
              <a:gd name="connsiteX0" fmla="*/ 1442718 w 2065770"/>
              <a:gd name="connsiteY0" fmla="*/ 1355968 h 2653769"/>
              <a:gd name="connsiteX1" fmla="*/ 1185884 w 2065770"/>
              <a:gd name="connsiteY1" fmla="*/ 1787823 h 2653769"/>
              <a:gd name="connsiteX2" fmla="*/ 1475604 w 2065770"/>
              <a:gd name="connsiteY2" fmla="*/ 1948986 h 2653769"/>
              <a:gd name="connsiteX3" fmla="*/ 1712887 w 2065770"/>
              <a:gd name="connsiteY3" fmla="*/ 1533754 h 2653769"/>
              <a:gd name="connsiteX4" fmla="*/ 1442718 w 2065770"/>
              <a:gd name="connsiteY4" fmla="*/ 1355968 h 2653769"/>
              <a:gd name="connsiteX5" fmla="*/ 1022031 w 2065770"/>
              <a:gd name="connsiteY5" fmla="*/ 346328 h 2653769"/>
              <a:gd name="connsiteX6" fmla="*/ 607272 w 2065770"/>
              <a:gd name="connsiteY6" fmla="*/ 1042572 h 2653769"/>
              <a:gd name="connsiteX7" fmla="*/ 763067 w 2065770"/>
              <a:gd name="connsiteY7" fmla="*/ 1132328 h 2653769"/>
              <a:gd name="connsiteX8" fmla="*/ 1184707 w 2065770"/>
              <a:gd name="connsiteY8" fmla="*/ 438941 h 2653769"/>
              <a:gd name="connsiteX9" fmla="*/ 1022031 w 2065770"/>
              <a:gd name="connsiteY9" fmla="*/ 346328 h 2653769"/>
              <a:gd name="connsiteX10" fmla="*/ 524684 w 2065770"/>
              <a:gd name="connsiteY10" fmla="*/ 0 h 2653769"/>
              <a:gd name="connsiteX11" fmla="*/ 1436939 w 2065770"/>
              <a:gd name="connsiteY11" fmla="*/ 501216 h 2653769"/>
              <a:gd name="connsiteX12" fmla="*/ 1183354 w 2065770"/>
              <a:gd name="connsiteY12" fmla="*/ 931305 h 2653769"/>
              <a:gd name="connsiteX13" fmla="*/ 1581719 w 2065770"/>
              <a:gd name="connsiteY13" fmla="*/ 1141277 h 2653769"/>
              <a:gd name="connsiteX14" fmla="*/ 1690304 w 2065770"/>
              <a:gd name="connsiteY14" fmla="*/ 927936 h 2653769"/>
              <a:gd name="connsiteX15" fmla="*/ 2065770 w 2065770"/>
              <a:gd name="connsiteY15" fmla="*/ 1144445 h 2653769"/>
              <a:gd name="connsiteX16" fmla="*/ 1850927 w 2065770"/>
              <a:gd name="connsiteY16" fmla="*/ 1532404 h 2653769"/>
              <a:gd name="connsiteX17" fmla="*/ 2029694 w 2065770"/>
              <a:gd name="connsiteY17" fmla="*/ 1644515 h 2653769"/>
              <a:gd name="connsiteX18" fmla="*/ 2019821 w 2065770"/>
              <a:gd name="connsiteY18" fmla="*/ 1699519 h 2653769"/>
              <a:gd name="connsiteX19" fmla="*/ 2061760 w 2065770"/>
              <a:gd name="connsiteY19" fmla="*/ 1729221 h 2653769"/>
              <a:gd name="connsiteX20" fmla="*/ 1810721 w 2065770"/>
              <a:gd name="connsiteY20" fmla="*/ 2146637 h 2653769"/>
              <a:gd name="connsiteX21" fmla="*/ 1727763 w 2065770"/>
              <a:gd name="connsiteY21" fmla="*/ 2653769 h 2653769"/>
              <a:gd name="connsiteX22" fmla="*/ 1012804 w 2065770"/>
              <a:gd name="connsiteY22" fmla="*/ 2249571 h 2653769"/>
              <a:gd name="connsiteX23" fmla="*/ 971698 w 2065770"/>
              <a:gd name="connsiteY23" fmla="*/ 2150467 h 2653769"/>
              <a:gd name="connsiteX24" fmla="*/ 1080283 w 2065770"/>
              <a:gd name="connsiteY24" fmla="*/ 1947694 h 2653769"/>
              <a:gd name="connsiteX25" fmla="*/ 622350 w 2065770"/>
              <a:gd name="connsiteY25" fmla="*/ 1686618 h 2653769"/>
              <a:gd name="connsiteX26" fmla="*/ 792206 w 2065770"/>
              <a:gd name="connsiteY26" fmla="*/ 1379603 h 2653769"/>
              <a:gd name="connsiteX27" fmla="*/ 365435 w 2065770"/>
              <a:gd name="connsiteY27" fmla="*/ 1111387 h 2653769"/>
              <a:gd name="connsiteX28" fmla="*/ 342069 w 2065770"/>
              <a:gd name="connsiteY28" fmla="*/ 1142022 h 2653769"/>
              <a:gd name="connsiteX29" fmla="*/ 0 w 2065770"/>
              <a:gd name="connsiteY29" fmla="*/ 928369 h 2653769"/>
              <a:gd name="connsiteX30" fmla="*/ 450972 w 2065770"/>
              <a:gd name="connsiteY30" fmla="*/ 75779 h 2653769"/>
              <a:gd name="connsiteX31" fmla="*/ 372685 w 2065770"/>
              <a:gd name="connsiteY31" fmla="*/ 23722 h 2653769"/>
              <a:gd name="connsiteX32" fmla="*/ 524684 w 2065770"/>
              <a:gd name="connsiteY32" fmla="*/ 0 h 2653769"/>
              <a:gd name="connsiteX0" fmla="*/ 1442718 w 2065770"/>
              <a:gd name="connsiteY0" fmla="*/ 1355968 h 2249571"/>
              <a:gd name="connsiteX1" fmla="*/ 1185884 w 2065770"/>
              <a:gd name="connsiteY1" fmla="*/ 1787823 h 2249571"/>
              <a:gd name="connsiteX2" fmla="*/ 1475604 w 2065770"/>
              <a:gd name="connsiteY2" fmla="*/ 1948986 h 2249571"/>
              <a:gd name="connsiteX3" fmla="*/ 1712887 w 2065770"/>
              <a:gd name="connsiteY3" fmla="*/ 1533754 h 2249571"/>
              <a:gd name="connsiteX4" fmla="*/ 1442718 w 2065770"/>
              <a:gd name="connsiteY4" fmla="*/ 1355968 h 2249571"/>
              <a:gd name="connsiteX5" fmla="*/ 1022031 w 2065770"/>
              <a:gd name="connsiteY5" fmla="*/ 346328 h 2249571"/>
              <a:gd name="connsiteX6" fmla="*/ 607272 w 2065770"/>
              <a:gd name="connsiteY6" fmla="*/ 1042572 h 2249571"/>
              <a:gd name="connsiteX7" fmla="*/ 763067 w 2065770"/>
              <a:gd name="connsiteY7" fmla="*/ 1132328 h 2249571"/>
              <a:gd name="connsiteX8" fmla="*/ 1184707 w 2065770"/>
              <a:gd name="connsiteY8" fmla="*/ 438941 h 2249571"/>
              <a:gd name="connsiteX9" fmla="*/ 1022031 w 2065770"/>
              <a:gd name="connsiteY9" fmla="*/ 346328 h 2249571"/>
              <a:gd name="connsiteX10" fmla="*/ 524684 w 2065770"/>
              <a:gd name="connsiteY10" fmla="*/ 0 h 2249571"/>
              <a:gd name="connsiteX11" fmla="*/ 1436939 w 2065770"/>
              <a:gd name="connsiteY11" fmla="*/ 501216 h 2249571"/>
              <a:gd name="connsiteX12" fmla="*/ 1183354 w 2065770"/>
              <a:gd name="connsiteY12" fmla="*/ 931305 h 2249571"/>
              <a:gd name="connsiteX13" fmla="*/ 1581719 w 2065770"/>
              <a:gd name="connsiteY13" fmla="*/ 1141277 h 2249571"/>
              <a:gd name="connsiteX14" fmla="*/ 1690304 w 2065770"/>
              <a:gd name="connsiteY14" fmla="*/ 927936 h 2249571"/>
              <a:gd name="connsiteX15" fmla="*/ 2065770 w 2065770"/>
              <a:gd name="connsiteY15" fmla="*/ 1144445 h 2249571"/>
              <a:gd name="connsiteX16" fmla="*/ 1850927 w 2065770"/>
              <a:gd name="connsiteY16" fmla="*/ 1532404 h 2249571"/>
              <a:gd name="connsiteX17" fmla="*/ 2029694 w 2065770"/>
              <a:gd name="connsiteY17" fmla="*/ 1644515 h 2249571"/>
              <a:gd name="connsiteX18" fmla="*/ 2019821 w 2065770"/>
              <a:gd name="connsiteY18" fmla="*/ 1699519 h 2249571"/>
              <a:gd name="connsiteX19" fmla="*/ 2061760 w 2065770"/>
              <a:gd name="connsiteY19" fmla="*/ 1729221 h 2249571"/>
              <a:gd name="connsiteX20" fmla="*/ 1810721 w 2065770"/>
              <a:gd name="connsiteY20" fmla="*/ 2146637 h 2249571"/>
              <a:gd name="connsiteX21" fmla="*/ 1473893 w 2065770"/>
              <a:gd name="connsiteY21" fmla="*/ 1946318 h 2249571"/>
              <a:gd name="connsiteX22" fmla="*/ 1012804 w 2065770"/>
              <a:gd name="connsiteY22" fmla="*/ 2249571 h 2249571"/>
              <a:gd name="connsiteX23" fmla="*/ 971698 w 2065770"/>
              <a:gd name="connsiteY23" fmla="*/ 2150467 h 2249571"/>
              <a:gd name="connsiteX24" fmla="*/ 1080283 w 2065770"/>
              <a:gd name="connsiteY24" fmla="*/ 1947694 h 2249571"/>
              <a:gd name="connsiteX25" fmla="*/ 622350 w 2065770"/>
              <a:gd name="connsiteY25" fmla="*/ 1686618 h 2249571"/>
              <a:gd name="connsiteX26" fmla="*/ 792206 w 2065770"/>
              <a:gd name="connsiteY26" fmla="*/ 1379603 h 2249571"/>
              <a:gd name="connsiteX27" fmla="*/ 365435 w 2065770"/>
              <a:gd name="connsiteY27" fmla="*/ 1111387 h 2249571"/>
              <a:gd name="connsiteX28" fmla="*/ 342069 w 2065770"/>
              <a:gd name="connsiteY28" fmla="*/ 1142022 h 2249571"/>
              <a:gd name="connsiteX29" fmla="*/ 0 w 2065770"/>
              <a:gd name="connsiteY29" fmla="*/ 928369 h 2249571"/>
              <a:gd name="connsiteX30" fmla="*/ 450972 w 2065770"/>
              <a:gd name="connsiteY30" fmla="*/ 75779 h 2249571"/>
              <a:gd name="connsiteX31" fmla="*/ 372685 w 2065770"/>
              <a:gd name="connsiteY31" fmla="*/ 23722 h 2249571"/>
              <a:gd name="connsiteX32" fmla="*/ 524684 w 2065770"/>
              <a:gd name="connsiteY32" fmla="*/ 0 h 2249571"/>
              <a:gd name="connsiteX0" fmla="*/ 1442718 w 2065770"/>
              <a:gd name="connsiteY0" fmla="*/ 1355968 h 2249571"/>
              <a:gd name="connsiteX1" fmla="*/ 1185884 w 2065770"/>
              <a:gd name="connsiteY1" fmla="*/ 1787823 h 2249571"/>
              <a:gd name="connsiteX2" fmla="*/ 1475604 w 2065770"/>
              <a:gd name="connsiteY2" fmla="*/ 1948986 h 2249571"/>
              <a:gd name="connsiteX3" fmla="*/ 1712887 w 2065770"/>
              <a:gd name="connsiteY3" fmla="*/ 1533754 h 2249571"/>
              <a:gd name="connsiteX4" fmla="*/ 1442718 w 2065770"/>
              <a:gd name="connsiteY4" fmla="*/ 1355968 h 2249571"/>
              <a:gd name="connsiteX5" fmla="*/ 1022031 w 2065770"/>
              <a:gd name="connsiteY5" fmla="*/ 346328 h 2249571"/>
              <a:gd name="connsiteX6" fmla="*/ 607272 w 2065770"/>
              <a:gd name="connsiteY6" fmla="*/ 1042572 h 2249571"/>
              <a:gd name="connsiteX7" fmla="*/ 763067 w 2065770"/>
              <a:gd name="connsiteY7" fmla="*/ 1132328 h 2249571"/>
              <a:gd name="connsiteX8" fmla="*/ 1184707 w 2065770"/>
              <a:gd name="connsiteY8" fmla="*/ 438941 h 2249571"/>
              <a:gd name="connsiteX9" fmla="*/ 1022031 w 2065770"/>
              <a:gd name="connsiteY9" fmla="*/ 346328 h 2249571"/>
              <a:gd name="connsiteX10" fmla="*/ 524684 w 2065770"/>
              <a:gd name="connsiteY10" fmla="*/ 0 h 2249571"/>
              <a:gd name="connsiteX11" fmla="*/ 1436939 w 2065770"/>
              <a:gd name="connsiteY11" fmla="*/ 501216 h 2249571"/>
              <a:gd name="connsiteX12" fmla="*/ 1183354 w 2065770"/>
              <a:gd name="connsiteY12" fmla="*/ 931305 h 2249571"/>
              <a:gd name="connsiteX13" fmla="*/ 1581719 w 2065770"/>
              <a:gd name="connsiteY13" fmla="*/ 1141277 h 2249571"/>
              <a:gd name="connsiteX14" fmla="*/ 1690304 w 2065770"/>
              <a:gd name="connsiteY14" fmla="*/ 927936 h 2249571"/>
              <a:gd name="connsiteX15" fmla="*/ 2065770 w 2065770"/>
              <a:gd name="connsiteY15" fmla="*/ 1144445 h 2249571"/>
              <a:gd name="connsiteX16" fmla="*/ 1850927 w 2065770"/>
              <a:gd name="connsiteY16" fmla="*/ 1532404 h 2249571"/>
              <a:gd name="connsiteX17" fmla="*/ 2029694 w 2065770"/>
              <a:gd name="connsiteY17" fmla="*/ 1644515 h 2249571"/>
              <a:gd name="connsiteX18" fmla="*/ 2019821 w 2065770"/>
              <a:gd name="connsiteY18" fmla="*/ 1699519 h 2249571"/>
              <a:gd name="connsiteX19" fmla="*/ 2061760 w 2065770"/>
              <a:gd name="connsiteY19" fmla="*/ 1729221 h 2249571"/>
              <a:gd name="connsiteX20" fmla="*/ 1810721 w 2065770"/>
              <a:gd name="connsiteY20" fmla="*/ 2146637 h 2249571"/>
              <a:gd name="connsiteX21" fmla="*/ 1473893 w 2065770"/>
              <a:gd name="connsiteY21" fmla="*/ 1946318 h 2249571"/>
              <a:gd name="connsiteX22" fmla="*/ 1012804 w 2065770"/>
              <a:gd name="connsiteY22" fmla="*/ 2249571 h 2249571"/>
              <a:gd name="connsiteX23" fmla="*/ 1448974 w 2065770"/>
              <a:gd name="connsiteY23" fmla="*/ 1361778 h 2249571"/>
              <a:gd name="connsiteX24" fmla="*/ 1080283 w 2065770"/>
              <a:gd name="connsiteY24" fmla="*/ 1947694 h 2249571"/>
              <a:gd name="connsiteX25" fmla="*/ 622350 w 2065770"/>
              <a:gd name="connsiteY25" fmla="*/ 1686618 h 2249571"/>
              <a:gd name="connsiteX26" fmla="*/ 792206 w 2065770"/>
              <a:gd name="connsiteY26" fmla="*/ 1379603 h 2249571"/>
              <a:gd name="connsiteX27" fmla="*/ 365435 w 2065770"/>
              <a:gd name="connsiteY27" fmla="*/ 1111387 h 2249571"/>
              <a:gd name="connsiteX28" fmla="*/ 342069 w 2065770"/>
              <a:gd name="connsiteY28" fmla="*/ 1142022 h 2249571"/>
              <a:gd name="connsiteX29" fmla="*/ 0 w 2065770"/>
              <a:gd name="connsiteY29" fmla="*/ 928369 h 2249571"/>
              <a:gd name="connsiteX30" fmla="*/ 450972 w 2065770"/>
              <a:gd name="connsiteY30" fmla="*/ 75779 h 2249571"/>
              <a:gd name="connsiteX31" fmla="*/ 372685 w 2065770"/>
              <a:gd name="connsiteY31" fmla="*/ 23722 h 2249571"/>
              <a:gd name="connsiteX32" fmla="*/ 524684 w 2065770"/>
              <a:gd name="connsiteY32" fmla="*/ 0 h 2249571"/>
              <a:gd name="connsiteX0" fmla="*/ 1442718 w 2065770"/>
              <a:gd name="connsiteY0" fmla="*/ 1355968 h 2146637"/>
              <a:gd name="connsiteX1" fmla="*/ 1185884 w 2065770"/>
              <a:gd name="connsiteY1" fmla="*/ 1787823 h 2146637"/>
              <a:gd name="connsiteX2" fmla="*/ 1475604 w 2065770"/>
              <a:gd name="connsiteY2" fmla="*/ 1948986 h 2146637"/>
              <a:gd name="connsiteX3" fmla="*/ 1712887 w 2065770"/>
              <a:gd name="connsiteY3" fmla="*/ 1533754 h 2146637"/>
              <a:gd name="connsiteX4" fmla="*/ 1442718 w 2065770"/>
              <a:gd name="connsiteY4" fmla="*/ 1355968 h 2146637"/>
              <a:gd name="connsiteX5" fmla="*/ 1022031 w 2065770"/>
              <a:gd name="connsiteY5" fmla="*/ 346328 h 2146637"/>
              <a:gd name="connsiteX6" fmla="*/ 607272 w 2065770"/>
              <a:gd name="connsiteY6" fmla="*/ 1042572 h 2146637"/>
              <a:gd name="connsiteX7" fmla="*/ 763067 w 2065770"/>
              <a:gd name="connsiteY7" fmla="*/ 1132328 h 2146637"/>
              <a:gd name="connsiteX8" fmla="*/ 1184707 w 2065770"/>
              <a:gd name="connsiteY8" fmla="*/ 438941 h 2146637"/>
              <a:gd name="connsiteX9" fmla="*/ 1022031 w 2065770"/>
              <a:gd name="connsiteY9" fmla="*/ 346328 h 2146637"/>
              <a:gd name="connsiteX10" fmla="*/ 524684 w 2065770"/>
              <a:gd name="connsiteY10" fmla="*/ 0 h 2146637"/>
              <a:gd name="connsiteX11" fmla="*/ 1436939 w 2065770"/>
              <a:gd name="connsiteY11" fmla="*/ 501216 h 2146637"/>
              <a:gd name="connsiteX12" fmla="*/ 1183354 w 2065770"/>
              <a:gd name="connsiteY12" fmla="*/ 931305 h 2146637"/>
              <a:gd name="connsiteX13" fmla="*/ 1581719 w 2065770"/>
              <a:gd name="connsiteY13" fmla="*/ 1141277 h 2146637"/>
              <a:gd name="connsiteX14" fmla="*/ 1690304 w 2065770"/>
              <a:gd name="connsiteY14" fmla="*/ 927936 h 2146637"/>
              <a:gd name="connsiteX15" fmla="*/ 2065770 w 2065770"/>
              <a:gd name="connsiteY15" fmla="*/ 1144445 h 2146637"/>
              <a:gd name="connsiteX16" fmla="*/ 1850927 w 2065770"/>
              <a:gd name="connsiteY16" fmla="*/ 1532404 h 2146637"/>
              <a:gd name="connsiteX17" fmla="*/ 2029694 w 2065770"/>
              <a:gd name="connsiteY17" fmla="*/ 1644515 h 2146637"/>
              <a:gd name="connsiteX18" fmla="*/ 2019821 w 2065770"/>
              <a:gd name="connsiteY18" fmla="*/ 1699519 h 2146637"/>
              <a:gd name="connsiteX19" fmla="*/ 2061760 w 2065770"/>
              <a:gd name="connsiteY19" fmla="*/ 1729221 h 2146637"/>
              <a:gd name="connsiteX20" fmla="*/ 1810721 w 2065770"/>
              <a:gd name="connsiteY20" fmla="*/ 2146637 h 2146637"/>
              <a:gd name="connsiteX21" fmla="*/ 1473893 w 2065770"/>
              <a:gd name="connsiteY21" fmla="*/ 1946318 h 2146637"/>
              <a:gd name="connsiteX22" fmla="*/ 1716870 w 2065770"/>
              <a:gd name="connsiteY22" fmla="*/ 1525195 h 2146637"/>
              <a:gd name="connsiteX23" fmla="*/ 1448974 w 2065770"/>
              <a:gd name="connsiteY23" fmla="*/ 1361778 h 2146637"/>
              <a:gd name="connsiteX24" fmla="*/ 1080283 w 2065770"/>
              <a:gd name="connsiteY24" fmla="*/ 1947694 h 2146637"/>
              <a:gd name="connsiteX25" fmla="*/ 622350 w 2065770"/>
              <a:gd name="connsiteY25" fmla="*/ 1686618 h 2146637"/>
              <a:gd name="connsiteX26" fmla="*/ 792206 w 2065770"/>
              <a:gd name="connsiteY26" fmla="*/ 1379603 h 2146637"/>
              <a:gd name="connsiteX27" fmla="*/ 365435 w 2065770"/>
              <a:gd name="connsiteY27" fmla="*/ 1111387 h 2146637"/>
              <a:gd name="connsiteX28" fmla="*/ 342069 w 2065770"/>
              <a:gd name="connsiteY28" fmla="*/ 1142022 h 2146637"/>
              <a:gd name="connsiteX29" fmla="*/ 0 w 2065770"/>
              <a:gd name="connsiteY29" fmla="*/ 928369 h 2146637"/>
              <a:gd name="connsiteX30" fmla="*/ 450972 w 2065770"/>
              <a:gd name="connsiteY30" fmla="*/ 75779 h 2146637"/>
              <a:gd name="connsiteX31" fmla="*/ 372685 w 2065770"/>
              <a:gd name="connsiteY31" fmla="*/ 23722 h 2146637"/>
              <a:gd name="connsiteX32" fmla="*/ 524684 w 2065770"/>
              <a:gd name="connsiteY32" fmla="*/ 0 h 2146637"/>
              <a:gd name="connsiteX0" fmla="*/ 1442718 w 2065770"/>
              <a:gd name="connsiteY0" fmla="*/ 1355968 h 2146637"/>
              <a:gd name="connsiteX1" fmla="*/ 1185884 w 2065770"/>
              <a:gd name="connsiteY1" fmla="*/ 1787823 h 2146637"/>
              <a:gd name="connsiteX2" fmla="*/ 1475604 w 2065770"/>
              <a:gd name="connsiteY2" fmla="*/ 1948986 h 2146637"/>
              <a:gd name="connsiteX3" fmla="*/ 1712887 w 2065770"/>
              <a:gd name="connsiteY3" fmla="*/ 1533754 h 2146637"/>
              <a:gd name="connsiteX4" fmla="*/ 1442718 w 2065770"/>
              <a:gd name="connsiteY4" fmla="*/ 1355968 h 2146637"/>
              <a:gd name="connsiteX5" fmla="*/ 1022031 w 2065770"/>
              <a:gd name="connsiteY5" fmla="*/ 346328 h 2146637"/>
              <a:gd name="connsiteX6" fmla="*/ 607272 w 2065770"/>
              <a:gd name="connsiteY6" fmla="*/ 1042572 h 2146637"/>
              <a:gd name="connsiteX7" fmla="*/ 763067 w 2065770"/>
              <a:gd name="connsiteY7" fmla="*/ 1132328 h 2146637"/>
              <a:gd name="connsiteX8" fmla="*/ 1184707 w 2065770"/>
              <a:gd name="connsiteY8" fmla="*/ 438941 h 2146637"/>
              <a:gd name="connsiteX9" fmla="*/ 1022031 w 2065770"/>
              <a:gd name="connsiteY9" fmla="*/ 346328 h 2146637"/>
              <a:gd name="connsiteX10" fmla="*/ 524684 w 2065770"/>
              <a:gd name="connsiteY10" fmla="*/ 0 h 2146637"/>
              <a:gd name="connsiteX11" fmla="*/ 1436939 w 2065770"/>
              <a:gd name="connsiteY11" fmla="*/ 501216 h 2146637"/>
              <a:gd name="connsiteX12" fmla="*/ 1183354 w 2065770"/>
              <a:gd name="connsiteY12" fmla="*/ 931305 h 2146637"/>
              <a:gd name="connsiteX13" fmla="*/ 1581719 w 2065770"/>
              <a:gd name="connsiteY13" fmla="*/ 1141277 h 2146637"/>
              <a:gd name="connsiteX14" fmla="*/ 1690304 w 2065770"/>
              <a:gd name="connsiteY14" fmla="*/ 927936 h 2146637"/>
              <a:gd name="connsiteX15" fmla="*/ 2065770 w 2065770"/>
              <a:gd name="connsiteY15" fmla="*/ 1144445 h 2146637"/>
              <a:gd name="connsiteX16" fmla="*/ 1850927 w 2065770"/>
              <a:gd name="connsiteY16" fmla="*/ 1532404 h 2146637"/>
              <a:gd name="connsiteX17" fmla="*/ 2029694 w 2065770"/>
              <a:gd name="connsiteY17" fmla="*/ 1644515 h 2146637"/>
              <a:gd name="connsiteX18" fmla="*/ 2019821 w 2065770"/>
              <a:gd name="connsiteY18" fmla="*/ 1699519 h 2146637"/>
              <a:gd name="connsiteX19" fmla="*/ 2061760 w 2065770"/>
              <a:gd name="connsiteY19" fmla="*/ 1729221 h 2146637"/>
              <a:gd name="connsiteX20" fmla="*/ 1810721 w 2065770"/>
              <a:gd name="connsiteY20" fmla="*/ 2146637 h 2146637"/>
              <a:gd name="connsiteX21" fmla="*/ 1473893 w 2065770"/>
              <a:gd name="connsiteY21" fmla="*/ 1946318 h 2146637"/>
              <a:gd name="connsiteX22" fmla="*/ 1716870 w 2065770"/>
              <a:gd name="connsiteY22" fmla="*/ 1525195 h 2146637"/>
              <a:gd name="connsiteX23" fmla="*/ 1448974 w 2065770"/>
              <a:gd name="connsiteY23" fmla="*/ 1361778 h 2146637"/>
              <a:gd name="connsiteX24" fmla="*/ 1080283 w 2065770"/>
              <a:gd name="connsiteY24" fmla="*/ 1947694 h 2146637"/>
              <a:gd name="connsiteX25" fmla="*/ 622350 w 2065770"/>
              <a:gd name="connsiteY25" fmla="*/ 1686618 h 2146637"/>
              <a:gd name="connsiteX26" fmla="*/ 792206 w 2065770"/>
              <a:gd name="connsiteY26" fmla="*/ 1379603 h 2146637"/>
              <a:gd name="connsiteX27" fmla="*/ 365435 w 2065770"/>
              <a:gd name="connsiteY27" fmla="*/ 1111387 h 2146637"/>
              <a:gd name="connsiteX28" fmla="*/ 342069 w 2065770"/>
              <a:gd name="connsiteY28" fmla="*/ 1142022 h 2146637"/>
              <a:gd name="connsiteX29" fmla="*/ 0 w 2065770"/>
              <a:gd name="connsiteY29" fmla="*/ 928369 h 2146637"/>
              <a:gd name="connsiteX30" fmla="*/ 450972 w 2065770"/>
              <a:gd name="connsiteY30" fmla="*/ 75779 h 2146637"/>
              <a:gd name="connsiteX31" fmla="*/ 372685 w 2065770"/>
              <a:gd name="connsiteY31" fmla="*/ 23722 h 2146637"/>
              <a:gd name="connsiteX32" fmla="*/ 524684 w 2065770"/>
              <a:gd name="connsiteY32" fmla="*/ 0 h 2146637"/>
              <a:gd name="connsiteX0" fmla="*/ 1442718 w 2065770"/>
              <a:gd name="connsiteY0" fmla="*/ 1355968 h 2146637"/>
              <a:gd name="connsiteX1" fmla="*/ 1185884 w 2065770"/>
              <a:gd name="connsiteY1" fmla="*/ 1787823 h 2146637"/>
              <a:gd name="connsiteX2" fmla="*/ 1475604 w 2065770"/>
              <a:gd name="connsiteY2" fmla="*/ 1948986 h 2146637"/>
              <a:gd name="connsiteX3" fmla="*/ 1712887 w 2065770"/>
              <a:gd name="connsiteY3" fmla="*/ 1533754 h 2146637"/>
              <a:gd name="connsiteX4" fmla="*/ 1442718 w 2065770"/>
              <a:gd name="connsiteY4" fmla="*/ 1355968 h 2146637"/>
              <a:gd name="connsiteX5" fmla="*/ 1022031 w 2065770"/>
              <a:gd name="connsiteY5" fmla="*/ 346328 h 2146637"/>
              <a:gd name="connsiteX6" fmla="*/ 607272 w 2065770"/>
              <a:gd name="connsiteY6" fmla="*/ 1042572 h 2146637"/>
              <a:gd name="connsiteX7" fmla="*/ 763067 w 2065770"/>
              <a:gd name="connsiteY7" fmla="*/ 1132328 h 2146637"/>
              <a:gd name="connsiteX8" fmla="*/ 1184707 w 2065770"/>
              <a:gd name="connsiteY8" fmla="*/ 438941 h 2146637"/>
              <a:gd name="connsiteX9" fmla="*/ 1022031 w 2065770"/>
              <a:gd name="connsiteY9" fmla="*/ 346328 h 2146637"/>
              <a:gd name="connsiteX10" fmla="*/ 524684 w 2065770"/>
              <a:gd name="connsiteY10" fmla="*/ 0 h 2146637"/>
              <a:gd name="connsiteX11" fmla="*/ 1436939 w 2065770"/>
              <a:gd name="connsiteY11" fmla="*/ 501216 h 2146637"/>
              <a:gd name="connsiteX12" fmla="*/ 1183354 w 2065770"/>
              <a:gd name="connsiteY12" fmla="*/ 931305 h 2146637"/>
              <a:gd name="connsiteX13" fmla="*/ 1581719 w 2065770"/>
              <a:gd name="connsiteY13" fmla="*/ 1141277 h 2146637"/>
              <a:gd name="connsiteX14" fmla="*/ 1690304 w 2065770"/>
              <a:gd name="connsiteY14" fmla="*/ 927936 h 2146637"/>
              <a:gd name="connsiteX15" fmla="*/ 2065770 w 2065770"/>
              <a:gd name="connsiteY15" fmla="*/ 1144445 h 2146637"/>
              <a:gd name="connsiteX16" fmla="*/ 1850927 w 2065770"/>
              <a:gd name="connsiteY16" fmla="*/ 1532404 h 2146637"/>
              <a:gd name="connsiteX17" fmla="*/ 2029694 w 2065770"/>
              <a:gd name="connsiteY17" fmla="*/ 1644515 h 2146637"/>
              <a:gd name="connsiteX18" fmla="*/ 2019821 w 2065770"/>
              <a:gd name="connsiteY18" fmla="*/ 1699519 h 2146637"/>
              <a:gd name="connsiteX19" fmla="*/ 2061760 w 2065770"/>
              <a:gd name="connsiteY19" fmla="*/ 1729221 h 2146637"/>
              <a:gd name="connsiteX20" fmla="*/ 1810721 w 2065770"/>
              <a:gd name="connsiteY20" fmla="*/ 2146637 h 2146637"/>
              <a:gd name="connsiteX21" fmla="*/ 1473893 w 2065770"/>
              <a:gd name="connsiteY21" fmla="*/ 1946318 h 2146637"/>
              <a:gd name="connsiteX22" fmla="*/ 1716870 w 2065770"/>
              <a:gd name="connsiteY22" fmla="*/ 1525195 h 2146637"/>
              <a:gd name="connsiteX23" fmla="*/ 1448974 w 2065770"/>
              <a:gd name="connsiteY23" fmla="*/ 1361778 h 2146637"/>
              <a:gd name="connsiteX24" fmla="*/ 1080283 w 2065770"/>
              <a:gd name="connsiteY24" fmla="*/ 1947694 h 2146637"/>
              <a:gd name="connsiteX25" fmla="*/ 622350 w 2065770"/>
              <a:gd name="connsiteY25" fmla="*/ 1686618 h 2146637"/>
              <a:gd name="connsiteX26" fmla="*/ 792206 w 2065770"/>
              <a:gd name="connsiteY26" fmla="*/ 1379603 h 2146637"/>
              <a:gd name="connsiteX27" fmla="*/ 365435 w 2065770"/>
              <a:gd name="connsiteY27" fmla="*/ 1111387 h 2146637"/>
              <a:gd name="connsiteX28" fmla="*/ 342069 w 2065770"/>
              <a:gd name="connsiteY28" fmla="*/ 1142022 h 2146637"/>
              <a:gd name="connsiteX29" fmla="*/ 0 w 2065770"/>
              <a:gd name="connsiteY29" fmla="*/ 928369 h 2146637"/>
              <a:gd name="connsiteX30" fmla="*/ 450972 w 2065770"/>
              <a:gd name="connsiteY30" fmla="*/ 75779 h 2146637"/>
              <a:gd name="connsiteX31" fmla="*/ 372685 w 2065770"/>
              <a:gd name="connsiteY31" fmla="*/ 23722 h 2146637"/>
              <a:gd name="connsiteX32" fmla="*/ 524684 w 2065770"/>
              <a:gd name="connsiteY32" fmla="*/ 0 h 2146637"/>
              <a:gd name="connsiteX0" fmla="*/ 1442718 w 2065770"/>
              <a:gd name="connsiteY0" fmla="*/ 1355968 h 2146637"/>
              <a:gd name="connsiteX1" fmla="*/ 1185884 w 2065770"/>
              <a:gd name="connsiteY1" fmla="*/ 1787823 h 2146637"/>
              <a:gd name="connsiteX2" fmla="*/ 1475604 w 2065770"/>
              <a:gd name="connsiteY2" fmla="*/ 1948986 h 2146637"/>
              <a:gd name="connsiteX3" fmla="*/ 1712887 w 2065770"/>
              <a:gd name="connsiteY3" fmla="*/ 1533754 h 2146637"/>
              <a:gd name="connsiteX4" fmla="*/ 1442718 w 2065770"/>
              <a:gd name="connsiteY4" fmla="*/ 1355968 h 2146637"/>
              <a:gd name="connsiteX5" fmla="*/ 1022031 w 2065770"/>
              <a:gd name="connsiteY5" fmla="*/ 346328 h 2146637"/>
              <a:gd name="connsiteX6" fmla="*/ 607272 w 2065770"/>
              <a:gd name="connsiteY6" fmla="*/ 1042572 h 2146637"/>
              <a:gd name="connsiteX7" fmla="*/ 763067 w 2065770"/>
              <a:gd name="connsiteY7" fmla="*/ 1132328 h 2146637"/>
              <a:gd name="connsiteX8" fmla="*/ 1184707 w 2065770"/>
              <a:gd name="connsiteY8" fmla="*/ 438941 h 2146637"/>
              <a:gd name="connsiteX9" fmla="*/ 1022031 w 2065770"/>
              <a:gd name="connsiteY9" fmla="*/ 346328 h 2146637"/>
              <a:gd name="connsiteX10" fmla="*/ 524684 w 2065770"/>
              <a:gd name="connsiteY10" fmla="*/ 0 h 2146637"/>
              <a:gd name="connsiteX11" fmla="*/ 1436939 w 2065770"/>
              <a:gd name="connsiteY11" fmla="*/ 501216 h 2146637"/>
              <a:gd name="connsiteX12" fmla="*/ 1183354 w 2065770"/>
              <a:gd name="connsiteY12" fmla="*/ 931305 h 2146637"/>
              <a:gd name="connsiteX13" fmla="*/ 1581719 w 2065770"/>
              <a:gd name="connsiteY13" fmla="*/ 1141277 h 2146637"/>
              <a:gd name="connsiteX14" fmla="*/ 1690304 w 2065770"/>
              <a:gd name="connsiteY14" fmla="*/ 927936 h 2146637"/>
              <a:gd name="connsiteX15" fmla="*/ 2065770 w 2065770"/>
              <a:gd name="connsiteY15" fmla="*/ 1144445 h 2146637"/>
              <a:gd name="connsiteX16" fmla="*/ 1850927 w 2065770"/>
              <a:gd name="connsiteY16" fmla="*/ 1532404 h 2146637"/>
              <a:gd name="connsiteX17" fmla="*/ 2029694 w 2065770"/>
              <a:gd name="connsiteY17" fmla="*/ 1644515 h 2146637"/>
              <a:gd name="connsiteX18" fmla="*/ 2019821 w 2065770"/>
              <a:gd name="connsiteY18" fmla="*/ 1699519 h 2146637"/>
              <a:gd name="connsiteX19" fmla="*/ 2061760 w 2065770"/>
              <a:gd name="connsiteY19" fmla="*/ 1729221 h 2146637"/>
              <a:gd name="connsiteX20" fmla="*/ 1810721 w 2065770"/>
              <a:gd name="connsiteY20" fmla="*/ 2146637 h 2146637"/>
              <a:gd name="connsiteX21" fmla="*/ 1473893 w 2065770"/>
              <a:gd name="connsiteY21" fmla="*/ 1946318 h 2146637"/>
              <a:gd name="connsiteX22" fmla="*/ 1716870 w 2065770"/>
              <a:gd name="connsiteY22" fmla="*/ 1525195 h 2146637"/>
              <a:gd name="connsiteX23" fmla="*/ 1448974 w 2065770"/>
              <a:gd name="connsiteY23" fmla="*/ 1361778 h 2146637"/>
              <a:gd name="connsiteX24" fmla="*/ 1080283 w 2065770"/>
              <a:gd name="connsiteY24" fmla="*/ 1947694 h 2146637"/>
              <a:gd name="connsiteX25" fmla="*/ 622350 w 2065770"/>
              <a:gd name="connsiteY25" fmla="*/ 1686618 h 2146637"/>
              <a:gd name="connsiteX26" fmla="*/ 792206 w 2065770"/>
              <a:gd name="connsiteY26" fmla="*/ 1379603 h 2146637"/>
              <a:gd name="connsiteX27" fmla="*/ 365435 w 2065770"/>
              <a:gd name="connsiteY27" fmla="*/ 1111387 h 2146637"/>
              <a:gd name="connsiteX28" fmla="*/ 342069 w 2065770"/>
              <a:gd name="connsiteY28" fmla="*/ 1142022 h 2146637"/>
              <a:gd name="connsiteX29" fmla="*/ 0 w 2065770"/>
              <a:gd name="connsiteY29" fmla="*/ 928369 h 2146637"/>
              <a:gd name="connsiteX30" fmla="*/ 450972 w 2065770"/>
              <a:gd name="connsiteY30" fmla="*/ 75779 h 2146637"/>
              <a:gd name="connsiteX31" fmla="*/ 372685 w 2065770"/>
              <a:gd name="connsiteY31" fmla="*/ 23722 h 2146637"/>
              <a:gd name="connsiteX32" fmla="*/ 524684 w 2065770"/>
              <a:gd name="connsiteY32" fmla="*/ 0 h 2146637"/>
              <a:gd name="connsiteX0" fmla="*/ 1442718 w 2065770"/>
              <a:gd name="connsiteY0" fmla="*/ 1355968 h 2146637"/>
              <a:gd name="connsiteX1" fmla="*/ 1185884 w 2065770"/>
              <a:gd name="connsiteY1" fmla="*/ 1787823 h 2146637"/>
              <a:gd name="connsiteX2" fmla="*/ 1475604 w 2065770"/>
              <a:gd name="connsiteY2" fmla="*/ 1948986 h 2146637"/>
              <a:gd name="connsiteX3" fmla="*/ 1712887 w 2065770"/>
              <a:gd name="connsiteY3" fmla="*/ 1533754 h 2146637"/>
              <a:gd name="connsiteX4" fmla="*/ 1442718 w 2065770"/>
              <a:gd name="connsiteY4" fmla="*/ 1355968 h 2146637"/>
              <a:gd name="connsiteX5" fmla="*/ 1022031 w 2065770"/>
              <a:gd name="connsiteY5" fmla="*/ 346328 h 2146637"/>
              <a:gd name="connsiteX6" fmla="*/ 607272 w 2065770"/>
              <a:gd name="connsiteY6" fmla="*/ 1042572 h 2146637"/>
              <a:gd name="connsiteX7" fmla="*/ 763067 w 2065770"/>
              <a:gd name="connsiteY7" fmla="*/ 1132328 h 2146637"/>
              <a:gd name="connsiteX8" fmla="*/ 1184707 w 2065770"/>
              <a:gd name="connsiteY8" fmla="*/ 438941 h 2146637"/>
              <a:gd name="connsiteX9" fmla="*/ 1022031 w 2065770"/>
              <a:gd name="connsiteY9" fmla="*/ 346328 h 2146637"/>
              <a:gd name="connsiteX10" fmla="*/ 524684 w 2065770"/>
              <a:gd name="connsiteY10" fmla="*/ 0 h 2146637"/>
              <a:gd name="connsiteX11" fmla="*/ 1436939 w 2065770"/>
              <a:gd name="connsiteY11" fmla="*/ 501216 h 2146637"/>
              <a:gd name="connsiteX12" fmla="*/ 1183354 w 2065770"/>
              <a:gd name="connsiteY12" fmla="*/ 931305 h 2146637"/>
              <a:gd name="connsiteX13" fmla="*/ 1581719 w 2065770"/>
              <a:gd name="connsiteY13" fmla="*/ 1141277 h 2146637"/>
              <a:gd name="connsiteX14" fmla="*/ 1690304 w 2065770"/>
              <a:gd name="connsiteY14" fmla="*/ 927936 h 2146637"/>
              <a:gd name="connsiteX15" fmla="*/ 2065770 w 2065770"/>
              <a:gd name="connsiteY15" fmla="*/ 1144445 h 2146637"/>
              <a:gd name="connsiteX16" fmla="*/ 1850927 w 2065770"/>
              <a:gd name="connsiteY16" fmla="*/ 1532404 h 2146637"/>
              <a:gd name="connsiteX17" fmla="*/ 2029694 w 2065770"/>
              <a:gd name="connsiteY17" fmla="*/ 1644515 h 2146637"/>
              <a:gd name="connsiteX18" fmla="*/ 2019821 w 2065770"/>
              <a:gd name="connsiteY18" fmla="*/ 1699519 h 2146637"/>
              <a:gd name="connsiteX19" fmla="*/ 2061760 w 2065770"/>
              <a:gd name="connsiteY19" fmla="*/ 1729221 h 2146637"/>
              <a:gd name="connsiteX20" fmla="*/ 1810721 w 2065770"/>
              <a:gd name="connsiteY20" fmla="*/ 2146637 h 2146637"/>
              <a:gd name="connsiteX21" fmla="*/ 1473893 w 2065770"/>
              <a:gd name="connsiteY21" fmla="*/ 1946318 h 2146637"/>
              <a:gd name="connsiteX22" fmla="*/ 1716870 w 2065770"/>
              <a:gd name="connsiteY22" fmla="*/ 1525195 h 2146637"/>
              <a:gd name="connsiteX23" fmla="*/ 1448974 w 2065770"/>
              <a:gd name="connsiteY23" fmla="*/ 1361778 h 2146637"/>
              <a:gd name="connsiteX24" fmla="*/ 1080283 w 2065770"/>
              <a:gd name="connsiteY24" fmla="*/ 1947694 h 2146637"/>
              <a:gd name="connsiteX25" fmla="*/ 622350 w 2065770"/>
              <a:gd name="connsiteY25" fmla="*/ 1686618 h 2146637"/>
              <a:gd name="connsiteX26" fmla="*/ 792206 w 2065770"/>
              <a:gd name="connsiteY26" fmla="*/ 1379603 h 2146637"/>
              <a:gd name="connsiteX27" fmla="*/ 365435 w 2065770"/>
              <a:gd name="connsiteY27" fmla="*/ 1111387 h 2146637"/>
              <a:gd name="connsiteX28" fmla="*/ 342069 w 2065770"/>
              <a:gd name="connsiteY28" fmla="*/ 1142022 h 2146637"/>
              <a:gd name="connsiteX29" fmla="*/ 0 w 2065770"/>
              <a:gd name="connsiteY29" fmla="*/ 928369 h 2146637"/>
              <a:gd name="connsiteX30" fmla="*/ 450972 w 2065770"/>
              <a:gd name="connsiteY30" fmla="*/ 75779 h 2146637"/>
              <a:gd name="connsiteX31" fmla="*/ 372685 w 2065770"/>
              <a:gd name="connsiteY31" fmla="*/ 23722 h 2146637"/>
              <a:gd name="connsiteX32" fmla="*/ 524684 w 2065770"/>
              <a:gd name="connsiteY32" fmla="*/ 0 h 2146637"/>
              <a:gd name="connsiteX0" fmla="*/ 1442718 w 2065770"/>
              <a:gd name="connsiteY0" fmla="*/ 1355968 h 2146637"/>
              <a:gd name="connsiteX1" fmla="*/ 1185884 w 2065770"/>
              <a:gd name="connsiteY1" fmla="*/ 1787823 h 2146637"/>
              <a:gd name="connsiteX2" fmla="*/ 1268365 w 2065770"/>
              <a:gd name="connsiteY2" fmla="*/ 1966929 h 2146637"/>
              <a:gd name="connsiteX3" fmla="*/ 1475604 w 2065770"/>
              <a:gd name="connsiteY3" fmla="*/ 1948986 h 2146637"/>
              <a:gd name="connsiteX4" fmla="*/ 1712887 w 2065770"/>
              <a:gd name="connsiteY4" fmla="*/ 1533754 h 2146637"/>
              <a:gd name="connsiteX5" fmla="*/ 1442718 w 2065770"/>
              <a:gd name="connsiteY5" fmla="*/ 1355968 h 2146637"/>
              <a:gd name="connsiteX6" fmla="*/ 1022031 w 2065770"/>
              <a:gd name="connsiteY6" fmla="*/ 346328 h 2146637"/>
              <a:gd name="connsiteX7" fmla="*/ 607272 w 2065770"/>
              <a:gd name="connsiteY7" fmla="*/ 1042572 h 2146637"/>
              <a:gd name="connsiteX8" fmla="*/ 763067 w 2065770"/>
              <a:gd name="connsiteY8" fmla="*/ 1132328 h 2146637"/>
              <a:gd name="connsiteX9" fmla="*/ 1184707 w 2065770"/>
              <a:gd name="connsiteY9" fmla="*/ 438941 h 2146637"/>
              <a:gd name="connsiteX10" fmla="*/ 1022031 w 2065770"/>
              <a:gd name="connsiteY10" fmla="*/ 346328 h 2146637"/>
              <a:gd name="connsiteX11" fmla="*/ 524684 w 2065770"/>
              <a:gd name="connsiteY11" fmla="*/ 0 h 2146637"/>
              <a:gd name="connsiteX12" fmla="*/ 1436939 w 2065770"/>
              <a:gd name="connsiteY12" fmla="*/ 501216 h 2146637"/>
              <a:gd name="connsiteX13" fmla="*/ 1183354 w 2065770"/>
              <a:gd name="connsiteY13" fmla="*/ 931305 h 2146637"/>
              <a:gd name="connsiteX14" fmla="*/ 1581719 w 2065770"/>
              <a:gd name="connsiteY14" fmla="*/ 1141277 h 2146637"/>
              <a:gd name="connsiteX15" fmla="*/ 1690304 w 2065770"/>
              <a:gd name="connsiteY15" fmla="*/ 927936 h 2146637"/>
              <a:gd name="connsiteX16" fmla="*/ 2065770 w 2065770"/>
              <a:gd name="connsiteY16" fmla="*/ 1144445 h 2146637"/>
              <a:gd name="connsiteX17" fmla="*/ 1850927 w 2065770"/>
              <a:gd name="connsiteY17" fmla="*/ 1532404 h 2146637"/>
              <a:gd name="connsiteX18" fmla="*/ 2029694 w 2065770"/>
              <a:gd name="connsiteY18" fmla="*/ 1644515 h 2146637"/>
              <a:gd name="connsiteX19" fmla="*/ 2019821 w 2065770"/>
              <a:gd name="connsiteY19" fmla="*/ 1699519 h 2146637"/>
              <a:gd name="connsiteX20" fmla="*/ 2061760 w 2065770"/>
              <a:gd name="connsiteY20" fmla="*/ 1729221 h 2146637"/>
              <a:gd name="connsiteX21" fmla="*/ 1810721 w 2065770"/>
              <a:gd name="connsiteY21" fmla="*/ 2146637 h 2146637"/>
              <a:gd name="connsiteX22" fmla="*/ 1473893 w 2065770"/>
              <a:gd name="connsiteY22" fmla="*/ 1946318 h 2146637"/>
              <a:gd name="connsiteX23" fmla="*/ 1716870 w 2065770"/>
              <a:gd name="connsiteY23" fmla="*/ 1525195 h 2146637"/>
              <a:gd name="connsiteX24" fmla="*/ 1448974 w 2065770"/>
              <a:gd name="connsiteY24" fmla="*/ 1361778 h 2146637"/>
              <a:gd name="connsiteX25" fmla="*/ 1080283 w 2065770"/>
              <a:gd name="connsiteY25" fmla="*/ 1947694 h 2146637"/>
              <a:gd name="connsiteX26" fmla="*/ 622350 w 2065770"/>
              <a:gd name="connsiteY26" fmla="*/ 1686618 h 2146637"/>
              <a:gd name="connsiteX27" fmla="*/ 792206 w 2065770"/>
              <a:gd name="connsiteY27" fmla="*/ 1379603 h 2146637"/>
              <a:gd name="connsiteX28" fmla="*/ 365435 w 2065770"/>
              <a:gd name="connsiteY28" fmla="*/ 1111387 h 2146637"/>
              <a:gd name="connsiteX29" fmla="*/ 342069 w 2065770"/>
              <a:gd name="connsiteY29" fmla="*/ 1142022 h 2146637"/>
              <a:gd name="connsiteX30" fmla="*/ 0 w 2065770"/>
              <a:gd name="connsiteY30" fmla="*/ 928369 h 2146637"/>
              <a:gd name="connsiteX31" fmla="*/ 450972 w 2065770"/>
              <a:gd name="connsiteY31" fmla="*/ 75779 h 2146637"/>
              <a:gd name="connsiteX32" fmla="*/ 372685 w 2065770"/>
              <a:gd name="connsiteY32" fmla="*/ 23722 h 2146637"/>
              <a:gd name="connsiteX33" fmla="*/ 524684 w 2065770"/>
              <a:gd name="connsiteY33" fmla="*/ 0 h 2146637"/>
              <a:gd name="connsiteX0" fmla="*/ 1442718 w 2065770"/>
              <a:gd name="connsiteY0" fmla="*/ 1355968 h 2146637"/>
              <a:gd name="connsiteX1" fmla="*/ 1268365 w 2065770"/>
              <a:gd name="connsiteY1" fmla="*/ 1966929 h 2146637"/>
              <a:gd name="connsiteX2" fmla="*/ 1475604 w 2065770"/>
              <a:gd name="connsiteY2" fmla="*/ 1948986 h 2146637"/>
              <a:gd name="connsiteX3" fmla="*/ 1712887 w 2065770"/>
              <a:gd name="connsiteY3" fmla="*/ 1533754 h 2146637"/>
              <a:gd name="connsiteX4" fmla="*/ 1442718 w 2065770"/>
              <a:gd name="connsiteY4" fmla="*/ 1355968 h 2146637"/>
              <a:gd name="connsiteX5" fmla="*/ 1022031 w 2065770"/>
              <a:gd name="connsiteY5" fmla="*/ 346328 h 2146637"/>
              <a:gd name="connsiteX6" fmla="*/ 607272 w 2065770"/>
              <a:gd name="connsiteY6" fmla="*/ 1042572 h 2146637"/>
              <a:gd name="connsiteX7" fmla="*/ 763067 w 2065770"/>
              <a:gd name="connsiteY7" fmla="*/ 1132328 h 2146637"/>
              <a:gd name="connsiteX8" fmla="*/ 1184707 w 2065770"/>
              <a:gd name="connsiteY8" fmla="*/ 438941 h 2146637"/>
              <a:gd name="connsiteX9" fmla="*/ 1022031 w 2065770"/>
              <a:gd name="connsiteY9" fmla="*/ 346328 h 2146637"/>
              <a:gd name="connsiteX10" fmla="*/ 524684 w 2065770"/>
              <a:gd name="connsiteY10" fmla="*/ 0 h 2146637"/>
              <a:gd name="connsiteX11" fmla="*/ 1436939 w 2065770"/>
              <a:gd name="connsiteY11" fmla="*/ 501216 h 2146637"/>
              <a:gd name="connsiteX12" fmla="*/ 1183354 w 2065770"/>
              <a:gd name="connsiteY12" fmla="*/ 931305 h 2146637"/>
              <a:gd name="connsiteX13" fmla="*/ 1581719 w 2065770"/>
              <a:gd name="connsiteY13" fmla="*/ 1141277 h 2146637"/>
              <a:gd name="connsiteX14" fmla="*/ 1690304 w 2065770"/>
              <a:gd name="connsiteY14" fmla="*/ 927936 h 2146637"/>
              <a:gd name="connsiteX15" fmla="*/ 2065770 w 2065770"/>
              <a:gd name="connsiteY15" fmla="*/ 1144445 h 2146637"/>
              <a:gd name="connsiteX16" fmla="*/ 1850927 w 2065770"/>
              <a:gd name="connsiteY16" fmla="*/ 1532404 h 2146637"/>
              <a:gd name="connsiteX17" fmla="*/ 2029694 w 2065770"/>
              <a:gd name="connsiteY17" fmla="*/ 1644515 h 2146637"/>
              <a:gd name="connsiteX18" fmla="*/ 2019821 w 2065770"/>
              <a:gd name="connsiteY18" fmla="*/ 1699519 h 2146637"/>
              <a:gd name="connsiteX19" fmla="*/ 2061760 w 2065770"/>
              <a:gd name="connsiteY19" fmla="*/ 1729221 h 2146637"/>
              <a:gd name="connsiteX20" fmla="*/ 1810721 w 2065770"/>
              <a:gd name="connsiteY20" fmla="*/ 2146637 h 2146637"/>
              <a:gd name="connsiteX21" fmla="*/ 1473893 w 2065770"/>
              <a:gd name="connsiteY21" fmla="*/ 1946318 h 2146637"/>
              <a:gd name="connsiteX22" fmla="*/ 1716870 w 2065770"/>
              <a:gd name="connsiteY22" fmla="*/ 1525195 h 2146637"/>
              <a:gd name="connsiteX23" fmla="*/ 1448974 w 2065770"/>
              <a:gd name="connsiteY23" fmla="*/ 1361778 h 2146637"/>
              <a:gd name="connsiteX24" fmla="*/ 1080283 w 2065770"/>
              <a:gd name="connsiteY24" fmla="*/ 1947694 h 2146637"/>
              <a:gd name="connsiteX25" fmla="*/ 622350 w 2065770"/>
              <a:gd name="connsiteY25" fmla="*/ 1686618 h 2146637"/>
              <a:gd name="connsiteX26" fmla="*/ 792206 w 2065770"/>
              <a:gd name="connsiteY26" fmla="*/ 1379603 h 2146637"/>
              <a:gd name="connsiteX27" fmla="*/ 365435 w 2065770"/>
              <a:gd name="connsiteY27" fmla="*/ 1111387 h 2146637"/>
              <a:gd name="connsiteX28" fmla="*/ 342069 w 2065770"/>
              <a:gd name="connsiteY28" fmla="*/ 1142022 h 2146637"/>
              <a:gd name="connsiteX29" fmla="*/ 0 w 2065770"/>
              <a:gd name="connsiteY29" fmla="*/ 928369 h 2146637"/>
              <a:gd name="connsiteX30" fmla="*/ 450972 w 2065770"/>
              <a:gd name="connsiteY30" fmla="*/ 75779 h 2146637"/>
              <a:gd name="connsiteX31" fmla="*/ 372685 w 2065770"/>
              <a:gd name="connsiteY31" fmla="*/ 23722 h 2146637"/>
              <a:gd name="connsiteX32" fmla="*/ 524684 w 2065770"/>
              <a:gd name="connsiteY32" fmla="*/ 0 h 2146637"/>
              <a:gd name="connsiteX0" fmla="*/ 1442718 w 2065770"/>
              <a:gd name="connsiteY0" fmla="*/ 1355968 h 2146637"/>
              <a:gd name="connsiteX1" fmla="*/ 1268365 w 2065770"/>
              <a:gd name="connsiteY1" fmla="*/ 1966929 h 2146637"/>
              <a:gd name="connsiteX2" fmla="*/ 1475604 w 2065770"/>
              <a:gd name="connsiteY2" fmla="*/ 1948986 h 2146637"/>
              <a:gd name="connsiteX3" fmla="*/ 1712887 w 2065770"/>
              <a:gd name="connsiteY3" fmla="*/ 1533754 h 2146637"/>
              <a:gd name="connsiteX4" fmla="*/ 1442718 w 2065770"/>
              <a:gd name="connsiteY4" fmla="*/ 1355968 h 2146637"/>
              <a:gd name="connsiteX5" fmla="*/ 1022031 w 2065770"/>
              <a:gd name="connsiteY5" fmla="*/ 346328 h 2146637"/>
              <a:gd name="connsiteX6" fmla="*/ 607272 w 2065770"/>
              <a:gd name="connsiteY6" fmla="*/ 1042572 h 2146637"/>
              <a:gd name="connsiteX7" fmla="*/ 763067 w 2065770"/>
              <a:gd name="connsiteY7" fmla="*/ 1132328 h 2146637"/>
              <a:gd name="connsiteX8" fmla="*/ 1184707 w 2065770"/>
              <a:gd name="connsiteY8" fmla="*/ 438941 h 2146637"/>
              <a:gd name="connsiteX9" fmla="*/ 1022031 w 2065770"/>
              <a:gd name="connsiteY9" fmla="*/ 346328 h 2146637"/>
              <a:gd name="connsiteX10" fmla="*/ 524684 w 2065770"/>
              <a:gd name="connsiteY10" fmla="*/ 0 h 2146637"/>
              <a:gd name="connsiteX11" fmla="*/ 1436939 w 2065770"/>
              <a:gd name="connsiteY11" fmla="*/ 501216 h 2146637"/>
              <a:gd name="connsiteX12" fmla="*/ 1183354 w 2065770"/>
              <a:gd name="connsiteY12" fmla="*/ 931305 h 2146637"/>
              <a:gd name="connsiteX13" fmla="*/ 1581719 w 2065770"/>
              <a:gd name="connsiteY13" fmla="*/ 1141277 h 2146637"/>
              <a:gd name="connsiteX14" fmla="*/ 1690304 w 2065770"/>
              <a:gd name="connsiteY14" fmla="*/ 927936 h 2146637"/>
              <a:gd name="connsiteX15" fmla="*/ 2065770 w 2065770"/>
              <a:gd name="connsiteY15" fmla="*/ 1144445 h 2146637"/>
              <a:gd name="connsiteX16" fmla="*/ 1850927 w 2065770"/>
              <a:gd name="connsiteY16" fmla="*/ 1532404 h 2146637"/>
              <a:gd name="connsiteX17" fmla="*/ 2029694 w 2065770"/>
              <a:gd name="connsiteY17" fmla="*/ 1644515 h 2146637"/>
              <a:gd name="connsiteX18" fmla="*/ 2019821 w 2065770"/>
              <a:gd name="connsiteY18" fmla="*/ 1699519 h 2146637"/>
              <a:gd name="connsiteX19" fmla="*/ 2061760 w 2065770"/>
              <a:gd name="connsiteY19" fmla="*/ 1729221 h 2146637"/>
              <a:gd name="connsiteX20" fmla="*/ 1810721 w 2065770"/>
              <a:gd name="connsiteY20" fmla="*/ 2146637 h 2146637"/>
              <a:gd name="connsiteX21" fmla="*/ 1473893 w 2065770"/>
              <a:gd name="connsiteY21" fmla="*/ 1946318 h 2146637"/>
              <a:gd name="connsiteX22" fmla="*/ 1716870 w 2065770"/>
              <a:gd name="connsiteY22" fmla="*/ 1525195 h 2146637"/>
              <a:gd name="connsiteX23" fmla="*/ 1080283 w 2065770"/>
              <a:gd name="connsiteY23" fmla="*/ 1947694 h 2146637"/>
              <a:gd name="connsiteX24" fmla="*/ 622350 w 2065770"/>
              <a:gd name="connsiteY24" fmla="*/ 1686618 h 2146637"/>
              <a:gd name="connsiteX25" fmla="*/ 792206 w 2065770"/>
              <a:gd name="connsiteY25" fmla="*/ 1379603 h 2146637"/>
              <a:gd name="connsiteX26" fmla="*/ 365435 w 2065770"/>
              <a:gd name="connsiteY26" fmla="*/ 1111387 h 2146637"/>
              <a:gd name="connsiteX27" fmla="*/ 342069 w 2065770"/>
              <a:gd name="connsiteY27" fmla="*/ 1142022 h 2146637"/>
              <a:gd name="connsiteX28" fmla="*/ 0 w 2065770"/>
              <a:gd name="connsiteY28" fmla="*/ 928369 h 2146637"/>
              <a:gd name="connsiteX29" fmla="*/ 450972 w 2065770"/>
              <a:gd name="connsiteY29" fmla="*/ 75779 h 2146637"/>
              <a:gd name="connsiteX30" fmla="*/ 372685 w 2065770"/>
              <a:gd name="connsiteY30" fmla="*/ 23722 h 2146637"/>
              <a:gd name="connsiteX31" fmla="*/ 524684 w 2065770"/>
              <a:gd name="connsiteY31" fmla="*/ 0 h 2146637"/>
              <a:gd name="connsiteX0" fmla="*/ 1442718 w 2065770"/>
              <a:gd name="connsiteY0" fmla="*/ 1355968 h 2146637"/>
              <a:gd name="connsiteX1" fmla="*/ 1268365 w 2065770"/>
              <a:gd name="connsiteY1" fmla="*/ 1966929 h 2146637"/>
              <a:gd name="connsiteX2" fmla="*/ 1475604 w 2065770"/>
              <a:gd name="connsiteY2" fmla="*/ 1948986 h 2146637"/>
              <a:gd name="connsiteX3" fmla="*/ 1712887 w 2065770"/>
              <a:gd name="connsiteY3" fmla="*/ 1533754 h 2146637"/>
              <a:gd name="connsiteX4" fmla="*/ 1442718 w 2065770"/>
              <a:gd name="connsiteY4" fmla="*/ 1355968 h 2146637"/>
              <a:gd name="connsiteX5" fmla="*/ 1022031 w 2065770"/>
              <a:gd name="connsiteY5" fmla="*/ 346328 h 2146637"/>
              <a:gd name="connsiteX6" fmla="*/ 607272 w 2065770"/>
              <a:gd name="connsiteY6" fmla="*/ 1042572 h 2146637"/>
              <a:gd name="connsiteX7" fmla="*/ 763067 w 2065770"/>
              <a:gd name="connsiteY7" fmla="*/ 1132328 h 2146637"/>
              <a:gd name="connsiteX8" fmla="*/ 1184707 w 2065770"/>
              <a:gd name="connsiteY8" fmla="*/ 438941 h 2146637"/>
              <a:gd name="connsiteX9" fmla="*/ 1022031 w 2065770"/>
              <a:gd name="connsiteY9" fmla="*/ 346328 h 2146637"/>
              <a:gd name="connsiteX10" fmla="*/ 524684 w 2065770"/>
              <a:gd name="connsiteY10" fmla="*/ 0 h 2146637"/>
              <a:gd name="connsiteX11" fmla="*/ 1436939 w 2065770"/>
              <a:gd name="connsiteY11" fmla="*/ 501216 h 2146637"/>
              <a:gd name="connsiteX12" fmla="*/ 1183354 w 2065770"/>
              <a:gd name="connsiteY12" fmla="*/ 931305 h 2146637"/>
              <a:gd name="connsiteX13" fmla="*/ 1581719 w 2065770"/>
              <a:gd name="connsiteY13" fmla="*/ 1141277 h 2146637"/>
              <a:gd name="connsiteX14" fmla="*/ 1690304 w 2065770"/>
              <a:gd name="connsiteY14" fmla="*/ 927936 h 2146637"/>
              <a:gd name="connsiteX15" fmla="*/ 2065770 w 2065770"/>
              <a:gd name="connsiteY15" fmla="*/ 1144445 h 2146637"/>
              <a:gd name="connsiteX16" fmla="*/ 1850927 w 2065770"/>
              <a:gd name="connsiteY16" fmla="*/ 1532404 h 2146637"/>
              <a:gd name="connsiteX17" fmla="*/ 2029694 w 2065770"/>
              <a:gd name="connsiteY17" fmla="*/ 1644515 h 2146637"/>
              <a:gd name="connsiteX18" fmla="*/ 2019821 w 2065770"/>
              <a:gd name="connsiteY18" fmla="*/ 1699519 h 2146637"/>
              <a:gd name="connsiteX19" fmla="*/ 2061760 w 2065770"/>
              <a:gd name="connsiteY19" fmla="*/ 1729221 h 2146637"/>
              <a:gd name="connsiteX20" fmla="*/ 1810721 w 2065770"/>
              <a:gd name="connsiteY20" fmla="*/ 2146637 h 2146637"/>
              <a:gd name="connsiteX21" fmla="*/ 1473893 w 2065770"/>
              <a:gd name="connsiteY21" fmla="*/ 1946318 h 2146637"/>
              <a:gd name="connsiteX22" fmla="*/ 1080283 w 2065770"/>
              <a:gd name="connsiteY22" fmla="*/ 1947694 h 2146637"/>
              <a:gd name="connsiteX23" fmla="*/ 622350 w 2065770"/>
              <a:gd name="connsiteY23" fmla="*/ 1686618 h 2146637"/>
              <a:gd name="connsiteX24" fmla="*/ 792206 w 2065770"/>
              <a:gd name="connsiteY24" fmla="*/ 1379603 h 2146637"/>
              <a:gd name="connsiteX25" fmla="*/ 365435 w 2065770"/>
              <a:gd name="connsiteY25" fmla="*/ 1111387 h 2146637"/>
              <a:gd name="connsiteX26" fmla="*/ 342069 w 2065770"/>
              <a:gd name="connsiteY26" fmla="*/ 1142022 h 2146637"/>
              <a:gd name="connsiteX27" fmla="*/ 0 w 2065770"/>
              <a:gd name="connsiteY27" fmla="*/ 928369 h 2146637"/>
              <a:gd name="connsiteX28" fmla="*/ 450972 w 2065770"/>
              <a:gd name="connsiteY28" fmla="*/ 75779 h 2146637"/>
              <a:gd name="connsiteX29" fmla="*/ 372685 w 2065770"/>
              <a:gd name="connsiteY29" fmla="*/ 23722 h 2146637"/>
              <a:gd name="connsiteX30" fmla="*/ 524684 w 2065770"/>
              <a:gd name="connsiteY30" fmla="*/ 0 h 2146637"/>
              <a:gd name="connsiteX0" fmla="*/ 1712887 w 2065770"/>
              <a:gd name="connsiteY0" fmla="*/ 1533754 h 2146637"/>
              <a:gd name="connsiteX1" fmla="*/ 1268365 w 2065770"/>
              <a:gd name="connsiteY1" fmla="*/ 1966929 h 2146637"/>
              <a:gd name="connsiteX2" fmla="*/ 1475604 w 2065770"/>
              <a:gd name="connsiteY2" fmla="*/ 1948986 h 2146637"/>
              <a:gd name="connsiteX3" fmla="*/ 1712887 w 2065770"/>
              <a:gd name="connsiteY3" fmla="*/ 1533754 h 2146637"/>
              <a:gd name="connsiteX4" fmla="*/ 1022031 w 2065770"/>
              <a:gd name="connsiteY4" fmla="*/ 346328 h 2146637"/>
              <a:gd name="connsiteX5" fmla="*/ 607272 w 2065770"/>
              <a:gd name="connsiteY5" fmla="*/ 1042572 h 2146637"/>
              <a:gd name="connsiteX6" fmla="*/ 763067 w 2065770"/>
              <a:gd name="connsiteY6" fmla="*/ 1132328 h 2146637"/>
              <a:gd name="connsiteX7" fmla="*/ 1184707 w 2065770"/>
              <a:gd name="connsiteY7" fmla="*/ 438941 h 2146637"/>
              <a:gd name="connsiteX8" fmla="*/ 1022031 w 2065770"/>
              <a:gd name="connsiteY8" fmla="*/ 346328 h 2146637"/>
              <a:gd name="connsiteX9" fmla="*/ 524684 w 2065770"/>
              <a:gd name="connsiteY9" fmla="*/ 0 h 2146637"/>
              <a:gd name="connsiteX10" fmla="*/ 1436939 w 2065770"/>
              <a:gd name="connsiteY10" fmla="*/ 501216 h 2146637"/>
              <a:gd name="connsiteX11" fmla="*/ 1183354 w 2065770"/>
              <a:gd name="connsiteY11" fmla="*/ 931305 h 2146637"/>
              <a:gd name="connsiteX12" fmla="*/ 1581719 w 2065770"/>
              <a:gd name="connsiteY12" fmla="*/ 1141277 h 2146637"/>
              <a:gd name="connsiteX13" fmla="*/ 1690304 w 2065770"/>
              <a:gd name="connsiteY13" fmla="*/ 927936 h 2146637"/>
              <a:gd name="connsiteX14" fmla="*/ 2065770 w 2065770"/>
              <a:gd name="connsiteY14" fmla="*/ 1144445 h 2146637"/>
              <a:gd name="connsiteX15" fmla="*/ 1850927 w 2065770"/>
              <a:gd name="connsiteY15" fmla="*/ 1532404 h 2146637"/>
              <a:gd name="connsiteX16" fmla="*/ 2029694 w 2065770"/>
              <a:gd name="connsiteY16" fmla="*/ 1644515 h 2146637"/>
              <a:gd name="connsiteX17" fmla="*/ 2019821 w 2065770"/>
              <a:gd name="connsiteY17" fmla="*/ 1699519 h 2146637"/>
              <a:gd name="connsiteX18" fmla="*/ 2061760 w 2065770"/>
              <a:gd name="connsiteY18" fmla="*/ 1729221 h 2146637"/>
              <a:gd name="connsiteX19" fmla="*/ 1810721 w 2065770"/>
              <a:gd name="connsiteY19" fmla="*/ 2146637 h 2146637"/>
              <a:gd name="connsiteX20" fmla="*/ 1473893 w 2065770"/>
              <a:gd name="connsiteY20" fmla="*/ 1946318 h 2146637"/>
              <a:gd name="connsiteX21" fmla="*/ 1080283 w 2065770"/>
              <a:gd name="connsiteY21" fmla="*/ 1947694 h 2146637"/>
              <a:gd name="connsiteX22" fmla="*/ 622350 w 2065770"/>
              <a:gd name="connsiteY22" fmla="*/ 1686618 h 2146637"/>
              <a:gd name="connsiteX23" fmla="*/ 792206 w 2065770"/>
              <a:gd name="connsiteY23" fmla="*/ 1379603 h 2146637"/>
              <a:gd name="connsiteX24" fmla="*/ 365435 w 2065770"/>
              <a:gd name="connsiteY24" fmla="*/ 1111387 h 2146637"/>
              <a:gd name="connsiteX25" fmla="*/ 342069 w 2065770"/>
              <a:gd name="connsiteY25" fmla="*/ 1142022 h 2146637"/>
              <a:gd name="connsiteX26" fmla="*/ 0 w 2065770"/>
              <a:gd name="connsiteY26" fmla="*/ 928369 h 2146637"/>
              <a:gd name="connsiteX27" fmla="*/ 450972 w 2065770"/>
              <a:gd name="connsiteY27" fmla="*/ 75779 h 2146637"/>
              <a:gd name="connsiteX28" fmla="*/ 372685 w 2065770"/>
              <a:gd name="connsiteY28" fmla="*/ 23722 h 2146637"/>
              <a:gd name="connsiteX29" fmla="*/ 524684 w 2065770"/>
              <a:gd name="connsiteY29" fmla="*/ 0 h 2146637"/>
              <a:gd name="connsiteX0" fmla="*/ 1475604 w 2065770"/>
              <a:gd name="connsiteY0" fmla="*/ 1948986 h 2146637"/>
              <a:gd name="connsiteX1" fmla="*/ 1268365 w 2065770"/>
              <a:gd name="connsiteY1" fmla="*/ 1966929 h 2146637"/>
              <a:gd name="connsiteX2" fmla="*/ 1475604 w 2065770"/>
              <a:gd name="connsiteY2" fmla="*/ 1948986 h 2146637"/>
              <a:gd name="connsiteX3" fmla="*/ 1022031 w 2065770"/>
              <a:gd name="connsiteY3" fmla="*/ 346328 h 2146637"/>
              <a:gd name="connsiteX4" fmla="*/ 607272 w 2065770"/>
              <a:gd name="connsiteY4" fmla="*/ 1042572 h 2146637"/>
              <a:gd name="connsiteX5" fmla="*/ 763067 w 2065770"/>
              <a:gd name="connsiteY5" fmla="*/ 1132328 h 2146637"/>
              <a:gd name="connsiteX6" fmla="*/ 1184707 w 2065770"/>
              <a:gd name="connsiteY6" fmla="*/ 438941 h 2146637"/>
              <a:gd name="connsiteX7" fmla="*/ 1022031 w 2065770"/>
              <a:gd name="connsiteY7" fmla="*/ 346328 h 2146637"/>
              <a:gd name="connsiteX8" fmla="*/ 524684 w 2065770"/>
              <a:gd name="connsiteY8" fmla="*/ 0 h 2146637"/>
              <a:gd name="connsiteX9" fmla="*/ 1436939 w 2065770"/>
              <a:gd name="connsiteY9" fmla="*/ 501216 h 2146637"/>
              <a:gd name="connsiteX10" fmla="*/ 1183354 w 2065770"/>
              <a:gd name="connsiteY10" fmla="*/ 931305 h 2146637"/>
              <a:gd name="connsiteX11" fmla="*/ 1581719 w 2065770"/>
              <a:gd name="connsiteY11" fmla="*/ 1141277 h 2146637"/>
              <a:gd name="connsiteX12" fmla="*/ 1690304 w 2065770"/>
              <a:gd name="connsiteY12" fmla="*/ 927936 h 2146637"/>
              <a:gd name="connsiteX13" fmla="*/ 2065770 w 2065770"/>
              <a:gd name="connsiteY13" fmla="*/ 1144445 h 2146637"/>
              <a:gd name="connsiteX14" fmla="*/ 1850927 w 2065770"/>
              <a:gd name="connsiteY14" fmla="*/ 1532404 h 2146637"/>
              <a:gd name="connsiteX15" fmla="*/ 2029694 w 2065770"/>
              <a:gd name="connsiteY15" fmla="*/ 1644515 h 2146637"/>
              <a:gd name="connsiteX16" fmla="*/ 2019821 w 2065770"/>
              <a:gd name="connsiteY16" fmla="*/ 1699519 h 2146637"/>
              <a:gd name="connsiteX17" fmla="*/ 2061760 w 2065770"/>
              <a:gd name="connsiteY17" fmla="*/ 1729221 h 2146637"/>
              <a:gd name="connsiteX18" fmla="*/ 1810721 w 2065770"/>
              <a:gd name="connsiteY18" fmla="*/ 2146637 h 2146637"/>
              <a:gd name="connsiteX19" fmla="*/ 1473893 w 2065770"/>
              <a:gd name="connsiteY19" fmla="*/ 1946318 h 2146637"/>
              <a:gd name="connsiteX20" fmla="*/ 1080283 w 2065770"/>
              <a:gd name="connsiteY20" fmla="*/ 1947694 h 2146637"/>
              <a:gd name="connsiteX21" fmla="*/ 622350 w 2065770"/>
              <a:gd name="connsiteY21" fmla="*/ 1686618 h 2146637"/>
              <a:gd name="connsiteX22" fmla="*/ 792206 w 2065770"/>
              <a:gd name="connsiteY22" fmla="*/ 1379603 h 2146637"/>
              <a:gd name="connsiteX23" fmla="*/ 365435 w 2065770"/>
              <a:gd name="connsiteY23" fmla="*/ 1111387 h 2146637"/>
              <a:gd name="connsiteX24" fmla="*/ 342069 w 2065770"/>
              <a:gd name="connsiteY24" fmla="*/ 1142022 h 2146637"/>
              <a:gd name="connsiteX25" fmla="*/ 0 w 2065770"/>
              <a:gd name="connsiteY25" fmla="*/ 928369 h 2146637"/>
              <a:gd name="connsiteX26" fmla="*/ 450972 w 2065770"/>
              <a:gd name="connsiteY26" fmla="*/ 75779 h 2146637"/>
              <a:gd name="connsiteX27" fmla="*/ 372685 w 2065770"/>
              <a:gd name="connsiteY27" fmla="*/ 23722 h 2146637"/>
              <a:gd name="connsiteX28" fmla="*/ 524684 w 2065770"/>
              <a:gd name="connsiteY28" fmla="*/ 0 h 2146637"/>
              <a:gd name="connsiteX0" fmla="*/ 1022031 w 2065770"/>
              <a:gd name="connsiteY0" fmla="*/ 346328 h 2146637"/>
              <a:gd name="connsiteX1" fmla="*/ 607272 w 2065770"/>
              <a:gd name="connsiteY1" fmla="*/ 1042572 h 2146637"/>
              <a:gd name="connsiteX2" fmla="*/ 763067 w 2065770"/>
              <a:gd name="connsiteY2" fmla="*/ 1132328 h 2146637"/>
              <a:gd name="connsiteX3" fmla="*/ 1184707 w 2065770"/>
              <a:gd name="connsiteY3" fmla="*/ 438941 h 2146637"/>
              <a:gd name="connsiteX4" fmla="*/ 1022031 w 2065770"/>
              <a:gd name="connsiteY4" fmla="*/ 346328 h 2146637"/>
              <a:gd name="connsiteX5" fmla="*/ 524684 w 2065770"/>
              <a:gd name="connsiteY5" fmla="*/ 0 h 2146637"/>
              <a:gd name="connsiteX6" fmla="*/ 1436939 w 2065770"/>
              <a:gd name="connsiteY6" fmla="*/ 501216 h 2146637"/>
              <a:gd name="connsiteX7" fmla="*/ 1183354 w 2065770"/>
              <a:gd name="connsiteY7" fmla="*/ 931305 h 2146637"/>
              <a:gd name="connsiteX8" fmla="*/ 1581719 w 2065770"/>
              <a:gd name="connsiteY8" fmla="*/ 1141277 h 2146637"/>
              <a:gd name="connsiteX9" fmla="*/ 1690304 w 2065770"/>
              <a:gd name="connsiteY9" fmla="*/ 927936 h 2146637"/>
              <a:gd name="connsiteX10" fmla="*/ 2065770 w 2065770"/>
              <a:gd name="connsiteY10" fmla="*/ 1144445 h 2146637"/>
              <a:gd name="connsiteX11" fmla="*/ 1850927 w 2065770"/>
              <a:gd name="connsiteY11" fmla="*/ 1532404 h 2146637"/>
              <a:gd name="connsiteX12" fmla="*/ 2029694 w 2065770"/>
              <a:gd name="connsiteY12" fmla="*/ 1644515 h 2146637"/>
              <a:gd name="connsiteX13" fmla="*/ 2019821 w 2065770"/>
              <a:gd name="connsiteY13" fmla="*/ 1699519 h 2146637"/>
              <a:gd name="connsiteX14" fmla="*/ 2061760 w 2065770"/>
              <a:gd name="connsiteY14" fmla="*/ 1729221 h 2146637"/>
              <a:gd name="connsiteX15" fmla="*/ 1810721 w 2065770"/>
              <a:gd name="connsiteY15" fmla="*/ 2146637 h 2146637"/>
              <a:gd name="connsiteX16" fmla="*/ 1473893 w 2065770"/>
              <a:gd name="connsiteY16" fmla="*/ 1946318 h 2146637"/>
              <a:gd name="connsiteX17" fmla="*/ 1080283 w 2065770"/>
              <a:gd name="connsiteY17" fmla="*/ 1947694 h 2146637"/>
              <a:gd name="connsiteX18" fmla="*/ 622350 w 2065770"/>
              <a:gd name="connsiteY18" fmla="*/ 1686618 h 2146637"/>
              <a:gd name="connsiteX19" fmla="*/ 792206 w 2065770"/>
              <a:gd name="connsiteY19" fmla="*/ 1379603 h 2146637"/>
              <a:gd name="connsiteX20" fmla="*/ 365435 w 2065770"/>
              <a:gd name="connsiteY20" fmla="*/ 1111387 h 2146637"/>
              <a:gd name="connsiteX21" fmla="*/ 342069 w 2065770"/>
              <a:gd name="connsiteY21" fmla="*/ 1142022 h 2146637"/>
              <a:gd name="connsiteX22" fmla="*/ 0 w 2065770"/>
              <a:gd name="connsiteY22" fmla="*/ 928369 h 2146637"/>
              <a:gd name="connsiteX23" fmla="*/ 450972 w 2065770"/>
              <a:gd name="connsiteY23" fmla="*/ 75779 h 2146637"/>
              <a:gd name="connsiteX24" fmla="*/ 372685 w 2065770"/>
              <a:gd name="connsiteY24" fmla="*/ 23722 h 2146637"/>
              <a:gd name="connsiteX25" fmla="*/ 524684 w 2065770"/>
              <a:gd name="connsiteY25" fmla="*/ 0 h 2146637"/>
              <a:gd name="connsiteX0" fmla="*/ 1022031 w 2065770"/>
              <a:gd name="connsiteY0" fmla="*/ 346328 h 2146637"/>
              <a:gd name="connsiteX1" fmla="*/ 607272 w 2065770"/>
              <a:gd name="connsiteY1" fmla="*/ 1042572 h 2146637"/>
              <a:gd name="connsiteX2" fmla="*/ 763067 w 2065770"/>
              <a:gd name="connsiteY2" fmla="*/ 1132328 h 2146637"/>
              <a:gd name="connsiteX3" fmla="*/ 1184707 w 2065770"/>
              <a:gd name="connsiteY3" fmla="*/ 438941 h 2146637"/>
              <a:gd name="connsiteX4" fmla="*/ 1022031 w 2065770"/>
              <a:gd name="connsiteY4" fmla="*/ 346328 h 2146637"/>
              <a:gd name="connsiteX5" fmla="*/ 524684 w 2065770"/>
              <a:gd name="connsiteY5" fmla="*/ 0 h 2146637"/>
              <a:gd name="connsiteX6" fmla="*/ 1436939 w 2065770"/>
              <a:gd name="connsiteY6" fmla="*/ 501216 h 2146637"/>
              <a:gd name="connsiteX7" fmla="*/ 1183354 w 2065770"/>
              <a:gd name="connsiteY7" fmla="*/ 931305 h 2146637"/>
              <a:gd name="connsiteX8" fmla="*/ 1581719 w 2065770"/>
              <a:gd name="connsiteY8" fmla="*/ 1141277 h 2146637"/>
              <a:gd name="connsiteX9" fmla="*/ 1690304 w 2065770"/>
              <a:gd name="connsiteY9" fmla="*/ 927936 h 2146637"/>
              <a:gd name="connsiteX10" fmla="*/ 2065770 w 2065770"/>
              <a:gd name="connsiteY10" fmla="*/ 1144445 h 2146637"/>
              <a:gd name="connsiteX11" fmla="*/ 1850927 w 2065770"/>
              <a:gd name="connsiteY11" fmla="*/ 1532404 h 2146637"/>
              <a:gd name="connsiteX12" fmla="*/ 2029694 w 2065770"/>
              <a:gd name="connsiteY12" fmla="*/ 1644515 h 2146637"/>
              <a:gd name="connsiteX13" fmla="*/ 2019821 w 2065770"/>
              <a:gd name="connsiteY13" fmla="*/ 1699519 h 2146637"/>
              <a:gd name="connsiteX14" fmla="*/ 2061760 w 2065770"/>
              <a:gd name="connsiteY14" fmla="*/ 1729221 h 2146637"/>
              <a:gd name="connsiteX15" fmla="*/ 1810721 w 2065770"/>
              <a:gd name="connsiteY15" fmla="*/ 2146637 h 2146637"/>
              <a:gd name="connsiteX16" fmla="*/ 1473893 w 2065770"/>
              <a:gd name="connsiteY16" fmla="*/ 1946318 h 2146637"/>
              <a:gd name="connsiteX17" fmla="*/ 1251441 w 2065770"/>
              <a:gd name="connsiteY17" fmla="*/ 1943234 h 2146637"/>
              <a:gd name="connsiteX18" fmla="*/ 1080283 w 2065770"/>
              <a:gd name="connsiteY18" fmla="*/ 1947694 h 2146637"/>
              <a:gd name="connsiteX19" fmla="*/ 622350 w 2065770"/>
              <a:gd name="connsiteY19" fmla="*/ 1686618 h 2146637"/>
              <a:gd name="connsiteX20" fmla="*/ 792206 w 2065770"/>
              <a:gd name="connsiteY20" fmla="*/ 1379603 h 2146637"/>
              <a:gd name="connsiteX21" fmla="*/ 365435 w 2065770"/>
              <a:gd name="connsiteY21" fmla="*/ 1111387 h 2146637"/>
              <a:gd name="connsiteX22" fmla="*/ 342069 w 2065770"/>
              <a:gd name="connsiteY22" fmla="*/ 1142022 h 2146637"/>
              <a:gd name="connsiteX23" fmla="*/ 0 w 2065770"/>
              <a:gd name="connsiteY23" fmla="*/ 928369 h 2146637"/>
              <a:gd name="connsiteX24" fmla="*/ 450972 w 2065770"/>
              <a:gd name="connsiteY24" fmla="*/ 75779 h 2146637"/>
              <a:gd name="connsiteX25" fmla="*/ 372685 w 2065770"/>
              <a:gd name="connsiteY25" fmla="*/ 23722 h 2146637"/>
              <a:gd name="connsiteX26" fmla="*/ 524684 w 2065770"/>
              <a:gd name="connsiteY26" fmla="*/ 0 h 2146637"/>
              <a:gd name="connsiteX0" fmla="*/ 1022031 w 2065770"/>
              <a:gd name="connsiteY0" fmla="*/ 346328 h 2146637"/>
              <a:gd name="connsiteX1" fmla="*/ 607272 w 2065770"/>
              <a:gd name="connsiteY1" fmla="*/ 1042572 h 2146637"/>
              <a:gd name="connsiteX2" fmla="*/ 763067 w 2065770"/>
              <a:gd name="connsiteY2" fmla="*/ 1132328 h 2146637"/>
              <a:gd name="connsiteX3" fmla="*/ 1184707 w 2065770"/>
              <a:gd name="connsiteY3" fmla="*/ 438941 h 2146637"/>
              <a:gd name="connsiteX4" fmla="*/ 1022031 w 2065770"/>
              <a:gd name="connsiteY4" fmla="*/ 346328 h 2146637"/>
              <a:gd name="connsiteX5" fmla="*/ 524684 w 2065770"/>
              <a:gd name="connsiteY5" fmla="*/ 0 h 2146637"/>
              <a:gd name="connsiteX6" fmla="*/ 1436939 w 2065770"/>
              <a:gd name="connsiteY6" fmla="*/ 501216 h 2146637"/>
              <a:gd name="connsiteX7" fmla="*/ 1183354 w 2065770"/>
              <a:gd name="connsiteY7" fmla="*/ 931305 h 2146637"/>
              <a:gd name="connsiteX8" fmla="*/ 1581719 w 2065770"/>
              <a:gd name="connsiteY8" fmla="*/ 1141277 h 2146637"/>
              <a:gd name="connsiteX9" fmla="*/ 1690304 w 2065770"/>
              <a:gd name="connsiteY9" fmla="*/ 927936 h 2146637"/>
              <a:gd name="connsiteX10" fmla="*/ 2065770 w 2065770"/>
              <a:gd name="connsiteY10" fmla="*/ 1144445 h 2146637"/>
              <a:gd name="connsiteX11" fmla="*/ 1850927 w 2065770"/>
              <a:gd name="connsiteY11" fmla="*/ 1532404 h 2146637"/>
              <a:gd name="connsiteX12" fmla="*/ 2029694 w 2065770"/>
              <a:gd name="connsiteY12" fmla="*/ 1644515 h 2146637"/>
              <a:gd name="connsiteX13" fmla="*/ 2019821 w 2065770"/>
              <a:gd name="connsiteY13" fmla="*/ 1699519 h 2146637"/>
              <a:gd name="connsiteX14" fmla="*/ 2061760 w 2065770"/>
              <a:gd name="connsiteY14" fmla="*/ 1729221 h 2146637"/>
              <a:gd name="connsiteX15" fmla="*/ 1810721 w 2065770"/>
              <a:gd name="connsiteY15" fmla="*/ 2146637 h 2146637"/>
              <a:gd name="connsiteX16" fmla="*/ 1473893 w 2065770"/>
              <a:gd name="connsiteY16" fmla="*/ 1946318 h 2146637"/>
              <a:gd name="connsiteX17" fmla="*/ 1444382 w 2065770"/>
              <a:gd name="connsiteY17" fmla="*/ 1344101 h 2146637"/>
              <a:gd name="connsiteX18" fmla="*/ 1080283 w 2065770"/>
              <a:gd name="connsiteY18" fmla="*/ 1947694 h 2146637"/>
              <a:gd name="connsiteX19" fmla="*/ 622350 w 2065770"/>
              <a:gd name="connsiteY19" fmla="*/ 1686618 h 2146637"/>
              <a:gd name="connsiteX20" fmla="*/ 792206 w 2065770"/>
              <a:gd name="connsiteY20" fmla="*/ 1379603 h 2146637"/>
              <a:gd name="connsiteX21" fmla="*/ 365435 w 2065770"/>
              <a:gd name="connsiteY21" fmla="*/ 1111387 h 2146637"/>
              <a:gd name="connsiteX22" fmla="*/ 342069 w 2065770"/>
              <a:gd name="connsiteY22" fmla="*/ 1142022 h 2146637"/>
              <a:gd name="connsiteX23" fmla="*/ 0 w 2065770"/>
              <a:gd name="connsiteY23" fmla="*/ 928369 h 2146637"/>
              <a:gd name="connsiteX24" fmla="*/ 450972 w 2065770"/>
              <a:gd name="connsiteY24" fmla="*/ 75779 h 2146637"/>
              <a:gd name="connsiteX25" fmla="*/ 372685 w 2065770"/>
              <a:gd name="connsiteY25" fmla="*/ 23722 h 2146637"/>
              <a:gd name="connsiteX26" fmla="*/ 524684 w 2065770"/>
              <a:gd name="connsiteY26" fmla="*/ 0 h 2146637"/>
              <a:gd name="connsiteX0" fmla="*/ 1022031 w 2065770"/>
              <a:gd name="connsiteY0" fmla="*/ 346328 h 2146637"/>
              <a:gd name="connsiteX1" fmla="*/ 607272 w 2065770"/>
              <a:gd name="connsiteY1" fmla="*/ 1042572 h 2146637"/>
              <a:gd name="connsiteX2" fmla="*/ 763067 w 2065770"/>
              <a:gd name="connsiteY2" fmla="*/ 1132328 h 2146637"/>
              <a:gd name="connsiteX3" fmla="*/ 1184707 w 2065770"/>
              <a:gd name="connsiteY3" fmla="*/ 438941 h 2146637"/>
              <a:gd name="connsiteX4" fmla="*/ 1022031 w 2065770"/>
              <a:gd name="connsiteY4" fmla="*/ 346328 h 2146637"/>
              <a:gd name="connsiteX5" fmla="*/ 524684 w 2065770"/>
              <a:gd name="connsiteY5" fmla="*/ 0 h 2146637"/>
              <a:gd name="connsiteX6" fmla="*/ 1436939 w 2065770"/>
              <a:gd name="connsiteY6" fmla="*/ 501216 h 2146637"/>
              <a:gd name="connsiteX7" fmla="*/ 1183354 w 2065770"/>
              <a:gd name="connsiteY7" fmla="*/ 931305 h 2146637"/>
              <a:gd name="connsiteX8" fmla="*/ 1581719 w 2065770"/>
              <a:gd name="connsiteY8" fmla="*/ 1141277 h 2146637"/>
              <a:gd name="connsiteX9" fmla="*/ 1690304 w 2065770"/>
              <a:gd name="connsiteY9" fmla="*/ 927936 h 2146637"/>
              <a:gd name="connsiteX10" fmla="*/ 2065770 w 2065770"/>
              <a:gd name="connsiteY10" fmla="*/ 1144445 h 2146637"/>
              <a:gd name="connsiteX11" fmla="*/ 1850927 w 2065770"/>
              <a:gd name="connsiteY11" fmla="*/ 1532404 h 2146637"/>
              <a:gd name="connsiteX12" fmla="*/ 2029694 w 2065770"/>
              <a:gd name="connsiteY12" fmla="*/ 1644515 h 2146637"/>
              <a:gd name="connsiteX13" fmla="*/ 2019821 w 2065770"/>
              <a:gd name="connsiteY13" fmla="*/ 1699519 h 2146637"/>
              <a:gd name="connsiteX14" fmla="*/ 2061760 w 2065770"/>
              <a:gd name="connsiteY14" fmla="*/ 1729221 h 2146637"/>
              <a:gd name="connsiteX15" fmla="*/ 1810721 w 2065770"/>
              <a:gd name="connsiteY15" fmla="*/ 2146637 h 2146637"/>
              <a:gd name="connsiteX16" fmla="*/ 1473893 w 2065770"/>
              <a:gd name="connsiteY16" fmla="*/ 1946318 h 2146637"/>
              <a:gd name="connsiteX17" fmla="*/ 1454537 w 2065770"/>
              <a:gd name="connsiteY17" fmla="*/ 1594586 h 2146637"/>
              <a:gd name="connsiteX18" fmla="*/ 1444382 w 2065770"/>
              <a:gd name="connsiteY18" fmla="*/ 1344101 h 2146637"/>
              <a:gd name="connsiteX19" fmla="*/ 1080283 w 2065770"/>
              <a:gd name="connsiteY19" fmla="*/ 1947694 h 2146637"/>
              <a:gd name="connsiteX20" fmla="*/ 622350 w 2065770"/>
              <a:gd name="connsiteY20" fmla="*/ 1686618 h 2146637"/>
              <a:gd name="connsiteX21" fmla="*/ 792206 w 2065770"/>
              <a:gd name="connsiteY21" fmla="*/ 1379603 h 2146637"/>
              <a:gd name="connsiteX22" fmla="*/ 365435 w 2065770"/>
              <a:gd name="connsiteY22" fmla="*/ 1111387 h 2146637"/>
              <a:gd name="connsiteX23" fmla="*/ 342069 w 2065770"/>
              <a:gd name="connsiteY23" fmla="*/ 1142022 h 2146637"/>
              <a:gd name="connsiteX24" fmla="*/ 0 w 2065770"/>
              <a:gd name="connsiteY24" fmla="*/ 928369 h 2146637"/>
              <a:gd name="connsiteX25" fmla="*/ 450972 w 2065770"/>
              <a:gd name="connsiteY25" fmla="*/ 75779 h 2146637"/>
              <a:gd name="connsiteX26" fmla="*/ 372685 w 2065770"/>
              <a:gd name="connsiteY26" fmla="*/ 23722 h 2146637"/>
              <a:gd name="connsiteX27" fmla="*/ 524684 w 2065770"/>
              <a:gd name="connsiteY27" fmla="*/ 0 h 2146637"/>
              <a:gd name="connsiteX0" fmla="*/ 1022031 w 2065770"/>
              <a:gd name="connsiteY0" fmla="*/ 346328 h 2146637"/>
              <a:gd name="connsiteX1" fmla="*/ 607272 w 2065770"/>
              <a:gd name="connsiteY1" fmla="*/ 1042572 h 2146637"/>
              <a:gd name="connsiteX2" fmla="*/ 763067 w 2065770"/>
              <a:gd name="connsiteY2" fmla="*/ 1132328 h 2146637"/>
              <a:gd name="connsiteX3" fmla="*/ 1184707 w 2065770"/>
              <a:gd name="connsiteY3" fmla="*/ 438941 h 2146637"/>
              <a:gd name="connsiteX4" fmla="*/ 1022031 w 2065770"/>
              <a:gd name="connsiteY4" fmla="*/ 346328 h 2146637"/>
              <a:gd name="connsiteX5" fmla="*/ 524684 w 2065770"/>
              <a:gd name="connsiteY5" fmla="*/ 0 h 2146637"/>
              <a:gd name="connsiteX6" fmla="*/ 1436939 w 2065770"/>
              <a:gd name="connsiteY6" fmla="*/ 501216 h 2146637"/>
              <a:gd name="connsiteX7" fmla="*/ 1183354 w 2065770"/>
              <a:gd name="connsiteY7" fmla="*/ 931305 h 2146637"/>
              <a:gd name="connsiteX8" fmla="*/ 1581719 w 2065770"/>
              <a:gd name="connsiteY8" fmla="*/ 1141277 h 2146637"/>
              <a:gd name="connsiteX9" fmla="*/ 1690304 w 2065770"/>
              <a:gd name="connsiteY9" fmla="*/ 927936 h 2146637"/>
              <a:gd name="connsiteX10" fmla="*/ 2065770 w 2065770"/>
              <a:gd name="connsiteY10" fmla="*/ 1144445 h 2146637"/>
              <a:gd name="connsiteX11" fmla="*/ 1850927 w 2065770"/>
              <a:gd name="connsiteY11" fmla="*/ 1532404 h 2146637"/>
              <a:gd name="connsiteX12" fmla="*/ 2029694 w 2065770"/>
              <a:gd name="connsiteY12" fmla="*/ 1644515 h 2146637"/>
              <a:gd name="connsiteX13" fmla="*/ 2019821 w 2065770"/>
              <a:gd name="connsiteY13" fmla="*/ 1699519 h 2146637"/>
              <a:gd name="connsiteX14" fmla="*/ 2061760 w 2065770"/>
              <a:gd name="connsiteY14" fmla="*/ 1729221 h 2146637"/>
              <a:gd name="connsiteX15" fmla="*/ 1810721 w 2065770"/>
              <a:gd name="connsiteY15" fmla="*/ 2146637 h 2146637"/>
              <a:gd name="connsiteX16" fmla="*/ 1473893 w 2065770"/>
              <a:gd name="connsiteY16" fmla="*/ 1946318 h 2146637"/>
              <a:gd name="connsiteX17" fmla="*/ 1728717 w 2065770"/>
              <a:gd name="connsiteY17" fmla="*/ 1520117 h 2146637"/>
              <a:gd name="connsiteX18" fmla="*/ 1444382 w 2065770"/>
              <a:gd name="connsiteY18" fmla="*/ 1344101 h 2146637"/>
              <a:gd name="connsiteX19" fmla="*/ 1080283 w 2065770"/>
              <a:gd name="connsiteY19" fmla="*/ 1947694 h 2146637"/>
              <a:gd name="connsiteX20" fmla="*/ 622350 w 2065770"/>
              <a:gd name="connsiteY20" fmla="*/ 1686618 h 2146637"/>
              <a:gd name="connsiteX21" fmla="*/ 792206 w 2065770"/>
              <a:gd name="connsiteY21" fmla="*/ 1379603 h 2146637"/>
              <a:gd name="connsiteX22" fmla="*/ 365435 w 2065770"/>
              <a:gd name="connsiteY22" fmla="*/ 1111387 h 2146637"/>
              <a:gd name="connsiteX23" fmla="*/ 342069 w 2065770"/>
              <a:gd name="connsiteY23" fmla="*/ 1142022 h 2146637"/>
              <a:gd name="connsiteX24" fmla="*/ 0 w 2065770"/>
              <a:gd name="connsiteY24" fmla="*/ 928369 h 2146637"/>
              <a:gd name="connsiteX25" fmla="*/ 450972 w 2065770"/>
              <a:gd name="connsiteY25" fmla="*/ 75779 h 2146637"/>
              <a:gd name="connsiteX26" fmla="*/ 372685 w 2065770"/>
              <a:gd name="connsiteY26" fmla="*/ 23722 h 2146637"/>
              <a:gd name="connsiteX27" fmla="*/ 524684 w 2065770"/>
              <a:gd name="connsiteY27" fmla="*/ 0 h 2146637"/>
              <a:gd name="connsiteX0" fmla="*/ 1022031 w 2065770"/>
              <a:gd name="connsiteY0" fmla="*/ 346328 h 2146637"/>
              <a:gd name="connsiteX1" fmla="*/ 763067 w 2065770"/>
              <a:gd name="connsiteY1" fmla="*/ 1132328 h 2146637"/>
              <a:gd name="connsiteX2" fmla="*/ 1184707 w 2065770"/>
              <a:gd name="connsiteY2" fmla="*/ 438941 h 2146637"/>
              <a:gd name="connsiteX3" fmla="*/ 1022031 w 2065770"/>
              <a:gd name="connsiteY3" fmla="*/ 346328 h 2146637"/>
              <a:gd name="connsiteX4" fmla="*/ 524684 w 2065770"/>
              <a:gd name="connsiteY4" fmla="*/ 0 h 2146637"/>
              <a:gd name="connsiteX5" fmla="*/ 1436939 w 2065770"/>
              <a:gd name="connsiteY5" fmla="*/ 501216 h 2146637"/>
              <a:gd name="connsiteX6" fmla="*/ 1183354 w 2065770"/>
              <a:gd name="connsiteY6" fmla="*/ 931305 h 2146637"/>
              <a:gd name="connsiteX7" fmla="*/ 1581719 w 2065770"/>
              <a:gd name="connsiteY7" fmla="*/ 1141277 h 2146637"/>
              <a:gd name="connsiteX8" fmla="*/ 1690304 w 2065770"/>
              <a:gd name="connsiteY8" fmla="*/ 927936 h 2146637"/>
              <a:gd name="connsiteX9" fmla="*/ 2065770 w 2065770"/>
              <a:gd name="connsiteY9" fmla="*/ 1144445 h 2146637"/>
              <a:gd name="connsiteX10" fmla="*/ 1850927 w 2065770"/>
              <a:gd name="connsiteY10" fmla="*/ 1532404 h 2146637"/>
              <a:gd name="connsiteX11" fmla="*/ 2029694 w 2065770"/>
              <a:gd name="connsiteY11" fmla="*/ 1644515 h 2146637"/>
              <a:gd name="connsiteX12" fmla="*/ 2019821 w 2065770"/>
              <a:gd name="connsiteY12" fmla="*/ 1699519 h 2146637"/>
              <a:gd name="connsiteX13" fmla="*/ 2061760 w 2065770"/>
              <a:gd name="connsiteY13" fmla="*/ 1729221 h 2146637"/>
              <a:gd name="connsiteX14" fmla="*/ 1810721 w 2065770"/>
              <a:gd name="connsiteY14" fmla="*/ 2146637 h 2146637"/>
              <a:gd name="connsiteX15" fmla="*/ 1473893 w 2065770"/>
              <a:gd name="connsiteY15" fmla="*/ 1946318 h 2146637"/>
              <a:gd name="connsiteX16" fmla="*/ 1728717 w 2065770"/>
              <a:gd name="connsiteY16" fmla="*/ 1520117 h 2146637"/>
              <a:gd name="connsiteX17" fmla="*/ 1444382 w 2065770"/>
              <a:gd name="connsiteY17" fmla="*/ 1344101 h 2146637"/>
              <a:gd name="connsiteX18" fmla="*/ 1080283 w 2065770"/>
              <a:gd name="connsiteY18" fmla="*/ 1947694 h 2146637"/>
              <a:gd name="connsiteX19" fmla="*/ 622350 w 2065770"/>
              <a:gd name="connsiteY19" fmla="*/ 1686618 h 2146637"/>
              <a:gd name="connsiteX20" fmla="*/ 792206 w 2065770"/>
              <a:gd name="connsiteY20" fmla="*/ 1379603 h 2146637"/>
              <a:gd name="connsiteX21" fmla="*/ 365435 w 2065770"/>
              <a:gd name="connsiteY21" fmla="*/ 1111387 h 2146637"/>
              <a:gd name="connsiteX22" fmla="*/ 342069 w 2065770"/>
              <a:gd name="connsiteY22" fmla="*/ 1142022 h 2146637"/>
              <a:gd name="connsiteX23" fmla="*/ 0 w 2065770"/>
              <a:gd name="connsiteY23" fmla="*/ 928369 h 2146637"/>
              <a:gd name="connsiteX24" fmla="*/ 450972 w 2065770"/>
              <a:gd name="connsiteY24" fmla="*/ 75779 h 2146637"/>
              <a:gd name="connsiteX25" fmla="*/ 372685 w 2065770"/>
              <a:gd name="connsiteY25" fmla="*/ 23722 h 2146637"/>
              <a:gd name="connsiteX26" fmla="*/ 524684 w 2065770"/>
              <a:gd name="connsiteY26" fmla="*/ 0 h 2146637"/>
              <a:gd name="connsiteX0" fmla="*/ 1022031 w 2065770"/>
              <a:gd name="connsiteY0" fmla="*/ 346328 h 2146637"/>
              <a:gd name="connsiteX1" fmla="*/ 1184707 w 2065770"/>
              <a:gd name="connsiteY1" fmla="*/ 438941 h 2146637"/>
              <a:gd name="connsiteX2" fmla="*/ 1022031 w 2065770"/>
              <a:gd name="connsiteY2" fmla="*/ 346328 h 2146637"/>
              <a:gd name="connsiteX3" fmla="*/ 524684 w 2065770"/>
              <a:gd name="connsiteY3" fmla="*/ 0 h 2146637"/>
              <a:gd name="connsiteX4" fmla="*/ 1436939 w 2065770"/>
              <a:gd name="connsiteY4" fmla="*/ 501216 h 2146637"/>
              <a:gd name="connsiteX5" fmla="*/ 1183354 w 2065770"/>
              <a:gd name="connsiteY5" fmla="*/ 931305 h 2146637"/>
              <a:gd name="connsiteX6" fmla="*/ 1581719 w 2065770"/>
              <a:gd name="connsiteY6" fmla="*/ 1141277 h 2146637"/>
              <a:gd name="connsiteX7" fmla="*/ 1690304 w 2065770"/>
              <a:gd name="connsiteY7" fmla="*/ 927936 h 2146637"/>
              <a:gd name="connsiteX8" fmla="*/ 2065770 w 2065770"/>
              <a:gd name="connsiteY8" fmla="*/ 1144445 h 2146637"/>
              <a:gd name="connsiteX9" fmla="*/ 1850927 w 2065770"/>
              <a:gd name="connsiteY9" fmla="*/ 1532404 h 2146637"/>
              <a:gd name="connsiteX10" fmla="*/ 2029694 w 2065770"/>
              <a:gd name="connsiteY10" fmla="*/ 1644515 h 2146637"/>
              <a:gd name="connsiteX11" fmla="*/ 2019821 w 2065770"/>
              <a:gd name="connsiteY11" fmla="*/ 1699519 h 2146637"/>
              <a:gd name="connsiteX12" fmla="*/ 2061760 w 2065770"/>
              <a:gd name="connsiteY12" fmla="*/ 1729221 h 2146637"/>
              <a:gd name="connsiteX13" fmla="*/ 1810721 w 2065770"/>
              <a:gd name="connsiteY13" fmla="*/ 2146637 h 2146637"/>
              <a:gd name="connsiteX14" fmla="*/ 1473893 w 2065770"/>
              <a:gd name="connsiteY14" fmla="*/ 1946318 h 2146637"/>
              <a:gd name="connsiteX15" fmla="*/ 1728717 w 2065770"/>
              <a:gd name="connsiteY15" fmla="*/ 1520117 h 2146637"/>
              <a:gd name="connsiteX16" fmla="*/ 1444382 w 2065770"/>
              <a:gd name="connsiteY16" fmla="*/ 1344101 h 2146637"/>
              <a:gd name="connsiteX17" fmla="*/ 1080283 w 2065770"/>
              <a:gd name="connsiteY17" fmla="*/ 1947694 h 2146637"/>
              <a:gd name="connsiteX18" fmla="*/ 622350 w 2065770"/>
              <a:gd name="connsiteY18" fmla="*/ 1686618 h 2146637"/>
              <a:gd name="connsiteX19" fmla="*/ 792206 w 2065770"/>
              <a:gd name="connsiteY19" fmla="*/ 1379603 h 2146637"/>
              <a:gd name="connsiteX20" fmla="*/ 365435 w 2065770"/>
              <a:gd name="connsiteY20" fmla="*/ 1111387 h 2146637"/>
              <a:gd name="connsiteX21" fmla="*/ 342069 w 2065770"/>
              <a:gd name="connsiteY21" fmla="*/ 1142022 h 2146637"/>
              <a:gd name="connsiteX22" fmla="*/ 0 w 2065770"/>
              <a:gd name="connsiteY22" fmla="*/ 928369 h 2146637"/>
              <a:gd name="connsiteX23" fmla="*/ 450972 w 2065770"/>
              <a:gd name="connsiteY23" fmla="*/ 75779 h 2146637"/>
              <a:gd name="connsiteX24" fmla="*/ 372685 w 2065770"/>
              <a:gd name="connsiteY24" fmla="*/ 23722 h 2146637"/>
              <a:gd name="connsiteX25" fmla="*/ 524684 w 2065770"/>
              <a:gd name="connsiteY25" fmla="*/ 0 h 2146637"/>
              <a:gd name="connsiteX0" fmla="*/ 524684 w 2065770"/>
              <a:gd name="connsiteY0" fmla="*/ 0 h 2146637"/>
              <a:gd name="connsiteX1" fmla="*/ 1436939 w 2065770"/>
              <a:gd name="connsiteY1" fmla="*/ 501216 h 2146637"/>
              <a:gd name="connsiteX2" fmla="*/ 1183354 w 2065770"/>
              <a:gd name="connsiteY2" fmla="*/ 931305 h 2146637"/>
              <a:gd name="connsiteX3" fmla="*/ 1581719 w 2065770"/>
              <a:gd name="connsiteY3" fmla="*/ 1141277 h 2146637"/>
              <a:gd name="connsiteX4" fmla="*/ 1690304 w 2065770"/>
              <a:gd name="connsiteY4" fmla="*/ 927936 h 2146637"/>
              <a:gd name="connsiteX5" fmla="*/ 2065770 w 2065770"/>
              <a:gd name="connsiteY5" fmla="*/ 1144445 h 2146637"/>
              <a:gd name="connsiteX6" fmla="*/ 1850927 w 2065770"/>
              <a:gd name="connsiteY6" fmla="*/ 1532404 h 2146637"/>
              <a:gd name="connsiteX7" fmla="*/ 2029694 w 2065770"/>
              <a:gd name="connsiteY7" fmla="*/ 1644515 h 2146637"/>
              <a:gd name="connsiteX8" fmla="*/ 2019821 w 2065770"/>
              <a:gd name="connsiteY8" fmla="*/ 1699519 h 2146637"/>
              <a:gd name="connsiteX9" fmla="*/ 2061760 w 2065770"/>
              <a:gd name="connsiteY9" fmla="*/ 1729221 h 2146637"/>
              <a:gd name="connsiteX10" fmla="*/ 1810721 w 2065770"/>
              <a:gd name="connsiteY10" fmla="*/ 2146637 h 2146637"/>
              <a:gd name="connsiteX11" fmla="*/ 1473893 w 2065770"/>
              <a:gd name="connsiteY11" fmla="*/ 1946318 h 2146637"/>
              <a:gd name="connsiteX12" fmla="*/ 1728717 w 2065770"/>
              <a:gd name="connsiteY12" fmla="*/ 1520117 h 2146637"/>
              <a:gd name="connsiteX13" fmla="*/ 1444382 w 2065770"/>
              <a:gd name="connsiteY13" fmla="*/ 1344101 h 2146637"/>
              <a:gd name="connsiteX14" fmla="*/ 1080283 w 2065770"/>
              <a:gd name="connsiteY14" fmla="*/ 1947694 h 2146637"/>
              <a:gd name="connsiteX15" fmla="*/ 622350 w 2065770"/>
              <a:gd name="connsiteY15" fmla="*/ 1686618 h 2146637"/>
              <a:gd name="connsiteX16" fmla="*/ 792206 w 2065770"/>
              <a:gd name="connsiteY16" fmla="*/ 1379603 h 2146637"/>
              <a:gd name="connsiteX17" fmla="*/ 365435 w 2065770"/>
              <a:gd name="connsiteY17" fmla="*/ 1111387 h 2146637"/>
              <a:gd name="connsiteX18" fmla="*/ 342069 w 2065770"/>
              <a:gd name="connsiteY18" fmla="*/ 1142022 h 2146637"/>
              <a:gd name="connsiteX19" fmla="*/ 0 w 2065770"/>
              <a:gd name="connsiteY19" fmla="*/ 928369 h 2146637"/>
              <a:gd name="connsiteX20" fmla="*/ 450972 w 2065770"/>
              <a:gd name="connsiteY20" fmla="*/ 75779 h 2146637"/>
              <a:gd name="connsiteX21" fmla="*/ 372685 w 2065770"/>
              <a:gd name="connsiteY21" fmla="*/ 23722 h 2146637"/>
              <a:gd name="connsiteX22" fmla="*/ 524684 w 2065770"/>
              <a:gd name="connsiteY22" fmla="*/ 0 h 2146637"/>
              <a:gd name="connsiteX0" fmla="*/ 524684 w 2065770"/>
              <a:gd name="connsiteY0" fmla="*/ 0 h 2146637"/>
              <a:gd name="connsiteX1" fmla="*/ 1436939 w 2065770"/>
              <a:gd name="connsiteY1" fmla="*/ 501216 h 2146637"/>
              <a:gd name="connsiteX2" fmla="*/ 1183354 w 2065770"/>
              <a:gd name="connsiteY2" fmla="*/ 931305 h 2146637"/>
              <a:gd name="connsiteX3" fmla="*/ 1581719 w 2065770"/>
              <a:gd name="connsiteY3" fmla="*/ 1141277 h 2146637"/>
              <a:gd name="connsiteX4" fmla="*/ 1690304 w 2065770"/>
              <a:gd name="connsiteY4" fmla="*/ 927936 h 2146637"/>
              <a:gd name="connsiteX5" fmla="*/ 2065770 w 2065770"/>
              <a:gd name="connsiteY5" fmla="*/ 1144445 h 2146637"/>
              <a:gd name="connsiteX6" fmla="*/ 1850927 w 2065770"/>
              <a:gd name="connsiteY6" fmla="*/ 1532404 h 2146637"/>
              <a:gd name="connsiteX7" fmla="*/ 2029694 w 2065770"/>
              <a:gd name="connsiteY7" fmla="*/ 1644515 h 2146637"/>
              <a:gd name="connsiteX8" fmla="*/ 2019821 w 2065770"/>
              <a:gd name="connsiteY8" fmla="*/ 1699519 h 2146637"/>
              <a:gd name="connsiteX9" fmla="*/ 2061760 w 2065770"/>
              <a:gd name="connsiteY9" fmla="*/ 1729221 h 2146637"/>
              <a:gd name="connsiteX10" fmla="*/ 1810721 w 2065770"/>
              <a:gd name="connsiteY10" fmla="*/ 2146637 h 2146637"/>
              <a:gd name="connsiteX11" fmla="*/ 1473893 w 2065770"/>
              <a:gd name="connsiteY11" fmla="*/ 1946318 h 2146637"/>
              <a:gd name="connsiteX12" fmla="*/ 1728717 w 2065770"/>
              <a:gd name="connsiteY12" fmla="*/ 1520117 h 2146637"/>
              <a:gd name="connsiteX13" fmla="*/ 1444382 w 2065770"/>
              <a:gd name="connsiteY13" fmla="*/ 1344101 h 2146637"/>
              <a:gd name="connsiteX14" fmla="*/ 1080283 w 2065770"/>
              <a:gd name="connsiteY14" fmla="*/ 1947694 h 2146637"/>
              <a:gd name="connsiteX15" fmla="*/ 622350 w 2065770"/>
              <a:gd name="connsiteY15" fmla="*/ 1686618 h 2146637"/>
              <a:gd name="connsiteX16" fmla="*/ 792206 w 2065770"/>
              <a:gd name="connsiteY16" fmla="*/ 1379603 h 2146637"/>
              <a:gd name="connsiteX17" fmla="*/ 365435 w 2065770"/>
              <a:gd name="connsiteY17" fmla="*/ 1111387 h 2146637"/>
              <a:gd name="connsiteX18" fmla="*/ 342069 w 2065770"/>
              <a:gd name="connsiteY18" fmla="*/ 1142022 h 2146637"/>
              <a:gd name="connsiteX19" fmla="*/ 0 w 2065770"/>
              <a:gd name="connsiteY19" fmla="*/ 928369 h 2146637"/>
              <a:gd name="connsiteX20" fmla="*/ 96050 w 2065770"/>
              <a:gd name="connsiteY20" fmla="*/ 740455 h 2146637"/>
              <a:gd name="connsiteX21" fmla="*/ 450972 w 2065770"/>
              <a:gd name="connsiteY21" fmla="*/ 75779 h 2146637"/>
              <a:gd name="connsiteX22" fmla="*/ 372685 w 2065770"/>
              <a:gd name="connsiteY22" fmla="*/ 23722 h 2146637"/>
              <a:gd name="connsiteX23" fmla="*/ 524684 w 2065770"/>
              <a:gd name="connsiteY23" fmla="*/ 0 h 2146637"/>
              <a:gd name="connsiteX0" fmla="*/ 524684 w 2065770"/>
              <a:gd name="connsiteY0" fmla="*/ 0 h 2146637"/>
              <a:gd name="connsiteX1" fmla="*/ 1436939 w 2065770"/>
              <a:gd name="connsiteY1" fmla="*/ 501216 h 2146637"/>
              <a:gd name="connsiteX2" fmla="*/ 1183354 w 2065770"/>
              <a:gd name="connsiteY2" fmla="*/ 931305 h 2146637"/>
              <a:gd name="connsiteX3" fmla="*/ 1581719 w 2065770"/>
              <a:gd name="connsiteY3" fmla="*/ 1141277 h 2146637"/>
              <a:gd name="connsiteX4" fmla="*/ 1690304 w 2065770"/>
              <a:gd name="connsiteY4" fmla="*/ 927936 h 2146637"/>
              <a:gd name="connsiteX5" fmla="*/ 2065770 w 2065770"/>
              <a:gd name="connsiteY5" fmla="*/ 1144445 h 2146637"/>
              <a:gd name="connsiteX6" fmla="*/ 1850927 w 2065770"/>
              <a:gd name="connsiteY6" fmla="*/ 1532404 h 2146637"/>
              <a:gd name="connsiteX7" fmla="*/ 2029694 w 2065770"/>
              <a:gd name="connsiteY7" fmla="*/ 1644515 h 2146637"/>
              <a:gd name="connsiteX8" fmla="*/ 2019821 w 2065770"/>
              <a:gd name="connsiteY8" fmla="*/ 1699519 h 2146637"/>
              <a:gd name="connsiteX9" fmla="*/ 2061760 w 2065770"/>
              <a:gd name="connsiteY9" fmla="*/ 1729221 h 2146637"/>
              <a:gd name="connsiteX10" fmla="*/ 1810721 w 2065770"/>
              <a:gd name="connsiteY10" fmla="*/ 2146637 h 2146637"/>
              <a:gd name="connsiteX11" fmla="*/ 1473893 w 2065770"/>
              <a:gd name="connsiteY11" fmla="*/ 1946318 h 2146637"/>
              <a:gd name="connsiteX12" fmla="*/ 1728717 w 2065770"/>
              <a:gd name="connsiteY12" fmla="*/ 1520117 h 2146637"/>
              <a:gd name="connsiteX13" fmla="*/ 1444382 w 2065770"/>
              <a:gd name="connsiteY13" fmla="*/ 1344101 h 2146637"/>
              <a:gd name="connsiteX14" fmla="*/ 1080283 w 2065770"/>
              <a:gd name="connsiteY14" fmla="*/ 1947694 h 2146637"/>
              <a:gd name="connsiteX15" fmla="*/ 622350 w 2065770"/>
              <a:gd name="connsiteY15" fmla="*/ 1686618 h 2146637"/>
              <a:gd name="connsiteX16" fmla="*/ 792206 w 2065770"/>
              <a:gd name="connsiteY16" fmla="*/ 1379603 h 2146637"/>
              <a:gd name="connsiteX17" fmla="*/ 365435 w 2065770"/>
              <a:gd name="connsiteY17" fmla="*/ 1111387 h 2146637"/>
              <a:gd name="connsiteX18" fmla="*/ 342069 w 2065770"/>
              <a:gd name="connsiteY18" fmla="*/ 1142022 h 2146637"/>
              <a:gd name="connsiteX19" fmla="*/ 0 w 2065770"/>
              <a:gd name="connsiteY19" fmla="*/ 928369 h 2146637"/>
              <a:gd name="connsiteX20" fmla="*/ 96050 w 2065770"/>
              <a:gd name="connsiteY20" fmla="*/ 740455 h 2146637"/>
              <a:gd name="connsiteX21" fmla="*/ 769720 w 2065770"/>
              <a:gd name="connsiteY21" fmla="*/ 1133571 h 2146637"/>
              <a:gd name="connsiteX22" fmla="*/ 372685 w 2065770"/>
              <a:gd name="connsiteY22" fmla="*/ 23722 h 2146637"/>
              <a:gd name="connsiteX23" fmla="*/ 524684 w 2065770"/>
              <a:gd name="connsiteY23" fmla="*/ 0 h 2146637"/>
              <a:gd name="connsiteX0" fmla="*/ 524684 w 2065770"/>
              <a:gd name="connsiteY0" fmla="*/ 0 h 2146637"/>
              <a:gd name="connsiteX1" fmla="*/ 1436939 w 2065770"/>
              <a:gd name="connsiteY1" fmla="*/ 501216 h 2146637"/>
              <a:gd name="connsiteX2" fmla="*/ 1183354 w 2065770"/>
              <a:gd name="connsiteY2" fmla="*/ 931305 h 2146637"/>
              <a:gd name="connsiteX3" fmla="*/ 1581719 w 2065770"/>
              <a:gd name="connsiteY3" fmla="*/ 1141277 h 2146637"/>
              <a:gd name="connsiteX4" fmla="*/ 1690304 w 2065770"/>
              <a:gd name="connsiteY4" fmla="*/ 927936 h 2146637"/>
              <a:gd name="connsiteX5" fmla="*/ 2065770 w 2065770"/>
              <a:gd name="connsiteY5" fmla="*/ 1144445 h 2146637"/>
              <a:gd name="connsiteX6" fmla="*/ 1850927 w 2065770"/>
              <a:gd name="connsiteY6" fmla="*/ 1532404 h 2146637"/>
              <a:gd name="connsiteX7" fmla="*/ 2029694 w 2065770"/>
              <a:gd name="connsiteY7" fmla="*/ 1644515 h 2146637"/>
              <a:gd name="connsiteX8" fmla="*/ 2019821 w 2065770"/>
              <a:gd name="connsiteY8" fmla="*/ 1699519 h 2146637"/>
              <a:gd name="connsiteX9" fmla="*/ 2061760 w 2065770"/>
              <a:gd name="connsiteY9" fmla="*/ 1729221 h 2146637"/>
              <a:gd name="connsiteX10" fmla="*/ 1810721 w 2065770"/>
              <a:gd name="connsiteY10" fmla="*/ 2146637 h 2146637"/>
              <a:gd name="connsiteX11" fmla="*/ 1473893 w 2065770"/>
              <a:gd name="connsiteY11" fmla="*/ 1946318 h 2146637"/>
              <a:gd name="connsiteX12" fmla="*/ 1728717 w 2065770"/>
              <a:gd name="connsiteY12" fmla="*/ 1520117 h 2146637"/>
              <a:gd name="connsiteX13" fmla="*/ 1444382 w 2065770"/>
              <a:gd name="connsiteY13" fmla="*/ 1344101 h 2146637"/>
              <a:gd name="connsiteX14" fmla="*/ 1080283 w 2065770"/>
              <a:gd name="connsiteY14" fmla="*/ 1947694 h 2146637"/>
              <a:gd name="connsiteX15" fmla="*/ 622350 w 2065770"/>
              <a:gd name="connsiteY15" fmla="*/ 1686618 h 2146637"/>
              <a:gd name="connsiteX16" fmla="*/ 792206 w 2065770"/>
              <a:gd name="connsiteY16" fmla="*/ 1379603 h 2146637"/>
              <a:gd name="connsiteX17" fmla="*/ 365435 w 2065770"/>
              <a:gd name="connsiteY17" fmla="*/ 1111387 h 2146637"/>
              <a:gd name="connsiteX18" fmla="*/ 342069 w 2065770"/>
              <a:gd name="connsiteY18" fmla="*/ 1142022 h 2146637"/>
              <a:gd name="connsiteX19" fmla="*/ 0 w 2065770"/>
              <a:gd name="connsiteY19" fmla="*/ 928369 h 2146637"/>
              <a:gd name="connsiteX20" fmla="*/ 96050 w 2065770"/>
              <a:gd name="connsiteY20" fmla="*/ 740455 h 2146637"/>
              <a:gd name="connsiteX21" fmla="*/ 769720 w 2065770"/>
              <a:gd name="connsiteY21" fmla="*/ 1133571 h 2146637"/>
              <a:gd name="connsiteX22" fmla="*/ 1170965 w 2065770"/>
              <a:gd name="connsiteY22" fmla="*/ 477867 h 2146637"/>
              <a:gd name="connsiteX23" fmla="*/ 524684 w 2065770"/>
              <a:gd name="connsiteY23" fmla="*/ 0 h 2146637"/>
              <a:gd name="connsiteX0" fmla="*/ 524684 w 2065770"/>
              <a:gd name="connsiteY0" fmla="*/ 0 h 2146637"/>
              <a:gd name="connsiteX1" fmla="*/ 1436939 w 2065770"/>
              <a:gd name="connsiteY1" fmla="*/ 501216 h 2146637"/>
              <a:gd name="connsiteX2" fmla="*/ 1387966 w 2065770"/>
              <a:gd name="connsiteY2" fmla="*/ 579670 h 2146637"/>
              <a:gd name="connsiteX3" fmla="*/ 1183354 w 2065770"/>
              <a:gd name="connsiteY3" fmla="*/ 931305 h 2146637"/>
              <a:gd name="connsiteX4" fmla="*/ 1581719 w 2065770"/>
              <a:gd name="connsiteY4" fmla="*/ 1141277 h 2146637"/>
              <a:gd name="connsiteX5" fmla="*/ 1690304 w 2065770"/>
              <a:gd name="connsiteY5" fmla="*/ 927936 h 2146637"/>
              <a:gd name="connsiteX6" fmla="*/ 2065770 w 2065770"/>
              <a:gd name="connsiteY6" fmla="*/ 1144445 h 2146637"/>
              <a:gd name="connsiteX7" fmla="*/ 1850927 w 2065770"/>
              <a:gd name="connsiteY7" fmla="*/ 1532404 h 2146637"/>
              <a:gd name="connsiteX8" fmla="*/ 2029694 w 2065770"/>
              <a:gd name="connsiteY8" fmla="*/ 1644515 h 2146637"/>
              <a:gd name="connsiteX9" fmla="*/ 2019821 w 2065770"/>
              <a:gd name="connsiteY9" fmla="*/ 1699519 h 2146637"/>
              <a:gd name="connsiteX10" fmla="*/ 2061760 w 2065770"/>
              <a:gd name="connsiteY10" fmla="*/ 1729221 h 2146637"/>
              <a:gd name="connsiteX11" fmla="*/ 1810721 w 2065770"/>
              <a:gd name="connsiteY11" fmla="*/ 2146637 h 2146637"/>
              <a:gd name="connsiteX12" fmla="*/ 1473893 w 2065770"/>
              <a:gd name="connsiteY12" fmla="*/ 1946318 h 2146637"/>
              <a:gd name="connsiteX13" fmla="*/ 1728717 w 2065770"/>
              <a:gd name="connsiteY13" fmla="*/ 1520117 h 2146637"/>
              <a:gd name="connsiteX14" fmla="*/ 1444382 w 2065770"/>
              <a:gd name="connsiteY14" fmla="*/ 1344101 h 2146637"/>
              <a:gd name="connsiteX15" fmla="*/ 1080283 w 2065770"/>
              <a:gd name="connsiteY15" fmla="*/ 1947694 h 2146637"/>
              <a:gd name="connsiteX16" fmla="*/ 622350 w 2065770"/>
              <a:gd name="connsiteY16" fmla="*/ 1686618 h 2146637"/>
              <a:gd name="connsiteX17" fmla="*/ 792206 w 2065770"/>
              <a:gd name="connsiteY17" fmla="*/ 1379603 h 2146637"/>
              <a:gd name="connsiteX18" fmla="*/ 365435 w 2065770"/>
              <a:gd name="connsiteY18" fmla="*/ 1111387 h 2146637"/>
              <a:gd name="connsiteX19" fmla="*/ 342069 w 2065770"/>
              <a:gd name="connsiteY19" fmla="*/ 1142022 h 2146637"/>
              <a:gd name="connsiteX20" fmla="*/ 0 w 2065770"/>
              <a:gd name="connsiteY20" fmla="*/ 928369 h 2146637"/>
              <a:gd name="connsiteX21" fmla="*/ 96050 w 2065770"/>
              <a:gd name="connsiteY21" fmla="*/ 740455 h 2146637"/>
              <a:gd name="connsiteX22" fmla="*/ 769720 w 2065770"/>
              <a:gd name="connsiteY22" fmla="*/ 1133571 h 2146637"/>
              <a:gd name="connsiteX23" fmla="*/ 1170965 w 2065770"/>
              <a:gd name="connsiteY23" fmla="*/ 477867 h 2146637"/>
              <a:gd name="connsiteX24" fmla="*/ 524684 w 2065770"/>
              <a:gd name="connsiteY24" fmla="*/ 0 h 2146637"/>
              <a:gd name="connsiteX0" fmla="*/ 524684 w 2065770"/>
              <a:gd name="connsiteY0" fmla="*/ 0 h 2146637"/>
              <a:gd name="connsiteX1" fmla="*/ 1236664 w 2065770"/>
              <a:gd name="connsiteY1" fmla="*/ 489933 h 2146637"/>
              <a:gd name="connsiteX2" fmla="*/ 1387966 w 2065770"/>
              <a:gd name="connsiteY2" fmla="*/ 579670 h 2146637"/>
              <a:gd name="connsiteX3" fmla="*/ 1183354 w 2065770"/>
              <a:gd name="connsiteY3" fmla="*/ 931305 h 2146637"/>
              <a:gd name="connsiteX4" fmla="*/ 1581719 w 2065770"/>
              <a:gd name="connsiteY4" fmla="*/ 1141277 h 2146637"/>
              <a:gd name="connsiteX5" fmla="*/ 1690304 w 2065770"/>
              <a:gd name="connsiteY5" fmla="*/ 927936 h 2146637"/>
              <a:gd name="connsiteX6" fmla="*/ 2065770 w 2065770"/>
              <a:gd name="connsiteY6" fmla="*/ 1144445 h 2146637"/>
              <a:gd name="connsiteX7" fmla="*/ 1850927 w 2065770"/>
              <a:gd name="connsiteY7" fmla="*/ 1532404 h 2146637"/>
              <a:gd name="connsiteX8" fmla="*/ 2029694 w 2065770"/>
              <a:gd name="connsiteY8" fmla="*/ 1644515 h 2146637"/>
              <a:gd name="connsiteX9" fmla="*/ 2019821 w 2065770"/>
              <a:gd name="connsiteY9" fmla="*/ 1699519 h 2146637"/>
              <a:gd name="connsiteX10" fmla="*/ 2061760 w 2065770"/>
              <a:gd name="connsiteY10" fmla="*/ 1729221 h 2146637"/>
              <a:gd name="connsiteX11" fmla="*/ 1810721 w 2065770"/>
              <a:gd name="connsiteY11" fmla="*/ 2146637 h 2146637"/>
              <a:gd name="connsiteX12" fmla="*/ 1473893 w 2065770"/>
              <a:gd name="connsiteY12" fmla="*/ 1946318 h 2146637"/>
              <a:gd name="connsiteX13" fmla="*/ 1728717 w 2065770"/>
              <a:gd name="connsiteY13" fmla="*/ 1520117 h 2146637"/>
              <a:gd name="connsiteX14" fmla="*/ 1444382 w 2065770"/>
              <a:gd name="connsiteY14" fmla="*/ 1344101 h 2146637"/>
              <a:gd name="connsiteX15" fmla="*/ 1080283 w 2065770"/>
              <a:gd name="connsiteY15" fmla="*/ 1947694 h 2146637"/>
              <a:gd name="connsiteX16" fmla="*/ 622350 w 2065770"/>
              <a:gd name="connsiteY16" fmla="*/ 1686618 h 2146637"/>
              <a:gd name="connsiteX17" fmla="*/ 792206 w 2065770"/>
              <a:gd name="connsiteY17" fmla="*/ 1379603 h 2146637"/>
              <a:gd name="connsiteX18" fmla="*/ 365435 w 2065770"/>
              <a:gd name="connsiteY18" fmla="*/ 1111387 h 2146637"/>
              <a:gd name="connsiteX19" fmla="*/ 342069 w 2065770"/>
              <a:gd name="connsiteY19" fmla="*/ 1142022 h 2146637"/>
              <a:gd name="connsiteX20" fmla="*/ 0 w 2065770"/>
              <a:gd name="connsiteY20" fmla="*/ 928369 h 2146637"/>
              <a:gd name="connsiteX21" fmla="*/ 96050 w 2065770"/>
              <a:gd name="connsiteY21" fmla="*/ 740455 h 2146637"/>
              <a:gd name="connsiteX22" fmla="*/ 769720 w 2065770"/>
              <a:gd name="connsiteY22" fmla="*/ 1133571 h 2146637"/>
              <a:gd name="connsiteX23" fmla="*/ 1170965 w 2065770"/>
              <a:gd name="connsiteY23" fmla="*/ 477867 h 2146637"/>
              <a:gd name="connsiteX24" fmla="*/ 524684 w 2065770"/>
              <a:gd name="connsiteY24" fmla="*/ 0 h 2146637"/>
              <a:gd name="connsiteX0" fmla="*/ 1215774 w 2065770"/>
              <a:gd name="connsiteY0" fmla="*/ 32694 h 1668770"/>
              <a:gd name="connsiteX1" fmla="*/ 1236664 w 2065770"/>
              <a:gd name="connsiteY1" fmla="*/ 12066 h 1668770"/>
              <a:gd name="connsiteX2" fmla="*/ 1387966 w 2065770"/>
              <a:gd name="connsiteY2" fmla="*/ 101803 h 1668770"/>
              <a:gd name="connsiteX3" fmla="*/ 1183354 w 2065770"/>
              <a:gd name="connsiteY3" fmla="*/ 453438 h 1668770"/>
              <a:gd name="connsiteX4" fmla="*/ 1581719 w 2065770"/>
              <a:gd name="connsiteY4" fmla="*/ 663410 h 1668770"/>
              <a:gd name="connsiteX5" fmla="*/ 1690304 w 2065770"/>
              <a:gd name="connsiteY5" fmla="*/ 450069 h 1668770"/>
              <a:gd name="connsiteX6" fmla="*/ 2065770 w 2065770"/>
              <a:gd name="connsiteY6" fmla="*/ 666578 h 1668770"/>
              <a:gd name="connsiteX7" fmla="*/ 1850927 w 2065770"/>
              <a:gd name="connsiteY7" fmla="*/ 1054537 h 1668770"/>
              <a:gd name="connsiteX8" fmla="*/ 2029694 w 2065770"/>
              <a:gd name="connsiteY8" fmla="*/ 1166648 h 1668770"/>
              <a:gd name="connsiteX9" fmla="*/ 2019821 w 2065770"/>
              <a:gd name="connsiteY9" fmla="*/ 1221652 h 1668770"/>
              <a:gd name="connsiteX10" fmla="*/ 2061760 w 2065770"/>
              <a:gd name="connsiteY10" fmla="*/ 1251354 h 1668770"/>
              <a:gd name="connsiteX11" fmla="*/ 1810721 w 2065770"/>
              <a:gd name="connsiteY11" fmla="*/ 1668770 h 1668770"/>
              <a:gd name="connsiteX12" fmla="*/ 1473893 w 2065770"/>
              <a:gd name="connsiteY12" fmla="*/ 1468451 h 1668770"/>
              <a:gd name="connsiteX13" fmla="*/ 1728717 w 2065770"/>
              <a:gd name="connsiteY13" fmla="*/ 1042250 h 1668770"/>
              <a:gd name="connsiteX14" fmla="*/ 1444382 w 2065770"/>
              <a:gd name="connsiteY14" fmla="*/ 866234 h 1668770"/>
              <a:gd name="connsiteX15" fmla="*/ 1080283 w 2065770"/>
              <a:gd name="connsiteY15" fmla="*/ 1469827 h 1668770"/>
              <a:gd name="connsiteX16" fmla="*/ 622350 w 2065770"/>
              <a:gd name="connsiteY16" fmla="*/ 1208751 h 1668770"/>
              <a:gd name="connsiteX17" fmla="*/ 792206 w 2065770"/>
              <a:gd name="connsiteY17" fmla="*/ 901736 h 1668770"/>
              <a:gd name="connsiteX18" fmla="*/ 365435 w 2065770"/>
              <a:gd name="connsiteY18" fmla="*/ 633520 h 1668770"/>
              <a:gd name="connsiteX19" fmla="*/ 342069 w 2065770"/>
              <a:gd name="connsiteY19" fmla="*/ 664155 h 1668770"/>
              <a:gd name="connsiteX20" fmla="*/ 0 w 2065770"/>
              <a:gd name="connsiteY20" fmla="*/ 450502 h 1668770"/>
              <a:gd name="connsiteX21" fmla="*/ 96050 w 2065770"/>
              <a:gd name="connsiteY21" fmla="*/ 262588 h 1668770"/>
              <a:gd name="connsiteX22" fmla="*/ 769720 w 2065770"/>
              <a:gd name="connsiteY22" fmla="*/ 655704 h 1668770"/>
              <a:gd name="connsiteX23" fmla="*/ 1170965 w 2065770"/>
              <a:gd name="connsiteY23" fmla="*/ 0 h 1668770"/>
              <a:gd name="connsiteX24" fmla="*/ 1215774 w 2065770"/>
              <a:gd name="connsiteY24" fmla="*/ 32694 h 1668770"/>
              <a:gd name="connsiteX0" fmla="*/ 1227057 w 2065770"/>
              <a:gd name="connsiteY0" fmla="*/ 29873 h 1668770"/>
              <a:gd name="connsiteX1" fmla="*/ 1236664 w 2065770"/>
              <a:gd name="connsiteY1" fmla="*/ 12066 h 1668770"/>
              <a:gd name="connsiteX2" fmla="*/ 1387966 w 2065770"/>
              <a:gd name="connsiteY2" fmla="*/ 101803 h 1668770"/>
              <a:gd name="connsiteX3" fmla="*/ 1183354 w 2065770"/>
              <a:gd name="connsiteY3" fmla="*/ 453438 h 1668770"/>
              <a:gd name="connsiteX4" fmla="*/ 1581719 w 2065770"/>
              <a:gd name="connsiteY4" fmla="*/ 663410 h 1668770"/>
              <a:gd name="connsiteX5" fmla="*/ 1690304 w 2065770"/>
              <a:gd name="connsiteY5" fmla="*/ 450069 h 1668770"/>
              <a:gd name="connsiteX6" fmla="*/ 2065770 w 2065770"/>
              <a:gd name="connsiteY6" fmla="*/ 666578 h 1668770"/>
              <a:gd name="connsiteX7" fmla="*/ 1850927 w 2065770"/>
              <a:gd name="connsiteY7" fmla="*/ 1054537 h 1668770"/>
              <a:gd name="connsiteX8" fmla="*/ 2029694 w 2065770"/>
              <a:gd name="connsiteY8" fmla="*/ 1166648 h 1668770"/>
              <a:gd name="connsiteX9" fmla="*/ 2019821 w 2065770"/>
              <a:gd name="connsiteY9" fmla="*/ 1221652 h 1668770"/>
              <a:gd name="connsiteX10" fmla="*/ 2061760 w 2065770"/>
              <a:gd name="connsiteY10" fmla="*/ 1251354 h 1668770"/>
              <a:gd name="connsiteX11" fmla="*/ 1810721 w 2065770"/>
              <a:gd name="connsiteY11" fmla="*/ 1668770 h 1668770"/>
              <a:gd name="connsiteX12" fmla="*/ 1473893 w 2065770"/>
              <a:gd name="connsiteY12" fmla="*/ 1468451 h 1668770"/>
              <a:gd name="connsiteX13" fmla="*/ 1728717 w 2065770"/>
              <a:gd name="connsiteY13" fmla="*/ 1042250 h 1668770"/>
              <a:gd name="connsiteX14" fmla="*/ 1444382 w 2065770"/>
              <a:gd name="connsiteY14" fmla="*/ 866234 h 1668770"/>
              <a:gd name="connsiteX15" fmla="*/ 1080283 w 2065770"/>
              <a:gd name="connsiteY15" fmla="*/ 1469827 h 1668770"/>
              <a:gd name="connsiteX16" fmla="*/ 622350 w 2065770"/>
              <a:gd name="connsiteY16" fmla="*/ 1208751 h 1668770"/>
              <a:gd name="connsiteX17" fmla="*/ 792206 w 2065770"/>
              <a:gd name="connsiteY17" fmla="*/ 901736 h 1668770"/>
              <a:gd name="connsiteX18" fmla="*/ 365435 w 2065770"/>
              <a:gd name="connsiteY18" fmla="*/ 633520 h 1668770"/>
              <a:gd name="connsiteX19" fmla="*/ 342069 w 2065770"/>
              <a:gd name="connsiteY19" fmla="*/ 664155 h 1668770"/>
              <a:gd name="connsiteX20" fmla="*/ 0 w 2065770"/>
              <a:gd name="connsiteY20" fmla="*/ 450502 h 1668770"/>
              <a:gd name="connsiteX21" fmla="*/ 96050 w 2065770"/>
              <a:gd name="connsiteY21" fmla="*/ 262588 h 1668770"/>
              <a:gd name="connsiteX22" fmla="*/ 769720 w 2065770"/>
              <a:gd name="connsiteY22" fmla="*/ 655704 h 1668770"/>
              <a:gd name="connsiteX23" fmla="*/ 1170965 w 2065770"/>
              <a:gd name="connsiteY23" fmla="*/ 0 h 1668770"/>
              <a:gd name="connsiteX24" fmla="*/ 1227057 w 2065770"/>
              <a:gd name="connsiteY24" fmla="*/ 29873 h 1668770"/>
              <a:gd name="connsiteX0" fmla="*/ 1227057 w 2065770"/>
              <a:gd name="connsiteY0" fmla="*/ 29873 h 1668770"/>
              <a:gd name="connsiteX1" fmla="*/ 1236664 w 2065770"/>
              <a:gd name="connsiteY1" fmla="*/ 12066 h 1668770"/>
              <a:gd name="connsiteX2" fmla="*/ 871763 w 2065770"/>
              <a:gd name="connsiteY2" fmla="*/ 942395 h 1668770"/>
              <a:gd name="connsiteX3" fmla="*/ 1183354 w 2065770"/>
              <a:gd name="connsiteY3" fmla="*/ 453438 h 1668770"/>
              <a:gd name="connsiteX4" fmla="*/ 1581719 w 2065770"/>
              <a:gd name="connsiteY4" fmla="*/ 663410 h 1668770"/>
              <a:gd name="connsiteX5" fmla="*/ 1690304 w 2065770"/>
              <a:gd name="connsiteY5" fmla="*/ 450069 h 1668770"/>
              <a:gd name="connsiteX6" fmla="*/ 2065770 w 2065770"/>
              <a:gd name="connsiteY6" fmla="*/ 666578 h 1668770"/>
              <a:gd name="connsiteX7" fmla="*/ 1850927 w 2065770"/>
              <a:gd name="connsiteY7" fmla="*/ 1054537 h 1668770"/>
              <a:gd name="connsiteX8" fmla="*/ 2029694 w 2065770"/>
              <a:gd name="connsiteY8" fmla="*/ 1166648 h 1668770"/>
              <a:gd name="connsiteX9" fmla="*/ 2019821 w 2065770"/>
              <a:gd name="connsiteY9" fmla="*/ 1221652 h 1668770"/>
              <a:gd name="connsiteX10" fmla="*/ 2061760 w 2065770"/>
              <a:gd name="connsiteY10" fmla="*/ 1251354 h 1668770"/>
              <a:gd name="connsiteX11" fmla="*/ 1810721 w 2065770"/>
              <a:gd name="connsiteY11" fmla="*/ 1668770 h 1668770"/>
              <a:gd name="connsiteX12" fmla="*/ 1473893 w 2065770"/>
              <a:gd name="connsiteY12" fmla="*/ 1468451 h 1668770"/>
              <a:gd name="connsiteX13" fmla="*/ 1728717 w 2065770"/>
              <a:gd name="connsiteY13" fmla="*/ 1042250 h 1668770"/>
              <a:gd name="connsiteX14" fmla="*/ 1444382 w 2065770"/>
              <a:gd name="connsiteY14" fmla="*/ 866234 h 1668770"/>
              <a:gd name="connsiteX15" fmla="*/ 1080283 w 2065770"/>
              <a:gd name="connsiteY15" fmla="*/ 1469827 h 1668770"/>
              <a:gd name="connsiteX16" fmla="*/ 622350 w 2065770"/>
              <a:gd name="connsiteY16" fmla="*/ 1208751 h 1668770"/>
              <a:gd name="connsiteX17" fmla="*/ 792206 w 2065770"/>
              <a:gd name="connsiteY17" fmla="*/ 901736 h 1668770"/>
              <a:gd name="connsiteX18" fmla="*/ 365435 w 2065770"/>
              <a:gd name="connsiteY18" fmla="*/ 633520 h 1668770"/>
              <a:gd name="connsiteX19" fmla="*/ 342069 w 2065770"/>
              <a:gd name="connsiteY19" fmla="*/ 664155 h 1668770"/>
              <a:gd name="connsiteX20" fmla="*/ 0 w 2065770"/>
              <a:gd name="connsiteY20" fmla="*/ 450502 h 1668770"/>
              <a:gd name="connsiteX21" fmla="*/ 96050 w 2065770"/>
              <a:gd name="connsiteY21" fmla="*/ 262588 h 1668770"/>
              <a:gd name="connsiteX22" fmla="*/ 769720 w 2065770"/>
              <a:gd name="connsiteY22" fmla="*/ 655704 h 1668770"/>
              <a:gd name="connsiteX23" fmla="*/ 1170965 w 2065770"/>
              <a:gd name="connsiteY23" fmla="*/ 0 h 1668770"/>
              <a:gd name="connsiteX24" fmla="*/ 1227057 w 2065770"/>
              <a:gd name="connsiteY24" fmla="*/ 29873 h 1668770"/>
              <a:gd name="connsiteX0" fmla="*/ 1227057 w 2065770"/>
              <a:gd name="connsiteY0" fmla="*/ 29873 h 1668770"/>
              <a:gd name="connsiteX1" fmla="*/ 1236664 w 2065770"/>
              <a:gd name="connsiteY1" fmla="*/ 12066 h 1668770"/>
              <a:gd name="connsiteX2" fmla="*/ 871763 w 2065770"/>
              <a:gd name="connsiteY2" fmla="*/ 942395 h 1668770"/>
              <a:gd name="connsiteX3" fmla="*/ 1174892 w 2065770"/>
              <a:gd name="connsiteY3" fmla="*/ 436513 h 1668770"/>
              <a:gd name="connsiteX4" fmla="*/ 1581719 w 2065770"/>
              <a:gd name="connsiteY4" fmla="*/ 663410 h 1668770"/>
              <a:gd name="connsiteX5" fmla="*/ 1690304 w 2065770"/>
              <a:gd name="connsiteY5" fmla="*/ 450069 h 1668770"/>
              <a:gd name="connsiteX6" fmla="*/ 2065770 w 2065770"/>
              <a:gd name="connsiteY6" fmla="*/ 666578 h 1668770"/>
              <a:gd name="connsiteX7" fmla="*/ 1850927 w 2065770"/>
              <a:gd name="connsiteY7" fmla="*/ 1054537 h 1668770"/>
              <a:gd name="connsiteX8" fmla="*/ 2029694 w 2065770"/>
              <a:gd name="connsiteY8" fmla="*/ 1166648 h 1668770"/>
              <a:gd name="connsiteX9" fmla="*/ 2019821 w 2065770"/>
              <a:gd name="connsiteY9" fmla="*/ 1221652 h 1668770"/>
              <a:gd name="connsiteX10" fmla="*/ 2061760 w 2065770"/>
              <a:gd name="connsiteY10" fmla="*/ 1251354 h 1668770"/>
              <a:gd name="connsiteX11" fmla="*/ 1810721 w 2065770"/>
              <a:gd name="connsiteY11" fmla="*/ 1668770 h 1668770"/>
              <a:gd name="connsiteX12" fmla="*/ 1473893 w 2065770"/>
              <a:gd name="connsiteY12" fmla="*/ 1468451 h 1668770"/>
              <a:gd name="connsiteX13" fmla="*/ 1728717 w 2065770"/>
              <a:gd name="connsiteY13" fmla="*/ 1042250 h 1668770"/>
              <a:gd name="connsiteX14" fmla="*/ 1444382 w 2065770"/>
              <a:gd name="connsiteY14" fmla="*/ 866234 h 1668770"/>
              <a:gd name="connsiteX15" fmla="*/ 1080283 w 2065770"/>
              <a:gd name="connsiteY15" fmla="*/ 1469827 h 1668770"/>
              <a:gd name="connsiteX16" fmla="*/ 622350 w 2065770"/>
              <a:gd name="connsiteY16" fmla="*/ 1208751 h 1668770"/>
              <a:gd name="connsiteX17" fmla="*/ 792206 w 2065770"/>
              <a:gd name="connsiteY17" fmla="*/ 901736 h 1668770"/>
              <a:gd name="connsiteX18" fmla="*/ 365435 w 2065770"/>
              <a:gd name="connsiteY18" fmla="*/ 633520 h 1668770"/>
              <a:gd name="connsiteX19" fmla="*/ 342069 w 2065770"/>
              <a:gd name="connsiteY19" fmla="*/ 664155 h 1668770"/>
              <a:gd name="connsiteX20" fmla="*/ 0 w 2065770"/>
              <a:gd name="connsiteY20" fmla="*/ 450502 h 1668770"/>
              <a:gd name="connsiteX21" fmla="*/ 96050 w 2065770"/>
              <a:gd name="connsiteY21" fmla="*/ 262588 h 1668770"/>
              <a:gd name="connsiteX22" fmla="*/ 769720 w 2065770"/>
              <a:gd name="connsiteY22" fmla="*/ 655704 h 1668770"/>
              <a:gd name="connsiteX23" fmla="*/ 1170965 w 2065770"/>
              <a:gd name="connsiteY23" fmla="*/ 0 h 1668770"/>
              <a:gd name="connsiteX24" fmla="*/ 1227057 w 2065770"/>
              <a:gd name="connsiteY24" fmla="*/ 29873 h 1668770"/>
              <a:gd name="connsiteX0" fmla="*/ 1227057 w 2065770"/>
              <a:gd name="connsiteY0" fmla="*/ 29873 h 1668770"/>
              <a:gd name="connsiteX1" fmla="*/ 1236664 w 2065770"/>
              <a:gd name="connsiteY1" fmla="*/ 12066 h 1668770"/>
              <a:gd name="connsiteX2" fmla="*/ 871763 w 2065770"/>
              <a:gd name="connsiteY2" fmla="*/ 942395 h 1668770"/>
              <a:gd name="connsiteX3" fmla="*/ 1174892 w 2065770"/>
              <a:gd name="connsiteY3" fmla="*/ 436513 h 1668770"/>
              <a:gd name="connsiteX4" fmla="*/ 1581719 w 2065770"/>
              <a:gd name="connsiteY4" fmla="*/ 663410 h 1668770"/>
              <a:gd name="connsiteX5" fmla="*/ 1690304 w 2065770"/>
              <a:gd name="connsiteY5" fmla="*/ 450069 h 1668770"/>
              <a:gd name="connsiteX6" fmla="*/ 2065770 w 2065770"/>
              <a:gd name="connsiteY6" fmla="*/ 666578 h 1668770"/>
              <a:gd name="connsiteX7" fmla="*/ 1850927 w 2065770"/>
              <a:gd name="connsiteY7" fmla="*/ 1054537 h 1668770"/>
              <a:gd name="connsiteX8" fmla="*/ 2029694 w 2065770"/>
              <a:gd name="connsiteY8" fmla="*/ 1166648 h 1668770"/>
              <a:gd name="connsiteX9" fmla="*/ 2019821 w 2065770"/>
              <a:gd name="connsiteY9" fmla="*/ 1221652 h 1668770"/>
              <a:gd name="connsiteX10" fmla="*/ 2061760 w 2065770"/>
              <a:gd name="connsiteY10" fmla="*/ 1251354 h 1668770"/>
              <a:gd name="connsiteX11" fmla="*/ 1810721 w 2065770"/>
              <a:gd name="connsiteY11" fmla="*/ 1668770 h 1668770"/>
              <a:gd name="connsiteX12" fmla="*/ 1473893 w 2065770"/>
              <a:gd name="connsiteY12" fmla="*/ 1468451 h 1668770"/>
              <a:gd name="connsiteX13" fmla="*/ 1728717 w 2065770"/>
              <a:gd name="connsiteY13" fmla="*/ 1042250 h 1668770"/>
              <a:gd name="connsiteX14" fmla="*/ 1444382 w 2065770"/>
              <a:gd name="connsiteY14" fmla="*/ 866234 h 1668770"/>
              <a:gd name="connsiteX15" fmla="*/ 1080283 w 2065770"/>
              <a:gd name="connsiteY15" fmla="*/ 1469827 h 1668770"/>
              <a:gd name="connsiteX16" fmla="*/ 622350 w 2065770"/>
              <a:gd name="connsiteY16" fmla="*/ 1208751 h 1668770"/>
              <a:gd name="connsiteX17" fmla="*/ 792206 w 2065770"/>
              <a:gd name="connsiteY17" fmla="*/ 901736 h 1668770"/>
              <a:gd name="connsiteX18" fmla="*/ 342069 w 2065770"/>
              <a:gd name="connsiteY18" fmla="*/ 664155 h 1668770"/>
              <a:gd name="connsiteX19" fmla="*/ 0 w 2065770"/>
              <a:gd name="connsiteY19" fmla="*/ 450502 h 1668770"/>
              <a:gd name="connsiteX20" fmla="*/ 96050 w 2065770"/>
              <a:gd name="connsiteY20" fmla="*/ 262588 h 1668770"/>
              <a:gd name="connsiteX21" fmla="*/ 769720 w 2065770"/>
              <a:gd name="connsiteY21" fmla="*/ 655704 h 1668770"/>
              <a:gd name="connsiteX22" fmla="*/ 1170965 w 2065770"/>
              <a:gd name="connsiteY22" fmla="*/ 0 h 1668770"/>
              <a:gd name="connsiteX23" fmla="*/ 1227057 w 2065770"/>
              <a:gd name="connsiteY23" fmla="*/ 29873 h 1668770"/>
              <a:gd name="connsiteX0" fmla="*/ 1227057 w 2065770"/>
              <a:gd name="connsiteY0" fmla="*/ 29873 h 1668770"/>
              <a:gd name="connsiteX1" fmla="*/ 1236664 w 2065770"/>
              <a:gd name="connsiteY1" fmla="*/ 12066 h 1668770"/>
              <a:gd name="connsiteX2" fmla="*/ 871763 w 2065770"/>
              <a:gd name="connsiteY2" fmla="*/ 942395 h 1668770"/>
              <a:gd name="connsiteX3" fmla="*/ 1174892 w 2065770"/>
              <a:gd name="connsiteY3" fmla="*/ 436513 h 1668770"/>
              <a:gd name="connsiteX4" fmla="*/ 1581719 w 2065770"/>
              <a:gd name="connsiteY4" fmla="*/ 663410 h 1668770"/>
              <a:gd name="connsiteX5" fmla="*/ 1690304 w 2065770"/>
              <a:gd name="connsiteY5" fmla="*/ 450069 h 1668770"/>
              <a:gd name="connsiteX6" fmla="*/ 2065770 w 2065770"/>
              <a:gd name="connsiteY6" fmla="*/ 666578 h 1668770"/>
              <a:gd name="connsiteX7" fmla="*/ 1850927 w 2065770"/>
              <a:gd name="connsiteY7" fmla="*/ 1054537 h 1668770"/>
              <a:gd name="connsiteX8" fmla="*/ 2029694 w 2065770"/>
              <a:gd name="connsiteY8" fmla="*/ 1166648 h 1668770"/>
              <a:gd name="connsiteX9" fmla="*/ 2019821 w 2065770"/>
              <a:gd name="connsiteY9" fmla="*/ 1221652 h 1668770"/>
              <a:gd name="connsiteX10" fmla="*/ 2061760 w 2065770"/>
              <a:gd name="connsiteY10" fmla="*/ 1251354 h 1668770"/>
              <a:gd name="connsiteX11" fmla="*/ 1810721 w 2065770"/>
              <a:gd name="connsiteY11" fmla="*/ 1668770 h 1668770"/>
              <a:gd name="connsiteX12" fmla="*/ 1473893 w 2065770"/>
              <a:gd name="connsiteY12" fmla="*/ 1468451 h 1668770"/>
              <a:gd name="connsiteX13" fmla="*/ 1728717 w 2065770"/>
              <a:gd name="connsiteY13" fmla="*/ 1042250 h 1668770"/>
              <a:gd name="connsiteX14" fmla="*/ 1444382 w 2065770"/>
              <a:gd name="connsiteY14" fmla="*/ 866234 h 1668770"/>
              <a:gd name="connsiteX15" fmla="*/ 1080283 w 2065770"/>
              <a:gd name="connsiteY15" fmla="*/ 1469827 h 1668770"/>
              <a:gd name="connsiteX16" fmla="*/ 622350 w 2065770"/>
              <a:gd name="connsiteY16" fmla="*/ 1208751 h 1668770"/>
              <a:gd name="connsiteX17" fmla="*/ 792206 w 2065770"/>
              <a:gd name="connsiteY17" fmla="*/ 901736 h 1668770"/>
              <a:gd name="connsiteX18" fmla="*/ 0 w 2065770"/>
              <a:gd name="connsiteY18" fmla="*/ 450502 h 1668770"/>
              <a:gd name="connsiteX19" fmla="*/ 96050 w 2065770"/>
              <a:gd name="connsiteY19" fmla="*/ 262588 h 1668770"/>
              <a:gd name="connsiteX20" fmla="*/ 769720 w 2065770"/>
              <a:gd name="connsiteY20" fmla="*/ 655704 h 1668770"/>
              <a:gd name="connsiteX21" fmla="*/ 1170965 w 2065770"/>
              <a:gd name="connsiteY21" fmla="*/ 0 h 1668770"/>
              <a:gd name="connsiteX22" fmla="*/ 1227057 w 2065770"/>
              <a:gd name="connsiteY22" fmla="*/ 29873 h 1668770"/>
              <a:gd name="connsiteX0" fmla="*/ 1131007 w 1969720"/>
              <a:gd name="connsiteY0" fmla="*/ 29873 h 1668770"/>
              <a:gd name="connsiteX1" fmla="*/ 1140614 w 1969720"/>
              <a:gd name="connsiteY1" fmla="*/ 12066 h 1668770"/>
              <a:gd name="connsiteX2" fmla="*/ 775713 w 1969720"/>
              <a:gd name="connsiteY2" fmla="*/ 942395 h 1668770"/>
              <a:gd name="connsiteX3" fmla="*/ 1078842 w 1969720"/>
              <a:gd name="connsiteY3" fmla="*/ 436513 h 1668770"/>
              <a:gd name="connsiteX4" fmla="*/ 1485669 w 1969720"/>
              <a:gd name="connsiteY4" fmla="*/ 663410 h 1668770"/>
              <a:gd name="connsiteX5" fmla="*/ 1594254 w 1969720"/>
              <a:gd name="connsiteY5" fmla="*/ 450069 h 1668770"/>
              <a:gd name="connsiteX6" fmla="*/ 1969720 w 1969720"/>
              <a:gd name="connsiteY6" fmla="*/ 666578 h 1668770"/>
              <a:gd name="connsiteX7" fmla="*/ 1754877 w 1969720"/>
              <a:gd name="connsiteY7" fmla="*/ 1054537 h 1668770"/>
              <a:gd name="connsiteX8" fmla="*/ 1933644 w 1969720"/>
              <a:gd name="connsiteY8" fmla="*/ 1166648 h 1668770"/>
              <a:gd name="connsiteX9" fmla="*/ 1923771 w 1969720"/>
              <a:gd name="connsiteY9" fmla="*/ 1221652 h 1668770"/>
              <a:gd name="connsiteX10" fmla="*/ 1965710 w 1969720"/>
              <a:gd name="connsiteY10" fmla="*/ 1251354 h 1668770"/>
              <a:gd name="connsiteX11" fmla="*/ 1714671 w 1969720"/>
              <a:gd name="connsiteY11" fmla="*/ 1668770 h 1668770"/>
              <a:gd name="connsiteX12" fmla="*/ 1377843 w 1969720"/>
              <a:gd name="connsiteY12" fmla="*/ 1468451 h 1668770"/>
              <a:gd name="connsiteX13" fmla="*/ 1632667 w 1969720"/>
              <a:gd name="connsiteY13" fmla="*/ 1042250 h 1668770"/>
              <a:gd name="connsiteX14" fmla="*/ 1348332 w 1969720"/>
              <a:gd name="connsiteY14" fmla="*/ 866234 h 1668770"/>
              <a:gd name="connsiteX15" fmla="*/ 984233 w 1969720"/>
              <a:gd name="connsiteY15" fmla="*/ 1469827 h 1668770"/>
              <a:gd name="connsiteX16" fmla="*/ 526300 w 1969720"/>
              <a:gd name="connsiteY16" fmla="*/ 1208751 h 1668770"/>
              <a:gd name="connsiteX17" fmla="*/ 696156 w 1969720"/>
              <a:gd name="connsiteY17" fmla="*/ 901736 h 1668770"/>
              <a:gd name="connsiteX18" fmla="*/ 0 w 1969720"/>
              <a:gd name="connsiteY18" fmla="*/ 262588 h 1668770"/>
              <a:gd name="connsiteX19" fmla="*/ 673670 w 1969720"/>
              <a:gd name="connsiteY19" fmla="*/ 655704 h 1668770"/>
              <a:gd name="connsiteX20" fmla="*/ 1074915 w 1969720"/>
              <a:gd name="connsiteY20" fmla="*/ 0 h 1668770"/>
              <a:gd name="connsiteX21" fmla="*/ 1131007 w 1969720"/>
              <a:gd name="connsiteY21" fmla="*/ 29873 h 1668770"/>
              <a:gd name="connsiteX0" fmla="*/ 604707 w 1443420"/>
              <a:gd name="connsiteY0" fmla="*/ 29873 h 1668770"/>
              <a:gd name="connsiteX1" fmla="*/ 614314 w 1443420"/>
              <a:gd name="connsiteY1" fmla="*/ 12066 h 1668770"/>
              <a:gd name="connsiteX2" fmla="*/ 249413 w 1443420"/>
              <a:gd name="connsiteY2" fmla="*/ 942395 h 1668770"/>
              <a:gd name="connsiteX3" fmla="*/ 552542 w 1443420"/>
              <a:gd name="connsiteY3" fmla="*/ 436513 h 1668770"/>
              <a:gd name="connsiteX4" fmla="*/ 959369 w 1443420"/>
              <a:gd name="connsiteY4" fmla="*/ 663410 h 1668770"/>
              <a:gd name="connsiteX5" fmla="*/ 1067954 w 1443420"/>
              <a:gd name="connsiteY5" fmla="*/ 450069 h 1668770"/>
              <a:gd name="connsiteX6" fmla="*/ 1443420 w 1443420"/>
              <a:gd name="connsiteY6" fmla="*/ 666578 h 1668770"/>
              <a:gd name="connsiteX7" fmla="*/ 1228577 w 1443420"/>
              <a:gd name="connsiteY7" fmla="*/ 1054537 h 1668770"/>
              <a:gd name="connsiteX8" fmla="*/ 1407344 w 1443420"/>
              <a:gd name="connsiteY8" fmla="*/ 1166648 h 1668770"/>
              <a:gd name="connsiteX9" fmla="*/ 1397471 w 1443420"/>
              <a:gd name="connsiteY9" fmla="*/ 1221652 h 1668770"/>
              <a:gd name="connsiteX10" fmla="*/ 1439410 w 1443420"/>
              <a:gd name="connsiteY10" fmla="*/ 1251354 h 1668770"/>
              <a:gd name="connsiteX11" fmla="*/ 1188371 w 1443420"/>
              <a:gd name="connsiteY11" fmla="*/ 1668770 h 1668770"/>
              <a:gd name="connsiteX12" fmla="*/ 851543 w 1443420"/>
              <a:gd name="connsiteY12" fmla="*/ 1468451 h 1668770"/>
              <a:gd name="connsiteX13" fmla="*/ 1106367 w 1443420"/>
              <a:gd name="connsiteY13" fmla="*/ 1042250 h 1668770"/>
              <a:gd name="connsiteX14" fmla="*/ 822032 w 1443420"/>
              <a:gd name="connsiteY14" fmla="*/ 866234 h 1668770"/>
              <a:gd name="connsiteX15" fmla="*/ 457933 w 1443420"/>
              <a:gd name="connsiteY15" fmla="*/ 1469827 h 1668770"/>
              <a:gd name="connsiteX16" fmla="*/ 0 w 1443420"/>
              <a:gd name="connsiteY16" fmla="*/ 1208751 h 1668770"/>
              <a:gd name="connsiteX17" fmla="*/ 169856 w 1443420"/>
              <a:gd name="connsiteY17" fmla="*/ 901736 h 1668770"/>
              <a:gd name="connsiteX18" fmla="*/ 147370 w 1443420"/>
              <a:gd name="connsiteY18" fmla="*/ 655704 h 1668770"/>
              <a:gd name="connsiteX19" fmla="*/ 548615 w 1443420"/>
              <a:gd name="connsiteY19" fmla="*/ 0 h 1668770"/>
              <a:gd name="connsiteX20" fmla="*/ 604707 w 1443420"/>
              <a:gd name="connsiteY20" fmla="*/ 29873 h 1668770"/>
              <a:gd name="connsiteX0" fmla="*/ 604707 w 1443420"/>
              <a:gd name="connsiteY0" fmla="*/ 29873 h 1668770"/>
              <a:gd name="connsiteX1" fmla="*/ 614314 w 1443420"/>
              <a:gd name="connsiteY1" fmla="*/ 12066 h 1668770"/>
              <a:gd name="connsiteX2" fmla="*/ 249413 w 1443420"/>
              <a:gd name="connsiteY2" fmla="*/ 942395 h 1668770"/>
              <a:gd name="connsiteX3" fmla="*/ 552542 w 1443420"/>
              <a:gd name="connsiteY3" fmla="*/ 436513 h 1668770"/>
              <a:gd name="connsiteX4" fmla="*/ 959369 w 1443420"/>
              <a:gd name="connsiteY4" fmla="*/ 663410 h 1668770"/>
              <a:gd name="connsiteX5" fmla="*/ 1067954 w 1443420"/>
              <a:gd name="connsiteY5" fmla="*/ 450069 h 1668770"/>
              <a:gd name="connsiteX6" fmla="*/ 1443420 w 1443420"/>
              <a:gd name="connsiteY6" fmla="*/ 666578 h 1668770"/>
              <a:gd name="connsiteX7" fmla="*/ 1228577 w 1443420"/>
              <a:gd name="connsiteY7" fmla="*/ 1054537 h 1668770"/>
              <a:gd name="connsiteX8" fmla="*/ 1407344 w 1443420"/>
              <a:gd name="connsiteY8" fmla="*/ 1166648 h 1668770"/>
              <a:gd name="connsiteX9" fmla="*/ 1397471 w 1443420"/>
              <a:gd name="connsiteY9" fmla="*/ 1221652 h 1668770"/>
              <a:gd name="connsiteX10" fmla="*/ 1439410 w 1443420"/>
              <a:gd name="connsiteY10" fmla="*/ 1251354 h 1668770"/>
              <a:gd name="connsiteX11" fmla="*/ 1188371 w 1443420"/>
              <a:gd name="connsiteY11" fmla="*/ 1668770 h 1668770"/>
              <a:gd name="connsiteX12" fmla="*/ 851543 w 1443420"/>
              <a:gd name="connsiteY12" fmla="*/ 1468451 h 1668770"/>
              <a:gd name="connsiteX13" fmla="*/ 1106367 w 1443420"/>
              <a:gd name="connsiteY13" fmla="*/ 1042250 h 1668770"/>
              <a:gd name="connsiteX14" fmla="*/ 822032 w 1443420"/>
              <a:gd name="connsiteY14" fmla="*/ 866234 h 1668770"/>
              <a:gd name="connsiteX15" fmla="*/ 457933 w 1443420"/>
              <a:gd name="connsiteY15" fmla="*/ 1469827 h 1668770"/>
              <a:gd name="connsiteX16" fmla="*/ 0 w 1443420"/>
              <a:gd name="connsiteY16" fmla="*/ 1208751 h 1668770"/>
              <a:gd name="connsiteX17" fmla="*/ 169856 w 1443420"/>
              <a:gd name="connsiteY17" fmla="*/ 901736 h 1668770"/>
              <a:gd name="connsiteX18" fmla="*/ 548615 w 1443420"/>
              <a:gd name="connsiteY18" fmla="*/ 0 h 1668770"/>
              <a:gd name="connsiteX19" fmla="*/ 604707 w 1443420"/>
              <a:gd name="connsiteY19" fmla="*/ 29873 h 1668770"/>
              <a:gd name="connsiteX0" fmla="*/ 604707 w 1443420"/>
              <a:gd name="connsiteY0" fmla="*/ 17807 h 1656704"/>
              <a:gd name="connsiteX1" fmla="*/ 614314 w 1443420"/>
              <a:gd name="connsiteY1" fmla="*/ 0 h 1656704"/>
              <a:gd name="connsiteX2" fmla="*/ 249413 w 1443420"/>
              <a:gd name="connsiteY2" fmla="*/ 930329 h 1656704"/>
              <a:gd name="connsiteX3" fmla="*/ 552542 w 1443420"/>
              <a:gd name="connsiteY3" fmla="*/ 424447 h 1656704"/>
              <a:gd name="connsiteX4" fmla="*/ 959369 w 1443420"/>
              <a:gd name="connsiteY4" fmla="*/ 651344 h 1656704"/>
              <a:gd name="connsiteX5" fmla="*/ 1067954 w 1443420"/>
              <a:gd name="connsiteY5" fmla="*/ 438003 h 1656704"/>
              <a:gd name="connsiteX6" fmla="*/ 1443420 w 1443420"/>
              <a:gd name="connsiteY6" fmla="*/ 654512 h 1656704"/>
              <a:gd name="connsiteX7" fmla="*/ 1228577 w 1443420"/>
              <a:gd name="connsiteY7" fmla="*/ 1042471 h 1656704"/>
              <a:gd name="connsiteX8" fmla="*/ 1407344 w 1443420"/>
              <a:gd name="connsiteY8" fmla="*/ 1154582 h 1656704"/>
              <a:gd name="connsiteX9" fmla="*/ 1397471 w 1443420"/>
              <a:gd name="connsiteY9" fmla="*/ 1209586 h 1656704"/>
              <a:gd name="connsiteX10" fmla="*/ 1439410 w 1443420"/>
              <a:gd name="connsiteY10" fmla="*/ 1239288 h 1656704"/>
              <a:gd name="connsiteX11" fmla="*/ 1188371 w 1443420"/>
              <a:gd name="connsiteY11" fmla="*/ 1656704 h 1656704"/>
              <a:gd name="connsiteX12" fmla="*/ 851543 w 1443420"/>
              <a:gd name="connsiteY12" fmla="*/ 1456385 h 1656704"/>
              <a:gd name="connsiteX13" fmla="*/ 1106367 w 1443420"/>
              <a:gd name="connsiteY13" fmla="*/ 1030184 h 1656704"/>
              <a:gd name="connsiteX14" fmla="*/ 822032 w 1443420"/>
              <a:gd name="connsiteY14" fmla="*/ 854168 h 1656704"/>
              <a:gd name="connsiteX15" fmla="*/ 457933 w 1443420"/>
              <a:gd name="connsiteY15" fmla="*/ 1457761 h 1656704"/>
              <a:gd name="connsiteX16" fmla="*/ 0 w 1443420"/>
              <a:gd name="connsiteY16" fmla="*/ 1196685 h 1656704"/>
              <a:gd name="connsiteX17" fmla="*/ 169856 w 1443420"/>
              <a:gd name="connsiteY17" fmla="*/ 889670 h 1656704"/>
              <a:gd name="connsiteX18" fmla="*/ 604707 w 1443420"/>
              <a:gd name="connsiteY18" fmla="*/ 17807 h 1656704"/>
              <a:gd name="connsiteX0" fmla="*/ 169856 w 1443420"/>
              <a:gd name="connsiteY0" fmla="*/ 889670 h 1656704"/>
              <a:gd name="connsiteX1" fmla="*/ 614314 w 1443420"/>
              <a:gd name="connsiteY1" fmla="*/ 0 h 1656704"/>
              <a:gd name="connsiteX2" fmla="*/ 249413 w 1443420"/>
              <a:gd name="connsiteY2" fmla="*/ 930329 h 1656704"/>
              <a:gd name="connsiteX3" fmla="*/ 552542 w 1443420"/>
              <a:gd name="connsiteY3" fmla="*/ 424447 h 1656704"/>
              <a:gd name="connsiteX4" fmla="*/ 959369 w 1443420"/>
              <a:gd name="connsiteY4" fmla="*/ 651344 h 1656704"/>
              <a:gd name="connsiteX5" fmla="*/ 1067954 w 1443420"/>
              <a:gd name="connsiteY5" fmla="*/ 438003 h 1656704"/>
              <a:gd name="connsiteX6" fmla="*/ 1443420 w 1443420"/>
              <a:gd name="connsiteY6" fmla="*/ 654512 h 1656704"/>
              <a:gd name="connsiteX7" fmla="*/ 1228577 w 1443420"/>
              <a:gd name="connsiteY7" fmla="*/ 1042471 h 1656704"/>
              <a:gd name="connsiteX8" fmla="*/ 1407344 w 1443420"/>
              <a:gd name="connsiteY8" fmla="*/ 1154582 h 1656704"/>
              <a:gd name="connsiteX9" fmla="*/ 1397471 w 1443420"/>
              <a:gd name="connsiteY9" fmla="*/ 1209586 h 1656704"/>
              <a:gd name="connsiteX10" fmla="*/ 1439410 w 1443420"/>
              <a:gd name="connsiteY10" fmla="*/ 1239288 h 1656704"/>
              <a:gd name="connsiteX11" fmla="*/ 1188371 w 1443420"/>
              <a:gd name="connsiteY11" fmla="*/ 1656704 h 1656704"/>
              <a:gd name="connsiteX12" fmla="*/ 851543 w 1443420"/>
              <a:gd name="connsiteY12" fmla="*/ 1456385 h 1656704"/>
              <a:gd name="connsiteX13" fmla="*/ 1106367 w 1443420"/>
              <a:gd name="connsiteY13" fmla="*/ 1030184 h 1656704"/>
              <a:gd name="connsiteX14" fmla="*/ 822032 w 1443420"/>
              <a:gd name="connsiteY14" fmla="*/ 854168 h 1656704"/>
              <a:gd name="connsiteX15" fmla="*/ 457933 w 1443420"/>
              <a:gd name="connsiteY15" fmla="*/ 1457761 h 1656704"/>
              <a:gd name="connsiteX16" fmla="*/ 0 w 1443420"/>
              <a:gd name="connsiteY16" fmla="*/ 1196685 h 1656704"/>
              <a:gd name="connsiteX17" fmla="*/ 169856 w 1443420"/>
              <a:gd name="connsiteY17" fmla="*/ 889670 h 1656704"/>
              <a:gd name="connsiteX0" fmla="*/ 169856 w 1443420"/>
              <a:gd name="connsiteY0" fmla="*/ 465223 h 1232257"/>
              <a:gd name="connsiteX1" fmla="*/ 249413 w 1443420"/>
              <a:gd name="connsiteY1" fmla="*/ 505882 h 1232257"/>
              <a:gd name="connsiteX2" fmla="*/ 552542 w 1443420"/>
              <a:gd name="connsiteY2" fmla="*/ 0 h 1232257"/>
              <a:gd name="connsiteX3" fmla="*/ 959369 w 1443420"/>
              <a:gd name="connsiteY3" fmla="*/ 226897 h 1232257"/>
              <a:gd name="connsiteX4" fmla="*/ 1067954 w 1443420"/>
              <a:gd name="connsiteY4" fmla="*/ 13556 h 1232257"/>
              <a:gd name="connsiteX5" fmla="*/ 1443420 w 1443420"/>
              <a:gd name="connsiteY5" fmla="*/ 230065 h 1232257"/>
              <a:gd name="connsiteX6" fmla="*/ 1228577 w 1443420"/>
              <a:gd name="connsiteY6" fmla="*/ 618024 h 1232257"/>
              <a:gd name="connsiteX7" fmla="*/ 1407344 w 1443420"/>
              <a:gd name="connsiteY7" fmla="*/ 730135 h 1232257"/>
              <a:gd name="connsiteX8" fmla="*/ 1397471 w 1443420"/>
              <a:gd name="connsiteY8" fmla="*/ 785139 h 1232257"/>
              <a:gd name="connsiteX9" fmla="*/ 1439410 w 1443420"/>
              <a:gd name="connsiteY9" fmla="*/ 814841 h 1232257"/>
              <a:gd name="connsiteX10" fmla="*/ 1188371 w 1443420"/>
              <a:gd name="connsiteY10" fmla="*/ 1232257 h 1232257"/>
              <a:gd name="connsiteX11" fmla="*/ 851543 w 1443420"/>
              <a:gd name="connsiteY11" fmla="*/ 1031938 h 1232257"/>
              <a:gd name="connsiteX12" fmla="*/ 1106367 w 1443420"/>
              <a:gd name="connsiteY12" fmla="*/ 605737 h 1232257"/>
              <a:gd name="connsiteX13" fmla="*/ 822032 w 1443420"/>
              <a:gd name="connsiteY13" fmla="*/ 429721 h 1232257"/>
              <a:gd name="connsiteX14" fmla="*/ 457933 w 1443420"/>
              <a:gd name="connsiteY14" fmla="*/ 1033314 h 1232257"/>
              <a:gd name="connsiteX15" fmla="*/ 0 w 1443420"/>
              <a:gd name="connsiteY15" fmla="*/ 772238 h 1232257"/>
              <a:gd name="connsiteX16" fmla="*/ 169856 w 1443420"/>
              <a:gd name="connsiteY16" fmla="*/ 465223 h 123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43420" h="1232257">
                <a:moveTo>
                  <a:pt x="169856" y="465223"/>
                </a:moveTo>
                <a:lnTo>
                  <a:pt x="249413" y="505882"/>
                </a:lnTo>
                <a:lnTo>
                  <a:pt x="552542" y="0"/>
                </a:lnTo>
                <a:lnTo>
                  <a:pt x="959369" y="226897"/>
                </a:lnTo>
                <a:lnTo>
                  <a:pt x="1067954" y="13556"/>
                </a:lnTo>
                <a:lnTo>
                  <a:pt x="1443420" y="230065"/>
                </a:lnTo>
                <a:lnTo>
                  <a:pt x="1228577" y="618024"/>
                </a:lnTo>
                <a:lnTo>
                  <a:pt x="1407344" y="730135"/>
                </a:lnTo>
                <a:lnTo>
                  <a:pt x="1397471" y="785139"/>
                </a:lnTo>
                <a:lnTo>
                  <a:pt x="1439410" y="814841"/>
                </a:lnTo>
                <a:lnTo>
                  <a:pt x="1188371" y="1232257"/>
                </a:lnTo>
                <a:lnTo>
                  <a:pt x="851543" y="1031938"/>
                </a:lnTo>
                <a:lnTo>
                  <a:pt x="1106367" y="605737"/>
                </a:lnTo>
                <a:lnTo>
                  <a:pt x="822032" y="429721"/>
                </a:lnTo>
                <a:lnTo>
                  <a:pt x="457933" y="1033314"/>
                </a:lnTo>
                <a:lnTo>
                  <a:pt x="0" y="772238"/>
                </a:lnTo>
                <a:lnTo>
                  <a:pt x="169856" y="465223"/>
                </a:lnTo>
                <a:close/>
              </a:path>
            </a:pathLst>
          </a:custGeom>
          <a:solidFill>
            <a:srgbClr val="E52629">
              <a:alpha val="25000"/>
            </a:srgbClr>
          </a:solidFill>
          <a:ln w="38100">
            <a:solidFill>
              <a:srgbClr val="EA4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7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3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Norms Bold"/>
              <a:ea typeface="+mn-ea"/>
              <a:cs typeface="+mn-cs"/>
            </a:endParaRPr>
          </a:p>
        </p:txBody>
      </p:sp>
      <p:sp>
        <p:nvSpPr>
          <p:cNvPr id="538" name="Прямоугольник 537"/>
          <p:cNvSpPr/>
          <p:nvPr/>
        </p:nvSpPr>
        <p:spPr>
          <a:xfrm>
            <a:off x="711867" y="10105611"/>
            <a:ext cx="331987" cy="113141"/>
          </a:xfrm>
          <a:prstGeom prst="rect">
            <a:avLst/>
          </a:prstGeom>
          <a:solidFill>
            <a:srgbClr val="BB4F43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Norms Regular"/>
              <a:ea typeface="+mn-ea"/>
              <a:cs typeface="+mn-cs"/>
            </a:endParaRPr>
          </a:p>
        </p:txBody>
      </p:sp>
      <p:sp>
        <p:nvSpPr>
          <p:cNvPr id="539" name="Прямоугольник 538"/>
          <p:cNvSpPr/>
          <p:nvPr/>
        </p:nvSpPr>
        <p:spPr>
          <a:xfrm>
            <a:off x="703648" y="10434590"/>
            <a:ext cx="331987" cy="113141"/>
          </a:xfrm>
          <a:prstGeom prst="rect">
            <a:avLst/>
          </a:prstGeom>
          <a:solidFill>
            <a:srgbClr val="FBA15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Norms Regular"/>
              <a:ea typeface="+mn-ea"/>
              <a:cs typeface="+mn-cs"/>
            </a:endParaRPr>
          </a:p>
        </p:txBody>
      </p:sp>
      <p:sp>
        <p:nvSpPr>
          <p:cNvPr id="540" name="Объект 4">
            <a:extLst>
              <a:ext uri="{FF2B5EF4-FFF2-40B4-BE49-F238E27FC236}">
                <a16:creationId xmlns:a16="http://schemas.microsoft.com/office/drawing/2014/main" id="{9B2DAC42-B8F7-4CEE-A9D6-8BC84E2E6048}"/>
              </a:ext>
            </a:extLst>
          </p:cNvPr>
          <p:cNvSpPr txBox="1">
            <a:spLocks/>
          </p:cNvSpPr>
          <p:nvPr/>
        </p:nvSpPr>
        <p:spPr>
          <a:xfrm>
            <a:off x="1049549" y="10018606"/>
            <a:ext cx="2194920" cy="283677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Font typeface="Arial" charset="0"/>
              <a:buChar char="•"/>
              <a:defRPr kumimoji="1" sz="30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1pPr>
            <a:lvl2pPr marL="7556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6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2pPr>
            <a:lvl3pPr marL="1258888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2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3pPr>
            <a:lvl4pPr marL="1763713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4pPr>
            <a:lvl5pPr marL="22669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120811" rtl="0" eaLnBrk="0" fontAlgn="base" latinLnBrk="0" hangingPunct="0">
              <a:lnSpc>
                <a:spcPct val="90000"/>
              </a:lnSpc>
              <a:spcBef>
                <a:spcPts val="1225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ru-RU" altLang="ru-RU" sz="943" b="0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Microsoft YaHei Light" panose="020B0502040204020203" pitchFamily="34" charset="-122"/>
                <a:cs typeface="Verdana" panose="020B0604030504040204" pitchFamily="34" charset="0"/>
              </a:rPr>
              <a:t>планируемая общественно-деловая застройка</a:t>
            </a:r>
          </a:p>
        </p:txBody>
      </p:sp>
      <p:sp>
        <p:nvSpPr>
          <p:cNvPr id="541" name="Объект 4">
            <a:extLst>
              <a:ext uri="{FF2B5EF4-FFF2-40B4-BE49-F238E27FC236}">
                <a16:creationId xmlns:a16="http://schemas.microsoft.com/office/drawing/2014/main" id="{9B2DAC42-B8F7-4CEE-A9D6-8BC84E2E6048}"/>
              </a:ext>
            </a:extLst>
          </p:cNvPr>
          <p:cNvSpPr txBox="1">
            <a:spLocks/>
          </p:cNvSpPr>
          <p:nvPr/>
        </p:nvSpPr>
        <p:spPr>
          <a:xfrm>
            <a:off x="1045684" y="10327031"/>
            <a:ext cx="2194920" cy="283677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Font typeface="Arial" charset="0"/>
              <a:buChar char="•"/>
              <a:defRPr kumimoji="1" sz="30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1pPr>
            <a:lvl2pPr marL="7556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6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2pPr>
            <a:lvl3pPr marL="1258888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2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3pPr>
            <a:lvl4pPr marL="1763713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4pPr>
            <a:lvl5pPr marL="22669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120811" rtl="0" eaLnBrk="0" fontAlgn="base" latinLnBrk="0" hangingPunct="0">
              <a:lnSpc>
                <a:spcPct val="90000"/>
              </a:lnSpc>
              <a:spcBef>
                <a:spcPts val="1225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ru-RU" altLang="ru-RU" sz="943" b="0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Microsoft YaHei Light" panose="020B0502040204020203" pitchFamily="34" charset="-122"/>
                <a:cs typeface="Verdana" panose="020B0604030504040204" pitchFamily="34" charset="0"/>
              </a:rPr>
              <a:t>планируемая производственная застройка</a:t>
            </a:r>
          </a:p>
        </p:txBody>
      </p:sp>
      <p:sp>
        <p:nvSpPr>
          <p:cNvPr id="542" name="Объект 4">
            <a:extLst>
              <a:ext uri="{FF2B5EF4-FFF2-40B4-BE49-F238E27FC236}">
                <a16:creationId xmlns:a16="http://schemas.microsoft.com/office/drawing/2014/main" id="{D236844F-0916-44B0-8410-42D7417A32B9}"/>
              </a:ext>
            </a:extLst>
          </p:cNvPr>
          <p:cNvSpPr txBox="1">
            <a:spLocks/>
          </p:cNvSpPr>
          <p:nvPr/>
        </p:nvSpPr>
        <p:spPr>
          <a:xfrm>
            <a:off x="4993521" y="10171239"/>
            <a:ext cx="2213814" cy="283677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Font typeface="Arial" charset="0"/>
              <a:buChar char="•"/>
              <a:defRPr kumimoji="1" sz="30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1pPr>
            <a:lvl2pPr marL="7556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6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2pPr>
            <a:lvl3pPr marL="1258888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2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3pPr>
            <a:lvl4pPr marL="1763713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4pPr>
            <a:lvl5pPr marL="22669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120811" rtl="0" eaLnBrk="0" fontAlgn="base" latinLnBrk="0" hangingPunct="0">
              <a:lnSpc>
                <a:spcPct val="90000"/>
              </a:lnSpc>
              <a:spcBef>
                <a:spcPts val="1225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ru-RU" altLang="ru-RU" sz="943" b="0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Microsoft YaHei Light" panose="020B0502040204020203" pitchFamily="34" charset="-122"/>
                <a:cs typeface="Verdana" panose="020B0604030504040204" pitchFamily="34" charset="0"/>
              </a:rPr>
              <a:t>выкуп объектов капитального строительства</a:t>
            </a:r>
          </a:p>
        </p:txBody>
      </p:sp>
      <p:sp>
        <p:nvSpPr>
          <p:cNvPr id="543" name="Прямоугольник 542">
            <a:extLst>
              <a:ext uri="{FF2B5EF4-FFF2-40B4-BE49-F238E27FC236}">
                <a16:creationId xmlns:a16="http://schemas.microsoft.com/office/drawing/2014/main" id="{D0BBC7DD-19E4-4386-93F5-1677162111BD}"/>
              </a:ext>
            </a:extLst>
          </p:cNvPr>
          <p:cNvSpPr/>
          <p:nvPr/>
        </p:nvSpPr>
        <p:spPr>
          <a:xfrm>
            <a:off x="8902550" y="884203"/>
            <a:ext cx="333866" cy="333866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Norms Regular"/>
              <a:ea typeface="+mn-ea"/>
              <a:cs typeface="+mn-cs"/>
            </a:endParaRPr>
          </a:p>
        </p:txBody>
      </p:sp>
      <p:sp>
        <p:nvSpPr>
          <p:cNvPr id="544" name="Прямоугольник 543">
            <a:extLst>
              <a:ext uri="{FF2B5EF4-FFF2-40B4-BE49-F238E27FC236}">
                <a16:creationId xmlns:a16="http://schemas.microsoft.com/office/drawing/2014/main" id="{41D7169C-FAA5-49AB-AE09-52D38FF84602}"/>
              </a:ext>
            </a:extLst>
          </p:cNvPr>
          <p:cNvSpPr/>
          <p:nvPr/>
        </p:nvSpPr>
        <p:spPr>
          <a:xfrm>
            <a:off x="12011460" y="895333"/>
            <a:ext cx="333866" cy="333866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Norms Regular"/>
              <a:ea typeface="+mn-ea"/>
              <a:cs typeface="+mn-cs"/>
            </a:endParaRPr>
          </a:p>
        </p:txBody>
      </p:sp>
      <p:grpSp>
        <p:nvGrpSpPr>
          <p:cNvPr id="464" name="Группа 463">
            <a:extLst>
              <a:ext uri="{FF2B5EF4-FFF2-40B4-BE49-F238E27FC236}">
                <a16:creationId xmlns:a16="http://schemas.microsoft.com/office/drawing/2014/main" id="{7ED732E0-2FCC-4289-9564-BFDD1144A726}"/>
              </a:ext>
            </a:extLst>
          </p:cNvPr>
          <p:cNvGrpSpPr/>
          <p:nvPr/>
        </p:nvGrpSpPr>
        <p:grpSpPr>
          <a:xfrm>
            <a:off x="3605033" y="9172209"/>
            <a:ext cx="476056" cy="448334"/>
            <a:chOff x="860430" y="3429198"/>
            <a:chExt cx="720076" cy="678145"/>
          </a:xfrm>
        </p:grpSpPr>
        <p:sp>
          <p:nvSpPr>
            <p:cNvPr id="471" name="Овал 470">
              <a:extLst>
                <a:ext uri="{FF2B5EF4-FFF2-40B4-BE49-F238E27FC236}">
                  <a16:creationId xmlns:a16="http://schemas.microsoft.com/office/drawing/2014/main" id="{D018FF2D-EB43-44AE-A3FE-2111CDD0C233}"/>
                </a:ext>
              </a:extLst>
            </p:cNvPr>
            <p:cNvSpPr/>
            <p:nvPr/>
          </p:nvSpPr>
          <p:spPr>
            <a:xfrm>
              <a:off x="860430" y="3454533"/>
              <a:ext cx="567406" cy="567406"/>
            </a:xfrm>
            <a:prstGeom prst="ellipse">
              <a:avLst/>
            </a:prstGeom>
            <a:solidFill>
              <a:srgbClr val="C0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9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15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472" name="Полилиния 102">
              <a:extLst>
                <a:ext uri="{FF2B5EF4-FFF2-40B4-BE49-F238E27FC236}">
                  <a16:creationId xmlns:a16="http://schemas.microsoft.com/office/drawing/2014/main" id="{19731438-EA0A-4D28-93EE-51638AC0252A}"/>
                </a:ext>
              </a:extLst>
            </p:cNvPr>
            <p:cNvSpPr/>
            <p:nvPr/>
          </p:nvSpPr>
          <p:spPr>
            <a:xfrm>
              <a:off x="902361" y="3429198"/>
              <a:ext cx="678145" cy="678145"/>
            </a:xfrm>
            <a:custGeom>
              <a:avLst/>
              <a:gdLst>
                <a:gd name="connsiteX0" fmla="*/ 0 w 1638300"/>
                <a:gd name="connsiteY0" fmla="*/ 1638300 h 1638300"/>
                <a:gd name="connsiteX1" fmla="*/ 0 w 1638300"/>
                <a:gd name="connsiteY1" fmla="*/ 0 h 1638300"/>
                <a:gd name="connsiteX2" fmla="*/ 1638300 w 1638300"/>
                <a:gd name="connsiteY2" fmla="*/ 0 h 1638300"/>
                <a:gd name="connsiteX3" fmla="*/ 1638300 w 1638300"/>
                <a:gd name="connsiteY3" fmla="*/ 1638300 h 163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8300" h="1638300">
                  <a:moveTo>
                    <a:pt x="0" y="1638300"/>
                  </a:moveTo>
                  <a:lnTo>
                    <a:pt x="0" y="0"/>
                  </a:lnTo>
                  <a:lnTo>
                    <a:pt x="1638300" y="0"/>
                  </a:lnTo>
                  <a:lnTo>
                    <a:pt x="1638300" y="163830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9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15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</p:grpSp>
      <p:pic>
        <p:nvPicPr>
          <p:cNvPr id="473" name="Рисунок 472">
            <a:extLst>
              <a:ext uri="{FF2B5EF4-FFF2-40B4-BE49-F238E27FC236}">
                <a16:creationId xmlns:a16="http://schemas.microsoft.com/office/drawing/2014/main" id="{DB310A40-1D30-499B-B8DA-8B1A517495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99551" y="9208549"/>
            <a:ext cx="405559" cy="405559"/>
          </a:xfrm>
          <a:prstGeom prst="rect">
            <a:avLst/>
          </a:prstGeom>
        </p:spPr>
      </p:pic>
      <p:grpSp>
        <p:nvGrpSpPr>
          <p:cNvPr id="475" name="Планировка">
            <a:extLst>
              <a:ext uri="{FF2B5EF4-FFF2-40B4-BE49-F238E27FC236}">
                <a16:creationId xmlns:a16="http://schemas.microsoft.com/office/drawing/2014/main" id="{EA9A0A5E-7FAD-448A-839F-D57F6903AFBC}"/>
              </a:ext>
            </a:extLst>
          </p:cNvPr>
          <p:cNvGrpSpPr/>
          <p:nvPr/>
        </p:nvGrpSpPr>
        <p:grpSpPr>
          <a:xfrm>
            <a:off x="9031993" y="5032155"/>
            <a:ext cx="2821470" cy="2297398"/>
            <a:chOff x="5373205" y="5207000"/>
            <a:chExt cx="2821470" cy="2297398"/>
          </a:xfrm>
        </p:grpSpPr>
        <p:sp>
          <p:nvSpPr>
            <p:cNvPr id="476" name="Прямоугольник 475">
              <a:extLst>
                <a:ext uri="{FF2B5EF4-FFF2-40B4-BE49-F238E27FC236}">
                  <a16:creationId xmlns:a16="http://schemas.microsoft.com/office/drawing/2014/main" id="{BA2EC100-D60C-4DD2-B8DF-AB250DC2D08D}"/>
                </a:ext>
              </a:extLst>
            </p:cNvPr>
            <p:cNvSpPr/>
            <p:nvPr/>
          </p:nvSpPr>
          <p:spPr>
            <a:xfrm rot="12631557">
              <a:off x="7389228" y="6994066"/>
              <a:ext cx="444526" cy="186431"/>
            </a:xfrm>
            <a:prstGeom prst="rect">
              <a:avLst/>
            </a:prstGeom>
            <a:solidFill>
              <a:srgbClr val="1F4E79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748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90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477" name="Прямоугольник 476">
              <a:extLst>
                <a:ext uri="{FF2B5EF4-FFF2-40B4-BE49-F238E27FC236}">
                  <a16:creationId xmlns:a16="http://schemas.microsoft.com/office/drawing/2014/main" id="{E139220B-F751-4B24-BAF7-0D5276937B8F}"/>
                </a:ext>
              </a:extLst>
            </p:cNvPr>
            <p:cNvSpPr/>
            <p:nvPr/>
          </p:nvSpPr>
          <p:spPr>
            <a:xfrm rot="12631557">
              <a:off x="7179344" y="7317967"/>
              <a:ext cx="463824" cy="186431"/>
            </a:xfrm>
            <a:prstGeom prst="rect">
              <a:avLst/>
            </a:prstGeom>
            <a:solidFill>
              <a:srgbClr val="1F4E79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748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90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478" name="Прямоугольник 477">
              <a:extLst>
                <a:ext uri="{FF2B5EF4-FFF2-40B4-BE49-F238E27FC236}">
                  <a16:creationId xmlns:a16="http://schemas.microsoft.com/office/drawing/2014/main" id="{92E12E43-C79E-46E9-A214-7666279CC6DE}"/>
                </a:ext>
              </a:extLst>
            </p:cNvPr>
            <p:cNvSpPr/>
            <p:nvPr/>
          </p:nvSpPr>
          <p:spPr>
            <a:xfrm rot="12631557">
              <a:off x="7410774" y="7155265"/>
              <a:ext cx="196240" cy="193272"/>
            </a:xfrm>
            <a:prstGeom prst="rect">
              <a:avLst/>
            </a:prstGeom>
            <a:solidFill>
              <a:srgbClr val="1F4E79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748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90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479" name="Прямоугольник 478">
              <a:extLst>
                <a:ext uri="{FF2B5EF4-FFF2-40B4-BE49-F238E27FC236}">
                  <a16:creationId xmlns:a16="http://schemas.microsoft.com/office/drawing/2014/main" id="{FB2708A9-E7DA-417E-B07E-D395F2C951A7}"/>
                </a:ext>
              </a:extLst>
            </p:cNvPr>
            <p:cNvSpPr/>
            <p:nvPr/>
          </p:nvSpPr>
          <p:spPr>
            <a:xfrm rot="12631557">
              <a:off x="7459607" y="7210507"/>
              <a:ext cx="100024" cy="79332"/>
            </a:xfrm>
            <a:prstGeom prst="rect">
              <a:avLst/>
            </a:prstGeom>
            <a:solidFill>
              <a:srgbClr val="1F4E79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748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90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486" name="Прямоугольник 485">
              <a:extLst>
                <a:ext uri="{FF2B5EF4-FFF2-40B4-BE49-F238E27FC236}">
                  <a16:creationId xmlns:a16="http://schemas.microsoft.com/office/drawing/2014/main" id="{7D8D129D-0694-4D7C-AE39-937773DDEA55}"/>
                </a:ext>
              </a:extLst>
            </p:cNvPr>
            <p:cNvSpPr/>
            <p:nvPr/>
          </p:nvSpPr>
          <p:spPr>
            <a:xfrm rot="1763269">
              <a:off x="7443896" y="5633093"/>
              <a:ext cx="285223" cy="382515"/>
            </a:xfrm>
            <a:prstGeom prst="rect">
              <a:avLst/>
            </a:prstGeom>
            <a:solidFill>
              <a:srgbClr val="E40000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748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90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487" name="Прямоугольник 486">
              <a:extLst>
                <a:ext uri="{FF2B5EF4-FFF2-40B4-BE49-F238E27FC236}">
                  <a16:creationId xmlns:a16="http://schemas.microsoft.com/office/drawing/2014/main" id="{AC8F7D6F-B754-4490-93B3-DC42DBCCC5D3}"/>
                </a:ext>
              </a:extLst>
            </p:cNvPr>
            <p:cNvSpPr/>
            <p:nvPr/>
          </p:nvSpPr>
          <p:spPr>
            <a:xfrm rot="1763269">
              <a:off x="7354888" y="5539679"/>
              <a:ext cx="653669" cy="243203"/>
            </a:xfrm>
            <a:prstGeom prst="rect">
              <a:avLst/>
            </a:prstGeom>
            <a:solidFill>
              <a:srgbClr val="E40000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748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90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491" name="Прямоугольник 490">
              <a:extLst>
                <a:ext uri="{FF2B5EF4-FFF2-40B4-BE49-F238E27FC236}">
                  <a16:creationId xmlns:a16="http://schemas.microsoft.com/office/drawing/2014/main" id="{4EAA35AE-2100-4FE9-BC2C-D663EE8B0493}"/>
                </a:ext>
              </a:extLst>
            </p:cNvPr>
            <p:cNvSpPr/>
            <p:nvPr/>
          </p:nvSpPr>
          <p:spPr>
            <a:xfrm rot="1763269">
              <a:off x="7546538" y="5832647"/>
              <a:ext cx="285223" cy="382515"/>
            </a:xfrm>
            <a:prstGeom prst="rect">
              <a:avLst/>
            </a:prstGeom>
            <a:solidFill>
              <a:srgbClr val="E40000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748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90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492" name="Прямоугольник 491">
              <a:extLst>
                <a:ext uri="{FF2B5EF4-FFF2-40B4-BE49-F238E27FC236}">
                  <a16:creationId xmlns:a16="http://schemas.microsoft.com/office/drawing/2014/main" id="{A00341A1-49D4-4EF2-BB7E-B813C392C4C2}"/>
                </a:ext>
              </a:extLst>
            </p:cNvPr>
            <p:cNvSpPr/>
            <p:nvPr/>
          </p:nvSpPr>
          <p:spPr>
            <a:xfrm rot="1763269">
              <a:off x="7640593" y="5908880"/>
              <a:ext cx="95690" cy="224059"/>
            </a:xfrm>
            <a:prstGeom prst="rect">
              <a:avLst/>
            </a:prstGeom>
            <a:solidFill>
              <a:srgbClr val="E40000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748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90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493" name="Прямоугольник 492">
              <a:extLst>
                <a:ext uri="{FF2B5EF4-FFF2-40B4-BE49-F238E27FC236}">
                  <a16:creationId xmlns:a16="http://schemas.microsoft.com/office/drawing/2014/main" id="{7A79ED78-57EF-4F4E-BF55-C14ADB3BC8B1}"/>
                </a:ext>
              </a:extLst>
            </p:cNvPr>
            <p:cNvSpPr/>
            <p:nvPr/>
          </p:nvSpPr>
          <p:spPr>
            <a:xfrm rot="1763269">
              <a:off x="7614229" y="6665248"/>
              <a:ext cx="413398" cy="156010"/>
            </a:xfrm>
            <a:prstGeom prst="rect">
              <a:avLst/>
            </a:prstGeom>
            <a:solidFill>
              <a:srgbClr val="E40000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748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90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494" name="Прямоугольник 493">
              <a:extLst>
                <a:ext uri="{FF2B5EF4-FFF2-40B4-BE49-F238E27FC236}">
                  <a16:creationId xmlns:a16="http://schemas.microsoft.com/office/drawing/2014/main" id="{67CF37DE-0E85-4031-B058-297903DA791F}"/>
                </a:ext>
              </a:extLst>
            </p:cNvPr>
            <p:cNvSpPr/>
            <p:nvPr/>
          </p:nvSpPr>
          <p:spPr>
            <a:xfrm rot="12631557">
              <a:off x="6163652" y="5413461"/>
              <a:ext cx="502865" cy="268518"/>
            </a:xfrm>
            <a:prstGeom prst="rect">
              <a:avLst/>
            </a:prstGeom>
            <a:solidFill>
              <a:srgbClr val="1F4E79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748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90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495" name="Прямоугольник 494">
              <a:extLst>
                <a:ext uri="{FF2B5EF4-FFF2-40B4-BE49-F238E27FC236}">
                  <a16:creationId xmlns:a16="http://schemas.microsoft.com/office/drawing/2014/main" id="{591F1562-AD75-4198-AD0C-21C94543048E}"/>
                </a:ext>
              </a:extLst>
            </p:cNvPr>
            <p:cNvSpPr/>
            <p:nvPr/>
          </p:nvSpPr>
          <p:spPr>
            <a:xfrm rot="12631557">
              <a:off x="6181360" y="5607353"/>
              <a:ext cx="121156" cy="93671"/>
            </a:xfrm>
            <a:prstGeom prst="rect">
              <a:avLst/>
            </a:prstGeom>
            <a:solidFill>
              <a:srgbClr val="1F4E79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748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90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496" name="Прямоугольник 495">
              <a:extLst>
                <a:ext uri="{FF2B5EF4-FFF2-40B4-BE49-F238E27FC236}">
                  <a16:creationId xmlns:a16="http://schemas.microsoft.com/office/drawing/2014/main" id="{CB506B5F-7BD6-464A-AF21-FD47A8CF5F12}"/>
                </a:ext>
              </a:extLst>
            </p:cNvPr>
            <p:cNvSpPr/>
            <p:nvPr/>
          </p:nvSpPr>
          <p:spPr>
            <a:xfrm rot="12631557">
              <a:off x="6067387" y="5681627"/>
              <a:ext cx="201475" cy="184014"/>
            </a:xfrm>
            <a:prstGeom prst="rect">
              <a:avLst/>
            </a:prstGeom>
            <a:solidFill>
              <a:srgbClr val="1F4E79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748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90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499" name="Прямоугольник 498">
              <a:extLst>
                <a:ext uri="{FF2B5EF4-FFF2-40B4-BE49-F238E27FC236}">
                  <a16:creationId xmlns:a16="http://schemas.microsoft.com/office/drawing/2014/main" id="{8F46A9C4-7C60-4DCD-88D6-D1BC9598D9B9}"/>
                </a:ext>
              </a:extLst>
            </p:cNvPr>
            <p:cNvSpPr/>
            <p:nvPr/>
          </p:nvSpPr>
          <p:spPr>
            <a:xfrm rot="12631557">
              <a:off x="6257079" y="5394726"/>
              <a:ext cx="45719" cy="138294"/>
            </a:xfrm>
            <a:prstGeom prst="rect">
              <a:avLst/>
            </a:prstGeom>
            <a:solidFill>
              <a:srgbClr val="1F4E79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748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90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500" name="Прямоугольник 499">
              <a:extLst>
                <a:ext uri="{FF2B5EF4-FFF2-40B4-BE49-F238E27FC236}">
                  <a16:creationId xmlns:a16="http://schemas.microsoft.com/office/drawing/2014/main" id="{6457F723-B7E1-4F30-8E96-4B43019E57A8}"/>
                </a:ext>
              </a:extLst>
            </p:cNvPr>
            <p:cNvSpPr/>
            <p:nvPr/>
          </p:nvSpPr>
          <p:spPr>
            <a:xfrm rot="12631557">
              <a:off x="6335660" y="5435206"/>
              <a:ext cx="45719" cy="138294"/>
            </a:xfrm>
            <a:prstGeom prst="rect">
              <a:avLst/>
            </a:prstGeom>
            <a:solidFill>
              <a:srgbClr val="1F4E79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748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90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506" name="Прямоугольник 505">
              <a:extLst>
                <a:ext uri="{FF2B5EF4-FFF2-40B4-BE49-F238E27FC236}">
                  <a16:creationId xmlns:a16="http://schemas.microsoft.com/office/drawing/2014/main" id="{586828F1-F38F-4B0E-B613-DAB1F879CF99}"/>
                </a:ext>
              </a:extLst>
            </p:cNvPr>
            <p:cNvSpPr/>
            <p:nvPr/>
          </p:nvSpPr>
          <p:spPr>
            <a:xfrm rot="12631557">
              <a:off x="6414241" y="5478068"/>
              <a:ext cx="45719" cy="138294"/>
            </a:xfrm>
            <a:prstGeom prst="rect">
              <a:avLst/>
            </a:prstGeom>
            <a:solidFill>
              <a:srgbClr val="1F4E79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748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90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507" name="Прямоугольник 506">
              <a:extLst>
                <a:ext uri="{FF2B5EF4-FFF2-40B4-BE49-F238E27FC236}">
                  <a16:creationId xmlns:a16="http://schemas.microsoft.com/office/drawing/2014/main" id="{4BD83A1B-EF78-48C7-A349-FE9EEE570793}"/>
                </a:ext>
              </a:extLst>
            </p:cNvPr>
            <p:cNvSpPr/>
            <p:nvPr/>
          </p:nvSpPr>
          <p:spPr>
            <a:xfrm rot="12631557">
              <a:off x="6495203" y="5523312"/>
              <a:ext cx="45719" cy="138294"/>
            </a:xfrm>
            <a:prstGeom prst="rect">
              <a:avLst/>
            </a:prstGeom>
            <a:solidFill>
              <a:srgbClr val="1F4E79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748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90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508" name="Прямоугольник 507">
              <a:extLst>
                <a:ext uri="{FF2B5EF4-FFF2-40B4-BE49-F238E27FC236}">
                  <a16:creationId xmlns:a16="http://schemas.microsoft.com/office/drawing/2014/main" id="{6C71315A-4114-4A97-8944-9239A19CC121}"/>
                </a:ext>
              </a:extLst>
            </p:cNvPr>
            <p:cNvSpPr/>
            <p:nvPr/>
          </p:nvSpPr>
          <p:spPr>
            <a:xfrm rot="12631557">
              <a:off x="6111862" y="5739733"/>
              <a:ext cx="111403" cy="66089"/>
            </a:xfrm>
            <a:prstGeom prst="rect">
              <a:avLst/>
            </a:prstGeom>
            <a:solidFill>
              <a:srgbClr val="1F4E79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748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90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509" name="Прямоугольник 508">
              <a:extLst>
                <a:ext uri="{FF2B5EF4-FFF2-40B4-BE49-F238E27FC236}">
                  <a16:creationId xmlns:a16="http://schemas.microsoft.com/office/drawing/2014/main" id="{900EEDD7-0B99-4FF4-9CF4-454F20F2E629}"/>
                </a:ext>
              </a:extLst>
            </p:cNvPr>
            <p:cNvSpPr/>
            <p:nvPr/>
          </p:nvSpPr>
          <p:spPr>
            <a:xfrm rot="12631557">
              <a:off x="5782333" y="6119570"/>
              <a:ext cx="502865" cy="268518"/>
            </a:xfrm>
            <a:prstGeom prst="rect">
              <a:avLst/>
            </a:prstGeom>
            <a:solidFill>
              <a:srgbClr val="1F4E79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748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90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510" name="Прямоугольник 509">
              <a:extLst>
                <a:ext uri="{FF2B5EF4-FFF2-40B4-BE49-F238E27FC236}">
                  <a16:creationId xmlns:a16="http://schemas.microsoft.com/office/drawing/2014/main" id="{269717CB-340C-48F9-A078-669BB6531511}"/>
                </a:ext>
              </a:extLst>
            </p:cNvPr>
            <p:cNvSpPr/>
            <p:nvPr/>
          </p:nvSpPr>
          <p:spPr>
            <a:xfrm rot="12631557">
              <a:off x="5489345" y="6603035"/>
              <a:ext cx="502865" cy="268518"/>
            </a:xfrm>
            <a:prstGeom prst="rect">
              <a:avLst/>
            </a:prstGeom>
            <a:solidFill>
              <a:srgbClr val="1F4E79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748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90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511" name="Прямоугольник 510">
              <a:extLst>
                <a:ext uri="{FF2B5EF4-FFF2-40B4-BE49-F238E27FC236}">
                  <a16:creationId xmlns:a16="http://schemas.microsoft.com/office/drawing/2014/main" id="{AF0D0064-AC47-402A-BEE6-ADCB210BAFFE}"/>
                </a:ext>
              </a:extLst>
            </p:cNvPr>
            <p:cNvSpPr/>
            <p:nvPr/>
          </p:nvSpPr>
          <p:spPr>
            <a:xfrm rot="12631557">
              <a:off x="5373205" y="6365524"/>
              <a:ext cx="158400" cy="416953"/>
            </a:xfrm>
            <a:prstGeom prst="rect">
              <a:avLst/>
            </a:prstGeom>
            <a:solidFill>
              <a:srgbClr val="1F4E79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748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90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512" name="Прямоугольник 511">
              <a:extLst>
                <a:ext uri="{FF2B5EF4-FFF2-40B4-BE49-F238E27FC236}">
                  <a16:creationId xmlns:a16="http://schemas.microsoft.com/office/drawing/2014/main" id="{64EBAF02-D0B6-413C-A2A0-2EF80E45643B}"/>
                </a:ext>
              </a:extLst>
            </p:cNvPr>
            <p:cNvSpPr/>
            <p:nvPr/>
          </p:nvSpPr>
          <p:spPr>
            <a:xfrm rot="12631557">
              <a:off x="5810373" y="6350655"/>
              <a:ext cx="158400" cy="291674"/>
            </a:xfrm>
            <a:prstGeom prst="rect">
              <a:avLst/>
            </a:prstGeom>
            <a:solidFill>
              <a:srgbClr val="1F4E79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748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90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513" name="Прямоугольник 512">
              <a:extLst>
                <a:ext uri="{FF2B5EF4-FFF2-40B4-BE49-F238E27FC236}">
                  <a16:creationId xmlns:a16="http://schemas.microsoft.com/office/drawing/2014/main" id="{7599A752-011C-4C6F-AD31-B6E537DCDB71}"/>
                </a:ext>
              </a:extLst>
            </p:cNvPr>
            <p:cNvSpPr/>
            <p:nvPr/>
          </p:nvSpPr>
          <p:spPr>
            <a:xfrm rot="17997824">
              <a:off x="6092877" y="6305763"/>
              <a:ext cx="153201" cy="45719"/>
            </a:xfrm>
            <a:prstGeom prst="rect">
              <a:avLst/>
            </a:prstGeom>
            <a:solidFill>
              <a:srgbClr val="1F4E79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748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90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514" name="Прямоугольник 513">
              <a:extLst>
                <a:ext uri="{FF2B5EF4-FFF2-40B4-BE49-F238E27FC236}">
                  <a16:creationId xmlns:a16="http://schemas.microsoft.com/office/drawing/2014/main" id="{194DFC7E-67B4-4CDA-B39B-51BE025667E5}"/>
                </a:ext>
              </a:extLst>
            </p:cNvPr>
            <p:cNvSpPr/>
            <p:nvPr/>
          </p:nvSpPr>
          <p:spPr>
            <a:xfrm rot="17997824">
              <a:off x="6022921" y="6265432"/>
              <a:ext cx="153201" cy="45719"/>
            </a:xfrm>
            <a:prstGeom prst="rect">
              <a:avLst/>
            </a:prstGeom>
            <a:solidFill>
              <a:srgbClr val="1F4E79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748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90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516" name="Прямоугольник 515">
              <a:extLst>
                <a:ext uri="{FF2B5EF4-FFF2-40B4-BE49-F238E27FC236}">
                  <a16:creationId xmlns:a16="http://schemas.microsoft.com/office/drawing/2014/main" id="{1F1F8872-B343-426E-8F8A-B50E9044F51F}"/>
                </a:ext>
              </a:extLst>
            </p:cNvPr>
            <p:cNvSpPr/>
            <p:nvPr/>
          </p:nvSpPr>
          <p:spPr>
            <a:xfrm rot="17997824">
              <a:off x="5948627" y="6222601"/>
              <a:ext cx="153201" cy="45719"/>
            </a:xfrm>
            <a:prstGeom prst="rect">
              <a:avLst/>
            </a:prstGeom>
            <a:solidFill>
              <a:srgbClr val="1F4E79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748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90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532" name="Прямоугольник 531">
              <a:extLst>
                <a:ext uri="{FF2B5EF4-FFF2-40B4-BE49-F238E27FC236}">
                  <a16:creationId xmlns:a16="http://schemas.microsoft.com/office/drawing/2014/main" id="{2757044D-5EA7-4562-A107-02661E2D3FA5}"/>
                </a:ext>
              </a:extLst>
            </p:cNvPr>
            <p:cNvSpPr/>
            <p:nvPr/>
          </p:nvSpPr>
          <p:spPr>
            <a:xfrm rot="17997824">
              <a:off x="5881536" y="6183923"/>
              <a:ext cx="153201" cy="45719"/>
            </a:xfrm>
            <a:prstGeom prst="rect">
              <a:avLst/>
            </a:prstGeom>
            <a:solidFill>
              <a:srgbClr val="1F4E79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748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90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533" name="Прямоугольник 532">
              <a:extLst>
                <a:ext uri="{FF2B5EF4-FFF2-40B4-BE49-F238E27FC236}">
                  <a16:creationId xmlns:a16="http://schemas.microsoft.com/office/drawing/2014/main" id="{9E3D1924-9640-4D82-BFAA-D8DCF5C2C6EC}"/>
                </a:ext>
              </a:extLst>
            </p:cNvPr>
            <p:cNvSpPr/>
            <p:nvPr/>
          </p:nvSpPr>
          <p:spPr>
            <a:xfrm rot="17997824">
              <a:off x="5811205" y="6143376"/>
              <a:ext cx="153201" cy="45719"/>
            </a:xfrm>
            <a:prstGeom prst="rect">
              <a:avLst/>
            </a:prstGeom>
            <a:solidFill>
              <a:srgbClr val="1F4E79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748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90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534" name="Прямоугольник 533">
              <a:extLst>
                <a:ext uri="{FF2B5EF4-FFF2-40B4-BE49-F238E27FC236}">
                  <a16:creationId xmlns:a16="http://schemas.microsoft.com/office/drawing/2014/main" id="{6F24D034-548B-4C29-9948-70FABF2CF76D}"/>
                </a:ext>
              </a:extLst>
            </p:cNvPr>
            <p:cNvSpPr/>
            <p:nvPr/>
          </p:nvSpPr>
          <p:spPr>
            <a:xfrm rot="17997824">
              <a:off x="5799984" y="6798682"/>
              <a:ext cx="153201" cy="45719"/>
            </a:xfrm>
            <a:prstGeom prst="rect">
              <a:avLst/>
            </a:prstGeom>
            <a:solidFill>
              <a:srgbClr val="1F4E79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748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90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535" name="Прямоугольник 534">
              <a:extLst>
                <a:ext uri="{FF2B5EF4-FFF2-40B4-BE49-F238E27FC236}">
                  <a16:creationId xmlns:a16="http://schemas.microsoft.com/office/drawing/2014/main" id="{AB1A7263-3138-4FD9-A0A0-6AC9A62BE9E3}"/>
                </a:ext>
              </a:extLst>
            </p:cNvPr>
            <p:cNvSpPr/>
            <p:nvPr/>
          </p:nvSpPr>
          <p:spPr>
            <a:xfrm rot="17997824">
              <a:off x="5730028" y="6758351"/>
              <a:ext cx="153201" cy="45719"/>
            </a:xfrm>
            <a:prstGeom prst="rect">
              <a:avLst/>
            </a:prstGeom>
            <a:solidFill>
              <a:srgbClr val="1F4E79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748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90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545" name="Прямоугольник 544">
              <a:extLst>
                <a:ext uri="{FF2B5EF4-FFF2-40B4-BE49-F238E27FC236}">
                  <a16:creationId xmlns:a16="http://schemas.microsoft.com/office/drawing/2014/main" id="{92179E60-5C20-4AA7-B876-3B2F158D075F}"/>
                </a:ext>
              </a:extLst>
            </p:cNvPr>
            <p:cNvSpPr/>
            <p:nvPr/>
          </p:nvSpPr>
          <p:spPr>
            <a:xfrm rot="17997824">
              <a:off x="5655734" y="6715520"/>
              <a:ext cx="153201" cy="45719"/>
            </a:xfrm>
            <a:prstGeom prst="rect">
              <a:avLst/>
            </a:prstGeom>
            <a:solidFill>
              <a:srgbClr val="1F4E79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748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90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546" name="Прямоугольник 545">
              <a:extLst>
                <a:ext uri="{FF2B5EF4-FFF2-40B4-BE49-F238E27FC236}">
                  <a16:creationId xmlns:a16="http://schemas.microsoft.com/office/drawing/2014/main" id="{2671D733-7C7E-49C9-B0FE-059A8520E57B}"/>
                </a:ext>
              </a:extLst>
            </p:cNvPr>
            <p:cNvSpPr/>
            <p:nvPr/>
          </p:nvSpPr>
          <p:spPr>
            <a:xfrm rot="17997824">
              <a:off x="5588643" y="6676842"/>
              <a:ext cx="153201" cy="45719"/>
            </a:xfrm>
            <a:prstGeom prst="rect">
              <a:avLst/>
            </a:prstGeom>
            <a:solidFill>
              <a:srgbClr val="1F4E79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748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90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547" name="Прямоугольник 546">
              <a:extLst>
                <a:ext uri="{FF2B5EF4-FFF2-40B4-BE49-F238E27FC236}">
                  <a16:creationId xmlns:a16="http://schemas.microsoft.com/office/drawing/2014/main" id="{40FC0122-146B-4089-B947-4F10843E4BBD}"/>
                </a:ext>
              </a:extLst>
            </p:cNvPr>
            <p:cNvSpPr/>
            <p:nvPr/>
          </p:nvSpPr>
          <p:spPr>
            <a:xfrm rot="17997824">
              <a:off x="5518312" y="6636295"/>
              <a:ext cx="153201" cy="45719"/>
            </a:xfrm>
            <a:prstGeom prst="rect">
              <a:avLst/>
            </a:prstGeom>
            <a:solidFill>
              <a:srgbClr val="1F4E79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748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90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548" name="Полилиния 20">
              <a:extLst>
                <a:ext uri="{FF2B5EF4-FFF2-40B4-BE49-F238E27FC236}">
                  <a16:creationId xmlns:a16="http://schemas.microsoft.com/office/drawing/2014/main" id="{4013ED7D-67F0-412F-B335-FD8C51FC1751}"/>
                </a:ext>
              </a:extLst>
            </p:cNvPr>
            <p:cNvSpPr/>
            <p:nvPr/>
          </p:nvSpPr>
          <p:spPr>
            <a:xfrm>
              <a:off x="7359650" y="5207000"/>
              <a:ext cx="835025" cy="488950"/>
            </a:xfrm>
            <a:custGeom>
              <a:avLst/>
              <a:gdLst>
                <a:gd name="connsiteX0" fmla="*/ 0 w 835025"/>
                <a:gd name="connsiteY0" fmla="*/ 0 h 488950"/>
                <a:gd name="connsiteX1" fmla="*/ 835025 w 835025"/>
                <a:gd name="connsiteY1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5025" h="488950">
                  <a:moveTo>
                    <a:pt x="0" y="0"/>
                  </a:moveTo>
                  <a:lnTo>
                    <a:pt x="835025" y="488950"/>
                  </a:lnTo>
                </a:path>
              </a:pathLst>
            </a:custGeom>
            <a:noFill/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748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90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A857BB-4099-4933-84E3-9D03C8EF2254}" type="slidenum">
              <a:rPr kumimoji="0" lang="ru-RU" sz="1320" b="0" i="0" u="none" strike="noStrike" kern="1200" cap="none" spc="0" normalizeH="0" baseline="0" noProof="0" smtClean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rPr>
              <a:pPr marL="0" marR="0" lvl="0" indent="0" algn="r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320" b="0" i="0" u="none" strike="noStrike" kern="1200" cap="none" spc="0" normalizeH="0" baseline="0" noProof="0" dirty="0">
              <a:ln>
                <a:noFill/>
              </a:ln>
              <a:solidFill>
                <a:srgbClr val="3E3E41"/>
              </a:solidFill>
              <a:effectLst/>
              <a:uLnTx/>
              <a:uFillTx/>
              <a:latin typeface="TT Norms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837169"/>
      </p:ext>
    </p:extLst>
  </p:cSld>
  <p:clrMapOvr>
    <a:masterClrMapping/>
  </p:clrMapOvr>
</p:sld>
</file>

<file path=ppt/theme/theme1.xml><?xml version="1.0" encoding="utf-8"?>
<a:theme xmlns:a="http://schemas.openxmlformats.org/drawingml/2006/main" name="14_Презентация_Экономика Москвы_4х3">
  <a:themeElements>
    <a:clrScheme name="Пользовательские 12">
      <a:dk1>
        <a:srgbClr val="3E3E41"/>
      </a:dk1>
      <a:lt1>
        <a:srgbClr val="FFFFFF"/>
      </a:lt1>
      <a:dk2>
        <a:srgbClr val="3271D9"/>
      </a:dk2>
      <a:lt2>
        <a:srgbClr val="2269BB"/>
      </a:lt2>
      <a:accent1>
        <a:srgbClr val="1F1F20"/>
      </a:accent1>
      <a:accent2>
        <a:srgbClr val="0EA197"/>
      </a:accent2>
      <a:accent3>
        <a:srgbClr val="048E3C"/>
      </a:accent3>
      <a:accent4>
        <a:srgbClr val="D6246E"/>
      </a:accent4>
      <a:accent5>
        <a:srgbClr val="9656D6"/>
      </a:accent5>
      <a:accent6>
        <a:srgbClr val="CF7911"/>
      </a:accent6>
      <a:hlink>
        <a:srgbClr val="0D8BCD"/>
      </a:hlink>
      <a:folHlink>
        <a:srgbClr val="F5F5F5"/>
      </a:folHlink>
    </a:clrScheme>
    <a:fontScheme name="TT Norms">
      <a:majorFont>
        <a:latin typeface="TT Norms Bold"/>
        <a:ea typeface=""/>
        <a:cs typeface=""/>
      </a:majorFont>
      <a:minorFont>
        <a:latin typeface="TT Norms Regular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А4_Экономика Москвы" id="{E3103F74-1424-40F9-B28C-B4D927B3463E}" vid="{23390B3C-1DCF-4336-B9C1-80545FEB5AF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А4_Комплекс</Template>
  <TotalTime>3913</TotalTime>
  <Words>151</Words>
  <Application>Microsoft Office PowerPoint</Application>
  <PresentationFormat>Произвольный</PresentationFormat>
  <Paragraphs>64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1" baseType="lpstr">
      <vt:lpstr>Microsoft YaHei</vt:lpstr>
      <vt:lpstr>Microsoft YaHei Light</vt:lpstr>
      <vt:lpstr>Arial</vt:lpstr>
      <vt:lpstr>Calibri</vt:lpstr>
      <vt:lpstr>Tahoma</vt:lpstr>
      <vt:lpstr>TT Norms Bold</vt:lpstr>
      <vt:lpstr>TT Norms Regular</vt:lpstr>
      <vt:lpstr>Verdana</vt:lpstr>
      <vt:lpstr>14_Презентация_Экономика Москвы_4х3</vt:lpstr>
      <vt:lpstr>AutoCAD Drawing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Новгородский Сергей Евгеньевич</dc:creator>
  <cp:lastModifiedBy>Викулин Виталий Владимирович</cp:lastModifiedBy>
  <cp:revision>394</cp:revision>
  <cp:lastPrinted>2021-05-28T07:33:43Z</cp:lastPrinted>
  <dcterms:created xsi:type="dcterms:W3CDTF">2020-08-17T06:09:13Z</dcterms:created>
  <dcterms:modified xsi:type="dcterms:W3CDTF">2021-09-14T10:40:53Z</dcterms:modified>
</cp:coreProperties>
</file>